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ink/ink3.xml" ContentType="application/inkml+xml"/>
  <Override PartName="/ppt/notesSlides/notesSlide7.xml" ContentType="application/vnd.openxmlformats-officedocument.presentationml.notesSlide+xml"/>
  <Override PartName="/ppt/charts/chart2.xml" ContentType="application/vnd.openxmlformats-officedocument.drawingml.chart+xml"/>
  <Override PartName="/ppt/ink/ink4.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5.xml" ContentType="application/inkml+xml"/>
  <Override PartName="/ppt/notesSlides/notesSlide10.xml" ContentType="application/vnd.openxmlformats-officedocument.presentationml.notesSlide+xml"/>
  <Override PartName="/ppt/ink/ink6.xml" ContentType="application/inkml+xml"/>
  <Override PartName="/ppt/ink/ink7.xml" ContentType="application/inkml+xml"/>
  <Override PartName="/ppt/notesSlides/notesSlide11.xml" ContentType="application/vnd.openxmlformats-officedocument.presentationml.notesSlide+xml"/>
  <Override PartName="/ppt/ink/ink8.xml" ContentType="application/inkml+xml"/>
  <Override PartName="/ppt/notesSlides/notesSlide12.xml" ContentType="application/vnd.openxmlformats-officedocument.presentationml.notesSlide+xml"/>
  <Override PartName="/ppt/ink/ink9.xml" ContentType="application/inkml+xml"/>
  <Override PartName="/ppt/notesSlides/notesSlide13.xml" ContentType="application/vnd.openxmlformats-officedocument.presentationml.notesSlide+xml"/>
  <Override PartName="/ppt/ink/ink10.xml" ContentType="application/inkml+xml"/>
  <Override PartName="/ppt/notesSlides/notesSlide14.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4.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5.xml" ContentType="application/inkml+xml"/>
  <Override PartName="/ppt/notesSlides/notesSlide24.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notesSlides/notesSlide27.xml" ContentType="application/vnd.openxmlformats-officedocument.presentationml.notesSlide+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9" r:id="rId1"/>
    <p:sldMasterId id="2147483713" r:id="rId2"/>
    <p:sldMasterId id="2147483728" r:id="rId3"/>
  </p:sldMasterIdLst>
  <p:notesMasterIdLst>
    <p:notesMasterId r:id="rId110"/>
  </p:notesMasterIdLst>
  <p:handoutMasterIdLst>
    <p:handoutMasterId r:id="rId111"/>
  </p:handoutMasterIdLst>
  <p:sldIdLst>
    <p:sldId id="738" r:id="rId4"/>
    <p:sldId id="739" r:id="rId5"/>
    <p:sldId id="748" r:id="rId6"/>
    <p:sldId id="654" r:id="rId7"/>
    <p:sldId id="716" r:id="rId8"/>
    <p:sldId id="718" r:id="rId9"/>
    <p:sldId id="740" r:id="rId10"/>
    <p:sldId id="595" r:id="rId11"/>
    <p:sldId id="620" r:id="rId12"/>
    <p:sldId id="741" r:id="rId13"/>
    <p:sldId id="597" r:id="rId14"/>
    <p:sldId id="660" r:id="rId15"/>
    <p:sldId id="661" r:id="rId16"/>
    <p:sldId id="662" r:id="rId17"/>
    <p:sldId id="622" r:id="rId18"/>
    <p:sldId id="628" r:id="rId19"/>
    <p:sldId id="627" r:id="rId20"/>
    <p:sldId id="629" r:id="rId21"/>
    <p:sldId id="624" r:id="rId22"/>
    <p:sldId id="630" r:id="rId23"/>
    <p:sldId id="663" r:id="rId24"/>
    <p:sldId id="699" r:id="rId25"/>
    <p:sldId id="667" r:id="rId26"/>
    <p:sldId id="625" r:id="rId27"/>
    <p:sldId id="632" r:id="rId28"/>
    <p:sldId id="664" r:id="rId29"/>
    <p:sldId id="633" r:id="rId30"/>
    <p:sldId id="644" r:id="rId31"/>
    <p:sldId id="645" r:id="rId32"/>
    <p:sldId id="635" r:id="rId33"/>
    <p:sldId id="665" r:id="rId34"/>
    <p:sldId id="666" r:id="rId35"/>
    <p:sldId id="646" r:id="rId36"/>
    <p:sldId id="647" r:id="rId37"/>
    <p:sldId id="668" r:id="rId38"/>
    <p:sldId id="674" r:id="rId39"/>
    <p:sldId id="675" r:id="rId40"/>
    <p:sldId id="676" r:id="rId41"/>
    <p:sldId id="669" r:id="rId42"/>
    <p:sldId id="742" r:id="rId43"/>
    <p:sldId id="670" r:id="rId44"/>
    <p:sldId id="671" r:id="rId45"/>
    <p:sldId id="677" r:id="rId46"/>
    <p:sldId id="678" r:id="rId47"/>
    <p:sldId id="672" r:id="rId48"/>
    <p:sldId id="679" r:id="rId49"/>
    <p:sldId id="673" r:id="rId50"/>
    <p:sldId id="602" r:id="rId51"/>
    <p:sldId id="603" r:id="rId52"/>
    <p:sldId id="680" r:id="rId53"/>
    <p:sldId id="605" r:id="rId54"/>
    <p:sldId id="681" r:id="rId55"/>
    <p:sldId id="682" r:id="rId56"/>
    <p:sldId id="684" r:id="rId57"/>
    <p:sldId id="683" r:id="rId58"/>
    <p:sldId id="695" r:id="rId59"/>
    <p:sldId id="685" r:id="rId60"/>
    <p:sldId id="686" r:id="rId61"/>
    <p:sldId id="688" r:id="rId62"/>
    <p:sldId id="687" r:id="rId63"/>
    <p:sldId id="689" r:id="rId64"/>
    <p:sldId id="743" r:id="rId65"/>
    <p:sldId id="744" r:id="rId66"/>
    <p:sldId id="697" r:id="rId67"/>
    <p:sldId id="698" r:id="rId68"/>
    <p:sldId id="693" r:id="rId69"/>
    <p:sldId id="690" r:id="rId70"/>
    <p:sldId id="694" r:id="rId71"/>
    <p:sldId id="696" r:id="rId72"/>
    <p:sldId id="691" r:id="rId73"/>
    <p:sldId id="692" r:id="rId74"/>
    <p:sldId id="700" r:id="rId75"/>
    <p:sldId id="730" r:id="rId76"/>
    <p:sldId id="745" r:id="rId77"/>
    <p:sldId id="732" r:id="rId78"/>
    <p:sldId id="733" r:id="rId79"/>
    <p:sldId id="734" r:id="rId80"/>
    <p:sldId id="735" r:id="rId81"/>
    <p:sldId id="736" r:id="rId82"/>
    <p:sldId id="737" r:id="rId83"/>
    <p:sldId id="701" r:id="rId84"/>
    <p:sldId id="702" r:id="rId85"/>
    <p:sldId id="705" r:id="rId86"/>
    <p:sldId id="707" r:id="rId87"/>
    <p:sldId id="708" r:id="rId88"/>
    <p:sldId id="703" r:id="rId89"/>
    <p:sldId id="709" r:id="rId90"/>
    <p:sldId id="710" r:id="rId91"/>
    <p:sldId id="706" r:id="rId92"/>
    <p:sldId id="711" r:id="rId93"/>
    <p:sldId id="712" r:id="rId94"/>
    <p:sldId id="713" r:id="rId95"/>
    <p:sldId id="704" r:id="rId96"/>
    <p:sldId id="714" r:id="rId97"/>
    <p:sldId id="715" r:id="rId98"/>
    <p:sldId id="747" r:id="rId99"/>
    <p:sldId id="746" r:id="rId100"/>
    <p:sldId id="719" r:id="rId101"/>
    <p:sldId id="720" r:id="rId102"/>
    <p:sldId id="722" r:id="rId103"/>
    <p:sldId id="725" r:id="rId104"/>
    <p:sldId id="726" r:id="rId105"/>
    <p:sldId id="721" r:id="rId106"/>
    <p:sldId id="728" r:id="rId107"/>
    <p:sldId id="727" r:id="rId108"/>
    <p:sldId id="729" r:id="rId109"/>
  </p:sldIdLst>
  <p:sldSz cx="9144000" cy="5143500" type="screen16x9"/>
  <p:notesSz cx="9283700" cy="6985000"/>
  <p:defaultTextStyle>
    <a:defPPr>
      <a:defRPr lang="en-US"/>
    </a:defPPr>
    <a:lvl1pPr algn="l" rtl="0" fontAlgn="base">
      <a:spcBef>
        <a:spcPct val="0"/>
      </a:spcBef>
      <a:spcAft>
        <a:spcPct val="0"/>
      </a:spcAft>
      <a:defRPr sz="2400" kern="1200">
        <a:solidFill>
          <a:schemeClr val="tx1"/>
        </a:solidFill>
        <a:latin typeface="Lucida Sans"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Lucida San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Lucida San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Lucida San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Lucida Sans" charset="0"/>
        <a:ea typeface="ＭＳ Ｐゴシック" charset="0"/>
        <a:cs typeface="ＭＳ Ｐゴシック" charset="0"/>
      </a:defRPr>
    </a:lvl5pPr>
    <a:lvl6pPr marL="2286000" algn="l" defTabSz="457200" rtl="0" eaLnBrk="1" latinLnBrk="0" hangingPunct="1">
      <a:defRPr sz="2400" kern="1200">
        <a:solidFill>
          <a:schemeClr val="tx1"/>
        </a:solidFill>
        <a:latin typeface="Lucida Sans" charset="0"/>
        <a:ea typeface="ＭＳ Ｐゴシック" charset="0"/>
        <a:cs typeface="ＭＳ Ｐゴシック" charset="0"/>
      </a:defRPr>
    </a:lvl6pPr>
    <a:lvl7pPr marL="2743200" algn="l" defTabSz="457200" rtl="0" eaLnBrk="1" latinLnBrk="0" hangingPunct="1">
      <a:defRPr sz="2400" kern="1200">
        <a:solidFill>
          <a:schemeClr val="tx1"/>
        </a:solidFill>
        <a:latin typeface="Lucida Sans" charset="0"/>
        <a:ea typeface="ＭＳ Ｐゴシック" charset="0"/>
        <a:cs typeface="ＭＳ Ｐゴシック" charset="0"/>
      </a:defRPr>
    </a:lvl7pPr>
    <a:lvl8pPr marL="3200400" algn="l" defTabSz="457200" rtl="0" eaLnBrk="1" latinLnBrk="0" hangingPunct="1">
      <a:defRPr sz="2400" kern="1200">
        <a:solidFill>
          <a:schemeClr val="tx1"/>
        </a:solidFill>
        <a:latin typeface="Lucida Sans" charset="0"/>
        <a:ea typeface="ＭＳ Ｐゴシック" charset="0"/>
        <a:cs typeface="ＭＳ Ｐゴシック" charset="0"/>
      </a:defRPr>
    </a:lvl8pPr>
    <a:lvl9pPr marL="3657600" algn="l" defTabSz="457200" rtl="0" eaLnBrk="1" latinLnBrk="0" hangingPunct="1">
      <a:defRPr sz="2400" kern="1200">
        <a:solidFill>
          <a:schemeClr val="tx1"/>
        </a:solidFill>
        <a:latin typeface="Lucida Sans"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2959">
          <p15:clr>
            <a:srgbClr val="A4A3A4"/>
          </p15:clr>
        </p15:guide>
        <p15:guide id="2" pos="215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A4001D"/>
    <a:srgbClr val="A40508"/>
    <a:srgbClr val="A50021"/>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320" autoAdjust="0"/>
    <p:restoredTop sz="80639" autoAdjust="0"/>
  </p:normalViewPr>
  <p:slideViewPr>
    <p:cSldViewPr>
      <p:cViewPr>
        <p:scale>
          <a:sx n="70" d="100"/>
          <a:sy n="70" d="100"/>
        </p:scale>
        <p:origin x="-1116" y="-23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060"/>
    </p:cViewPr>
  </p:sorterViewPr>
  <p:notesViewPr>
    <p:cSldViewPr snapToGrid="0" snapToObjects="1">
      <p:cViewPr varScale="1">
        <p:scale>
          <a:sx n="62" d="100"/>
          <a:sy n="62" d="100"/>
        </p:scale>
        <p:origin x="-2224" y="-112"/>
      </p:cViewPr>
      <p:guideLst>
        <p:guide orient="horz" pos="2200"/>
        <p:guide pos="292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viewProps" Target="view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jurafsky:Downloads:sagihistorical.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jurafsky:Downloads:sagihistorica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27892366579177602"/>
          <c:y val="5.5555555555555497E-2"/>
          <c:w val="0.59611942257217798"/>
          <c:h val="0.82246937882764704"/>
        </c:manualLayout>
      </c:layout>
      <c:barChart>
        <c:barDir val="col"/>
        <c:grouping val="clustered"/>
        <c:varyColors val="0"/>
        <c:ser>
          <c:idx val="0"/>
          <c:order val="0"/>
          <c:tx>
            <c:strRef>
              <c:f>Sheet1!$A$13</c:f>
              <c:strCache>
                <c:ptCount val="1"/>
                <c:pt idx="0">
                  <c:v>&lt;1250</c:v>
                </c:pt>
              </c:strCache>
            </c:strRef>
          </c:tx>
          <c:spPr>
            <a:solidFill>
              <a:schemeClr val="accent2">
                <a:lumMod val="20000"/>
                <a:lumOff val="80000"/>
              </a:schemeClr>
            </a:solidFill>
          </c:spPr>
          <c:invertIfNegative val="0"/>
          <c:cat>
            <c:strRef>
              <c:f>Sheet1!$B$12:$D$12</c:f>
              <c:strCache>
                <c:ptCount val="3"/>
                <c:pt idx="0">
                  <c:v>dog</c:v>
                </c:pt>
                <c:pt idx="1">
                  <c:v>deer</c:v>
                </c:pt>
                <c:pt idx="2">
                  <c:v>hound</c:v>
                </c:pt>
              </c:strCache>
            </c:strRef>
          </c:cat>
          <c:val>
            <c:numRef>
              <c:f>Sheet1!$B$13:$D$13</c:f>
              <c:numCache>
                <c:formatCode>General</c:formatCode>
                <c:ptCount val="3"/>
                <c:pt idx="1">
                  <c:v>38.700000000000003</c:v>
                </c:pt>
              </c:numCache>
            </c:numRef>
          </c:val>
        </c:ser>
        <c:ser>
          <c:idx val="1"/>
          <c:order val="1"/>
          <c:tx>
            <c:strRef>
              <c:f>Sheet1!$A$14</c:f>
              <c:strCache>
                <c:ptCount val="1"/>
                <c:pt idx="0">
                  <c:v>Middle 1350-1500</c:v>
                </c:pt>
              </c:strCache>
            </c:strRef>
          </c:tx>
          <c:spPr>
            <a:solidFill>
              <a:schemeClr val="accent2">
                <a:lumMod val="40000"/>
                <a:lumOff val="60000"/>
              </a:schemeClr>
            </a:solidFill>
          </c:spPr>
          <c:invertIfNegative val="0"/>
          <c:cat>
            <c:strRef>
              <c:f>Sheet1!$B$12:$D$12</c:f>
              <c:strCache>
                <c:ptCount val="3"/>
                <c:pt idx="0">
                  <c:v>dog</c:v>
                </c:pt>
                <c:pt idx="1">
                  <c:v>deer</c:v>
                </c:pt>
                <c:pt idx="2">
                  <c:v>hound</c:v>
                </c:pt>
              </c:strCache>
            </c:strRef>
          </c:cat>
          <c:val>
            <c:numRef>
              <c:f>Sheet1!$B$14:$D$14</c:f>
              <c:numCache>
                <c:formatCode>General</c:formatCode>
                <c:ptCount val="3"/>
                <c:pt idx="0">
                  <c:v>12.8</c:v>
                </c:pt>
                <c:pt idx="1">
                  <c:v>20.6</c:v>
                </c:pt>
                <c:pt idx="2">
                  <c:v>22.8</c:v>
                </c:pt>
              </c:numCache>
            </c:numRef>
          </c:val>
        </c:ser>
        <c:ser>
          <c:idx val="2"/>
          <c:order val="2"/>
          <c:tx>
            <c:strRef>
              <c:f>Sheet1!$A$15</c:f>
              <c:strCache>
                <c:ptCount val="1"/>
                <c:pt idx="0">
                  <c:v>Modern 1500-1710</c:v>
                </c:pt>
              </c:strCache>
            </c:strRef>
          </c:tx>
          <c:spPr>
            <a:solidFill>
              <a:schemeClr val="accent2">
                <a:lumMod val="60000"/>
                <a:lumOff val="40000"/>
              </a:schemeClr>
            </a:solidFill>
          </c:spPr>
          <c:invertIfNegative val="0"/>
          <c:cat>
            <c:strRef>
              <c:f>Sheet1!$B$12:$D$12</c:f>
              <c:strCache>
                <c:ptCount val="3"/>
                <c:pt idx="0">
                  <c:v>dog</c:v>
                </c:pt>
                <c:pt idx="1">
                  <c:v>deer</c:v>
                </c:pt>
                <c:pt idx="2">
                  <c:v>hound</c:v>
                </c:pt>
              </c:strCache>
            </c:strRef>
          </c:cat>
          <c:val>
            <c:numRef>
              <c:f>Sheet1!$B$15:$D$15</c:f>
              <c:numCache>
                <c:formatCode>General</c:formatCode>
                <c:ptCount val="3"/>
                <c:pt idx="0">
                  <c:v>24.7</c:v>
                </c:pt>
                <c:pt idx="1">
                  <c:v>20.5</c:v>
                </c:pt>
                <c:pt idx="2">
                  <c:v>16.5</c:v>
                </c:pt>
              </c:numCache>
            </c:numRef>
          </c:val>
        </c:ser>
        <c:dLbls>
          <c:showLegendKey val="0"/>
          <c:showVal val="0"/>
          <c:showCatName val="0"/>
          <c:showSerName val="0"/>
          <c:showPercent val="0"/>
          <c:showBubbleSize val="0"/>
        </c:dLbls>
        <c:gapWidth val="50"/>
        <c:axId val="136809472"/>
        <c:axId val="103555648"/>
      </c:barChart>
      <c:catAx>
        <c:axId val="136809472"/>
        <c:scaling>
          <c:orientation val="minMax"/>
        </c:scaling>
        <c:delete val="0"/>
        <c:axPos val="b"/>
        <c:numFmt formatCode="General" sourceLinked="0"/>
        <c:majorTickMark val="out"/>
        <c:minorTickMark val="none"/>
        <c:tickLblPos val="nextTo"/>
        <c:txPr>
          <a:bodyPr/>
          <a:lstStyle/>
          <a:p>
            <a:pPr>
              <a:defRPr sz="1400"/>
            </a:pPr>
            <a:endParaRPr lang="en-US"/>
          </a:p>
        </c:txPr>
        <c:crossAx val="103555648"/>
        <c:crosses val="autoZero"/>
        <c:auto val="1"/>
        <c:lblAlgn val="ctr"/>
        <c:lblOffset val="100"/>
        <c:noMultiLvlLbl val="0"/>
      </c:catAx>
      <c:valAx>
        <c:axId val="103555648"/>
        <c:scaling>
          <c:orientation val="minMax"/>
        </c:scaling>
        <c:delete val="0"/>
        <c:axPos val="l"/>
        <c:majorGridlines/>
        <c:title>
          <c:tx>
            <c:rich>
              <a:bodyPr rot="-5400000" vert="horz"/>
              <a:lstStyle/>
              <a:p>
                <a:pPr>
                  <a:defRPr/>
                </a:pPr>
                <a:r>
                  <a:rPr lang="en-US" sz="1600"/>
                  <a:t>Semantic</a:t>
                </a:r>
                <a:r>
                  <a:rPr lang="en-US" sz="1600" baseline="0"/>
                  <a:t> Broadening</a:t>
                </a:r>
                <a:endParaRPr lang="en-US" sz="1600"/>
              </a:p>
            </c:rich>
          </c:tx>
          <c:layout/>
          <c:overlay val="0"/>
        </c:title>
        <c:numFmt formatCode="General" sourceLinked="1"/>
        <c:majorTickMark val="out"/>
        <c:minorTickMark val="none"/>
        <c:tickLblPos val="nextTo"/>
        <c:crossAx val="136809472"/>
        <c:crosses val="autoZero"/>
        <c:crossBetween val="between"/>
      </c:valAx>
    </c:plotArea>
    <c:legend>
      <c:legendPos val="r"/>
      <c:layout>
        <c:manualLayout>
          <c:xMode val="edge"/>
          <c:yMode val="edge"/>
          <c:x val="0.41670975503062102"/>
          <c:y val="0.110535141440653"/>
          <c:w val="0.27217913385826797"/>
          <c:h val="0.27892935258092699"/>
        </c:manualLayout>
      </c:layout>
      <c:overlay val="0"/>
      <c:spPr>
        <a:solidFill>
          <a:schemeClr val="bg1"/>
        </a:solidFill>
      </c:sp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27892366579177602"/>
          <c:y val="5.5555555555555497E-2"/>
          <c:w val="0.59611942257217798"/>
          <c:h val="0.82246937882764704"/>
        </c:manualLayout>
      </c:layout>
      <c:barChart>
        <c:barDir val="col"/>
        <c:grouping val="clustered"/>
        <c:varyColors val="0"/>
        <c:ser>
          <c:idx val="0"/>
          <c:order val="0"/>
          <c:tx>
            <c:strRef>
              <c:f>Sheet1!$A$13</c:f>
              <c:strCache>
                <c:ptCount val="1"/>
                <c:pt idx="0">
                  <c:v>&lt;1250</c:v>
                </c:pt>
              </c:strCache>
            </c:strRef>
          </c:tx>
          <c:spPr>
            <a:solidFill>
              <a:schemeClr val="accent2">
                <a:lumMod val="20000"/>
                <a:lumOff val="80000"/>
              </a:schemeClr>
            </a:solidFill>
          </c:spPr>
          <c:invertIfNegative val="0"/>
          <c:cat>
            <c:strRef>
              <c:f>Sheet1!$B$12:$D$12</c:f>
              <c:strCache>
                <c:ptCount val="3"/>
                <c:pt idx="0">
                  <c:v>dog</c:v>
                </c:pt>
                <c:pt idx="1">
                  <c:v>deer</c:v>
                </c:pt>
                <c:pt idx="2">
                  <c:v>hound</c:v>
                </c:pt>
              </c:strCache>
            </c:strRef>
          </c:cat>
          <c:val>
            <c:numRef>
              <c:f>Sheet1!$B$13:$D$13</c:f>
              <c:numCache>
                <c:formatCode>General</c:formatCode>
                <c:ptCount val="3"/>
                <c:pt idx="1">
                  <c:v>38.700000000000003</c:v>
                </c:pt>
              </c:numCache>
            </c:numRef>
          </c:val>
        </c:ser>
        <c:ser>
          <c:idx val="1"/>
          <c:order val="1"/>
          <c:tx>
            <c:strRef>
              <c:f>Sheet1!$A$14</c:f>
              <c:strCache>
                <c:ptCount val="1"/>
                <c:pt idx="0">
                  <c:v>Middle 1350-1500</c:v>
                </c:pt>
              </c:strCache>
            </c:strRef>
          </c:tx>
          <c:spPr>
            <a:solidFill>
              <a:schemeClr val="accent2">
                <a:lumMod val="40000"/>
                <a:lumOff val="60000"/>
              </a:schemeClr>
            </a:solidFill>
          </c:spPr>
          <c:invertIfNegative val="0"/>
          <c:cat>
            <c:strRef>
              <c:f>Sheet1!$B$12:$D$12</c:f>
              <c:strCache>
                <c:ptCount val="3"/>
                <c:pt idx="0">
                  <c:v>dog</c:v>
                </c:pt>
                <c:pt idx="1">
                  <c:v>deer</c:v>
                </c:pt>
                <c:pt idx="2">
                  <c:v>hound</c:v>
                </c:pt>
              </c:strCache>
            </c:strRef>
          </c:cat>
          <c:val>
            <c:numRef>
              <c:f>Sheet1!$B$14:$D$14</c:f>
              <c:numCache>
                <c:formatCode>General</c:formatCode>
                <c:ptCount val="3"/>
                <c:pt idx="0">
                  <c:v>12.8</c:v>
                </c:pt>
                <c:pt idx="1">
                  <c:v>20.6</c:v>
                </c:pt>
                <c:pt idx="2">
                  <c:v>22.8</c:v>
                </c:pt>
              </c:numCache>
            </c:numRef>
          </c:val>
        </c:ser>
        <c:ser>
          <c:idx val="2"/>
          <c:order val="2"/>
          <c:tx>
            <c:strRef>
              <c:f>Sheet1!$A$15</c:f>
              <c:strCache>
                <c:ptCount val="1"/>
                <c:pt idx="0">
                  <c:v>Modern 1500-1710</c:v>
                </c:pt>
              </c:strCache>
            </c:strRef>
          </c:tx>
          <c:spPr>
            <a:solidFill>
              <a:schemeClr val="accent2">
                <a:lumMod val="60000"/>
                <a:lumOff val="40000"/>
              </a:schemeClr>
            </a:solidFill>
          </c:spPr>
          <c:invertIfNegative val="0"/>
          <c:cat>
            <c:strRef>
              <c:f>Sheet1!$B$12:$D$12</c:f>
              <c:strCache>
                <c:ptCount val="3"/>
                <c:pt idx="0">
                  <c:v>dog</c:v>
                </c:pt>
                <c:pt idx="1">
                  <c:v>deer</c:v>
                </c:pt>
                <c:pt idx="2">
                  <c:v>hound</c:v>
                </c:pt>
              </c:strCache>
            </c:strRef>
          </c:cat>
          <c:val>
            <c:numRef>
              <c:f>Sheet1!$B$15:$D$15</c:f>
              <c:numCache>
                <c:formatCode>General</c:formatCode>
                <c:ptCount val="3"/>
                <c:pt idx="0">
                  <c:v>24.7</c:v>
                </c:pt>
                <c:pt idx="1">
                  <c:v>20.5</c:v>
                </c:pt>
                <c:pt idx="2">
                  <c:v>16.5</c:v>
                </c:pt>
              </c:numCache>
            </c:numRef>
          </c:val>
        </c:ser>
        <c:dLbls>
          <c:showLegendKey val="0"/>
          <c:showVal val="0"/>
          <c:showCatName val="0"/>
          <c:showSerName val="0"/>
          <c:showPercent val="0"/>
          <c:showBubbleSize val="0"/>
        </c:dLbls>
        <c:gapWidth val="50"/>
        <c:axId val="140312064"/>
        <c:axId val="78711616"/>
      </c:barChart>
      <c:catAx>
        <c:axId val="140312064"/>
        <c:scaling>
          <c:orientation val="minMax"/>
        </c:scaling>
        <c:delete val="0"/>
        <c:axPos val="b"/>
        <c:numFmt formatCode="General" sourceLinked="0"/>
        <c:majorTickMark val="out"/>
        <c:minorTickMark val="none"/>
        <c:tickLblPos val="nextTo"/>
        <c:txPr>
          <a:bodyPr/>
          <a:lstStyle/>
          <a:p>
            <a:pPr>
              <a:defRPr sz="1400"/>
            </a:pPr>
            <a:endParaRPr lang="en-US"/>
          </a:p>
        </c:txPr>
        <c:crossAx val="78711616"/>
        <c:crosses val="autoZero"/>
        <c:auto val="1"/>
        <c:lblAlgn val="ctr"/>
        <c:lblOffset val="100"/>
        <c:noMultiLvlLbl val="0"/>
      </c:catAx>
      <c:valAx>
        <c:axId val="78711616"/>
        <c:scaling>
          <c:orientation val="minMax"/>
        </c:scaling>
        <c:delete val="0"/>
        <c:axPos val="l"/>
        <c:majorGridlines/>
        <c:title>
          <c:tx>
            <c:rich>
              <a:bodyPr rot="-5400000" vert="horz"/>
              <a:lstStyle/>
              <a:p>
                <a:pPr>
                  <a:defRPr/>
                </a:pPr>
                <a:r>
                  <a:rPr lang="en-US" sz="1600"/>
                  <a:t>Semantic</a:t>
                </a:r>
                <a:r>
                  <a:rPr lang="en-US" sz="1600" baseline="0"/>
                  <a:t> Broadening</a:t>
                </a:r>
                <a:endParaRPr lang="en-US" sz="1600"/>
              </a:p>
            </c:rich>
          </c:tx>
          <c:layout/>
          <c:overlay val="0"/>
        </c:title>
        <c:numFmt formatCode="General" sourceLinked="1"/>
        <c:majorTickMark val="out"/>
        <c:minorTickMark val="none"/>
        <c:tickLblPos val="nextTo"/>
        <c:crossAx val="140312064"/>
        <c:crosses val="autoZero"/>
        <c:crossBetween val="between"/>
      </c:valAx>
    </c:plotArea>
    <c:legend>
      <c:legendPos val="r"/>
      <c:layout>
        <c:manualLayout>
          <c:xMode val="edge"/>
          <c:yMode val="edge"/>
          <c:x val="0.41670975503062102"/>
          <c:y val="0.110535141440653"/>
          <c:w val="0.27217913385826797"/>
          <c:h val="0.27892935258092699"/>
        </c:manualLayout>
      </c:layout>
      <c:overlay val="0"/>
      <c:spPr>
        <a:solidFill>
          <a:schemeClr val="bg1"/>
        </a:solidFill>
      </c:sp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image" Target="../media/image37.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image" Target="../media/image50.emf"/><Relationship Id="rId7" Type="http://schemas.openxmlformats.org/officeDocument/2006/relationships/image" Target="../media/image54.emf"/><Relationship Id="rId2" Type="http://schemas.openxmlformats.org/officeDocument/2006/relationships/image" Target="../media/image49.emf"/><Relationship Id="rId1" Type="http://schemas.openxmlformats.org/officeDocument/2006/relationships/image" Target="../media/image48.emf"/><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image" Target="../media/image20.emf"/><Relationship Id="rId5" Type="http://schemas.openxmlformats.org/officeDocument/2006/relationships/image" Target="../media/image24.emf"/><Relationship Id="rId4" Type="http://schemas.openxmlformats.org/officeDocument/2006/relationships/image" Target="../media/image23.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8.emf"/><Relationship Id="rId1" Type="http://schemas.openxmlformats.org/officeDocument/2006/relationships/image" Target="../media/image27.png"/><Relationship Id="rId5" Type="http://schemas.openxmlformats.org/officeDocument/2006/relationships/image" Target="../media/image30.emf"/><Relationship Id="rId4" Type="http://schemas.openxmlformats.org/officeDocument/2006/relationships/image" Target="../media/image29.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1"/>
            <a:ext cx="4023943" cy="349308"/>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defRPr sz="1200">
                <a:latin typeface="Tahoma" charset="0"/>
                <a:ea typeface="+mn-ea"/>
                <a:cs typeface="+mn-cs"/>
              </a:defRPr>
            </a:lvl1pPr>
          </a:lstStyle>
          <a:p>
            <a:pPr>
              <a:defRPr/>
            </a:pPr>
            <a:endParaRPr lang="en-US"/>
          </a:p>
        </p:txBody>
      </p:sp>
      <p:sp>
        <p:nvSpPr>
          <p:cNvPr id="97283" name="Rectangle 3"/>
          <p:cNvSpPr>
            <a:spLocks noGrp="1" noChangeArrowheads="1"/>
          </p:cNvSpPr>
          <p:nvPr>
            <p:ph type="dt" sz="quarter" idx="1"/>
          </p:nvPr>
        </p:nvSpPr>
        <p:spPr bwMode="auto">
          <a:xfrm>
            <a:off x="5259761" y="1"/>
            <a:ext cx="4023941" cy="349308"/>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r">
              <a:defRPr sz="1200">
                <a:latin typeface="Tahoma" charset="0"/>
                <a:ea typeface="+mn-ea"/>
                <a:cs typeface="+mn-cs"/>
              </a:defRPr>
            </a:lvl1pPr>
          </a:lstStyle>
          <a:p>
            <a:pPr>
              <a:defRPr/>
            </a:pPr>
            <a:endParaRPr lang="en-US"/>
          </a:p>
        </p:txBody>
      </p:sp>
      <p:sp>
        <p:nvSpPr>
          <p:cNvPr id="97284" name="Rectangle 4"/>
          <p:cNvSpPr>
            <a:spLocks noGrp="1" noChangeArrowheads="1"/>
          </p:cNvSpPr>
          <p:nvPr>
            <p:ph type="ftr" sz="quarter" idx="2"/>
          </p:nvPr>
        </p:nvSpPr>
        <p:spPr bwMode="auto">
          <a:xfrm>
            <a:off x="0" y="6635692"/>
            <a:ext cx="4023943" cy="349308"/>
          </a:xfrm>
          <a:prstGeom prst="rect">
            <a:avLst/>
          </a:prstGeom>
          <a:noFill/>
          <a:ln w="9525">
            <a:noFill/>
            <a:miter lim="800000"/>
            <a:headEnd/>
            <a:tailEnd/>
          </a:ln>
          <a:effectLst/>
        </p:spPr>
        <p:txBody>
          <a:bodyPr vert="horz" wrap="square" lIns="91427" tIns="45713" rIns="91427" bIns="45713" numCol="1" anchor="b" anchorCtr="0" compatLnSpc="1">
            <a:prstTxWarp prst="textNoShape">
              <a:avLst/>
            </a:prstTxWarp>
          </a:bodyPr>
          <a:lstStyle>
            <a:lvl1pPr>
              <a:defRPr sz="1200">
                <a:latin typeface="Tahoma" charset="0"/>
                <a:ea typeface="+mn-ea"/>
                <a:cs typeface="+mn-cs"/>
              </a:defRPr>
            </a:lvl1pPr>
          </a:lstStyle>
          <a:p>
            <a:pPr>
              <a:defRPr/>
            </a:pPr>
            <a:endParaRPr lang="en-US"/>
          </a:p>
        </p:txBody>
      </p:sp>
      <p:sp>
        <p:nvSpPr>
          <p:cNvPr id="97285" name="Rectangle 5"/>
          <p:cNvSpPr>
            <a:spLocks noGrp="1" noChangeArrowheads="1"/>
          </p:cNvSpPr>
          <p:nvPr>
            <p:ph type="sldNum" sz="quarter" idx="3"/>
          </p:nvPr>
        </p:nvSpPr>
        <p:spPr bwMode="auto">
          <a:xfrm>
            <a:off x="5259761" y="6635692"/>
            <a:ext cx="4023941" cy="349308"/>
          </a:xfrm>
          <a:prstGeom prst="rect">
            <a:avLst/>
          </a:prstGeom>
          <a:noFill/>
          <a:ln w="9525">
            <a:noFill/>
            <a:miter lim="800000"/>
            <a:headEnd/>
            <a:tailEnd/>
          </a:ln>
          <a:effectLst/>
        </p:spPr>
        <p:txBody>
          <a:bodyPr vert="horz" wrap="square" lIns="91427" tIns="45713" rIns="91427" bIns="45713" numCol="1" anchor="b" anchorCtr="0" compatLnSpc="1">
            <a:prstTxWarp prst="textNoShape">
              <a:avLst/>
            </a:prstTxWarp>
          </a:bodyPr>
          <a:lstStyle>
            <a:lvl1pPr algn="r">
              <a:defRPr sz="1200">
                <a:latin typeface="Tahoma" charset="0"/>
              </a:defRPr>
            </a:lvl1pPr>
          </a:lstStyle>
          <a:p>
            <a:fld id="{8A029216-D615-3945-A1F3-D96FC886DA62}" type="slidenum">
              <a:rPr lang="en-US"/>
              <a:pPr/>
              <a:t>‹#›</a:t>
            </a:fld>
            <a:endParaRPr lang="en-US"/>
          </a:p>
        </p:txBody>
      </p:sp>
    </p:spTree>
    <p:extLst>
      <p:ext uri="{BB962C8B-B14F-4D97-AF65-F5344CB8AC3E}">
        <p14:creationId xmlns:p14="http://schemas.microsoft.com/office/powerpoint/2010/main" val="3251726307"/>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10-10-21T18:00:13.47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64 482 2,'0'0'6,"-11"8"0,11-8 3,-15 8 0,6-3 2,0 0 0,-1 0 1,10-5 0,-13 5-2,13-5-3,0 0-2,0 0 0,0 0-1,0 0 0,0 0 0,0 0 0,-1-6 0,1 6 0,9-12-1,-3 4 0,1-4 0,3 1 0,1-5-1,5 0 0,0-2 0,5-3-1,1-1 0,8 0 0,3-2-1,1-1 1,6-2-1,0 0 0,5-2 0,-1 1 0,6 0 0,-3-1 0,0 2 0,-1 2-1,-4 2 1,-4 4 0,-7 4 0,-2 3 0,-10 3 0,-5 3 0,-4 1 0,-10 5 0,9-3 0,-9 3 0,0 0 0,0 0 0,0 0 0,0 0 0,8 8 0,-8-8 0,6 7 0,-6-7 1,8 12-1,-5-2 1,0 1-1,0 2 1,-2 3 0,-1 5 0,-3 4 0,0 4 0,-4 1 0,-3 3 0,0 3 0,-3 2 0,1-2 0,-1-1 0,1-2 1,1-2-2,0 0 2,4-2-1,0-3 1,2-2-2,0-3 1,3-2 0,-1-2-1,3-5 0,0-2 1,0-10-1,2 9 0,-2-9 1,20-6 0,-1-4 0,7-3 0,7-3-1,5-5 1,8-2 0,5-4 0,1-2-1,1-3 0,0 2 0,-1 1 0,-4 2 0,-4 2-1,-3 3 1,-7 4-1,-6 3 1,-4 7 0,-8 3-1,-3 1 1,-3 4 0,-10 0 0,11 4 0,-11-4 0,0 0 0,0 0 0,11 8 0,-11-8 1,0 0-1,0 0 0,0 0 1,0 0-1,0 0 0,0 0 0,0 0 0,0 0 0,0 0 0,12-4 0,-12 4 0,19-5 0,-9 0 0,0 2 0,0 0 1,-10 3-1,15-5 0,-15 5 1,0 0-1,0 0 0,0 0 1,0 0-1,0 0 0,0 0 0,0 0 0,0 0 0,0 0 0,0 0 0,0 0 0,0 0 0,0 0 0,0 0-1,0 0-3,0 0-6,0 12-17,-4 2-6,-5-1-1,-1-4 1</inkml:trace>
</inkml:ink>
</file>

<file path=ppt/ink/ink1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2:30:04.306"/>
    </inkml:context>
    <inkml:brush xml:id="br0">
      <inkml:brushProperty name="width" value="0.05292" units="cm"/>
      <inkml:brushProperty name="height" value="0.05292" units="cm"/>
      <inkml:brushProperty name="color" value="#7030A0"/>
    </inkml:brush>
  </inkml:definitions>
  <inkml:trace contextRef="#ctx0" brushRef="#br0">4046 1465 1161,'0'0'1548,"0"0"129,0 0-129,0 0 0,0 0-645,0 0-258,0 0-387,9 7-129,1-5 0,4 1 129,1-1 0,4 0 0,3 1 258,1-3-129,4 2 258,1-2 0,6 0 129,-1 0 0,6 0 0,1-7 129,7 7 129,-4-7-516,10 7 258,-6-4-258,8 4 0,1 0-129,3 4-258,2 1 129,0 3-129,4-3 258,3 2-129,3-3 129,4 3-258,1-7 258,5 2 129,-1-2-258,6 6 0,-3-4 0,6 3-129,0-1 129,3 2-129,-2-2 0,1 2 0,-1-3 0,2-2 129,-2-1-129,4 0 0,-2-1 0,1 0 387,-3-4-516,3 5 129,-3-2 0,2 1-258,-4-1 129,-6 0 0,-4-2 0,-5-2-129,-5 1 129,-5-5 129,-7 1-129,-4 1 258,-5 3-129,-3-1 0,-3 2 0,-1-2 0,-5 1-129,-2 5 258,-4-2-258,-3-1 0,-7-1 0,-4 3 258,-6-1-258,-9 2 0,10-1 0,-10 1 0,0 0 0,0 0-129,0 0-387,0 0-1161,-5 0-2967,-8 0-387,-7 0-129,-11 0-645</inkml:trace>
  <inkml:trace contextRef="#ctx0" brushRef="#br0" timeOffset="61500.5176">12393 13534 774,'0'0'1935,"0"0"645,0 0 516,0 0-258,0 0-645,0 0-387,0 0-1032,0 0-258,0 0-387,0 0-129,0 0 0,7 3 0,-7-3 129,16 11 129,-6-9 258,6 6 129,0-6 0,7 9 129,-2-11 0,8 4-129,-4-6 0,9 1 129,0-4-516,5-2-129,-2-6 129,5 2-129,2 1-129,1-2 0,3 3-129,1 2 129,-2-1-129,1 2 258,-2 0-129,-1 4 0,-1-3 0,-1 2 129,-5-1 0,0 4 0,-5-2 129,-2 2-129,-3 2-129,-3 5 129,-2-5-129,-2 5 129,-3 1-258,0-6 129,0 8-129,0-5 129,-1-3 0,-1-2-129,0 5 129,-3-3 0,-2-2 129,-1 0-129,-10 0 129,10-1-129,-10 1 129,0 0-129,11-1 0,-11 1 0,0 0-129,10 0 129,-10 0 0,0 0 0,12 0 0,-12 0 129,0 0-129,0 0 129,0 0-129,0 0 0,0 0 0,0 0 0,0 0 0,0 0 0,0 0 0,0 0 0,0 0 0,0 0 0,0 0 0,0 0-129,0 0 0,0 0-258,0 0-516,0 0-1290,8-14-2580,-8 14-258,0 0-516,0-12 388</inkml:trace>
  <inkml:trace contextRef="#ctx0" brushRef="#br0" timeOffset="63907.6553">22292 11482 774,'0'-31'3483,"0"31"258,-8-36-387,1 19-3225,1 0 129,-1 0-258,-1 0 0,0 2 0,1 3 0,-1-1 129,1 3-129,1-1 258,6 11 516,-9-25-129,9 25 387,-3-18 129,3 18 0,0-12-129,0 12 0,0 0-129,5-3-387,-5 3-129,7 19-129,-1 1-258,-2 11 0,3 10 129,2 15 0,1 13-129,-2 14 0,-1 14 129,-2 3-129,-3 6 129,-2-1 0,0-2-129,-1-7 258,-5-15-129,-1-15-258,2-14-645,-4-18-1935,1-15-1806,8-19-258,-16 0 0</inkml:trace>
  <inkml:trace contextRef="#ctx0" brushRef="#br0" timeOffset="64324.6791">22061 12053 903,'27'44'903,"-16"-10"258,5 3 129,-1 4 387,-6-3 387,5 8 258,-6-12-129,6 7 387,-8-16-387,11 8-258,-9-20-516,6 5-387,-1-15-516,4-3-516,6-10-516,0-14-129,10-5 0,-3-12 129,10-3 0,-2-11 0,5-2 387,-3-5 258,-3-6 387,-1 8 0,-6-1 0,-2 5-129,-9 2-258,-7 3-1677,-5 7-2580,3 14-258,-10 1-645,0 9 387</inkml:trace>
</inkml:ink>
</file>

<file path=ppt/ink/ink10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0:29:23.828"/>
    </inkml:context>
    <inkml:brush xml:id="br0">
      <inkml:brushProperty name="width" value="0.05292" units="cm"/>
      <inkml:brushProperty name="height" value="0.05292" units="cm"/>
      <inkml:brushProperty name="color" value="#00B0F0"/>
    </inkml:brush>
  </inkml:definitions>
  <inkml:trace contextRef="#ctx0" brushRef="#br0">4514 8260 1677,'0'0'1548,"0"0"-1419,0 0-2580</inkml:trace>
  <inkml:trace contextRef="#ctx0" brushRef="#br0" timeOffset="389.0223">4528 8176 3354,'3'-10'3612,"-3"10"-387,0 0-1548,-6 0-645,6 0-387,-7 7 0,7-7-129,-8 12 258,8-12 258,-6 12-129,6-12 258,-2 10-258,2-10 129,-1 15-387,1-15-129,0 16 0,2-3-387,0 3 0,0-1-129,1 3 129,-3 3-129,0 1 129,-1 7-129,-4 3 129,-1 2-129,-2-2 129,1 5-129,-1-1 0,1-4 0,1-3 0,1-6 0,1-6-258,4-2-258,0-15-645,0 9-1677,0-9-1419,5-8-387,-3-3-387</inkml:trace>
  <inkml:trace contextRef="#ctx0" brushRef="#br0" timeOffset="1094.0626">4317 8151 5805,'-12'0'4515,"12"0"-258,-8-4-387,8 4-3354,0 0-387,0 0-258,-8-5 0,8 5-129,0 0 129,0 0 129,0 0 129,0 0 129,0 0 258,0 0-129,5 0 258,-5 0-129,23-12 129,-8 5-129,10 2 0,0-2-258,7 1 0,2 2-129,2 1-129,1 0 0,0 0-129,-1 1 129,0-1 0,-3 0 0,0 1 0,-6-2 0,-1 1 129,-5 1-129,-4-2 0,-3 2-258,-5-1-516,4 3-2193,-13 0-1548,12 0 0,-12 0-645</inkml:trace>
  <inkml:trace contextRef="#ctx0" brushRef="#br0" timeOffset="2842.1626">13363 6253 2580,'6'-1'3096,"-6"-7"-2064,0 8-903,0 0 0,0 0 129,0 0 129,0 0 258,0 0 258,0 0 129,0 0 0,0 0 129,0 0-129,7 7-129,-7-7 0,5 10-387,-5-10-258,8 19 0,-4-7 129,2 1-258,-2 4-129,2 0 129,-3 2 0,0 3-129,-1 3 258,-2 0-258,0 3 258,0-2-258,0 0 129,0 0-129,0-4 129,1-2 0,3-4 0,1-5-129,1-2 0,-6-9-129,13 4-387,-13-4-903,11-10-1548,-8 0-1419,-3-9-258,0 3 646</inkml:trace>
  <inkml:trace contextRef="#ctx0" brushRef="#br0" timeOffset="3277.1875">13142 6220 1,'-10'0'3353,"10"0"1,0 0-1032,0 0-2193,0 0-129,0 0 258,9-8 258,-1 7-129,6-1 387,0-1 0,4 3 129,2 0-258,8 0 258,-1-2-387,8 2 129,-1-5 0,6 2 0,1-4-258,4 3-129,-3-4 129,-1 0-387,-1 1 129,-2 0 0,-3 2-129,-4 0 0,-7 2-129,-5-1-258,-2 4-1032,-8 6-2580,-9-6-387,7 10-258</inkml:trace>
  <inkml:trace contextRef="#ctx0" brushRef="#br0" timeOffset="4514.2582">13458 10091 1032,'13'7'3612,"-13"-7"129,0 0-387,5-5-2064,-5 5-1032,0 0-129,0 0 258,0 0 0,0 0 0,0 0 387,1 7 0,-1-7 0,0 9-129,0-9-129,0 9 129,0-9-258,-3 15-258,1-4 129,1 5-258,-1 1 129,0 4-129,1 2 0,0 8 129,0 2-129,0 3 129,0 0 0,0 0-129,0-2 129,1-2 0,0-3 0,0-2-129,0-7 129,0-1-129,1-8 0,0-2-258,-1-9 0,3 8-387,-3-8-645,0 0-774,6-10-2193,-3 1 0,-3-8-516</inkml:trace>
  <inkml:trace contextRef="#ctx0" brushRef="#br0" timeOffset="4973.2845">13177 10073 6063,'10'0'4386,"-10"0"-387,21-4-258,-7-3-3870,6 1 0,1-2 258,1-2 258,5 5 0,0-6 129,4 6 0,-2-5 129,8 4 0,-6-6-129,9 5 129,-3-2-387,4 0-129,-2 0 0,-1 0 0,-1 1-129,-4-1 0,-3 2 0,-4 2-129,-2 1 0,-7-1 0,2 5-903,-19 0-1290,19-3-2322,-11 4 129,-8-1-774,0 0 517</inkml:trace>
</inkml:ink>
</file>

<file path=ppt/ink/ink10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3:20:04.203"/>
    </inkml:context>
    <inkml:brush xml:id="br0">
      <inkml:brushProperty name="width" value="0.05292" units="cm"/>
      <inkml:brushProperty name="height" value="0.05292" units="cm"/>
      <inkml:brushProperty name="color" value="#7030A0"/>
    </inkml:brush>
  </inkml:definitions>
  <inkml:trace contextRef="#ctx0" brushRef="#br0">15520 9635 1419,'0'0'258,"0"0"-129,-5-5-129,5 5 0,0 0 387,0 0 0,-12-12 258,12 12 0,-10-12 129,10 12 258,-15-17 129,15 17 0,-16-18-258,8 8 0,-2-2-258,1 0 0,-2-2-258,4 3 0,-5 1-387,1-2-129,0 3-129,0 0 129,-2 2-129,2-1 0,-3 5-129,0 1 258,-1-2 0,1 1 129,-4 0 0,3 3 129,-1-2 258,3 2-258,-3 0 129,3 0-258,-1 2 129,4 5 0,-2 5-129,2 1 0,1 6 0,0 2 0,4 7-129,-2-2 0,2 8 0,-1 0 129,-1 1-129,0 2 258,-4 0-129,1 0 129,-6-4 0,2 4 129,-4-3 129,1 4-129,0 1 129,0 0-387,1 2 387,4 4-258,2 0 129,4 3-129,2-5 258,4 3-258,0-2 129,7 0 129,0-3-129,4-2 129,0-3-258,1-3 0,2-1 0,0-1-129,2-2 0,-1-4 129,2 1 0,2-1 0,0-1 129,3 0 258,-2-4-129,5-2 0,0-6 0,5-6 258,-2-6-387,5 0 129,3-15-129,0-7-129,4-9 0,-2-3-129,1-10 0,-2-4 0,2-6 0,-4-8 0,-1-1 0,-3 2-129,-3-7 129,-1-2 129,-5 2-258,-2 0 258,-9-1-129,-2 3 0,-7 3 0,-3 5 0,-10 0 0,-6 3 0,-5 6 129,-4 0-129,-3 6 129,-5 6 0,-4 3 0,4 3 0,-4 3 0,-2 10 0,-2 4-129,-2 9 0,-2 5 0,-1 1-258,-1 11 0,-4 2-129,5 17-774,-3-4-2580,4 1-774,9 7-258,-1-16-129</inkml:trace>
  <inkml:trace contextRef="#ctx0" brushRef="#br0" timeOffset="884.0506">16254 9508 2709,'-30'-8'3999,"12"-4"-258,5 1-2451,13 11-516,-12-15-387,12 15 0,0-17-129,8 7 129,6-4-129,10 4 0,-1-6 129,6 5 0,2-5 129,1 8 0,-2-2 0,1 7 0,-6-1 0,-2 4-129,-9 3 258,1 10-129,-9 6-129,-3 9 0,-5 6 0,-6 7 129,-10 5-129,1 8 258,-4 4-516,2 5-129,1 1-645,0-10-1290,7 7-2580,6 0-516,1-10-258</inkml:trace>
  <inkml:trace contextRef="#ctx0" brushRef="#br0" timeOffset="1375.0786">16312 10611 2322,'0'0'3354,"12"3"-387,-12-3-387,7-7-258,-7-10-129,6 9-258,-3-12-129,5 11-645,-4-8-516,4 7 0,-4-1-258,-4 11-258,11-11 0,-11 11-129,0 0 0,6 10 0,-6-10 129,0 14 0,0-14 0,0 17 129,0-17-129,0 0 0,0 0 0,0 0 0,0 0-129,0 0 0,0 0 0,0 0 0,0 0 0,0 0 0,0 0 0,0 0 0,0 0 0,0 0 0,0 0-258,0 0-645,12 4-3741,-12-4-258,11 0-387,-11 0-258</inkml:trace>
</inkml:ink>
</file>

<file path=ppt/ink/ink10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0:53:13.399"/>
    </inkml:context>
    <inkml:brush xml:id="br0">
      <inkml:brushProperty name="width" value="0.05292" units="cm"/>
      <inkml:brushProperty name="height" value="0.05292" units="cm"/>
      <inkml:brushProperty name="color" value="#00B0F0"/>
    </inkml:brush>
  </inkml:definitions>
  <inkml:trace contextRef="#ctx0" brushRef="#br0">7543 6523 903,'6'-7'4128,"-6"7"0,0 0-258,0 0-2580,0 0-903,0 0 129,0 0-129,0 0 0,0 0-129,0 0 129,0 0 0,0 0 0,2 7-258,-2-7 0,7 18-129,-3-5-129,2 2 258,0 3-129,0 5-129,2-1 129,0 4-258,0-3-387,5 4-774,-6-7-1290,1-2-1419,5-2-387</inkml:trace>
  <inkml:trace contextRef="#ctx0" brushRef="#br0" timeOffset="436.0249">7411 6479 258,'-11'0'3225,"11"0"0,0 0-2322,0 0-258,0 0 0,12-1-129,-3-1 258,4 2 258,-3-4 129,8 4-129,-5-5 129,8 3-129,-2-4-387,9 0 0,2-2-258,7 0-129,2 2-387,2-4-258,9 8-1806,-1-1-1935,-3-3-258,2 5-258</inkml:trace>
  <inkml:trace contextRef="#ctx0" brushRef="#br0" timeOffset="1373.0785">7285 10051 129,'7'9'2322,"-7"-9"-387,5 10 129,-5-10-129,6 12-258,-6-12-387,7 9 129,0-2-258,-7-7-258,14 18 129,-6-7-129,4 5-387,-1 0 0,2 6-258,-1-3-258,2 2 0,1-2-387,-4-7 0,4-3-645,-4-9-903,0-12-2322,4-4-129,-10-16 258</inkml:trace>
  <inkml:trace contextRef="#ctx0" brushRef="#br0" timeOffset="1772.1013">7114 10034 1548,'0'0'3354,"0"0"-129,0 0-2322,10-1-774,-1-3 258,3 0 129,0-4 258,3 5-129,-2-4 129,5 3 129,-2-4 0,5 2-387,-2-1 129,7 1-258,2 0-258,5 1-645,7-3-2838,10 8-516,-4-11-516,13 7 775</inkml:trace>
  <inkml:trace contextRef="#ctx0" brushRef="#br0" timeOffset="3019.1726">14694 8529 2193,'0'0'3354,"0"0"0,0 0-2838,0 0-129,0 0 129,0 0 0,1 10-129,-1-10 129,4 14-129,-2-2 258,-1 0-387,1 7 129,-2 1 0,1 4-129,-1 2-129,2 2-129,2-2-129,-1 0-387,7 1-645,0-5-1677,-2-7-1161,11-2 0</inkml:trace>
  <inkml:trace contextRef="#ctx0" brushRef="#br0" timeOffset="3448.1972">14489 8504 2322,'-17'15'3999,"7"-15"0,10 0-258,0 0-3612,-5 9-258,5-9 258,0 0 129,0 0 129,0 0 387,9 7-129,-9-7 387,20 0-129,-9-3 129,12 1-129,3-5-387,12 1-129,9-2-258,8-1-258,8 3-774,-3-5-2322,8-2-1419,0 4-129,-8-4-258</inkml:trace>
</inkml:ink>
</file>

<file path=ppt/ink/ink10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3:20:53.797"/>
    </inkml:context>
    <inkml:brush xml:id="br0">
      <inkml:brushProperty name="width" value="0.05292" units="cm"/>
      <inkml:brushProperty name="height" value="0.05292" units="cm"/>
      <inkml:brushProperty name="color" value="#7030A0"/>
    </inkml:brush>
  </inkml:definitions>
  <inkml:trace contextRef="#ctx0" brushRef="#br0">10153 5363 1161,'-11'0'1419,"11"0"0,0 0 129,0 0-129,0 0 0,0 0-387,0 0-129,0 0-516,7 5-258,3-3-129,0-2 0,5 0 0,3-4 0,4 1 129,4-1-258,3-3 258,5 1 0,6 2 0,4-4 0,5 4 0,9-4 129,7 0-129,1-1 129,9 3-129,3-3 0,7 1 0,3-1 129,9 1 129,-2-2-129,6 3 258,0-4-129,9 5 0,-2-5 258,3 4-129,-2 1 258,2 6-387,0-4 0,7 4 129,-2 0-258,4 5 387,-2 0-516,8 1 129,5-5-129,2 0 129,6-1-129,3 0 129,1 0 0,4-1 0,-2-4 0,6 5 0,-5 0 0,3 6 129,1 3 0,5 3 0,-3 2-258,3 9 0,0 0 258,2 4-258,3-5 129,0 4-258,3-2 129,1 1-129,1-3 129,2-6 0,4 2 0,-2-4 0,-3 2-129,1-3 129,-2 0-129,-1-1 0,-4-3 0,2-1 0,0-1-258,3-4 387,4 1-258,-1-4 129,1 0-129,1 0 129,0-3 0,0-2 0,-2 1 0,-1-1-129,-2-4 129,-4 0 0,2-3 0,-1 1-129,-3-3 258,-3 0-129,-2-4 0,-5 0 0,-2 1-129,-6-4 258,-5 4-129,-4-2 0,-4 2-129,-6 0 129,-5 1 129,-9 1-129,-6 2 0,-4 4 0,-9-5 129,-5-1-129,-8 0 129,-6 2-129,-8-3 0,-5 0 0,-6-1-129,-2-1 129,-9 1 129,-6 0-129,-5 1 0,-2 4 0,-6 0 129,-4 1-129,-3-1 129,-3 5 0,-4 0-129,-7 7 258,10-5-129,-10 5-129,0 0 0,5-17 129,-5 17-129,6-16-129,-3 5 129,1-10 0,-2-5 129,2-3-258,0-2 129,-2-4 0,-1-4 0,-1-6 0,0-5-129,-1 0 129,-2 1-258,0-5 129,-2 0 0,-1-1 129,-1-7 0,-1 3-129,-2 0 129,1 1-129,-2 0 129,-3 0 0,3 5-129,-2 2 0,3 10 129,-3 4 0,6 6-129,-2 7 129,2 6-129,5 3 258,2 15-129,-8-18 129,8 18-258,0 0 0,0 0 129,0 0-129,0 0 129,0 0-258,0 0 258,0 0-258,0 0 258,0 0-129,0 0 0,0 0 0,0 0 129,0 0 0,0 0-129,0 0 258,0 0-129,-9-1 0,9 1 0,-14 0 0,1 0 0,-5 0 0,-6 0 0,-10 0-129,-7-5 129,-8 0 0,-9-4 0,-9 0-129,-9 2 0,-9-3-258,-9 4 258,-7-3 129,-5 3-129,-10 0 129,-5 3-129,-6-1 129,-8-1 0,-1 3 0,-10-3 129,-6 1 0,-9-2 0,-10 4 0,-9-5 129,-8 4-129,-10-4 0,-6 2 0,-7 2-129,-1 2 129,0 0-129,4-1 0,1 2 0,2-2 129,5 1-129,2-1 0,3 0 0,1 2 0,0-1 0,1 0 0,0 0 129,1 1-129,1-2 0,2 2 129,2 0-129,5 0 129,7 0 0,8 3-129,10-2 0,11 2 0,9 2 0,11-5 0,12 0 0,10 0 0,9 0 0,11 0 129,8 0-129,9 0 0,7 0 129,8-5 0,5 5-129,10 0 0,6-2 0,6 1 0,8 0 0,1 1 0,6 0-129,10 0 129,-12 0 0,12 0 0,0 0 0,0 0-129,0 0 129,0 0-129,0 0 129,0 0-129,0 0 0,0 0 0,7 1-129,1 4 0,5 1 0,1-2-129,4 1 258,2 3 0,3 1-129,0-5 0,3 3 0,1-6 0,4 6-129,-3-6 0,6 3 0,-2-4 129,5 0-129,0 0 129,3 0 0,-6 0 129,0 0 258,-1 4-129,-3 2 129,-2 3-129,-2 1 129,-2 5-129,-4-1 258,0 2-258,-3-2 0,-2 4 0,0 2-258,-3-1 258,0 5-129,-2 1 129,0 6-129,-3 3 129,1 0-129,-2 3 0,-2 6 129,-3 4 129,-1 2 0,-5 8 387,-6 1-258,-3 9 0,-9 3-129,2 6 129,-4-2-129,3-2-129,4-3 0,2-7-258,5-10 258,5-13 0,2-9 0,4-6 129,0-12 129,0-12-258,1-9 0,2-18-258,2-7-129,-1-14 129,2-7-387,1-14 258,1-7-129,-2-7 129,-1-1 258,-2-2 129,-1-1 129,-2 6-129,0-2 129,-2 8 0,-2 8 0,-3 3 0,0 5-258,0 7 258,2 11-258,0 7 258,1 7-129,1 6 0,1 4-129,2 17 387,0 0-129,0 0 129,0 27 129,0 16 129,-3 17-129,-1 19-129,-8 16 129,2 22-129,-11 11 0,1 14-129,-5 1-387,0-6-258,9-2-3741,5-8-645,8-25 129,6-22-258</inkml:trace>
  <inkml:trace contextRef="#ctx0" brushRef="#br0" timeOffset="7243.4143">2316 7225 1677,'8'-18'2709,"-8"18"-129,8-1-516,-8 1-387,0 0-645,14 3-387,-3-1-129,3 1-387,10 0-129,7-2 0,6-1 0,8 0 0,5-6-129,7-1 129,0 2-387,3 0-258,-1 2-774,-3 8-1806,-11-5-387,4 20 129</inkml:trace>
  <inkml:trace contextRef="#ctx0" brushRef="#br0" timeOffset="7518.43">2210 8224 8385,'54'24'4773,"-27"-24"-387,1 0-387,-5 0-3483,8 0-1161,-2 0-516,12 0-2451,-1 9-903,-4-3 0,7 5-387</inkml:trace>
</inkml:ink>
</file>

<file path=ppt/ink/ink1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2:31:36.284"/>
    </inkml:context>
    <inkml:brush xml:id="br0">
      <inkml:brushProperty name="width" value="0.05292" units="cm"/>
      <inkml:brushProperty name="height" value="0.05292" units="cm"/>
      <inkml:brushProperty name="color" value="#7030A0"/>
    </inkml:brush>
  </inkml:definitions>
  <inkml:trace contextRef="#ctx0" brushRef="#br0">3182 6701 258,'-60'-19'774,"29"10"0,-3-2-129,-1 2-129,2 4-258,-5 1-258,2 4 129,-5 0-129,1 0-129,-3 0 129,-2 5 0,-1-1 0,-5 0 0,0 1 0,-1-3-129,1 2 129,-1 2 0,1-1 0,-1 0 129,3 0 129,-3-1 129,3 5-129,-4 3 0,5 1 0,-4 2-258,3 3 129,0 5-516,-2 3 387,5 4 0,-4 2 0,9 1 258,-6 1 0,6 2 0,-4 1 129,8-3-129,-1 5 0,2-5 0,0 7-129,3-3-129,-3 8 258,2 2-258,-3 6 129,1 3 0,-4 2 129,4 9-129,-5-1-129,-4 3 387,-10 0 0,13 0 0,-14 0 0,12 0 129,-8 0 0,11 1 258,-10 2-258,22 1 0,2 2-129,0 5-129,9 1-129,3 2 129,6 1-258,4-3 0,3-2-258,2 1 129,2-9 0,7-4 129,2-8 0,4 0 129,4-8-129,9-2 129,6 1 129,7 0-645,14 0 258,-10 6-129,13 6 0,-9-2 0,9 8 258,-11 0 258,13 3-129,-15 1 258,10-5 129,-3 2-129,8-7 0,-3 1 0,11-3-387,-7-2 0,10-1 0,-8-1 0,10-3 0,-4-2 258,6-6 0,5 3 129,-2-9 258,5 0 0,-4-5 258,8 2-129,-8-8 0,3 3-387,-4-4 0,3 4-129,-5-8 129,4 4-258,-3-8 129,3 1-129,-5-4 129,6 0-129,-5-2 129,2-3-129,-3-3 129,2 0 129,-5-4 0,1-2-129,0-3 129,1-4 0,-4-12 0,6 2 0,-3-13 129,0 2-258,1-8-129,0-4 129,-3-3-258,-1 1 129,-1-4-129,-4-4-129,-4-1 129,-1-5-129,-4-3 129,1-4-129,-3-3 129,2-10-129,-6-6 129,1-7 129,-3-7-129,-1-6 0,0-6 0,-2-4 0,-3-4 0,0-3-129,-2 0 129,-2-1 0,-2 0 0,-3 2 0,-4 1-129,-2-4 258,-4 0-258,0-2-258,-2 0 129,-7-4-129,0 4 0,-6-2 0,-4 6 0,-6 3 0,-10 9 129,-11 0 0,-10 6 129,-4 11 129,-11 5 0,-6 5 0,-8 4 129,-4 3 129,-7 1-129,-3 5-258,-5 5-129,-5-2 129,-1 8 0,-7-4-129,-1 6 0,-5-2-129,0 5 258,-5 2 0,-4 4 129,-4 3 0,-3 3 129,-3 7 0,0 9-129,-2 7 0,2 12-129,2 1-645,9 12-2064,6 10-1161,1 7-387,9 0-516</inkml:trace>
  <inkml:trace contextRef="#ctx0" brushRef="#br0" timeOffset="32668.8686">6339 9203 516,'-43'-13'1677,"17"5"-387,2 0 0,-7-1-387,6 0-129,-9-2 0,5-1-387,-2-3 129,-2 0-258,3 1 387,-4-5-258,4-3 129,-3-2 0,5-2-129,-3 0-387,2-1-129,3-1-129,0-3 0,0 2 0,1-1-129,2-1 387,0-2-129,2-1 258,3 5 258,0-5-129,6 2 0,-1-3 129,5 1-129,1-3-129,3 3 387,0-2-387,3 2 129,1-2-129,0 1 129,4 2 0,0 1 0,3 3 0,3-3-129,4 1 0,1 0 258,1 0-129,4 0-129,0-1 0,2 2 0,1-3 129,0 3 0,0-3 129,0 5-129,-1-3 258,4 6-129,-3-4 129,6 4 0,0 0-129,3 4 258,1 4-387,2 1 0,-1 0-258,1 4 258,1 5-258,0 2 0,0 1 0,1 4 129,5 0-129,3 0 0,4 7 129,4 0-129,2-2 0,-1 2 0,0 1 0,-1 3 0,-3 1 0,-2 1-129,-3 4 129,-5 4-129,-1 4 129,-1 2 0,-2 6-129,0 3 258,-3 1-258,0 4 258,-2 2 0,-2 4 0,-3 4-129,-5 3 129,-5 5 0,-5 8-129,-4 0 129,-7 4-129,-2 0 0,-6-1 129,-5 0 0,-2-2 0,-9-6 0,0-2 258,-9-5-258,-6 2 387,-10-8-129,-2 4 129,-11-3-129,-1-3-258,-3-6 258,1-1-258,2-10 129,6-5-258,2-4 129,9-9-387,5-5-387,-2-11-1548,4-3-2580,8-8-129,-3-7-516,2-4 258</inkml:trace>
  <inkml:trace contextRef="#ctx0" brushRef="#br0" timeOffset="37155.1252">14799 6625 645,'0'0'1548,"-10"0"-516,10 0-129,0 0-258,0 0-258,0 0 129,0 0 129,0 0 0,5-7 387,5 5 0,0-3 129,7 5 0,-1-6 0,8 1-258,0 0-129,6 5-387,1-3 129,3 3-387,-1 0 129,-1 0-258,-3 0 129,-1 0 0,-9 0-129,-2 0-129,-5 0-645,-12 0-903,0 0-2322,9 0-258,-9 0 129</inkml:trace>
  <inkml:trace contextRef="#ctx0" brushRef="#br0" timeOffset="37619.1517">15144 6416 1,'-17'6'3224,"7"-10"-128,10 4-2064,0 0-258,0 0 129,7 4 129,8-4 129,6 5 0,1-5 0,11 10 0,-7-8-258,6 8-258,-5-3-258,-3 3-258,-2 4-129,-6 2-129,-6 1 0,-3-1-258,-3 4 129,-4-2 129,0 4-129,-4 0 258,-5-2 0,1-2 258,-7-3 129,0 5 129,-6-6-129,2 4 129,-6-7 0,3 1 129,0-2-387,3 3 0,1-1-387,3-1-129,6 1-645,0-7-774,9-5-1806,2 12-1032,-2-12-258</inkml:trace>
  <inkml:trace contextRef="#ctx0" brushRef="#br0" timeOffset="41272.3607">18554 6748 645,'35'-3'903,"-15"0"-258,0 0-258,2 2 129,2-5-387,1 4 0,0-3-129,1 1 0,0-1 129,3 0 258,-1 2-129,3 1 387,0-2-129,-2 1 258,5 0 387,-2-1-258,2 4 0,0-1 0,4 1-387,-4-2 129,2 2-387,0 0-129,-2 1-129,2 1 0,-3-2-129,1 3 129,-2-3-129,2 1 129,-2-1 0,1 0-129,2 0 129,-3-3 129,2 1-129,1 2 0,-2 0 0,1 0 0,1 0 129,-2 1-129,2 2 0,1 1 0,-3 0 0,-1 1 0,3-2 0,-3 2 0,1 0 0,-1 2 0,0 1 0,0-3 129,0 1 129,-3-2-129,1 1 129,1-5 129,1 3 0,1-3-129,3 0 129,-1 0 0,2 0-129,1-2 0,2 2-129,-2 0 0,0 0 0,0 0 129,0 3-129,-2 1 0,1 0 0,-3 2 0,3-3-129,-2 1 129,3-2-129,-6-2 258,3 0 0,-2 0 258,-1-3 0,-2-3-129,0 5 129,-5-6 0,2 3-129,-2 1-129,-1 3 0,1-3-129,-1 2-129,3-2 0,-2-2 129,2 3-129,-2-1 0,0-1 0,1-2 0,-2 2 0,2 1 129,-1-1-129,3 2 129,-3-1-129,3-2 129,1 5-129,3 0 258,0 0-258,4 0 0,1 0 0,3 0 0,2 3 0,0 3 0,4-1-129,-3 0 129,0-2-129,-3 2 129,0 0 0,-2 1 129,-2 2-129,-1-3 0,1 1 0,0 0 129,3 3-129,0-4 0,2 0 0,0-1 0,1-3 0,2-1 129,-2 0-129,0 0 0,0 0 129,-4 0-129,2 0 0,-3 0 0,0 0 0,-1 0 0,2 0-129,-2 0 129,4 0-258,0 0 129,2 0 0,-1 0 0,2 4 0,-2-1 129,0 2-129,0-1 0,-1 0 258,-1 2-129,-3-2 0,0 0 0,0 0-129,-1-3 0,3 1 129,-2 2-129,2-1-129,-3 1 129,5 4 129,-3-3 0,4 0-129,-2-1 129,-2 2 258,7-1-258,-6 0 258,8-1-129,-3-4 0,6 0-258,-2 3 258,4-3-129,-1 0-387,1 0 387,-1 0-258,3-4 0,-3 1 258,5-1 129,-9 2-129,12 2 129,-9-2 0,8 2-129,-8 0 0,5 2-129,-5-1-387,0-1-258,2 0 129,-5-5-387,2 5 129,-3-11-258,4 7 129,-7-8 258,1 4 129,-4-3 516,1 0 0,-40 11 0,71-24 129,-71 24-774,67-29-1935,-67 29-645,42-11-129</inkml:trace>
  <inkml:trace contextRef="#ctx0" brushRef="#br0" timeOffset="43091.4647">18589 6720 1,'3'-29'257,"-3"13"-257,0-2 258,0-1-258,-1-3 129,-1-2 258,2-2 387,0 1 129,0-2 258,0 4 0,0 0-129,0 2-129,2 2-258,1 3-516,1 3-129,2 1-129,-6 12-129,16-21-129,-6 11 129,1 2 0,4 1 258,1-3 0,4 0 258,4-2-258,3 2 129,6-2 258,2 3-129,3-3-258,6 4 258,1-1 129,3-2-258,3 3 129,1-2-129,0 4 129,1-3 129,2 3 129,2-1-129,4 0 129,3 3 0,2-3 129,5 4-258,1-9-129,7 7 258,-1-4-387,5 3-129,-2-1 0,-1 0 129,-1 2-129,3 1 0,1 4 129,-1 0-129,4 4 387,-1 1-258,5 4 129,2-1-258,4 4 129,-1-4 0,0 1 0,-1 1-129,-2 0 129,0-4-129,-4 0 129,-3 1-129,0-1-129,-3 0 0,-1 0 129,-2-4-258,-1 2 258,1 0-258,-1 3 258,-1-3-129,-1 3 129,-1 0 0,-3 3 0,1-2 0,-4 3 129,-1-3 0,-3 2-129,0 0 0,1 1 0,0-5 0,2 2 0,-1-1 0,3-2-129,2 0 129,-2 0-129,3-2 129,1 0 0,0-2-129,2 0 129,-2-1-258,2 0 258,2-1-129,-6-3 129,7 0-129,-8 0 0,7 0 129,-12 3-129,13 0 129,-4 1 0,13 4-129,-9 4 129,11-3 0,-11 2 0,6-6 0,-8-1 0,3 0 129,-12-1-387,-9-4 0,2-6 129,-12 4-258,2 0-258,-6 1-387,-3-3-1290,-42 9-1290,59-7 129</inkml:trace>
  <inkml:trace contextRef="#ctx0" brushRef="#br0" timeOffset="52646.0112">11238 8945 1,'-33'10'0</inkml:trace>
  <inkml:trace contextRef="#ctx0" brushRef="#br0" timeOffset="53411.055">11077 8890 774,'-46'-47'3096,"16"20"-258,5 0-2322,0 4-516,2 0 0,-1 0 0,0-5 258,1 7 387,-2-10 258,1 2 129,0-2-129,2 1 0,2-4-258,4 3 0,1-2-258,5-3-129,3 1-129,4 3 0,2-4 0,1 0 0,0 4 129,5-4 0,1-3 0,4 3-129,0-3-129,4 5 129,3-4 0,2 1-129,2 0 129,1 5-129,2 2 258,2 4-129,3-3 0,2 4 0,5 1 129,4 2-258,4 3 0,4-1 0,5 5 0,2-1-258,-2 6 258,-1 0-129,-5 9 129,-4 1 0,-5 7-129,-6 10 129,-4 9-129,-7 5 129,2 8 0,-2 5 0,0 1 129,1 4 0,2 1-129,3-1 387,-4-3-258,1 0 129,-6-4-129,-3 4 0,-5-1-129,-5 3 0,-4-2 129,-2 0-129,-6 0 129,-3-2 0,-4-1 129,3 0 0,-6-7 387,3 6-129,-5-13-129,4 5 258,-6-7-129,3 4 0,-4-11 129,1 4-258,-5-7 129,1 2-129,-6-5-258,3-1 129,-4-3-129,1-4 0,-2-3 0,5-3-129,0-1 0,3-9 0,2-7 0,2-1-129,2-2 0,2-4-258,4 11-387,-7-12-1935,6 8-2064,2 1-258,2-1-645</inkml:trace>
  <inkml:trace contextRef="#ctx0" brushRef="#br0" timeOffset="55826.1931">20299 6331 1,'0'0'644,"0"0"-257,2 10 258,-2-10 0,0 0 0,0 0 0,0 0 129,0 0 0,0 0-129,-5 0 258,5 0-258,0 0 0,0 0-258,0 0-258,0 0-129,0 0 0,0 0 0,0 0-129,0 0 129,0 0-129,0 12 0,0-12 129,0 13 0,0-13-129,0 15 129,0-15 129,-4 14-129,4-14 258,-8 17 0,8-17 258,-9 18 129,2-6-129,7 5 129,-5-1-129,4 4 129,0-1-258,1 10 129,0-2-258,0 6-129,0-4 258,0 3-129,0-1 0,-2 4 0,-3-5 0,2-1 129,-4-1 0,1 4 129,-2-7 0,1 8-129,0-2 0,0 6 0,-1-3 258,3 6-387,-3-1 129,3 4-129,0-2-129,0 3 129,-1-5-129,0 2 258,-2-4-258,2 3 129,-1-7-129,2 3 0,0-4 0,2 1 0,1 1-129,2-1 0,0-1 0,3 4 0,2-1 129,0-2-129,0-1 129,-1 0-129,-4-5 258,3 1-258,-3-4 258,0-2-129,0-1-129,0 0 129,-3 4-258,3-2 258,0 4-258,0 1 129,0 3 0,0-2-129,4-3 129,-2-3 129,0-2-258,1-6 258,-3-3-129,0-12 0,0 0 0,3 11 0,-3-11-129,0 0-129,0 0 258,0 0-258,0 0 129,0 0 129,0 0-129,0 0 129,0 0 0,0 0 0,0 0 0,0 0 0,0 0-129,0 0 0,0 0 0,0 0-129,0 0 0,7 15-129,-7-15 0,4 13-258,-4-13-387,5 13-645,-5-13-2064,10 18-903,-10-18 129</inkml:trace>
  <inkml:trace contextRef="#ctx0" brushRef="#br0" timeOffset="57206.272">20805 6295 1419,'0'0'1806,"0"0"129,0 0-129,0 0-258,0 0-516,0 0-129,0 0-129,0 0-258,0 0-258,0 0 0,0 0-129,1 8 258,-1-8-258,3 12 0,-3-12 0,4 24 0,0-6 0,-2 5 0,1 0 129,0 2-258,-2 6 129,-1 3-258,0 5 387,-3-4-129,-1 7 258,-4-2 258,2 6-129,-5 2 258,3 9-129,-2-4 0,3 11 0,-1-1-258,3 5-129,0 2-129,-1 1 0,1-5 0,0 2 0,0-8 0,0-3 129,-1-5-129,0 1 129,-1-9 0,0 7 0,-3-9 0,-1 5-129,-3 1 0,0 2-129,-1-1 129,2 0 0,0-3-129,6-6 258,2-2-258,2-5 129,3-8 0,0-3 0,3-4 0,2-2 0,-4-1-129,3 1 129,-2-1-129,2 0 0,-3 2-129,0-4 129,0 0 0,-1-13 0,1 15 0,-1-15 0,0 0 0,0 0 0,0 0 0,0 0 0,0 0-129,5 14 129,-5-14 0,0 0-129,5 11 129,-5-11 0,3 14 0,-3-14-129,5 20-129,-5-20-258,3 15-258,-3-15-1290,-5 7-2451,5-7-387,-10 7-258</inkml:trace>
  <inkml:trace contextRef="#ctx0" brushRef="#br0" timeOffset="80555.6075">6101 11142 3999,'-13'-24'4128,"13"24"-258,-8-12-1935,1-1-1419,-1 1-516,-1-1-129,-7-1-387,-1 2-387,-4-5-258,-3 2-258,-5-2 129,-3 3 387,-5-1 516,-4-2 645,-1 1 387,-6-5 516,-3 6 258,-11-5 258,-1 8-258,-7 0-387,-2 10-774,-4 2-645,-5 7-645,1 12 0,-6 1-129,6 13 129,-4 1-129,7 14 387,0-2 129,2 10 387,6 2 516,4 4 0,7 7 387,2-4 129,6 8 129,0-5 0,8 4-258,6-2 258,6 6-129,3-1-258,12 7-129,1-6-387,9 2 129,1 2 0,4 1-129,0-2 129,0 1 0,2-5 129,5 2 129,4-3 0,4 1 0,5-6 0,8 1 0,0-6-258,8 3 129,1-3 0,3 0-258,2-4 129,5 5-129,2-3 0,7-7-129,5 6 129,3-5-258,8-3 129,5-5 258,4-4-258,5-6 129,9-4-129,5-3 129,5-11 129,5-1 0,6-5-129,4-5 258,2-3 0,-1-4 129,0-2 0,3-4 0,-2-10 0,2-4-129,-4-11 129,0-9-129,0-11 0,2-6 0,-5-8 129,-5-2-258,-8-10 0,-5-1 129,-11-8 258,-6 4-129,-17-10 129,-11 1 129,-17-9-129,-11-1-129,-17-7 0,-9-5-258,-18-7-129,-12-2-387,-9 3 129,-17-7-387,-6 7-129,-16-3 0,-8 11 0,-12-6 0,-8 16 129,-13 4 258,-11 9 0,-11 13 129,-11 9 129,-14 4-903,-7 20-3096,-15 26-258,-18 9-258,-7 14 0</inkml:trace>
</inkml:ink>
</file>

<file path=ppt/ink/ink1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2:33:15.627"/>
    </inkml:context>
    <inkml:brush xml:id="br0">
      <inkml:brushProperty name="width" value="0.05292" units="cm"/>
      <inkml:brushProperty name="height" value="0.05292" units="cm"/>
      <inkml:brushProperty name="color" value="#7030A0"/>
    </inkml:brush>
  </inkml:definitions>
  <inkml:trace contextRef="#ctx0" brushRef="#br0">12416 2726 645,'-2'175'3483,"2"-76"516,-7 6-1935,-2-3-1032,7 12 0,-7-3-129,2 12 0,-4-1 129,2 11-129,-6-8 0,8 11 0,-7-2 0,10 11-387,-6-3 0,7 5 0,-2-11-129,3 1-129,-1-6-129,0-8-129,-1-10-774,-7-17-2451,1-16-1419,-3-11-258,-11-24-258</inkml:trace>
  <inkml:trace contextRef="#ctx0" brushRef="#br0" timeOffset="563.0322">11924 5717 2193,'19'62'3870,"-3"-28"129,-6-2-1935,7-2-1935,7 8 516,-3-6 516,7 11-129,-8-7 387,9 12-129,-13-11 129,8 9-129,-9-10-258,6 3-129,-6-12-387,5-3-129,-1-17-258,5-13 0,4-30-258,6-22 129,5-26 0,6-25 0,5-13-129,4-20 0,6-6-258,2-16-774,13 12-2322,-2-6-1419,3 9-129,0 5-516</inkml:trace>
  <inkml:trace contextRef="#ctx0" brushRef="#br0" timeOffset="1555.0889">22304 1880 7224,'15'30'4644,"7"-14"-516,-1-12-387,12 10-4515,6-4-129,17 5 129,2-5 258,13-1 258,4-1 0,10-5 516,7 3 258,2-6 387,11 0 129,5-8-387,10 3-129,1-4 0,9-4-258,-4 5-129,6-3 0,-11 5-258,-5-2-129,-13 5 258,-2-7-516,-16 10-645,-1 0-903,-21-2-645,-5-5-387,-14 0 258,4-7-516,-48 14-258</inkml:trace>
  <inkml:trace contextRef="#ctx0" brushRef="#br0" timeOffset="1940.111">24230 1180 516,'36'7'3741,"10"3"516,13 4-1548,-5-2-903,14 12-387,-8 0-516,10 10-129,-11 0 0,4 10-516,-17-4-258,-46-40 0,63 94 129,-46-42-129,-9 0 258,-8 6 129,-12-6 387,-12 6 258,-10-5 0,-3 10 258,-6-10-129,-2 9 0,1-8-516,4-1-1032,40-53-3999,-64 90-129,33-57-903,4-5-129</inkml:trace>
</inkml:ink>
</file>

<file path=ppt/ink/ink1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2:34:58.190"/>
    </inkml:context>
    <inkml:brush xml:id="br0">
      <inkml:brushProperty name="width" value="0.05292" units="cm"/>
      <inkml:brushProperty name="height" value="0.05292" units="cm"/>
      <inkml:brushProperty name="color" value="#7030A0"/>
    </inkml:brush>
  </inkml:definitions>
  <inkml:trace contextRef="#ctx0" brushRef="#br0">1109 10568 1806,'-9'-12'1290,"9"12"-774,9-10-516,3 8-129,3-1 0,1 1 258,5 2 645,3 0 258,8 0 645,3 5 387,6-5-129,5 7 129,6-7-258,4 2 0,6-2-645,2 0-129,4 0-516,-1 3-387,2-1 0,-4 8 0,1-3-129,-6 4-129,0 2-129,-8-2-387,-1 3-903,-6-7-1806,-13-7-1032,5 0-258,-13-16 0</inkml:trace>
  <inkml:trace contextRef="#ctx0" brushRef="#br0" timeOffset="512.0292">2134 9901 4902,'-46'-2'5031,"29"2"-387,-2 0-129,3-4-3096,16 4-516,-10 3-258,10-3-516,2 23 0,2-5-129,5 8-129,0 2 0,2 6 0,2 2-129,5 3 0,2-4 0,4 3 0,1-3 0,2-5 129,0 0-129,2-1 0,-3 0 129,0 3-129,-3-3-129,-3 3 129,-7-4 0,-1 6 0,-8-3-129,-4 1 258,-1-1 129,-11-6 0,-1 1 516,-7-4 0,5 2 129,-8-15 129,5 6 129,-8-14 129,9 6-258,-6-7-129,7-2-387,0 1-903,-8-10-2838,5 5-903,3 0-774,-2-2-129</inkml:trace>
  <inkml:trace contextRef="#ctx0" brushRef="#br0" timeOffset="3284.1878">6387 11149 1,'-64'-4'3353,"29"-7"259,10 11-258,-3-3-3354,4-1 0,3 4 129,-2 4 129,5 0-129,4 7-258,-1-3-645,6 5-258,4-2-258,4 0-387,1-11 129,9 13 258,1-11 129,5-2 903,6 0 774,2-2 516,6-4 516,1-5 129,9 7 129,3-2-129,8 6-516,5 0-258,11 0-645,3 6-387,9-2-516,9 8 0,6-2-258,11-1 129,3-4 129,10 2 258,6-2 387,8-1 258,5 2 387,5-6 258,7 0 129,-1 0 129,6 2 129,-4 0-129,7 8-129,-6-7-129,6 4-129,-5 0-129,3 5 0,-4-5-387,5 3 129,-1-7 0,2-3 0,3 0-129,5-3 129,4-7-129,6-2 129,5-7 0,5 1-129,6-1-129,-3 1-129,4 2 0,1-2 0,-1-2-129,-1 2 129,-5 3-258,-2-4 258,-4 1 258,2 3-129,-3-8 129,1 9 0,-2-6 129,5 10-129,1-6-129,4 5 129,-2-2-258,2 3 0,1 2 0,-1 1-129,-4 2 129,0-2-129,0-2 0,0 4 129,1-3-129,1-2 129,1 3 0,1-3 129,2 0-129,-2 1 258,2-1-258,-2-3 258,0 1-258,-3 1 129,-2 0-129,-2-1 0,2 1 0,0-1 0,0 4 0,-1 2 0,3 2 129,1-3-129,-1 0 129,-1 2 0,-2-1-129,-7 0 129,-5 0-129,-2-2 258,-6-2-258,-6-2 129,-5 3-129,-2-1 129,-3 1-129,-2-2 0,-3-1 0,-2 3 129,-4 1-258,-6 2 129,3 0 129,-8 0-129,-4 0 0,-4 4 129,-3 2-129,-3 0-129,-5 0 258,-4 0 0,-3 0-129,-2 1 0,0 8-129,-2-2 129,-3 5 0,2 0 129,-2 2-129,3 3 0,2 0 0,1 1 0,-3-2 129,2 1 0,-4 1 0,-2-3-258,3 5-129,-11-5 0,-5 2 129,-7-3-387,-6 2 0,-13-6-258,0 2 0,-13-10-129,-3 7 387,-7-9-258,0 4 258,-9-4-129,0 1 258,-2-1 258,-5 0-129,-1 0-129,-2 0-387,-8 0-129,10 0-387,-10 0 258,0 0 0,6-16 387,-6 16 387,0-13 645,0 2 516,0 11 258,-6-24 129,2 10 0,-1-7-516,3 3-387,-3-8-258,3 1 129,2-4-129,0 0 0,0-9 258,0 6 129,0-11 129,0 4 0,0-4 0,0 1-516,-3-4 387,1 4-516,-1 1 0,0 3-516,0 6 516,2 4 258,0 1 0,1 11 0,-1-2 0,1 18 129,0-21-129,0 21-129,0 0-129,0-15-129,0 15-129,0 0-129,-7-2 0,7 2 0,-12 0-258,2 3 516,10-3-129,-20 11 129,12-4 129,-5 1 129,-3-2 0,-5 2 0,-7-1 129,-4-1-129,-12 1-129,-8-1-129,-9 4-258,-15-9-516,-2 8 0,-20-9-129,0 8 129,-14-7-258,-2 5 258,-11-6 0,-4 0 516,-3-5 0,-4-2 387,2 1 387,-6-5-129,1 5 0,-3-5 129,0 10 129,-7-4-258,0 5 129,-7 0-129,-2 3 129,-2 0-258,-3 6 129,-7-4 0,6 2 0,-7-1 0,4 1 129,-7-7 0,3 2-258,-3-2 129,-3 2-258,-4-2 0,-5 1-129,-4-1 0,-3-1 0,1-1-258,-1-3 258,1 2-129,1-2 0,0 3-129,-1-2 129,5 4-129,-3 1 0,-3 7 129,-4 1 0,-7 4 129,-5 2 129,-1 3-129,-1 1-129,-1 4-516,-6-1-387,0 3-129,0-7-129,5 4 129,-2-11 258,6 1 258,-3-7 645,2-2 516,5-3 516,-2-3 129,4-2-129,-1-3 0,-3 4 0,-3-2-258,1 2-129,-4-6 258,1 5-129,-2-7 387,4 4 0,-2-7 129,8 9 0,-4-11-129,11 9-258,-3-1-258,8 6 0,1-1-516,2 0-387,3 3-129,0-6 129,5 1-258,-4-5 129,8 0 129,-5-7 0,1-2 129,0 3 258,2-2 129,0 5 258,0 1-258,5 6 129,1 0-129,6 4 129,7 3-129,6 0-129,9 7-387,4-4-258,12 11-516,-2-8-129,16 14-516,-2-8 129,11 13-129,-7-11 129,11 10 258,1-3-645,0-5-1290,16 16 646</inkml:trace>
</inkml:ink>
</file>

<file path=ppt/ink/ink1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2:50:27.868"/>
    </inkml:context>
    <inkml:brush xml:id="br0">
      <inkml:brushProperty name="width" value="0.05292" units="cm"/>
      <inkml:brushProperty name="height" value="0.05292" units="cm"/>
      <inkml:brushProperty name="color" value="#7030A0"/>
    </inkml:brush>
  </inkml:definitions>
  <inkml:trace contextRef="#ctx0" brushRef="#br0">1384 7241 4257,'-9'18'4128,"9"-18"-387,-9 0-258,9 0-3354,10-4-258,3-4 129,5-3 129,4-8 258,7-2 258,4-8-129,5 1 0,6-6-129,2 0 129,5-5-258,0 3 0,5 1-258,-1 6 129,1 2-258,-8 5-129,2 6-903,-14 4-1935,-6 0-903,-3 12-645,-18-9 387</inkml:trace>
  <inkml:trace contextRef="#ctx0" brushRef="#br0" timeOffset="457.0262">1728 6738 7740,'8'0'5031,"-8"0"-516,13-11-258,-13 11-3870,15-9-258,0 7-258,4 0-129,5-1 258,2 3-129,7-3 258,2-2-129,4 1 387,1 4-258,-2-1 0,2 1-129,-5 1 129,0 6-129,-7 1 0,-2 5-129,-4-1 0,-2 3 0,-4-1 129,-2-1 129,-3 4 0,0 2 129,-6 5 0,0 5-129,-5 1 258,0 6-129,-3 2 129,-1 1-258,-4 5 0,-2-2-258,4 2-645,-6-17-1548,7 2-2193,2-7-516,3-22-387,-10 5 258</inkml:trace>
  <inkml:trace contextRef="#ctx0" brushRef="#br0" timeOffset="1054.0603">1436 5277 6321,'-3'17'4644,"3"-17"-387,12 2-129,7-8-3483,12-7-516,11-5-387,5-6 129,15-2 0,3-8 129,8-3 258,1-1-129,2-7 387,1 4-258,-7-2 258,1 7 129,-11-5-129,-1 10-258,-10 2 0,-6 8-258,-9 5 0,-9 3 0,-3 9-258,-12-4-516,1 11-774,-11-3-903,-12 0-1935,0 2-258,-8-2-645</inkml:trace>
  <inkml:trace contextRef="#ctx0" brushRef="#br0" timeOffset="1524.0872">2253 4555 2967,'0'8'3483,"0"-8"-645,-7 0-1677,7 0-129,0 0-258,0 0 129,3-10-258,6 5 0,3-6 0,4 2-129,3-3-258,3 3 129,1 2 0,4 2-129,3 2 0,-1 3-129,-2 0 129,3 0 129,-4 12-129,2-1 258,-5 0-387,0 1-129,-5 7 0,-3-2 0,-2 4 0,-6-1 0,-3-2 0,-3 3 129,-1-2 129,-6 4 129,-5-5 0,5 9 129,-6-6-129,5 2-129,2 4 0,1 1-129,2 1 0,2 3-129,0-3 258,0 0-516,0 3 0,0-4-516,0 3-2193,-4-1-1419,-6-10-387,2 1-258</inkml:trace>
</inkml:ink>
</file>

<file path=ppt/ink/ink1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2:51:16.708"/>
    </inkml:context>
    <inkml:brush xml:id="br0">
      <inkml:brushProperty name="width" value="0.05292" units="cm"/>
      <inkml:brushProperty name="height" value="0.05292" units="cm"/>
      <inkml:brushProperty name="color" value="#7030A0"/>
    </inkml:brush>
  </inkml:definitions>
  <inkml:trace contextRef="#ctx0" brushRef="#br0">11948 11911 1161,'-7'7'2838,"7"-7"-1032,0 0-645,0-22-4128,8 19-129</inkml:trace>
  <inkml:trace contextRef="#ctx0" brushRef="#br0" timeOffset="661.0378">12064 11821 1419,'46'0'2064,"-15"0"-516,0 0-129,11 0-387,6-2-516,5-1-387,8 0 0,5-5-258,9 0 129,3 1-129,8-3 129,5 0-258,4 0 516,6-1-129,5 3 387,7-6 387,8 6 258,5-4 0,8 5 0,2-7 0,10 9-129,1-7-129,3 8-258,1-1-258,2 4-129,1-1 0,2 2-129,0 0 129,2 3 258,0-3-129,8 1 129,-5-1 0,3 0 0,-1 0 0,7 0 129,-8-8 0,1 6-129,0-5-258,2 6 0,-3-5-258,-1 1 129,-2-1-129,0-1 0,2 0-129,2-4 129,-1 0-258,3 0 258,3-1 0,3 0-129,1 0-129,-3 2 258,3 1-129,-1 1 129,-7 3 0,-2-1-129,-7 2 129,-5 3 129,-5 0-129,-6-1 0,-4 2 0,-6 0 0,-3 3-129,-3 0 129,-8-1 0,-8 2 0,-7 0 0,-8-1 0,-9 1 0,-10-2-129,-7 2-258,-11-4-645,-1 5-1161,-11-4-2451,-7-1-129,-5-3-387</inkml:trace>
  <inkml:trace contextRef="#ctx0" brushRef="#br0" timeOffset="1373.0785">21332 11001 1161,'0'0'3741,"8"7"258,-8-7-516,0 0-2580,0 0-645,0 19 0,3-2 0,0 5 0,4 8 129,-3 9 0,4 6-129,0 6 0,1 2-258,-2 6 129,0-4-258,0 1 129,-4-5-129,2-11 258,-3-5 258,-2-12 387,0-1-129,0-22 0,-10 14 129,-1-14 0,11 0 0,-18-21-387,8 6 0,0-9-387,-1-4 129,3-5-258,1-9 258,2-4-258,2-3 0,3-4 129,-1-3 0,1 2-129,0 0 0,0 7 129,0 5 0,0 5 129,0 9-129,-1 7 0,-1 6-129,2 15 0,0 0 129,0 0-129,-12 25 129,7 9 129,1 11 0,-1 10 0,3 14 258,-1 6-129,2 7-387,1 2-1677,3-1-2322,-6-16-516,-4-8-387,-16-22 0</inkml:trace>
  <inkml:trace contextRef="#ctx0" brushRef="#br0" timeOffset="2785.1593">12223 12138 2967,'0'25'3741,"0"-25"-387,0 0-516,5-20-3354,-1-7-1032,6-2 0,-4-11 258,5-2 129,-4-8 129,2 2 774,-1 1 645,-3-3 1290,2 11 129,-7-7 516,5 17-258,-5-6-258,0 17 0,-5-6-387,5 24-387,-9-18-516,9 18-387,-11 6-129,4 7-129,-2 10 129,3 3-129,-2 6 258,-1 3 0,-1 7 129,1-2 0,-1-5 129,4-2 129,1-7-387,0-3 129,1-6-129,4-17-129,0 0 0,0 0 0,3-27-129,0-4 129,1-3 129,-2-4-129,-1-6 129,-1 5 129,-1 3 0,-2 9 129,-4 4 0,2 10-129,5 13 0,-8-15 0,8 15-258,0 0 0,0 19-258,2 3 129,4 10 0,0 5 129,1 8-129,-3 3 129,-1 4 0,0 0 0,1-3-903,-4-6-3354,2-19-387,3-13-258,-4-17-387</inkml:trace>
  <inkml:trace contextRef="#ctx0" brushRef="#br0" timeOffset="3801.2174">11316 11770 2709,'0'0'2838,"0"0"258,0 0-516,0 0-258,0 0-387,11 0-645,9 0-387,-1 0 0,14 0-129,0-5-129,8 5-129,0-2-129,4 2-129,-4 0 129,-1 0 0,-5 1-258,-5 3 0,-11-2 129,-3 3-129,-16-5 0,0 0-258,0 18-387,-10-17-1548,-6 1-2193,-1 1-258,-6-3-645,-1-3 258</inkml:trace>
  <inkml:trace contextRef="#ctx0" brushRef="#br0" timeOffset="4761.2723">11618 11761 1,'1'12'2966,"-1"-12"-128,0 0 0,-5 9-2451,5-9-1032,0 0 258,0 0 387,0 0 0,0 0 258,-7 0-129,7 0 387,-7-14-258,4 2 129,2-2 258,-1-6-387,2-5 258,0-6-387,1-3 129,3-5-258,4-6 0,-2-4-129,0-8-129,3 1-258,-2-8 0,2-1-129,-1-5-129,-1-1 387,-1-7 0,0-4 129,0-1 258,0-5 129,1-4 0,-3-6 387,2-2-129,-1-4 129,0-2-129,-1-4 0,-1-3 129,0-10 258,1 6 0,-2-6 0,4-1 0,-4-3-258,3 0-129,-2-3 0,2 4 0,0 1-387,-1-1 0,0 0-129,-2 0 258,-2-4 258,0 6 0,0-3 258,-2 2-129,-6-3 0,7 4 0,-5-2 129,3 3-387,-1 4-129,3 1 0,1 1-387,0-2 0,8 2 0,2-5-129,5 4 258,1 2 0,4-5-129,0 6 258,-1 2 0,0 2 0,0 5 0,-4 3 0,-3 2 0,-4 5 129,-2 6-129,-2-1 0,-4 4 0,1 1 129,-1 5-129,0 0 129,-2 3 0,-1-1-129,1 2 387,-1 5-258,-2 4 0,4 3 0,-4 2-129,1 9 0,-1 0 0,-1 8 0,2 2-129,-1 4 0,3 4-387,-3-1-387,5 15-1290,1-2-2193,0-5-387,4 8 0</inkml:trace>
  <inkml:trace contextRef="#ctx0" brushRef="#br0" timeOffset="5657.3236">11697 3887 1419,'-18'0'3354,"-2"0"0,20 0-2838,-9 0-516,9 0-129,0 0 129,0 0-129,6 0 0,4 0 258,0-2 0,6-1 0,2 1 258,0-3-129,5 0 0,2-1 258,2 0-258,4 3 129,3-1-387,1 4 129,0-5 0,0 5-129,-1 2 0,-2 5-129,-2 0 129,-8-1 0,-3 1 129,-6-2 0,-3 0 129,-10-5 258,12 7 0,-12-7 0,0 0-129,-17 6 129,0-2 0,-8-2 0,-9 3-129,-8 0-129,-3 2 0,-10-7 129,3 5 129,-3-5 0,5 5-129,4-5 0,11 0 258,6 0-258,9 0-129,11-5-129,9 5 129,15-20-258,14 6 129,7-3-258,10-2 129,7-3 0,3 5 0,-1 0 0,-4 5 0,-9 2 0,-8 6 0,-15 4 0,-14 10 0,-10 7 0,-20 5-258,-7 11-387,-13-7-1806,-4 11-1935,-1 4-258,-2-7-387</inkml:trace>
  <inkml:trace contextRef="#ctx0" brushRef="#br0" timeOffset="45458.6001">14935 6600 516,'55'-55'1419,"-31"27"129,-1 6 129,-9-6 387,1 8-258,-7-2 129,0 13-387,-8 9 0,2-15-774,-2 15-258,0 0-387,0 0-258,0 0 129,0 0-129,-3 1 129,-5 11 0,-1 11 129,-7 4 0,-2 12 129,-9 1 0,0 8 258,-8-5-129,4-3 0,3-6-129,8-9 0,6-13-129,14-12-258,10-20-129,14-18-129,15-4 0,7-8 258,4-8 258,5 1 258,-4-3 129,1 14 0,-12 1 387,0 21-129,-15 0-129,-3 12-387,-10 9-129,-12 3-129,-2 20-129,-17 8 129,-12 11-129,-11 16 129,-12 8 0,-10 9 129,-8 2-129,-1 0 258,3-5-387,9-8 0,19-7-1161,13-20-3096,29-34-258,16 8-645,24-22 387</inkml:trace>
  <inkml:trace contextRef="#ctx0" brushRef="#br0" timeOffset="46724.6725">17250 10028 2709,'21'-12'3999,"0"-11"0,14 2-387,0-7-3999,6-1 387,0 0 0,0 3 258,-3 6 0,-6 0 129,-1 2 129,-4-1-129,-1 5 0,-5-3 129,-3 7 0,-5-3 0,0 7 0,-13 6 0,8-7 0,-8 7-258,-16 24 258,-8 3-258,-2 9 129,-14 6 0,-1 8 0,-11-1 258,6 3-129,-3-12 258,12-2-387,8-20 129,17-14 0,13-18-387,23-23-129,17-13-258,12-15-129,16-7 129,3-5 258,4 4-129,0 7 0,-5 14 129,-10 9-258,-10 16 258,-14 14-129,-10 14 0,-19 19 0,-9 13 0,-18 13 258,-16 6 0,-7 7 258,-13 5 0,-1 3 258,-4-5-129,6-5-129,0-14 129,12-8-387,11-10 0,7-13 0,15-12-258,9-21 129,12-10-258,12-7 258,11-3-258,3-4 258,3 4 0,-1 4-129,-4 14-129,-8 3-129,-2 20-903,-16 0-3483,-10 14-129,-12 9-645,-19 1-258</inkml:trace>
  <inkml:trace contextRef="#ctx0" brushRef="#br0" timeOffset="70972.0594">12902 5735 1032,'0'0'387,"5"11"-774,-5-11 387,16 16-129,-5-6 258,3 2 0,7 3 129,3 2-129,4-3-129,7 2 0,5-3 0,9-4 0,3-3 129,8-1 387,5-5 0,5 2 387,3-2 258,6 0 0,0 0 258,6 6-129,-3-1 129,10 8-258,-2-5-129,6 6 0,-1-9-258,6 6-129,0-5 0,0 1-258,2-5-129,-4 2-129,-6-3 0,-6 2 129,-9 1-258,-8 1 129,-11 2 129,-7 3 0,-12 0 0,-5 0 0,-10 1-129,-2 0 129,-6-4-258,-3 0 0,-2 1-387,-12-8-129,13 8-774,-13-8-2064,0 0-1032,0-6-516</inkml:trace>
  <inkml:trace contextRef="#ctx0" brushRef="#br0" timeOffset="206449.8082">18403 4571 1032,'0'0'1419,"10"3"129,-10-3-516,17 4 0,-4-2-129,1 2-258,2 2-258,4-1 129,2 2 129,0-1 129,5 3 129,-2-7 129,5 9 129,-2-10-129,7 10 129,-2-7-387,7 1 0,1-2-258,4 3-258,2-2 0,1 3-129,1-5-129,1-2 129,0 3 0,3 1 258,-4-4 0,4 0-129,-5 0 129,7 0 0,-3 0 129,4 0-258,-3 0 129,5 0-129,-3 0 0,2 0 129,-4 0-129,3 0-129,-2 0 0,1 4 0,-2 0 0,1-2 0,-2 4-129,2-2 0,-1-3 129,1 0 0,-3-1 129,3 0-129,-3-2 129,4-2-129,-2-3 0,4 3 129,-4 2 0,4-4-129,-4 2-129,1 2 129,-3-1-129,0-3 129,-4 3 0,-2-1-129,-1-3 0,-2 3 0,-3 2-129,-2-5 258,-4 2-129,-4 2 0,-4 1-129,-4-3 129,-5 3 129,-4 2-129,-12 0 129,12-4 0,-12 4-129,0 0 0,0 0 129,0 0-129,0 0 129,0 0-129,0 0 0,0 0 0,0 0 0,0 0 258,0 0-258,0 0 0,0 0 0,0 0 0,0 0-129,0 0 0,0 0 0,0 0-258,0 0-1161,-7 3-3354,7-3 0,-21 0-645,1-15-129</inkml:trace>
</inkml:ink>
</file>

<file path=ppt/ink/ink1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2:53:04.989"/>
    </inkml:context>
    <inkml:brush xml:id="br0">
      <inkml:brushProperty name="width" value="0.05292" units="cm"/>
      <inkml:brushProperty name="height" value="0.05292" units="cm"/>
      <inkml:brushProperty name="color" value="#7030A0"/>
    </inkml:brush>
  </inkml:definitions>
  <inkml:trace contextRef="#ctx0" brushRef="#br0">6008 10850 1,'26'0'644,"-15"1"259,1-1 258,0 0 258,0 2 387,1-2 387,4 3-129,-4-3-129,7 0 0,-5 0-516,8 0-387,-3 0-258,9 0-129,-2 0-129,4 4-129,0-4 0,5 2-129,-1-2 129,6 0 0,-3 0 0,6 2 0,-2-2 0,6 0-129,-1 0 129,3 0-129,-1 0 0,2 1 0,-1-1 0,0 3-129,0-1 129,-2 0 0,2-2 0,1 1 0,-5-1-129,2 0 258,-2 0-258,1-1 129,-2-1-258,-2 2 129,-3-5-129,1 3 129,-3 1-129,0-1 0,-1-2 129,-1 4 0,-5-6 129,0 6 0,-5-2-129,-1 0 129,-5 1-129,-3 1 129,-5-1-129,-12 1-129,13-1 129,-13 1-129,0 0 129,0 0-129,0 0 0,0 0 129,0 0-258,0 0 258,0 0-258,0 0 0,0 0 129,0 0 0,0 0 0,0 0-387,0 0 0,0 0-2193,-7 0-2322,-2-5-258,-3-11-516,-4-6-516</inkml:trace>
  <inkml:trace contextRef="#ctx0" brushRef="#br0" timeOffset="7585.4339">4471 5992 2709,'3'259'2580,"-4"-97"-903,-2 17-387,-3 22-387,-1 12-258,-1 12-129,1 7 258,0-2 0,1-1-129,2-4 129,4-1 0,-1-14-129,1 0 0,0-23-258,4-12 129,-4-19 129,4-16-129,-1-24-129,-1-22-258,2-20-387,-3-29-774,6-27-2709,4-18-645,-6-42-129</inkml:trace>
  <inkml:trace contextRef="#ctx0" brushRef="#br0" timeOffset="8815.5042">5297 4321 1,'18'-1'128,"-4"-1"1,6 2 387,1 0-129,9 0 258,3 2 129,6 0-129,5-2 129,10 3-129,6 2 0,8-3 0,7 5 387,6-4-258,7 4 0,5-5 0,8 6 129,3-5-129,5 2-258,-1-1 0,5 4-258,-3 1 0,4 1 0,-2 1-129,-1 1 129,-8-2 0,2 4 387,-11-10-258,-2 5 387,-9-9-258,-3 0 387,-12-2-387,-2 0-129,-11-6 0,-4 5-129,-6-2 0,-4 1-129,-12 1 0,-6 2-129,-5 0 129,-6 1 0,-12 0-129,9 0 0,-9 0-516,-12 5-2193,-7 6-1677,-9 6-129,-15-12-516</inkml:trace>
  <inkml:trace contextRef="#ctx0" brushRef="#br0" timeOffset="9688.5542">3474 8320 774,'-7'-53'2322,"7"26"-129,0 4 516,0 2-387,0 3-129,0 18-129,0-20-645,0 20-258,0 0-387,3 21 129,-3-3-258,1 14 0,-1-4 129,5 15-129,-2-9 129,7 5-258,2-9-258,9-9 0,8-14-258,7-7 0,7-16-129,2-11 0,2-3 129,-2-1 0,-6-4 129,-6 8 0,-10 7 129,-8 10-129,-15 10 129,9 16-129,-9 9 0,-3 6 0,0 6-129,1-6-129,2 6 129,0-11-129,6-11 129,4-15 0,6-7-129,2-17 129,0-13-129,1-8 129,0-11 0,1 0 129,-1-4-129,0-1-258,4 8-1032,-1-3-3096,1-1-387,-1-3-258,-7-4-258</inkml:trace>
  <inkml:trace contextRef="#ctx0" brushRef="#br0" timeOffset="10604.6066">6667 3610 1161,'13'-28'2193,"-9"17"-645,-4 11-129,0-14 0,-6 8-516,-5 0 258,-8-1-516,-3 3 129,-8-4-258,0 6 0,-9-1 0,2 3 129,-9 1-129,3 11-129,-5 2 0,2 9 0,-2 3-129,4 3-129,2 0 129,5 4-129,6 0 129,7 1 129,12-2-129,9-2 0,6-2 129,13 1-129,13-4 129,11 2 129,10-6-258,17 1 0,9-3 0,11 1-258,9 4-774,2 3-3354,2-7-387,-6-4-516,-19-16 130</inkml:trace>
  <inkml:trace contextRef="#ctx0" brushRef="#br0" timeOffset="33261.9025">12038 5344 645,'0'0'0,"0"0"-644</inkml:trace>
  <inkml:trace contextRef="#ctx0" brushRef="#br0" timeOffset="34199.9561">12038 5344 774,'0'0'1806,"0"0"0,-9-5-258,9 5-258,0 0-774,0 0-516,0 0-258,0 0-258,0 0-387,0 0 387,0 0 0,6 4 516,-6-4 0,0 0 129,0 0-129,0 0 387,0 0-258,0 0 129,9 13-129,-9-13 129,0 0-129,12 14-129,-12-14 258,16 14-258,-8-4 0,3 0 0,-1 0 129,2-1 0,-2 3-129,3 0 0,2 1 258,-2 1-258,3-1 129,0-4 129,2 3 258,-1 0 0,4 0 258,-1-2 0,3 3 0,2-3 0,1 7-129,1 1-129,1 1-258,2-1-129,-5 3 0,3 1-129,-1 3 387,-3-6 0,3 3 0,-6-5 129,6 7-129,-5-7 129,4 6 0,-3-3-129,3 4-129,-2-2-129,1 2 0,1 2-129,-1 0 129,0-2-129,1 4 129,-1-4-129,2 1 129,-3 1 129,1 1-129,2 1 129,-3-1-258,2 0 258,0-1-129,-3 0 0,1 2-258,-1 2 129,2-2 0,-2-1 258,0-1-129,2 1 0,0 0 0,1 2 0,3-1 129,-3-3-129,2 1 0,0 2-129,-2 0 0,-1-1 0,-1 2 0,-3-4 0,-1-2 0,-3 1 129,2 1 0,-2-6 0,1 3 129,1-3-129,1 0 0,1 1 129,1-1-129,3 1 129,-1 1 129,-1-1-258,0 0 0,-2-4 129,-4 1-258,-2-2 258,-2-4-258,-4-4 129,-9-7-129,10 10 129,-10-10 0,0 0 0,0 0 129,0 0-258,0 0 258,0 0-129,0 0-258,0 0-516,0 0-2451,0 0-1677,0 0-387,-8-14-258</inkml:trace>
  <inkml:trace contextRef="#ctx0" brushRef="#br0" timeOffset="37560.1483">12199 4930 258,'0'0'1161,"0"0"-387,0 0-516,0 0-129,0 0-129,-7-12-129,7 12 129,0 0 258,0 0 387,0 0 129,0 0 129,0 0 0,0 0 129,0 0-516,0 0-258,0 0-258,0 0-129,0 0-129,0 0 129,0 0 129,0 0 258,0 0 258,0 0-129,0 0 129,0 0-258,0 0 0,0 0-258,5 1 0,-5-1-129,0 0 0,11 11 0,-11-11 129,10 9 0,-10-9 0,9 9 129,-9-9 0,8 8 0,-8-8 258,10 11-129,-10-11 0,14 16 387,-4-11-258,1 4 129,1-1 0,1 1 0,-1 0-129,4 3-129,-4-1 129,2-2-258,-2 2-129,1 0 129,-1 1-129,-1 1 0,-1-4 0,1 1 129,1-1-129,0 3 129,-1-1 0,4 3 0,-1-3 0,1 3 129,0 2-258,2 1 258,0 5-129,1 1 0,0-3 129,0 3-129,0-1 129,2 2 0,0-3-129,-2 3 0,1-7 129,2 3-258,-3-3 129,0 4-129,0-2 0,0 0 0,-2 1 129,2-2-129,-2 1 129,2 3 129,-1-4 0,2 3 0,-2-5 258,3 1-129,-2-3-129,3 5 0,-1-3 0,3 1-258,0-3 129,-1 2-129,-2 4 0,-1-3 0,0 2-129,-2-2 129,-3-1 0,-1-2 0,-2 1 0,0-1 0,2-2 129,-1 0-129,1-1 0,1 3 129,3-2-129,2 1 129,-1 2-129,2-1 0,1 2 0,-2 2 0,1-3 0,2 1 0,-6 0 0,2-3 129,-1 4-258,-1-4 258,-3 1 0,2-5 0,-1 4 0,0-4 0,0 4 129,2 1-258,-2-6 129,2 3-129,-4-1 0,3 3-129,-1-1 129,-2-2 0,2 5 0,0-3 129,2 1-129,2 2 129,2-2-129,2 1 129,0-2 0,3-1 129,-2-1-258,0 3 129,-1-1 0,1 3 0,-6-1-129,3 1 0,-2 1 0,-2 1 129,-1 2-129,2-5 0,-4-1 129,2-1 0,-2 3-129,-1-1 129,0-2-129,-1-3 129,-1-1-129,-3 0 129,-7-8-129,14 14 0,-14-14 129,10 3-129,-10-3 129,0 0-129,0 0 129,0 0 0,0 0-129,0 0 129,0 0-129,0 0 0,7 7 0,-7-7 0,0 0 0,11 8-129,-11-8 258,0 0-129,10 6 0,-10-6 0,0 0 129,0 0 0,0 0-129,0 0 0,0 0-129,0 0 129,0 0-516,0 0-1935,0 0-2193,-4 0-387,-9-6-516,-4-5 0</inkml:trace>
  <inkml:trace contextRef="#ctx0" brushRef="#br0" timeOffset="54607.1234">12160 7864 1032,'-13'2'3225,"13"-2"-1548,0 0-387,0 0-387,0 0 0,-5 11-129,5-11 129,0 0-258,6 2 387,5 5-129,-3-7-129,9 4-258,0-4 129,8 0-387,1 0 129,5 0-129,1-2 129,3-2-129,-1-2 0,2 3-129,-3-4 0,0 4 129,-5-1-129,-4 1 0,-3 2 0,-5 1 0,-4-2 0,-12 2 258,8 0-258,-8 0-129,-11 3 129,-5 0 0,-5 0 0,-7 3 0,-2 0-129,-6 2 129,-3-4 0,1 4 0,0 0 0,5-2 0,0 0 0,8 0 0,1-3 0,8 2 0,3-1-129,13-4 129,-8 4-129,8-4 129,14 0-129,7-2 129,7 0-129,6 0 0,7-2 129,4 1-129,1 1 129,-1-2-129,-3 4 0,-6 0 0,-7-1 129,-6 1 0,-8 0-129,-6 0 129,-9 0-129,0 0 129,-15 6 0,-5 0 129,-9 0 0,0 3-129,-6-3 129,-1 4 0,0-2-129,2-3 0,9 3 0,5-4-258,9 1-129,11-5-129,0 12-2193,14-12-2193,9-5-387,3-7-387</inkml:trace>
  <inkml:trace contextRef="#ctx0" brushRef="#br0" timeOffset="80644.6126">9535 3939 2322,'-9'0'2322,"9"0"-129,0 0-645,0 0-387,0 0-387,-8 5-387,8-5-129,-4 13-129,4-13 0,-6 23 129,2-7 0,-2 2-129,2 7 129,-3 3 129,0 8 258,-4 9-258,1 7 258,-3 5-387,2 4 129,-1-3 0,3-3-903,4-6-1032,2-10-2064,3-25-645,8-4 0</inkml:trace>
  <inkml:trace contextRef="#ctx0" brushRef="#br0" timeOffset="81073.6372">9245 4434 4128,'-4'17'4128,"4"-17"-129,0 0-387,1 16-4257,6 1 0,0 3 645,-4 2 645,1 9-387,-4-2 516,0 10 0,0-9-129,0 5 129,0-11-258,3-4-258,11-13-387,5-11 0,11-13-258,7-15-129,4-4 258,4-6 258,-2-4 0,0 5 258,-10 4 258,-2 13 0,-12 0-129,-3 12 0,-5 10-774,-11 2-1935,9-4-2064,-9 4-645,9 6 0</inkml:trace>
  <inkml:trace contextRef="#ctx0" brushRef="#br0" timeOffset="81649.6701">9982 4054 2193,'8'-4'4128,"-8"4"0,11-11-2322,-11 11-774,0 0 129,1-14-129,-1 14-387,0 0 258,0 0-258,-2-12 129,2 12-129,0 0-129,0 0-258,0 0-129,-10-4 0,10 4-129,0 0 0,-1 11 0,1-11 0,-2 26 0,-1-4 0,-2 6 129,-1 10 0,-5 3 129,-2 7 0,-1 3-129,-2 5 129,-2 2 0,2-4-129,0-5-258,2-13-645,8 1-1032,-5-17-2580,11-20-387,0 0-387</inkml:trace>
  <inkml:trace contextRef="#ctx0" brushRef="#br0" timeOffset="82016.6911">9786 4409 3612,'0'0'4515,"0"0"-129,8 16-1161,-4 1-1806,-4-4-1032,1 6-129,1 4 0,0 1-258,-1 5 129,1 1 129,-1-3 129,2 4-129,-3-8 258,4 4-258,-2-10 129,5-2 0,-7-15 0,21 11-129,-3-13-129,6-13 0,4-10-129,3-4 0,1-1-129,-2 1 129,0-1-129,-6 1-258,2 11-903,-14 6-3225,1 3-258,-1 5-387,-4-4 129</inkml:trace>
  <inkml:trace contextRef="#ctx0" brushRef="#br0" timeOffset="82500.7188">10495 4033 3354,'13'12'3999,"-13"-12"-387,0 0-1290,4-6-2709,-4 6 258,0 0 258,0 0 0,0 0 0,0 0 129,0 0-129,0 0 258,0 13 0,-4-2-258,0 4 129,-3 8 129,-2 9 0,-3 8-129,-2 8 129,-5 8 0,-2 9-129,-3 1 0,2 2-258,0-6-129,0-8-903,11-13-2064,8-7-1161,3-34-129</inkml:trace>
  <inkml:trace contextRef="#ctx0" brushRef="#br0" timeOffset="82880.7405">10219 4429 5805,'5'41'4257,"3"-7"-1032,-8-17-258,0 14-4386,-2-10-129,2 12 774,-1-8 258,-1 0 516,-1 2 387,-1-12 774,4 8 129,0-10 0,4 6-129,-4-19-516,21 19-516,-2-15 0,4-4 129,3-3 0,3-5 0,-3-9 0,4 0 129,-7-2 0,-1 2 129,-7-2-258,-1-2-774,1 4-2064,-4-2-1935,-2-2-387,3-2-258</inkml:trace>
  <inkml:trace contextRef="#ctx0" brushRef="#br0" timeOffset="83476.7746">10979 4009 2322,'0'0'-774,"0"0"1032,0 0 1161,0-13 387,0 13 387,0 0-129,0 0-129,0 0-129,0 0-516,0 0-387,0 0-645,0 0 0,-3 13-258,-1 0 129,1 11 0,-7 8 0,1 12 387,-6 5-129,2 12 129,-9 0-129,5 9 387,-7-6-258,8 0-258,0-13 0,5-9-516,6-8-516,-2-20-645,10-2-129,-3-12-903,10-9-387,-10-13-387,5-2-1290</inkml:trace>
  <inkml:trace contextRef="#ctx0" brushRef="#br0" timeOffset="83837.7953">10777 4391 1419,'9'17'4257,"-9"-5"258,0 6-1677,0 14-516,-9-3-774,5 12-645,-10-2 129,7 5-387,-7-1 129,8 1-387,-1-6 258,6 1-387,1-15 258,10-3-258,2-10-129,10-6 0,3-11 129,4-10-258,4-10 129,1-6 0,-1-6-258,-1 0 258,-5 0 0,-4 4 0,-6 6 0,-1 8 0,-6 4-258,-2 5 0,-8 11-387,7-7-2064,-7 7-2193,0 0-516,6 7-129</inkml:trace>
  <inkml:trace contextRef="#ctx0" brushRef="#br0" timeOffset="114860.5697">10989 4881 258,'0'0'774,"0"0"387,0 0 0,0 0 387,0 0 0,0 0 129,0 0-387,0 0-258,0 0-387,0 0-258,0 0 0,0 0-387,0 8 0,0-8 0,0 21-129,0-1 129,0 2 0,-3 7 0,0 3 0,-1 6 0,1 6 0,-4 10 129,2-3 0,-1 9-129,-3 0 129,1 5 0,-1 2 0,1 2 0,-2 5 129,0 2-129,1 3 129,0 5-129,1 6 129,0 7 129,0 5-258,4 9 0,-2-1 0,2 3-129,0 4 258,2-1-129,-1-3 258,2 1 0,0-6 0,1 5 0,-2-8 129,2 5-258,0-2 129,0 1 0,2-2-258,0 1 129,1-3 0,1-3-129,-1-1 0,0-1 0,0-7 129,-2 0 0,-1-5 0,1-1 129,-1-5-129,5 1 0,-2-5 129,6 1 0,0-4-258,4-2 129,4-5 0,1-1-258,-3-6 0,0-6 129,-2-5 0,-6-5-258,-2-4 258,-5-3-258,0 3-258,-7 0 0,4 6-387,-12-5-1290,9 6-2580,0 5-258,-5-5-129</inkml:trace>
</inkml:ink>
</file>

<file path=ppt/ink/ink1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2:55:20.449"/>
    </inkml:context>
    <inkml:brush xml:id="br0">
      <inkml:brushProperty name="width" value="0.05292" units="cm"/>
      <inkml:brushProperty name="height" value="0.05292" units="cm"/>
      <inkml:brushProperty name="color" value="#7030A0"/>
    </inkml:brush>
  </inkml:definitions>
  <inkml:trace contextRef="#ctx0" brushRef="#br0">12767 3541 1032,'0'0'2193,"-3"-15"-387,6-1 0,11-4-387,2-6-387,9-5-129,5-11 129,7 3 0,4-11 0,8 3-129,-2-3 0,3 8-258,-5-3-129,-1 8 129,-6 7-516,-3 8 258,-9 2-387,-4 10 0,-5 0 0,-6 4 0,1 3-258,-12 3-387,9 0-1290,-9 0-2193,-6 0-258,6 0 0</inkml:trace>
  <inkml:trace contextRef="#ctx0" brushRef="#br0" timeOffset="512.0293">13142 2917 774,'0'0'3999,"13"-4"-387,-7-11 129,8 2-3096,4 4-903,8-7 258,3-5 258,4 0 0,1-2 258,-2-5 258,1 4 0,-4-1-129,1 4 129,-8 1-387,0 11 129,-4 1-387,-2 7 0,-2 1-129,-4 0 0,-1 8-129,-3 5 129,-2-1 0,-2 7 0,-2-2 0,-1 6 129,-5 2-129,1 6 129,-4 2-129,2 3 129,-2 5 0,0 5-129,-2 4 129,-1 4 129,-3 3 0,2 0-258,-3-4 258,1-5-258,3-2-129,0-12-645,11-7-2451,1-6-903,0-21-774,1-11 129</inkml:trace>
  <inkml:trace contextRef="#ctx0" brushRef="#br0" timeOffset="2020.1156">13810 1661 903,'-31'0'774,"20"0"-129,11 0-258,-15 1 129,15-1-258,-14 2 129,14-2-129,-8 4 0,8-4 258,0 0 129,0 0 129,0 0 258,9 5-129,6-4 129,2-1 0,10 2 0,0 0-129,10 3-387,0-1-129,7 4 0,-3-1 0,3 0-129,-2 0-258,-2 1 129,-1-1-129,-7 0 0,-4-4 129,-6 0 0,-6-2 387,-2 2-129,-14-3 0,11 3 258,-11-3-129,0 0 0,-11 0 0,1 2 0,-10 2-258,-1 1 0,-6 0-129,-2 1 0,-3 2 0,-1-2-129,5 1 129,4 0-129,3-4 0,4 2-258,7 0 0,10-5-129,0 0-516,9-3-1419,9-4-1935,10 4-129,1-13 0</inkml:trace>
  <inkml:trace contextRef="#ctx0" brushRef="#br0" timeOffset="8940.5114">17586 4907 129,'13'-23'516,"-6"9"-129,2-3 129,2-3 129,3-7-129,1-3 387,2-4 129,4-3-129,3 0 0,0-5 258,3 1-129,-3-2 129,3 4-516,-6 1 0,2 7 0,-8 2 0,0 3-129,-5 6-258,0 3 129,-5 5 0,-5 12-129,7-17 129,-7 17-258,0 0 0,0 0 129,0 0-774,0 0 0,0 0-1032,0 0-1032,0 0-1677,0 0 0</inkml:trace>
  <inkml:trace contextRef="#ctx0" brushRef="#br0" timeOffset="9556.5466">17510 4620 129,'12'-7'1677,"-12"7"-129,0 0 129,11-6 0,-11 6-129,0 0 0,0 0-258,0 0 0,0 0-258,0 0-258,0 0-387,0 16-129,-1-6-258,-1 8 0,-3 2 0,0 5 258,0 0-258,2 3 0,-1-2 129,2 0-129,1 1 129,1-2 0,7-3 0,4-3 0,3-6 0,4-4 0,5-5 0,1-4 387,1-8-258,-1-6 129,-3-7 129,1 4-129,-5-6 129,-1 6-129,-4-7-129,0 11-129,-5 1 0,-7 12-258,14-11 0,-14 11 0,13 0-258,-13 0-387,12 20-1161,-6-5-2322,-1-3-387,4 10-129</inkml:trace>
  <inkml:trace contextRef="#ctx0" brushRef="#br0" timeOffset="32276.8462">15386 5937 645,'-24'-37'2064,"13"28"-774,-4-3-387,0 7-516,0 2-129,-5 3-258,0 7-258,-5 6 258,0 7 258,-5 1 129,-1 11 387,-4 1-129,1 11 129,-4 3-258,4 10 129,2 3-387,3 5 129,3 8-129,7 2-258,8 0 0,7-2 129,4-1-129,7 0 387,10-6-129,7 1 0,7-9 258,9-2-129,6-7 0,9-5 129,5-10-129,7-6 129,3-20-129,4-8-258,4-8 129,2-19-129,1-11-129,-2-10 0,-3-10-129,-6-9 258,-8-4 129,-7-4 0,-19-3 129,-10 3 129,-19-3 258,-7 9-129,-20 3-258,-8 10 0,-17 8-387,-10 7-387,-11 15-645,-14-1-1419,-11 8-1935,-2 12-645,-9-6 645</inkml:trace>
  <inkml:trace contextRef="#ctx0" brushRef="#br0" timeOffset="32860.8796">14955 6012 516,'-39'-53'0,"14"21"0,-4-10 0,-9-10 387,-5-11 516,-2-10 258,-3-10-129,2-4 258,-3-10 387,7 1 0,1-2-258,2 5-516,4 3-387,-1 8-129,-1 3-129,1 10-129,0 6-129,-1 8 0,3 6 0,-2 7 129,4 6 0,5 6 129,2 6-129,6 6-129,4 6 0,4 5 0,4 6-129,7 1-129,-10 10 0,4 3 0,6 12-258,-1 4-129,1 11-387,0 5-387,1 9-258,1 3-774,-2 0-387</inkml:trace>
  <inkml:trace contextRef="#ctx0" brushRef="#br0" timeOffset="33330.9064">13962 4580 129,'11'4'2064,"-11"7"-645,0 4-387,-1 7-774,-2 7-129,2 10-129,1 4 129,0 6 0,3 1-258,5 4 129,2-6 0,3-4 0,-1-7 129,1-9 387,0-5 387,-4-10-129,0-5 0,-9-8-129,8-8-387,-8-5-516,0-7-645,-1-6-1161,-4-6-258,-3-10 129</inkml:trace>
  <inkml:trace contextRef="#ctx0" brushRef="#br0" timeOffset="34844.993">14276 4553 258,'55'20'1419,"-21"-8"-387,4 5-516,3 1-387,1 1 0,-1 1-258,1-2 129,-6-2 129,-3-4 387,-9-4 258,-4-7 258,-6-1 129,-5 0 0,-9 0-258,0 0-387,7-13-129,-7 13-774,-12-12 0,-2 8-258,-5-2 258,-6-2 258,-5-2 258,-9 1 258,0-1 387,-8-5 129,1 6-129,-2-5-258,0 5 0,0 1-645,3 1-258,8 1 129,0 1 0,7-3 0,6-2 0,3-1 516,3-1-129,3-4 258,5 3 129,-2-3 0,6 3 0,-2 1-387,8 12-129,-7-13-129,7 13-258,0 0 0,0 0-258,0 0 258,0 0-129,0 0 258,0 0 129,0 0 129,0 0 0,0 0 0,0 14 129,0 3 0,2 6 0,-1 11-129,-1 10 0,0 12 0,-5 13 0,-3 9 0,-6 8 258,-3 1-129,-1 1 129,-1-8 0,3-5 387,4-15-258,1-4 0,6-19 0,3-5 258,2-14-258,0-18-129,11 7 0,1-8-129,-6-16-258,4-8 258,-1-8-387,2-12 0,-4-2-258,3-9-129,-2 0 258,-3-2-129,1 4 258,-2 2-258,-1 9 258,-1 5-129,0 10 0,-2 8 0,0 4-129,0 4 258,0 12 0,-1-18-129,1 18 258,-1-16 129,1 16 0,0-17 0,0 17 129,6-16-129,5 7 258,5 0-129,7-1 0,4 0-129,9 0 258,8 1 129,3 1-258,2 4 0,2 1-129,0-1 258,-6 4-129,-3 0-129,-8 0 258,-6 6-258,-10-3 0,-2-1 129,-7 1-258,-9-3-129,9 4 258,-9-4 0,0 0-129,0 0 0,0 0 129,-12 5 0,2-5 0,-1 0 129,-3 3-129,-3-3-129,-4 0 0,-1 0 129,-1 0-129,-1 0 0,-2 0-129,-1-7 258,-5-1 0,-1 3 258,-2-7-129,-3-2 0,0-1-129,-2-2 129,0-1-129,2 4 129,2-2-129,7 3 129,5-2 129,4 5-129,7 3-129,3 1 129,10 6-129,-9-5-129,9 5 129,0 0-129,0 0-129,0 0 129,0 10 129,2 2 0,0 9 0,0 10-129,-1 12 129,-1 14 0,0 14-129,0 11 129,0 4 0,-2 2-129,2 2 129,0-3-129,1-11-516,5-5-2064,-4-22-774</inkml:trace>
  <inkml:trace contextRef="#ctx0" brushRef="#br0" timeOffset="40482.3155">18206 11561 1419,'0'17'3870,"17"-33"258,1-20 0,12-5-3612,11-6-129,9-19 387,14-8 0,5-20 129,20-6 0,8-27 129,18-12-516,12-24 129,22-13 0,12-21-129,18-5-258,12-8-258,3-2 0,5 5-516,-7 7-516,0 21-2322,-14 14-1419,-17 10-258,-10 12-129</inkml:trace>
  <inkml:trace contextRef="#ctx0" brushRef="#br0" timeOffset="40978.3439">20730 11879 2193,'-10'39'3741,"10"-20"129,0-19-258,4-11-3483,10-8 645,3-19 258,14-7 258,3-36 258,21-10 0,7-47 0,26-12-129,12-41-258,25-12-387,13-21-516,14-10-129,8-1-129,8 1-129,2 13 129,-5 11 0,-11 18-258,-13 19-129,-9 29-387,-22 12-1806,-8 29-2064,-15 22-516,-23 18-258,-14 13 0</inkml:trace>
  <inkml:trace contextRef="#ctx0" brushRef="#br0" timeOffset="42442.4276">17717 12238 1161,'0'0'3096,"0"0"129,0 0-2193,10 2-1290,-10-2 0,11 0-129,-11 0 258,14-3 0,-14 3 0,16-5-129,-16 5 258,13 0 258,-13 0 0,15 0 258,-15 0 0,19 17 516,-7-6 129,6 7-129,2-2 0,9 9 129,0-8-258,10 11-129,0-7 129,7 5-516,-1-3 0,6 3 0,-5-5 0,2 2 129,-5-2-129,-1 0 0,-4-3 0,-3 2 0,-5-4-129,-3 2 0,-6-3-258,-3-4 129,-3-2-129,-4-1-129,-3-4 129,-8-4-387,10 6-903,-10-6-2838,-5-14-516,2 3 0,-9-11-258</inkml:trace>
  <inkml:trace contextRef="#ctx0" brushRef="#br0" timeOffset="43273.4751">17868 12203 1548,'-14'-2'3999,"14"2"0,0 0-387,0 0-2838,0 0-516,0 0 0,0 0-129,0 0-129,7-6 129,-7 6 0,16-15 129,-3 3 0,3-1 129,8 0 0,0-7 258,11 0-129,-1 1-129,6 4-129,0-4 0,0 9 0,-3 0-516,-4 0 129,-6 10-129,-8 0 0,-7 5 0,-12-5 0,1 22 129,-8-10 129,-9 3-129,-3 0 0,-5 3 0,-5-3-258,-2-2 129,-3-1 0,-2-1-129,-3-1-129,2-2 387,-1 1 129,2-4 516,3 2-129,2-4 258,6 4 129,5-5-258,6 4 0,2 0 129,12-6-387,-3 24-129,7-2 129,7 5-387,4 2 258,2 2-129,5 6 129,-1-1 0,2 6 0,-3-7 129,0 4 0,-3-3 0,1 4 129,-5-7 0,4 6 129,-3-3-129,2 3 0,-3-6-129,5-1 0,-5-5-258,1-6 129,-1 4-129,-2-7 0,-2-7 0,-9-11-129,12 13-516,-12-13-1806,0 0-2064,0-8-516,-3-11-258,-5-7 259</inkml:trace>
  <inkml:trace contextRef="#ctx0" brushRef="#br0" timeOffset="66623.8107">13518 718 1935,'0'0'1548,"0"0"-774,0 0-387,0 0-258,0 0-129,0 0-129,0 0 129,0 0 129,0 0 129,0 0 0,0 0 258,0 0 0,0 0 129,0 0-129,0 0 129,0 6-258,0-6 0,0 20-129,0-5 0,2 2 129,-1 5 0,-1 1 129,2 7-129,-2 2 0,0 8 129,0 7 0,0 7 129,-6 4 0,3 8-129,-5 3 0,3 9 129,-4 0-387,4 6 129,-3-3 0,3 8 0,-3-4-258,4 5 0,-2-6 0,2 3 129,-1-5-129,0 1 129,1-3-129,0 4 0,0 5 129,1 4-258,2 4 129,1-1-258,0 1 129,0 0-258,5-2 258,2-8-129,2-8 129,1-12-129,2-8 129,-1-6-129,-1-6 129,0-4 0,0-3-129,-3-3 129,-1-5 0,-1 3-129,1 0 0,1-1 129,-4 3-129,4-4 129,-2-4 0,1-1 0,-2-6 129,1-3-129,0-6 258,0-3-258,-5-10 129,0 0-129,8 12 129,-8-12-258,0 0 129,0 0 0,0 0-258,0 0 129,10 13 0,-10-13-129,0 0 258,0 0-129,0 0 129,0 0-129,0 0 129,0 0-129,3 11 129,-3-11 0,0 0 0,8 15-129,-8-15-129,6 12 0,-6-12 129,6 17-129,-6-17 129,2 14 0,-2-14 0,0 0 258,2 12-129,-2-12 129,0 0 0,0 0-129,0 0 129,0 0-129,0 0-129,0 0 0,0 0 0,0 0 0,0 0 129,0 0 0,10 3 0,-10-3 0,0 0 129,11 1 0,-11-1 0,13 4-129,-4-2 0,2 0 129,1 2-129,4-3 129,0 6 0,5-2-258,-1 0 258,4 2 0,1-3 0,3 2 129,1-1 0,3 0 0,-1-2-129,3 3 129,1-3 0,3 2-129,0-3 0,1 1 129,4-3 0,1 0-129,3 0 0,0 0 0,2-3 129,3-2-129,-1 0 0,3 1 0,-1 0 0,1 4 0,2-4 0,1 4-129,1 0 129,0 2-129,3 2 129,-1 0 0,-1-4 0,1 0 129,-2 1-129,-4-1 0,-2 0 129,2 0-129,-7 0 0,-1-1-129,-4 1 0,-3 0 0,-7 0 258,-2-2-387,-7 2 258,-3-2-129,-7 2 0,-3 0 258,-10 0-129,11 0 0,-11 0-129,0 0 258,0 0-129,0 0 129,0 0-129,0 0 0,0 0 0,0 0-129,-5 0 0,5 0 129,0 0-129,0 0 0,-10-3 129,10 3-129,0 0 0,0 0 129,-4-13-129,4 13 0,0 0 0,0 0 0,-2-15 0,2 15 0,0 0 0,-5-13 0,5 13 0,-5-16 0,5 16 0,-6-21 0,2 7-129,0-4 258,0-3-129,3-7 129,-1-1-258,0-4 258,2-2-258,-1-5 258,1-3-129,-1-4 0,0-5 0,0-4 0,-2-6 129,-3-3 0,2-9 0,1-5 0,-1-6-129,3-11 129,1-4 129,1-7-129,4 2-129,3-3 0,1 4 129,1 2-129,-1 2 129,1 10-129,-4 0 129,-1 7-129,-1 4 0,-1 2 129,-3 2 0,2 0-129,-1 2 0,0 0 0,2 3 0,-2-1 0,1-2 129,1 4-129,-1-1 0,1 8 0,-1 3 129,-1 1-129,0 5 0,0 4 0,-1 4 129,0-1-258,0 4 129,0 2 516,0 1-516,0 4 0,-1 2-129,-1 6 258,0 0-387,1 7 387,-2 5-258,-1 1-258,4 14 258,-3-16 129,3 16-129,0 0 129,0 0 0,0 0-258,0 0 258,0 0 0,0 0 0,0 0-129,0 0 129,0 0 0,-4-12 0,4 12 0,0 0-129,0 0 129,-10-5 0,10 5 0,-11-6 0,1 2-129,0 3-129,-4 0 258,-3 1-129,-5 0 129,-1 2-129,-4 1 129,-2 3 0,-4-1 0,-1-4 0,-3 1 0,0 1 0,-3-3 0,-1 2 0,-3 3 0,-2 0 0,-2 2 0,-4 3 0,-1-3 129,-2 2 0,-3 1 387,2-2-516,-2-3 0,1 2 129,0-4-129,1 3 129,2-2-129,0 1 129,1-2-516,1 1 516,-2-3-129,2 2 129,2-1 258,0-1-387,3-1 0,-3 2 0,5 2 387,-1-4-516,3 5 258,1 0-258,2-2 129,1 1 0,1 1 387,3 0-387,4-3 0,4 3 0,3-2 0,5 0 0,4-2 0,4-1-129,11 0 129,-11 1 0,11-1 0,0 0 0,0 0 129,0 0-903,0 0-1032,0 0-2580,-12 7-645,-1 0 0,-6-7-645</inkml:trace>
  <inkml:trace contextRef="#ctx0" brushRef="#br0" timeOffset="69491.9747">8845 1617 1935,'0'0'2967,"0"0"129,-10-12-1548,10 12-129,-10-2-645,10 2-387,-11 0 0,2 0 0,9 0-258,-18 13 129,8-2 0,-3-1 0,1 3-129,-2-1 0,0 4-129,-1-2 129,3 1-129,-2 1 0,3-5 0,2 3 0,-1-5 0,10-9-129,-10 17 129,10-17 0,-3 13 0,3-13 0,0 14 0,0-14 0,8 19 129,-1-7-129,1 1 0,2 2 0,2 0-129,0 2-129,4-4 0,3 3-129,1-4 129,5-1-129,-4-1 129,6-1 129,-3 1 0,0-2 129,-3 4 258,-5 0 0,-4 5 516,-9-1-129,-1 9 0,-7-3 129,-3 7 129,-13-8 258,4 6 0,-10-8-387,6 2-129,-4-10 0,6 3 0,0-11-387,6-3-129,0 0-387,5-13-129,3-1-129,0-9-258,5 3-258,-7-14-774,7 7-1290,0-3-1419,0-5 129,5 6 0</inkml:trace>
  <inkml:trace contextRef="#ctx0" brushRef="#br0" timeOffset="70115.0104">9145 1762 1032,'-23'90'2451,"10"-36"-387,4-1-129,3 2-129,5-14-258,6-5-129,11-18-387,15-7-129,2-12-258,10-16 129,-3-13 129,6-1 129,-11-11 258,0 5-129,-18-9-129,-4 10 129,-13-4-387,-4 13-258,-17 1-129,-8 12-258,-4 3-129,-7 9-129,-4 4-129,-2 13 0,1 10 0,-3 0-258,10 13-903,-4-14-1677,11 3-1548,8-4-129,6-8-387</inkml:trace>
  <inkml:trace contextRef="#ctx0" brushRef="#br0" timeOffset="70551.0353">9604 1458 6708,'0'24'4386,"-3"-8"-258,2 13-774,-8 1-3999,9 10 0,0 3 258,0 4 129,0-1 129,3 1 129,3-4 258,-2-6 129,6-3 129,-4-8 0,5-4 0,0-9-129,-1 0 0,0-13-258,-1 0 129,-3-10 0,2-8-129,-5-12 129,3-3-129,0-13 0,4-5 0,0-5 0,3 1 0,5-1-129,0 7 0,1 7 0,-3 8-258,1 13-387,-10 2-1548,-7 19-2064,0 0-387,0 0-387</inkml:trace>
  <inkml:trace contextRef="#ctx0" brushRef="#br0" timeOffset="70741.0462">9645 1661 1,'15'54'3482,"2"-17"388,-7-4-1161,5 2-1548,7 8-129,1-5-258,6 1-387,3-3-516,2 0-2709,3-21-645,6 3-387</inkml:trace>
  <inkml:trace contextRef="#ctx0" brushRef="#br0" timeOffset="71403.0841">10381 1659 1935,'0'0'3741,"17"0"387,-4-18-645,4 0-3354,4-4-129,3 1 387,1-2-129,-1 1 0,-4 3 0,-2 0 0,-3-1 0,-2 3-258,-5 5-258,-8 12-387,5-20-1032,-5 20-903,-6-19-129,-5 12-258,0-2 387</inkml:trace>
  <inkml:trace contextRef="#ctx0" brushRef="#br0" timeOffset="71627.0969">10484 1361 1419,'-32'-5'1935,"18"7"0,4 5 129,5 5-516,3 5-387,2 5-129,3 5-129,10 4-387,2 0 258,5 6-258,1-4 0,5 4 0,-2-8 0,6 4 0,-3-9-129,4-3 129,-4-4-258,1-2 0,-1-6-387,-3-7-516,1-2-2709,-3 0-645,-9-9-516,0-4 129</inkml:trace>
  <inkml:trace contextRef="#ctx0" brushRef="#br0" timeOffset="72563.1504">11373 877 3225,'39'0'3999,"-26"4"-129,-13-4-516,0 0-3354,-11 14 0,-3-7 258,-6 5 258,-8-3 0,-3 4 0,-7-7 129,2 6-258,-3-1 0,7 2-129,-2 3-258,6 0 0,4 3-129,1-1 129,8 5-129,-2 1 0,7-1 129,1 0 0,4-3 0,4-3 0,1 0 0,4 0 0,3-6 0,6 1 0,0-4 0,1 1 0,1 0 0,1 2 129,0 1-129,1 0 0,0 1 0,0 2 0,1-1 129,-2 1-129,-1-2 0,-2 0-129,-2 3 258,-2-1-258,-5-1 258,-1 1-129,-3-1 129,-5 4 0,-7-2 387,-4 3 0,-6-10 0,0 7 0,-6-8 129,2 6-258,2-8-258,4-6-903,9 4-1548,1-12-1419,10-9-903,4-4-387,9-9 259</inkml:trace>
  <inkml:trace contextRef="#ctx0" brushRef="#br0" timeOffset="73203.187">11477 1467 2451,'-4'-22'3354,"-3"-4"-2193,1 4-387,1-2 0,1-5-129,3-3 129,1-1 0,3 0-129,6-1 0,5 7 129,1 2-129,5 9 129,-4 6-258,2 10 0,-3 10-516,-2 9-129,-1 5-258,-4 2 258,-3 2 0,-3 2 129,-2-3 258,0-1 516,-7-6-129,3 4 258,-9-10 0,4 6 129,-6-6-258,1 3-258,-1-5-129,0-6-774,4-1-774,-3-13-903,14 8-774,-10-32-1290,10-2-645,3-4 129</inkml:trace>
  <inkml:trace contextRef="#ctx0" brushRef="#br0" timeOffset="73854.2242">11859 916 5031,'8'36'4515,"-6"-7"-129,-2-5-516,-1 3-3225,-6 11-1032,2 9 129,-3 1 129,1-1 0,-2-4 258,-1-9 0,4-2 258,-2-16 258,3-1 0,5-15 0,0 0 0,0 0 0,0-8-129,8-12-258,7-9 0,3-3-129,5-8-129,3-6 0,2 2 129,-1-3 0,1 7-129,-4 1 129,-2 11 0,-4 3-129,-3 5 0,-1 5-129,-4 4-258,1 7 0,-11 4-516,11-4-258,-11 4 0,0 0-645,0 0-258,0 11-129,-11-10 129,4 16 129,-8-9 387,2 11 0,-3-6 645,2 6 645,-1-1 516,2 3 387,2-2 258,-2 0 258,5 8 258,0-7-129,5 9 258,-1-7-258,6 11 129,1-12-129,12 9-129,0-8-387,13 4 258,-1-11-387,12 5 0,-4-10-129,7 2-129,-2-8-129,-1 2 0,-4 0-516,-7-6-2193,-3 0-2064,-10 2-387,-15-2-129</inkml:trace>
  <inkml:trace contextRef="#ctx0" brushRef="#br0" timeOffset="75778.3343">17570 5010 258,'0'0'3612,"-9"0"129,9 0-903,0 0-774,0 0-645,0-13-516,4 0-387,6-4-258,4-5-258,4-11-129,5-6 129,3-14 0,4-8 258,2-2 0,-1-12 387,5 5-258,-6-11 129,4 12 0,-5-2-129,6 15-129,-7 8 0,-1 7-258,-3 7 0,-1 8 0,-5 11 0,-3 4 0,-5 2 129,-10 9-129,14-9 129,-14 9-258,0 0-258,0 0-774,0 0-903,-11 0-1290,-1 4-1290,-3 4-258</inkml:trace>
  <inkml:trace contextRef="#ctx0" brushRef="#br0" timeOffset="76219.3595">17417 4744 1548,'1'-10'3999,"12"5"258,-6-7-1161,2 0-2451,3 4-258,-1 3-258,4 3-129,-4 2 0,1 7 0,-2 9 0,0 5 0,1 8 129,-1 8 258,0 1 129,1 8-129,-2-4 0,3 5 387,0-3-258,2-1 0,-1-7-129,4-6 258,-4-6-387,0-3 129,-3-6 0,1-5-129,-11-10-129,15 0 0,-15 0 0,8-14-129,-5 1-258,-1-6 0,3 0 0,-5-7-516,5 9-903,-5-11-1548,2 3-1290,6 7-258,-1-8 130</inkml:trace>
  <inkml:trace contextRef="#ctx0" brushRef="#br0" timeOffset="76995.4039">17422 4666 1032,'8'3'3612,"0"4"0,-8-7-387,0 0-3354,0 0-258,1 21 129,-1-1 258,0 5 0,0 3 0,0 2 258,0 2 0,2 0 258,5 0 0,-3-5 258,11-5 129,-3-11-258,13-5 258,4-9-258,8-7 129,5-13-258,7-2-129,0-13 0,4 4 258,-3-4-258,-1 6 0,-8 2 0,-3 6 0,-8 4-258,-5 11-258,-5 4-387,-9-6-516,2 11-2322,-13 0-1161,0 0-645,-9-4 129</inkml:trace>
  <inkml:trace contextRef="#ctx0" brushRef="#br0" timeOffset="86842.9672">17478 8975 2451,'0'0'3999,"-6"0"-129,6 0-387,-10 0-3096,0 0-516,-3 0 129,1-4 0,-6-1 129,-2-1 0,-3 1 258,-5-4 258,0 3-258,-9-2 0,-1 4 129,-6 1-258,-2 1 0,-5 2-129,0 0 129,-4 0 0,2 3 0,-3 2 129,1 7-129,-1-3 0,1 7-258,0 0 129,3 4-129,0 5-129,-2 2 0,6 2 0,4-3 129,6 5-129,4 1 129,6 1 0,7 3-129,10-2-129,7 1 0,7 2 129,8-2-129,9 2 129,8-5-129,10 1 129,5-4 0,7 1 129,8-4 0,8-7 0,5-7 0,10-8 129,3-4-129,6-3 129,6-10-129,2-6 129,2-8-129,-3-2 0,1 0 0,-7-5 129,-5 0 129,-12-2 0,-6 4 387,-13-5-258,-8 8 258,-17-3-129,-6 7 0,-13 0-258,-6 2 0,-9 3-258,-14 4 0,-6 4-258,-13-3-258,-6 7 129,-10-1-129,-5 9 0,-6 0 0,2 3-903,-2 4-2709,6-2-129,14 6-258,4-8 388</inkml:trace>
  <inkml:trace contextRef="#ctx0" brushRef="#br0" timeOffset="87270.9916">17972 9091 2451,'-23'-1'4386,"15"-10"0,8 11-516,13-26-1935,5-3-1161,11-5-516,10-6-129,7-5-258,11-6 258,6 0 129,3-2 0,6 6-129,0-1 129,1 4 0,-5 2 0,-3 8 129,-7 4-129,-5 4 129,-10 5-258,-7 6 258,-11 3-258,-8 7 0,-6 3 0,-11 2-258,8 0-129,-13-3-1290,-4 3-2580,-3 3-516,-4-3-387,4 0 0</inkml:trace>
  <inkml:trace contextRef="#ctx0" brushRef="#br0" timeOffset="88083.0381">19318 8000 1677,'-19'-1'3354,"3"-6"129,16 7-1935,0 0-1161,-9-9 258,9 9 0,0 0-129,0-12 129,7 4-258,7 2 129,4-5-129,3 1-387,6 2 0,-2-2 0,3 8-129,-5 2 129,-4 0 129,-7 6 0,-9 8 129,-3 9 258,-15 1 0,-1 8 387,-10-6-258,6 7 129,-6-8-129,8 4-258,1-5 0,11-1-129,6-6-129,6-2 0,7-3-258,8 1 129,3-6 129,5-1-129,3-6-258,2-6-645,8-10-3096,4 2-387,-2-13-387,3 2 129</inkml:trace>
  <inkml:trace contextRef="#ctx0" brushRef="#br0" timeOffset="88490.0614">19900 8093 3483,'-35'38'4773,"21"-22"-516,-5-16-129,10 0-2709,1-3-1548,2-9-129,3-6 0,3-6 258,0-5 0,3-3 129,5 6 129,2-6 0,3 7 129,3 2-129,3 7-129,4 8 0,-1 4-129,4 4 0,0 4 0,-2 7 0,-1 2 0,-5 6 129,-4 0 129,-6-1 129,-2 3 0,-7-4 258,-9 2-129,-10-6 129,0 4 0,-9-8-129,3 2 0,-5-10-258,5-1-129,2 0-258,4-12-258,6 3-258,1-17-1161,13 8-1548,1-5-1419,7-5-516,8 2 129</inkml:trace>
  <inkml:trace contextRef="#ctx0" brushRef="#br0" timeOffset="88895.0845">20315 7991 8385,'-25'20'4515,"9"-24"-645,6-15-1290,-2 2-3225,6 0-258,1-9 258,5 3 129,0-6 129,3 3 258,7 5 258,4-1 387,6 10-129,-1 3 0,3 9-129,0 3-258,1 7 0,-2 9-258,-2-1 258,-6 6-129,-3 0 129,-7-2 387,-3 4 258,-7-8 0,-6 3 129,-11-11 129,3 4-258,-6-14 258,4 5-387,0-5-645,1-8-903,12-1-2193,4-5-1419,3-9-516,3 1-129</inkml:trace>
  <inkml:trace contextRef="#ctx0" brushRef="#br0" timeOffset="89289.1071">20673 8020 4128,'-11'-3'3999,"11"3"-387,7 0-1161,2 0-1032,11 3-516,-1-3-516,5 0-129,3-7 129,4 4-129,-1-7 0,-2 1-129,-6 1 258,-4-1-774,1 5-1935,-3 4-1677,-11-11-387,5 11-129</inkml:trace>
  <inkml:trace contextRef="#ctx0" brushRef="#br0" timeOffset="89887.1413">21222 7803 6708,'-20'3'4257,"20"-3"-129,-17 0-387,17 0-4128,-11-8 129,11 8 0,0 0 129,0-13 387,7 9 129,4 1-129,8 3 129,2 0-258,4 0 0,1 2-129,4 6 129,-7-1-129,0 4 0,-6-3 0,-3 2 0,-5 0 129,-9-10 0,0 18 258,-10-9-129,-5 1 0,-2 3 129,-2-5-258,3-1-129,2 1-258,1-2 0,13-6-258,0 0 0,22 8-129,-2-8-129,8 0 387,-1 0 0,2 1 258,-1 5 129,-7-1 258,-6 7 0,-8 0 387,-2 6-129,-10 1 0,0 9 129,-14-9 0,3 6 129,-7-4-129,-1 4-129,-3-8-129,2 1 0,-1-9-258,4-5-129,5 1-645,-2-12-1419,18-6-2064,1-3-645,0-7-387,14-8-129</inkml:trace>
  <inkml:trace contextRef="#ctx0" brushRef="#br0" timeOffset="90307.1653">21764 8058 7998,'-46'-4'4386,"23"-14"-129,9-11-774,1 1-3870,4 2 0,4-5 0,5 1 258,1 4 0,7 2 387,2 6 0,2 4 0,4 10 129,0 1-258,2 3 129,1 9-258,-2 3 0,2 3-129,-3 3 258,-2-1-129,-2-1 129,-4-1 258,-3-2 0,-5-2 0,0 2 258,-11-8-129,1 2-258,-7-4 129,2-3-258,-3 0-516,-3-6-1032,8-7-3096,0-3-258,4-6-258,9-2-387</inkml:trace>
  <inkml:trace contextRef="#ctx0" brushRef="#br0" timeOffset="90743.1902">22139 7916 6063,'-51'2'4257,"29"-9"-258,-5-16-387,10 2-3999,1-3 0,9 2 258,3-2 129,4 2 258,5 4 129,8 2 129,4 10 0,2 0-129,4 6 0,0 5-129,2 7-129,0 2 0,2 3-129,-4-1 0,0 1 0,-4 0 0,-3-1 129,-3-1 129,-7 2 258,-6-6 0,-4 4 258,-15-6 0,0 3 0,-13-6-129,2 2 0,-8-2-387,0-6-1161,-2-1-3612,1-7-258,0-9-774,2-6-129</inkml:trace>
</inkml:ink>
</file>

<file path=ppt/ink/ink1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2:58:28.956"/>
    </inkml:context>
    <inkml:brush xml:id="br0">
      <inkml:brushProperty name="width" value="0.05292" units="cm"/>
      <inkml:brushProperty name="height" value="0.05292" units="cm"/>
      <inkml:brushProperty name="color" value="#7030A0"/>
    </inkml:brush>
  </inkml:definitions>
  <inkml:trace contextRef="#ctx0" brushRef="#br0">3529 12673 3354,'-7'-2'3870,"7"2"-645,0 0-1935,-3-10-903,3 10-258,0 0 0,8-19 387,-8 19-129,15-21 258,-3 6-129,4-7 129,6 2-129,7-3-129,9-1-129,4-1 0,4 4-258,8 5 0,2 1 0,-1 6 0,1 4 0,-4 5-258,-3 0 258,-5 8 258,-2 5-258,-6-2 258,-4 8 0,-5-3 258,1 8 0,-8-6 129,5 7 0,-4-4-129,12 4 129,1-4-258,15-1 0,8-2-258,14-6 0,8-7-129,7-2 0,1-3 129,-1 0 129,-8-3 0,-9 3 0,-14-7 129,-10 5 129,-12 0-258,-5 2 129,-8 0-129,1 0 129,1 0-258,0 0 0,4 2-129,2 2 0,-1-4 129,0 0-129,-1 0 0,-1 0 0,-2 0 0,-2 0 0,0 0 129,2 0-129,3 0 0,4 3 0,2-3 129,8 0-129,5 5 0,4-5 129,5 2 0,5 1 0,-1 4-129,-2-1 129,-2 2-129,-9 3 129,-9 1-129,-6-2 0,-8 3 0,1 2 0,-2-1 0,2 1 129,7-3-129,9-2 0,7-3 129,9 0 0,6-4-129,1 3 0,1-6 129,-1 0-129,-4-4 0,-6 2 0,-9 2 0,-6 0 129,-7 0-129,-4-1 129,-2-1 0,-3 2-129,3 0 129,2 0-129,1 0 0,4-4 0,3-2 0,2-1 0,-1 0-129,-1-2 129,-5-2 129,-3 3-129,-5 0 0,-5 3 129,-1 2-129,-2 3-129,1 0-258,-1 0-1161,10 8-3483,2-1-258,4-7-258,2-5-258</inkml:trace>
</inkml:ink>
</file>

<file path=ppt/ink/ink1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8T17:15:31.033"/>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491 3174 1,'-16'3'1160,"16"-3"130,0 0-258,-10 2-129,10-2-129,0 0-129,0 0-387,0 0 387,0 0-387,0 0 258,0 0 0,-8-5-129,8 5 258,0 0-258,0 0 258,0 0-258,-12-4 129,12 4-129,0 0 258,0 0-387,0 0 258,0-7-258,0 7 0,0 0-129,6-7 0,-6 7-129,0 0 258,14-3-258,-14 3 0,0 0 129,0 0-129,0 0 129,12-5-129,-12 5 129,0 0 0,0 0 0,14 7-129,-14-7 129,20 11-129,-6-5 129,1 1 0,4-1-129,2-2 258,-2 2-129,-1 0-129,-1 0 129,-1 3 0,-2-2 0,0 2 0,-3-2 129,1 4 0,-3-3 129,3 4 0,-2-4-129,1 4 129,-2-5-129,5 6 258,-5-2-258,2 2 129,0-2-129,1 1-129,-4-1 129,4 1-129,-3-2 0,3 1 0,-2-2 129,3 0-129,-2-2 0,2 2 0,-2-2 129,3 2-129,-2-1 0,3 1-129,-3 0 258,2 2-258,-1-1 0,-1-1 0,2 0 129,-1 3-129,2-3 0,-1-2 0,1 3 0,1-2 0,-1-1 0,-1 2 0,0-1 0,0-3 0,0 4 0,-1-6 258,-1 6-258,2-3 0,-2 0 0,1 0 0,-3-3 0,1 2 129,-11-5-258,20 13 258,-20-13-129,16 9-129,-16-9 258,16 9-129,-16-9 0,18 12 0,-18-12 0,19 8 0,-19-8 0,20 7 0,-20-7-129,21 9 129,-21-9 0,18 8 0,-18-8 0,14 7 129,-14-7-258,10 6 129,-10-6 0,0 0 0,14 9 0,-14-9 0,0 0 0,16 5 0,-16-5 0,10 2 0,-10-2 0,0 0 0,14 2 0,-14-2 0,0 0 0,0 0 0,0 0 0,0 0 0,11 0 0,-11 0 0,0 0 0,0 0 0,0 0 0,0 0 0,0 0 129,0 0-129,0 0-129,0 0 129,12 6 0,-12-6 0,0 0 0,11 0-258,-11 0 258,13 0 0,-13 0 0,19 0 0,-19 0 0,18-3-129,-18 3 129,15-2 0,-15 2 0,16-4 0,-16 4 0,19-6 0,-6 0 0,-1 1 0,2 0 0,0-1-129,-1-2 129,2 3 0,-2-2 0,1 0 0,-1 1-129,0-1 129,0 0 0,1 0 0,2-1 0,-1-2 0,3 2 0,1-1-129,-1 0 129,1-1 129,0 0-129,0 0-129,0 1 258,1-1-129,-3-1 0,1 2 0,2 0 0,0-3 0,2 3 0,-1-4 0,3 0 0,0 0 129,3-1-258,3-2 258,0-2-129,2 3 129,-2 0-258,1-1 258,-3 1-129,0 1 0,-6 0 129,-3 3-129,-1 1 0,-6 3 0,-1 0 0,-11 7 0,18-13 0,-18 13 0,19-10 0,-19 10 0,21-12 0,-9 3 0,0 0 0,2 1 0,-2-1 258,-1 0-258,-11 9 0,16-13 129,-16 13 0,8-10-129,-8 10 129,0 0-129,3-9 129,-3 9-129,0 0 0,0 0 129,0 0-129,0-9 0,0 9-129,0 0 258,0-10-129,0 10 0,0-12 0,0 12 0,0-12 0,0 12 0,-6-16 0,4 7 0,-1-1 0,0-1 0,-1 2 0,1-2 0,-2 1 0,4-2 0,-1 2 0,0-5 0,0 4 0,-1 0 0,-1-2 0,0 2 0,-2 2 0,-2 0 0,2-1 0,-1 2 0,0-5 0,-2-1 258,2-1-258,-2-1-129,0-2 129,-2 0-129,-2 0 129,0-2-129,-1 5 0,-4-3-258,0 4 129,-4-3 258,-1 1 0,-3-1-129,2 1 129,-1-1-129,0 2 129,0-4 0,3 3-129,1-2 129,0-1 0,2 3-129,1 0 129,-1 2 0,0-3-129,-1 5 129,2-2 0,1 4 0,0-1 0,1 0-129,-1-2 129,4 1 0,-2 2 0,0 0 0,1-2 0,0 0 0,-1 3 129,2-2-129,-1 3 0,1-1 0,1 0-129,0 1 516,-1-1-387,2 1 387,-1-1-387,12 9 516,-20-14-516,20 14 387,-17-11-387,17 11 0,-15-8 0,15 8 0,-9-9 0,9 9 0,0 0 0,-13-6 0,13 6 0,0 0-129,-12-6 129,12 6 0,0 0 0,-12-2 0,12 2 0,0 0-129,0 0 129,-13-2 0,13 2 0,0 0 129,0 0-129,-10-3 0,10 3-129,0 0 0,-11 0 0,11 0 129,-11 3-129,11-3-258,-15 6 258,15-6 129,-19 7-129,6-3 0,0 4 129,-4-2 0,3 1-129,-3 3 129,-1 0-129,-1 2-258,-2 3 387,-2 0-516,0 1 387,1 0-258,-4 5 387,2-2-387,-5 2 387,1-1 0,0 7-129,0-2 258,-1 2-258,-4 3 258,2 0-129,-2 1 0,1-1 0,-4 0 129,1-4 0,-2 1-129,-2 2 129,0-4 0,-1 1-129,-1-1 0,1-1 129,4-3-129,1 1 0,0-2 0,4-5 0,5 1 129,0-3-129,5-1 0,-1-2 0,4 0 0,1-2-129,4 0 129,0-1-129,13-7 129,-13 9 0,13-9-129,0 0 129,0 0-129,0 0 0,0 0 129,0 0-129,0 0-387,26 0-903,-6-3-1935,14-8-645,12 3-258,-2-14-258</inkml:trace>
</inkml:ink>
</file>

<file path=ppt/ink/ink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2:01:29.443"/>
    </inkml:context>
    <inkml:brush xml:id="br0">
      <inkml:brushProperty name="width" value="0.05292" units="cm"/>
      <inkml:brushProperty name="height" value="0.05292" units="cm"/>
      <inkml:brushProperty name="color" value="#7030A0"/>
    </inkml:brush>
  </inkml:definitions>
  <inkml:trace contextRef="#ctx0" brushRef="#br0">2422 9232 5547,'5'14'4644,"-5"-14"-129,0 0-258,0 11-3096,0-11-516,-6 11-387,6-11-129,-13 25-129,3 1-129,-1 8 0,-4 15 0,-1 6 129,-3 0 129,4 1 129,-2-6-129,6-9 129,8-21 258,8-20-129,18-35 129,15-26-258,15-27-129,10-12 0,10-12 0,4-1-129,1 5-129,-4 18 129,-10 23-129,-9 24 129,-10 30 129,-10 25 0,-13 27 129,-6 25 0,-11 20 0,-2 6 258,-3 3-129,0 3-129,1-12-129,10-7 129,12-25 0,13-24-258,15-22 0,11-11 0,11-12 0,5-6-129,6 6 129,-1 12-129,-3 22 129,-7 32-129,-4 42-645,-12 24-3870,2 17 0,-1 5-387,-9-10-645</inkml:trace>
</inkml:ink>
</file>

<file path=ppt/ink/ink2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8T17:15:33.961"/>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3438 3089 2322,'0'0'1548,"0"0"-387,0 0 258,0 0 258,0 0-258,0 0-129,0 0-258,0 0-129,0 0-258,0 0 0,-9 0-387,9 0 0,0 0 0,0 0 0,0 0-129,0 0 0,0 0-129,0 0 0,0 0 0,0 0 0,0 0 0,0 0 0,9 12 0,-1-5 129,0 1 0,4 1 0,-2 0 0,3 3 129,1 1 129,0 4-129,1-2 0,0 3 129,2-2-129,0 4 129,0 0 0,0 2-129,-2-4 129,2 1 0,-3-2-129,4 2 129,-4-2-129,3-1 0,-2-2-129,5 0 129,-3 0-129,3 0-129,-2 1 129,-3 0-129,4 0 129,-4 3-129,0-2 129,-1 0 0,-2-5 258,1 2-129,-2-4-129,3 1 129,-3-3-129,4-1 0,-3-1 0,3 1 0,-3 0-129,-1-2 0,1-1 0,-12-3 0,14 5 129,-14-5-129,0 0-129,14 4 129,-14-4 0,0 0 129,12 4-129,-12-4-129,16 3 129,-16-3 0,18 6 0,-18-6 0,23 7 0,-10-4 0,1 2-129,-1-1 129,0 0 0,-2 0 129,-11-4-258,20 5 129,-20-5 0,13 5 0,-13-5 0,12 6 129,-12-6-258,11 2 129,-11-2 129,10 3-129,-10-3-129,12 1 129,-12-1 0,0 0 0,10 0 0,-10 0 0,0 0 0,0 0 0,11 1 0,-11-1 0,0 0 0,0 0 0,14 0 0,-14 0 0,0 0 0,15 0 0,-15 0 0,16-1 0,-16 1-129,20-4 129,-6-1 0,-2 1 0,4-2 0,-2 0 0,5 1 0,-3-1 0,2-3 0,-1 2 0,3-3 0,3-1-129,1 0 129,2-1 0,1-3 0,0 3 0,2-3 0,1-2-129,-2-1 258,0 0-129,0-1 0,0 1 0,3-2 0,-1 0 129,2 0-129,-1 2 129,1 1-129,-1 1 0,-3-3 0,-1 1 0,-4 3 129,0-2-129,-8 2 0,0 2 129,-3-2-129,0 1 0,-2 3 0,1-2 0,1 2 0,-1 1 0,0 2-129,1-1 258,-12 9-129,17-11 0,-17 11 0,13-11 129,-13 11-129,0 0 0,0 0 129,0 0-129,5-9 129,-5 9-258,0 0 258,0 0-129,0 0 0,0 0 0,0-8 0,0 8 0,0 0 0,0 0 0,0 0 0,0 0 0,0 0 0,-5-9 0,5 9 0,-9-9 0,3 1 129,-4-2-258,-2-2 129,-4 1 0,-1-2 0,-3-1 0,-4-1 0,1 0-129,-1 1 129,-4-6 0,2 3 0,1-1-129,-1 0 0,-2-1 129,3-1-129,-3-1 129,0 0-129,3 3 129,0 0-129,0-3 0,-1-3 258,-3-2-258,4 1 129,-3-1 0,-1-3-129,0 1 129,1-2 129,-1 1-258,-2 4 129,3 1 129,2 2-129,1 3 0,3 2 0,0 3 0,5 1 0,2 2 0,2 1 0,4 0 387,-2 1-387,4 1 387,0-1-387,7 9 387,-11-11-387,11 11 387,0 0-387,-6-9 0,6 9-129,0 0 129,0 0 0,0 0 0,0 0 0,0 0-129,0 0 129,0 0-129,0 0 0,0 0 0,0 0 129,0 0-129,0 0 0,-12 2 129,12-2-129,-18 13-258,9-4 258,-7 4-258,-1 1 258,-5 3-516,1 2 645,-3-2-516,-2 5 387,2 1 129,-6 5-129,1 1 129,-3 1-129,-3 5 129,-2 2 0,-7 4 0,2-1 0,-4-1 0,2-3 0,-1 0 129,2-6 0,5-3-129,-1-1 0,8-4 129,0-6-129,4 2 0,4-4-129,-1 1 129,4-2 0,2 0-129,2-2 129,2-2-129,14-9 0,-17 15 129,17-15-258,-5 8 129,5-8-129,0 0-516,15 4-1677,4-4-1419,1-7-387,8-2-129,-2-8 130</inkml:trace>
</inkml:ink>
</file>

<file path=ppt/ink/ink2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8T17:15:36.785"/>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5841 3154 645,'0'0'2064,"0"0"129,0 0-129,0 0-516,0 0-258,0 0-645,0 0 0,0 0-387,0 0 129,0 0-258,0 0 0,0 0 129,0 0 0,0 0 129,0 0-129,0 0 0,9 13 258,-9-13-258,12 19 0,-3-8 0,0 2 129,3 0 0,1 3-129,0-2 0,4 4 258,0-6 0,1 4-129,1-3 129,5 5 129,-6-4-387,5 5 129,-1-3-129,0 3 0,-1-4-129,2 5 129,-3-2-129,2-1-129,-1-1 129,4 2 0,-5-3 0,3 0 0,-2-2 0,1 2-129,-1-2 129,-3 2 0,1-2-129,0-3 129,-3 2-129,0-3 0,2 1 0,-2 0 129,-1-3-129,-1-2 129,0 1-129,-2 1 129,-2-1-129,2 0 258,-12-6-258,19 14 0,-19-14 0,21 14 0,-8-4 0,-3-1 0,3-2 0,0 0 129,-2-1-129,-1-2 0,2 1-129,-12-5 129,15 7 0,-15-7 0,12 3 0,-12-3 0,0 0 0,0 0 129,0 0-129,0 0 129,0 0-129,11 5 0,-11-5 0,0 0 0,0 0 0,0 0 0,0 0 0,0 0 0,0 0 0,0 0 0,10 0 0,-10 0 0,0 0-129,18-9 129,-18 9 0,18-6 0,-6 5 0,0-5 0,6 0 0,0 0 0,1-3 0,2 1 0,3-2 0,-1 0 0,4-1 0,0-1 0,1 0 0,1 0 0,-1-2 0,0-1 0,-1 0 0,-2-2-129,3-3 258,-4 1 0,1-3 0,-3 3 0,2 2-129,-7-1 129,4 1 0,-1 0 129,-3 0-258,3-1 129,-1 2-129,2-4 0,2-3 129,3-1-129,2-2 0,-1-1 0,1 4 0,-2 1 0,-3 1 0,-1 2 0,-7 2 129,-2 5-129,-4 3 0,-9 9 0,11-12 0,-11 12 0,5-10 129,-5 10-129,2-7 0,-2 7 129,0-11-129,0 11 129,0 0 0,-8-11-258,8 11 129,0 0 0,-10-9 0,10 9 0,0 0 0,0 0 0,-14-11 0,14 11 129,-16-7-258,16 7 129,-26-12 0,13 4 0,-5 0 0,1-1 0,-3-2-129,-1-3 129,-1-1 0,-3-2-129,-2-3 0,-3-1-129,-1-1 129,-3-2 0,-5-1 0,-1 0 0,-1 2 129,0-3-129,2 1 129,-1-3-129,4 1 0,1-2 0,4 4 129,4-2-129,5 3-129,0 2 129,3-1 129,4 8 0,-1 1 0,2 3 0,1 2 0,2 3 0,0 1 0,11 5 0,-16-7 0,16 7 0,0 0 0,-13-6 129,13 6-258,0 0 129,0 0 129,0 0-129,0 0 0,0 0 0,0 0-129,0 0 129,0 0 129,0 0-129,0 0 0,0 0-129,0 0 129,0 0 0,0 0 0,-12-4 0,12 4-129,0 0 129,-16 10-129,5-3 129,-3 4-129,-1 2 129,-5 4 0,-1-1 0,-1 6 0,-5 2-129,-2 5 0,-1 4 0,-2 0 0,-2-1 129,-4 3-129,1 1 387,-3 1-258,-1-1 0,0-2 129,0-3-129,0-3 129,1 0 0,2-2-129,1-4-258,4-2 258,2-4 0,4-2 0,3-3 0,1 1 0,4-2 0,4-3 0,4-1 0,11-6 0,-16 6 0,16-6-129,0 0 0,0 0 0,0 0-258,0 0-774,0 0-2709,16-3-387,-1-4-258,2-7 0</inkml:trace>
</inkml:ink>
</file>

<file path=ppt/ink/ink2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8T17:15:39.540"/>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8331 3114 903,'-10'0'2322,"10"0"-258,0 0 129,0 0-645,0 0-516,0 0-258,0 0-516,-13-4 0,13 4-129,0 0 129,0 0-129,0 0 0,0 0 129,0 0-129,0 0 258,0 0-129,0 0-129,0 0 0,0 6 0,0-6 0,4 11 129,-4-11-129,11 14 129,-11-14 0,12 19 129,-6-8 0,4 1 129,-4 0 0,7 4 129,0-4-129,2 6 0,3-4 129,4 5-258,0-5 0,7 5 0,-1-7 0,3 4 0,-2-1-129,2 3 0,-5-3-129,1 1 0,-4 0 0,0 2-129,-3-2 129,1 3-129,-1-2 129,1 0-129,1-2 258,1 4-258,0-6 0,2 4 129,-3-2 0,-1-1-129,-1-1 0,0-2 0,-5-1 129,1 0 0,-2-3-129,0 0 129,-3-1-129,2 0 0,0 0 129,0 1-129,2 0 0,-1-3 0,2 2 0,-2 0 0,1-3 129,-1 3-129,-2 0 0,0-4 0,-2 4 0,-10-6 0,20 5 0,-20-5 0,16 5 0,-16-5 0,14 3 0,-14-3 0,0 0 0,15 5 0,-15-5 0,10 4 0,-10-4 0,13 5 0,-13-5 0,13 1-129,-13-1 129,0 0 129,11 3-129,-11-3 0,0 0 0,0 0-129,11 0 129,-11 0 0,0 0-129,0 0 129,16 3 0,-16-3-129,0 0 258,10 0-129,-10 0-129,0 0 129,12 0 0,-12 0 0,10-3 0,-10 3 0,13 0 0,-13 0 0,20-6 0,-8 0 129,2-4-129,1 0 0,5 0 0,1-2 0,4-3 0,0 2 0,2-4 0,1 2 0,-1-2 0,0-3 0,0-3 0,3-1 129,2-1-129,2-1-129,0 0 129,6 1 129,-4 0-258,3 3 258,-3 2-129,0-1 0,-1 0 0,-2 1 0,-3 1 129,-3 0-129,0 1 129,-1-3-129,-5 4 0,-1 0 0,-6 3 0,-2-1 0,-3 3 129,-3 0-129,-2 3 0,-4 9 129,1-9-129,-1 9-129,0 0 129,0 0 0,0 0 129,0 0-129,0 0 0,0 0 0,2-9 0,-2 9 129,0 0-129,0 0 0,0 0 0,0-9 0,0 9 0,0 0 0,0-10 0,0 10 0,-2-11 0,2 11 0,-10-9 0,10 9 0,-15-12 0,7 4 0,-1-2 0,-3-2 0,0 1 0,-1-2 0,-3-2 0,-3 0 0,-3-6 0,-4 0 258,-2 0-387,-2 0 129,-1-1-129,-3-3 0,0 0 0,-3-2 0,2 1 0,-1-1-258,-2-2 258,1 0 129,-4 1 0,-1 2 0,2 0 0,1 2 0,1 3 0,3 1 0,3 4 0,1-1-129,5 3 129,2-1 0,4 3-129,4-1 129,1 0 0,3 2-129,2-2 129,-1 4 0,3 0-258,8 9 258,-16-14-129,16 14 129,-16-8-129,16 8 0,-12-3 129,12 3-129,0 0 129,-12 0-129,12 0 0,0 0 0,0 0 129,0 0 0,0 0 0,0 0 0,0 0 0,0 0 0,0 0 0,0 0 0,0 0-129,-15 2 129,15-2 0,-16 12-129,5-6 129,-5 4 0,-2 2 0,-3 2 0,-5 5-129,-4-1 129,-3 7-129,-5-1 129,-2 9-129,-5-3 129,-1 2 0,-6-1 0,2 2 0,-5 2 129,-1-3 0,0 2 258,-1-4-258,0 3 0,3-3-129,5 0 129,1-3-129,10-3 129,6-3-129,2-3-258,8-6 258,6-3 0,3-1 129,13-8-129,-13 4-129,13-4 129,0 0-129,0 0 0,0 0-258,8-8-1032,11 0-2838,3 2 0,6-9-258,6-1 0</inkml:trace>
</inkml:ink>
</file>

<file path=ppt/ink/ink2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8T17:15:41.892"/>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10829 3116 774,'0'-9'1032,"0"9"129,0 0-129,0 0 129,0 0 0,0 0 129,0 0-516,0 0 0,0 0-129,0 0-258,0 0 258,0 0-387,0 0-129,12 7 0,-12-7 0,18 15 258,-5-4 0,2 0 129,-1 2-129,6 3 258,-2 0-258,5 2 129,-5 2 0,7 4 0,-1-2-129,3 6 129,0-5-129,4 6 129,-1-7-258,6 2 129,-3-1 129,4-1-387,-3-3 258,2 5-258,-4-4 129,4 2-129,-2-4 129,2 2-129,1-4 0,2 2 129,-1-1-129,1-3 0,-1-1 0,-1-1 0,-2 1-129,-1 0 129,-4 1 0,-1-4 0,-7-1-129,3 0 129,-9-2 0,2-2 129,-6-1-129,-12-4 0,13 6-129,-13-6 129,0 0-129,0 0 129,0 0-129,0 0 0,0 0 129,0 0-129,0 0 0,0 0 0,0 0 129,0 0-129,0 0-129,0 0 129,0 0 0,0 0 0,0 0 0,0 0 0,0 0-129,0 0 129,0 0 0,14 1 0,-14-1-129,13 0 129,-3 0 0,5-1 0,0-1 0,3-2 0,1-1-129,1 1 129,0-2 0,2 0 129,-1-4-129,4-1 0,3-1 0,4-2 0,3-2 129,5 0-258,3-6 258,5-2-129,2-4 0,0-2 129,1-2-129,-3 0 129,-5-3 0,-1 0 0,-4 1 0,-3 3 0,-4 2 0,-2 3-129,-1 1 0,-1 2 129,2 1 0,0 2-129,-6 2 0,3 3 129,-5-1 0,0 2-129,-1 1 0,-5 2 129,1 4-129,-6-1 0,-10 8 0,16-11 129,-16 11-129,0 0 129,0 0-129,0 0 0,0 0 0,0 0 129,11-9-129,-11 9 0,0 0-129,0 0 129,6-9 129,-6 9-129,0 0 0,0-11 0,0 11 0,-2-9 0,2 9 0,-12-10 0,12 10 0,-22-17-129,6 9 258,0-7-129,-6 0 0,-3-1 516,-4-5-645,-5-2 129,-3-2-129,-4-2-258,-3-5 258,-6 2 0,-1 0-129,-4-5-258,-3 2 387,2 0 0,2 4 129,-1-2-129,3 3 0,2 1 129,3 1-129,2 5 0,6 3 0,-2 0-129,5 5-129,1 1 387,5 2-258,6 4 129,3 2 0,3 1 129,5 1-129,13 2 129,-11-1 0,11 1-129,0 0 129,0 0-129,0 0 0,0 0 129,0 0-129,0 0 0,0 0 129,0 0 0,0 0 0,0 0 0,0 0 0,0 0 0,0 0 0,0 0 0,-12 2 129,12-2-129,-11 5 0,11-5 0,-16 9 0,5-5 0,-3 4-129,-1-1 258,-3 2-258,-2 0 129,-5 2 0,-4 2 0,-4 3 0,-4 2 0,-8 2-129,0 7 129,-5 1-129,-4 4 129,-1 0 0,-4 5 0,1 0 129,0-1 129,1 2 0,1-3-258,3-2 0,1 1 129,4-4-129,0-3 129,4 0-258,2-1-129,3-5 258,2 0 129,3-2-129,3-1 0,4-2 0,6-3 0,5-5 0,2-1 0,7 2-903,-4-5-3096,11-4-387,-15 4-129,2-8-258</inkml:trace>
</inkml:ink>
</file>

<file path=ppt/ink/ink2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8T17:15:46.016"/>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4898 13199 1032,'0'0'3096,"0"0"-258,3-8-645,-3 8-903,0 0-516,0 0-258,0 0-516,0 0 0,0 0-258,0 0 516,0 0-258,0 0 258,0 0 0,0 0 0,0 0 258,0 0-258,0 0-129,0 0 0,0 0 129,11-4-129,-11 4 0,15 0 129,-15 0-129,20 0 129,-5 0 129,-2 2-129,5 2 0,-3-4 0,4 3-129,-1 0 129,2 0 258,1-1-258,1 2 129,0-4-129,3 1 129,0-1 0,4 3-129,0-3 0,1 1 0,0-1 0,3 0 0,-3 0-129,5 0 129,-3 0 0,1 0 0,3-1-129,2 1 129,-3 0-129,2 2 0,-2 0-129,6 2 129,-5-4 0,2 1 0,-4-1 258,2 0-129,1 0 0,1-4 129,-4 0 0,3 0-129,0 0-129,3 0 129,-2 2-258,-2-1 129,1 3-129,-1 0 0,-3 0-129,-2 0 258,-1 0 0,-2 2-129,-1-2 129,-1 0-129,0 0 258,1-4-258,1 1 129,-1 1-258,-1-1 129,2 2 0,-1 0 0,-1 0 0,-1 1 0,-1 0 0,2 0 0,-4 1 129,0 2-129,0 1 0,2-2 0,-2 3 129,2-4-129,0 4 129,3-2-129,1 1 0,2-1 129,-1-1-258,-1 0 258,0 0-258,-2 1 129,2-1-129,-3-1 258,1-1-258,0 0 129,1 1 0,1 1 0,-1 0 129,0 1-129,-1-2 0,-3 0 0,2 2 0,-2-2 129,1 3-258,-4-4 258,4 3-129,1-3 0,1 2 0,2 3 0,4-1 0,0 1 0,2-1 0,4 3 0,0-2 0,1 1 0,0 1 0,-1-3 0,-4 1 129,3 0-129,-3-1 0,-2 0 129,0 0-129,-1-3 0,3 2 129,-2 0-129,2-1 0,-1-1 0,0 3 129,1 0-258,0 0 129,-5-1 0,-1-1 129,1-1-129,-3-1 0,0 0 129,3 0-129,-1 0 129,2 0-129,2 0 129,1 0-129,0 0 0,3 0 0,-1-1 129,0-1-129,-1-1 0,-3-1 0,1 2 0,-3-1 129,1 0-129,-1 0 0,-4 0 0,0 2 0,2-1 0,-1 2 0,0 0 0,-2 0 129,1 0-129,-2 0 0,4 0 0,-2 0 129,0 2-129,-1-2 0,-1 0 129,-6 0-258,3 0 129,-2 0 129,-1 0-129,0 0 129,-1-2-129,-2 1 0,0 0 0,-1-1 129,1 1-129,-3 0 129,-11 1-129,17-3 129,-17 3 0,12-2-129,-12 2 0,11-1 0,-11 1 129,0 0 0,0 0-129,13-6 0,-13 6 129,0 0-129,0 0 129,0 0-129,0 0-129,0 0 129,0 0 0,11-2 129,-11 2-258,0 0 258,13-1-129,-13 1 0,13-1 0,-13 1 0,13-2-129,-13 2 0,11 0-129,-11 0-387,13 6-1290,-9 3-2967,1 2-129,-5-11-258,-9 6-645</inkml:trace>
</inkml:ink>
</file>

<file path=ppt/ink/ink2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8T17:15:57.532"/>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10866 13196 1,'-17'-8'1418,"5"7"-128,12 1 258,0 0 0,0 0 258,0 0 0,0 0-129,0 0-387,11-5-129,3 5-258,-1-4-129,6 4-258,-1-2 0,5 2 129,-5-1-258,8 1-129,-5 0 129,3 0-129,-5 0 258,6 1-258,-3 1 129,1 1 0,-4 1 129,7-1 0,-6 1-129,7 1 129,-4-1 129,7 4-258,-2-7-129,6 5 0,1-3 0,1 3-129,1-3 129,2 3-129,2-4 0,0 1 0,-5 0 258,4 0-387,-2-1 129,-2 2 0,-2-3 0,-1 1 0,2-1 0,0-1 0,-2 0-129,2 1 258,-2-1-258,4 0 129,-4 0-129,3 0 129,-3 0-129,0 0 0,-1 0 0,0 0 0,1 1 0,-4 0 129,-1 1-129,2-2 0,-2 1 0,-1-1 0,-3 2 0,2-2 129,-2 0-129,-2 0-129,0 0 129,-1 0 0,1 0 0,-4 0 0,1 0 0,-1 1 0,-1-1 0,2 0 0,-1 0 0,2 0 0,0 0 0,2 0 0,3-1-129,-2 1 129,2-2 0,-1 0 0,2 0 0,0 1 0,-1 1 0,-1 0 0,2-1 0,0 1 0,2 0 0,1 0 0,2 0 0,2 0-129,2 0 129,0 0 0,1-1 0,1 1 0,-1 0 129,2 0-129,-3 0 0,0-2 0,-2 2 0,-1-1 0,2 1-129,-3 0 129,1 0-129,-1 0 129,-1 0 0,2-2 0,0 1-129,-1 0 258,0-1-129,0 2 0,0 0 0,1-3 0,-2 3 0,1 0 0,0 0 0,1 0 0,-2 1 0,-1-1 0,1 0 0,0 0 0,0 0-129,-1 0 129,1 0 129,-2 0-129,1 0 0,2 0-129,-1 2 129,2-2 0,-2 0 0,2 0 0,1 0 0,1 0 0,-1 0 0,1 0 129,0-3-129,0 3 0,2 0 129,1-1-129,1-1 129,1 1-129,0-1 129,-2 0 0,2 2 0,-3-1 0,0 0 0,-2 1-129,0 0 129,-3 0-129,4 0 0,0 0 0,-3 0 0,1 0 0,0 0 0,0 0 0,-1 0 0,1 0 129,-5 0-129,1 0 129,-2 0-129,0 0 129,-2 0 0,-3 0-129,-1 2 129,-2 1-129,-4 2 0,-1-4 0,-3 1 0,-11-2 0,12 2 0,-12-2-258,0 0-129,0 0-516,0 0-2967,-19 0-1032,-7 0-387,-8-6-387</inkml:trace>
</inkml:ink>
</file>

<file path=ppt/ink/ink2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8T17:16:00.332"/>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4998 11210 1677,'0'8'3225,"0"-8"0,-4-4-2322,4 4-774,0 0 129,11-2 258,-11 2 258,13-4-129,-13 4 387,11-2-129,-11 2 0,13-3 129,-13 3-387,13 0-258,-13 0 129,20 0-129,-9 0-129,3 0 258,1 0 0,5 0 0,1 0-129,7 2 129,2-2-129,6 0-129,5 0 129,5 0-258,3 0 0,3 0 0,-2 0 0,4 2 0,2 0 0,-1 1 258,-2-1-258,5 3 0,1-5 129,1 3 0,5 0 0,4-1-129,-2-1 0,3 3 0,1-2 0,-3 0-129,-1 2 129,-2-2-129,-4 0 0,-5 0 0,-2 1 0,-4 0 129,0-3-129,-4 3-129,-3-3 129,-4 0 129,-4 1-258,-5-1 129,-3 0 129,-6 0-129,-3-1 0,-6 1 0,-12 0-129,15 0 129,-15 0 0,0 0-129,0 0 0,0 0 129,0 0 0,0 0 0,0 0 0,0 0 0,0 0 0,0 0 129,6-12-129,-6 12 0,0-9 0,0 0-129,0 9 0,0-14 0,3 6-129,-2-3-129,-1 11 258,4-17-129,0 8 129,-1-4 0,1 1-258,-2 1 387,-1-3 0,-1 0 0,0-7-129,0 0 129,-5-1 129,0-3-258,-1-1 129,0-3 0,-1-1 0,0 2 0,1-1 0,-1 2 0,0-2 0,-3 3 0,1-1 0,0-1 0,-4 0-129,2-1 129,-2 0 0,4-3 0,1 4-129,0 0 129,3 0-129,-1-2 129,3 4 0,2 1-129,1 0 129,0 2-129,1-3 129,2-1 0,-2 2-129,0 1 129,-1-3 0,0 0 0,0 0 0,-2 0 0,-2 0 0,2 0 0,1 2 129,0 2-129,1-3 0,0 1-129,0 4 0,0 2 0,2 1 0,3 1 129,0 2-129,2 3 0,-4 1 0,3 2 129,-2 2 0,-4 7 129,4-12-129,-4 12 0,0 0 0,0-9 0,0 9 0,0 0 0,0 0 0,0 0-129,0 0 129,0 0-129,0 0 129,-12-6-129,12 6 129,0 0-129,-16-6 0,5 5 129,11 1-129,-25-2 129,11-1 0,-3 0-129,-5 0 129,0-1 0,-3 2 0,-2 1 0,-4-2 0,-3 2 0,-6-1 0,0 2 0,-4-2 0,-4 1 0,-5-1 0,-6 0 0,-1 0 129,-2-2-258,-3 1 129,0 0 129,-2 2-258,-1-3 258,2 1-129,5 1 0,2-1 0,4 2 0,4 1 0,1 1 129,6 3-129,1 0 0,5 1-129,2-1 129,2 2 0,3-1 0,4-1-129,2-2 129,7 0 129,1 0-129,5-2 0,12 0 0,-16 1 0,16-1 0,0 0 0,0 0-129,0 0 129,0 0 0,0 0-129,0 0 129,0 0 0,0 0 0,0 0 0,0 0-129,0 0 129,0 0 0,7 6 0,-7-6-129,0 0 129,0 0-129,0 0 0,13 3 258,-13-3-258,0 0 129,0 0 0,13 12 0,-13-12 0,5 13 129,-5-13-129,1 17 129,-1-8-129,-4 3 0,-2 3 0,-1 0 0,0 2 129,-1 4-129,1-2 0,4 6 0,3 2 0,-2 2 0,2 2 0,0 3 0,0 3-129,-1 2 129,-4 3 0,-5 3 0,-1 4 0,-2 1 129,-6 3-129,0 5 0,-4-1 129,1 1-129,-1 3 129,3-1-129,3-1 129,2-1-129,2-6 0,5-5 0,2-4 0,1-4 129,2-6-258,2-3 258,1-7-129,0-4 0,0-2 129,0-3-258,0-3 258,3-2-387,8 0-258,-11-9-3096,13 5-1032,3-5 129,-8-6 0</inkml:trace>
</inkml:ink>
</file>

<file path=ppt/ink/ink2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8T17:14:38.001"/>
    </inkml:context>
    <inkml:brush xml:id="br0">
      <inkml:brushProperty name="width" value="0.05292" units="cm"/>
      <inkml:brushProperty name="height" value="0.05292" units="cm"/>
    </inkml:brush>
  </inkml:definitions>
  <inkml:trace contextRef="#ctx0" brushRef="#br0">17131 4231 645,'0'24'1548,"0"-8"-129,0-1 0,2 4 0,-2 0 258,2 4-387,-2 0 0,4 5 0,-4-3-258,7 4-516,-6-2 258,8 6-258,-4-3 0,6 6-129,-6-3 129,6 4 0,-4 0-258,1 5 129,-1 1-258,4 2 129,-5 0-129,2 3 0,-1 3-129,2 1 0,-2-1 129,1 2-129,-3-1 258,2 4-258,-1 1 129,1 3-129,0-4 0,2 1 0,-1 2 129,1 0-129,2 0 0,-1-3 0,2 3 0,1-3 0,1 5 0,1 1 0,1-1-129,0-1 258,-2 3-129,0-2 0,-2 1 0,0 1 129,-4 1-129,-1-2 129,-6 1 0,1 2 0,-2 0-129,0-1 129,-2 1 0,-2-2 0,0-2 129,0-1-129,-2 0 129,3-1-129,-1-1 129,1 1 0,-2-7-258,-2 1 258,-1 0 0,0 2-129,-3-7 258,-3 5-258,1-4 0,-2-2 0,-2 2 129,1 0-258,2-5 129,-1 1 0,2-3-129,0-5 0,4-3 129,1-6-129,3-2-129,1-2 258,2-5-258,-2-1 129,4-6 0,-1 0 0,-1-4 0,2-8 0,0 13 0,0-13-129,0 0 0,0 0-129,0 0-1032,4-6-3096,5-6-129,-1 0-645,-5-2 129</inkml:trace>
  <inkml:trace contextRef="#ctx0" brushRef="#br0" timeOffset="1243.071">16789 8119 2709,'0'0'2967,"0"0"-1806,0 0-516,0 0-129,0 0-129,0 0 258,9 0-129,-9 0 258,11 0 129,-11 0 129,12 0-258,-12 0 129,10 3-516,-10-3 0,13 7 0,-13-7-129,17 12 0,-9-2 0,5 4 0,-1 3 258,4 4-129,-1 3 0,6 5 0,2 2 0,4 5 129,2-3-387,3 3 258,-2-6-258,3 4 0,0-5 0,-3 0 0,-3-1 129,0-4-387,-1-2 258,-1-2-129,-5-2 129,0-3 0,0-2 0,-5-4 0,0-3-129,-2-3 258,-1-3-129,1 0 129,0-2-129,0-7 0,-2-2 0,5-4-129,0-6 0,5-5 129,-1-7 129,5-4-258,2-8 258,1 0-129,2-7 0,3 2 129,-5-1 0,1 6-129,-6 5 0,-2 6 0,-7 6 0,-1 7 0,-6 6-129,-2 5-129,-5 10 0,6-12 129,-6 12-129,0 0-258,0 0-1806,8 5-2322,-8-5-258,-7 9-129,-10-8-387</inkml:trace>
</inkml:ink>
</file>

<file path=ppt/ink/ink2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2:54:33.21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8992 7601 258,'0'0'903,"-1"-10"-387,1 10 129,0 0-387,-14-11 129,14 11-129,-16-9 129,16 9 129,-22-12 129,11 3-129,-2 4 258,1-3 0,-2 0 0,0-2-258,1 2 0,0-2 0,-2 2-129,-2-1 0,0 1-129,-4 1 0,0-2 129,-3 3-258,-3-1 0,-4 0 0,-4-1 0,-2-1 258,-1-1 0,-7-2-129,2 2 258,-6-2-129,3-2 129,-4 1-258,3-1-129,-2 1 129,-1-2-258,-2 3 129,3-2-129,-5 2 0,0 0 0,1-2 0,-1 2 0,-1-3 0,1 2 0,5-4 0,0 2-258,3-2-129,2 0-1032,6-3-2064,5 11-516,-7-7 0</inkml:trace>
</inkml:ink>
</file>

<file path=ppt/ink/ink2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2:54:35.75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5163 5991 1,'0'0'773,"-3"-11"1,3 11 0,0-8 258,0 8-129,7-12 0,-7 12-129,10-13 0,-10 13-258,18-9-258,-8 4 258,3 4-387,3-1 0,-1-1 129,2 2-129,3 1 258,-1 0-258,5-2 129,-2 2 258,5-1-258,-4 0 258,7 1-129,-3 0-129,3 1 258,-2-1-129,4 3-129,-3 0 258,3 1-258,-3-1 0,4 1 0,-3-2 0,1 1 0,1-3 0,1 2-129,-3-2 258,2 0-258,0 0 129,-4-2-258,0 2 129,-2-3-129,-3 3 129,-2 0-129,-4 0 0,-2 0 0,-4 0 0,-11 0 0,16 0 0,-16 0 0,0 0-129,13 3 129,-13-3-129,12 6-129,-1-2-645,-11-4-1161,15 3-1677,1 2-516,-16-5 258</inkml:trace>
</inkml:ink>
</file>

<file path=ppt/ink/ink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18T22:18:22.723"/>
    </inkml:context>
    <inkml:brush xml:id="br0">
      <inkml:brushProperty name="width" value="0.05292" units="cm"/>
      <inkml:brushProperty name="height" value="0.05292" units="cm"/>
      <inkml:brushProperty name="color" value="#FF0000"/>
    </inkml:brush>
  </inkml:definitions>
  <inkml:trace contextRef="#ctx0" brushRef="#br0">3783 11194 1677,'-7'-9'2709,"7"9"-645,0 0-1548,-14-11-258,14 11 0,-16-7-129,7 4 387,-2 1-258,0 0 258,-2 1-129,1 1-129,-4 0 129,1 3-258,-3 1-129,-1 2-129,-3 1-258,2 3 258,-4 2 0,3 0 129,-2 3-129,3 0 129,-1 1 0,1 1 0,1 1 129,3 2-129,2-4 0,1 4 129,1-2-258,2 1 129,4 3 0,1-2 0,2 3 0,1-3 0,1 5 0,1-1 0,0 3-129,3-2 258,3 2-129,0 0 129,3 0 0,0-1 129,3 0-129,2 1 129,0-3 0,4 2 258,1-5-258,3 2 0,1-6 258,4 2 0,3-8 129,2-1 129,3-2-129,4-3 129,-2-5 0,4 3 129,0-6-387,2 0 0,-3-5 0,4-2-258,-5-3-129,2 0 0,-4-3 0,2 3-129,-6-7 387,4 2-258,-5-5 258,-1 1-129,-2-2 129,-1 0-129,-5-4 0,-2-1-129,-4-2 0,-4 3 0,-4-3 129,-6 3-258,-3-4 129,0 2 0,-6 0-129,-6 0 0,-4 1 0,-4 3 0,-4-1-129,-3 3 258,-3 0-258,-3 1 129,0 1-129,0 7 129,-2 2-258,-3-1 129,3 8-129,-4 1-258,6 8-645,-11 4-1290,3 7-1806,-1 12-258,-3 0-387</inkml:trace>
  <inkml:trace contextRef="#ctx0" brushRef="#br0" timeOffset="708.0404">3547 12239 903,'-23'75'2580,"12"-33"-129,-1-5-258,0-2-903,2 4-258,-1-6-387,4 0 0,-1-4-516,4-3 0,1-3-387,0-5-258,3-3-774,2 0-2193,-2-15 0</inkml:trace>
  <inkml:trace contextRef="#ctx0" brushRef="#br0" timeOffset="1600.0915">3688 12512 516,'6'-10'2967,"-6"2"258,0 8-1677,0 0-774,0 0-387,6-4-258,-6 4 258,0 0 0,0 0 129,2 10 129,-2-10 129,0 14 0,0-14 0,0 21-129,0-9-258,0 7 258,0-5-387,0 7-129,-1 0 129,1 6-258,0-3 129,0 2-129,0 2 0,-1-3 0,1-2 0,0 1 0,0-7-129,1-6 129,3 1 0,-4-12 0,10 8 0,-10-8 129,16-1-129,-5-10-129,0-2 129,3 3 0,-3-3 129,3-3-129,-2 0 258,0 4-129,-3 0 0,0 5 0,-9 7 129,14-2-129,-14 2 0,10 2 0,-5 8-129,-1 0 129,-2 4 0,1 6 258,-3-8 0,2 9 0,-2-4 0,0 5 0,-3-9 0,2 5 0,-2-6-387,3-12 0,0 17-258,0-17-387,9 6-1419,-9-6-2193,12-10-516,-2 0-129</inkml:trace>
  <inkml:trace contextRef="#ctx0" brushRef="#br0" timeOffset="2188.1251">4029 12726 3225,'13'8'4128,"-5"-6"-258,-8-2-516,0 0-3096,9-2-774,-9 2 0,11 0-129,-2 10 258,-9-10 0,13 16 387,-4-3 516,-2-2-258,2 7 129,-1-6 129,2 7-258,-2-5 0,1-1-129,-3 2 0,-1 1-129,-1-6 258,-1 2 0,-3 1 0,0-3 0,0-10 129,-3 15 129,3-15-129,-14 6 0,4-5-129,2 2 0,-2-8-129,0-2 129,0-3-129,2-3-129,0-2 129,2 2-258,3-3 129,0-2-129,3 3 129,0 2-258,0 2 258,0 11-129,10-11 0,-10 11-129,18-2-258,-18 2-516,24 4-1032,-10 3-2064,-1 2-516,7 3 387</inkml:trace>
  <inkml:trace contextRef="#ctx0" brushRef="#br0" timeOffset="2684.1535">4364 12976 1935,'-11'-8'2967,"7"-13"129,4 8-3096,0-1-387,2-4 129,3 5 129,1 1 258,2 1 0,-3 0 516,4 6 129,-9 5-129,15-4 129,-15 4-129,16 3-258,-16-3 129,13 17-258,-9-7 0,3 2 387,-5-2 129,2 4 0,-4-4 129,0 6-129,-4-7 129,2 2-129,2-11-258,-13 16-516,13-16-645,-15 7-387,15-7-645,-13-1-1032,9-9-1548,1 1-387</inkml:trace>
  <inkml:trace contextRef="#ctx0" brushRef="#br0" timeOffset="2976.1702">4484 12651 2709,'8'1'3354,"-8"-1"-1032,6 15-516,-6-15-129,0 22-258,-2-14 129,2 16-258,-5-4 129,5 14-387,-5-7 0,4 8-129,-4 0-387,3 2-129,0 0-387,0-1-129,2-2-1032,-3-8-2838,3-7-645,1-1-516,-1-18 0</inkml:trace>
  <inkml:trace contextRef="#ctx0" brushRef="#br0" timeOffset="3747.2143">4838 12817 2451,'20'12'4257,"-20"-12"-516,20 8 129,-7 1-3870,-1-2-129,1 0 0,0 1 0,2 5 129,-1 1 129,1-2 0,-1 3 258,3 1-129,-2-1 129,2 0 0,0 3-258,0 0-129,-2-3 129,0 2 0,-3-4-129,1 3 129,-6-8 0,0 3 258,-7-11 0,6 12 0,-6-12-129,-3 10 129,3-10 258,-13 2-387,4-2-129,-1-2 0,-1-4 0,-1-4 0,0-1-129,2-3 129,-1 1-258,2 1 258,0-2-258,1 1 129,8 13-258,-14-16 0,14 16 0,-10-13 0,10 13-258,0 0 258,0 0 0,0 0 0,0 0 129,0 0-258,14-4-645,-4 4-1806,2-6-1548,10 4 0</inkml:trace>
  <inkml:trace contextRef="#ctx0" brushRef="#br0" timeOffset="4731.2706">5506 12809 1032,'0'0'3612,"12"4"0,-12-4-1548,0 0-1677,0 10-129,0-10 0,3 22 387,-3-12 258,4 15 129,-4-10-129,2 12 258,-2-6-129,1 4-258,-1-9-258,2 4 129,-2-5-387,2-4-129,-2-11 0,6 16 0,-6-16 0,9-6 0,-9 6 0,14-12 0,-8-1 129,4-1-129,-3 0 0,2 0 0,-1 0 0,-1 4 0,1-1 0,-2-1-129,0 2 129,-6 10-129,11-10 129,-11 10-129,10 0 129,-10 0-129,10 10 258,-5 0-258,0 7 387,-1-2-258,0 0 129,-1 2 129,1-4-129,3-3 0,-7-10 0,14 15 129,-5-15-387,2-2 258,0-4-129,4-1-129,-3-11 258,0 12-129,-1-1-129,-2-1 0,0 2 129,-9 6-129,11-5-129,-11 5 258,10 5-258,-10-5 129,7 12 129,-3-3 0,-1 5-129,-1 0 129,-1 1 0,1 0-258,0-1 0,-2-5-645,7 5-645,-7-14-1677,0 0-2064,13-3-129,-1-3-387</inkml:trace>
  <inkml:trace contextRef="#ctx0" brushRef="#br0" timeOffset="5175.296">6096 12970 645,'-7'16'4128,"6"-8"258,-10-8-1032,0-1-1419,11 1-516,-17 0-387,17 0 0,-19-15 0,19 15-258,-11-21-129,10 10-258,1-3-258,0-2 0,5 3 0,4 1-129,4 4-129,-1-2 129,1 3 0,3 5 0,-1 2-129,-1 2 0,-1 4 129,-2 9-129,-4-1 129,1 0 129,-6 6 0,2 0 129,-4-3 0,-3 3 387,-3-5-387,1 0 0,-2-7 0,1 5 0,6-13-258,-14 3-258,14-3-387,-12-4-774,12 4-774,-3-19-2451,2 2-645,1 0 129</inkml:trace>
  <inkml:trace contextRef="#ctx0" brushRef="#br0" timeOffset="5636.3223">6278 12869 2451,'4'26'4386,"-4"-26"-387,9 21-516,-9-21-2451,6 20-1935,-1-10 387,3 5 0,0 1 516,0 1 129,1 0 387,-5-7 258,3 7 258,-6-7-258,5 3-258,-6-13-129,2 12 0,-2-12-129,0 0-258,0 0 258,0-6-129,0-8 129,2-2 0,-1 1 0,1-6-129,2 1 0,1 2 0,1-1 0,1-3-258,2 9-258,-3-3-258,8 11-258,-7-7 0,8 12-774,-15 0-516,20-4-1677,-7 11-645,-13-7 129</inkml:trace>
  <inkml:trace contextRef="#ctx0" brushRef="#br0" timeOffset="5996.3429">6560 12955 1677,'26'9'3225,"1"-14"-1161,-11-6-903,3-1-774,0-2-258,-2-7 387,3 6 129,-6-5 387,3 2 0,-10-5 258,5 14 0,-12-7 0,0 16-129,0-13-387,0 13-258,-16 0-129,2 5-258,-3 5-129,-3 2 0,1 1 129,0 8 129,1-3 0,2 5 0,0-5 0,7 7 129,-1-3-129,8-2 0,1 0-129,1-1 0,7-2-129,3-4-387,10 7-1161,-2-8-2967,6-8-129,5 1-387,0-9 130</inkml:trace>
  <inkml:trace contextRef="#ctx0" brushRef="#br0" timeOffset="6791.3884">7405 12703 774,'-12'18'2709,"9"-7"258,-12-6-1290,4 4-1806,-1-3-129,-1 1 774,1 3 129,-3-5 387,4 3 0,-2-2 129,5-1-129,-2-4-258,10-1-258,-10 15-387,10-15-129,-3 8 0,3 2-129,0-10 129,13 19-129,-3-7 0,3 2 129,1-1 0,2 0-129,0 5 0,0-3-258,-1-1 645,-2 2-258,-4-1 258,-1-2 129,-5-3 258,1 5 0,-4-15 129,-4 16-258,-5-10-258,-1 0-129,-2-2-258,-4-4-258,2 1-516,-5-2-645,7-2-2193,-1 0-903,0-10 387</inkml:trace>
  <inkml:trace contextRef="#ctx0" brushRef="#br0" timeOffset="7084.4052">7525 12992 3354,'4'67'4644,"-4"-39"-645,2 1-258,-1 8-2967,-1-10-387,0 4-129,0-7-258,0 0 129,0-5-387,-3-9-516,3 1-1032,0-11-1290,-5-7-774,5-2-645</inkml:trace>
  <inkml:trace contextRef="#ctx0" brushRef="#br0" timeOffset="7443.4257">7504 13037 1677,'6'-43'3096,"4"22"-1032,-1 1-774,1 1-129,2 7-258,-3-5 258,6 9 258,-6-6 0,4 7-129,-4-3 0,5 10-387,-6-6-129,6 6-258,-4 2 0,1 9-387,-1-3 258,3 10 0,-5-1 0,2 4 129,-6-5 129,2 5 0,-6-5-129,3 4 129,-6-3-129,-2 0 129,-5-9-258,-1 0-129,-3-2-129,1-3-258,-2-3-129,1-4-129,3-1-645,-3-15-387,14 20-1290,-10-20-2193,10 3 0,0 0-387</inkml:trace>
  <inkml:trace contextRef="#ctx0" brushRef="#br0" timeOffset="7903.452">7884 12911 3870,'27'10'4644,"-16"-9"-258,6-1-129,1 0-3354,-3-12-129,1 4-516,-1-6 0,-1 5 0,-3-10 0,-2 3 0,-3-1 129,0 5-129,-6-3-129,0-1 0,-1 8 0,-4-2-129,-3 4 0,-2 6 0,-3 0-129,0 1 129,-3 7 0,0 3 0,0 5 0,0 1 258,-1 3-129,3 5 129,1-6 129,5 6 0,1 1-129,7 2 0,0-8-129,4 1 0,7-4-129,4-3-129,5 0-258,-1-12-774,11 4-903,-6-9-2580,5-4-258,2-6-258,0-5 388</inkml:trace>
  <inkml:trace contextRef="#ctx0" brushRef="#br0" timeOffset="8359.478">8457 12736 8643,'0'0'4386,"-4"8"-129,-5-2-1419,0-6-2709,-1 5-129,-1 3-129,-2-1 129,-1 0 258,0 10 129,-1-4 129,3 5-129,-2-6 129,5 7-258,1-6 129,5 4-258,3-2 0,0-15-129,13 13 0,3-13 0,3 2-129,2-2 129,2-7-258,1 3 258,-3-3 129,0 2-129,-3 0 129,-2 5 0,-4-5 0,0 5 0,-2 2 129,-2-2-129,-8 0 0,17 16 0,-8-2 0,0-3-129,4 4-258,-5-10-903,11-2-3612,-4-3 129,1-6-516,1-17-258</inkml:trace>
  <inkml:trace contextRef="#ctx0" brushRef="#br0" timeOffset="8656.495">8670 12419 10965,'-1'9'4902,"-1"-1"-516,2-8-258,6 1-4515,-6-1-258,0 0-129,0 0-129,0 0 0,7 9-645,-7-9-2967,0 0 129,10 14-387,-10-14 0</inkml:trace>
  <inkml:trace contextRef="#ctx0" brushRef="#br0" timeOffset="9411.5383">8983 12409 9804,'-6'18'4644,"6"-18"0,-8 19-387,8-6-4128,-2 7-258,-4 4 129,0 6 129,0 3-129,-1 4 387,5 7-129,-3 1 258,5 9-387,0 0 129,0 2-258,0-3 0,0 2 129,2-8-258,-1-2 258,-1-5-387,0-9 129,0-8-258,-6-7 129,1-4-258,-6-7-129,3-1 0,-6-7-129,3-3 129,-7-6 0,5 1 387,-3-3-129,3-1 387,0-3 0,2 3 129,2 1 0,1 0 129,3-5-129,1 6 0,4-10-129,0 6-129,7-2 129,5 2-129,1-1 0,7-1 129,0 3 0,5-1 0,1 2 129,-1 3-129,3 2 0,-3 1 258,1 4-258,-5 4 129,0-7-129,-2 8 0,-2 4 129,-3-4-129,-2 0 129,-2 2 129,1 4 0,-11-6 387,13 13-129,-9-5 0,1 9 0,-4-1 0,3 5-129,-3-5 0,1-2-258,2 9-903,-4-10-774,0-13-3096,0 0-129,6 0-387,-5-16-258</inkml:trace>
  <inkml:trace contextRef="#ctx0" brushRef="#br0" timeOffset="9564.547">9265 12626 9417,'15'21'774,"-8"-12"-516,-7-9-645,10 12-4902</inkml:trace>
  <inkml:trace contextRef="#ctx0" brushRef="#br0" timeOffset="9891.5656">9448 12701 2709,'14'2'3096,"-14"-2"-516,0 0-1419,0 0-1290,0 0 0,-6 11 129,6-11 774,-13 19 387,-1-15 516,9 14 258,-11-14 387,12 16-258,-10-11-516,11 15-129,-6-15-387,9 7-387,-2-3 129,3-1-387,5 4 0,7 1-129,-1-9-129,6-3 0,-1 3-129,3 2-129,2-4-516,-4-5-1806,5-1-2322,0-9 0,-2 1-774,0-7 129</inkml:trace>
  <inkml:trace contextRef="#ctx0" brushRef="#br0" timeOffset="11927.6822">9995 12596 3483,'0'0'3741,"0"0"-258,8 3-258,-8-3-2967,0 0 0,0 0 129,0 0 258,0 0 0,0 0 258,0 11 0,0-11 0,0 8-258,0-8-129,0 8-387,0-8 0,0 18-258,0-5 258,1 3-129,-1 0 258,1 2-129,-1 3 129,0 1-129,0-3 129,2 2 129,-2-5-129,5-3 0,-5-13-129,14 8-129,-4-8 129,3-4 0,0-5 0,1-1 129,-1-6 129,1 3-129,-4 3 129,0 2 0,-4-3 0,-6 11-129,10-13-129,-10 13-129,11-9 0,-11 9 0,12-4 0,-4 0-129,1 2 129,-1 2-129,-8 0 258,15-1 0,-15 1-258,12 5 129,-12-5 0,9 12 0,-7-2 129,2 1-129,0 1 129,1-2 0,-5-10 0,11 9 0,-11-9 129,15 12-129,-6-12 129,4-2-129,0-6 0,2-3 0,-1-1 0,2 3-129,-2-3 129,1-1-129,-2 2 129,-2 2 0,-11 9 0,14-10-129,-14 10 129,9 0 0,-9 0-129,0 0 129,3 11-258,-3-11 129,3 13 0,-1-4 0,0 2 0,0-2 0,2 4-129,-4-13-129,10 14-258,-10-14-516,20 22-1935,-10-21-1677,3 2-516,-1-3 0,2-5-387</inkml:trace>
  <inkml:trace contextRef="#ctx0" brushRef="#br0" timeOffset="12475.7135">10686 12701 11094,'0'14'4386,"0"-14"-516,0 0-1290,13-2-3483,-1 2 258,-2-9 0,6 5 129,-2-5 387,3 0-129,-1 1 387,-3-2 258,1 5 129,-7-5-129,-7 10-129,8-11-129,-8 11-129,-4-10-129,-5 10-129,-2-2 0,-4 0 129,1 2-258,-4 0 258,1 0 0,2 2 129,-1 2 258,0 0-258,2-1 0,3 5-129,0 3 129,2 0 0,2-1 129,2 1 0,0 1 0,5 1 258,0 1 0,2 2 0,-2-16 0,15 20-129,-2-4 129,5-3-129,4-2-258,1 2-258,6 0-387,-5-13-645,8 11-1548,-4-6-1419,-6-6-387,1-2-129</inkml:trace>
  <inkml:trace contextRef="#ctx0" brushRef="#br0" timeOffset="13295.7604">10928 12645 9804,'11'19'4515,"-11"-19"-387,20 2-1161,-8-2-3354,3 2 0,0-2 129,3 4 0,-2 0 129,0 1 258,-1 1 0,-1-1 129,-2 6-129,-1 3 129,0-1-258,-2 3 0,-1 1 0,-3 0-129,-3 2 258,-2 1-129,0 0 129,-5-9 0,-1 5 129,-4-5-129,0-1 0,-1-4-129,0-1 258,-1-4-258,4-1 0,-2-6 0,10 6-258,-11-18 516,8 7-258,3-3 0,0-3-258,7-2 129,3-1-129,5 5 0,3-9-129,4 6 129,-1-1 129,2 2 0,-1 2 387,-1 4-258,-2 4 258,-4-2-129,0 9 258,-5 0-129,-10 0-129,12 14 0,-9 3 129,-1 0 0,-1 2-129,1 1 129,0-3-129,4-5 129,7-5 0,4-3-258,7-4 0,4-12 0,5-3 129,3-3-129,3 0 129,-2 2 129,-2 3 0,-7-3 129,-3 8 129,-9 6-129,-1 2 0,-15 0 129,10 17-387,-10-5 129,0 4-129,-2 3 129,0-3-129,-1-1-129,2-2 0,1 0-258,0-13-387,3 18-903,-3-18-2580,8-5-645,-1-4-129,3-3-774</inkml:trace>
  <inkml:trace contextRef="#ctx0" brushRef="#br0" timeOffset="13552.7751">11790 12641 6966,'10'14'4902,"-10"-14"-258,8 16-129,1 0-2580,-9-16-1161,9 18-258,-9-18 129,7 22-129,-4-7-129,2 0-129,-2-3-258,-3-12-387,13 25-2580,-13-25-1548,11 5-645,-6-15 129,-1-10-645</inkml:trace>
  <inkml:trace contextRef="#ctx0" brushRef="#br0" timeOffset="13715.7845">11883 12508 8514,'21'27'129,"-14"-17"-129,1-7 0,-8-3-4773</inkml:trace>
  <inkml:trace contextRef="#ctx0" brushRef="#br0" timeOffset="14083.8055">11948 12668 7353,'5'17'4515,"11"-1"-387,-8-16-258,5 0-1419,-3-6-2451,3 3-129,0 1 129,-2-4 129,1 6 258,-12 0 258,16-2 0,-16 2 0,8 0-387,-8 0 0,6 5 0,-6-5 0,3 16 0,0-6-129,-3-10-129,9 20 129,-9-20-258,13 13 0,-13-13 129,16 10-129,-6-10-129,0 0 129,-1 0-258,2-1 129,-11 1-645,20-9-516,-17-7-645,10 13-1032,-8-8-1161,2 2-774,1-3 0</inkml:trace>
  <inkml:trace contextRef="#ctx0" brushRef="#br0" timeOffset="14783.8456">12299 12662 8643,'10'24'4773,"-5"-15"-645,4 3 0,-1-3-4257,1 3 0,1 0-129,1-4 258,2 1 258,-1-5 0,2-2 129,0-2 0,3-2-129,-2-5-129,1-4-129,1-4 129,-3 0 0,0-2-129,-3-2 129,-3 4-258,-3-4 258,-5 4-258,-2 5 387,2 10-516,-19-11 258,6 10-258,-3 2 0,0 6 0,-4 5 0,5 3 129,-5-4-516,7 7 516,-2-2-387,5 2 387,0-1-258,7 4 129,-1-3-129,4 2 258,5-1-129,7 8-387,1-1-258,7 8-387,-4-6-129,8 11-129,-7-3 258,2 5-258,-4 4 387,-3-10 129,-5 4 774,-5-4 258,-2 3 387,-7-11 129,-4 2-129,-5-8 129,-5-5 0,0-9 387,0 1 129,-4-13 0,8-7 129,-6-9 0,11-4 129,-2-10-258,13-1-258,1 0-516,5-12-774,11 11-645,1-10-774,14 12-903,1-4-1419,1 3-516</inkml:trace>
  <inkml:trace contextRef="#ctx0" brushRef="#br0" timeOffset="15211.87">12924 12652 8901,'14'14'5031,"-14"-14"-774,8 4-129,-4 6-4128,0-1 0,0 2 0,-2 2 129,2 4 0,-3 4 0,1-2-129,0 7-387,-2-10-1290,5 1-2709,0 3-129,-1-5-516,-4-15-129</inkml:trace>
  <inkml:trace contextRef="#ctx0" brushRef="#br0" timeOffset="15615.8931">13156 12682 7482,'4'29'4773,"-4"-16"0,0-1-516,0-12-2580,-2 20-1548,0-3-258,1-6 258,-2 1 129,3 4 0,0-16 129,8 10-129,1-9-129,3-2 129,2-9-258,2 2 129,1 0-129,2-9-129,-1 4 258,0 4-258,-6-1 129,0 7 0,-5 3 0,0 7 0,-3 2 0,-1 4 0,-3 4 0,0 5 0,0-1 0,0-1-774,6 6-3483,-5-13-516,2-1-516,0-3 0</inkml:trace>
  <inkml:trace contextRef="#ctx0" brushRef="#br0" timeOffset="16195.9263">13868 12503 3612,'0'-9'4902,"0"9"-387,7-14-258,-3 4-2322,-4 10-1806,0 0-129,0 0 0,0 0 129,0 0 129,0 0-129,11 11 129,-9 4 0,3 9 129,-2 1 0,4 9-258,-2 1 258,4 5-129,-3 1 0,1 0-387,0-8 387,0 0-645,2-2-516,-8-17-1290,3 3-2451,-4-17-258,0 0-258</inkml:trace>
  <inkml:trace contextRef="#ctx0" brushRef="#br0" timeOffset="16443.9405">13796 12585 8127,'0'10'5160,"0"-10"-258,8 10-258,-8-10-4128,15 14-645,0-5 387,3-1-258,2-1 387,3-1-516,0-2 129,1-1-129,3 0-387,-3-8-1032,7 2-1548,-7-5-1935,-2-2-129,-3-8-129</inkml:trace>
  <inkml:trace contextRef="#ctx0" brushRef="#br0" timeOffset="17171.9821">14170 12395 4773,'0'0'4515,"0"0"-258,-8 12-1161,8-12-2451,0 21-129,0-9 129,3 9 129,-3 2-129,9 10 258,-7-4 0,6 6-387,-4-5 129,4-2-387,-2-6 258,3-1-387,2-9 0,3-11-387,4-1-387,0-6 516,3-7-258,3-1 387,-1-1-258,-1-3 645,-5 3-387,0 8 387,-8 1 0,0 4-129,-9 2 258,7 6-387,-5 5 0,-2 3-516,1 4 129,-1-8-645,4 8-258,-4-18-774,10 21-516,-10-21 0,17 10 387,-17-10 645,20 0 516,-9-2 645,2-2 516,3 2 1032,-2-6 258,7 7 258,-5-7-387,8 7-387,-4-8-129,4 8-387,-2-3 129,1 3-129,-6-7-258,2 5 258,-6-5-387,-1 0 129,-12 8-129,13-18 0,-13 5-129,0 13 129,-5-15 129,-5 5 0,-1 4-129,-2 5 0,-1 0-129,-2 2 129,0 5-129,3 4 258,1-1 258,5 12-516,-2-2 645,6 2-516,1 1 645,2 3-645,5-1 516,4-1-645,3 2 0,5-4-129,7-4-645,-3-7-2709,14 0-1548,1-10-258,7 0-516</inkml:trace>
  <inkml:trace contextRef="#ctx0" brushRef="#br0" timeOffset="17984.0286">15232 12632 774,'0'0'3870,"-6"-11"-1032,6 11-774,0 0-258,0 0 258,-9 0 0,9 0-516,0 0-516,0 9-129,0-9-258,0 18-387,0-3 129,0 7-387,0 4 0,0 11 0,0 5 0,0 5 0,0 5-129,0 0 258,0-2-129,-1-5-129,1 0-774,-6-9-2451,3-14-1161,3-5-387,0-17 129</inkml:trace>
  <inkml:trace contextRef="#ctx0" brushRef="#br0" timeOffset="18411.053">15183 12616 3999,'4'-11'3483,"10"11"-258,-9-13 0,9 8-4257,-3-3 387,8 7 645,-4 1 129,1 0 516,4 8 516,-7-2 129,7 10-129,-7-6-258,2 9-387,-3-5 129,1 5-645,-5-3 516,-1-1-387,-6-1 258,-1 5 0,-3-4 0,-4 3 0,-7-5 129,0 7 129,-7-8-387,4-1 129,-5-1-258,3-6-258,0-4 0,0-4-903,11 4-1548,-1-11-2064,4-3-387,5 2-129</inkml:trace>
  <inkml:trace contextRef="#ctx0" brushRef="#br0" timeOffset="18932.0828">15569 12628 8385,'0'0'4773,"0"0"-258,10 4-129,-10-4-4515,12 0-387,4 0 387,-6 0-258,7 3 258,0 2 129,-2 0 0,1 6 0,-2-4 258,0 5-258,-3 3-129,-1 0 0,-3 1 258,-3 3-129,-3 4 0,-1-6 0,-3 3 129,-4 2 129,-5-9-129,-2 2 387,-4-6-387,2 2 129,-2-11 129,1 3-129,1-3 0,1-7-258,2 0 129,3-4-258,2 0 129,2-10-129,5 7-129,1-1-129,1 3 0,4-3-516,11 11-645,-7-10-903,9 5-1935,4 8-258,-3-4-516</inkml:trace>
  <inkml:trace contextRef="#ctx0" brushRef="#br0" timeOffset="19371.1079">15965 12704 3999,'7'-7'4386,"-7"7"129,-1-15-387,-8 5-2193,9 10-1548,-15-8 0,5 8-258,-5-2 258,3 2-129,-5 0 258,5 6-129,-2 0 258,5 1-516,-1-1 129,10-6 0,-5 16-258,6-6 129,8 0-129,3 0 0,3 1 0,1 0 129,3 3-129,-3-3-129,1-2 129,-3 4 0,-4-2 0,-3 3 0,-4-5 0,-2 0 129,-1 1 0,-4 0 0,-5 0 0,0-5 0,-1 4-258,-4-9-129,7 4-516,-9-6-1677,8-9-2193,2-1-258,2-8-387,3-1 259</inkml:trace>
  <inkml:trace contextRef="#ctx0" brushRef="#br0" timeOffset="19720.1279">16144 12398 7998,'0'13'4773,"0"12"-516,0-13-129,-4 9-4128,2 4-129,1 3 258,-2 5-129,0 1 516,0 3-129,-2-4 258,4 3-129,-2-3-129,3-4-258,3-2-774,1-15-1935,12-2-2193,4-7 0,4-6-903,3-5 645</inkml:trace>
  <inkml:trace contextRef="#ctx0" brushRef="#br0" timeOffset="20020.1451">16069 12519 6708,'39'14'5160,"-12"-4"-516,3-9-387,5 1-2322,-3 2-2451,12 8-516,-5-12-645,8 4-2709,-6 3-645,-3-7 129,-1 7 0</inkml:trace>
  <inkml:trace contextRef="#ctx0" brushRef="#br0" timeOffset="26587.5207">16531 12822 1677,'0'0'3354,"0"0"0,0 0-1677,0 0-903,0 0-258,0 11 258,0-11 258,0 0 0,0 0 0,0 0-129,0 0 0,0 0-258,0 0-258,0 0 0,0 10-387,0 3 0,-1 0 0,-1 7 129,-2 6-129,-1 4 129,-1-1-258,-2 6-258,2 2-903,-5-4-2580,-2-10-645,6 2-129</inkml:trace>
  <inkml:trace contextRef="#ctx0" brushRef="#br0" timeOffset="27743.5868">16946 12644 258,'11'-5'2838,"-11"5"-1677,10-10-1032,-2 7 258,3 1 0,-1-3 387,0 1 516,1 4-387,-1 0 129,2 3-129,0 0-129,0 2-258,0 2-129,1 3-258,-2-4-129,1 4 0,-1 2 0,-2 1 0,-1 2-129,-2 0 129,-1-1 129,-2 4 129,-3 2 129,0-3 258,-5-4 129,0 8 129,-7-9 0,3 4 129,-8-9-258,6 5-129,-6-8 129,3 3-258,-1-5-129,1-2-129,0-2-129,1-1 0,2-1 0,2-6-129,2 0 0,2-1-258,1 0 129,4-6 0,2 7-258,7-6 258,6 3-129,3 2 129,4 2-129,0 1-129,7 4-387,-6 2-258,5 2-1290,-3 4-1806,-9-2-774,3 5 645</inkml:trace>
  <inkml:trace contextRef="#ctx0" brushRef="#br0" timeOffset="28151.6101">17251 12639 1,'2'19'3482,"-2"-19"1,3 12-129,-3-12-1677,0 25-1935,2-13 0,1 9 258,1 2 387,-3 5 129,3 8 258,-4-1 258,2 12 0,-2-10-258,0 6 129,-2-1-387,1 2-129,-2-11-516,-2-6-774,5-2-1419,0-11-1935,0-14-129,0 0 0</inkml:trace>
  <inkml:trace contextRef="#ctx0" brushRef="#br0" timeOffset="28531.6318">17270 12794 129,'-2'-18'3870,"2"-5"-387,8 19 129,-7-5-2193,6-1-1548,1 0 129,3-2 387,0 5 129,-2-2 258,4 7-129,-4-3 258,4 5 0,-5 0-258,4 6-129,-4 3-258,2 0-258,-3 4 0,1 1 129,-2 2-129,-2-1 0,-1 0 0,-3-3 387,0 0-129,0 2 258,-8-2 0,1 0-129,-5-8 129,3 8-258,-3-4-129,1-4-516,11-4-903,-19 10-2451,14-17-1032,5 7 0,0-21-258</inkml:trace>
  <inkml:trace contextRef="#ctx0" brushRef="#br0" timeOffset="29155.6676">17530 12732 3096,'4'38'3354,"-1"-10"129,0-5-3225,-1 3-129,1 4 258,1 0 0,1 6 387,-4-3 129,3 8 129,-4-12 0,1 9 129,-3-12-129,2 7-129,-7-14-258,4 5-258,-4-11-129,0-4-129,7-9-129,-14 6-129,14-6 258,-14-15-258,8-2 258,1-7-129,0-1 129,4-8-129,0 0 0,1-7-129,0 1 129,2-2-129,5 4 0,0-1 0,3 5 129,1 4 0,2 1 0,0 9 0,1 6 0,-1 3 0,-1 0 129,0 8-258,-1 1 129,-3 1 0,-8 0 0,13 13 0,-10 3 0,2-3 129,-3 6-129,-1-1 129,-1 2 129,0 0-129,0 0 129,-4 1 129,-2-9-129,1 9 129,-5-6-129,0-5-129,0 3-258,-1-10-516,11-3-1419,-14 0-2451,5-10-387,4-6-258</inkml:trace>
  <inkml:trace contextRef="#ctx0" brushRef="#br0" timeOffset="29651.6959">17758 12806 2709,'35'2'3612,"-20"-6"-516,5-2-2193,0-4-1161,2 4 0,-2-1 0,0-5 258,-4 4 516,-3-3 129,-1 4 129,-4-6 129,-8 13 0,7-11 129,-7 11-129,-1-16-258,1 16 0,-15-8-258,6 5-387,-2 1 129,0 2-129,-3-2 129,1 5 0,0 2 0,2 5 0,-3-1 129,2 10 129,-1-4 258,3 5-258,-2-4 129,4 9 0,0-6 0,3 0-129,1-1 0,4-1-258,0-2-258,2-5-258,12 8-903,-6-22-903,14 4-1290,-5-1-903,5-12-774,1-6 517</inkml:trace>
  <inkml:trace contextRef="#ctx0" brushRef="#br0" timeOffset="30191.7268">18034 12675 645,'1'9'3354,"-1"-9"0,0 0-1677,13 8-1548,-13-8 0,14 16 0,-5-5 258,1 4 129,-1-5 387,3 7-129,-4-4 258,3 7-258,-4-2-129,3 3 0,-4-4-129,-1 1-258,-2-4-129,-1 1 129,-2-3 129,0 0 0,0-12 258,-8 17 129,-1-15-258,9-2 0,-14 5 0,14-5 0,-13-4-258,13 4 0,-12-17-258,8 2-258,2-2 129,1 1-129,1 2 0,0-4 0,3 7 0,1-5 0,4 5 129,-3-2 129,-5 13-129,12-11 0,-4 2 0,-8 9-258,12-3-258,-12 3 129,11 0-129,-11 0-129,13 3 0,-13-3-387,15 6-516,-15-6-645,13-5-1806,1 7 258</inkml:trace>
  <inkml:trace contextRef="#ctx0" brushRef="#br0" timeOffset="32955.8849">18310 12680 2193,'0'0'3612,"-8"-5"-129,8 5-2064,0 0-903,-3-9 258,3 9 0,0 0 0,0 0 129,0-11 129,0 11-258,0 0 129,0 0-258,0 0-258,0 0 0,0 0-258,6 6-258,-6-6 129,5 13-129,-1-1 129,-1-2 0,3 1-258,-2 2 129,3 4 0,-2-1 0,2 2 0,-2 1 0,2-2-129,-3-2 129,2 4 0,-2-5 0,-4-14 129,4 13 0,-4-13 0,0 0 0,0 0 0,0 0 0,0 0 0,-4-6-129,4 6 129,-10-18 0,5 5 0,-1-3 0,-1 1 0,2 1 129,0-5 0,1 5 129,1-2-258,3 2 129,0-1 0,0 3 0,7 2 0,3-1 0,1 4 0,3-2-129,-1 6 129,3 1-258,1 2-258,-2 0-258,6 1-1806,-1 3-1935,-5-4-516,3 2 387</inkml:trace>
  <inkml:trace contextRef="#ctx0" brushRef="#br0" timeOffset="33490.9155">18585 12703 774,'14'4'2709,"3"-2"516,-5-2-3096,-1-2-258,1-1 387,1 0 258,2 2 258,-5-3 0,3 3 0,-3-4-129,0 4-129,-10 1-258,12-7-258,-12 7-129,3-9-129,-3 9 129,-2-11 129,2 11 129,-14-7 129,3 0 129,1 6 258,-5-1 0,2 2-129,-3 0 129,2 6-129,0 2-129,1 1 0,-1 0 0,2 6 0,-2 0 258,7-1-129,-4 1 129,5 6-258,-2-3 258,6 1-258,-1-1-258,3-1 0,6-6-387,1 1-516,11 2-1032,-3-14-774,9 0-1161,-1-6-129,5-1 0</inkml:trace>
  <inkml:trace contextRef="#ctx0" brushRef="#br0" timeOffset="33818.9343">18794 12816 516,'18'7'2709,"-18"-7"-387,5 12-258,-2-4-516,-3-8-387,3 19-387,-3-19 129,4 13-387,-4-13 258,10 3-129,-10-3-129,16 0 387,-9-5-258,5-2 387,-6-9-129,6 7 0,-6-6-258,2 2 129,-7-6-129,2 8-129,-3-5 0,0 16-129,-6-16-387,6 16-129,-13-15 0,2 13-258,2 2 0,-4 0-129,4 6-387,-4-6-258,8 12-258,-7-9-258,12 15-387,0-18-129,-3 10 0,3-10-516,0 0-1290</inkml:trace>
  <inkml:trace contextRef="#ctx0" brushRef="#br0" timeOffset="34127.952">18968 12634 2193,'27'-38'3870,"-19"16"-645,-2-3-1290,4 12-129,-9-7-258,6 10 0,-7-6-258,0 16 0,2-17-258,-2 17-258,0 0-258,0 0-258,0 0-129,1 6 0,-1-6-129,2 18 129,0-3 129,1 3-129,0 8 0,-1 3-129,1 6 258,1 8-258,-2 3 129,1-2-258,0 3-129,-3-2-774,9 5-1290,-3-15-2322,2-4-516,2-15-258</inkml:trace>
  <inkml:trace contextRef="#ctx0" brushRef="#br0" timeOffset="34512.974">19428 12705 3225,'17'17'4902,"-17"-17"-645,16 14 258,-11-3-2838,-5-11-1548,12 20 258,-6-8 0,1 1-129,-5 1 129,3 7 0,-2-7-129,0 4-129,1 3-516,-4-21-1419,3 18-2709,-3-18-258,0 0-387</inkml:trace>
  <inkml:trace contextRef="#ctx0" brushRef="#br0" timeOffset="34715.9856">19559 12546 9159,'6'24'4257,"-6"-24"-1548,0 0-2580,0 0-5289,10 12-258,-10-12-129</inkml:trace>
  <inkml:trace contextRef="#ctx0" brushRef="#br0" timeOffset="35292.0186">19644 12720 6966,'3'10'5031,"-3"-10"-387,0 0-387,7 10-4128,-7-10-258,0 14 129,2-1 0,0-3 129,-2-10 129,3 17 129,-3-17 0,7 12-129,-7-12-129,17 1 0,-3-6-258,3-5 0,3 2 0,0-6 0,1 1 129,0-2 129,-2-3 0,-1 7 0,-7-2 258,-3 6-129,-8 7 129,12-11-387,-12 11 0,0 0 0,0 0 0,7 10 0,-7-1 0,0-9 0,1 13 0,0 1 258,-1-4-129,1 4-129,-1-5 129,2 3 0,-2-12-129,4 25 129,-2-16-129,-2-9 0,8 7 129,-8-7 129,10 11-258,-10-11-258,12 0-129,-12 0-387,20-4-1032,-17-11-1935,7 9-1419,-2-14 0,2 5-387</inkml:trace>
  <inkml:trace contextRef="#ctx0" brushRef="#br0" timeOffset="36827.1063">20375 12703 2967,'0'0'3741,"0"0"-258,10 1-1806,-10-1-645,0 0 0,5-7-129,-5 7-129,0 0 258,11 2-387,-11-2 516,0 0-645,4 9 129,0 1-258,-4-10 0,0 22 258,0-11-387,0 4 0,0 0 258,0 0-387,0-4 0,1-1 129,-1 0-129,2-2 0,-2-8 129,0 0-129,11 0-129,-11 0 0,14-13 258,-4 3-129,1-4 0,-1-5-129,0 6 129,2-5 0,-3 3 0,-1 3 0,-8 12-129,12-11 0,-12 11 0,0 0 0,8-6 0,-8 6-129,0 0 129,0 0-129,0 0 129,0 0 0,0 0 0,3 9 0,-3-9 0,1 15 129,-1-15 0,2 12 0,-2-12-129,5 17 516,-5-17-516,13 10 129,-2-10-129,2-2 0,1-6 129,3 0 0,1 3-129,1-5 0,-3-2 0,-3 7 129,-2-2-129,-2 2 0,-9 5-129,11 2 129,-11-2 0,3 15-129,-3 3 129,0-4-129,0 3-258,0 1-387,5 6-2193,-2-12-1806,-2-2-387,-1-10-258,4-6-128</inkml:trace>
  <inkml:trace contextRef="#ctx0" brushRef="#br0" timeOffset="37324.1348">20899 12753 1419,'0'0'3612,"0"10"387,0-10-645,-6-9-2967,6 9-645,-1-11 129,1 11 129,0-15-258,5 7 258,4-2 0,-1 3 387,4-3 129,5 4 258,-6-4-129,5 10 258,-6-3-129,4 3-258,-14 0 129,16 14-387,-13-3 0,-2 4-258,-1 4 129,-4 1 129,-4-4 258,-2 8-129,-3-4 0,2-4 0,-6-3-129,4-1 0,-2-6 0,4-6-258,-2 5 0,3-8-387,10 3-1161,-15-17-2580,12 1-516,2-1-387,1-5 130</inkml:trace>
  <inkml:trace contextRef="#ctx0" brushRef="#br0" timeOffset="38063.177">21130 12704 6708,'4'9'4644,"-1"6"258,-3-15-645,0 0-2580,0 0-1806,6 12 0,-6-12-129,7 17 258,-4-7 0,1 7 258,0-1-129,-1-4 0,1 2 129,-4-14-258,5 15 0,-5-15 129,2 14-129,-2-14-129,0-5 0,0 5 129,2-18-387,1 3 129,0 1 0,3 1 0,0-4 0,4 1 0,-1 2 0,3 5 0,-1-4 258,3 12-129,-3-3 0,2-2 129,-1 6 129,-1 1-129,0 2 0,0 1 0,2 2 0,-1-3 0,1-2-129,1-1-129,-1 0 0,3-5-129,-4-1 0,5 2-129,-6-6 258,2-1 129,-3 0 258,0 4-129,-10 7 258,10-12 129,-10 12 0,0 0 0,-3-8-129,-7 6-129,3 2-129,-6-3 129,2 3 0,-4 0 0,3 0 129,-2 0 129,4 10-258,-3-1 129,5 5 0,-4-2 129,6 5 0,-1 0-129,3 4-129,2 3 129,2-3 0,7-3 0,6 3 0,5 1-516,2-8-516,16 4-3225,1-8-516,2-8-516,5-2-387</inkml:trace>
  <inkml:trace contextRef="#ctx0" brushRef="#br0" timeOffset="39363.2513">22044 12743 645,'11'-3'2709,"-11"3"-1161,0 0 0,7-13 516,-7 13 129,0 0-129,0 0-387,0 0-129,0 0-516,-13 0-258,13 0-129,-20 6-387,9-1-129,-5-3 0,2 6 129,-1-1-129,2-1 0,2-6 0,3 4-129,8-4 0,0 0 129,-4 10-129,10-6-129,5 0 129,5-1 0,3 4-129,1 0 258,1-3-258,-4 5 129,0 1 0,-6-2 0,-11-8 258,10 19-129,-10-4 0,-6-3 129,-7 6-129,2 1 258,-6-11-129,2 5 0,-5 1-129,4-2 0,1-6-258,-1 0-258,16-6-903,-23 0-903,23 0-2322,-3-14-258,3-2-387</inkml:trace>
  <inkml:trace contextRef="#ctx0" brushRef="#br0" timeOffset="40019.2889">22193 12823 2322,'-3'35'3741,"3"-14"387,-1-5-516,0 2-2838,1 7-645,1-4 0,2 9 258,0 0-129,2-2 0,-3 2-129,3 1-129,-2-8-129,0 1-387,1-5-645,-3-6-387,2-4-258,-3-9-645,0 0 0,0-13 516,1 0 258,-1-9 516,0 0 903,0-10 645,0 5 645,0-6 387,3 4 129,0-3 258,2 2-129,3-2-258,-3 4-129,4 7-258,-1-4-129,3 5-258,-1 5-258,2 2 0,0 0 129,3 7-258,-1-1 129,3 4 0,-3-4 387,2 7-258,-5 0 0,3 3 129,-6-2-387,1 9 0,-4 3-258,-2 1 0,-3 2 0,0 3 129,-3-3 129,-2 1 0,-4 0 129,1 1 0,-4-12 129,2 7 0,-5-8 0,3-2-129,-4-3-129,1 0-387,3-4-258,-6-8-1032,18 12-2322,-13-13-903,5 1-387,8 1 129</inkml:trace>
  <inkml:trace contextRef="#ctx0" brushRef="#br0" timeOffset="40527.318">22519 12832 6966,'13'18'4386,"-13"-18"-387,16 0-516,-3-5-3612,4-1-129,-3 0-129,4-1 387,-1 1 516,-1-2-129,1 2 129,-4-6 0,0 10 129,-13 2-258,13-5 0,-13 5-258,0 0 0,0-13-129,0 13-129,-12-9 0,3 5 0,9 4 129,-17-8-129,6 8 0,1 0 0,0 0 129,2 8 0,-2 0 0,10-8 0,-15 15 0,9-1 129,-2-2 129,3 1 0,0 1-129,2 1 129,-2-7 0,4 7-129,-1-1 0,2-4-129,0 0-129,0-10-258,10 19-387,-10-19-516,22 15-1032,-10-14-1806,3-2-645,6-1 129</inkml:trace>
  <inkml:trace contextRef="#ctx0" brushRef="#br0" timeOffset="41099.3507">22984 12761 8385,'0'0'4515,"-11"5"-387,11-5-1290,0 0-2580,-10 4-258,10-4 0,-15 1 0,15-1 258,-18 8 129,10 3 129,-6-1-129,7 6 258,-6-9-129,5 9-129,-4 3-129,5-2-129,-3 1 0,6-1-129,0-1 0,2-6 0,2 7-129,1-4 129,7-11 0,3 0-129,5-2-129,-1-6-387,10 0 0,-4-9-258,9 3 258,-6-8 0,1 7 258,-3-2 129,-2 0 387,-1 6 129,-9 4 129,-1 3 0,-9 2 0,0 0 0,0 0-258,0 0-129,3 6 129,-3 8 0,0-14 129,-1 25 129,-1-2-258,2 0-129,0 3-645,0-7-1548,4-3-2451,6-9 0,-2-5-516,7-8 259</inkml:trace>
  <inkml:trace contextRef="#ctx0" brushRef="#br0" timeOffset="41280.361">23187 12610 10449,'0'11'3096,"0"-11"-3225,0 0 516,0 0-5676,0 0-516</inkml:trace>
  <inkml:trace contextRef="#ctx0" brushRef="#br0" timeOffset="41887.3958">23378 12656 3354,'-11'43'4257,"8"-14"-129,-7 3-1548,-2-3-774,7 15-387,-9-2 0,12 11-258,-8-13-129,8 11-129,-4-11-387,5 0-129,0-10-387,-3-5-129,4-10 0,0-3-258,0-12 258,0 0-387,0 0 387,-11-7-129,6-5 129,1-1 129,-1-3 129,-2-2-129,3 3 129,-1 0 129,-1 5-258,6 10 387,-6-16-129,6 16 0,0-12 0,0 12-258,3-14 129,7 8 0,4-2-258,2-8-258,5 5 0,1-5-129,6 4 0,0-6 129,5 9 0,-6-6-129,3 3 387,-5 9 129,-1 1 0,-4 2 0,-4 0 0,-2 6 129,-14-6 0,15 23 258,-13-9 0,2 4 0,-4-6 129,0 7 0,-1-2-258,1-1-258,0 0-1161,0-5-2967,0-11-516,6-9-258,-2-7-387</inkml:trace>
  <inkml:trace contextRef="#ctx0" brushRef="#br0" timeOffset="42056.4055">23673 12694 9288,'2'34'258,"2"-22"-387,-4-12 129,0 0-5289</inkml:trace>
  <inkml:trace contextRef="#ctx0" brushRef="#br0" timeOffset="42431.4269">23866 12827 3483,'-30'0'4257,"17"8"258,-5-2-2193,-2-6-129,5 14 0,-5-9-387,13 16 0,-3-9-903,10 11 0,0-5-258,7 6-258,3-4 0,9 5 129,2-7-129,3-1 0,2-6-258,3 5 129,-2-8 0,3-4 0,-3 3-387,1-6-516,1 8-1032,-3-5-3225,-8-2 0,-5-2-516,-13 0-258</inkml:trace>
  <inkml:trace contextRef="#ctx0" brushRef="#br0" timeOffset="43179.4696">22078 13499 9546,'0'0'4515,"0"0"129,0-13-1032,0 13-3612,-8-11-129,2 2 129,-1-1-129,7 10 387,-14-9 0,7 1 129,-5 5-129,4 3 129,-5 0-129,2 5 0,-3 5 0,2 1 129,-3 8-258,1 5 129,1 3-129,3-14 129,2 5 0,3 2-129,2 0-129,3-4-387,9 1-774,0-1-2838,12-11-774,6 5-645,4-10-129</inkml:trace>
  <inkml:trace contextRef="#ctx0" brushRef="#br0" timeOffset="43563.4916">22251 13622 2580,'-10'-12'3225,"10"12"-387,2-10-1161,9-7-2967,3-4-258,6 10 774,4-3 774,-1-1 903,6 9 516,-6-2 387,3 5 645,-10 3-258,2 9-258,-12-1-645,0 6-516,-7 0-516,-3 5 0,-10-2 258,0-6-129,-6 14 129,2-11 0,-3-8 129,2-1-387,0 2-129,2-6-258,4-1-645,-2 2-1032,13-17-2580,1-3-387,-1 7 0,5-8-387</inkml:trace>
  <inkml:trace contextRef="#ctx0" brushRef="#br0" timeOffset="44007.5171">22566 13489 6837,'2'12'4644,"-2"9"-516,0-9 258,0-12-4128,-3 12-129,3-12-129,6 8 0,6-3 129,6-2-258,4-12 129,3-5 258,3 7 387,5-5 0,-4 0 0,1 2 129,-10-2 129,1 3 0,-11 4-129,1 7-258,-11-2-387,0 0 0,1 20 0,-1 6-258,-5-10 387,-1-1-258,2 13 258,-1-4-516,4-8 258,-4 7-903,10-13-2322,-1-15-1806,-4 5-516,13 1 0,0-17-129</inkml:trace>
  <inkml:trace contextRef="#ctx0" brushRef="#br0" timeOffset="44292.5333">23078 13241 9417,'10'14'5031,"-10"-14"-387,4 14-129,-8-6-4128,1 7-258,1 10-129,-2 7 129,-1 1 258,1 12 0,-2 4-129,4 5 129,-1-8 0,2 1-387,1-18-774,-4 1-3999,4-13-258,0-17-516,0 0 258</inkml:trace>
  <inkml:trace contextRef="#ctx0" brushRef="#br0" timeOffset="44743.5592">23012 13433 10320,'7'33'5031,"6"-25"-774,2-2 0,6 5-4515,4-3-129,7-4 129,-4 1 0,4-1 258,2-4 129,-2-4 129,-1 1-129,-2-7 129,-1-1 0,-7 7-129,-1 0-258,-6 0 0,-6-3-129,-8 7 0,0 0-129,0 0 129,-10 0 0,-3 0 258,-2-3 0,-2-3 0,-3 6-129,2-2 129,-1-1-129,1 4-129,3-1 129,0 0-129,3 2 258,1 8-129,6 2 258,0-1-129,5 8 0,0-3 387,6 6-129,2-1 129,1 0-387,6-13 129,-1 1-1161,8 7-1032,0-11-2580,-4-5 0,9-18-387,-3-4 1</inkml:trace>
  <inkml:trace contextRef="#ctx0" brushRef="#br0" timeOffset="44955.5712">23581 13386 645,'1'23'2709,"5"-9"-903,-6 4-1806,0 2 0,1 4 0,3 0 516,1 6-129,3 1 258,4 2-129,0-9-258,1-5 258,-13-19-516,31 58 0,-19-47-1935,-12-11-1032,20 18-128</inkml:trace>
  <inkml:trace contextRef="#ctx0" brushRef="#br0" timeOffset="45223.5866">23505 13661 10836,'31'-2'5160,"-7"-3"-645,1-9 387,-3-4-5031,12 3-129,1 4-129,0 1 129,-1-11 129,0 4 129,-2 9 129,-3-10-645,3 13-645,-9-4-2967,-2-5-387,-6 5-903,-5 4 258</inkml:trace>
  <inkml:trace contextRef="#ctx0" brushRef="#br0" timeOffset="45787.6189">24108 13339 7740,'11'15'4128,"-11"-15"-129,10 9-258,-10-9-3999,0 0-258,9 14 258,-9-5 258,1 1 774,-4 3 129,-4 11 129,-3-1 129,0 7 387,-5 13-129,2 2-645,1-3 258,-3-3-387,15-39 0,-12 71-129,12-71-129,10 73-1161,-10-73-129,42 36-774,-42-36-2967,72 15-516,-33-15-387,-2-1-129</inkml:trace>
  <inkml:trace contextRef="#ctx0" brushRef="#br0" timeOffset="46096.6365">23975 13494 12771,'18'25'5160,"-2"-15"0,1-7-645,0 1-4644,10-4-258,-2 0 0,3 11-387,3-9-387,8 6-2322,0 1-1806,1-7 387,3-2-258,3 10 129</inkml:trace>
  <inkml:trace contextRef="#ctx0" brushRef="#br0" timeOffset="46623.6666">24706 13609 10965,'0'0'4902,"0"0"387,0 0-645,-28 43-4128,28-43-645,-37 9 0,37-9 387,-46 29-258,46-29 129,-45 12-129,45-12 0,-37 2 129,37-2 129,0 0-129,0 0-258,0 0-129,0 0 258,36 41-129,-36-41 0,50-6 0,-50 6 129,55 12 0,-55-12 387,37 1-129,-37-1 0,0 0-129,0 0 258,11 58 129,-11-58-258,0 0 129,-42 52 0,42-52-129,-49 43-129,49-43-645,-47 29-2451,47-29-2064,-50 0-129,50 0-1161,-56-41 258</inkml:trace>
</inkml:ink>
</file>

<file path=ppt/ink/ink3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2:54:37.92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8632 5665 645,'-6'-8'1806,"-1"-1"-258,7 9-258,-3-9-129,3 9-129,0 0-516,-2-9-129,2 9-258,0 0 0,0 0-129,0 0 0,0 0 258,0 0-129,0 0 0,0 0 0,0 0 129,0 0 258,0 0-129,9-2 258,-9 2-258,18 0 0,-6-1 129,4 1-129,2 0-129,1 0-129,1 1 0,1 2-258,0-2 258,0 0 0,1 1 0,1 1 129,1-2 0,2 1 0,-1-2 0,3 0 258,-1 0-387,4 0 129,0 0-129,1 0 0,-2 0 0,1 0-129,-4 0 0,-2 1 129,-6-1-129,-1 0 129,-8 0-129,-10 0 129,16 0-129,-16 0 258,0 0-258,0 0 129,0 0 0,0 0-129,0 0 0,0 0 0,0 0 0,0 0 129,0 0-129,0 0-129,0 0 129,0 0-129,0 0 0,0 0-129,14 0-258,-14 0-645,22 0-516,-8 0-1677,6-1-903,11 1 129</inkml:trace>
</inkml:ink>
</file>

<file path=ppt/ink/ink3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2:54:40.16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9877 7596 1,'0'0'1160,"0"0"-515,0 0 258,0 0 0,0 0 258,-8-3-258,8 3 258,-12-5-516,12 5 0,-20-7-258,20 7 0,-25-6-258,10 5 0,-3-1 0,3 0 0,-5 0 0,-1 0 129,0 0-129,-5 2-129,-2 0 0,1 0 129,0 0-129,-5 0 129,2 4 0,-1 3 0,-3-2 258,4 3-129,2 0-129,-3 2 129,2 1 129,2 2-258,-2-1 0,1 0 0,0 2 0,2 3 0,-3-2 258,2 2-258,-5-1 129,4 1 0,-2 1 258,4-2-258,-5 0 129,8 1-258,-2-1 258,3-1-129,1 2-129,3 0 129,2 0-129,2 1 129,0-2 0,2 4 0,-1-2-129,5 1 0,-2-1 129,6 1-129,-4-3 0,4 1 0,0-1-129,3 2 129,1-1-129,3 1 129,3-2-129,2 3 129,1-3-129,1 2 129,2-4 129,2 1-129,0 1 0,3-3 0,-2 1-129,3 0 129,-1-1 0,3-2 0,-1 2 0,1-1-129,-1-2 129,2 3-129,0-5 129,0 3-258,3-2 258,2 0-129,0-1 0,1 1 129,2 1-129,0-3 129,-1 0 0,4 0 0,-1-2-129,1 4 129,1-3 0,2 1-129,-1-2 129,2 1-129,1-1 129,1-1-129,-3-1 258,0 0-129,0-3 0,-1 0 0,1 0 0,1-4 0,-2 0 0,-1 0-129,2-2 0,-2-2 258,1 0-258,-3 0 0,2-2 0,-2 0 0,0-1 0,0-4 0,3 1-258,-3-2 258,1 1-129,-1-3 129,-2 0-129,-1 1 258,-2-2-129,-1 4 0,-3-3 129,-1 1-258,-4 2 258,0-1-258,-3-1 258,1 0-129,-6-2 0,-1-2 0,-4-1 0,1-2 258,-4-2-258,-1-3 0,0 1 129,-2 0-129,-5 0 129,0 3-258,-1 0 129,-6 1 0,1 3 0,-5 1 0,1 1 0,-1-2 0,-1 3-129,-4 0 258,2 0-258,1 0 258,1 1-129,-2 2 0,1 0-129,0 2 129,-1-1 0,-3 2 0,-2 0 0,2 2 0,-4-2-258,0 2 258,-2 1 0,0 0-129,0 5-129,-3-2-129,5 6-129,-7-2-516,9 6-1290,-7 0-2322,3 0-129,2 1-258</inkml:trace>
</inkml:ink>
</file>

<file path=ppt/ink/ink3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2:54:41.91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9708 5317 258,'-24'-9'1419,"5"0"-129,19 9-645,-15-8 0,15 8 0,-10-6-387,10 6 129,-12-7-129,12 7 0,-15-5 516,15 5 0,-16-6 129,16 6 129,-15-4 258,15 4-258,-14-4 0,14 4-129,0 0-258,-13-5-258,13 5 0,0 0-258,0 0-129,6 0 129,-6 0-129,17 0 0,-6 2 129,3-2 0,4 2 0,-2-2 0,5 1 0,-3 0 258,8 4-129,-3-5 0,8 2 129,-3-2-129,6 4 129,1-3 0,4 1-129,2-2-129,0 2 0,-1-1 0,0 0-129,-6 1 129,-2 0-129,-6-2 129,-3 0 0,-4 1 0,-2-1 0,-5 0 0,0 0 0,-12 0 0,18 0 129,-18 0-129,12 0 0,-12 0 0,0 0 0,0 0-129,0 0 129,0 0-129,0 0 129,0 0-129,0 0 129,0 0-129,0 0 0,0 0 0,0 0 0,0 0-387,0 0-129,0 0-903,0 0-2967,0 9-129,0-9-516,0 0 258</inkml:trace>
</inkml:ink>
</file>

<file path=ppt/ink/ink3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2:54:44.41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13400 5426 129,'0'0'516,"-11"-9"-387,11 9 0,0 0 0,0 0 0,-16-10 258,16 10-258,0 0 129,-14-5 129,14 5 0,-13-3 0,13 3-129,-13-3 0,13 3 129,-15 0-129,15 0 129,-17-1-258,5 1-129,1 0 129,-5 1-129,3 2 0,-4 0 0,1 0 0,-1 0 129,0 2-129,0-1 129,1-1-129,3 0 129,-1-3 516,14 0 129,-16 0-129,16 0 129,0 0-258,0 0 129,0 0 129,0 0-387,0 0-129,0 0-258,16 1 258,-5-1-258,5 2 258,1-2-258,3 0 129,2 1 258,-2-1-129,3 0 129,-3 0 0,4 0 129,-3 0 0,4 0-129,-4-1 129,2 1 0,1 0-129,0 1-129,3-1 0,4 0 129,-4 0-129,4 2 0,-1-2 0,1 0 0,-1 0-129,3 0 129,-2-2-129,-1 2-129,0-1 0,-3-1 129,-6-2-129,0 2 387,-5 1-258,-3-2 0,-13 3 129,11-3 0,-11 3 0,0 0 0,0 0 0,0 0-129,0 0-129,0 0 0,0 0 0,0 0 0,0 0 0,0 0 0,0 0 0,0 0 0,0 0 0,0 0-129,0 0 0,0 0-129,0 0 129,0 0-129,0 0 129,0 0-258,0 0 129,0 0 258,0 0-129,0 3-129,0-3 258,0 0-129,0 0 129,0 0 0,0 9 129,0-9-129,0 0 0,11 3 258,-11-3-129,21 0 0,-8-2 0,2 1 129,0-4-258,1 1 258,-2 1-129,-3 1 129,-11 2-258,16-1 129,-16 1-129,0 0-129,0 0 129,0 0-129,0 0 0,0 0-129,0 0 0,0 0-516,10 3-516,-10-3-3096,0 0 258,0 0-774</inkml:trace>
</inkml:ink>
</file>

<file path=ppt/ink/ink3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2:54:46.39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15855 6370 129,'15'0'1548,"-15"0"0,0 0 129,0 0-516,13 0 129,-13 0-129,17 0 129,-4 0-129,-13 0 0,21 0 0,-21 0-129,27-2-129,-16-1-387,6 3 258,-3-1-258,4 1-129,-2-2 129,2 2 0,-1-1-129,3 1-129,-3 0 129,5 0 0,-4 0-129,4 0 0,0-2 0,5 1-129,-3 0 129,3 1-129,-4-2 129,3 0-258,-4 1 129,0 1 0,-4-4 129,0 4-129,-6 0-129,4 0 129,-3 0-129,-2 0 0,-11 0 129,20-2-129,-20 2 129,15-1 0,-15 1-129,0 0 129,13-2 0,-13 2-129,0 0 129,0 0-129,11-2 0,-11 2 0,0 0 0,0 0-129,16 0 129,-16 0 0,12 0 0,-12 0 129,15-1-129,-15 1 129,13-3 0,-13 3 0,12-2 0,-12 2-129,0 0 129,0 0 0,0 0-258,0 0 129,0 0 0,0 0-258,0 0-129,0 0-516,0 0-2193,0 0-1677,-7 5-258,-6-5-258</inkml:trace>
</inkml:ink>
</file>

<file path=ppt/ink/ink3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2:54:59.347"/>
    </inkml:context>
    <inkml:brush xml:id="br0">
      <inkml:brushProperty name="width" value="0.08819" units="cm"/>
      <inkml:brushProperty name="height" value="0.35278" units="cm"/>
      <inkml:brushProperty name="color" value="#B3CDE2"/>
      <inkml:brushProperty name="tip" value="rectangle"/>
      <inkml:brushProperty name="rasterOp" value="maskPen"/>
    </inkml:brush>
  </inkml:definitions>
  <inkml:trace contextRef="#ctx0" brushRef="#br0">14783 7545 1032,'0'0'645,"0"0"-129,0 0-258,0 0 258,0 0 129,-10-10 129,10 10 0,-15-7 129,15 7 387,-21-9-387,21 9 129,-27-8-258,14 5-129,-6 0-258,2-1-129,-6 2-129,2-1 129,-1 2-258,0 1 0,-5 0 0,2 0 129,-4 0-129,3 0 0,-3 0 258,2 1-129,-3 2 0,2 2 258,-2-2-258,1 4 0,-1 1 0,1 2 0,-1-1 0,4 3 0,-3-2-129,2 3 258,-1-2-129,-1 3 129,4-2-129,-2 3 129,-1-2-129,1 4 258,1-2-258,1 3 0,-1 1 0,3 2 0,-3-4 0,4 4 0,0-2 0,2 1 0,-1 2 0,4 1 258,-2-2-258,5 0 129,0 1-258,4 1 129,0-2 0,3 1 0,4-2 0,2 1 0,1-2-129,0 1 129,5-4 0,2 4 0,3-5-129,-2 0 129,-1 0 129,1-2-258,-2 4 129,-1-2-129,-2 3 129,2-3-129,0 4 129,2 0-129,-1 0 258,4-1-258,2 0 258,1 0-129,0-3 129,3 3-129,1-4 0,1-1 129,0 2-129,0-1 0,0-3 0,3 0 0,-3-2-129,3 0 129,0-2-129,-1-1 129,3-1-129,-1 1 129,-1 0-129,0-1 0,4 4 0,-2-2 129,-2 2-129,3 0 129,-2 1-129,3 0 129,0-3 0,1 4 258,0-5-387,2-1 129,0 0 0,2 1 0,-1-1-129,0-1 0,0-1 0,-2-3 0,0 0 129,0 0-129,0-1 129,-3-1-129,2-1 129,0 0-129,-2-3 129,3 1 0,-1 1-129,-1 0 129,0-1-129,-1-1 0,2-6 0,0 2 0,-2-1 0,0-1 0,-2-1 0,2-2 0,-2-1 0,-2 1 0,0 2 129,-2-3-129,1 2 0,1 1 0,-1 0 0,0 1 0,-2-1-129,1 1 258,1-3-387,-1-2 387,0-1-387,-1 0 258,2-1-129,0-3 129,1-1 0,2 2-129,0-1 129,-1 0 0,-1 0 0,2 1 0,-1 0 0,-1-2 0,0 3 0,0-3 0,-3-1 129,-1 1-258,-2 1 258,-1 0-258,-2-1 129,-2 4 0,0-3 0,-3 3 0,-1 0 0,-2 2 0,-1-1 0,-2 0 0,0 0-129,-5-1 258,-5 1-258,-1 1 129,-3 2-129,1 0 258,-2 0-258,-2 1 129,1 2 0,-4-1 0,-1 1-129,1 0 129,-6 0 0,-1-1 0,-4 1 0,1 1 0,-5 2-129,1 0 129,-4 2-129,1 1 0,-2 1-129,-2 2 129,-3 0-129,-2 0-516,6 3-2193,-8 0-1677,-8 1-258,-7-1-387</inkml:trace>
</inkml:ink>
</file>

<file path=ppt/ink/ink3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2:55:02.267"/>
    </inkml:context>
    <inkml:brush xml:id="br0">
      <inkml:brushProperty name="width" value="0.08819" units="cm"/>
      <inkml:brushProperty name="height" value="0.35278" units="cm"/>
      <inkml:brushProperty name="color" value="#B3CDE2"/>
      <inkml:brushProperty name="tip" value="rectangle"/>
      <inkml:brushProperty name="rasterOp" value="maskPen"/>
    </inkml:brush>
  </inkml:definitions>
  <inkml:trace contextRef="#ctx0" brushRef="#br0">7658 6038 903,'0'0'1419,"0"0"-129,0 0 645,0 0-129,0 0 0,0 0-516,0 0-258,0 0 0,0 0-258,0 0-129,0 0-387,0 0-129,0 0 0,0 0-129,12 5 129,-12-5-129,15 4 258,-15-4 129,21 4-129,-8-2-129,0 2 258,0-3-129,0 1 129,-13-2-129,23 4 0,-23-4-129,19 7 129,-19-7 0,21 10-129,-8-7 129,2 4 129,0-1-129,4 0 0,-1-2 0,2 2 0,-3-3 0,4 2-129,-4-2 0,-1 2 0,-1-1 0,-1-1-129,-3-2 129,0 0 0,0-1-129,-11 0 129,19 2 0,-7-2 0,-12 0-129,23-2 129,-11 2 0,0-1-129,2 0 0,-1 0 129,0 0 0,-3 1-129,2-1 0,-12 1 0,21 0-129,-21 0 258,21 0-129,-9 1 0,1-1-129,-1 0 129,4 0 0,-2 0 0,-2 0 0,1-1 0,-3 1 0,-10 0 129,13-2-258,-13 2 129,0 0 0,0 0-129,0 0-258,0 0-258,11 3-903,-11-3-2322,0 0-516,0 0-516,0 0 129</inkml:trace>
</inkml:ink>
</file>

<file path=ppt/ink/ink3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2:55:03.567"/>
    </inkml:context>
    <inkml:brush xml:id="br0">
      <inkml:brushProperty name="width" value="0.08819" units="cm"/>
      <inkml:brushProperty name="height" value="0.35278" units="cm"/>
      <inkml:brushProperty name="color" value="#B3CDE2"/>
      <inkml:brushProperty name="tip" value="rectangle"/>
      <inkml:brushProperty name="rasterOp" value="maskPen"/>
    </inkml:brush>
  </inkml:definitions>
  <inkml:trace contextRef="#ctx0" brushRef="#br0">11093 5718 903,'-17'-2'2709,"17"2"-258,0 0-387,0 0-774,0 0-387,0 0-258,0 0-258,0 0 0,0 0 0,0 0 258,0 0 0,0 0 0,-7-9 0,7 9 129,0 0-258,0 0 0,8-1-129,-8 1-129,15 0-129,-4 0 129,0 0-129,3 0 129,2 1 0,0 2 129,3-3-129,2 2 0,0 2-129,2-2 0,0 0 0,-1 2-129,-2-3 258,3 2-258,-6-2 129,3 1 129,-1 0-129,-2-1 129,2-1-129,-1 0 0,0 0-129,-2 0 129,0-1-129,-3 1 129,0 0-129,-2 0 0,-11 0 129,15-3-129,-15 3 0,17-2 129,-6-1-129,1 0 0,4-1 0,0-2 0,2 4 0,0-1 129,0 1-129,-4-1-129,-2 1 129,-12 2-258,20-3-129,-20 3-645,22 0-1677,-10 0-1677,3-3-387,0-4-258</inkml:trace>
</inkml:ink>
</file>

<file path=ppt/ink/ink3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2:55:04.470"/>
    </inkml:context>
    <inkml:brush xml:id="br0">
      <inkml:brushProperty name="width" value="0.08819" units="cm"/>
      <inkml:brushProperty name="height" value="0.35278" units="cm"/>
      <inkml:brushProperty name="color" value="#B3CDE2"/>
      <inkml:brushProperty name="tip" value="rectangle"/>
      <inkml:brushProperty name="rasterOp" value="maskPen"/>
    </inkml:brush>
  </inkml:definitions>
  <inkml:trace contextRef="#ctx0" brushRef="#br0">11850 5227 1806,'0'0'2838,"0"0"0,-11 0-387,11 0-516,0 0-645,0 0-516,0 0-258,0 0-129,0 0 0,0 0-129,0 0 0,0 0 0,0 0 258,14-2-258,-14 2 0,21 0 129,-6 0-129,3 0 0,2 2-129,3 1 0,1-3 129,1 6-129,1-4-129,2 2 129,-4-2 0,3 1 0,-3-3 129,1 0-129,-2 0 129,-1 1-129,-2-1 129,1 0-258,-4-1 129,1-1 0,-4 2-129,4-1 129,-7-1-129,1 2 0,-1-2 129,-11 2 0,14-1-129,-14 1 0,13 0 129,-13 0-129,0 0-129,14 0 129,-14 0-129,0 0 129,14 1-129,-14-1 129,0 0-258,14 2 0,-14-2-129,19 5-645,2 0-3096,2 1-258,0-6-516,3 0 129</inkml:trace>
</inkml:ink>
</file>

<file path=ppt/ink/ink3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2:55:05.706"/>
    </inkml:context>
    <inkml:brush xml:id="br0">
      <inkml:brushProperty name="width" value="0.08819" units="cm"/>
      <inkml:brushProperty name="height" value="0.35278" units="cm"/>
      <inkml:brushProperty name="color" value="#B3CDE2"/>
      <inkml:brushProperty name="tip" value="rectangle"/>
      <inkml:brushProperty name="rasterOp" value="maskPen"/>
    </inkml:brush>
  </inkml:definitions>
  <inkml:trace contextRef="#ctx0" brushRef="#br0">15531 5448 2451,'0'7'2580,"0"-7"-1806,0 0-258,0 0-129,0 0 387,0 0 129,0 0 258,0-5 129,0 5 0,0 0-129,24-1 0,-24 1-387,28-3-258,-12-1-129,9 4 129,-2-2-258,7 2 129,-3-4 0,6 2 129,-2-1-129,7 2-129,-2-2 129,5 0-258,-2 0 129,6 0 129,-2 1-129,2 2-129,-3-3 129,0 3-129,-1-1 0,1 1 258,-4 0-258,-4 0 0,-1 0-129,-6 0 0,-3 0 129,-1 0 258,-10-1-387,1 1 258,-14 0-129,11 0 129,-11 0-129,0 0 129,0 0-129,0 0 129,0 0-258,0 0-129,0 0 129,0 0-258,0 0-129,0 0-387,-2 10-774,-10-10-2580,12 0-258,0 0-774,0 0 129</inkml:trace>
</inkml:ink>
</file>

<file path=ppt/ink/ink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18T22:18:22.723"/>
    </inkml:context>
    <inkml:brush xml:id="br0">
      <inkml:brushProperty name="width" value="0.05292" units="cm"/>
      <inkml:brushProperty name="height" value="0.05292" units="cm"/>
      <inkml:brushProperty name="color" value="#FF0000"/>
    </inkml:brush>
  </inkml:definitions>
  <inkml:trace contextRef="#ctx0" brushRef="#br0">3783 11194 1677,'-7'-9'2709,"7"9"-645,0 0-1548,-14-11-258,14 11 0,-16-7-129,7 4 387,-2 1-258,0 0 258,-2 1-129,1 1-129,-4 0 129,1 3-258,-3 1-129,-1 2-129,-3 1-258,2 3 258,-4 2 0,3 0 129,-2 3-129,3 0 129,-1 1 0,1 1 0,1 1 129,3 2-129,2-4 0,1 4 129,1-2-258,2 1 129,4 3 0,1-2 0,2 3 0,1-3 0,1 5 0,1-1 0,0 3-129,3-2 258,3 2-129,0 0 129,3 0 0,0-1 129,3 0-129,2 1 129,0-3 0,4 2 258,1-5-258,3 2 0,1-6 258,4 2 0,3-8 129,2-1 129,3-2-129,4-3 129,-2-5 0,4 3 129,0-6-387,2 0 0,-3-5 0,4-2-258,-5-3-129,2 0 0,-4-3 0,2 3-129,-6-7 387,4 2-258,-5-5 258,-1 1-129,-2-2 129,-1 0-129,-5-4 0,-2-1-129,-4-2 0,-4 3 0,-4-3 129,-6 3-258,-3-4 129,0 2 0,-6 0-129,-6 0 0,-4 1 0,-4 3 0,-4-1-129,-3 3 258,-3 0-258,-3 1 129,0 1-129,0 7 129,-2 2-258,-3-1 129,3 8-129,-4 1-258,6 8-645,-11 4-1290,3 7-1806,-1 12-258,-3 0-387</inkml:trace>
  <inkml:trace contextRef="#ctx0" brushRef="#br0" timeOffset="708.0404">3547 12239 903,'-23'75'2580,"12"-33"-129,-1-5-258,0-2-903,2 4-258,-1-6-387,4 0 0,-1-4-516,4-3 0,1-3-387,0-5-258,3-3-774,2 0-2193,-2-15 0</inkml:trace>
  <inkml:trace contextRef="#ctx0" brushRef="#br0" timeOffset="1600.0915">3688 12512 516,'6'-10'2967,"-6"2"258,0 8-1677,0 0-774,0 0-387,6-4-258,-6 4 258,0 0 0,0 0 129,2 10 129,-2-10 129,0 14 0,0-14 0,0 21-129,0-9-258,0 7 258,0-5-387,0 7-129,-1 0 129,1 6-258,0-3 129,0 2-129,0 2 0,-1-3 0,1-2 0,0 1 0,0-7-129,1-6 129,3 1 0,-4-12 0,10 8 0,-10-8 129,16-1-129,-5-10-129,0-2 129,3 3 0,-3-3 129,3-3-129,-2 0 258,0 4-129,-3 0 0,0 5 0,-9 7 129,14-2-129,-14 2 0,10 2 0,-5 8-129,-1 0 129,-2 4 0,1 6 258,-3-8 0,2 9 0,-2-4 0,0 5 0,-3-9 0,2 5 0,-2-6-387,3-12 0,0 17-258,0-17-387,9 6-1419,-9-6-2193,12-10-516,-2 0-129</inkml:trace>
  <inkml:trace contextRef="#ctx0" brushRef="#br0" timeOffset="2188.1251">4029 12726 3225,'13'8'4128,"-5"-6"-258,-8-2-516,0 0-3096,9-2-774,-9 2 0,11 0-129,-2 10 258,-9-10 0,13 16 387,-4-3 516,-2-2-258,2 7 129,-1-6 129,2 7-258,-2-5 0,1-1-129,-3 2 0,-1 1-129,-1-6 258,-1 2 0,-3 1 0,0-3 0,0-10 129,-3 15 129,3-15-129,-14 6 0,4-5-129,2 2 0,-2-8-129,0-2 129,0-3-129,2-3-129,0-2 129,2 2-258,3-3 129,0-2-129,3 3 129,0 2-258,0 2 258,0 11-129,10-11 0,-10 11-129,18-2-258,-18 2-516,24 4-1032,-10 3-2064,-1 2-516,7 3 387</inkml:trace>
  <inkml:trace contextRef="#ctx0" brushRef="#br0" timeOffset="2684.1535">4364 12976 1935,'-11'-8'2967,"7"-13"129,4 8-3096,0-1-387,2-4 129,3 5 129,1 1 258,2 1 0,-3 0 516,4 6 129,-9 5-129,15-4 129,-15 4-129,16 3-258,-16-3 129,13 17-258,-9-7 0,3 2 387,-5-2 129,2 4 0,-4-4 129,0 6-129,-4-7 129,2 2-129,2-11-258,-13 16-516,13-16-645,-15 7-387,15-7-645,-13-1-1032,9-9-1548,1 1-387</inkml:trace>
  <inkml:trace contextRef="#ctx0" brushRef="#br0" timeOffset="2976.1702">4484 12651 2709,'8'1'3354,"-8"-1"-1032,6 15-516,-6-15-129,0 22-258,-2-14 129,2 16-258,-5-4 129,5 14-387,-5-7 0,4 8-129,-4 0-387,3 2-129,0 0-387,0-1-129,2-2-1032,-3-8-2838,3-7-645,1-1-516,-1-18 0</inkml:trace>
  <inkml:trace contextRef="#ctx0" brushRef="#br0" timeOffset="3747.2143">4838 12817 2451,'20'12'4257,"-20"-12"-516,20 8 129,-7 1-3870,-1-2-129,1 0 0,0 1 0,2 5 129,-1 1 129,1-2 0,-1 3 258,3 1-129,-2-1 129,2 0 0,0 3-258,0 0-129,-2-3 129,0 2 0,-3-4-129,1 3 129,-6-8 0,0 3 258,-7-11 0,6 12 0,-6-12-129,-3 10 129,3-10 258,-13 2-387,4-2-129,-1-2 0,-1-4 0,-1-4 0,0-1-129,2-3 129,-1 1-258,2 1 258,0-2-258,1 1 129,8 13-258,-14-16 0,14 16 0,-10-13 0,10 13-258,0 0 258,0 0 0,0 0 0,0 0 129,0 0-258,14-4-645,-4 4-1806,2-6-1548,10 4 0</inkml:trace>
  <inkml:trace contextRef="#ctx0" brushRef="#br0" timeOffset="4731.2706">5506 12809 1032,'0'0'3612,"12"4"0,-12-4-1548,0 0-1677,0 10-129,0-10 0,3 22 387,-3-12 258,4 15 129,-4-10-129,2 12 258,-2-6-129,1 4-258,-1-9-258,2 4 129,-2-5-387,2-4-129,-2-11 0,6 16 0,-6-16 0,9-6 0,-9 6 0,14-12 0,-8-1 129,4-1-129,-3 0 0,2 0 0,-1 0 0,-1 4 0,1-1 0,-2-1-129,0 2 129,-6 10-129,11-10 129,-11 10-129,10 0 129,-10 0-129,10 10 258,-5 0-258,0 7 387,-1-2-258,0 0 129,-1 2 129,1-4-129,3-3 0,-7-10 0,14 15 129,-5-15-387,2-2 258,0-4-129,4-1-129,-3-11 258,0 12-129,-1-1-129,-2-1 0,0 2 129,-9 6-129,11-5-129,-11 5 258,10 5-258,-10-5 129,7 12 129,-3-3 0,-1 5-129,-1 0 129,-1 1 0,1 0-258,0-1 0,-2-5-645,7 5-645,-7-14-1677,0 0-2064,13-3-129,-1-3-387</inkml:trace>
  <inkml:trace contextRef="#ctx0" brushRef="#br0" timeOffset="5175.296">6096 12970 645,'-7'16'4128,"6"-8"258,-10-7-1032,0-3-1419,11 2-516,-17 0-387,17 0 0,-19-15 0,19 15-258,-11-21-129,10 10-258,1-3-258,0-2 0,5 3 0,4 1-129,4 4-129,-1-2 129,1 3 0,3 5 0,-1 2-129,-1 2 0,-1 4 129,-2 9-129,-4-1 129,1 0 129,-6 6 0,2 0 129,-4-3 0,-3 3 387,-3-5-387,1 0 0,-2-7 0,1 5 0,6-13-258,-14 3-258,14-3-387,-12-4-774,12 4-774,-3-19-2451,2 2-645,1 0 129</inkml:trace>
  <inkml:trace contextRef="#ctx0" brushRef="#br0" timeOffset="5636.3223">6278 12869 2451,'4'26'4386,"-4"-26"-387,9 21-516,-9-21-2451,6 20-1935,-1-10 387,3 5 0,0 1 516,0 1 129,1 0 387,-5-7 258,3 7 258,-6-7-258,5 3-258,-6-13-129,2 12 0,-2-12-129,0 0-258,0 0 258,0-6-129,0-8 129,2-2 0,-1 1 0,1-6-129,2 1 0,1 2 0,1-1 0,1-3-258,2 9-258,-3-3-258,8 11-258,-7-7 0,8 12-774,-15 0-516,20-4-1677,-7 11-645,-13-7 129</inkml:trace>
  <inkml:trace contextRef="#ctx0" brushRef="#br0" timeOffset="5996.3429">6560 12955 1677,'26'9'3225,"1"-14"-1161,-11-6-903,3-1-774,0-2-258,-2-7 387,3 6 129,-6-5 387,3 2 0,-10-5 258,5 14 0,-12-7 0,0 16-129,0-13-387,0 13-258,-16 0-129,2 5-258,-3 5-129,-3 2 0,1 1 129,0 8 129,1-3 0,2 5 0,0-5 0,7 7 129,-1-3-129,8-2 0,1 0-129,1-1 0,7-2-129,3-4-387,10 7-1161,-2-8-2967,6-8-129,5 1-387,0-9 130</inkml:trace>
  <inkml:trace contextRef="#ctx0" brushRef="#br0" timeOffset="6791.3884">7405 12703 774,'-12'18'2709,"9"-7"258,-12-6-1290,4 4-1806,-1-3-129,-1 1 774,1 3 129,-3-5 387,4 3 0,-2-2 129,5-1-129,-2-4-258,10-1-258,-10 15-387,10-15-129,-3 8 0,3 2-129,0-10 129,13 19-129,-3-7 0,3 2 129,1-1 0,2 0-129,0 5 0,0-3-258,-1-1 645,-2 2-258,-4-1 258,-1-2 129,-5-3 258,1 5 0,-4-15 129,-4 16-258,-5-10-258,-1 0-129,-2-2-258,-4-4-258,2 1-516,-5-2-645,7-2-2193,-1 0-903,0-10 387</inkml:trace>
  <inkml:trace contextRef="#ctx0" brushRef="#br0" timeOffset="7084.4052">7525 12992 3354,'4'67'4644,"-4"-39"-645,2 1-258,-1 8-2967,-1-10-387,0 4-129,0-7-258,0 0 129,0-5-387,-3-9-516,3 1-1032,0-11-1290,-5-7-774,5-2-645</inkml:trace>
  <inkml:trace contextRef="#ctx0" brushRef="#br0" timeOffset="7443.4257">7504 13037 1677,'6'-43'3096,"4"22"-1032,-1 1-774,1 1-129,2 7-258,-3-5 258,6 9 258,-6-6 0,4 7-129,-4-3 0,5 10-387,-6-6-129,6 6-258,-4 2 0,1 9-387,-1-3 258,3 10 0,-5-1 0,2 4 129,-6-5 129,2 5 0,-6-5-129,3 4 129,-6-3-129,-2 0 129,-5-9-258,-1 0-129,-3-2-129,1-3-258,-2-3-129,1-4-129,3-1-645,-3-15-387,14 20-1290,-10-20-2193,10 3 0,0 0-387</inkml:trace>
  <inkml:trace contextRef="#ctx0" brushRef="#br0" timeOffset="7903.452">7884 12911 3870,'27'10'4644,"-16"-9"-258,6-1-129,1 0-3354,-3-12-129,1 4-516,-1-6 0,-1 5 0,-3-10 0,-2 3 0,-3-1 129,0 5-129,-6-3-129,0-1 0,-1 8 0,-4-2-129,-3 4 0,-2 6 0,-3 0-129,0 1 129,-3 7 0,0 3 0,0 5 0,0 1 258,-1 3-129,3 5 129,1-6 129,5 6 0,1 1-129,7 2 0,0-8-129,4 1 0,7-4-129,4-3-129,5 0-258,-1-12-774,11 4-903,-6-9-2580,5-4-258,2-6-258,0-5 388</inkml:trace>
  <inkml:trace contextRef="#ctx0" brushRef="#br0" timeOffset="8359.478">8457 12736 8643,'0'0'4386,"-4"8"-129,-5-2-1419,0-6-2709,-1 5-129,-1 3-129,-2-1 129,-1 0 258,0 10 129,-1-4 129,3 5-129,-2-6 129,5 7-258,1-6 129,5 4-258,3-2 0,0-15-129,13 13 0,3-13 0,3 2-129,2-2 129,2-7-258,1 3 258,-3-3 129,0 2-129,-3 0 129,-2 5 0,-4-5 0,0 5 0,-2 2 129,-2-2-129,-8 0 0,17 16 0,-8-2 0,0-3-129,4 4-258,-5-10-903,11-2-3612,-4-3 129,1-6-516,1-17-258</inkml:trace>
  <inkml:trace contextRef="#ctx0" brushRef="#br0" timeOffset="8656.495">8670 12419 10965,'-1'9'4902,"-1"-1"-516,2-8-258,6 1-4515,-6-1-258,0 0-129,0 0-129,0 0 0,7 9-645,-7-9-2967,0 0 129,10 14-387,-10-14 0</inkml:trace>
  <inkml:trace contextRef="#ctx0" brushRef="#br0" timeOffset="9411.5383">8983 12409 9804,'-6'18'4644,"6"-18"0,-8 19-387,8-6-4128,-2 7-258,-4 4 129,0 6 129,0 3-129,-1 4 387,5 7-129,-3 1 258,5 9-387,0 0 129,0 2-258,0-3 0,0 2 129,2-8-258,-1-2 258,-1-5-387,0-9 129,0-8-258,-6-7 129,1-4-258,-6-7-129,3-1 0,-6-7-129,3-3 129,-7-6 0,5 1 387,-3-3-129,3-1 387,0-3 0,2 3 129,2 1 0,1 0 129,3-5-129,1 6 0,4-10-129,0 6-129,7-2 129,5 2-129,1-1 0,7-1 129,0 3 0,5-1 0,1 2 129,-1 3-129,3 2 0,-3 1 258,1 4-258,-5 4 129,0-7-129,-2 8 0,-2 4 129,-3-4-129,-2 0 129,-2 2 129,1 4 0,-11-6 387,13 13-129,-9-5 0,1 9 0,-4-1 0,3 5-129,-3-5 0,1-2-258,2 9-903,-4-10-774,0-13-3096,0 0-129,6 0-387,-5-16-258</inkml:trace>
  <inkml:trace contextRef="#ctx0" brushRef="#br0" timeOffset="9564.547">9265 12626 9417,'15'21'774,"-8"-12"-516,-7-9-645,10 12-4902</inkml:trace>
  <inkml:trace contextRef="#ctx0" brushRef="#br0" timeOffset="9891.5656">9448 12701 2709,'14'2'3096,"-14"-2"-516,0 0-1419,0 0-1290,0 0 0,-6 11 129,6-11 774,-13 19 387,-1-15 516,9 14 258,-11-14 387,12 16-258,-10-11-516,11 15-129,-6-15-387,9 7-387,-2-3 129,3-1-387,5 4 0,7 1-129,-1-9-129,6-3 0,-1 3-129,3 2-129,2-4-516,-4-5-1806,5-1-2322,0-9 0,-2 1-774,0-7 129</inkml:trace>
  <inkml:trace contextRef="#ctx0" brushRef="#br0" timeOffset="11927.6822">9995 12596 3483,'0'0'3741,"0"0"-258,8 3-258,-8-3-2967,0 0 0,0 0 129,0 0 258,0 0 0,0 0 258,0 11 0,0-11 0,0 8-258,0-8-129,0 8-387,0-8 0,0 18-258,0-5 258,1 3-129,-1 0 258,1 2-129,-1 3 129,0 1-129,0-3 129,2 2 129,-2-5-129,5-3 0,-5-13-129,14 8-129,-4-8 129,3-4 0,0-5 0,1-1 129,-1-6 129,1 3-129,-4 3 129,0 2 0,-4-3 0,-6 11-129,10-13-129,-10 13-129,11-9 0,-11 9 0,12-4 0,-4 0-129,1 2 129,-1 2-129,-8 0 258,15-1 0,-15 1-258,12 5 129,-12-5 0,9 12 0,-7-2 129,2 1-129,0 1 129,1-2 0,-5-10 0,11 9 0,-11-9 129,15 12-129,-6-12 129,4-2-129,0-6 0,2-3 0,-1-1 0,2 3-129,-2-3 129,1-1-129,-2 2 129,-2 2 0,-11 9 0,14-10-129,-14 10 129,9 0 0,-9 0-129,0 0 129,3 11-258,-3-11 129,3 13 0,-1-4 0,0 2 0,0-2 0,2 4-129,-4-13-129,10 14-258,-10-14-516,20 22-1935,-10-21-1677,3 2-516,-1-3 0,2-5-387</inkml:trace>
  <inkml:trace contextRef="#ctx0" brushRef="#br0" timeOffset="12475.7135">10686 12701 11094,'0'14'4386,"0"-14"-516,0 0-1290,13-2-3483,-1 2 258,-2-9 0,6 5 129,-2-5 387,3 0-129,-1 1 387,-3-2 258,1 5 129,-7-5-129,-7 10-129,8-11-129,-8 11-129,-4-10-129,-5 10-129,-2-2 0,-4 0 129,1 2-258,-4 0 258,1 0 0,2 2 129,-1 2 258,0 0-258,2-1 0,3 5-129,0 3 129,2 0 0,2-1 129,2 1 0,0 1 0,5 1 258,0 1 0,2 2 0,-2-16 0,15 20-129,-2-4 129,5-3-129,4-2-258,1 2-258,6 0-387,-5-13-645,8 11-1548,-4-6-1419,-6-6-387,1-2-129</inkml:trace>
  <inkml:trace contextRef="#ctx0" brushRef="#br0" timeOffset="13295.7604">10928 12645 9804,'11'19'4515,"-11"-19"-387,20 2-1161,-8-2-3354,3 2 0,0-2 129,3 4 0,-2 0 129,0 1 258,-1 1 0,-1-1 129,-2 6-129,-1 3 129,0-1-258,-2 3 0,-1 1 0,-3 0-129,-3 2 258,-2 1-129,0 0 129,-5-9 0,-1 5 129,-4-5-129,0-1 0,-1-4-129,0-1 258,-1-4-258,4-1 0,-2-6 0,10 6-258,-11-18 516,8 7-258,3-3 0,0-3-258,7-2 129,3-1-129,5 5 0,3-9-129,4 6 129,-1-1 129,2 2 0,-1 2 387,-1 4-258,-2 4 258,-4-2-129,0 9 258,-5 0-129,-10 0-129,12 14 0,-9 3 129,-1 0 0,-1 2-129,1 1 129,0-3-129,4-5 129,7-5 0,4-3-258,7-4 0,4-12 0,5-3 129,3-3-129,3 0 129,-2 2 129,-2 3 0,-7-3 129,-3 8 129,-9 6-129,-1 2 0,-15 0 129,10 17-387,-10-5 129,0 4-129,-2 3 129,0-3-129,-1-1-129,2-2 0,1 0-258,0-13-387,3 18-903,-3-18-2580,8-5-645,-1-4-129,3-3-774</inkml:trace>
  <inkml:trace contextRef="#ctx0" brushRef="#br0" timeOffset="13552.7751">11790 12641 6966,'10'14'4902,"-10"-14"-258,8 16-129,1 0-2580,-9-16-1161,9 18-258,-9-18 129,7 22-129,-4-7-129,2 0-129,-2-3-258,-3-12-387,13 25-2580,-13-25-1548,11 5-645,-6-15 129,-1-10-645</inkml:trace>
  <inkml:trace contextRef="#ctx0" brushRef="#br0" timeOffset="13715.7845">11883 12508 8514,'21'27'129,"-14"-17"-129,1-7 0,-8-3-4773</inkml:trace>
  <inkml:trace contextRef="#ctx0" brushRef="#br0" timeOffset="14083.8055">11948 12668 7353,'5'17'4515,"11"-1"-387,-8-16-258,5 0-1419,-3-6-2451,3 3-129,0 1 129,-2-4 129,1 6 258,-12 0 258,16-2 0,-16 2 0,8 0-387,-8 0 0,6 5 0,-6-5 0,3 16 0,0-6-129,-3-10-129,9 20 129,-9-20-258,13 13 0,-13-13 129,16 10-129,-6-10-129,0 0 129,-1 0-258,2-1 129,-11 1-645,20-9-516,-17-7-645,10 13-1032,-8-8-1161,2 2-774,1-3 0</inkml:trace>
  <inkml:trace contextRef="#ctx0" brushRef="#br0" timeOffset="14783.8456">12299 12662 8643,'10'24'4773,"-5"-15"-645,4 3 0,-1-3-4257,1 3 0,1 0-129,1-4 258,2 1 258,-1-5 0,2-2 129,0-2 0,3-2-129,-2-5-129,1-4-129,1-4 129,-3 0 0,0-2-129,-3-2 129,-3 4-258,-3-4 258,-5 4-258,-2 5 387,2 10-516,-19-11 258,6 10-258,-3 2 0,0 6 0,-4 5 0,5 3 129,-5-4-516,7 7 516,-2-2-387,5 2 387,0-1-258,7 4 129,-1-3-129,4 2 258,5-1-129,7 8-387,1-1-258,7 8-387,-4-6-129,8 11-129,-7-3 258,2 5-258,-4 4 387,-3-10 129,-5 4 774,-5-4 258,-2 3 387,-7-11 129,-4 2-129,-5-8 129,-5-5 0,0-9 387,0 1 129,-4-13 0,8-7 129,-6-9 0,11-4 129,-2-10-258,13-1-258,1 0-516,5-12-774,11 11-645,1-10-774,14 12-903,1-4-1419,1 3-516</inkml:trace>
  <inkml:trace contextRef="#ctx0" brushRef="#br0" timeOffset="15211.87">12924 12652 8901,'14'14'5031,"-14"-14"-774,8 4-129,-4 6-4128,0-1 0,0 2 0,-2 2 129,2 4 0,-3 4 0,1-2-129,0 7-387,-2-10-1290,5 1-2709,0 3-129,-1-5-516,-4-15-129</inkml:trace>
  <inkml:trace contextRef="#ctx0" brushRef="#br0" timeOffset="15615.8931">13156 12682 7482,'4'29'4773,"-4"-16"0,0-1-516,0-12-2580,-2 20-1548,0-3-258,1-6 258,-2 1 129,3 4 0,0-16 129,8 10-129,1-9-129,3-2 129,2-9-258,2 2 129,1 0-129,2-9-129,-1 4 258,0 4-258,-6-1 129,0 7 0,-5 3 0,0 7 0,-3 2 0,-1 4 0,-3 4 0,0 5 0,0-1 0,0-1-774,6 6-3483,-5-13-516,2-1-516,0-3 0</inkml:trace>
  <inkml:trace contextRef="#ctx0" brushRef="#br0" timeOffset="16195.9263">13868 12503 3612,'0'-9'4902,"0"9"-387,7-14-258,-3 4-2322,-4 10-1806,0 0-129,0 0 0,0 0 129,0 0 129,0 0-129,11 11 129,-9 4 0,3 9 129,-2 1 0,4 9-258,-2 1 258,4 5-129,-3 1 0,1 0-387,0-8 387,0 0-645,2-2-516,-8-17-1290,3 3-2451,-4-17-258,0 0-258</inkml:trace>
  <inkml:trace contextRef="#ctx0" brushRef="#br0" timeOffset="16443.9405">13796 12585 8127,'0'10'5160,"0"-10"-258,8 10-258,-8-10-4128,15 14-645,0-5 387,3-1-258,2-1 387,3-1-516,0-2 129,1-1-129,3 0-387,-3-8-1032,7 2-1548,-7-5-1935,-2-2-129,-3-8-129</inkml:trace>
  <inkml:trace contextRef="#ctx0" brushRef="#br0" timeOffset="17171.9821">14170 12395 4773,'0'0'4515,"0"0"-258,-8 12-1161,8-12-2451,0 21-129,0-9 129,3 9 129,-3 2-129,9 10 258,-7-4 0,6 6-387,-4-5 129,4-2-387,-2-6 258,3-1-387,2-9 0,3-11-387,4-1-387,0-6 516,3-7-258,3-1 387,-1-1-258,-1-3 645,-5 3-387,0 8 387,-8 1 0,0 4-129,-9 2 258,7 6-387,-5 5 0,-2 3-516,1 4 129,-1-8-645,4 8-258,-4-18-774,10 21-516,-10-21 0,17 10 387,-17-10 645,20 0 516,-9-2 645,2-2 516,3 2 1032,-2-6 258,7 7 258,-5-7-387,8 7-387,-4-8-129,4 8-387,-2-3 129,1 3-129,-6-7-258,2 5 258,-6-5-387,-1 0 129,-12 8-129,13-18 0,-13 5-129,0 13 129,-5-15 129,-5 5 0,-1 4-129,-2 5 0,-1 0-129,-2 2 129,0 5-129,3 4 258,1-1 258,5 12-516,-2-2 645,6 2-516,1 1 645,2 3-645,5-1 516,4-1-645,3 2 0,5-4-129,7-4-645,-3-7-2709,14 0-1548,1-10-258,7 0-516</inkml:trace>
  <inkml:trace contextRef="#ctx0" brushRef="#br0" timeOffset="17984.0286">15232 12632 774,'0'0'3870,"-6"-11"-1032,6 11-774,0 0-258,0 0 258,-9 0 0,9 0-516,0 0-516,0 9-129,0-9-258,0 18-387,0-3 129,0 7-387,0 4 0,0 11 0,0 5 0,0 5 0,0 5-129,0 0 258,0-2-129,-1-5-129,1 0-774,-6-9-2451,3-14-1161,3-5-387,0-17 129</inkml:trace>
  <inkml:trace contextRef="#ctx0" brushRef="#br0" timeOffset="18411.053">15183 12616 3999,'4'-11'3483,"10"11"-258,-9-13 0,9 8-4257,-3-3 387,8 7 645,-4 1 129,1 0 516,4 8 516,-7-2 129,7 10-129,-7-6-258,2 9-387,-3-5 129,1 5-645,-5-3 516,-1-1-387,-6-1 258,-1 5 0,-3-4 0,-4 3 0,-7-5 129,0 7 129,-7-8-387,4-1 129,-5-1-258,3-6-258,0-4 0,0-4-903,11 4-1548,-1-11-2064,4-3-387,5 2-129</inkml:trace>
  <inkml:trace contextRef="#ctx0" brushRef="#br0" timeOffset="18932.0828">15569 12628 8385,'0'0'4773,"0"0"-258,10 4-129,-10-4-4515,12 0-387,4 0 387,-6 0-258,7 3 258,0 2 129,-2 0 0,1 6 0,-2-4 258,0 5-258,-3 3-129,-1 0 0,-3 1 258,-3 3-129,-3 4 0,-1-6 0,-3 3 129,-4 2 129,-5-9-129,-2 2 387,-4-6-387,2 2 129,-2-11 129,1 3-129,1-3 0,1-7-258,2 0 129,3-4-258,2 0 129,2-10-129,5 7-129,1-1-129,1 3 0,4-3-516,11 11-645,-7-10-903,9 5-1935,4 8-258,-3-4-516</inkml:trace>
  <inkml:trace contextRef="#ctx0" brushRef="#br0" timeOffset="19371.1079">15965 12704 3999,'7'-7'4386,"-7"7"129,-1-15-387,-8 5-2193,9 10-1548,-15-8 0,5 8-258,-5-2 258,3 2-129,-5 0 258,5 6-129,-2 0 258,5 1-516,-1-1 129,10-6 0,-5 16-258,6-6 129,8 0-129,3 0 0,3 1 0,1 0 129,3 3-129,-3-3-129,1-2 129,-3 4 0,-4-2 0,-3 3 0,-4-5 0,-2 0 129,-1 1 0,-4 0 0,-5 0 0,0-5 0,-1 4-258,-4-9-129,7 4-516,-9-6-1677,8-9-2193,2-1-258,2-8-387,3-1 259</inkml:trace>
  <inkml:trace contextRef="#ctx0" brushRef="#br0" timeOffset="19720.1279">16144 12398 7998,'0'13'4773,"0"12"-516,0-13-129,-4 9-4128,2 4-129,1 3 258,-2 5-129,0 1 516,0 3-129,-2-4 258,4 3-129,-2-3-129,3-4-258,3-2-774,1-15-1935,12-2-2193,4-7 0,4-6-903,3-5 645</inkml:trace>
  <inkml:trace contextRef="#ctx0" brushRef="#br0" timeOffset="20020.1451">16069 12519 6708,'39'14'5160,"-12"-4"-516,3-9-387,5 1-2322,-3 2-2451,12 8-516,-5-12-645,8 4-2709,-6 3-645,-3-7 129,-1 7 0</inkml:trace>
  <inkml:trace contextRef="#ctx0" brushRef="#br0" timeOffset="26587.5207">16531 12822 1677,'0'0'3354,"0"0"0,0 0-1677,0 0-903,0 0-258,0 11 258,0-11 258,0 0 0,0 0 0,0 0-129,0 0 0,0 0-258,0 0-258,0 0 0,0 10-387,0 3 0,-1 0 0,-1 7 129,-2 6-129,-1 4 129,-1-1-258,-2 6-258,2 2-903,-5-4-2580,-2-10-645,6 2-129</inkml:trace>
  <inkml:trace contextRef="#ctx0" brushRef="#br0" timeOffset="27743.5868">16946 12644 258,'11'-5'2838,"-11"5"-1677,10-10-1032,-2 7 258,3 1 0,-1-3 387,0 1 516,1 4-387,-1 0 129,2 3-129,0 0-129,0 2-258,0 2-129,1 3-258,-2-4-129,1 4 0,-1 2 0,-2 1 0,-1 2-129,-2 0 129,-1-1 129,-2 4 129,-3 2 129,0-3 258,-5-4 129,0 8 129,-7-9 0,3 4 129,-8-9-258,6 5-129,-6-8 129,3 3-258,-1-5-129,1-2-129,0-2-129,1-1 0,2-1 0,2-6-129,2 0 0,2-1-258,1 0 129,4-6 0,2 7-258,7-6 258,6 3-129,3 2 129,4 2-129,0 1-129,7 4-387,-6 2-258,5 2-1290,-3 4-1806,-9-2-774,3 5 645</inkml:trace>
  <inkml:trace contextRef="#ctx0" brushRef="#br0" timeOffset="28151.6101">17251 12639 1,'2'19'3482,"-2"-19"1,3 12-129,-3-12-1677,0 25-1935,2-13 0,1 9 258,1 2 387,-3 5 129,3 8 258,-4-1 258,2 12 0,-2-10-258,0 6 129,-2-1-387,1 2-129,-2-11-516,-2-6-774,5-2-1419,0-11-1935,0-14-129,0 0 0</inkml:trace>
  <inkml:trace contextRef="#ctx0" brushRef="#br0" timeOffset="28531.6318">17270 12794 129,'-2'-18'3870,"2"-5"-387,8 19 129,-7-5-2193,6-1-1548,1 0 129,3-2 387,0 5 129,-2-2 258,4 7-129,-4-3 258,4 5 0,-5 0-258,4 6-129,-4 3-258,2 0-258,-3 4 0,1 1 129,-2 2-129,-2-1 0,-1 0 0,-3-3 387,0 0-129,0 2 258,-8-2 0,1 0-129,-5-8 129,3 8-258,-3-4-129,1-4-516,11-4-903,-19 10-2451,14-17-1032,5 7 0,0-21-258</inkml:trace>
  <inkml:trace contextRef="#ctx0" brushRef="#br0" timeOffset="29155.6676">17530 12732 3096,'4'38'3354,"-1"-10"129,0-5-3225,-1 3-129,1 4 258,1 0 0,1 6 387,-4-3 129,3 8 129,-4-12 0,1 9 129,-3-12-129,2 7-129,-7-14-258,4 5-258,-4-11-129,0-4-129,7-9-129,-14 6-129,14-6 258,-14-15-258,8-2 258,1-7-129,0-1 129,4-8-129,0 0 0,1-7-129,0 1 129,2-2-129,5 4 0,0-1 0,3 5 129,1 4 0,2 1 0,0 9 0,1 6 0,-1 3 0,-1 0 129,0 8-258,-1 1 129,-3 1 0,-8 0 0,13 13 0,-10 3 0,2-3 129,-3 6-129,-1-1 129,-1 2 129,0 0-129,0 0 129,-4 1 129,-2-9-129,1 9 129,-5-6-129,0-5-129,0 3-258,-1-10-516,11-3-1419,-14 0-2451,5-10-387,4-6-258</inkml:trace>
  <inkml:trace contextRef="#ctx0" brushRef="#br0" timeOffset="29651.6959">17758 12806 2709,'35'2'3612,"-20"-6"-516,5-2-2193,0-4-1161,2 4 0,-2-1 0,0-5 258,-4 4 516,-3-3 129,-1 4 129,-4-6 129,-8 13 0,7-11 129,-7 11-129,-1-16-258,1 16 0,-15-8-258,6 5-387,-2 1 129,0 2-129,-3-2 129,1 5 0,0 2 0,2 5 0,-3-1 129,2 10 129,-1-4 258,3 5-258,-2-4 129,4 9 0,0-6 0,3 0-129,1-1 0,4-1-258,0-2-258,2-5-258,12 8-903,-6-22-903,14 4-1290,-5-1-903,5-12-774,1-6 517</inkml:trace>
  <inkml:trace contextRef="#ctx0" brushRef="#br0" timeOffset="30191.7268">18034 12675 645,'1'9'3354,"-1"-9"0,0 0-1677,13 8-1548,-13-8 0,14 16 0,-5-5 258,1 4 129,-1-5 387,3 7-129,-4-4 258,3 7-258,-4-2-129,3 3 0,-4-4-129,-1 1-258,-2-4-129,-1 1 129,-2-3 129,0 0 0,0-12 258,-8 17 129,-1-15-258,9-2 0,-14 5 0,14-5 0,-13-4-258,13 4 0,-12-17-258,8 2-258,2-2 129,1 1-129,1 2 0,0-4 0,3 7 0,1-5 0,4 5 129,-3-2 129,-5 13-129,12-11 0,-4 2 0,-8 9-258,12-3-258,-12 3 129,11 0-129,-11 0-129,13 3 0,-13-3-387,15 6-516,-15-6-645,13-5-1806,1 7 258</inkml:trace>
  <inkml:trace contextRef="#ctx0" brushRef="#br0" timeOffset="32955.8849">18310 12680 2193,'0'0'3612,"-8"-5"-129,8 5-2064,0 0-903,-3-9 258,3 9 0,0 0 0,0 0 129,0-11 129,0 11-258,0 0 129,0 0-258,0 0-258,0 0 0,0 0-258,6 6-258,-6-6 129,5 13-129,-1-1 129,-1-2 0,3 1-258,-2 2 129,3 4 0,-2-1 0,2 2 0,-2 1 0,2-2-129,-3-2 129,2 4 0,-2-5 0,-4-14 129,4 13 0,-4-13 0,0 0 0,0 0 0,0 0 0,0 0 0,-4-6-129,4 6 129,-10-18 0,5 5 0,-1-3 0,-1 1 0,2 1 129,0-5 0,1 5 129,1-2-258,3 2 129,0-1 0,0 3 0,7 2 0,3-1 0,1 4 0,3-2-129,-1 6 129,3 1-258,1 2-258,-2 0-258,6 1-1806,-1 3-1935,-5-4-516,3 2 387</inkml:trace>
  <inkml:trace contextRef="#ctx0" brushRef="#br0" timeOffset="33490.9155">18585 12703 774,'14'4'2709,"3"-2"516,-5-2-3096,-1-2-258,1-1 387,1 0 258,2 2 258,-5-3 0,3 3 0,-3-4-129,0 4-129,-10 1-258,12-7-258,-12 7-129,3-9-129,-3 9 129,-2-11 129,2 11 129,-14-7 129,3 0 129,1 6 258,-5-1 0,2 2-129,-3 0 129,2 6-129,0 2-129,1 1 0,-1 0 0,2 6 0,-2 0 258,7-1-129,-4 1 129,5 6-258,-2-3 258,6 1-258,-1-1-258,3-1 0,6-6-387,1 1-516,11 2-1032,-3-14-774,9 0-1161,-1-6-129,5-1 0</inkml:trace>
  <inkml:trace contextRef="#ctx0" brushRef="#br0" timeOffset="33818.9343">18794 12816 516,'18'7'2709,"-18"-7"-387,5 12-258,-2-4-516,-3-8-387,3 19-387,-3-19 129,4 13-387,-4-13 258,10 3-129,-10-3-129,16 0 387,-9-5-258,5-2 387,-6-9-129,6 7 0,-6-6-258,2 2 129,-7-6-129,2 8-129,-3-5 0,0 16-129,-6-16-387,6 16-129,-13-15 0,2 13-258,2 2 0,-4 0-129,4 6-387,-4-6-258,8 12-258,-7-9-258,12 15-387,0-18-129,-3 10 0,3-10-516,0 0-1290</inkml:trace>
  <inkml:trace contextRef="#ctx0" brushRef="#br0" timeOffset="34127.952">18968 12634 2193,'27'-38'3870,"-19"16"-645,-2-3-1290,4 12-129,-9-7-258,6 10 0,-7-6-258,0 16 0,2-17-258,-2 17-258,0 0-258,0 0-258,0 0-129,1 6 0,-1-6-129,2 18 129,0-3 129,1 3-129,0 8 0,-1 3-129,1 6 258,1 8-258,-2 3 129,1-2-258,0 3-129,-3-2-774,9 5-1290,-3-15-2322,2-4-516,2-15-258</inkml:trace>
  <inkml:trace contextRef="#ctx0" brushRef="#br0" timeOffset="34512.974">19428 12705 3225,'17'17'4902,"-17"-17"-645,16 14 258,-11-3-2838,-5-11-1548,12 20 258,-6-8 0,1 1-129,-5 1 129,3 7 0,-2-7-129,0 4-129,1 3-516,-4-21-1419,3 18-2709,-3-18-258,0 0-387</inkml:trace>
  <inkml:trace contextRef="#ctx0" brushRef="#br0" timeOffset="34715.9856">19559 12546 9159,'6'24'4257,"-6"-24"-1548,0 0-2580,0 0-5289,10 12-258,-10-12-129</inkml:trace>
  <inkml:trace contextRef="#ctx0" brushRef="#br0" timeOffset="35292.0186">19644 12720 6966,'3'10'5031,"-3"-10"-387,0 0-387,7 10-4128,-7-10-258,0 14 129,2-1 0,0-3 129,-2-10 129,3 17 129,-3-17 0,7 12-129,-7-12-129,17 1 0,-3-6-258,3-5 0,3 2 0,0-6 0,1 1 129,0-2 129,-2-3 0,-1 7 0,-7-2 258,-3 6-129,-8 7 129,12-11-387,-12 11 0,0 0 0,0 0 0,7 10 0,-7-1 0,0-9 0,1 13 0,0 1 258,-1-4-129,1 4-129,-1-5 129,2 3 0,-2-12-129,4 25 129,-2-16-129,-2-9 0,8 7 129,-8-7 129,10 11-258,-10-11-258,12 0-129,-12 0-387,20-4-1032,-17-11-1935,7 9-1419,-2-14 0,2 5-387</inkml:trace>
  <inkml:trace contextRef="#ctx0" brushRef="#br0" timeOffset="36827.1063">20375 12703 2967,'0'0'3741,"0"0"-258,10 1-1806,-10-1-645,0 0 0,5-7-129,-5 7-129,0 0 258,11 2-387,-11-2 516,0 0-645,4 9 129,0 1-258,-4-10 0,0 22 258,0-11-387,0 4 0,0 0 258,0 0-387,0-4 0,1-1 129,-1 0-129,2-2 0,-2-8 129,0 0-129,11 0-129,-11 0 0,14-13 258,-4 3-129,1-4 0,-1-5-129,0 6 129,2-5 0,-3 3 0,-1 3 0,-8 12-129,12-11 0,-12 11 0,0 0 0,8-6 0,-8 6-129,0 0 129,0 0-129,0 0 129,0 0 0,0 0 0,3 9 0,-3-9 0,1 15 129,-1-15 0,2 12 0,-2-12-129,5 17 516,-5-17-516,13 10 129,-2-10-129,2-2 0,1-6 129,3 0 0,1 3-129,1-5 0,-3-2 0,-3 7 129,-2-2-129,-2 2 0,-9 5-129,11 2 129,-11-2 0,3 15-129,-3 3 129,0-4-129,0 3-258,0 1-387,5 6-2193,-2-12-1806,-2-2-387,-1-10-258,4-6-128</inkml:trace>
  <inkml:trace contextRef="#ctx0" brushRef="#br0" timeOffset="37324.1348">20899 12753 1419,'0'0'3612,"0"10"387,0-10-645,-6-9-2967,6 9-645,-1-11 129,1 11 129,0-15-258,5 7 258,4-2 0,-1 3 387,4-3 129,5 4 258,-6-4-129,5 10 258,-6-3-129,4 3-258,-14 0 129,16 14-387,-13-3 0,-2 4-258,-1 4 129,-4 1 129,-4-4 258,-2 8-129,-3-4 0,2-4 0,-6-3-129,4-1 0,-2-6 0,4-6-258,-2 5 0,3-8-387,10 3-1161,-15-17-2580,12 1-516,2-1-387,1-5 130</inkml:trace>
  <inkml:trace contextRef="#ctx0" brushRef="#br0" timeOffset="38063.177">21130 12704 6708,'4'9'4644,"-1"6"258,-3-15-645,0 0-2580,0 0-1806,6 12 0,-6-12-129,7 17 258,-4-7 0,1 7 258,0-1-129,-1-4 0,1 2 129,-4-14-258,5 15 0,-5-15 129,2 14-129,-2-14-129,0-5 0,0 5 129,2-18-387,1 3 129,0 1 0,3 1 0,0-4 0,4 1 0,-1 2 0,3 5 0,-1-4 258,3 12-129,-3-3 0,2-2 129,-1 6 129,-1 1-129,0 2 0,0 1 0,2 2 0,-1-3 0,1-2-129,1-1-129,-1 0 0,3-5-129,-4-1 0,5 2-129,-6-6 258,2-1 129,-3 0 258,0 4-129,-10 7 258,10-12 129,-10 12 0,0 0 0,-3-8-129,-7 6-129,3 2-129,-6-3 129,2 3 0,-4 0 0,3 0 129,-2 0 129,4 10-258,-3-1 129,5 5 0,-4-2 129,6 5 0,-1 0-129,3 4-129,2 3 129,2-3 0,7-3 0,6 3 0,5 1-516,2-8-516,16 4-3225,1-8-516,2-8-516,5-2-387</inkml:trace>
  <inkml:trace contextRef="#ctx0" brushRef="#br0" timeOffset="39363.2513">22044 12743 645,'11'-3'2709,"-11"3"-1161,0 0 0,7-13 516,-7 13 129,0 0-129,0 0-387,0 0-129,0 0-516,-13 0-258,13 0-129,-20 6-387,9-1-129,-5-3 0,2 6 129,-1-1-129,2-1 0,2-6 0,3 4-129,8-4 0,0 0 129,-4 10-129,10-6-129,5 0 129,5-1 0,3 4-129,1 0 258,1-3-258,-4 5 129,0 1 0,-6-2 0,-11-8 258,10 19-129,-10-4 0,-6-3 129,-7 6-129,2 1 258,-6-11-129,2 5 0,-5 1-129,4-2 0,1-6-258,-1 0-258,16-6-903,-23 0-903,23 0-2322,-3-14-258,3-2-387</inkml:trace>
  <inkml:trace contextRef="#ctx0" brushRef="#br0" timeOffset="40019.2889">22193 12823 2322,'-3'35'3741,"3"-14"387,-1-5-516,0 2-2838,1 7-645,1-4 0,2 9 258,0 0-129,2-2 0,-3 2-129,3 1-129,-2-8-129,0 1-387,1-5-645,-3-6-387,2-4-258,-3-9-645,0 0 0,0-13 516,1 0 258,-1-9 516,0 0 903,0-10 645,0 5 645,0-6 387,3 4 129,0-3 258,2 2-129,3-2-258,-3 4-129,4 7-258,-1-4-129,3 5-258,-1 5-258,2 2 0,0 0 129,3 7-258,-1-1 129,3 4 0,-3-4 387,2 7-258,-5 0 0,3 3 129,-6-2-387,1 9 0,-4 3-258,-2 1 0,-3 2 0,0 3 129,-3-3 129,-2 1 0,-4 0 129,1 1 0,-4-12 129,2 7 0,-5-8 0,3-2-129,-4-3-129,1 0-387,3-4-258,-6-8-1032,18 12-2322,-13-13-903,5 1-387,8 1 129</inkml:trace>
  <inkml:trace contextRef="#ctx0" brushRef="#br0" timeOffset="40527.318">22519 12832 6966,'13'18'4386,"-13"-18"-387,16 0-516,-3-5-3612,4-1-129,-3 0-129,4-1 387,-1 1 516,-1-2-129,1 2 129,-4-6 0,0 10 129,-13 2-258,13-5 0,-13 5-258,0 0 0,0-13-129,0 13-129,-12-9 0,3 5 0,9 4 129,-17-8-129,6 8 0,1 0 0,0 0 129,2 8 0,-2 0 0,10-8 0,-15 15 0,9-1 129,-2-2 129,3 1 0,0 1-129,2 1 129,-2-7 0,4 7-129,-1-1 0,2-4-129,0 0-129,0-10-258,10 19-387,-10-19-516,22 15-1032,-10-14-1806,3-2-645,6-1 129</inkml:trace>
  <inkml:trace contextRef="#ctx0" brushRef="#br0" timeOffset="41099.3507">22984 12761 8385,'0'0'4515,"-11"5"-387,11-5-1290,0 0-2580,-10 4-258,10-4 0,-15 1 0,15-1 258,-18 8 129,10 3 129,-6-1-129,7 6 258,-6-9-129,5 9-129,-4 3-129,5-2-129,-3 1 0,6-1-129,0-1 0,2-6 0,2 7-129,1-4 129,7-11 0,3 0-129,5-2-129,-1-6-387,10 0 0,-4-9-258,9 3 258,-6-8 0,1 7 258,-3-2 129,-2 0 387,-1 6 129,-9 4 129,-1 3 0,-9 2 0,0 0 0,0 0-258,0 0-129,3 6 129,-3 8 0,0-14 129,-1 25 129,-1-2-258,2 0-129,0 3-645,0-7-1548,4-3-2451,6-9 0,-2-5-516,7-8 259</inkml:trace>
  <inkml:trace contextRef="#ctx0" brushRef="#br0" timeOffset="41280.361">23187 12610 10449,'0'11'3096,"0"-11"-3225,0 0 516,0 0-5676,0 0-516</inkml:trace>
  <inkml:trace contextRef="#ctx0" brushRef="#br0" timeOffset="41887.3958">23378 12656 3354,'-11'43'4257,"8"-14"-129,-7 3-1548,-2-3-774,7 15-387,-9-2 0,12 11-258,-8-13-129,8 11-129,-4-11-387,5 0-129,0-10-387,-3-5-129,4-10 0,0-3-258,0-12 258,0 0-387,0 0 387,-11-7-129,6-5 129,1-1 129,-1-3 129,-2-2-129,3 3 129,-1 0 129,-1 5-258,6 10 387,-6-16-129,6 16 0,0-12 0,0 12-258,3-14 129,7 8 0,4-2-258,2-8-258,5 5 0,1-5-129,6 4 0,0-6 129,5 9 0,-6-6-129,3 3 387,-5 9 129,-1 1 0,-4 2 0,-4 0 0,-2 6 129,-14-6 0,15 23 258,-13-9 0,2 4 0,-4-6 129,0 7 0,-1-2-258,1-1-258,0 0-1161,0-5-2967,0-11-516,6-9-258,-2-7-387</inkml:trace>
  <inkml:trace contextRef="#ctx0" brushRef="#br0" timeOffset="42056.4055">23673 12694 9288,'2'34'258,"2"-22"-387,-4-12 129,0 0-5289</inkml:trace>
  <inkml:trace contextRef="#ctx0" brushRef="#br0" timeOffset="42431.4269">23866 12827 3483,'-30'0'4257,"17"8"258,-5-2-2193,-2-6-129,5 14 0,-5-9-387,13 16 0,-3-9-903,10 11 0,0-5-258,7 6-258,3-4 0,9 5 129,2-7-129,3-1 0,2-6-258,3 5 129,-2-8 0,3-4 0,-3 3-387,1-6-516,1 8-1032,-3-5-3225,-8-2 0,-5-2-516,-13 0-258</inkml:trace>
  <inkml:trace contextRef="#ctx0" brushRef="#br0" timeOffset="43179.4696">22078 13499 9546,'0'0'4515,"0"0"129,0-13-1032,0 13-3612,-8-11-129,2 2 129,-1-1-129,7 10 387,-14-9 0,7 1 129,-5 5-129,4 3 129,-5 0-129,2 5 0,-3 5 0,2 1 129,-3 8-258,1 5 129,1 3-129,3-14 129,2 5 0,3 2-129,2 0-129,3-4-387,9 1-774,0-1-2838,12-11-774,6 5-645,4-10-129</inkml:trace>
  <inkml:trace contextRef="#ctx0" brushRef="#br0" timeOffset="43563.4916">22251 13622 2580,'-10'-12'3225,"10"12"-387,2-10-1161,9-7-2967,3-4-258,6 10 774,4-3 774,-1-1 903,6 9 516,-6-2 387,3 5 645,-10 3-258,2 9-258,-12-1-645,0 6-516,-7 0-516,-3 5 0,-10-2 258,0-6-129,-6 14 129,2-11 0,-3-8 129,2-1-387,0 2-129,2-6-258,4-1-645,-2 2-1032,13-17-2580,1-3-387,-1 7 0,5-8-387</inkml:trace>
  <inkml:trace contextRef="#ctx0" brushRef="#br0" timeOffset="44007.5171">22566 13489 6837,'2'12'4644,"-2"9"-516,0-9 258,0-12-4128,-3 12-129,3-12-129,6 8 0,6-3 129,6-2-258,4-12 129,3-5 258,3 7 387,5-5 0,-4 0 0,1 2 129,-10-2 129,1 3 0,-11 4-129,1 7-258,-11-2-387,0 0 0,1 20 0,-1 6-258,-5-10 387,-1-1-258,2 13 258,-1-4-516,4-8 258,-4 7-903,10-13-2322,-1-15-1806,-4 5-516,13 1 0,0-17-129</inkml:trace>
  <inkml:trace contextRef="#ctx0" brushRef="#br0" timeOffset="44292.5333">23078 13241 9417,'10'14'5031,"-10"-14"-387,4 14-129,-8-6-4128,1 7-258,1 10-129,-2 7 129,-1 1 258,1 12 0,-2 4-129,4 5 129,-1-8 0,2 1-387,1-18-774,-4 1-3999,4-13-258,0-17-516,0 0 258</inkml:trace>
  <inkml:trace contextRef="#ctx0" brushRef="#br0" timeOffset="44743.5592">23012 13433 10320,'7'33'5031,"6"-25"-774,2-2 0,6 5-4515,4-3-129,7-4 129,-4 1 0,4-1 258,2-4 129,-2-4 129,-1 1-129,-2-7 129,-1-1 0,-7 7-129,-1 0-258,-6 0 0,-6-3-129,-8 7 0,0 0-129,0 0 129,-10 0 0,-3 0 258,-2-3 0,-2-3 0,-3 6-129,2-2 129,-1-1-129,1 4-129,3-1 129,0 0-129,3 2 258,1 8-129,6 2 258,0-1-129,5 8 0,0-3 387,6 6-129,2-1 129,1 0-387,6-13 129,-1 1-1161,8 7-1032,0-11-2580,-4-5 0,9-18-387,-3-4 1</inkml:trace>
  <inkml:trace contextRef="#ctx0" brushRef="#br0" timeOffset="44955.5712">23581 13386 645,'1'23'2709,"5"-9"-903,-6 4-1806,0 2 0,1 4 0,3 0 516,1 6-129,3 1 258,4 2-129,0-9-258,1-5 258,-13-19-516,31 58 0,-19-47-1935,-12-11-1032,20 18-128</inkml:trace>
  <inkml:trace contextRef="#ctx0" brushRef="#br0" timeOffset="45223.5866">23505 13661 10836,'31'-2'5160,"-7"-3"-645,1-9 387,-3-4-5031,12 3-129,1 4-129,0 1 129,-1-11 129,0 4 129,-2 9 129,-3-10-645,3 13-645,-9-4-2967,-2-5-387,-6 5-903,-5 4 258</inkml:trace>
  <inkml:trace contextRef="#ctx0" brushRef="#br0" timeOffset="45787.6189">24108 13339 7740,'11'15'4128,"-11"-15"-129,10 9-258,-10-9-3999,0 0-258,9 14 258,-9-5 258,1 1 774,-4 3 129,-4 11 129,-3-1 129,0 7 387,-5 13-129,2 2-645,1-3 258,-3-3-387,15-39 0,-12 71-129,12-71-129,10 73-1161,-10-73-129,42 36-774,-42-36-2967,72 15-516,-33-15-387,-2-1-129</inkml:trace>
  <inkml:trace contextRef="#ctx0" brushRef="#br0" timeOffset="46096.6365">23975 13494 12771,'18'25'5160,"-2"-15"0,1-7-645,0 1-4644,10-4-258,-2 0 0,3 11-387,3-9-387,8 6-2322,0 1-1806,1-7 387,3-2-258,3 10 129</inkml:trace>
  <inkml:trace contextRef="#ctx0" brushRef="#br0" timeOffset="46623.6666">24706 13609 10965,'0'0'4902,"0"0"387,0 0-645,-28 43-4128,28-43-645,-37 9 0,37-9 387,-46 29-258,46-29 129,-45 12-129,45-12 0,-37 2 129,37-2 129,0 0-129,0 0-258,0 0-129,0 0 258,36 41-129,-36-41 0,50-6 0,-50 6 129,55 12 0,-55-12 387,37 1-129,-37-1 0,0 0-129,0 0 258,11 58 129,-11-58-258,0 0 129,-42 52 0,42-52-129,-49 43-129,49-43-645,-47 29-2451,47-29-2064,-50 0-129,50 0-1161,-56-41 258</inkml:trace>
</inkml:ink>
</file>

<file path=ppt/ink/ink4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2:55:07.022"/>
    </inkml:context>
    <inkml:brush xml:id="br0">
      <inkml:brushProperty name="width" value="0.08819" units="cm"/>
      <inkml:brushProperty name="height" value="0.35278" units="cm"/>
      <inkml:brushProperty name="color" value="#B3CDE2"/>
      <inkml:brushProperty name="tip" value="rectangle"/>
      <inkml:brushProperty name="rasterOp" value="maskPen"/>
    </inkml:brush>
  </inkml:definitions>
  <inkml:trace contextRef="#ctx0" brushRef="#br0">18297 6375 1032,'0'0'2580,"0"0"-258,0 0-258,-11-4-645,11 4-129,0 0-258,0-11-387,0 11 0,0 0-129,0 0-129,0-8-129,0 8 0,0 0 0,0 0-129,6-4 387,-6 4-258,13-4 0,-13 4 129,24-6 129,-11 3-129,5 1 0,0-2 129,5 2 0,1-2-129,3 2-129,2-1 0,2 2-129,3-2 129,0 3-129,-1-3 0,3 3 0,-3-1 0,1 0 129,-1-3 0,1 2 0,-4-1-129,3 2 129,-5-4 129,-1 3-258,-2-2 0,-4 4 0,-5-1 0,-4 0-129,0-1 0,-12 2 0,11-2 0,-11 2 0,0 0 129,0 0-129,0 0 129,0 0 0,0 0 0,0 0 0,0 0 0,0 0-129,0 0-129,0 0 0,0 0 0,0 0-258,0 0-129,0 0-903,0 0-2580,-4 10-645,-7-6-387,-4-4-129</inkml:trace>
</inkml:ink>
</file>

<file path=ppt/ink/ink4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2:55:15.019"/>
    </inkml:context>
    <inkml:brush xml:id="br0">
      <inkml:brushProperty name="width" value="0.08819" units="cm"/>
      <inkml:brushProperty name="height" value="0.35278" units="cm"/>
      <inkml:brushProperty name="color" value="#F9C499"/>
      <inkml:brushProperty name="tip" value="rectangle"/>
      <inkml:brushProperty name="rasterOp" value="maskPen"/>
    </inkml:brush>
  </inkml:definitions>
  <inkml:trace contextRef="#ctx0" brushRef="#br0">11738 11160 1161,'1'6'2451,"-1"-6"-903,0 0-2064,0 0-129,0 0 129,0 0 387,0 0 645,0 0 516,0 0 387,0 0 387,0 0-387,0 0 258,0 0-387,0 0-387,0 0-516,0 0-387,0 0 0,0 0-258,0 0 129,0 0 0,0 0 0,1 9 129,-1-9 0,1 11 129,-1-2-129,1 3 129,-1 0 0,0 4 129,0 6-129,-1 2 129,-2 4 0,-4 0-129,1 4 387,-7 1 0,3 5-129,-5-3 129,2 3-129,-2-2-129,1 0 0,-1 1 129,2 1-258,1-4 0,2 1-129,4-2 0,2-2 0,1-2 129,3-1-129,-2-5 258,2 0-129,-1-1 0,0-2 0,-2-2 0,0 2 0,-4-5-129,5 2 129,-3-4 0,4 0 0,-1-1 129,2-1 0,0-3 0,0 0 0,3 0-129,-3-8 129,7 15 129,-2-8-258,-5-7 0,9 12 0,-9-12 129,12 15-258,-12-15 258,15 17-387,-15-17 258,16 12-129,-16-12 129,18 16-129,-8-8 0,3 1 129,-2-3 0,4 2 0,2-1 0,2 2 0,0 1-129,3-3 0,1 0 0,2-1 0,3 0 0,3 0 0,1 0-129,2-4 129,4-1 0,2 1 129,7-1-258,0 0 258,4 1-129,2-1 0,4 0 0,0 2 0,3-2 0,-3 2 0,1-3 129,-3 1-129,1-1 129,-2-3 0,-7-1-129,1-1 129,-5 1-129,-2 2 129,-5-3-129,-3 2 129,-9 0-129,-1 1 129,-9 1 129,-2 1-129,-12 0 0,13-3 258,-13 3-258,0 0 0,0 0 0,0 0 0,0 0-258,-3-10 129,3 10 129,0 0-129,-13-10 0,13 10 0,-8-12 0,8 12-129,-8-16 129,4 5 0,3-3 0,1-1 0,0-4-258,1-7 258,5-2-129,0-5 129,1-3-129,2-3-129,-1-3 129,0 1 0,0-2 0,-1-2 0,-2 3-129,-4-3 129,2 5-129,-3-2 129,2 5 0,-2 2 0,0 0 0,1 4 129,2 6-129,1-1 129,2 6-129,-1 1 129,3 2 0,-3 3-129,1 3 129,-2 2 0,-4 9-129,8-15 0,-8 15 129,4-12 0,-4 12 0,1-8-129,-1 8 129,0-12-258,0 12 258,-3-13 0,3 13-129,-12-16 0,12 16 129,-19-14-129,7 6 0,-1 1 129,-2 1 0,0-1 0,-5 1 0,1 2 0,-4 1 0,-1-3 0,-3 2 0,-5-1 0,-3 0-129,-4 2 258,-5 1-129,-2-1 0,-4 0 0,-7 3 0,1 0 0,-3 0 0,1 0 0,1 3-129,1 0 0,1-3-387,10 6-2193,2-3-1677,0-3-387,10-2-129</inkml:trace>
</inkml:ink>
</file>

<file path=ppt/ink/ink4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2:55:15.931"/>
    </inkml:context>
    <inkml:brush xml:id="br0">
      <inkml:brushProperty name="width" value="0.08819" units="cm"/>
      <inkml:brushProperty name="height" value="0.35278" units="cm"/>
      <inkml:brushProperty name="color" value="#F9C499"/>
      <inkml:brushProperty name="tip" value="rectangle"/>
      <inkml:brushProperty name="rasterOp" value="maskPen"/>
    </inkml:brush>
  </inkml:definitions>
  <inkml:trace contextRef="#ctx0" brushRef="#br0">12994 9870 2580,'0'-7'2967,"7"2"-1806,-7 5-129,0 0-258,0 0-129,13-6 129,-13 6-258,0 0 258,12-1 0,-1 1 129,-11 0 0,23 4-129,-9-4 129,8 3-129,1-3 129,7 3-258,0-3 0,6 3-129,0-3-129,8 4 0,0-2 0,8 3-129,-4-1-129,6 2 0,-1-1 0,-1 2 0,-1-3 0,1 1 129,-6-1-129,0 1 0,-1-3 258,2-2-258,-6 0 0,0 1 0,-6-1 0,-2 0 0,-7 0 0,-5 0 0,-6-1 0,-15 1-129,13 0 129,-13 0-129,0 0 0,0 0 0,0 0-387,0 0-258,0 8-1806,0-8-2322,-10 9 129,-7-9-645,-7-4 388</inkml:trace>
</inkml:ink>
</file>

<file path=ppt/ink/ink4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2:55:16.882"/>
    </inkml:context>
    <inkml:brush xml:id="br0">
      <inkml:brushProperty name="width" value="0.08819" units="cm"/>
      <inkml:brushProperty name="height" value="0.35278" units="cm"/>
      <inkml:brushProperty name="color" value="#F9C499"/>
      <inkml:brushProperty name="tip" value="rectangle"/>
      <inkml:brushProperty name="rasterOp" value="maskPen"/>
    </inkml:brush>
  </inkml:definitions>
  <inkml:trace contextRef="#ctx0" brushRef="#br0">10389 9930 258,'0'0'2193,"5"-10"129,-5 10 387,0 0-258,0 0-387,4-11-645,-4 11-387,0 0-258,0 0-516,14-9 0,-14 9-129,21-4 129,-4 2-129,3 0 129,9 1-129,2-1 0,9 2 0,5 0 129,6 0-129,6 0 258,6 0-129,0 0 0,3 0 258,0-2-258,3 1 129,-5-1-258,-1 1 129,-6 0-258,-3 1 129,-2-1-129,-4 0 0,-8-1 129,-5 1 0,-7-2 0,-3 0 0,-9 3 0,-2-2-129,-14 2 129,0 0-129,12 0-258,-12 0-129,0 12-903,-5 0-3225,5-12-258,-13 14-258</inkml:trace>
</inkml:ink>
</file>

<file path=ppt/ink/ink4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3:00:17.759"/>
    </inkml:context>
    <inkml:brush xml:id="br0">
      <inkml:brushProperty name="width" value="0.05292" units="cm"/>
      <inkml:brushProperty name="height" value="0.05292" units="cm"/>
    </inkml:brush>
  </inkml:definitions>
  <inkml:trace contextRef="#ctx0" brushRef="#br0">8523 10542 516,'-11'0'645,"-8"0"0,19 0 129,-18-2 0,6 0 129,2 2 129,-5-2 0,3 2 0,-3-1-129,3 1-129,-5-4 0,3 4-129,-6-2 129,7 2 129,-8-2 0,8 2 0,-8-3-258,8 3 129,-4-1-258,17 1-258,-22 0-129,22 0 129,-16 0-516,16 0 258,0 0 0,-13 4 0,13-4 258,0 0-129,-5 11 0,5-11-129,-2 11 129,1-2-129,1 1 129,-2 1-129,1 3 129,1 2-129,-2 2 129,1 4-129,-4-1 129,-1 2 0,-1 2 129,1 2-129,-4-2 129,-2 3 129,1-1-129,1 1 0,-2 2 0,3 2 0,-1-1-129,1 5 0,2 0-129,2 3 0,-2 3 129,1 3-129,0 0 129,3 3-258,-4 0 258,1 1-258,-1 1 258,2-3-129,1 2 0,0-4 0,0 3 0,2-3 129,0 3 0,1 3 0,-2 3 0,1 5-129,-1 3 0,-2 6 0,0 5-129,-2 4 129,1 4-129,-6 2 129,-1 2-129,-2-4 258,0 2 0,-4-5 0,-1-3 129,0-5-129,-1-2 129,6-3-129,0-6 0,4 2 0,4-3 129,-1 2-258,6 1 129,2-1-129,-2-1 0,0-1 0,-2 1 0,0-1 129,-3-5-129,1-5 0,-2 0 0,2-3 0,2 0 129,2-1-258,1-1 129,1-1 0,0 0 0,0 3 0,0 0 0,0 0-129,1 0 0,0-3-258,3 3 129,-2-5 0,3 0 0,-3-3 0,5-2 0,-3-2 129,-2-1 129,1-4 0,1 0 0,-1-1 129,1-4-129,1-1 0,2-4 129,-2-2-129,0-5 0,-1 1 0,-2-3 0,-2-9 129,5 14-129,-5-14 0,2 10 0,-2-10 0,1 12 0,-1-12 0,4 9 0,-4-9 0,0 0 129,5 10-129,-5-10 129,0 0 0,0 0 0,7 8 0,-7-8 0,0 0-129,0 0 129,13 7-129,-13-7 129,0 0-129,15 9 129,-15-9-129,12 6 0,-12-6 258,15 7-129,-15-7-129,19 5 129,-5-3 0,0-2 0,3 2 129,4-2-129,4 1 0,2-1 0,4 0 0,-1 0 0,2 1 0,-2 2 0,2 1-129,-5 0 0,-2-1 129,0 1-129,-4-2-387,5 5-2580,-6-7-1677,-6-7-129,-4-5-387,-10-10 0</inkml:trace>
  <inkml:trace contextRef="#ctx0" brushRef="#br0" timeOffset="1784.102">9012 10531 1161,'0'0'1548,"0"0"-129,0 0 0,0 0 0,0 0 0,-12-2-516,12 2 129,0 0-258,0 0-387,0 0 0,0 0-258,0 0 0,0 0 0,5 0 129,7 0 129,2 0-129,5 0 129,3 0 0,4 0-129,2 1-129,1 0-129,-1 3-129,-4-1 0,0 3 0,-5-1 0,-1 2-129,-4-1 258,-2 0-129,-12-6 258,15 12-258,-15-12 129,12 12 0,-12-12 129,9 16 129,-4-6-258,-3 3 129,0-1-129,-2 3 129,0 2-129,0 4 0,-4 2 0,-5 1 0,1 6 0,-2 3-129,0 4 129,2 1 0,1 2 0,3 2-129,3 1 258,1 2-129,1 0 129,3 3 0,-1 5 0,0 3 0,-2 9-129,-1 7 129,0 6-129,-2 3 258,-3 6-258,-3 2 258,-2 2-258,-1 2 129,0-1 0,-2-1 258,4 1-129,-5-2-129,3 1 258,1 0-129,5-1 129,-1-1-129,6 0 0,0-5-129,0-3 0,6-3 129,-1-3 0,0-6-129,0-4 0,-5-4 0,3-2 0,-3-1 0,-6 1 258,-3-5-258,0 1 0,0 0 0,4 2 0,0-3 0,4 2 0,0-2 0,1 0 0,0 2-129,2-1 258,2-1-258,0 0 0,-2-3 0,2-3-129,-1 0 0,-1-6-129,2 0 129,-1-6-258,3 0 0,-5-5 0,4 3-129,-4-8 0,3 3 258,-4-4 0,0 1 129,0-1 129,-4-3 129,0 3 129,-3-3-129,5 1 129,-5-2-129,6-1 129,0-2-129,1-3-129,0-1 129,0-2-258,0-12 258,0 17-129,0-17 258,0 9 0,0-9 0,0 0 0,0 0 129,0 0-129,0 0 129,0 0 0,-7 6 129,7-6 0,-11 1-129,11-1 129,-17 3 0,17-3 129,-23 5-129,23-5 0,-22 3-387,10-3 258,2 0-129,10 0-258,-17 3 129,17-3-387,0 0-645,-17-1-2580,17 1-903,-2-14-774,2-3-129,0-6-387</inkml:trace>
  <inkml:trace contextRef="#ctx0" brushRef="#br0" timeOffset="3623.2072">7190 10152 258,'-2'-10'1548,"-3"1"-258,5 9-258,0 0-258,-12-9-129,12 9-258,0 0 0,-11-2 129,11 2 0,0 0-129,0 0 129,0 0-129,0 0 129,0 0-258,0 0 129,0 0-258,0 0-129,13 2 0,-1 1 129,4 0 129,4-2-129,4-1 129,3 2-258,0 0 129,3 0 0,-2 0-129,3 1-129,-5 1 258,-1 1-129,0 1 0,-5 0 129,0 1-129,-2 1 129,-4 0 0,-3-1 0,1 0-129,-12-7 0,15 15 0,-10-6 0,0 0 0,0 0 0,-3 2 0,0-1 258,0 3-258,0 0 258,-1 4-129,1 1 129,-2 4-129,4 3 129,-3 2-129,3 5 0,-3 3-129,3 5 0,1 2 129,1 4-129,2 4 0,-2 3 129,1 0-129,-1 3 129,1 4 0,0-1 129,-1-1-258,0-1 258,-4 1-129,4 1 0,-5 2 129,2-1-129,-3 3 258,0 2-258,-2 2 0,-2 1-129,-1-4 258,0-3 0,1-6 0,-1-3 258,-2-11-129,6-5 129,-4-11 0,5-1 0,-5-10-129,5 0 0,-4-4-129,4-10-129,-4 12 0,4-12-129,0 0 0,-6 9-129,6-9 129,0 0 0,0 0 0,0 0 129,0 0-129,0 0 0,0 0 0,0 0 0,0 0 0,0 0-129,0 0 0,0 0 129,-8 9 0,8-9 258,0 0 0,0 0 129,0 0 0,0 0 0,-15 4 258,15-4-129,-23 2 0,10 0 0,-8-2-129,2 1-129,-6-1 258,1 0-258,-3 0-129,3 0 0,-3 0 0,0 0-129,1 0 0,4 2 0,-1 1-258,2-3-387,21 0-1806,-15 6-2193,15-6-387,-18-8 0,9-5-516</inkml:trace>
  <inkml:trace contextRef="#ctx0" brushRef="#br0" timeOffset="5379.3076">846 10122 516,'21'-10'1935,"-21"10"0,0 0 129,9-9 0,-9 9-129,-6-4-258,-6 0-387,-3 3-516,-4 0-387,-2 1-129,-5 0 0,-3 1-129,-3 4-129,-1-1 0,3 2 0,-2 3 0,0-1 129,5 1 0,-1-2 0,6 2 129,-1-1 0,6 1 258,-3-4-258,9 3 129,-2-2-258,13-6 0,-16 14-129,16-14 0,-10 16-129,10-16-129,-4 16 129,4-16-129,-5 14 129,3-5 0,-2 2 129,-1 0-258,2 0 258,-4 7 0,0 3 0,-2 4 258,-1 6-516,0 3 516,-3 8-516,-2 3 258,-3 7 0,-3 3 0,0 3 0,-2 5 0,-2 0 258,-2 6-258,0-3 129,0 4 0,4 1 0,0 5-129,5 3 129,7 4-129,4 3-129,4-2 129,3 6-129,1 2-129,5-2 0,-1-5 258,-1-3-129,0-8 129,-4-5 129,0-5 129,0-10-129,1-5 0,-1-7 129,4-5 0,0-7 0,4-2-129,0-6 129,2-3-258,2-3 129,3-2-129,2-7-129,-2-3 0,5 0-129,-4-4 129,1 0-258,-1-4 258,-3 0-129,-2-2 258,0 1-129,-11 5 258,16-8 0,-3 5 0,-3 0 0,10 0 0,0-2 0,10 1-129,8-2 129,4 0-129,8-2 0,3 1 129,5 1 0,2 2 129,1-2 0,2 2 129,-2-1 0,0 2-129,-7-1 129,0 0-129,-9-2 0,-1 1 0,-7-2-129,-4-2-258,-3 4-387,-10-5-2709,-3-1-1032,-2 4-387,-15-6-129</inkml:trace>
  <inkml:trace contextRef="#ctx0" brushRef="#br0" timeOffset="32402.8531">9685 11487 1806,'0'0'2193,"0"0"129,0 0-258,0 0-258,0 0-516,0 0-516,0 0-258,0 0-258,9 0-129,-9 0 0,14 0 387,-14 0-129,17-3 0,-17 3 129,22-3 0,-11 2-129,3 1-129,0-2 129,3 2-129,-1 0-129,3 0 0,2 0-129,-2 0 129,1 2 0,1-1 0,-2-1 0,2 2 0,-4-1 0,-2 1 0,-1-1 0,-14-1 129,17 3-258,-17-3 0,0 0-258,0 0-258,14 2-1548,-14-2-2322,0 0 0,-8-2-129</inkml:trace>
  <inkml:trace contextRef="#ctx0" brushRef="#br0" timeOffset="32882.8807">9824 11322 903,'16'0'2580,"-16"0"258,0 0-2709,0 0-129,0 0 258,5 5 258,-5-5 258,-1 15 129,-3-4 129,-2-1 0,3 3 0,-3 4-129,4-1-387,-2 2-129,2 2-129,1 1-129,1 0 0,0 0 0,3 0-129,3-3 0,-1 0 129,2 0-258,0-3 258,1-2-129,-2-2 0,0-2 0,-2 1 0,-4-10 0,9 9-129,-9-9-129,0 0-387,0 0-1161,15 13-2193,-15-13 129,0-5 1</inkml:trace>
  <inkml:trace contextRef="#ctx0" brushRef="#br0" timeOffset="34790.9899">10758 10613 129,'0'0'2064,"0"0"-258,0 0-258,0 0-387,0 0-129,0 0-387,0 0 0,-11-5-387,11 5 258,0 0-129,-15-3 129,15 3-258,-16-5 258,5 1-129,11 4-129,-23-4 0,12 2-129,-5-1 129,3 2-129,0-2-129,1 3 0,-4 0 0,5 0 0,-2 0 0,2 0 0,-2 0 0,0 2 129,1 2-129,-1-1 0,13-3 0,-21 9 0,21-9 0,-18 9 0,18-9 0,-11 8 0,11-8 0,-6 10 129,6-10 0,0 13-129,0-4 129,0 0-129,2 2 129,3 2-258,-2 0 258,1 2-129,-3 1 0,-1 2 258,0 2-258,0 5 129,-1 3 0,-4 4 0,-2 4 0,0 4 0,-1 4 0,0 1 0,-1 3 258,0 2-129,1-1 0,1 2-129,-4 0 129,4 2 0,-2 1 0,2 4 0,-1 2-387,1 5 258,-1 3 0,1 1 0,-2 1 0,2-2 0,-1-7 258,1-5-129,-4-7 258,5-6-258,-2-8 0,3-6 0,1-5-129,1-4 129,0-4-129,3-2-129,0-2 0,0-5-129,0-7 129,0 0 0,0 10 0,0-10 129,0 0-129,0 0 0,15 0 0,-15 0 129,14 0-129,-14 0 0,21-2 129,-9 1-129,6 1 0,-2 0 0,4 0 0,2 2 0,1 0 0,3 3 0,-1-1-129,2 1 129,-2-1 0,2-1 0,-5 1 129,-2-1-129,1-1 0,-1 0 0,-3-1 0,-1 0-129,-2 0 129,0 0 0,-2-1 0,0 0-129,1 1 129,-3 0-258,4 1-129,-14-2-774,24 0-1161,-10 0-2064,-14 0 0,22-2-258</inkml:trace>
</inkml:ink>
</file>

<file path=ppt/ink/ink4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3:04:04.31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217 11336 258,'21'0'645,"-9"0"258,2 0-258,1-3 0,0 3-129,1 0 0,0 0 0,4 0-129,-2 0 129,3 0-258,-1 0 258,0 0-129,3 0 129,-1 0-258,1 0 258,-2 3-258,5-3 0,-1 0 129,3 3-129,-2-2-129,2 1 129,1 1 0,0-3-129,2 1 129,-3-1-129,1 2 258,-4-2-258,3 0 129,-3 0-129,1 0 0,-2 0 258,1 1-258,0 0-129,0 0 0,2 2 0,-1 0 129,0 0-129,0 0 0,-2-2 0,0 1 0,-2-2 258,0 0-129,-1 0 0,0 0 129,-1 0 0,0 0-129,2-2 0,-1 2 0,2 0-129,-3 0 129,4 0-129,-3 0 0,2 2 0,0 1 0,0-1 258,1-1-258,-1 1 129,1-1-129,0-1 129,4 1 0,-3-1 0,4 0-129,-1 0 129,3 0-129,-1 0 129,2 0-258,1 1 129,1-1 0,0 2 0,3-2 0,0 0 0,1 0 0,0 0 0,1-2 129,6 1-129,-5-2 0,5 2 0,-2-2 0,-2 0 129,2 3-129,-4-2 0,2 2 0,-4-1 0,0 1 0,-1-3 0,4 2-129,-1-1 129,-2-2 0,0 2 0,-1-3 0,3 4 0,-2-5 0,-1 5 0,1-1 0,4 2 0,-2 0 0,3 0 0,0 0 0,3 0 0,-1 0 0,0 0 129,-2 0-129,3 0 0,-2-3 0,2 3 0,-2 0 0,2 0 0,-1 0 0,3 0 0,-2 0 0,2 0 0,0 3 0,2-3 0,-2 0 129,6 0-129,-2 0 0,1 0 0,-3 0 258,2 0-258,-2 0 0,-2-3 0,0 1 0,-3 0 0,2-1 0,1 0 129,1 3-129,-3-3 0,4 3 0,1-2 0,0 2 0,0 0 0,0 0 0,0 0 0,0-1 0,1 1 0,-2-3 129,2 0-129,-2 1 129,1 0-129,2-3 129,0 2 0,2 0 0,-3 0 0,6 2 0,-3-2-129,0 0 129,0 0 129,0 3-129,-5-3-129,0 3 129,-1-1-129,0-1 0,-3 2 129,0-3-129,-3 2 129,1-1-129,2-1 129,0 1-129,-2 0 129,-1-1 0,3-1 0,-1 2 0,-2-2 0,0 2-129,-3-1 129,-1 1-129,-3 0 0,2 0 129,-8 1-129,-1 1 0,-2 0 0,-2 0 0,1 0 0,-4 0 0,0 0-129,0 0 129,-3 0 0,1 0 0,0 0 0,-4 0 0,-1 0 0,0 0 0,-3 0 0,-11 0 0,18 0 0,-18 0 0,12 0 0,-12 0 0,0 0-129,0 0 129,13 0 0,-13 0 0,0 0 0,13 5-129,-13-5 129,23 5-129,-5-3 0,0 0 129,5 0-129,-1-2 129,1 1-129,-1-1 129,0 2-387,-7-1-645,4 8-1806,-6 6-1419,-13-2-129,0 2 130</inkml:trace>
</inkml:ink>
</file>

<file path=ppt/ink/ink4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3:04:14.233"/>
    </inkml:context>
    <inkml:brush xml:id="br0">
      <inkml:brushProperty name="width" value="0.08819" units="cm"/>
      <inkml:brushProperty name="height" value="0.35278" units="cm"/>
      <inkml:brushProperty name="color" value="#B3CDE2"/>
      <inkml:brushProperty name="tip" value="rectangle"/>
      <inkml:brushProperty name="rasterOp" value="maskPen"/>
    </inkml:brush>
  </inkml:definitions>
  <inkml:trace contextRef="#ctx0" brushRef="#br0">291 12416 258,'0'0'645,"0"0"-129,0 0-129,0 0 0,7 0-129,-7 0-129,21 0 387,-6 0-258,2 0 258,3 1-258,0-1 258,3 2-387,2 1 129,-2-2 0,6 3 129,-2-2-129,3 1 129,1 0 129,3-2-129,2-1 129,0 0 0,6 0 258,-3 0-258,2 0 129,-2-1 0,3 1-129,0-2 0,2 2-129,-4 0-129,5 0 0,0 2 0,2-1-129,4-1-129,2 2 129,-3-2-129,5 2 129,0-2 0,0 0 129,-2 0-129,0 0 129,-1-2-129,-3 2 129,-2 0 0,1 0 0,-3-2-129,3 2 0,-2 0 0,0 0 0,-1 2-129,1 0 129,1 0-129,-3 1 129,1 1-129,-1 1-129,-3 1 129,2 0-129,-6-1 129,0 3-129,-4-4 129,-2 1 129,1-1-129,-4-3 0,1 1 129,1-1-129,-1-1 129,2 0-129,-2 0 129,3 0-258,-1 1 129,2 0 0,1 2 0,-1 1 0,6 0 0,-4 0 0,4-2 0,-1 1 0,2-2 0,3-1 0,-2 0 0,2 0 0,-2-1 0,4-2 0,-2 2 0,3-1 0,-2 0 0,2 2 0,0 0 0,2 0 0,3 0 0,3-1 0,1-1 0,-1 1 0,4-1 0,1-1 129,0-1-129,-2 0 129,5 0-129,2 0 129,-3 0-129,0 0 258,3 0-516,1 2 258,2 0 0,1 1 0,2 1 0,-2 0 0,1 0 0,1 0 0,1 0 0,0 1 0,0-1 0,2 0 0,4 0 0,1 0 0,-1 0 0,2 0 0,1 0 0,-4 0 0,1 0 0,1 0 0,-2-1 0,-1-2 258,3 1-258,-2 0-258,5-1 258,-1 0 0,-4 1 0,-1-2 0,-1 2 0,1-1 0,-7 1 0,-1 1-129,-1-2 129,0 3 0,1-3-258,-2 3 129,1 0 129,-4-2-129,-2 2 129,-4 0-129,-5 0 0,-5 0-129,-6 2 0,-5-1-387,-3 7-645,-8-2-645,-2-3-1806,4 11-258</inkml:trace>
</inkml:ink>
</file>

<file path=ppt/ink/ink4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3:04:16.141"/>
    </inkml:context>
    <inkml:brush xml:id="br0">
      <inkml:brushProperty name="width" value="0.08819" units="cm"/>
      <inkml:brushProperty name="height" value="0.35278" units="cm"/>
      <inkml:brushProperty name="color" value="#B3CDE2"/>
      <inkml:brushProperty name="tip" value="rectangle"/>
      <inkml:brushProperty name="rasterOp" value="maskPen"/>
    </inkml:brush>
  </inkml:definitions>
  <inkml:trace contextRef="#ctx0" brushRef="#br0">269 12607 258,'17'-5'1161,"-17"5"-258,12-3 0,-12 3-129,17-1-129,-7-1-387,3 2 129,1 0 0,3 0-129,0 2 129,2 1 0,3 0-129,1 1 258,1-1-258,6 3 258,0-1-129,7-1 0,3 1 0,4-1 258,4 1-258,-1-1 258,7-1 0,1-2-258,4 1 0,-2-1 129,3 1-129,3-2 0,4 0 0,3 0-258,6 0 0,-1 0 0,4 0 0,2 1 0,2-1-129,-2 2 0,-1-2 0,-3 0 258,2 0-258,-3-2 258,4 2-129,-4-6 258,3 3-129,-2-3 129,6 3-258,-3-1 129,2 2-258,0 1 129,1-1-129,1 1 0,-1 1 0,2 0 0,-4-3 0,3 1 0,-3-2 0,-2-2 0,-2 0 0,-1-1 129,0 0-129,1 2 0,1 0 0,-1 2 0,0 1 0,0 2 0,-1 0 0,-3 3 0,0 3 0,-2 0-129,-3 2 129,1 2 0,1-1 0,-2 2-129,-1-1 129,-2 3 0,0-2 0,-2 2 0,2-2 0,-8 0 0,2 0 0,-2-1 0,1-3 0,1 1 0,0-1 0,1-1 0,0-1 0,1 1 0,-1-2 129,-1 3-129,-3 0-129,0 0 129,2 2 0,-5-3 0,1 2 0,2 0 0,0-4 0,4 1 0,0-4-129,1-1 258,-1 0-129,1 0 0,-1 0 0,-1 0 0,1 0 0,-3 0 0,3 0 0,-2 0 0,-2 0 0,1 0 0,-2 1 0,-2-1 0,-4 0 0,1-1 0,-3-3 0,-1 2 0,-2-2 0,-3-1 0,-4-1 0,0 4 0,-2-3 0,-4 1 0,-4 0 0,-2 1-129,-6 1 129,-5 1 129,-2-1-129,-12 2 0,13-2 0,-13 2 129,0 0-129,0 0 0,0 0-129,0 0 0,0 0-129,0 0-258,0 0-387,0 0-387,0 0-1419,0 0-1161,0 10-387</inkml:trace>
</inkml:ink>
</file>

<file path=ppt/ink/ink4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3:03:42"/>
    </inkml:context>
    <inkml:brush xml:id="br0">
      <inkml:brushProperty name="width" value="0.05292" units="cm"/>
      <inkml:brushProperty name="height" value="0.05292" units="cm"/>
      <inkml:brushProperty name="color" value="#FF0000"/>
    </inkml:brush>
  </inkml:definitions>
  <inkml:trace contextRef="#ctx0" brushRef="#br0">11941 2778 1,'-45'-2'1160,"25"-2"259,-3 2 0,0-5-129,3 0 387,0-2-258,2-2-258,5 2 0,-1-7-129,9 3-258,1-8-129,6 5 0,6-4-258,12 2-258,3-3 0,5 4 0,6 0-129,2 5 129,2-2-129,4 4 129,-3 2 129,1 2-258,-1 2 129,-1 3-129,-7 1 129,0 1-129,-3 5 0,-5 2 129,-3 2-129,-2 3 129,-4 3-129,0-3 0,-6 5 129,-2-3 129,-5 4-129,-1 0 258,-3 0-258,-7 2 129,-7-2 0,-1 1 0,-6-2 0,-1 3 0,-7-7 0,4 1 129,-5-6-258,0 2 0,-3-5 0,2 1-129,-3-6 0,4 1-129,2 0-516,-3-3-516,11-2-2580,0 2-516,1-8 0,7-1-387</inkml:trace>
</inkml:ink>
</file>

<file path=ppt/ink/ink4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3:03:45.593"/>
    </inkml:context>
    <inkml:brush xml:id="br0">
      <inkml:brushProperty name="width" value="0.05292" units="cm"/>
      <inkml:brushProperty name="height" value="0.05292" units="cm"/>
      <inkml:brushProperty name="color" value="#FF0000"/>
    </inkml:brush>
  </inkml:definitions>
  <inkml:trace contextRef="#ctx0" brushRef="#br0">19245 3015 774,'-10'-8'2838,"-1"-3"0,11 11-1935,-9-9-645,9 9 258,-4-9 0,4 9 129,-2-8 387,2 8 129,-4-9 258,4 9-387,0 0 129,-5-12-516,5 12 129,0 0-387,0 0-129,-2 6-258,2-6 129,0 14 129,0-2-129,0 0 387,0 3 258,0 3-387,2 4 0,-2 0 129,4 5-258,-3-2 0,2 1 0,-3 1-129,2-2-387,-1-2 258,0-3 129,0-3-129,1-3 129,1-2-129,-1-3 129,-2-9 0,3 11 0,-3-11 0,0 0 258,0 0-258,0 0 0,0 0 0,0 0-129,0 0-258,0 0-903,12 0-2838,-12 0-516,19-11 0,-2-3-516</inkml:trace>
</inkml:ink>
</file>

<file path=ppt/ink/ink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2:23:03.973"/>
    </inkml:context>
    <inkml:brush xml:id="br0">
      <inkml:brushProperty name="width" value="0.05292" units="cm"/>
      <inkml:brushProperty name="height" value="0.05292" units="cm"/>
      <inkml:brushProperty name="color" value="#7030A0"/>
    </inkml:brush>
  </inkml:definitions>
  <inkml:trace contextRef="#ctx0" brushRef="#br0">2755 10340 2709,'-5'91'4644,"2"-40"-516,-7-9 129,0-4-2322,8 11-1032,-3-3-129,5 11-129,0-2-258,6 12-129,4 4-258,1 8 0,1 14-129,1 6 0,1 16-129,-2 7 0,-2 17 129,-2 5 0,-6 8 129,3 5 0,-5 3 129,0-3-129,0-12-258,0-16-1032,0-22-2709,8-11-387,-3-30-387,6-15 0</inkml:trace>
  <inkml:trace contextRef="#ctx0" brushRef="#br0" timeOffset="468.0268">2543 12530 4257,'-20'196'4386,"20"-92"0,-3-15-645,14 2-3354,8-7-903,11-2-129,5-16 258,6 1 0,3-10 258,-3-4 387,4 0 387,-10-17 516,4 7 129,-13-15 129,6 5-258,-11-23 258,7 4-516,-6-27-258,6-18 0,0-26-387,4-22-129,2-20 0,2-19 0,4-18-129,-2-9-258,5 7-387,-6-2-645,4 17-3225,-9 17-516,-7 12 0,-6 20-516</inkml:trace>
  <inkml:trace contextRef="#ctx0" brushRef="#br0" timeOffset="2852.1631">16093 6044 1032,'-35'-23'1161,"18"11"-1677,-1 0 516,-1-3 516,1-1 516,2-4 387,-3 1 387,7-3 387,-2 0-129,4 1-903,-2-6-516,5-3-258,-2 0-516,1-6-258,3 1 0,-3-6-258,3-3 645,-1-4 129,2 1 387,1 3 0,3-5 0,3 7 258,11 1-387,10 4 129,5 2 0,10 8 0,4 1-129,8 12 258,1 1-129,3 13 129,-4 0 0,-1 7-387,-6 9 0,1 4-258,-7 6 0,-4-3-258,-7 2 258,-9 4-258,-3 0 129,-9 0-129,-6 2 516,-11 2-516,-9 3 258,-7 6 0,-8 3 0,-6 0 0,-8 3-387,-6-7-1419,-5-3-2322,0 2-387,-9-19-258</inkml:trace>
</inkml:ink>
</file>

<file path=ppt/ink/ink5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3:03:46.784"/>
    </inkml:context>
    <inkml:brush xml:id="br0">
      <inkml:brushProperty name="width" value="0.05292" units="cm"/>
      <inkml:brushProperty name="height" value="0.05292" units="cm"/>
      <inkml:brushProperty name="color" value="#FF0000"/>
    </inkml:brush>
  </inkml:definitions>
  <inkml:trace contextRef="#ctx0" brushRef="#br0">23597 3789 2322,'-16'1'3354,"3"-1"-129,13 0-3096,-14-1 0,14 1-129,-14-3 129,14 3 129,-19-8 387,6-2 0,13 10 0,-22-19 129,13 9 129,-1-6-129,4 2 0,0-5 0,6 1-258,4-4 0,9 2-258,4 0 0,6-2-129,9 4 0,5-4-129,4 8 0,2 0-129,3 5 129,0 0 0,-1 3 0,-2 3 0,-5 3-129,-3 1 129,-5 5 0,-5 3-129,-2 4 129,-5 3 0,-4 0-129,-5 4 129,-2 0 0,-7 4 129,0-1-129,-7 2 258,-7-2-129,-5 2 0,-9-2 129,0 2 0,-11-5 258,-1 1-258,-10-5 0,3 1 0,-8-8 129,3-2-129,-3-3 129,5-2-129,-3-2 0,8-4-129,5-4 0,5-4-387,12 2-774,-1-6-3225,20-4-129,7-1-645,13-8 129</inkml:trace>
</inkml:ink>
</file>

<file path=ppt/ink/ink5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3:03:39.025"/>
    </inkml:context>
    <inkml:brush xml:id="br0">
      <inkml:brushProperty name="width" value="0.05292" units="cm"/>
      <inkml:brushProperty name="height" value="0.05292" units="cm"/>
      <inkml:brushProperty name="color" value="#FF0000"/>
    </inkml:brush>
  </inkml:definitions>
  <inkml:trace contextRef="#ctx0" brushRef="#br0">3349 2954 1,'0'0'644,"0"0"130,4-8 387,-4 8 516,0 0-129,0 0 387,0-8-387,0 8-129,0 0-645,0 0 0,0 0-129,0 0-258,-9 0-129,9 0 0,0 0-129,-2 8 0,2-8 129,-3 13-258,3-13 258,-3 17-129,2-4 387,1 2-258,-2-1 129,2 6 0,0-2 258,0 4-258,0-2 0,0 5 0,0-3 0,0 5-129,0-5-129,0 4 129,0 0-129,0-2 0,0 0 0,0-2 0,0 0 0,0-4 0,0-2 0,0-1 0,0-5 0,0 0 0,0-10 129,0 10-258,0-10 129,0 0-258,0 0-774,0 0-2838,11-13-387,-2-1-258,-1-13-516</inkml:trace>
</inkml:ink>
</file>

<file path=ppt/ink/ink5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3:03:40.768"/>
    </inkml:context>
    <inkml:brush xml:id="br0">
      <inkml:brushProperty name="width" value="0.05292" units="cm"/>
      <inkml:brushProperty name="height" value="0.05292" units="cm"/>
      <inkml:brushProperty name="color" value="#FF0000"/>
    </inkml:brush>
  </inkml:definitions>
  <inkml:trace contextRef="#ctx0" brushRef="#br0">7949 2912 2322,'0'-6'2838,"0"6"258,0-8-2709,0 8-387,0 0 0,0 0-129,0 0 129,0 0 129,0 5 129,0-5 129,0 13 129,0-2-129,0-2 258,1 5-258,0 0 258,3 5-129,-4 0 129,3 5-258,-2 0 129,2 5-129,-3-2 0,0 2 129,0-2-129,0 2-129,0-1 0,0-2 258,0-3-387,0-2 129,0-2-129,0-4 0,0-1-387,0-14-903,0 0-2580,24 6-129,-13-16-258,9-1 1</inkml:trace>
</inkml:ink>
</file>

<file path=ppt/ink/ink5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3:07:22.385"/>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EA700D"/>
    </inkml:brush>
  </inkml:definitions>
  <inkml:trace contextRef="#ctx0" brushRef="#br0">20489 11120 1161,'15'1'2709,"-15"-1"-516,0 0 0,0 0-516,0 0-258,0 0-387,0 0-129,0 0-129,0 9-258,0-9 0,0 15 0,5-4 0,-2 0 129,3 4-258,0 1 129,1 5-129,1 1 0,3 7-129,0 2 0,3 8-129,-3 1 0,3 6 0,0 4 0,0 4-129,-1 3 0,3 2 0,-3-1 0,1-3 129,-1-4-129,-1-5 129,0-7 0,0-5 0,-3-10-129,0-6 258,-5-6-129,-4-12 129,11 9-129,-11-9 0,0 0 0,9-12 0,-5-1-129,-2-4 0,3-4 0,-1-6 0,6-4-129,-2-5 0,4-2 129,2-4-129,3-2 129,2 1 0,3 1 0,-3 1 129,2 3-129,-2 3 0,-4 2 0,-1 2 129,-3 3-129,-3 3 0,-1 1 0,0 3 0,-2 2 0,-3 4 0,2 1 0,-1 5 0,-3 9 0,4-10 0,-4 10 0,0 0 129,0 0-129,0 0 0,0 0 0,0 0-129,0 0 129,0 0 0,0 0-129,0 0 129,0 0-129,10 12 129,-6 1 0,1 2 0,2 8 0,2 4 0,2 4 0,2 4 0,2 3 129,1 5-258,4 1 258,4 0-258,-1-1 129,2-2 129,5 0-129,0-3 0,-3-6 0,-3-6 129,-1-2-129,-6-5 0,-2-6 0,-3-3 0,-12-10 129,12 9 0,-12-9 0,0 0 0,0 0 0,6-14 129,-5-1-129,1-8 0,0-6 0,2-8-129,1-5 0,1-7 0,2-4 0,-1-1 0,2-2 0,2 1 129,1 0-129,1 0 0,2 2 0,-1 0 0,2 4 129,-2 4-129,2 2 0,-3 8 0,1 6 0,-5 5 0,-2 8-129,-4 4-258,-3 12-258,2-8-516,1 16-1161,-8-1-1548,-5 3-774,-1 4-129,-5-3 130</inkml:trace>
  <inkml:trace contextRef="#ctx0" brushRef="#br0" timeOffset="923.0528">21850 11560 3225,'1'-8'3999,"-1"8"-1290,4-8-645,-4 8-129,0 0-516,3-10-258,-3 10-258,0 0-258,0 0 0,12 0-258,-12 0 0,20 8-129,-2 2 0,3 2 0,6 8 0,8 2-129,7 3 129,2 4-129,5 3 129,0-1-129,1-1-129,-3-1 0,-2-6 0,-10-2-129,-7-5-129,-3-2-258,-14-6-387,0 2-1548,-11-10-1935,-7 6-258,-8-6-258</inkml:trace>
  <inkml:trace contextRef="#ctx0" brushRef="#br0" timeOffset="1240.071">21812 11900 1806,'0'0'3354,"0"0"516,19-10-1935,-1 1-1032,-1-8 129,13-1 258,-6-10-258,12 2 0,-2-10 0,9 3-129,-2-4 0,6 2-387,-6 2 0,1 5-129,-4 4-129,-4 6-258,-6 4 0,-8 2-774,6 9-1677,-9 1-1677,-3-1-645,-1 3 129</inkml:trace>
  <inkml:trace contextRef="#ctx0" brushRef="#br0" timeOffset="1819.1041">22826 11770 129,'0'-12'3870,"0"12"258,0 0-1161,2-13-645,-2 13-258,0 0-645,0 0-387,0 0 0,0 0-387,0 0-258,11-3 0,-11 3 0,10 8-129,-3 2 0,4 3 0,-1 7 129,3 3-258,-3 3 129,2 1-129,-5-1-129,2 0 129,-5-3-258,1-3 129,-4-5-129,-1-3 0,0-3-516,0-9-516,0 0-1161,0 0-903,0 0-516,-9-8-1032,4-2 258</inkml:trace>
  <inkml:trace contextRef="#ctx0" brushRef="#br0" timeOffset="2076.1188">22810 11903 1935,'-37'-8'2322,"22"6"129,2-1-258,13 3 0,-18-1-387,18 1-258,0 0 0,0 0-258,0 0-129,0 0-387,0 0-129,12-6-258,-12 6 0,24-6 0,-8 4 0,7 0-129,1-1 0,7 2-129,2 0-129,4 0-129,4 2-903,-9-1-2064,8 0-1290,0 1-129,-10-1-516</inkml:trace>
  <inkml:trace contextRef="#ctx0" brushRef="#br0" timeOffset="3063.1753">23386 11198 1,'1'-10'3224,"-1"10"-386,0 0 258,0 0-774,-3-10-387,3 10-258,0 0-645,0 0-129,0 0-387,0 0 0,0 0 0,2 4-129,-2-4 0,6 22 0,0-8-129,4 9 129,-3 2 0,5 8-129,-1 4 0,-1 6-129,-2 4-129,-1 2 129,-2 1-129,-3-1 0,0 1 0,-2-6 0,0-4-129,-3-8 129,1-5 0,0-6 129,-1-6-129,3-6 129,0-9 129,0 0-129,0 0 129,8-5-258,2-11 129,2-3-129,8-4 0,1-4-129,8 0 0,1-2 0,6 3 129,-1 5 0,2 3 0,0 5 0,3 5 0,-4 6 0,2 4 0,-6 6-129,1 6-129,-3 4 129,-4 3 0,-5 2 129,-6 0-129,-3 0 258,-8 1-129,-4-1 129,-4-4 0,-9 2 258,-10-5-129,0 2 129,-10-7 129,-2 3 0,-12-5-129,3 0 258,-8-6-258,1 3-129,-4-6 0,2 0-129,0 0-387,0-6-387,15 5-2580,-3-6-1419,3-3-387,10-7-516,8-3 0</inkml:trace>
  <inkml:trace contextRef="#ctx0" brushRef="#br1" timeOffset="105952.0602">20883 10876 1,'0'0'1418,"0"0"-257,0 0-129,0 0 258,8-7-258,-8 7 258,0 0-258,0 0-129,0 0-129,0-11-258,0 11 0,0 0-129,0 0 258,-1-7-258,1 7 387,0 0 0,0 0-129,0 0 0,0 0-129,0 0-129,0 0 0,0 0-387,0 0 0,0 0 129,0 0-258,0 0 129,-3 6 0,3-6 129,-3 7-129,3-7 258,-2 10-258,2-10 129,-7 17-129,3-8 129,0 2-129,-2 0 0,-2 3 129,2-2 0,-1 2-129,2-3 129,0 0 0,1-3-129,-1 0 129,5-8-129,0 13 129,0-13-129,8 10 129,-8-10-129,24 7 129,-9-5-129,4 2 0,-2 0 258,3-1-516,-2 1 258,-1 0 0,0 1-129,-3 1 0,-2 1 129,-12-7-129,20 14 129,-13-6 0,-4 0 0,0 1 0,-3 1 129,-3 0-129,-2 1 0,-3-1 0,-1 3 0,-3-3 0,2 0 0,1-1-129,1-1 129,8-8-129,-10 13 0,10-13 0,0 0 129,-6 8-129,6-8-258,0 0-774,0 0-645,0 0-1419,0 0-774,0 0-258</inkml:trace>
  <inkml:trace contextRef="#ctx0" brushRef="#br1" timeOffset="106619.0983">20842 11221 645,'0'0'2967,"0"0"-903,0 0-258,0 0-387,0 0-258,0 0 0,0 0 0,0 0-258,0 0 0,0 0-258,0 0 0,0 0-129,0 0 0,0 0-129,6 5-129,-6-5 0,13 6-129,-13-6 0,13 7 0,-13-7 0,16 8-129,-16-8 0,15 7 129,-15-7-129,17 8 0,-17-8 0,14 4 129,-14-4-129,14 8 0,-14-8 0,15 8 258,-15-8-258,15 6 0,-15-6 129,15 4 0,-15-4 0,14 0 0,-14 0 0,11-7 0,-11 7 0,12-16 0,-4 5 0,1-2 0,-4-1 0,3-1-129,-3 3 129,1-4 0,-1 5-129,-2 3 0,1-1-258,-4 9 0,0 0-129,2-10-387,-2 10-645,0 0-1161,0 0-1677,5 6-258,-5-6 0</inkml:trace>
  <inkml:trace contextRef="#ctx0" brushRef="#br1" timeOffset="103875.9414">21995 12207 129,'0'0'1290,"0"0"-387,0 0-129,0 0 0,0 0 0,0 0 129,0 0-129,0 0 129,0 0-387,0 0 129,0 0-129,0 0-129,0 0-129,6 3 258,-6-3-129,0 0 129,0 0 0,0 0 258,0 0 0,0 0-258,0 0 258,0 0-387,0 0 258,0 0-387,0 0 0,0 0-129,3-6 0,-3 6 0,1-9-129,-1 9-129,1-13 129,-1 13 0,5-12-129,-5 12 0,1-10-129,-1 10 129,2-8-129,-2 8 129,0 0-129,7-10 129,-7 10 0,0 0 0,14-6 129,-14 6-129,16-4 129,-16 4 0,17-5 0,-5 1 0,0 0 0,-1 1 0,3-1 0,1-2 0,-4 2 0,2-4 0,0 4 129,-1-3 0,-12 7 0,16-11 0,-16 11 258,10-12-258,-10 12 0,0 0 129,-7-10-129,7 10 0,-18-6-129,6 2 129,12 4-258,-21-5 129,21 5-129,-15-4 258,15 4-258,-12-5 129,12 5-129,0 0 129,-8-10 0,8 10-129,-1-8 129,1 8 0,0-10 0,0 10 0,0 0 0,1-9-129,-1 9 129,0 0 0,0 0 0,7-11 0,-7 11 0,0 0-129,5-9 129,-5 9 0,0 0-129,0-9 0,0 9-129,0 0 0,0 0 129,0 0-129,0 0 129,0 0 0,0 0 0,0 0-129,0 0 258,0 0-129,0 0 129,0-8-129,0 8 0,0 0 0,0 0 0,0 0 129,0 0 0,0 0 0,0 0 129,0 0 0,0 0-129,0 0 129,-10 2 0,10-2-129,0 0 0,-13 8 0,13-8 0,-16 7 0,16-7 0,-21 9 0,21-9 0,-19 13 129,8-7-129,1-1 0,10-5 258,-18 8-516,18-8 129,-12 10-774,12-10-258,0 0-1548,-10 0-903,10 0-258</inkml:trace>
  <inkml:trace contextRef="#ctx0" brushRef="#br1" timeOffset="104243.9625">22116 11949 1548,'0'0'1935,"0"0"-645,0 0 258,0 0-129,0 0 129,0 0 129,0 0-258,0 0 0,10 4-387,-10-4-258,0 0 129,14 10-258,-1-2 0,-13-8 0,22 13-129,-10-5-129,4 2-258,-3 1 258,3-4-387,-3 2 129,1 2-129,-3-4 129,0 2-129,-11-9 129,15 11-129,-15-11 0,8 9-129,-8-9-387,0 0-1677,0 0-2064,0 0-258,0 0-129</inkml:trace>
  <inkml:trace contextRef="#ctx0" brushRef="#br1" timeOffset="109751.2775">23416 12195 129,'0'0'2064,"0"0"-258,6 2-129,-6-2 0,13-3 0,-13 3-258,23-11 258,-12 0-387,8 4-129,-5-6 0,8 4-129,-4-4-387,8 5 0,-5-4-129,0 3-258,-2 1-129,-3 3-129,0 0 0,-6 4 0,-10 1 129,16 0-129,-16 0 0,0 0 129,9 6 129,-9-6-129,4 13 129,-4-13 0,6 13-129,0-4 129,-5 1-129,5 0 0,-3 1 0,1 0 0,0 0 0,-1 1 0,1-1 0,0 0 0,-2-1 258,2-1-258,-4-9 129,5 13 0,-5-13-129,1 9 129,-1-9-129,0 0-258,0 0-387,0 0-2193,-6 3-1677,6-3-258,-9-6-516,9 6 258</inkml:trace>
  <inkml:trace contextRef="#ctx0" brushRef="#br1" timeOffset="108947.2315">23630 12168 516,'11'0'1419,"-11"0"258,0 0 0,0 0 258,0 0-258,0 0-258,0 0 0,11 3-258,-11-3-129,0 0-129,-11 5 129,11-5-129,-18 9-258,9 0 0,-7 0-129,0 4-129,1 0-129,-2 2 0,0 3-129,0 2 0,1-1 0,1 5 0,2-5-129,4 3 129,4-1-129,3-2 129,2 1-129,7-2 0,5-2-129,1 0 129,5 0-129,-3-2 0,1 3 0,-2-2 0,-2 3 129,-3-1-258,-3 2 258,-3-1-129,-2 1 0,-1-1 0,-4-1 258,-4 5 0,-7-4 0,1 1 129,-8 2-129,0 1 258,-6-4-129,0 5 0,-1-4-129,2-1 129,0 0-258,3-5 129,5-1-129,3-3 0,4-1 0,12-8-129,-11 11 0,11-11-387,0 0-1032,14 8-2709,-14-8-258,21-7-258,-10-5 129</inkml:trace>
</inkml:ink>
</file>

<file path=ppt/ink/ink5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3:06:47.869"/>
    </inkml:context>
    <inkml:brush xml:id="br0">
      <inkml:brushProperty name="width" value="0.05292" units="cm"/>
      <inkml:brushProperty name="height" value="0.05292" units="cm"/>
    </inkml:brush>
  </inkml:definitions>
  <inkml:trace contextRef="#ctx0" brushRef="#br0">1956 9093 258,'-6'-12'2064,"6"12"-1032,0 0-258,0 0-129,0 0 129,-2-8 129,2 8 129,0 0 0,0 0 258,0 0-258,0 0 0,0 0 0,-13-7-129,13 7-258,0 0 0,0 0-258,0 0 0,0 0-129,0 0-129,0 0 129,0 0-129,0 0-129,0 0 0,0 0 0,0 0-129,0 0 129,0 0 129,0 0-129,0 0 0,0 0 0,-10-2 0,10 2-129,0 0 129,0 0-387,0 0 258,0 0 0,0 0 0,0 0 0,0 0 129,0 6-129,0-6 129,3 17 0,2-2 129,0 3-129,0 6 129,0 6-129,3 5 129,-2 4-129,0 3 129,3 2 0,-2 2 0,2-4 129,0-1-129,3-4 129,-2-5-129,4-5 129,0-6-129,3-6 0,-2-4 0,5-6-129,0-5 129,1-9-129,3-10 129,1-3-129,0-7 129,1-4-129,0-8 129,-3 1 129,-1-1-129,-1 1 0,-5 2-129,-1 4 129,-3 5-129,1 4 0,-3 3 0,0 9-129,-3 2 0,0 2 0,-7 9 129,13-5 0,-13 5-258,0 0 258,13 8 0,-13-8 258,6 19-129,-3-5-129,0 4 129,1 2 0,0 4 0,0 2 0,-1 2 0,4 2 0,0 3-129,1 1 129,-1 1 0,1 3 0,3-1-129,-1-1 129,2-3-129,4 0 0,3-4 0,0-2 0,4-5 0,3-5 0,1-4 0,3-4 129,-2-7 129,5-2 0,-3-8 0,4-7 129,0-12 0,4-5 129,-1-12-129,4-7-129,-2-6 0,2-5 0,-3-2-129,0 0-129,-6 2 129,1 4-129,-6 6 0,0 7 0,-4 8-516,-7 3-2967,4 10-903,-4 6-387,-7 2-516</inkml:trace>
</inkml:ink>
</file>

<file path=ppt/ink/ink5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3:07:39.944"/>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EA700D"/>
    </inkml:brush>
    <inkml:brush xml:id="br2">
      <inkml:brushProperty name="width" value="0.04667" units="cm"/>
      <inkml:brushProperty name="height" value="0.04667" units="cm"/>
      <inkml:brushProperty name="color" value="#ED1C24"/>
      <inkml:brushProperty name="fitToCurve" value="1"/>
    </inkml:brush>
  </inkml:definitions>
  <inkml:trace contextRef="#ctx0" brushRef="#br0">15039 10862 516,'0'0'2193,"0"0"0,0 0-129,0 0-387,0 0-258,0 0-516,-8 11-387,5 1 0,1 4-129,-2 4 258,4 5-258,-3 3 258,3 6-129,0 2 0,0 6 0,0 0-129,3 6-129,-1-2 129,3 5-258,-5-5 129,2-1 0,-2-3-129,3-2 129,-2-7-129,0-3 0,0-4 0,1-7 0,0-3-129,-1-3-129,1-2-516,-2-11-1677,0 0-2064,0 0-258,-5-18 258</inkml:trace>
  <inkml:trace contextRef="#ctx0" brushRef="#br0" timeOffset="353.0202">15029 11284 2580,'10'13'4257,"14"-8"-258,-10-5 0,6-3-3612,7-1-129,2-3 129,5 2-129,-1-5-129,3 3 129,-2-2-129,1 3 0,-1 0-129,-3 0-129,2 3-258,-10 0 129,0 3-258,-8-1-258,2 1-1032,-17 0-2193,0 0-258,10-2 258</inkml:trace>
  <inkml:trace contextRef="#ctx0" brushRef="#br0" timeOffset="769.044">15437 10854 5160,'0'0'4386,"0"0"-387,10 6-1032,-10-6-2838,9 18-129,-4-5 129,1 5-129,0 3 258,-4 8-129,3 4 129,-5 4 0,0 8 129,0 3 0,-3 9-129,-6 3 0,2 5-129,0-1 0,-1 1-129,1-3 0,4-5 0,3-7-129,0-9 129,5-6-258,1-9 129,4-5-645,-6-12-1806,-4-9-1677,15 0-516,-14-15 258</inkml:trace>
  <inkml:trace contextRef="#ctx0" brushRef="#br0" timeOffset="1128.0644">15778 11254 3999,'0'16'4515,"-3"2"-516,3-18 0,-9 17-3741,8-3-516,1 2 258,0 4-258,0 2 258,0 2 0,0 3 258,0 0-129,0 4-129,-1 0 0,-1 1-387,-1-5-1032,3 1-1548,0-3-1161,0-13-258</inkml:trace>
  <inkml:trace contextRef="#ctx0" brushRef="#br0" timeOffset="1684.0963">15989 11551 3483,'0'0'3999,"-8"-15"-774,8 15-903,0-19-4257,0 9-258,0-6 129,7 4 129,-4-5 645,8 1 1161,-2 4 645,1-4 1290,5 5 387,-3-1 0,6 5-129,-2-2-258,5 7-645,-5-2-516,4 4-258,-5 4-129,2 4-129,-4 3 0,-3 4-129,-4 4 0,-6 2 129,0 2 129,-6 1-129,-9-2 258,-1-2 0,-7-2 129,1 0-129,-5-5-129,3-3 129,-3-6-129,5-3-258,5-1-258,-3-11-387,9-1-774,-7-12-1032,16 0-1677,2-5-516,0-5 0</inkml:trace>
  <inkml:trace contextRef="#ctx0" brushRef="#br0" timeOffset="2020.1155">16218 10933 645,'9'0'3612,"-9"15"387,0-15-387,-6 22-3096,6-2-129,0 5-258,1 4 258,-1 3 129,4 5 0,-3 2-129,4 7 0,-5-1 0,1 5-129,-1-1-129,2 2-258,5-1-387,-3-6-516,6-1-1032,-5-4-1548,2-12-645,8-1 258</inkml:trace>
  <inkml:trace contextRef="#ctx0" brushRef="#br0" timeOffset="2540.1453">16364 11569 2451,'-18'-9'3354,"18"9"-645,-10-18-387,8 6-3870,-4-4-258,6 3 129,5-4 645,5 2 516,3 1 903,2-3 645,9 5 645,-5 0-129,10 4-129,-4 0-258,4 5-258,-4 2-258,-3 1-387,4 4-129,-5 5 0,-2 2 129,-4 4-129,-1-1 0,-6 4 258,-8-4 0,0 5 387,-14-4-129,0 5 129,-13-10 0,0 4 0,-8-6-258,0 0-258,2-3-387,-7-5-645,9 0-903,-6-11-1032,7 1-1935,10-4-129,-2-8 130</inkml:trace>
  <inkml:trace contextRef="#ctx0" brushRef="#br0" timeOffset="2900.1658">16577 10952 3096,'0'0'4257,"0"0"-129,0 5 0,0-5-3096,0 24-516,-3-7-258,3 11 0,0 2 0,3 7 258,-3 5-258,3 7 0,-3-1 129,3 4-129,-2-1-129,2 2-129,2-5 0,3-3 0,6-5-129,-3-7-129,11-2-645,-8-14-1806,6-8-1677,5-4-258,-3-8-258</inkml:trace>
  <inkml:trace contextRef="#ctx0" brushRef="#br0" timeOffset="3876.2217">16833 11422 3096,'25'0'4257,"-17"-7"-387,15 2-387,-7-7-3483,4 2-387,-6-4 0,4 2-129,-6-4 387,-1 5-129,-5-4 387,-1 3 0,-3 1 0,-2 0 0,0 11 129,-3-13-129,3 13-258,-16-5 129,5 5 0,-5 0 129,1 5 0,-1 1 129,1 4 129,-5 0 0,2 2 0,-3 0 129,7 5 0,-4-2 0,4 5-258,0 0 0,4 2-258,1 1 129,1 1 0,6-2-129,1 0 129,1-3-129,0-1 129,3-3 0,6-3 129,0-4-129,3-2 129,-12-6 0,24 3 0,-9-6-129,4-5 129,1-6 0,2 1-258,1-8 129,4 3 0,1-5-129,1 2 0,1-1 0,-5 4 0,5 1 0,-5 2 0,-1 4 0,-5 1 0,-2 3 0,-3 3 0,-2 1 0,-12 3 0,15 0 129,-15 0 0,9 5 0,-9-5 0,3 16 129,-2-3 0,-1 2 0,0 1 129,0 3-258,0 0 129,-1-1-129,1 0 129,-1-5-258,1-1 129,0-12 0,9 8-129,4-11 129,5-7-129,2-6 129,2-1-129,5-5 129,1 1-129,-3-1 258,-2 4-129,-5 3 129,-1 6-129,-17 9 0,19-11-129,-19 11 129,13 4-129,-10 4 0,1 2 0,1 5 0,2 2 0,2 2 0,-2 1 258,2 1-258,0 0 0,1 0-258,0-2 0,4 6-903,-9-10-3612,4-2-129,-9-13-387,14 5-258</inkml:trace>
  <inkml:trace contextRef="#ctx0" brushRef="#br0" timeOffset="4900.2802">17948 11594 1161,'0'0'1935,"0"0"129,0 0 258,11-1 0,0-4-129,9 4-129,-3-6-774,11 7-645,-5-5 0,6 4-387,0-1 0,1 2-129,-1 0-129,0 0 0,-3 0-129,-4-1-129,2 1-387,-10-4-774,0 1-1290,0 1-1419,-14-8-387</inkml:trace>
  <inkml:trace contextRef="#ctx0" brushRef="#br0" timeOffset="5177.2961">17918 11431 1677,'-14'0'3483,"14"0"-129,6-6-2064,-6 6-1032,20-4 129,-2 3 387,-2-3 129,10 4 0,-7-5 258,12 5-129,-3-4-258,7 4-129,2 0-1419,0 7-2967,-4-7-645,8 2-129</inkml:trace>
  <inkml:trace contextRef="#ctx0" brushRef="#br0" timeOffset="15999.9151">19134 11364 1548,'14'13'1677,"-14"-13"-1419,0 0 258,3 8 258,-3-8 0,0 0 129,10 10 258,-10-10-129,0 0-129,4 12 258,-4-12-387,4 10 129,0-2-129,-4 1-129,4 1-258,-4 1 0,2 1-129,-2 2 129,0 1-129,0 1-129,0 1 0,-4-1 0,-1-1 129,-4 0 129,-2-1-129,-4-3 129,1 2-129,-8-4 0,-2-2 129,-6 0-258,0-1 258,-2-4-258,1 1 0,-3-3-129,1 0 129,2-6 0,4-3 0,-1-1 129,3-2-129,2-4 129,2 2-129,3-3 129,2 2-129,3 0 0,4-2-129,4 1 0,3 1 0,2 0 0,0 0 0,10 0-129,3 0 129,6 1 0,2 1-129,7 0 129,4 0 129,5 1-129,3-1 129,3 2-129,3 1 129,1 1-129,5 0 129,0 2 0,0 1-129,-2 2 129,0 2-129,-1 2 129,-3 0 0,-5 0 0,-2 0 0,-7 3-129,-4 0 129,-6-1 129,-3 0-258,-8-2 129,-11 0 0,16 3 0,-16-3 129,0 0-129,0 0 0,0 0 0,0 0 0,0 0 0,-7 0-129,7 0 0,0 0-129,0 0-129,-14-3-516,14 3-1419,0 0-2322,0 0-387,7 0-387,-7 0 258</inkml:trace>
  <inkml:trace contextRef="#ctx0" brushRef="#br1" timeOffset="57960.3151">16720 10363 1677,'16'-6'3870,"3"5"0,-8-8-258,4 3-3483,6 2 0,0-2-129,0 2 129,0 1-129,-2 1 0,0 0 0,-1 2 129,-5 0 258,-1 4-129,-12-4 0,17 16 0,-16-5 258,0 3-129,-1 1 0,-5 1-129,-5 2 129,-4 1-258,-1-1 0,-2 1 129,-2-2-129,-1 3 129,-1-4-129,3 2 129,1-4-129,4 1 0,-2-1 129,4-1-129,3-3-129,1-2 0,4 1 129,0-1 129,3-8-129,0 11 258,0-11-129,1 9 0,-1-9 129,0 0-129,16 10 0,-16-10 0,19 6 0,-6-2 0,2-1 0,5 0-129,-2-1 129,3-2-129,3 0 0,4 0 129,-1 0-258,1 0 129,2-2-129,-4 0-129,4 2-516,-14-5-1935,4 4-1806,-6 1-645,-14 0-129,0 0 130</inkml:trace>
  <inkml:trace contextRef="#ctx0" brushRef="#br1" timeOffset="62488.5741">20395 10344 1548,'-11'2'903,"11"-2"-129,0 0 258,0 0 258,0 0 387,0 0 0,-4-7-129,4 7 129,0 0-387,10-7-258,-10 7-258,17-8-387,-6 2-258,6 3 0,-2-1-129,6 1 0,-2 0 0,1 1 0,-1 2-129,-4 0 129,1 0-129,-1 0 129,-15 0-129,19 9 129,-19-9 0,12 15 0,-8-5 0,0 1 0,-4 1 0,0 0 0,-5 2 0,-3-1 129,0 1-129,-5 2 129,-2 0 0,-4 1 0,2 0 0,-2-1 258,-3-1-129,2 1-129,-1-4 129,3-1 0,3-2-129,3-1 0,0-2 0,12-6 0,-13 6 129,13-6 0,0 0 0,0 0-129,0 0 129,13 0 0,0 0-129,4 0 0,3-2 0,4-1-129,0 2 0,2 0-129,-1 1 129,-1 0 0,-3 0 0,-2 0 0,-4 0 0,0 2 0,-2-2 0,-13 0 0,15 3-129,-15-3 0,14 2-258,-14-2-645,0 0-1677,18 5-1677,-18-5-129,12 2-129</inkml:trace>
  <inkml:trace contextRef="#ctx0" brushRef="#br1" timeOffset="63960.6583">20834 10383 2322,'0'0'2838,"-13"4"-516,13-4-2322,0 0 516,0 0 129,6 9 516,-6-9-129,15 6 129,-15-6 0,23 7-129,-10-5-387,9 5 0,-5-1-387,3 2 0,1 2-258,1-1 129,0 2-129,-2 1 0,-1 0 0,-1 0 129,-4-1-129,1 0 0,-3 0 0,-4-2-129,1 0-387,-9-9-387,9 11-774,-9-11-1419,0 0-1032,0 7 0</inkml:trace>
  <inkml:trace contextRef="#ctx0" brushRef="#br1" timeOffset="64277.6764">20806 10588 2709,'26'-18'3612,"4"8"-387,-2-4-2322,4-3 0,2 1 0,-1-4-129,3 6 0,-7-6-129,2 7 258,-9-4-258,3 6 0,-11 1-129,2 4-258,-5-1-258,-11 7-258,17-6-129,-17 6-774,0 0-1161,13 0-1806,-13 0-258,0 0 129</inkml:trace>
  <inkml:trace contextRef="#ctx0" brushRef="#br1" timeOffset="65364.7386">21527 10299 1677,'0'0'2709,"0"0"-1548,-11-2-774,11 2 129,0 0 258,-18-4 0,18 4 129,-14-3 0,14 3 0,-17 0-129,17 0 129,-15 0-387,15 0-258,-15 5-129,15-5 0,-18 9-129,18-9-129,-15 11 129,15-11 0,-13 11-129,13-11 129,-10 13 0,10-13 0,-7 12 0,7-12 0,-7 15 129,3-6 0,1-2 0,0 2 129,0-1-258,1 1 129,2-9-129,0 12 0,0-12 0,2 9 0,-2-9 0,22 4 0,-9-3 0,4 1 0,1-1 0,2 1 0,1 1 0,-2 3 0,1 1-129,-2 2-129,-2 0 129,-3 1 129,0 0 0,-4 3 0,-1-2 0,-1 1 0,-2-1 129,-1 1 129,-3-2-129,0 1 129,-1-4 129,0 5-129,0-12 387,-10 16 0,-2-11 129,12-5-129,-22 8 0,11 0 258,-8-7-387,5 3 0,-7-2-129,5-1-129,-2-1-129,-1 0-258,5 0-258,-3-7-387,17 7-1032,-20-10-2193,13 1-516,5 1-387,-1-8 517</inkml:trace>
  <inkml:trace contextRef="#ctx0" brushRef="#br1" timeOffset="66076.7793">21486 10329 3096,'21'-5'2451,"-21"5"-516,21-4-516,-10 3-516,-11 1-258,21-1 0,-21 1 0,17-1-387,-17 1 0,16 0 0,-16 0 129,14 0 0,-14 0-129,13 0 258,-13 0-129,0 0 0,11-1 0,-11 1 0,0 0 0,0 0-258,0 0-129,0 0-645,0 0-1806,10 0-1419,-10 0-387,0 0 0</inkml:trace>
  <inkml:trace contextRef="#ctx0" brushRef="#br2" timeOffset="2.92497E9">17307 10635 2322,'0'0'1935,"0"0"129,0 0-387,0 0-516,0 0 0,0 0-258,0 0-129,0 0 0,0 0-129,15-4 0,-15 4 0,29-16 0,-13 7-258,9 1 0,-5-6 0,7 2-129,-5-2 0,8 3-129,-8-1 0,3 0 0,-5-2 0,-1 2-129,-1 2 0,-1-1 0,-17 11 0,25-13-129,-25 13 0,17-11-129,-17 11-129,0 0-387,17-3-258,-17 3-645,0 0-1548,0 0-1032,0 0 258</inkml:trace>
  <inkml:trace contextRef="#ctx0" brushRef="#br2" timeOffset="2.92497E9">17410 10470 1548,'0'0'2838,"0"0"-1161,0 0-1032,0 0-129,0 0-387,0 9 129,0-9 258,0 0-258,11 6 387,-11-6-129,0 0 258,20 14 129,-20-14 0,0 0 129,14 12-129,-14-12 129,12 14-387,1-3-129,-13-11 0,25 19-258,-25-19-129,28 22 0,-11-15-129,1 4 0,-3-3 0,1-3 0,-16-5 129,22 10-129,-22-10 0,17 5 0,-17-5 0,0 0 129,0 0 0,0 0-129,0 0 129,0 0-129,0 0 0,0 0 0,0 0-258,0 0 0,0 0-258,0 0-258,18 13-645,-18-13-1935,0 0-645,0 0-516</inkml:trace>
  <inkml:trace contextRef="#ctx0" brushRef="#br2" timeOffset="2.92497E9">17924 10381 1419,'0'0'3354,"4"-10"-903,-4 10-774,0 0-387,0 0-129,0 0-258,0 0 0,0 0-129,1-11-258,-1 11-129,0 0 129,0 0-258,0 0 129,0 0-129,0 0 129,5 6-129,-5-6 0,0 0 0,8 15 0,-8-15-129,3 14 0,-3-14 0,1 23 0,-1-10-129,0 7 0,0-4 0,0 0 0,0 1 0,0 0 0,0 1 0,0-3 0,0 0-129,5-3 129,0 0 0,-5-12-129,8 16 129,-8-16-129,8 12 0,-8-12-258,0 0-1161,19 10-2451,-19-10-258,18 0-129</inkml:trace>
</inkml:ink>
</file>

<file path=ppt/ink/ink5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3:06:51.454"/>
    </inkml:context>
    <inkml:brush xml:id="br0">
      <inkml:brushProperty name="width" value="0.05292" units="cm"/>
      <inkml:brushProperty name="height" value="0.05292" units="cm"/>
    </inkml:brush>
  </inkml:definitions>
  <inkml:trace contextRef="#ctx0" brushRef="#br0">10526 13367 645,'0'0'1677,"0"0"-774,0 0 129,0 0 258,0 0 0,-3-8 258,3 8-129,0 0-129,0 0-129,0 0-258,0 0-258,0 0-258,0 5-129,0-5 0,0 14-129,-2-6 258,2 8-258,0 1 129,0 6-129,-1 5 129,1 4-129,0 3 0,0 5 129,0 3-258,-1 2 129,-2 3 0,1-1 0,-3-7 0,2 2 258,-4-9 129,3 0 0,-2-11 0,1-2-129,1-8 0,3-2-258,1-10 129,-6 10-258,6-10-129,0 0-129,0 0-129,0-6 0,0 6 0,0-14 0,0 14 0,0-15 129,0 15 0,2-13 129,-2 13 129,0 0 0,0-11 0,0 11 129,0 0-129,0 0 0,0 0 0,0-9 0,0 9 0,0 0 0,4-7-129,-4 7 0,9-14 0,-2 6-258,5-2 129,0-2-129,2 0 129,1-2 129,4 2 0,-3 1 129,3 0 0,-3 2 129,2 2 129,-2 3-129,0 0 129,-2 3-129,2 1-129,-2 0 258,4 3-258,-2 3 0,2-1-258,-4 3 258,0-1-129,-1 1 129,0 2-129,-5-1 129,0 2 0,-2 0 0,-3 2 0,-1-1 0,-2 0 0,0-2 129,-2 1 0,-2 0 258,-8-2 0,4 0 0,-10-3 129,4 4 258,-12-5 0,3 5-129,-9-5 0,3 4-258,-6-3-129,-1 0-1419,-1-3-2838,4 1-258,-9-4-387,7 0-387</inkml:trace>
  <inkml:trace contextRef="#ctx0" brushRef="#br0" timeOffset="-357621.8133">10498 11766 1419,'0'0'1548,"0"0"-516,0 0 129,0 0 129,0 0 0,0 0-129,0 0-129,0 0-516,0 0-129,0 0-387,6 0-129,-6 0 129,0 0 129,0 0 129,12 0 129,-12 0 129,0 0 0,0 0 0,-6 8 0,6-8-129,-14 9 0,14-9-258,-13 10 129,13-10 129,-11 6 0,11-6-129,0 0 129,0 0 0,0 0 0,-12 0-129,12 0-129,0 0 0,0 0 0,0 0-129,-7-9 0,7 9 0,0 0 0,0 0 0,0 0-129,12-9 129,-12 9-129,21-6-129,-11 3 129,0 1 129,-10 2-129,20-3 129,-20 3 0,0 0 129,0 0 0,0 5-129,0-5 129,-22 11 0,9-4-258,0 1-129,-1-4-645,6 5-1032,-3-2-2064,11-7-387,0 0-258</inkml:trace>
  <inkml:trace contextRef="#ctx0" brushRef="#br0" timeOffset="-356875.7706">10784 11525 516,'10'8'-258,"-10"-8"1,0 0 772,0 0 388,8 8 387,-8-8 258,0 0 258,0 0 258,0 0-387,0 0-129,0 0-129,0 0-774,-3 11-258,3-11-258,-8 11-129,2-2 0,-2 2 129,2 3-129,-3 2 129,-3 3 0,2 3 129,-6 1-129,3 3 0,2-2 129,-1-1 0,3-1-129,3-1 0,2-6-129,4 0 129,4-6 0,6-2 0,3-4 129,7-1 0,-1-2 0,2 0 0,-2-3 0,2-1 129,-8-2 0,2 1 129,-15 5-129,12-8 0,-12 8 0,0-10 0,0 10-129,-7-11-129,7 11 0,-15-13-129,15 13 129,-15-10-129,15 10 0,-15-8 0,15 8-129,0 0 0,-13-2-258,13 2 0,-7 5-387,7-5-774,-10 14-1935,5-4-1161,-4-1-258,3 2 517</inkml:trace>
  <inkml:trace contextRef="#ctx0" brushRef="#br0" timeOffset="-356063.7242">11066 11564 645,'0'0'2064,"0"0"258,0 0 129,0 0-516,0 0-258,0 0-387,0 0-258,0 0-129,0 0-387,0 0-129,0 0-129,0 0-129,-4 8 129,4-8 0,-8 13-129,5-4 258,-2 2-258,1 1 0,-2 5 0,-2-2 0,2 4-129,-2 3 129,1-2-129,-3 3 129,4-2 0,-1 0-129,1-3 129,3-1 0,1-4 0,2 1-129,0-5 129,5-1 0,-5-8 129,21 9-129,-8-7 0,3-2 0,-2 0 0,3-1 0,-3-4 129,-1-1-129,-13 6 129,17-12 0,-17 12-129,9-13 0,-9 13 0,1-13-129,-1 13 0,0-8 0,0 8 0,0-10 0,0 10 0,0-8 0,0 8 0,-5-8 0,5 8-129,-12-7 129,12 7-129,-21 0 0,9 2-129,-8 0-645,9 11-1806,-8 1-1935,-6-4 129,2 7-516</inkml:trace>
  <inkml:trace contextRef="#ctx0" brushRef="#br0" timeOffset="-353619.5847">10274 12501 2322,'0'0'1935,"0"0"-387,0 0-516,0 0-387,0 0-129,0 0 0,0 0 129,0 0 258,0 0-129,0 0 129,0 0-258,0 0 129,0 0-387,0 0 129,0 0-387,0 0-129,0 0 129,0 0-129,0 0 0,0 0 0,0 0 0,0 0 0,0 0 0,0 0 0,0 0 0,0 0 0,0 0 0,0 0-129,0 0 129,0 0-129,0 0-129,0 0 0,0 0 129,0 0 0,0 0 0,6-1 0,-6 1 129,0 0-129,0 0 129,0 0 0,0 0 0,0 0 0,0 0 129,0 0-129,0 0 0,0 0 129,0 0-129,0 0 129,0 0-129,0 0 0,0 0 129,0 0-129,0 0 129,0 0-129,13 0 258,-13 0-129,14 0 0,-4 0 0,2 0 0,1-1 129,0-1-129,3 1 258,-2-1-258,4 1-129,-4 1 129,1-1-129,-2 1-129,2 0 129,-2 0-129,0 0 129,-3 0 0,-10 0 129,16 0 0,-16 0 129,13-2 129,-13 2-129,0 0 258,0 0-258,0 0 0,0 0 0,0 0-129,0 0-387,0 0-129,-6 0-903,6 0-1677,0 0-1419,0 0 0</inkml:trace>
  <inkml:trace contextRef="#ctx0" brushRef="#br0" timeOffset="-352409.5154">10686 12583 1419,'0'0'1161,"0"0"-774,0 0-258,0 0 0,16-5 258,-16 5 129,14-5 258,-14 5-129,14-3 129,-14 3 258,0 0-387,11-3 0,-11 3 0,0 0 0,0 0-258,0 0 258,0 0 129,0 0-129,0 0 129,0 0-129,-6 0 0,6 0-387,0 0 258,0 0-258,0 0-258,0-8-129,0 8 258,0 0-258,12-10 258,-12 10-258,0 0 129,12-3 0,-12 3 0,0 0 258,0 0-258,0 0 258,0 4-258,0-4 258,0 0-129,-15 11 387,15-11-258,-10 4 0,10-4-129,0 0 129,0 0-129,-12 3-258,12-3 129,0 0-129,0 0-258,1-7 0,-1 7-774,7-7-1032,-7 7-1935,4-9-258,-4 9 129</inkml:trace>
  <inkml:trace contextRef="#ctx0" brushRef="#br0" timeOffset="-351871.4844">10954 12308 2451,'0'0'2709,"0"0"-2322,0 0-258,0 0 129,0 0 258,3 4 387,-3-4 0,0 0 258,4 15 129,-4-15-129,2 14 0,-2-6-129,0 7-258,0-1-129,-2 3-258,-1 1-129,-1 5-129,0 0 258,-1 1-258,-3-2 129,2 1-129,-1-2 129,1-2-258,0-4 258,0-1-129,2-5-258,-1 0 129,5-9-129,-4 9-258,4-9 0,0 0-774,0 0-1677,7 6-1290,-7-6-258,11-6 258</inkml:trace>
  <inkml:trace contextRef="#ctx0" brushRef="#br0" timeOffset="-351031.4363">11219 12363 774,'0'0'2838,"0"0"-516,0 0-1548,0 0 129,-2-6 129,2 6 258,0 0-129,0 0 0,-15-9-129,15 9-129,-13-2-258,13 2-258,-11 0-129,11 0-258,0 0-129,-15 0 0,15 0 0,0 0 129,-15 8-258,15-8 129,-7 13 129,3-5 0,0 0 0,0 2 129,-1-1 129,-2 3-129,-2-1 0,2 0 129,-6-2-129,5 2 129,-4-4-258,12-7 129,-15 12 0,15-12-129,0 0 258,0 0-129,0 0 0,0 0 0,0 0-129,7 2 129,-7-2 0,21-1-129,-7 1 0,-2 0-129,1 0 129,-2 1 0,-11-1-129,17 11 129,-7-1-129,-2 0 258,0 1-129,-1 1 0,1 3 0,-3-2-129,2 1 258,-3-1-258,2-2 387,-2 1-387,-3-4 258,0 2 0,-1-10 129,0 15 0,0-15 129,-12 10 129,2-5-258,10-5 0,-24 11-129,12-7 0,-1-2-129,-2 0-129,4 1-129,-2-3-258,13 0-387,-20 0-774,20 0-1161,0 0-1290,-9-15-516,9 8 388</inkml:trace>
  <inkml:trace contextRef="#ctx0" brushRef="#br0" timeOffset="-350698.4174">11127 12383 1935,'10'7'387,"-10"-7"-258,19 9 516,-19-9 258,18 5 0,-7-4-129,0 2 258,0-1-774,0-1-903,-11-1-2193,28 0 0</inkml:trace>
  <inkml:trace contextRef="#ctx0" brushRef="#br0" timeOffset="-349271.3357">11251 11601 1419,'0'0'1806,"0"0"-129,0 0 129,0 0-387,0 0-258,0 0-129,0 0-258,0 0-387,0 0 0,0 0-258,0 0-129,0 0 0,0 0 0,11-6 129,-11 6-129,10 0 0,-10 0 0,16 0 0,-16 0 0,15 9 0,-15-9 129,16 13-129,-6-3 129,0 0 258,-4 2-258,1 1 258,-1 3 129,0 3-129,0 2-129,0 2 129,-4 3 0,3 3 0,-2 0-258,2 4 0,-3 2 129,3 3-258,-3 2 387,2 1-258,-2 3 0,3 2 0,-3 2 0,2 2 0,-2-1-129,2-1 258,-4-2-258,0 1 0,0 1 129,-4-3 0,1-3 0,-4 0-129,3-2 0,-3-2 129,2-1 0,1-3-129,1-3 129,1-3 129,-1-1-129,1-3 0,1-2 0,-1 0 0,-1-2-129,2-1 129,-1 1-129,0-5 0,2 0 0,0-2 0,0-4 0,0 0 0,0-9 0,0 10 129,0-10-129,0 0 129,0 0 129,0 9-129,0-9 129,0 0 0,0 0-129,-10 0 129,-1 0 0,11 0 129,-28 0-129,11 2 258,-7-1-258,-2 4 0,-5-2 0,-5 4-129,-2 1-387,-8-5-1290,-1 6-2709,1 0-645,-6-6-129,0-3-258</inkml:trace>
</inkml:ink>
</file>

<file path=ppt/ink/ink5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3:05:00.179"/>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
    <inkml:brush xml:id="br2">
      <inkml:brushProperty name="width" value="0.05292" units="cm"/>
      <inkml:brushProperty name="height" value="0.05292" units="cm"/>
      <inkml:brushProperty name="color" value="#D8D8D8"/>
    </inkml:brush>
  </inkml:definitions>
  <inkml:trace contextRef="#ctx0" brushRef="#br0">11666 11207 129,'26'7'516,"-14"-2"-129,3-1 129,-3 4-258,1-1 258,-2 2-258,0 2-129,1 1 258,-1 2-387,-2 2 129,-1 0 0,0 1 0,-2 1 258,0 1-258,-2 2 0,1 1 129,-4 1 0,4 1 0,-4-1-258,-1 4 129,0 2-129,0 5 0,-6-3 0,4 5 0,-2-1 129,3 0-129,0 0 129,1 0-129,0-1 258,4-1 0,0 1-129,6 1 258,-3-1-258,1 3 258,-3 2-258,0 4 129,-3 1-129,-2 5 0,-2 1 0,-6 2 0,-1 0 258,-6 3 0,2 1 387,-1-5 129,1 1 129,0-4 0,5 2 0,-4-6 129,9 0-129,0-1-387,3-2 0,0-1-258,1 1-258,3-2 0,2 0 0,1-4 0,3 1 0,0-7 0,0-1-129,4-2 129,0-3 0,5-5 129,0-1-258,2-6 0,1-3-258,2-2 258,0-2 0,-2-4 0,2 0 258,-4 0-258,-2-6 129,-3 2 0,-3-1-129,-12 5 129,14-9-129,-14 9-129,0 0 0,0 0-258,-3-7 258,3 7-129,-20 0 0,10 1 129,-5 4 0,0 2 0,-2-1 258,0 2-129,-1 3 0,-1 3 129,0 1 0,-2 3-129,1 0 0,0 6 0,-2 0 0,0 6 129,-2-2-129,4 6 0,-2 1 0,0 1 0,0 2 129,2 2-129,-1 1 0,4 0 129,2 1-129,0 2 0,4 0 0,1 5 0,3 3-129,2-1 0,3 3 129,-2 3-129,2 1 129,2 3-129,0 1 0,0 1 0,2-2-129,7 6 129,0-4-129,8 0 0,-1-5 0,4 0 129,6-3 129,-2-6 0,5 1 129,-2-8 0,0-2-258,-2 0 129,1-6 0,-2 2 0,-4-5-129,-3 0 129,-3-2-129,-2 2 0,-5-3 258,-6 0 129,-1 1 0,-8-5 258,-6 6 0,-11-9 129,3 8 129,-18-10 0,4 5-129,-16-7 0,3 4-129,-7-7-258,-2 0-258,2 1-258,-4-5-516,13 3-516,-8-9-903,17-3-1935,1 2-516,5-3-129</inkml:trace>
  <inkml:trace contextRef="#ctx0" brushRef="#br1" timeOffset="18040.0319">12375 13665 258,'0'0'516,"14"0"129,-14 0-129,0 0 129,13 0-129,-13 0 0,0 0-129,14 0-129,-14 0 129,12 0-129,-12 0 0,10 1 129,-10-1 0,0 0 0,14 0 129,-14 0-129,0 0-129,11 0-129,-11 0 0,0 0 129,13 0-129,-13 0 0,11 0 0,-11 0 0,0 0 258,15 0-129,-15 0-129,0 0 129,16 2 129,-16-2-129,0 0-129,14 2 0,-14-2 258,0 0-258,16 3 258,-16-3 0,11 1-129,-11-1 0,14 0 0,-14 0 129,13 0-258,-13 0 0,12-1 0,-12 1 0,14 0-129,-14 0 387,12 0-258,-12 0 129,12 0 0,-12 0 129,0 0 0,15 0-129,-15 0 0,0 0-129,16 0 0,-16 0-129,11 0 129,-11 0 0,10 0-129,-10 0 0,0 0 258,14-1-129,-14 1 0,0 0 0,0 0 0,0 0-129,0 0 129,0 0-129,11-4 0,-11 4 0,0 0 0,0 0 0,0 0 0,0 0 0,0 0 129,0 0-129,0 0 0,0 0 129,11 0-129,-11 0 0,0 0 0,13 0 0,-13 0 0,12-4 0,-12 4 0,17-3 0,-17 3 0,14-4 0,-14 4 0,16-3 0,-16 3 0,11 0 0,-11 0 0,0 0 0,15 1-129,-15-1 129,0 0-129,14 3 129,-14-3 0,13 0-129,-13 0 129,13-2 0,-13 2-129,14-4 129,-14 4 0,13-3-129,-13 3 129,11-5 0,-11 5-129,13-4 129,-13 4-129,12-4 129,-12 4-387,15-5 258,-15 5-129,18-6 0,-18 6 0,19-8 129,-19 8-258,20-9 129,-20 9 129,17-9-258,-17 9-258,18-9-129,-18 9 0,15-10-258,-15 10-129,17-8 258,-17 8 0,14-9 129,-14 9 516,16-7 0,-16 7 258,14-9 0,-14 9 0,18-7 0,-18 7-129,15-8-129,-15 8 0,15-8 129,-15 8 0,12-9 129,-12 9-258,8-11 258,-8 11 0,6-14 0,-1 6 258,-5 8-258,8-17 129,-3 9 0,2-1 0,-7 9 258,9-16 0,-4 8-129,0 0 129,-2-2-129,0 0 258,2 0-129,-1 0 129,-3-1-129,4 2 258,-3-3 0,3 2-258,-3-2 258,4 2-129,-2-4 0,2 3-129,-1-4-129,2 5 129,-1-5-129,3 2 0,0-3-129,1 3 129,1-3 129,1 0-129,-2 1 129,4 1-129,-4-2 0,4 3 129,-5-2-258,2 2 0,-1-1-129,-1 3 0,1-4 0,-1 5 0,2-1 0,-3 0 0,4 0 0,0 1 129,-1 0-129,2 0 129,-2 2-129,-1 1 0,2-2 129,-12 9-129,16-13 129,-16 13-129,16-13 0,-16 13 0,14-11 129,-14 11-129,15-11 0,-15 11 0,15-12 0,-15 12 0,14-10 0,-14 10-129,16-8 129,-16 8 0,20-4-129,-20 4 129,17-1 0,-17 1 0,19 0 0,-19 0 0,19 0 0,-19 0 0,16 0 0,-16 0 0,20 0 0,-20 0 0,25 1 129,-13 1-129,1 0 0,2-1 0,1 2 0,2-3 0,2 1 0,-2 0 129,5-1-129,0 0 0,2 0 129,1 0 0,-2 0-129,2 0 129,1 0 0,0 0 0,0-2 129,0 1-129,1-2 0,1 1-129,1-1 129,-1 0 0,0-1-129,0 2 0,-6 1 129,3-2-129,-8-1 129,0 2 0,-6 0 0,-2 2 0,-10 0 129,11-2-129,-11 2 129,0 0-129,0 0 0,0 0-258,0 0-645,0 4-3354,0-4-387,-8 4-516,-7-8 129</inkml:trace>
  <inkml:trace contextRef="#ctx0" brushRef="#br1" timeOffset="23696.3551">13311 13309 1,'0'0'773,"0"0"-386,10-11 129,-10 11 129,0 0 129,0 0 129,0 0 0,0 0 0,0 0 0,0 0-129,0 0-258,0 0-258,0 0-258,0 0-129,1 7 129,-1-7 0,0 9-129,0-9 129,0 10 0,0-10 0,-6 14 0,6-14 0,-8 14 0,1-4 0,-2 0 129,-1 0 0,-2 2 0,-2-2 129,-1 3 0,-2-1 0,2 3-129,-2-1 0,-1 1 0,1 0 129,1 1-258,1-1 0,0 0 0,-1-1 0,1 0 129,0-2 129,-2-1 0,3 0 258,0-2-129,-1 2 129,4-2-258,-4 0 0,15-9 129,-22 16-258,22-16-129,-16 13 0,16-13 0,-12 7-129,12-7 129,0 0 0,-13 9 0,13-9 0,0 0-774,0 0-1806,0 0-1161,-11 0 387</inkml:trace>
  <inkml:trace contextRef="#ctx0" brushRef="#br2" timeOffset="37748.1591">12154 13830 1161,'-21'0'1032,"6"0"-516,15 0 129,-17 1-129,17-1 258,-14 1-129,14-1 516,-15 2-129,15-2-258,-12 1 129,12-1-258,0 0 0,-11 0-129,11 0-258,0 0 0,0 0 0,0 0 0,0 0-129,0 0 0,9-1-129,-9 1 129,22-2 0,-3 0 129,3 2 0,5-3-129,6 2 258,2-3 129,7 4-129,4-3 258,8 2-258,-1-2 0,7 1 0,0 1 0,6 1-258,-1 0 0,6-2-129,2 1 0,2 1 0,6-3 129,3 0 0,2-1 0,2-1 129,4-1-129,6 2 129,4-2-129,1 0-129,3 4 0,3-3-129,5 3-129,-3-1-129,3 2 0,-7-4-387,3 4-516,-13-6-1161,-6 0-1419,1 5-516,-20-7 387</inkml:trace>
  <inkml:trace contextRef="#ctx0" brushRef="#br2" timeOffset="38588.2071">14427 13598 516,'0'0'516,"0"0"258,7 8 129,-7-8 387,18 6-129,-8-3 387,3 3-516,4-1 129,0 2-516,1-1 0,4 1-129,-1 3-258,4 0-129,-3 0-129,5-1 0,-3 4 0,0-4 0,1 3 0,-4-3 0,-1 0 129,-6-4 129,0 4 258,-14-9-129,11 10 258,-11-10-129,-5 10 0,-11-5 0,-2 2 0,-7 1-129,-3 1-387,-5 3 0,-2-2 129,-5 2-129,7-2 0,-2 2 0,3-2 0,2 1-258,3-4-774,5-1-2838,10 3-258,-8-9 0</inkml:trace>
  <inkml:trace contextRef="#ctx0" brushRef="#br2" timeOffset="50583.8933">13166 12690 1,'2'4'644,"-2"-4"130,0 0 258,3 9-129,-3-9 129,2 10-129,-2-10-129,0 13 0,0-4-129,-3 0-387,1 6 129,0 0-258,1 4-129,-2 5 129,3 1-129,0 6 129,0 2-129,3 3 129,-2 2 258,1 7-129,1-1-129,2 5 258,-1 4-258,0 5 129,2 3 0,0 1 0,1 4-129,2 3 0,-3-2 129,3 4 387,-5-4-258,5 2 258,-7-3-258,5 0 258,-5-5-129,1-2-129,-2-5-129,1-6-129,-2-7-129,3-5 0,-3-7-129,2-6-129,-2-4 0,6-6-258,1-2-774,-7-11-1032,0 0-1419,20 3-258</inkml:trace>
  <inkml:trace contextRef="#ctx0" brushRef="#br1" timeOffset="176861.1159">20201 10663 774,'0'0'2193,"0"0"-129,0 0 387,0 0-387,0 0 129,0 7-774,0 2-387,-8-2-645,1 7 129,-8 5-129,3 8-129,-9 4 129,-1 12 129,-8 9-129,0 10 0,-8 8 0,-3 8-129,-3 6 258,-1 6-258,1 7 0,5 0 0,1-1-129,9-2 129,8-7-129,14-3 0,7-7 129,6-8-129,13-10 129,12-6-129,4-9 129,10-6-129,5-5 0,5-6 0,3-7 0,-2-2 0,-2-7 129,0-4-129,-3-2-129,-7-2 129,-6-3 0,-4 0-129,-9 0 0,-3 0 129,-7 0-129,-4-2-129,-11 2 129,11-3-387,-11 3-645,0 0-2322,7-8-1161,-7 8-258,13-20-387</inkml:trace>
  <inkml:trace contextRef="#ctx0" brushRef="#br1" timeOffset="178853.2298">23810 10565 1419,'-11'-9'2193,"11"9"129,-12-7-129,12 7-516,0 0-258,0 0-516,0 0-258,0 0-129,0 0 0,0 0-129,0 9 0,11 3 258,3 0-258,7 6 129,6 2-129,7 4 0,6 3-258,7 3 129,3 4-129,5 4 0,1 3 129,1 6-258,-3 6 258,2 8 129,-5 3-258,-6 6 0,-7 3 0,-6 6-129,-10 1 129,-5-1 0,-12-1-258,-5-2 129,-4-7 129,-8-3 0,-6-6 129,-2-3 0,-3-7 129,0-4-129,-6-6 0,4-2 0,-5-1 0,3-2-258,0-3 0,0-2 0,3-1 0,-3-3 0,3-2 0,0-3 0,1-6 0,4 0 129,2-7-129,4-2 129,1 0-258,12-6 0,0 0-516,-15 2-903,15-2-2838,6 0-129,-6 0-387,9-13 0</inkml:trace>
</inkml:ink>
</file>

<file path=ppt/ink/ink5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3:05:51.859"/>
    </inkml:context>
    <inkml:brush xml:id="br0">
      <inkml:brushProperty name="width" value="0.05292" units="cm"/>
      <inkml:brushProperty name="height" value="0.05292" units="cm"/>
      <inkml:brushProperty name="color" value="#D8D8D8"/>
    </inkml:brush>
  </inkml:definitions>
  <inkml:trace contextRef="#ctx0" brushRef="#br0">12896 13459 258,'0'0'903,"0"0"129,8 5 0,-8-5 0,0 0 258,14-7 129,-6-2 0,5 0 0,-1-6-258,6 2-129,-2-6-258,4 2-129,0-1-129,0 3-129,0-3-129,-4 6 258,2 0-258,-4 3 0,-2 0 0,-12 9-129,16-8 0,-16 8 0,11-5-129,-11 5 0,0 0 0,0 0 0,15-1 0,-15 1 0,12 0 258,-12 0-129,13 6 0,-13-6 129,17 8-129,-17-8 129,15 12 0,-15-12-129,17 12 129,-17-12-129,15 15 129,-7-6-129,-1 2-129,1 1 129,0 3-129,0 0 129,1 4-129,1-1 0,-2 1 0,5-2 0,-3 0-129,0-4-516,2 2-2322,0 1-1161,-12-16-387,7 15 0</inkml:trace>
</inkml:ink>
</file>

<file path=ppt/ink/ink5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3:06:44.149"/>
    </inkml:context>
    <inkml:brush xml:id="br0">
      <inkml:brushProperty name="width" value="0.05292" units="cm"/>
      <inkml:brushProperty name="height" value="0.05292" units="cm"/>
    </inkml:brush>
  </inkml:definitions>
  <inkml:trace contextRef="#ctx0" brushRef="#br0">7858 17330 645,'0'0'1290,"0"0"387,0 0 0,-10 0 0,10 0-129,0 0-129,0 0-516,0 0 0,0 0-516,0 0-258,0 0 0,0 0-129,0 0 0,0 5 129,0-5 129,3 15-129,2-6 129,4 2 129,-3 1 129,6 6-129,-1-1 258,5 7-129,-1-5-129,5 2 129,5 1 258,4 10-387,3-8 387,4 6-387,-36-30 0,81 59 129,-81-59 0,95 67 0,-95-67-258,93 63-258,-93-63 129,87 53 258,-87-53-387,73 40 387,-73-40 0,0 0-1032,62 35 387,-62-35 387,0 0 0,0 0 129,0 0-129,0 0-1161,0 0-2064,0 0-516,0 0-516,0 0-516,-3-64-129</inkml:trace>
</inkml:ink>
</file>

<file path=ppt/ink/ink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2:25:38.125"/>
    </inkml:context>
    <inkml:brush xml:id="br0">
      <inkml:brushProperty name="width" value="0.05292" units="cm"/>
      <inkml:brushProperty name="height" value="0.05292" units="cm"/>
      <inkml:brushProperty name="color" value="#7030A0"/>
    </inkml:brush>
  </inkml:definitions>
  <inkml:trace contextRef="#ctx0" brushRef="#br0">1852 10968 1161,'0'0'1935,"0"0"-645,0 0-387,0 0-387,0 0-387,0 0-129,0 0-129,0 0-129,0 0-258,8-6-129,-8 6 258,12-2 0,-12 2 258,14-3 516,-5 3-129,1 0 0,1 0 258,2 5-129,4 2 258,2-2 258,4 0-258,5 0-129,5 0-258,1-2 387,2-3 0,8 2 0,-4-2 129,5-2 129,1-5 129,6-2-129,-1-7 387,9 7-516,-5-11 258,6 5-258,-3-4 0,6 7-258,-6-3-129,4 8 0,-6-3-258,4 6 129,-3-1 129,2 5-129,-5 0 129,4 2 129,-4-2 0,4 2-129,-4-2 129,1 1-129,-4-1 0,4 0-129,-7-1 0,5 1 129,-5 0-258,0 0 0,-5 2 0,1 4 0,-7-1 0,0 2-258,-4-2 129,-5 0 0,-5 2 0,-4-3-129,-3-2 129,-5-1 0,-1 0-129,-10-1 129,12 4-129,-12-4 129,0 0-129,8 0-387,-8 0-258,0 0-2322,0 0-1677,0 0-129,-8-5-516,-3 0 258</inkml:trace>
  <inkml:trace contextRef="#ctx0" brushRef="#br0" timeOffset="32952.8848">19054 7073 1,'21'-13'1031,"-3"10"646,8-2-129,3 0 0,7 0 129,8-2-645,6 2-258,9 0-258,6 4-129,6-3-129,3 4 129,7-4 0,5 4 258,1 0 0,8 2 129,0 0 129,9 3-258,0 1 129,11 3-258,2-2 0,8 3-129,4-2-129,8 1 0,3-6 129,7 2-129,1-5 387,6 0-129,-4-3 0,3 0 0,-6-6 0,0 6-258,-5-2 0,-6 0-129,-5 4-258,-6-2-258,0 3-258,-12-1-258,3 2-516,-18-2-645,1 1-1419,-8 0-903,-12-1-387</inkml:trace>
  <inkml:trace contextRef="#ctx0" brushRef="#br0" timeOffset="33577.9205">24460 6989 903,'60'52'3354,"-60"-52"-387,0 0-645,30 62 0,-30-62-129,0 0-387,-30 58-258,8-42-258,-12 10-129,-1-5-129,-17 12-387,-2 1-129,-13 8-387,4 2-129,-12 3-258,4 0 387,-2 0 129,4-6 129,0 3 0,12-17 129,9 5 0,5-15 129,13 2 0,4-11-258,10 2-258,3-3-129,13-7 0,0 0-258,0 0-258,0 11-903,0-11-1677,0-7-1677,9-3-258,2-9-516,-1-8 259</inkml:trace>
  <inkml:trace contextRef="#ctx0" brushRef="#br0" timeOffset="34191.9556">23421 6760 8643,'0'-32'5289,"5"18"-774,-5-5-387,0 19-4257,3-25-1806,7 25-774,-10 0-1032,0 0-258,0 0-258,15 22 1419,-15-22 1032,9 11 2064,2-1 1290,-1-10 774,11 3 1419,5-3 0,15 2-387,5-1-774,22 13-903,5-2-903,22 11-516,1 6-258,5 4-129,4 4 129,2 0 0,-15 3 0,-5-4-129,-18 0 258,-9-2-258,-14-2 258,-2-4 0,-44-28-258,32 58 129,-32-58 0,4 56 129,-4-56 129,-46 60 387,3-28-516,-15 9 387,-10-7-129,-12 10 0,-10-1-129,-6 4 0,4-1-258,-1 1-129,12-8 258,0-1-129,14-5-258,4-10-1290,17-1-3096,6-4-129,10-16-258,3-2-387</inkml:trace>
  <inkml:trace contextRef="#ctx0" brushRef="#br0" timeOffset="36516.0886">1319 9447 1677,'0'10'516,"1"11"-258,-1-5-129,2 12 258,-2 5 0,0 15 129,3 9-258,-3 21 258,1 13-129,-1 28 129,0 22 0,0 20 387,0 22-129,0 17 0,0 8 129,-4 15 129,4 2 0,0-6-258,0-2 0,3-18-516,1-9-129,4-17-387,1-14 0,1-23-387,-1-21-258,1-21 258,-3-21-129,-1-18-129,0-16-129,-5-19-129,-1-20-387,-11-10-516,3-9-645</inkml:trace>
  <inkml:trace contextRef="#ctx0" brushRef="#br0" timeOffset="36840.1071">1091 12233 1,'-34'31'3353,"34"3"130,0-3 0,11 17-2709,8 11-387,4 9 0,6 9-387,11 1-129,-14 3-129,8-1 129,-2-11-258,4-8 258,-1-19-258,5-17 129,-3-22 129,8-16 129,-2-26 258,5-24-129,-4-12 387,7-15-258,-8-5 0,6-3 129,-7 3-1161,0 1-2064,4 29-774,-15-4 387</inkml:trace>
</inkml:ink>
</file>

<file path=ppt/ink/ink6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3:06:44.697"/>
    </inkml:context>
    <inkml:brush xml:id="br0">
      <inkml:brushProperty name="width" value="0.05292" units="cm"/>
      <inkml:brushProperty name="height" value="0.05292" units="cm"/>
    </inkml:brush>
  </inkml:definitions>
  <inkml:trace contextRef="#ctx0" brushRef="#br0">7895 18039 3096,'0'0'3741,"0"0"-1161,0 0-516,0 0-258,36-32-258,-36 32 129,25-59-129,-25 59 0,42-66-387,-19 25 258,15-10-774,-5 5-387,13-13 129,-3 4-258,6 5-387,-2-3-258,1-3 387,-2 8-387,0 5 516,-4 2 129,-2 9-258,-5 3-129,-5 5-1032,0 8-2709,-5 5-774,-12 0-129,-11 2-258</inkml:trace>
</inkml:ink>
</file>

<file path=ppt/ink/ink6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2:59:15.215"/>
    </inkml:context>
    <inkml:brush xml:id="br0">
      <inkml:brushProperty name="width" value="0.05292" units="cm"/>
      <inkml:brushProperty name="height" value="0.05292" units="cm"/>
    </inkml:brush>
  </inkml:definitions>
  <inkml:trace contextRef="#ctx0" brushRef="#br0">8728 10839 1419,'0'0'1677,"0"0"-516,0-9-129,0 9 0,0 0 0,-2-8-258,2 8-387,0 0 129,0 0-258,-4-7-129,4 7-129,0 0-129,0 0-129,0 0 129,0 0-129,0 0 0,-3-10 129,3 10 0,0 0 0,0 0-129,0 0 258,0 0-129,0 0 129,0 0-129,0 0 129,0 0 0,0 0 0,-7 5 129,7-5 258,0 9-258,0-9 129,0 11 258,0-2-258,-2-1 129,2 5 0,-2-2 0,2 2 129,-4 0-129,3 4 129,-1-2-129,1 2-129,-2-1 258,2 1-258,-2 1 0,0 1 129,1-1-129,1-2-129,-3 0 129,3-1-129,-1-2 0,1-2 0,0-4-129,1-7 0,-2 15 0,2-15-129,0 0-129,0 0-258,5 9-1032,-5-9-2322,11 0-258,3-3 258</inkml:trace>
  <inkml:trace contextRef="#ctx0" brushRef="#br0" timeOffset="7411.4239">8643 11730 1,'0'0'1934,"0"0"-515,0 0-129,0 0-387,0 0-129,0 0 129,0 0 0,0 0 0,0 0 0,0 0 0,-5 6 0,5-6-258,0 0 0,-4 11-129,4-11 0,-3 13-258,0-4 129,2 3 0,-4 0 0,3 6 0,-4-3 0,3 6 129,-4-3-258,1 6 0,-1-2-129,2 2 129,0-2 0,2-2-129,-1-1 258,1-2-258,3-4 0,0-2 0,0-11 129,0 11-387,0-11 129,0 0 0,0 0 0,0 0-129,0 0-129,3 9-129,-3-9-258,0 0-1032,0 0-2451,0 0-258,11 1-258</inkml:trace>
  <inkml:trace contextRef="#ctx0" brushRef="#br0" timeOffset="26175.4971">8403 13027 903,'23'5'1032,"-10"-5"129,7-2-258,-1-4-129,3-1-258,1-1 0,2-2-387,1-1 258,-3-2 0,0 0-129,-2-3 129,-1-2 0,-3-1 129,-2-2-129,-4 0 0,-1-1 0,-3-4 129,-1 5 0,-6-3 0,0 5 0,-1-3 129,-6 6-258,-3-2 258,0 7 129,-6-1-387,1 1 129,-2 3-129,0 4-129,-3 3 0,-1 1-129,2 1-129,-2 7 0,-1 3 0,0 4-258,2 4 258,0 1-129,2 6 0,2-1 129,4 6-258,4 2-258,8 4-258,0-1-1806,0-3-1032,21 8-516,-6-12 646</inkml:trace>
  <inkml:trace contextRef="#ctx0" brushRef="#br0" timeOffset="27131.5518">8403 13534 1677,'-10'0'1032,"6"8"-258,4-8 129,-7 7 258,7-7 129,-9 9 129,9-9-129,-6 9 0,6-9-258,0 0 129,-13 10-258,13-10-129,-6 13 0,6-4-387,-3-1 0,3 5 0,-3 2-129,3 3 0,-4 2 129,4 2-129,-3 2 0,0 2 129,-1-1 0,4-2-258,-4-2 129,2-3-387,2-2-258,-4-5-645,4 2-2064,4-4-1032,-4-9-387,0 0 258</inkml:trace>
  <inkml:trace contextRef="#ctx0" brushRef="#br0" timeOffset="28627.6374">8242 14763 3096,'-12'-9'4128,"12"9"-129,-5-19-1419,1 1-1161,4-3-387,1-3-387,7-3-387,2-5 0,2 1 0,3 0 0,2 3-129,2-2 258,0 7-129,2-2 0,3 9 0,-4-2-129,1 5 129,-3 3-129,1 4 0,-2 0 0,0 5-129,1 1 0,-1 2-129,1 5 129,0 3-129,-1 1 0,2 2 0,-1 1 258,-3 2-129,-2 2 0,-1-2 129,-4 4 129,-2 2-129,-6 1 129,0 1 0,-6-1 0,-5 5 129,-9-7 0,-1 3 129,-6-6 0,-2 0 0,-5-8 0,2 2-129,-5-9-129,1-2 129,1-2-516,-2-14-774,13 6-1548,-3-12-2064,4-4-387,5-3-516,3-4 0</inkml:trace>
</inkml:ink>
</file>

<file path=ppt/ink/ink6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2:58:30.589"/>
    </inkml:context>
    <inkml:brush xml:id="br0">
      <inkml:brushProperty name="width" value="0.05292" units="cm"/>
      <inkml:brushProperty name="height" value="0.05292" units="cm"/>
    </inkml:brush>
  </inkml:definitions>
  <inkml:trace contextRef="#ctx0" brushRef="#br0">731 10925 1806,'0'0'2322,"0"0"-2064,0 0-258,0 0 516,0 0 129,0 0 516,0 0-129,0 0 387,0 0-129,0 0 387,0 0-258,0 0-258,0-5-258,0 5-387,0 0 0,6-11-258,-6 11-129,0 0 0,12-7 0,-12 7 0,0 0 0,0 0 129,10-3-129,-10 3 129,0 0 129,0 0-258,0 0 0,0 0 129,0 0 0,0 0 0,0 0 0,0 0-129,0 0 0,0 0 0,0 0-258,0 0-645,0 0-1290,0 0-2064,4 6 0,-4-6-516,0 0 259</inkml:trace>
  <inkml:trace contextRef="#ctx0" brushRef="#br0" timeOffset="863.0493">960 10627 1,'0'0'1160,"-6"-8"259,6 8-129,0 0 0,0 0 0,0 0 258,0 0-258,0 0-258,0 0-258,0 0-129,0 0-129,0 0 0,-1 7-258,1-7 0,-1 13-129,1-4 258,0 2-258,0 2 0,0 3 0,1 0-129,3 3 129,-2 1-129,-1 1 0,0 3 0,0 0 0,-1 0-129,0-3 129,0-1 0,0-2-129,0-2 129,0-3-129,0-4 0,2 0-258,-2-9 129,4 8-387,-4-8-645,0 0-1935,0 0-387,7-9 129</inkml:trace>
  <inkml:trace contextRef="#ctx0" brushRef="#br0" timeOffset="1870.1069">1158 10662 1032,'0'0'1161,"-10"-10"129,10 10 0,0 0-129,10-9-129,-10 9-387,19-11-129,-5 7-258,0-1-129,4-1 0,1 3 129,-1-3-129,2 6 0,-2-2-129,0 2 129,-1 0-129,0 4 0,-3 2 0,-2-1 0,-2 4 0,-10-9 129,12 17 258,-12-10-258,0 4 258,-6-3 0,-2 2-129,-8 0 0,1 1-129,-4-2 0,1 2-129,-3-1 0,1-1-129,2 0 0,0-3 0,3 0 0,3-2 0,12-4-258,-14 6 258,14-6 0,0 0 0,0 0 129,7 3 0,4-3 0,2 1 0,1 1 0,0 1 0,2 0 0,-2 2-129,1 1 129,-1 2-129,-3 1-129,2 1 129,-5-1-129,2 3 258,-4-2-129,2 3 129,-4-3 258,0 1 0,-4-2 387,1-1 129,-1-8 129,-3 14 0,-10-7-258,13-7 0,-22 14-258,8-9-258,-1 2-387,-1-4-129,2 3-516,-3-5-387,7-1-2193,10 0-129,-16-1-129</inkml:trace>
  <inkml:trace contextRef="#ctx0" brushRef="#br0" timeOffset="10570.6046">2036 10865 1548,'0'0'1548,"0"0"-387,0 0 129,-12-5-129,12 5 129,0 0-387,0 0 129,0 0-258,0 0-129,-13-3 0,13 3-129,0 0 0,0 0-258,0 0 0,0 0 0,-11-2-129,11 2 0,0 0-129,0 0 0,0 0 0,0 0 0,0 0 0,0 0 129,0 0-129,8 0 129,-8 0 0,15 0 0,-15 0 0,22 0 0,-9 0-129,0 0 258,1 0-129,0 0-129,-3 0 258,3 0-129,-2 0 258,2 2-129,-2-2 258,2 1-258,-14-1 129,20 0-129,-20 0 0,16 0-129,-16 0 258,12 0-258,-12 0 0,0 0 0,0 0 0,0 0 129,0 0-129,0 0 129,0 0-129,0 0 0,0 0 0,0 0-258,0 0 0,0 0-516,0 0-774,0 0-1161,0 0-1677,0 0-258,0 0 0</inkml:trace>
  <inkml:trace contextRef="#ctx0" brushRef="#br0" timeOffset="11214.6414">2401 10886 645,'12'1'3483,"-12"-1"-129,0 0-129,0 0-2451,0 0-129,0 0-387,0 0 129,0 0 0,0 0 0,0 0 129,-5-4-129,5 4 0,0 0 129,0 0 0,0 0-129,0 0 129,0 0-129,0 0 0,0 0 0,0 0 258,0 0-258,0 0 0,0 0-129,0 0 0,-13 0-129,13 0 0,0 0 0,0 0-129,-12 2 0,12-2 0,0 0 0,0 0 0,0 0-258,0 0 0,0 0-903,0 0-1935,0 0-1161,6 0 0,-6 0-387</inkml:trace>
  <inkml:trace contextRef="#ctx0" brushRef="#br0" timeOffset="12086.6913">2480 10615 516,'0'0'1806,"0"0"0,0 0-129,0 0-129,0 0-516,-6-9 0,6 9-258,0 0-129,0 0-258,9-9-258,-9 9 258,17-4-387,-3 1 129,0 2-129,1 1 0,1 0 0,1 0-129,-2 0 129,0 3-258,-2 1 258,-2 1 0,-1 2-129,-10-7 129,11 13 0,-8-5 129,-3 2-129,0-2 258,-3 2-129,-8-2 0,1 1 0,-1-1 129,11-8-129,-20 12-129,20-12 0,-14 7-129,14-7 0,0 0-129,0 0 129,0 0 0,0 0-129,0 0 129,12 0 129,-12 0 0,21 2 129,-10 1-129,0 1 0,-11-4 0,23 15-129,-16-5 129,4 1-129,-4 2 0,1-1 129,-4 1-129,-1 0 129,-2-1 129,-1-2 0,0-1 387,-4 2-129,4-11 258,-16 13-258,4-8 387,1-1-387,0-1-129,-3 1 0,14-4-387,-20 3 0,20-3-129,-14 1 0,14-1-387,0 0-516,0 0-1806,0 0-645,-4-10-129</inkml:trace>
  <inkml:trace contextRef="#ctx0" brushRef="#br0" timeOffset="13062.7471">2887 10603 258,'0'0'1935,"0"0"-129,0 0-129,0 0 258,-8 7-387,8-7-258,0 0-387,-11 13-258,11-13-387,-8 12-129,8-12 258,-9 16-258,9-16 129,-3 16-129,2-9 129,1 2 0,0 0-129,4 0 0,4 3 0,0-2-129,1 1 129,4 1-129,-2 0 0,2 2-129,3 0 129,-4 1-129,4-2 129,-5 1-129,2-2 129,-5 2 0,-2-3 129,-2-2-129,-4-1 129,0-8 0,0 12 0,0-12-129,-13 8 129,13-8-129,-18 5-129,7-4 129,0 2 0,-3-3-129,2 0 129,-2 0 0,0 0 0,1-2 0,1-1 0,0-1-129,2 0 129,10 4 0,-13-13-129,13 13 129,-3-17-129,3 4 129,6 3 0,6-4 0,3 1-129,6-2 129,3 0 0,-1-3 0,4 3 0,-2 0-258,0-1 258,-3 0 0,-2 2 258,-5-1-258,-2 3 129,-5-1 0,-4 2-129,-4 0 129,-3 0 0,-6 2-129,-6 0 129,0 2 0,-3-2-129,0 3 0,-1 1 0,2 1 0,0 4-129,0 0 0,4 0-129,-1 5-387,4 3-258,-2 1-903,0-4-1677,11 10-387,1-15 517</inkml:trace>
  <inkml:trace contextRef="#ctx0" brushRef="#br0" timeOffset="16202.9267">3416 10878 1,'0'0'2450,"0"0"-902,0 0-516,0 0 258,0 0-129,0 0 0,0 0 0,0 0 0,0 0-129,0 0 0,0 0-516,0 0 0,0 0-258,0 0 0,0 0-129,6 0 258,-6 0-387,0 0 129,17 0 0,-17 0-129,17-1 0,-17 1 0,18 0 0,-8-1 0,-10 1 0,20 0 0,-20 0 0,21-1 0,-21 1 0,21-2 0,-21 2 0,20-2 0,-20 2 0,17-1 0,-17 1 0,11-2 129,-11 2 0,0 0 0,0 0-129,0 0 0,0 0-129,0 0-774,0 0-1290,-6 2-1677,6-2-129,0 0 0</inkml:trace>
  <inkml:trace contextRef="#ctx0" brushRef="#br0" timeOffset="16970.9707">3793 10897 1032,'0'0'2580,"0"0"-1290,0 0-645,0 0-387,0 0 0,0 0 387,0 0-129,-9-1-129,9 1 129,0 0-129,-4-9 129,4 9-387,0 0-129,5-9-129,-5 9 129,14-4 0,-14 4 0,11-2 0,-11 2 0,0 0 129,0 0-129,0 0 258,8 5-129,-8-5 387,0 0-129,-3 9 258,3-9-258,0 0 258,-16 3-258,16-3 129,0 0-258,0 0-129,0 0-129,0 0 0,-8-7 129,8 7 129,0 0 0,0 0-129,0 0 129,0 0-129,2-8 0,-2 8 0,0 0-129,0 0-129,0 0 0,0 0 0,0 0-387,0 0-903,0 0-2064,0 0-516,0 0 129</inkml:trace>
  <inkml:trace contextRef="#ctx0" brushRef="#br0" timeOffset="17947.0265">3887 10611 516,'37'-18'1290,"-20"12"129,4-1 0,-1 1-258,2-1 387,0 1-645,4 3 0,-6 0-516,0 3 0,-3 0-258,-1 0 0,-4 5-129,-12-5 129,12 14 0,-12-4 129,0 0-129,-3-1 0,-3 2 0,-3 0 129,-3-4-129,0 2 258,-1-3-258,3-1 0,-2-1 0,12-4-129,-16 6 0,16-6-129,0 0 129,0 0-129,7-1 0,-7 1 0,23-2 129,-8 0 0,0 2 0,0 0 129,-1 2 0,-4 3 0,-10-5 0,12 16 0,-12-4 0,0 0 129,-3 3-129,-3 0 129,-6-1 0,2-1 258,-5-1-129,5 0-129,-7-6 0,5 3 129,-2-3-129,4 0-258,10-6-129,-20 9 0,20-9-258,-14 3 258,14-3-258,0 0 0,0 0-645,0 0-774,-8-6-1935,15 6-129,-7 0 388</inkml:trace>
  <inkml:trace contextRef="#ctx0" brushRef="#br0" timeOffset="18706.0699">4420 10505 1161,'0'0'1935,"5"6"0,-5-6 0,-2 10-387,2-10-258,-12 15-387,2-6-387,2 3 0,-1 0-258,1 3 129,-2-1 0,3 4 0,-1-2-129,0 2 258,0 0-387,2 0 129,0 2 0,1-1-129,-2 2 0,3-1-129,2-1 258,0-1-258,2-2 0,0 1 0,0-7 129,1 1-129,4-2 0,-5-9 129,13 12-129,-13-12 0,19 9 129,-7-7-129,1-2 0,3 0 0,1-5-129,2-2 129,-1-2 0,-2-2 129,-1-1-129,1 0 129,-7 0 0,1 0 0,-8 2 0,-1 1 129,-1 0-258,0 9 258,-12-8-258,0 6 0,-3 2-258,-1 0 0,-1 6-129,-3 2-387,3 3-903,-3 5-2064,-1-9-516,7 7 258</inkml:trace>
  <inkml:trace contextRef="#ctx0" brushRef="#br0" timeOffset="23602.35">5000 10864 645,'0'-9'1032,"0"9"387,0 0-258,0-9 258,0 9-129,0 0 129,0 0-387,0 0-129,0 0-129,0 0-129,0 0-129,0 0 258,12-2 0,-12 2 0,0 0-129,0 0 0,0 0 0,11-5-258,-11 5 0,12-3 0,-12 3-129,17-3 0,-17 3 129,16 0-129,-4 0 0,-12 0 0,19 0-129,-8 0 0,2 0 0,0 0 0,1 0-129,3 0 129,-2 0-129,0 0 129,0 0-129,-2-3 129,-1 1-129,-12 2 129,18-2-129,-18 2 129,0 0 0,0 0 0,11-5 0,-11 5 0,0 0-129,-8 0 129,8 0-129,-15 0 0,3 0-129,1 0 129,-1 0-129,0 3 0,1-3-129,11 0 0,-22 3-258,22-3-258,-19 3-774,19-3-1290,-10 10-1548,-1-9-516,11-1 516</inkml:trace>
  <inkml:trace contextRef="#ctx0" brushRef="#br0" timeOffset="27075.5486">5464 10877 2193,'0'0'903,"0"0"-516,0 0 129,0 0 129,-7-3 258,7 3 258,0 0 387,0 0-387,0 0 258,0 0-387,0 0-387,0 0 0,0 0-516,0 0 0,3-9-129,-3 9 129,11-4-129,-11 4 0,15-3 258,-15 3-258,10-1 129,-10 1-129,0 0 129,0 0 0,0 0 129,0 0-129,0 0 387,0 0-129,0 0 129,0 0 129,-8 0-129,8 0 0,0 0-129,0 0 129,-10 1-258,10-1 0,0 0-258,0 0 0,0 0 0,0 0-129,0 0-258,0 0-387,0 0-1161,0 0-2193,0-5-258,0 5-258</inkml:trace>
  <inkml:trace contextRef="#ctx0" brushRef="#br0" timeOffset="27770.5884">5482 10601 1,'0'0'1031,"0"0"388,0 0 258,0 0 0,0 0 129,0 0 0,0 0-129,14-4-516,-14 4-387,19-4-258,-19 4 0,26-4-258,-15 2 0,7 0-129,-1 1-129,2 1 0,0-1-129,0 1 129,2 0-129,-4-2 129,0 1 0,-2 1-129,-1 0 258,-14 0-129,16 0 0,-16 0 129,0 0-129,12 13 129,-12-13-129,0 13 129,0-3 129,0 0-129,-1 1 0,-1 0 0,-2 2 0,-1 3 0,0 2 129,2 3-129,-2 0 0,0 3 129,1-2-129,-1 0 0,0-1 0,2-2 0,0-4-129,2 0 0,0-4 0,1-3 0,0-8 0,-2 12-129,2-12 0,0 0-387,0 11-258,0-11-1161,-11-3-1806,11 3-516,-13-13 129</inkml:trace>
  <inkml:trace contextRef="#ctx0" brushRef="#br0" timeOffset="28011.6021">5568 10769 903,'39'-8'2193,"-15"5"-1032,2 0 129,-1 1 0,4 1-129,-1-1-258,-2 2-258,-1 0-645,-5 0-1419,1 3-1806,-21-3-129</inkml:trace>
  <inkml:trace contextRef="#ctx0" brushRef="#br0" timeOffset="28806.6476">5885 10615 1032,'-16'-4'3225,"16"4"-645,0 0-1032,0 0-387,11-6-516,0 3 0,3 0-258,1 1 258,1-1-258,1 2 129,3-2-258,-1 3 0,-3 0 0,0 0 0,-3 4-258,0 0 129,-13-4-129,13 13 0,-13-13 129,3 16 0,-3-8-129,-4 4 129,-4-4 0,-3 4 0,2-5-129,1 2 129,8-9-129,-17 13-129,17-13 129,0 0 0,-7 12-129,7-12 0,8 5 129,4-1-129,0 3 258,2-1-129,1 2 129,-2 1 0,-1 3 0,-4 2-129,-3 1 129,-2 1-129,0-2 0,-3 1-129,0 0 129,-2 0-129,-3-2 129,-1-3 0,-1-2 129,-7-2 0,2 0 129,-2-1 0,-3-2 0,0 0-129,-2-1 0,1-1 0,1 2-258,0-1 0,1 2-387,2-4-1419,14 0-2064,-11 3-258,11-3 129</inkml:trace>
  <inkml:trace contextRef="#ctx0" brushRef="#br0" timeOffset="30963.771">6524 10866 258,'0'0'1290,"0"0"-129,0 0 387,0 0-516,0 0 129,0 0-129,0 0-129,0 0-258,0 0 129,0 0-129,0 0 129,0 0 0,0 0 129,11 0-258,-11 0 0,0 0-387,0 0-258,0 0-258,0 0 0,0 0-258,0 0 258,0 0 0,0 0 129,0 0 258,0 0 0,0 0 0,0 0 129,0 7 129,0-7-129,0 0 0,0 0 0,-1 8-129,1-8 258,0 0-258,0 0 0,0 0-129,0 0 129,-6-4-129,6 4 258,1-9-129,-1 9 0,5-10 0,-5 10 0,0 0 129,0 0-258,0 0 129,0 0-258,0 0 129,0 0-258,-7 7 258,7-7-129,-4 8 129,4-8 0,0 0 0,-3 9 129,3-9-129,0 0-258,0 0-516,0 0-1935,-9 8-1161,9-8-516,0 0 130</inkml:trace>
  <inkml:trace contextRef="#ctx0" brushRef="#br0" timeOffset="31678.8118">6709 10558 516,'0'0'1290,"4"-8"0,-4 8 0,0 0 0,0 0 0,0 0-129,0 0-387,0 0-387,0 0-129,0 0 0,0 0 0,0 0 129,0 0 129,3 8-129,1 2 129,-3-1-129,3 4 129,-1 0-258,2 5 0,-4 1-129,1 3 258,0 0-129,0 4 0,-2-1 0,0 4-258,0-1 258,0-2-258,-4-3 387,1-1-129,-3-7-129,4 1 129,-3-8 0,5-8 129,-7 9-258,7-9 0,0 0-774,0 0-645,0-7-1677,0 7-1161,0-18-258</inkml:trace>
  <inkml:trace contextRef="#ctx0" brushRef="#br0" timeOffset="32370.8515">6933 10557 1032,'0'0'2967,"0"0"0,0 0-1806,0 0-1161,0 0-129,0 0 129,0 0 258,0 0 129,0 9 258,0-9 0,0 10-129,-3-2 0,3-8-258,-3 18 0,1-9 0,-1 5-129,2-1 0,-1 3 0,-3 3 129,1 0 129,0 1 0,-3 2 0,-2-1 258,4 3-258,-6-4 258,5 2-129,-1-6-129,5 4 129,-3-6-258,4 2-129,1-4 0,0-3-129,3 0 129,-3-9 0,17 6-129,-7-6 0,2-1 129,3-6-129,2-3-129,5-1 129,-1-3-129,0-1 129,0 1-129,-1 0 129,-3 3 129,-2 0-129,-5 2 129,-10 9 0,10-14 0,-10 14 0,0 0 0,-7-9 0,7 9 0,-21-5-129,6 5 258,-5 0-258,1 0-258,-3 2 129,2 8-645,-7-3-1677,-3 2-1935,8 8 0,-7-7-129</inkml:trace>
  <inkml:trace contextRef="#ctx0" brushRef="#br0" timeOffset="75763.3334">541 11798 1161,'0'0'2064,"0"0"-258,0 0-129,0 0-258,-9 0-129,9 0 129,0 0-258,0 0-129,0 0-258,0 0-258,0 0-258,0 0 0,0 0-258,0 0 0,8-6 0,-8 6-129,0 0 129,15-8-129,-15 8 129,0 0 0,0 0 0,11 5 0,-11-5 0,0 11 129,0-11-129,1 11 387,-1-11-258,0 11 129,0-11 129,2 9 0,-2-9 129,0 0 0,0 0-129,0 0-129,0 0 0,0 0-258,0 0 0,0 0 0,0 0-258,0-9 0,0 9 0,2-12 129,-2 12 0,16-12 0,-6 6 0,4 1 0,-2 0 129,1 2-129,1 1 129,-14 2 0,16-5 0,-16 5 0,0 0 0,1 7 129,-1-7 0,-10 13 0,-4-7 0,3 3 129,-4-2 0,0 0 0,0-3-129,2 1 0,13-5-258,-18 3-129,18-3-387,0 0-1677,0-8-1548,11 7-258,1-11-129</inkml:trace>
  <inkml:trace contextRef="#ctx0" brushRef="#br0" timeOffset="77310.4219">1007 11483 258,'0'0'1161,"0"0"0,0 0 129,0 0-258,0 0-129,0 0 0,0 0-387,0 0-258,0 0-258,0 0 129,0 0-129,0 0 0,0 0 129,0 0-129,0 0 258,0 0-258,0 0 0,0 0 0,0 0 0,0 0 0,0 0-258,0 0 258,0 0 0,0 0-129,-8 3 0,8-3 0,0 0-258,0 0 129,0 0-129,0 0 0,0 0 258,0 0 0,0 0 129,0 0 0,0 0 129,0 0 0,0 0-129,0 0 0,0 0 129,9 0-129,-9 0 0,20 0 258,-8 0 129,0 0-258,0 0 258,1 0-129,0 3 0,-1 3 129,-1 0-258,-3 3 0,2 0 0,-4 3 0,0-2 387,-5 1 129,-1 0 0,0-2 387,-4 3 0,-7-4 0,2 2 0,-6-4-129,3 3-258,-1-3-129,0-3-387,0 1-129,13-4-129,-15 5 0,15-5-129,0 0 129,0 0 0,0 0 129,0 0 0,0 0 0,0 0 0,0 0 0,13 4 129,-13-4-129,19 9-129,-7 0 0,-1 0 0,3 2-129,-1 0 129,0 0-129,-2 1 0,-2 0 129,1-1 129,-4-3 129,-1 3-129,-5-2 258,0 0-129,0 0 0,-3 0 0,3-9 0,-19 15 0,6-8 129,-4 0-129,-1-1 0,-1-1 129,-3-1-258,2-2-258,0 3-258,1-5-774,3 0-1806,16 0-774,-25 4-129</inkml:trace>
  <inkml:trace contextRef="#ctx0" brushRef="#br0" timeOffset="80470.6026">1380 11501 258,'11'-9'1161,"-11"9"0,13-7 129,-13 7-129,0 0-129,10-6 129,-10 6-387,0 0-258,0 0-129,0 0 0,2 8-129,-2-8 129,0 17 0,2-5 0,-1 0-129,-1 3 0,2 3 0,-1 0 0,1 2 0,-1-1 129,1 2 0,-2 0-129,0 0 0,0-1 0,0-1 129,0 0-258,0 0 0,0-3 0,-2-1-129,1 0 0,-2-2 0,2-1 0,0-2 0,-2-1 129,3-9-129,0 10-129,0-10 129,0 0-129,0 9-258,0-9-516,0 0-1677,0 0-1032,16 3-129</inkml:trace>
  <inkml:trace contextRef="#ctx0" brushRef="#br0" timeOffset="81266.6482">2274 11833 774,'0'0'3354,"-6"2"258,6-2-258,0 0-2580,0 0-258,0 0 129,0 0-129,0 0 129,0 0 0,0 0 129,0 0-129,0 0 129,0 0-387,0 0-129,1-4-129,-1 4-258,0 0 129,0 0-129,0 0 0,0 0 129,0 0 0,0 0 0,0 0 0,0 0 0,0 0 0,0 6 0,0-6 129,0 0-129,-5 7 129,5-7 0,0 0 0,0 0-129,-12 7-258,12-7-258,0 0-903,0 0-2193,0 0-387,7-5-645</inkml:trace>
  <inkml:trace contextRef="#ctx0" brushRef="#br0" timeOffset="82205.7019">2504 11525 2193,'6'0'2451,"-6"0"-2064,10-8-129,-10 8 129,18-11 0,-18 11 516,21-13-129,-8 8 0,-13 5 0,23-10 129,-23 10-129,23-4-387,-23 4 0,22 0-387,-22 0 129,21 6-129,-21-6 129,18 13 0,-14-3 0,-3 0 129,-1 2 129,0 3-129,-3 0 129,-6 2 0,0 2-258,-3 2 129,-1 0-129,-2 5 0,-5 0-129,0 0 129,0 0 0,1 0 129,-2-2-129,5 0 0,-1-6 0,7-1-129,3-5 129,3 0 0,4-3 0,0-9 0,9 10 0,7-8 258,0-2 0,6 0-129,1-4 0,1 3 0,-3-3 129,3 1 0,-5-1-258,1 4 0,-9-2 0,3 2 0,-14 0 0,19 0 0,-19 0-129,14 0 129,-14 0 0,0 0-129,12 0 129,-12 0-129,0 0-129,0 0-129,0 0-258,0 0-1548,0 0-2064,13 6-258,-13-6-129</inkml:trace>
  <inkml:trace contextRef="#ctx0" brushRef="#br0" timeOffset="85798.9074">3942 11829 903,'0'0'2580,"0"0"-1161,0 0-1290,0 0 0,0 0 258,0 0 129,0 0 258,0 0 0,0 0 0,0 0 0,0 0-129,0 0-129,0 0 0,0 0 0,3-5 0,-3 5 129,0 0 129,0 0 129,0 0 0,0 0 0,0 0 129,-3 5-387,3-5 129,0 0-258,0 0-129,0 0 0,-7-7-129,7 7-129,0 0 129,1-11-129,-1 11 0,0 0-129,6-9 0,-6 9 129,0 0-129,0 0 0,0 0 0,0 0 0,0 0-129,0 0 258,-7-4-129,7 4 129,-14 0-129,14 0-258,-13 6-516,1-6-1419,12 0-2064,0 0-258,0 0-387</inkml:trace>
  <inkml:trace contextRef="#ctx0" brushRef="#br0" timeOffset="86757.9619">4197 11466 1806,'-20'-5'2580,"20"5"-1677,0 0-516,-11 0-258,11 0 129,-12 0 387,12 0 0,-11 7 129,11-7-258,0 0 258,-11 14 0,11-14-258,-3 16-129,3-6-258,0-1 0,4 4-129,3-3 129,-1 3-129,3-2 258,2 4-258,3 0 0,-4 1 0,7 4 0,-4-2-258,3 2 129,-3 2 129,2-1-129,-4-2 0,-2 1 129,-2-4 129,-2-1 0,-4-2 258,-1-1-258,0-2 0,0-1 0,0-9 0,-10 13 0,10-13-258,-18 10 129,6-7 0,-2-2 0,0-1-129,-2 0 129,2 0 0,-4 0-129,4-3 0,0-2-258,14 5 129,-17-13 0,12 6 0,3-4-258,2 0 258,4-2-129,6-2 129,5-1 0,3-1-129,5-4 129,-1 0-129,4-3-129,0 0 0,-2 0 0,1-1 129,-8 3 129,0 0 0,-8 1 0,-2 3 258,-4 2 0,-3 1 0,-3 4 0,-5 2 0,0 0-129,-5 2-129,2 5-258,-3 1-258,3 1-129,-5 0-387</inkml:trace>
  <inkml:trace contextRef="#ctx0" brushRef="#br0" timeOffset="89846.1389">5002 11680 1677,'-14'3'2193,"14"-3"-258,0 0-129,0 0-387,0 0-258,0 0-258,0 0-129,0 0-516,7 3 0,-7-3-129,12 2 258,-12-2-258,16 3 129,-5-1 258,-11-2-258,24 0 0,-10 0-129,4 0 129,1-3-129,0 1-129,3-1 258,-1 1-258,-2-1 0,-2 2 0,-4-1 129,-2 2-129,-11 0 129,15-2-129,-15 2 0,0 0-129,0 0-258,0 0-258,0 10-774,0-10-1935,-10 5-774,10 4 258</inkml:trace>
  <inkml:trace contextRef="#ctx0" brushRef="#br0" timeOffset="90762.1913">5425 11808 1548,'0'0'1806,"0"0"-258,0 0-129,0 0-516,0 0-387,6-6 0,-6 6-387,0 0-129,0 0 0,0 0 0,0 0-129,13 0 129,-13 0 0,0 0 258,0 0 129,0 0 0,0 0 129,0 0-129,-4 9 258,4-9-258,0 0 129,-14 6-129,14-6-129,0 0 129,-14 3-129,14-3 0,0 0-129,-8-7 0,8 7 129,-1-11-129,1 11-129,0-13-129,0 13 129,1-10-258,-1 10 129,0 0 129,0 0-129,0 0 129,0 0-129,8 4 0,-8-4 0,0 14 258,0-14 0,0 12 0,0-12 387,0 9-258,0-9 129,0 0-258,0 0-258,-5 9-774,5-9-1677,0 0-1419,0 0 0</inkml:trace>
  <inkml:trace contextRef="#ctx0" brushRef="#br0" timeOffset="92250.2764">5817 11503 1,'12'-5'644,"-12"5"259,0 0-129,0 0 258,0 0-129,-12 0 129,12 0-258,-24 0 0,14 3-258,-7 0 129,1 2-258,-2-1-129,-2 2 258,5 0-129,-5-1 129,5 0-129,-3 1 129,8-1-129,-3 1 129,13-6-129,-15 9-258,15-9 0,-9 7 129,9-7-258,0 0-258,-3 11 258,3-11 0,0 0 0,0 11 0,0-11 0,0 9 0,0-9 0,-4 12 0,4-12 0,-2 10-129,2-10 0,0 9 129,0-9-129,0 0 0,10 3 129,-10-3-129,19 2 129,-5-2 129,0 1-129,3 0 0,-3 4 0,2-2 0,-2 3 129,2 2-258,-3 0 129,-1 2 0,0 1 0,-2 0 0,0 0 0,-2-1 129,1 2-129,-5-3 0,3 1 129,-3-2 129,-2 1 129,-2-9 129,0 16 258,0-16 129,-1 12 0,1-12 0,-16 7 0,3-7 0,1 6-129,-6-6-258,3 2-258,-3-1-129,0-1 0,2 1-258,2-1 129,1 0-258,1 0 0,12 0-129,-15-2-387,15 2-1161,0 0-2451,0-9 0,0 9-387</inkml:trace>
  <inkml:trace contextRef="#ctx0" brushRef="#br0" timeOffset="93158.3283">5961 11564 1,'0'-12'644,"0"12"-386,-2-9 0,2 9 258,0 0 129,0 0 258,0-10 258,0 10 129,0 0 0,13-11 0,-3 6-258,5 2-129,0-1-387,3 2-129,-1 2-258,3-2-129,-3 2 0,-1 2 0,-2 2 0,-14-4 0,16 13 129,-12-5 0,-4 2 129,-2 0 129,-7 1 0,0 2 129,-8-3 0,3 4 0,-5-5-129,5 4 0,-5-4 0,4-1-387,4-2-129,11-6-258,-18 11 129,18-11 0,0 0 0,-2 7 129,2-7-129,12 6 129,-1-1 129,1-1 129,2 3-129,0 2 258,1 0-258,-2 1 0,1 1 0,-1 2 0,0-1-258,-5 3 258,2-2 0,-4 2 0,-2 0 0,1-1 0,-5 0 0,0-1 387,-1 0-258,-3-1 258,-8-1 0,4-1 258,-7-1-129,2-2 129,-8-1-129,4 1-129,-5-4 0,3 2-258,1-2-129,-1-2-258,5 2 0,-3-3-1161,17 0-1935,0 0-1161,-15-3 129</inkml:trace>
  <inkml:trace contextRef="#ctx0" brushRef="#br0" timeOffset="95487.4614">6751 11761 129,'0'0'2838,"0"0"-129,0 0-1935,0 0-774,0 0-129,0 0 129,1-5 387,-1 5 129,0 0-129,0 0 258,3-9-258,-3 9 129,0 0-258,0 0 129,9-9-258,-9 9-129,0 0 0,0 0 129,10-4-129,-10 4 129,0 0 0,0 0 387,0 0-129,0 0 258,0 0-129,0 7 258,0-7-129,0 0 0,-15 3 0,15-3-258,0 0-129,-13 2-129,13-2 0,0 0 0,0 0-129,0-8 0,0 8 0,0 0-129,11-9 129,-11 9 0,0 0 0,0 0 0,0 0 0,0 0 0,0 0 129,0 0-129,0 0 387,0 0-129,0 4 0,0-4 129,0 0 0,-6 11 0,6-11 258,-15 6-258,15-6-129,-12 5 0,12-5-258,-14 4-129,14-4-129,0 0-258,0 0-903,0 0-2580,0 0-387,15 0-516,-7-7 775</inkml:trace>
  <inkml:trace contextRef="#ctx0" brushRef="#br0" timeOffset="98169.615">7015 11429 774,'0'0'1161,"0"0"0,5-9 0,-5 9-258,0 0-258,0 0-387,0 0 129,0 0 0,0 0 0,0 0 129,0 10 0,0-1 129,-4 1-258,-1 2 258,1 1-258,-3 3 0,1 0-129,-1 1-129,-3 3 0,6 0 0,-4 1 0,2-1 129,2-1-129,0-2 0,2 0 0,-1 0-129,3-5 129,-2-2 0,2-1 258,0-9-129,5 11 129,-5-11 129,16 4-258,-16-4 129,26 0-129,-13 0 129,6-2-258,-3 1-129,3-1 0,-1 1 0,-2 1-129,-1 0 129,1 0-129,-3 0-129,-1 1 129,-12-1 0,18 5 0,-18-5-129,14 4-387,-14-4-129,0 0-1161,0 0-1935,12 8 0</inkml:trace>
  <inkml:trace contextRef="#ctx0" brushRef="#br0" timeOffset="98513.6346">7104 11648 645,'0'0'2838,"0"0"129,0 0-2193,0 0-774,0 0 0,8 9 129,-8-9 129,0 0 129,2 12 0,0-4 129,-2 3-129,0 2 258,0 1-258,0 3 0,-4 1-258,2 1 0,-1-1-258,2-1 129,1-1-387,-1-3 129,1-2-645,0 0-1677,0-11-903,2 9 259</inkml:trace>
  <inkml:trace contextRef="#ctx0" brushRef="#br0" timeOffset="99017.6635">7306 11449 1419,'0'0'2580,"1"10"-258,-1-10-387,-2 15-258,-1-3-645,-1 3-258,-1 3-258,0 2 0,4 2-258,-1 3-129,1 0 129,-2 3-258,3-1 129,0-1-387,0-1-258,0-1-2193,6 3-1419,-6-12 387</inkml:trace>
</inkml:ink>
</file>

<file path=ppt/ink/ink6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0T23:11:14.855"/>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F9C499"/>
    </inkml:brush>
    <inkml:brush xml:id="br2">
      <inkml:brushProperty name="width" value="0.04667" units="cm"/>
      <inkml:brushProperty name="height" value="0.04667" units="cm"/>
      <inkml:brushProperty name="color" value="#ED1C24"/>
      <inkml:brushProperty name="fitToCurve" value="1"/>
    </inkml:brush>
  </inkml:definitions>
  <inkml:trace contextRef="#ctx0" brushRef="#br0">17037 15928 1032,'0'0'1677,"0"0"-129,0 0-129,-11-7 129,11 7-387,0 0 258,-9-3-387,9 3-129,0 0-258,0 0-129,0 0-387,0 0-129,0 0 0,0 0-258,0 0 0,-3 8 129,3-8 0,0 17 0,0-8 129,0 5 0,0 1 0,0 1 129,-1 5 0,-5 2 0,0 2 129,-5 3-258,0 2 129,-4-1-129,1 2 258,-6-2-258,6-1 0,-4-3 0,2-1 0,3-3 129,2-2-129,5-4 0,4-1 0,2-2-129,4-5 129,6-1 0,8-2 0,3-2-129,7-2 258,3-5-129,3-4 0,5 2 0,-1-2 129,-2 3-129,0-2 0,-5 3 0,-5 1 0,0 3 129,-6 1-129,-2 0 0,-3 0 0,-2 2 0,-2 0-129,-11-2-129,16 2-258,-16-2-516,0 0-2193,0 0-645,0 0 129</inkml:trace>
  <inkml:trace contextRef="#ctx0" brushRef="#br0" timeOffset="368.0209">17506 16183 1419,'6'14'3225,"-5"8"387,-2-11-1935,1 3-1548,-1 3-129,1 1 387,0 2 129,0 0-129,0 1 129,0-4 0,0-1-129,2-1-774,4-1-2709,-6-14-645,0 0-129</inkml:trace>
  <inkml:trace contextRef="#ctx0" brushRef="#br0" timeOffset="976.0558">17652 15809 2967,'0'0'3096,"0"0"258,0 0-3354,0 0-258,0 0 258,0 0-516,0 0-774,9 8-2064,-9-8 129</inkml:trace>
  <inkml:trace contextRef="#ctx0" brushRef="#br0" timeOffset="1812.1036">17858 15909 1,'0'0'1676,"0"0"-1676,1 9 0,-1-9 129,1 13 387,-1-4 258,0-2 0,0 4 258,0 5 0,0 2 258,0 5-387,2 5 0,0 4-129,0 5-516,2 4 0,-2-2-129,1-4 129,-1-1-129,-1-7 387,0-4 258,-1-13 387,1 1 0,-1-11 129,0 0-258,4-12 0,8-2-129,-2-6-258,10-3-387,1-3-258,2-4 0,5-2-258,1 3 258,-2 0-129,-1 5 258,-5 3-258,-1 3 129,0 3-258,-6 4-258,6 7-1290,-20 4-2322,19-9-258,-9 9-516</inkml:trace>
  <inkml:trace contextRef="#ctx0" brushRef="#br0" timeOffset="2068.1183">17936 16175 645,'34'26'3612,"-23"-17"-129,17 3-1806,-7 3-645,0 0-387,2 3-258,-2 0-129,-2-3-516,1 2-774,-3-2-1290,-2-14-1548,10 8 387</inkml:trace>
  <inkml:trace contextRef="#ctx0" brushRef="#br0" timeOffset="2555.1461">18285 16244 2580,'32'14'3225,"-5"-14"129,-7-3-3225,7-8-516,-3-2 0,2 1 129,-5 1 387,-2-4 387,-4 5 0,-8-4 387,-1 7 129,-6-2 129,0 9-258,-4-12-129,4 12-516,-23-3-129,10 3-129,-4 0 0,0 5 129,-4 2 0,1 2-129,0 0 387,3 3-129,-2 0 0,5 1 129,0-1 129,5 2-129,0-5 0,7 8 129,1-7 0,2 4 0,8-3-258,7 8 129,2-8-129,6 3 0,5-4-258,3 1 0,4 0-645,-4-8-2193,5-3-1677,3 0-129,-3-3-258</inkml:trace>
  <inkml:trace contextRef="#ctx0" brushRef="#br0" timeOffset="3907.2235">19126 16107 2580,'0'0'3483,"0"0"0,-15 10-2580,-3-8-903,-2 4 516,-8-2-129,2 4 387,-6-4 129,6 5 258,-3-3-258,8 0-129,1-2-129,6 1-258,3-1-258,11-4-129,-5 9 129,5-9-258,11 8 258,5-4-129,4 1 0,5 0 0,3 1-129,1-1 129,2 4-129,-3-1 0,0 3-129,-3 1-129,-5-1 258,-7 2 129,0 5 0,-9-3 0,-4 0 258,0 0 129,-10 0 0,-3 1 258,-11-4-129,1 3 387,-10-6-387,4 2 129,-8-5-258,3 1 129,0-5-258,-1-2-387,8 0-387,-6-8-1548,13-3-2451,7 0-258,4-6-387</inkml:trace>
  <inkml:trace contextRef="#ctx0" brushRef="#br0" timeOffset="14026.8023">19643 16435 1548,'0'0'3483,"0"0"129,0 0-2193,0 0-774,0 0-258,0 0 258,0 0-129,0 0 129,0 0 258,0 0-258,0 0 129,16-2-129,-16 2 129,21-7-129,-5 3-258,7 4 0,2-4 0,5 1-129,1-1 0,4 0-129,-1 1 0,0 1-129,-2-3 0,-4 1 129,-1 2-387,-7 1-258,3 1-1419,-12 0-2322,-11 0-387,12-5 0</inkml:trace>
  <inkml:trace contextRef="#ctx0" brushRef="#br0" timeOffset="14327.8195">19639 16257 4773,'-10'1'4515,"10"-1"-387,0 0-645,13 0-3225,-2-5 0,7 2 129,6-1-129,5 3 129,-1-3-129,7 3-129,-1-2 0,3 3-387,3 3-1419,0-3-2451,-7 0-516,5-1 0</inkml:trace>
  <inkml:trace contextRef="#ctx0" brushRef="#br0" timeOffset="14954.855">20434 16074 2193,'-20'-13'3741,"11"6"-1290,9 7-516,-9-21-258,9 12-258,0-5-387,3 4 0,3-7-258,7 8 0,0-6-387,6 5 0,3 1-129,7 0-129,-2 2 129,5 2-258,1 2 129,1-1-129,-1 2 0,1 2-129,-3 0 129,-3 2 0,-1 2 0,-5 3 0,-1-2 0,-4 4 0,-4 0 0,-5 0 129,-7 3 0,-1 0 0,-4 2 0,-7 3 0,-7 0 0,-1 4 0,-3 1 129,1 4-387,0 3 0,0-1-774,11-1-3483,1 5-129,0-7-387,7-1 259</inkml:trace>
  <inkml:trace contextRef="#ctx0" brushRef="#br0" timeOffset="15467.8847">20631 16700 6708,'0'11'4644,"0"-11"-258,0 0-387,0 0-3999,8-3-258,-6-6 129,-2 9 0,9-15-129,-9 15 387,5-12 0,-5 12 129,4-9-129,-4 9 129,0 0-129,0 0-129,0 0 0,0 0-129,0 0 129,0 0-129,0 0 129,0 0 129,0 0-129,9 6 129,-9-6 129,0 0 0,0 11 0,0-11 0,0 0 129,0 0-129,-5 10 258,5-10-387,0 0 0,0 0 0,0 0-129,0 0 0,-12 0-1032,12 0-3354,9-12-516,-2-4-387,1-8-129</inkml:trace>
  <inkml:trace contextRef="#ctx0" brushRef="#br1" timeOffset="22411.2818">17310 15535 1,'0'0'3224,"0"0"-386,0 0 0,0 0-774,0 0-258,0 0-516,0 0-258,0 0-387,0 0-129,0 0-129,0 0-258,11-7 0,-11 7 0,21-15 0,-6 4-129,3 0 129,-1-2-129,1 2 0,1-2 129,-3 3-129,-2 0 129,0 1-129,-3 1 0,2 0-129,-13 8 129,21-12 0,-21 12-129,15-7 129,-15 7-129,15 0 0,-15 0 129,0 0 0,13 4-129,-13-4 129,8 12 0,-8-12 0,10 14-129,-6-4 129,1 1 0,0 0-129,-2 1 129,0-1 0,2 3 129,-3-1-129,-2 0 0,0 0 0,0-1 129,0-1-129,0 1 129,0-1-129,0-1 0,0-1-129,0-1 129,0-8 0,0 15 0,0-15 0,4 9 0,-4-9 0,0 0 0,3 9 0,-3-9 0,0 0 0,0 0-129,0 0 129,0 0 0,0 0 0,0 0 0,0 0 0,0 0-129,0 0 0,0 0-129,0 0 129,0 0 0,0 0-129,0 0 129,0 0 0,0 0 129,0 0-129,0 0 258,0 0 0,0 0-129,0 0 0,0 0-129,0 0 129,0 0-129,0 0 0,-12 0 0,12 0-258,-14 1 387,14-1-129,-13 2 129,13-2-129,0 0 129,0 0 0,0 0 129,0 0-129,0 0 0,0 0 129,0 0 0,0 0 129,0 0-129,0 0-129,0 0 129,-10 3-129,10-3 0,0 0 0,0 0 0,0 0 0,0 0-129,0 0 129,0 0 0,7 0 0,-7 0 129,11 0-129,-11 0 0,17-2 129,-17 2-129,20-3 0,-20 3 0,16-2 0,-16 2-129,12-2 129,-12 2-129,0 0 0,0 0-129,10-2 0,-10 2 129,0 0 0,12 0 0,-12 0 0,0 0 129,12-1 0,-12 1 129,0 0-129,0 0 0,0 0-129,0 0-387,0 0 0,0 0-258,0 0-258,0 0-387,-7 0-1161,-5 0-1548</inkml:trace>
  <inkml:trace contextRef="#ctx0" brushRef="#br1" timeOffset="23052.3184">17890 15475 1161,'13'9'3741,"-13"-9"0,0 0-258,0 0-2451,7 9-1290,-7-9-129,14 6 129,-14-6 258,16 6 0,-1 2 129,-4-4 258,4 5-258,-1-3 129,4 3-129,-3 0 129,3 0-258,-4 1 258,5-2-258,-4 1-258,-3-2-258,3 1-645,-3-3-903,-12-5-1935,15 7 129</inkml:trace>
  <inkml:trace contextRef="#ctx0" brushRef="#br1" timeOffset="23379.3371">17910 15628 1548,'35'-16'3354,"-21"2"-258,7 1-2580,6-1 129,-1-1-258,-1 3 0,3-3 0,-3 3 129,0-3-129,-3 5 258,-3-1-387,0 4 129,-6 1-129,-1 2-129,-12 4-258,11-4-258,-11 4-516,0 0-1290,0 0-1419,6 5-129</inkml:trace>
  <inkml:trace contextRef="#ctx0" brushRef="#br1" timeOffset="24327.3914">18372 15496 645,'0'9'3483,"0"-9"516,0 0-645,9-3-2580,2-3-645,3 1-129,2-3 0,3-1 0,5-2 129,1 0 129,-1-2 0,3 1 0,-5-2 0,2 4 258,-8-2-129,-1 3-129,-3 3 129,-12 6-258,14-10-129,-14 10 0,0 0-129,0 0-129,0 0 129,0 0 0,0 8 0,0-8 129,0 12 129,0-12 0,0 14 0,0-14 129,0 13-258,1-5 129,1 3-129,-2 0 0,0 3-129,0-1-129,0 4 129,0-2 0,0 3 129,-3-3-129,2 0 129,1-1-129,-1-1 129,1-2 0,0-2-129,0 0 129,0-9 0,-1 12-129,1-12 0,0 0 0,-14 10-387,14-10-258,-17 3-258,3-3-258,14 0-387,-22 0 387,11 0-258,0 0 516,11 0 387,-19 0 258,19 0 387,-11 0 387,11 0 387,0 0-258,0 0 258,0 0-129,6-3-387,6 0 258,5 1-258,0 1 129,6-3-129,2 1-129,3 1 258,0-1-258,0 0 0,-1 2 129,-4-1-129,1 2 258,-5 0-258,-4 0 129,-2 0-129,-13 0-129,16 0 0,-16 0 0,0 0-129,0 0-129,10 6-516,-10-6-1677,0 0-1161,0 9 388</inkml:trace>
  <inkml:trace contextRef="#ctx0" brushRef="#br1" timeOffset="29615.6939">17694 15622 645,'0'0'1935,"0"0"-258,0 0 387,0 0-258,0 7-387,0-7-258,-12 8-774,12-8-258,-23 6-258,10-3 0,-5 0 129,3 0 0,-4 0 0,4 0 129,-5-3 129,4 2-129,0 0 258,1 0-258,1 0 0,1 0-129,13-2 129,-19 3-129,19-3 0,-11 0 0,11 0-129,0 0 0,0 0-129,0 0-129,0 0 129,0 0 0,0 0-129,0 0 258,10 0-129,-10 0 258,16-2 0,-3 2 0,-2 0 129,2 0-129,-13 0 0,21 0 0,-9 0 0,-2 0 0,1 0-258,-11 0-129,21-2-129,-21 2-387,16-5-1419,-3 8-903</inkml:trace>
  <inkml:trace contextRef="#ctx0" brushRef="#br2" timeOffset="2.92475E9">21474 16160 903,'0'0'1419,"0"0"-129,5-11-129,-5 11-774,0 0-258,0 0-258,0 0 0,0 0-129,0 0 258,0 0 129,0 0 129,0 0 516,0 0 129,0 0 0,0 0 258,0 0-516,0 0 258,0 0-258,0 0-387,0 0 129,0 0-258,0 0 129,0 0-129,0 0 0,0 0 258,0 0-258,0 0 258,0 0-129,0 0 129,0 0 0,9 10-129,-9-10 258,1 17-258,-1-17 0,3 18 0,-3-6-129,4 3 129,-4 2 0,3-1 0,-2-1-129,0 3 129,1-1-129,2 3 129,-3-3-129,1 0-129,2-2 129,-4-1-129,0-2 129,1 1-129,-1-13 129,2 21-129,-2-21 0,0 14 129,0-14-258,0 10 0,0-10 129,0 0 0,0 0 0,0 0 0,0 0 129,17 5-129,-17-5 129,20-9 129,-9-1-258,4-2 0,-3-5 129,3-2-129,0-2 129,1 3-129,-3 1 129,1-3 0,-3 1 0,0-2 0,-1 4 0,-1 4-129,-2 2 129,-7 11-129,13-17 0,-13 17 0,6-11 0,-6 11 0,0 0 0,0 0-129,0 0 129,0 0 0,0 0-129,14 6 129,-10 7 0,0 4 0,3 1 0,0 4 129,1 4-129,2 2 129,1 1-129,3 0 0,-2-8 129,3 5-129,-2-6 0,3 0 0,1-8 129,-2-1-258,1-8 129,-1-3 0,2 0 0,-17 0-129,27-8 129,-13-4-129,1 1 129,-2-5-129,-1 0 258,1-4-129,-4 2 0,2-3 129,0 1 0,-1-2 0,-1-2 0,1-3 0,1 3-129,0-1 129,1-3 0,1 3-258,2 0 387,-1 2-258,-1 0 0,1 7 0,1 0 0,-2 2 0,-13 14 0,24-19-129,-24 19-258,20-8-258,-5 11-774,-15-3-1677,0 0-1419,11 18 0,-11-18-129</inkml:trace>
  <inkml:trace contextRef="#ctx0" brushRef="#br2" timeOffset="2.92475E9">22563 16228 1548,'0'0'1677,"0"0"-645,0 0-258,0 0-129,0 0-258,0 0 387,0 0-129,0 0 258,0 0 129,0 0-129,0 0 0,-14-7-129,14 7-258,0 0 258,0 0-129,0 0-129,3 13 129,-3-13-258,13 19 0,-5-8 0,6 8 258,-3-6-387,8 7 0,-4-4-129,6 3 129,-4-2-258,7 2 258,-5-2-258,6 1 129,-5-4-129,5 3 0,-1-2-129,-2-2 0,1 0 0,-4 1 129,3-2-129,-5-3-129,-4-1 129,-13-8-129,20 12-129,-20-12-516,0 0-774,0 0-1677,0 0-903,0 0 0</inkml:trace>
  <inkml:trace contextRef="#ctx0" brushRef="#br2" timeOffset="2.92475E9">22571 16573 1677,'0'-9'2709,"0"9"-387,0 0-516,7-12-387,-7 12-387,9-13-258,-9 13-387,17-19-129,-3 4 129,1 1-258,7-8 0,0 5 129,4-4-129,-2 0 387,6-2-258,-8 2 129,7 0-129,-6 0 258,2 2-258,-3 3-129,1 1-129,-1 1-129,-2 4-129,2 2-258,-6-3 0,5 8-258,-6-6 0,-1 8-516,-14 1-1161,11-11-1548,4 11 129</inkml:trace>
  <inkml:trace contextRef="#ctx0" brushRef="#br2" timeOffset="2.92478E9">21354 16880 1,'0'0'128,"0"-13"1,0 13 516,0 0 0,0 0 129,-7-12 129,7 12 0,0 0-129,0 0 0,0 0-387,0 0 0,-7-10-387,7 10 258,0 0-129,0 0 258,0 0 129,-1-11 258,1 11 129,0 0 129,0 0-129,0 0 0,0 0 0,0 0-258,0 0-129,0 0 0,0 11 0,0-11-129,0 10 129,0-10 0,0 15 0,0-15 0,0 15-129,0-15 129,0 22-258,0-11 0,0 1 0,-1 1-129,1-1 0,-3 2-129,3 3 258,-3-5-258,3-1 129,0 1-258,0-1 258,0 0-258,0-11 0,11 20 129,-11-20-258,7 12 129,-7-12-129,8 14-129,-8-14-516,7 11-774,-7-11-1806,0 0-1032,0 0-258</inkml:trace>
  <inkml:trace contextRef="#ctx0" brushRef="#br2" timeOffset="2.92478E9">21646 17089 1161,'1'12'2838,"-1"-12"-387,0 0-2064,0 0 129,0 0 387,0-9 258,0 9 387,0-12-129,0 12 0,7-12-387,-7 12 0,15-14-387,-15 14-387,21-20-258,-6 12 0,-3-4 0,5 3 0,-2-1 0,-1 1 129,-14 9 0,24-19 0,-24 19 0,18-11 129,-18 11-258,0 0-129,20-13-258,-20 13-645,15-8-516,-15 8-1161,9-16-1548,-9 16-129</inkml:trace>
  <inkml:trace contextRef="#ctx0" brushRef="#br2" timeOffset="2.92478E9">21592 16915 129,'17'18'3354,"9"-3"-129,-26-15-129,27 7-2709,-10 2-645,-2 0-129,0-1 387,-3 3 387,-1 3 387,-6-3 0,1 3 258,-6-14 0,6 23-129,-6-23-258,4 18-258,-4-18-258,7 17-258,-7-17-129,8 15-129,-8-15 129,10 14 0,-10-14 0,4 12-258,-4-12-516,0 0-774,0 0-1935,5 12-129</inkml:trace>
  <inkml:trace contextRef="#ctx0" brushRef="#br2" timeOffset="2.92478E9">22052 16921 129,'0'0'2451,"0"-10"-1032,0 10-1290,9-21 387,-9 21 516,14-15 645,-14 15-387,18-10 387,-18 10-516,29-7-387,-10 3-516,7 1 0,2 0-516,3 1 129,-3-1 258,-2 3 129,-4 0 129,-7 3 387,-15-3-129,11 17 258,-11-5-258,-8 2 129,-3 3-258,-13 0-129,5 0-129,-3-2-129,0 1 129,0-4-258,4-2 129,2 2-129,16-12 0,-25 9 0,25-9 129,-15 15-129,15-15 0,0 0-129,-18 17 258,18-17-258,-7 17 258,7-17 0,-4 15 0,4-15 129,0 11 0,0-11 0,5 15 0,-5-15 0,17 7 0,-17-7 0,26 7 0,-11 1-258,6-4 129,-1-1-258,0-1-129,7 4-1161,-9 1-2838,4-7-387,3-2-258,-3-8 129</inkml:trace>
  <inkml:trace contextRef="#ctx0" brushRef="#br2" timeOffset="2.92478E9">23078 16814 1,'-10'-7'1676,"10"7"-128,0-11 258,0 11-129,0 0-129,0 0-387,0-15-387,0 15-129,0 0-258,14-12-129,-14 12-258,19-10 387,-19 10-258,29-12 0,-13 5-129,1 1 258,1 2-129,-2 1 258,-1 2-129,0 1-129,-15 0 0,22 0 0,-22 0 129,16 4-258,-16-4 129,2 12 0,-2-12 0,0 13-129,0-13 258,-13 16-129,13-16 129,-25 19 258,8-9-258,5 0 0,-6 1 0,4 2-129,-1-2 129,1 0 0,1 0-258,3 0 129,10-11 0,-16 17 0,16-17-129,-7 16 129,7-16 129,0 10-129,0-10 129,18 3-129,-3 1 0,0 0 129,3-4-258,2 0 0,0 1 0,-1 1 0,3 5-387,-4-2-258,9 5-1161,-3-2-2322,-7-8-387,10 6 0</inkml:trace>
  <inkml:trace contextRef="#ctx0" brushRef="#br2" timeOffset="2.92478E9">23375 16839 3483,'0'0'3870,"0"0"-129,0 0-2451,0 0-258,0 0 0,4 7-258,-4-7 0,2 12 129,-2-12-129,0 0 0,16 17-129,-16-17-129,9 19 0,-9-19 0,17 17-129,-17-17-129,20 19 0,-10-4-258,5-5 129,-4 2-129,-11-12-258,28 23-129,-28-23-129,23 22-258,-23-22-516,18 14-516,-18-14-645,0 0-1290,0 0-903,0 0 258</inkml:trace>
  <inkml:trace contextRef="#ctx0" brushRef="#br2" timeOffset="2.92478E9">23413 17001 2580,'-11'-3'3225,"11"3"-903,0 0-1290,0 0 0,-4-10 0,4 10 129,0-12 0,0 12 0,1-12-129,-1 12-129,24-14-516,-6 4-258,4 0-258,4-1 0,7-5-129,-3-2 129,4 3-129,-3-1 0,3 4 0,-8 0-129,2 4-516,-10 0-387,1 4-1161,-1 4-1419,-18 0-387</inkml:trace>
  <inkml:trace contextRef="#ctx0" brushRef="#br2" timeOffset="2.92478E9">24011 16783 129,'16'20'3741,"-16"-20"-258,12 16 129,-12-16-2451,1 12-774,-1-12 387,9 15 258,-1-1 129,-8-14 0,4 19 0,-4-19 0,1 25-258,-1-13-258,0 4-258,0-1-387,0 1 0,0 0-129,-1-5 0,1 4-258,0-15-387,0 20-1419,1-8-2193,-1-12-258,0 0-129</inkml:trace>
  <inkml:trace contextRef="#ctx0" brushRef="#br2" timeOffset="2.92479E9">23585 16377 1935,'-8'8'3612,"8"-8"0,0 0-1290,0 0-1548,0 0-129,0 0-129,0 0 129,8-3-129,10 2 258,-3-7-129,14 3 0,-6-5-129,12 3-258,-2 0-258,2-2 0,-2 3 0,0 1-129,-5 1 0,-3 3-129,-5 1-129,-5 0-645,5 0-2322,-4 8-645,-16-8-516</inkml:trace>
  <inkml:trace contextRef="#ctx0" brushRef="#br2" timeOffset="2.92478E9">23742 16300 1677,'0'-17'2967,"0"17"-903,0 0-1032,0 0-774,0 0-516,0 0 0,0 0 0,0-12 0,0 12 645,0 0-129,0 0 258,0 0 0,0 0-129,0 0 0,0 0 129,0 0-258,0 0 0,0 0 516,0 7 0,0-7 0,0 20 387,-3-8-387,3 5 129,0-5 0,0 7-387,-1-7-258,1 3 0,0-2-129,0-1-129,0-12 0,0 13 0,0-13-129,0 0-258,2 13-129,-2-13-516,0 0-645,0 0-1032,0 0-1161,0 0-387</inkml:trace>
  <inkml:trace contextRef="#ctx0" brushRef="#br2" timeOffset="2.92479E9">24282 15906 3225,'17'0'4386,"-17"0"-129,0 0-258,0 0-2193,0 0-1419,0 0 0,0 0-129,0 0 129,0 0 0,0 0 129,11 6-129,-11-6-129,0 0 0,0 0 0,7 14-129,-7-14-258,5 20 129,-2-4-129,-2 4 258,1 2-258,-2 2 129,0 5 0,0 2-129,0-1 258,0 1-129,0 0-129,-2-7 129,1 0 0,0-3 0,1-7 0,-2-1 0,2-13-129,0 14 129,0-14 0,0 0-129,7-1-258,1-13-258,16 3-258,-6-11-645,19 8-258,-8-10-129,21 10-129,-11-5 129,17 11 0,-6-3 129,2 7 387,-2 4 387,-6 1 258,-2 10 0,-10-1 129,-2 7 258,-15-4 258,-2 3 129,-12 1 387,-1-4 258,-10 2 129,-7-2 129,-3-5 129,-7-4 258,-1 1-129,-3-1 258,-5-4-258,2 0 0,-6 0 129,5-1-129,-5-6 0,6 7 0,-9-4-387,13 4 0,-10-2-387,11 0 0,0 2-387,5-4-516,7 4-774,-1 0-2580,5-6-387,13 6-129</inkml:trace>
</inkml:ink>
</file>

<file path=ppt/ink/ink6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19:36:27.791"/>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21410 12832 1,'0'0'1418,"0"0"-515,0 0-258,0 0-387,0 0-129,0 0 0,0 0 0,-10 0 129,10 0 0,0 0 0,-17 5 258,17-5-258,-17 2 258,17-2-129,-18 0 0,18 0 129,-19 0-129,19 0 0,-26-2-129,26 2 0,-26-5-129,26 5 0,-24 0-129,24 0 0,-20 0-129,20 0 129,-15 0 0,15 0 0,0 0 0,-16 5-129,16-5 0,0 0 0,0 0-129,0 0 0,0 0 0,0 0 0,0 0 0,0 0 258,0 0-258,0 0 258,10 4 0,-10-4 0,0 0 0,0 0 0,0 0-129,1 13 129,-1-13 0,0 12 0,0-12 0,0 0 129,-1 12 129,1-12-129,0 0 258,-4 12-258,4-12 129,0 0 129,-4 13-129,4-13 129,-4 12 0,4-12-129,-10 11 258,10-11-258,-15 10 0,15-10 258,-17 12-258,17-12 0,-13 7-129,13-7 258,0 0-387,0 0 129,0 0-129,0 0 0,0 0-129,0 0 0,6-3-258,-6 3 258,29-4-129,-9 4 0,-2-1-129,2 1 129,-3-1 129,1 1 0,-5 0-129,4 4 258,-17-4-129,25 11 129,-25-11 0,15 16-129,-15-16 129,9 17-129,-9-17 0,4 14 0,-4-14-129,2 16 129,-2-16 129,0 15 0,0-15 0,0 17 0,0-17 129,-4 17 129,4-17-258,-14 19 129,14-19-129,-21 19 129,21-19 0,-26 17 129,26-17 129,-29 15-129,14-10 258,-1-1-129,2 1 258,-3-2-258,17-3 0,-26 5 129,26-5-129,-22 0 258,22 0-258,-18 0 0,18 0 129,-15-8-129,15 8-129,0 0-129,-15-11-258,15 11-258,0 0-387,0 0-258,0-13-774,0 13-1548,21 0-903,-21 0 387</inkml:trace>
  <inkml:trace contextRef="#ctx0" brushRef="#br0" timeOffset="1369.0783">21592 12951 1032,'5'12'3096,"-5"-12"129,21 5-387,-6-2-3225,1 3-387,0 0 387,0 1 387,-1 3 258,-15-10 129,21 15 258,-21-15-129,16 15 258,-16-15-129,11 17-129,-11-17 0,14 14-129,-14-14-258,12 17 0,-12-17 129,14 12-129,-14-12 0,0 0 129,0 0 0,14 12 0,-14-12 129,0 0-129,0 0-129,0 0 0,0 0 0,0 0-258,17 5 0,-17-5 129,0 0 0,0 0-258,0 0 0,15 5-387,-15-5-387,0 0-516,13 7-1806,3 0-774,-16-7 387</inkml:trace>
  <inkml:trace contextRef="#ctx0" brushRef="#br0" timeOffset="853.0488">21644 13146 516,'0'0'2064,"0"0"-1935,0 0-387,0 0 387,0 0 0,0 0 387,0 0 129,7-7 258,-7 7-129,0 0 129,0 0-129,9-12-258,-9 12 0,10-11-129,-10 11 0,19-16-129,-19 16-129,26-19 0,-9 6 129,-1-1-129,2 2 0,-2 0 0,1 2 0,-1 2 0,-16 8-129,24-13 0,-24 13-129,17-9-258,-17 9-387,0 0-129,0 0-645,0 0-1161,18 0-387</inkml:trace>
  <inkml:trace contextRef="#ctx0" brushRef="#br0" timeOffset="2277.1303">22196 12816 645,'0'0'1548,"0"0"-129,0 0 129,4 11 0,-4-11-258,0 0-258,0 0-258,0 13-258,0-13 258,0 0-387,-7 14 258,7-14 129,0 0-258,-11 17 129,11-17-258,-7 15 258,7-15-387,-3 17 129,3-5-129,0-12 0,0 21 258,0-21-258,0 23-129,0-23 258,3 22-258,-2-11 0,3 2 0,-2-1 0,-1-1-129,-1-11 129,3 19 129,-3-19-129,3 14 0,-3-14 129,0 0 0,0 12-129,0-12 0,0 0 0,0 0 0,0 0 0,0 0-129,0 0 0,0 0 0,0 0 0,0 0-129,0 0-258,0 0-516,0 0-3096,12 2-258,-12-2-645,0 0 387</inkml:trace>
  <inkml:trace contextRef="#ctx0" brushRef="#br0" timeOffset="7468.4272">22820 13710 2709,'0'0'2967,"0"0"-1161,0 0-1290,-5-9 0,5 9 387,0 0 387,0 0 0,-13-12 0,13 12 258,0 0-387,0 0 129,0 0-387,0 0-129,0 0-516,0 0-129,0-14 0,0 14-129,11-11 129,-11 11-129,24-14-129,-24 14 129,24-12 0,-24 12-129,24 0 0,-24 0 0,19 0 0,-19 0 0,16 4 0,-16-4-129,13 13 258,-13-13-258,12 14 516,-12-14-258,3 13 0,-3-13 0,0 12 129,0-12 0,-11 14-129,11-14 129,-23 17-129,9-5 129,-3-1 0,1 2 0,-3-3 0,1-1 0,0 0-129,3 1 129,15-10-129,-21 14 129,21-14 0,0 0-129,-8 12 129,8-12-129,0 0 0,15 4 129,-15-4-129,25 1 129,-9 2-129,2-3 0,1 2 0,2 1-129,1-1 129,-1 0 0,2 2 0,-2-2 0,3 3-258,-3-4-258,7 7-774,-11-8-774,10 3-1677,0 1-516,-6-4-516</inkml:trace>
  <inkml:trace contextRef="#ctx0" brushRef="#br0" timeOffset="8244.4716">23333 13761 2580,'0'0'4257,"0"0"-129,0 0-258,0 0-2580,8-9-1161,-8 9-129,0 0-129,0-13 129,0 13 387,0 0-129,0 0 0,0 0 129,-4-12 0,4 12 0,0 0 0,0 0 0,0 0-258,-1-10 0,1 10-387,0 0 258,0 0 0,0 0 0,0 0-129,0 0 0,0 0 129,0 0-129,0 0 258,0 0-129,0 0-129,7 5 129,-7-5 0,18 13 129,-18-13-129,22 17 0,-6-8 0,1 1 0,-1 1 129,2 0-129,0 5 0,4-4 0,-3 3-129,2-3 258,-3 0-129,-3-3 0,-15-9 0,25 15 0,-25-15-129,0 0-129,17 14-645,-17-14-387,0 0-645,0 0-1161,0 0-1161,0 0-258</inkml:trace>
  <inkml:trace contextRef="#ctx0" brushRef="#br0" timeOffset="8767.5015">23346 13927 2322,'0'0'2709,"0"0"387,0 0-2967,0 0-129,0 0 258,0 0 387,0 0 516,0 0 258,0-7 0,0 7-129,0 0 0,11-14-258,-11 3-258,0 11-258,15-20-129,-15 20-258,23-25-129,-9 13 0,2-2-129,4 1 129,-1 1-258,4 0 258,-2 0 0,-2-2 0,-1 4 0,-2 1 0,0 2 0,-16 7 258,19-11-516,-19 11 258,0 0-387,0 0 0,16-5-387,-16 5-258,0 0-387,0 0-1290,0 0-1419,0 12 0</inkml:trace>
  <inkml:trace contextRef="#ctx0" brushRef="#br0" timeOffset="9477.5421">23937 13667 1806,'0'0'3096,"0"0"258,0 0-1290,4 11-2193,-4-11-129,0 0 258,0 0 129,0 0 645,18 6-129,-18-6 387,0 0 0,0 0-258,0 0 258,0 0-516,0 0 258,0 0-516,0 0 0,0 0-129,0 0-129,0 0 129,-3 17-129,3-17 258,0 14-129,0-14 0,0 20 0,0-8 0,2 2 129,-1 0-129,3 3 0,-4-2 0,1-1 0,-1 0-129,0-1 0,5 1-387,-5-14-1032,0 17-2709,7-5-258,-7-12-129,0 0 388</inkml:trace>
  <inkml:trace contextRef="#ctx0" brushRef="#br0" timeOffset="74151.2412">24095 14648 258,'0'0'2193,"0"0"-1677,0 0-516,0 0 129,0 0 774,0 0 129,0 0 387,0-9 129,0 9-258,0 0-258,0 0-129,0 9-387,0-9-387,-1 18 0,-1-5 129,2 3 387,-1-4 0,1 6 258,-3-5 0,3 12-129,0-10 129,0 5-258,0-1-258,0-2 0,0 3-774,0-8 0,0 6-258,0-18-774,0 0-1032,10 16-1677,-10-16-258,15-1 258</inkml:trace>
  <inkml:trace contextRef="#ctx0" brushRef="#br0" timeOffset="75076.2941">24337 14667 1677,'21'8'3612,"-21"-8"258,0 0-2064,12 15-516,-12-15-258,11 15-129,-11-15-387,7 19 258,-7-19-258,0 0 129,7 14-129,-7-14 0,6 11-129,-6-11 129,8 11-129,-8-11-129,12 14 0,-12-14-129,11 18-129,-11-18 129,13 20 0,-7-9-129,-6-11 0,13 18 129,-13-18-129,9 18 0,-9-18 129,0 0-129,7 12 129,-7-12 0,0 0-129,0 0 129,0 0-129,0 0 0,0 0-129,0 0-129,0 0-258,0 0-387,0 0-774,0 0-903,0 0-1806,0 0-387,0 0 387</inkml:trace>
  <inkml:trace contextRef="#ctx0" brushRef="#br0" timeOffset="74529.2629">24244 14851 1419,'0'0'3354,"0"0"129,0 0-387,9-14-3096,6 7-129,6-4 0,0 0 387,4-1 129,-1 4 129,0-8 129,-1 7-129,-2-1 0,-3 4-129,-3 0 0,-15 6-258,19-13 129,-19 13-516,0 0 0,0 0-129,0 0-258,0 0-129,0 0-774,0 0-774,0 0-1548,0 0 258</inkml:trace>
  <inkml:trace contextRef="#ctx0" brushRef="#br0" timeOffset="75731.3316">24805 14639 1548,'0'0'1935,"0"0"-645,0 0-387,0 0-258,1 8 258,-1-8-129,0 0 258,0 0 258,0 16-129,0-16 129,0 0-129,0 0-258,-11 10 129,11-10-258,-4 11-129,4-11-258,-7 21 0,5-9 129,-1 6-129,0-1-258,2 7 258,-2-4-258,-1 2 0,1-1 0,-1 3 0,-2 0 0,1-4 0,-2-4 0,3-1-129,1-3-387,3-12-645,-5 13-2451,5-13-1032,0 0-387,0 0 258</inkml:trace>
</inkml:ink>
</file>

<file path=ppt/ink/ink6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3:00:39.596"/>
    </inkml:context>
    <inkml:brush xml:id="br0">
      <inkml:brushProperty name="width" value="0.05292" units="cm"/>
      <inkml:brushProperty name="height" value="0.05292" units="cm"/>
      <inkml:brushProperty name="color" value="#7030A0"/>
    </inkml:brush>
  </inkml:definitions>
  <inkml:trace contextRef="#ctx0" brushRef="#br0">12332 12212 516,'0'0'3354,"0"0"-774,0 0-129,0 0-516,0 0 0,0 0-258,0 0 0,0 0-258,0 0 0,0 0-516,16-9-129,-3-5-258,8 1-129,4-3 0,6-1-258,2-1-129,1-2 129,-2 4-129,-1 4 129,-4 0-129,-3 7 0,-5 1 129,-4 1 0,-3 3 0,-2 0 0,-10 0-129,14 12 129,-14-12-129,12 17 129,-4-6-129,-1 3 0,5 1 0,1-1 0,8 0 0,2-4 0,5 4 0,7-4 0,0 0 129,-1-1 129,1-6 0,-1 5 0,-4-7 0,-2 4 129,-7-3-129,-1 1 0,-3-2-129,-2-1-129,-1 4 0,2-3 0,0-1 0,4 0 0,0 0 0,5-2 0,4-4-129,2-3 129,1-1 0,-1 3 0,-3 1-129,-2 2 129,-6 1 0,-3 3-129,-4 2 129,-3 6 0,-1 4 0,0-4 129,2 4-129,5-1 0,5-1 0,10-4 129,7-2-258,9-4 129,8-8 0,6-1 0,3-2-129,1 0 258,-6-1 129,-10 5-129,-9 0 129,-8 7-129,-10 4 129,-5 8 0,-4 2-129,2 0-129,6-3 0,11 3 0,12-8-129,12-6 129,14-3-129,9-14 129,12-5 0,4-2 129,-2-2 0,-5 5 0,-14 1 129,-11 5 0,-15 5 0,-10 3-129,-15 7 0,-8 3-258,-7 6 0,-8-9 129,12 17-129,-12-17 0,20 16 0,-6-8 129,4-8-129,3 0 258,-1-7-129,3 1 0,-4-3 0,-3 2-129,-1 7-903,-15 0-3870,17-16-129,-11 3-516,-3-7-387</inkml:trace>
</inkml:ink>
</file>

<file path=ppt/ink/ink6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19:42:52.624"/>
    </inkml:context>
    <inkml:brush xml:id="br0">
      <inkml:brushProperty name="width" value="0.05292" units="cm"/>
      <inkml:brushProperty name="height" value="0.05292" units="cm"/>
      <inkml:brushProperty name="color" value="#00B0F0"/>
    </inkml:brush>
  </inkml:definitions>
  <inkml:trace contextRef="#ctx0" brushRef="#br0">11473 15230 903,'0'0'1677,"0"0"0,0 0 0,-3-9-129,3 9-129,0 0-258,0 0-129,0 0-258,0 0-129,0 0 0,0 0 0,0 0-129,0 0-258,0 0-129,0 0 0,0 0-258,0 0 0,0 0-129,0 0 129,0 0-129,0 0-129,0 0 258,-5 8 0,5 2 129,0 0 0,0 4 0,4 3 129,1 2-129,0 3 0,-1 2 129,3-1-129,-2 1 0,4-2-129,1-1 129,0-4 0,0-2 0,4-6 0,0-1 0,0-5 0,3-3 0,3-5 0,3-10 0,2 0 0,1-9-129,3 0 129,1-6-129,0 1 129,0-3-129,-3 5 387,-4 2 0,-4 6 387,-7 3-258,-3 6 129,0 1-258,-9 9 0,0 0-129,7 4-129,-5 9-129,0 0-129,-1 7 129,4 1 129,0 3 129,2 2-129,-4 2 387,3-2-129,-2-1 387,0 0-258,-1-2 0,3-2 0,-3 0-129,3-6 129,-1 0-258,2-6 0,-7-9 0,22 6 0,-8-9 0,9-7 0,1-13 0,5 1 258,2-10-258,3-3 258,0-5-258,0 3 258,-2-4-258,-3 5 258,-2 0-258,-1 4 0,-5 3 258,-1 5-258,-2 4 0,-5 5-129,0 4 0,-5 3-129,-8 8 129,11 0-516,-3 7-1161,-7 6-2580,-2-1-129,-6 6-387,-9-7-129</inkml:trace>
  <inkml:trace contextRef="#ctx0" brushRef="#br0" timeOffset="1413.0809">12495 15476 2451,'4'9'3483,"-4"-9"-129,0 0-1161,0 0-1677,0 0-387,0 0 0,-4 11-129,4-11 0,-6 13 129,4-4 0,-1 2 129,2 0-258,0 3 129,1 4 0,0 0-258,0 4 258,2-4-129,1 5 0,-1-5 129,2 0 0,-1-3-129,0 0 258,-3-6 129,3 1-129,-3-10 129,2 10 258,-2-10-129,0 0 0,0 0 129,13-9-129,-6-7-129,6-4 0,-1-4 129,5-5-387,0-4 0,2 0 0,-2 1 0,0 5 0,-2 3-129,-1 7 0,-3 0 0,1 8 0,0 4-129,-12 5 129,21-3-129,-10 3 0,-1 5 0,2 4 129,-2 3-129,0 0 129,0 5 0,-1 1-129,-4 2 129,0 1 129,-2-1-129,-1 1 129,-2 0-129,0 0 129,0-5-129,0 1 0,-1-5 0,-2-1-129,2-4-129,1-7-387,0 12-516,0-12-1290,0 0-1677,0 0-258,0 0 129</inkml:trace>
  <inkml:trace contextRef="#ctx0" brushRef="#br0" timeOffset="1878.1075">13011 15663 2193,'0'0'3354,"0"0"129,12-4-1806,-12 4-1548,16-7 129,-5 3 129,-11 4 129,21-7 258,-21 7-258,23-3 258,-23 3-129,22 0 0,-22 0-258,22 0-129,-22 0 0,21 0 0,-21 0-258,18 3 129,-18-3 0,11 1-129,-11-1-516,0 0-1161,0 0-2064,22-1-387,-17-10-258</inkml:trace>
  <inkml:trace contextRef="#ctx0" brushRef="#br0" timeOffset="2425.1387">13520 15482 3612,'0'0'4386,"0"0"-645,12 0 0,-12 0-3612,0 0-387,0 8 129,-3 2 0,0-2-129,-1 5 129,1 3 258,-2 3 258,4 3-258,-1 2 129,2 3 0,0-4-129,2 5 0,1-4 0,3 0 129,-1-5-258,0-1 0,1-5-258,-3-3 0,3 1-1290,0-1-2580,-6-10-129,0 0 0</inkml:trace>
  <inkml:trace contextRef="#ctx0" brushRef="#br0" timeOffset="3081.1763">14323 15315 1419,'-11'-1'2838,"11"1"-1806,8-1-645,-8 1 258,20-2 258,-8-2 0,9 4 258,-1-2 258,8 2-129,-1 0-129,11 0-129,-1 1 0,9 7-387,2-7 129,11 7-258,-1-4-129,6 3-129,0-3-129,2 3 0,-1-5-129,-2 2 0,-7 0-129,-4-3-129,-2 4-645,-12-5-1548,-6 0-1935,-1 0-387,-13-3 516</inkml:trace>
  <inkml:trace contextRef="#ctx0" brushRef="#br0" timeOffset="3561.2037">15162 15165 2193,'64'15'3741,"-17"-4"-129,-6-4-2193,5 2-1032,8-1 0,1 3-258,-1-2-129,-2 1 0,-4-1-129,-4 0 129,-4 1 0,-3 1 129,-7-3-258,-5-1 258,-7 1-129,-5-1 129,-13-7 129,4 12-129,-4-12 387,-23 13-129,1-2 129,-13-1 0,-2 7 258,-17-3-129,2 8 129,-11-2-129,3 5-129,-8-1 0,7 0 0,-1 0-516,4-3-129,15 1-774,-1-12-903,20 3-2193,10-4-645,14-9-129</inkml:trace>
  <inkml:trace contextRef="#ctx0" brushRef="#br0" timeOffset="4139.2368">16469 14940 3870,'6'37'3870,"-5"-12"-129,-2 2-2064,1 3-1548,-1 7 0,-1 5 0,2 6 129,-3 2 0,-1 6-129,2 0 129,1 0-129,1-3 129,0-7 0,2-5-258,4-11-387,6-2-1032,3-10-2580,-4-18-258,8-5 258</inkml:trace>
  <inkml:trace contextRef="#ctx0" brushRef="#br0" timeOffset="4588.2625">16382 14885 1419,'25'-18'3741,"5"13"387,-3-8-387,7 4-2967,12 4-387,7-2 0,3 6-258,2 1 0,-3 0 129,-1 7 0,-5 2-129,-8 5 0,-6 2 0,-9 5 129,-6 3 258,-15 3-129,-2 1 258,-10 1 0,-8 3 258,-16-5-258,-2 4 129,-14-7-129,1 2 129,-14-7-387,3-1 0,-2-6-258,0-1-129,7-3-258,0-7-903,18 3-2064,-1-4-1419,11-2-258,7-5-387</inkml:trace>
  <inkml:trace contextRef="#ctx0" brushRef="#br0" timeOffset="6522.3731">17455 14753 903,'4'-7'3225,"-4"7"0,0 0-1935,0 0-774,0 0-129,0 0 129,-11-6-129,11 6 129,-19 3-129,6 4 0,-4-1-129,-1 3-129,-2 3-129,0 4-129,-3 2-129,1 1-129,1 6 258,-4 0-129,2 6 258,-5 3 0,3 3 0,-2 4 0,1 3 129,2 3 0,-2 3 0,2 1 0,9-2 258,5 2-129,4 1 129,6-5 0,7 0-129,10-2 0,7-6 129,6 0 0,3-6-129,5-2 129,-1-7 0,3-1 129,0-8-258,0 0 258,-5-6-387,0 0 129,-5-4-129,-4-1 0,-5-2 0,-3 0 0,-18-2-129,18 2 258,-18-2-129,0 0-129,0 0 0,0 0-903,0 0-3096,0 0-258,0-10-258</inkml:trace>
  <inkml:trace contextRef="#ctx0" brushRef="#br0" timeOffset="15428.8825">17505 15077 129,'-16'-13'2451,"16"13"-774,0 0-645,0 0 0,-11-9-129,11 9-387,0 0 129,-5-11 258,5 11 0,0 0 0,0 0 129,-2-11-129,2 11 0,0 0-258,0 0 0,0 0-516,0 0-129,0 0 0,0 0-258,0 0-129,0 0 258,0 10-129,3 0 0,0 2 258,1 3 0,-1 1 129,1 2 0,-3 1 0,3 3 129,-3-4-129,2 0 258,1-2-258,2-1 0,5-2 0,-1-3 0,2-5-129,3-1 258,2-4-129,0 0 258,2-6 0,0-3-129,-2-3 129,4-2 0,-5-2 129,0-2-258,0 0 0,-3 3-129,-1 1-129,-3 0 0,-3 5 0,-1 1-258,-5 8 129,12-6 0,-12 6-258,17 3 258,-9 6-129,1 2 258,1 6-129,-5 0 258,5 4-129,-3 0 129,0 1-129,-2-2 129,4-2 0,-2-2 258,4-4-258,4-2 258,0-7-129,7-3 129,1-2-129,6-8 129,-3-6-129,5-2 0,-5-4 0,4-3-129,-8-1 0,-1 1 129,-7-2 0,-1 2 0,-7 3 0,-1 5-129,-4-1 0,0 7-129,-1 1-129,0 10 0,3-9-258,-3 9-387,12 3-774,-12-3-2709,10 14-387,-1-6-387,-1 0 129</inkml:trace>
  <inkml:trace contextRef="#ctx0" brushRef="#br0" timeOffset="16547.9465">18378 15281 258,'0'0'3225,"0"0"129,0 0-1290,0 0-1419,0 0 129,0 0 0,0-8 0,0 8-129,0 0-129,0 0 0,0 0 129,0 0-387,0 0-129,2 12-129,0-1 0,1 2 0,-1 1 129,3 4 258,-5-1-129,7-1 258,-7-1-129,3 0 258,-3-5-258,0 1 0,0-11 0,2 13 129,-2-13-258,0 0-129,21-4 0,-4-5 0,4-8 0,3 0 129,3-6-129,0 2 129,0-3-129,-2 6 129,-7 2 0,-2 3 0,-6 4-129,-10 9 129,13-8-129,-13 8-129,11 0 0,-11 0-129,15 9 129,-9-1-129,3 2 129,2 3 0,-5-1 129,1 0-129,-3 2 129,0 0-129,-2-1 129,3 0-129,-3-1 0,2-2 0,-1 4 129,2-4-129,-1 2 0,-1-4 0,-3-8 0,6 12 0,-6-12 0,0 0-129,6 10-258,-6-10-1419,0 0-2709,0-7 0,0-4-516,3-2 258</inkml:trace>
  <inkml:trace contextRef="#ctx0" brushRef="#br0" timeOffset="17968.0277">19068 14832 645,'0'0'3354,"0"-8"0,0 8-1548,0 0-645,0 0-387,0 0-129,0 0-258,0 0 0,0 0 129,0 0-258,0 0 0,0 0 0,0 0-129,0 0-129,0 0 0,0 0 0,0 0-129,0 0 129,0 12 0,0 0 0,0 6 0,0 4 258,0 7-129,0 5 129,-1 5 0,-6 8 129,2 4-129,-2 8 0,0 0-129,1 5 129,0-1 0,1-1 129,3-4-258,2-3 129,-2-7 0,2-5 0,0-10 0,0-2 0,0-11 258,0 0-129,0-12-129,0 1 129,0-9 0,0 0-129,0 0-129,0 0-258,0 0-1032,0 0-3225,0 0 0,6-12-645,-5-4 258</inkml:trace>
  <inkml:trace contextRef="#ctx0" brushRef="#br0" timeOffset="22324.2769">19352 15135 129,'0'0'1290,"0"0"-774,0 0 258,0 0-258,0 0 129,0 0-258,0 0 129,0 0-129,0 0 0,0 0-129,-8 5-258,5 7 129,-1 1 0,-1 6 129,-1 2 129,1 3-129,-1 5 387,3 2 0,-4 0 129,6 1 129,-2-2 0,3-2-258,0-2 129,7-5-129,0-5-129,6-4-129,3-6-258,2-5 0,4-1 0,0-8-129,4-7 129,-2-3 0,1-6-129,0-2 129,-1-3 129,0 0 129,-6-1-129,2 2 0,-3 2-129,-1 4 0,-5 4 0,-1 5 0,-3 4-258,-7 9 0,11-6 0,-11 6 0,5 16 129,-5 1-129,1 4 0,0 4 0,1 3 387,2 0-258,-2-1 258,3 0-129,-2-6 387,6 1-258,-2-5 0,4-2 0,1-5 0,5-5 0,0-5-129,7-1-129,-2-13 129,5-3 258,-2-12-129,3-3 129,-8-6 0,2 1 0,-9-7 129,2 4 0,-7 1-129,-1 0 0,-4 7 0,1 6-387,-3 5 129,1 3-129,0 8-258,-2 1-258,0 9-774,0 0-2322,12 9-903,-6 3-129,-6-1-258</inkml:trace>
  <inkml:trace contextRef="#ctx0" brushRef="#br0" timeOffset="23292.3321">20146 15305 516,'0'0'2580,"0"0"-1032,0 0-387,0 0 0,0 0-516,0 0 0,0 0 0,0 0 0,0 0 0,0 6 0,0-6-258,0 13-129,0-2 129,1 3-129,-1 2-129,0 5 129,-2 0 129,-1 2 129,-5-1 258,5 2-129,-6-6 258,6 1 0,-4-9-129,7-1 0,0-9 0,13-2-387,6-13-258,8-3 0,1-6 0,6-3-129,1-3 0,-1 0 129,-3 3 0,-4 7 258,-10 1-129,-4 7 258,-6 3-258,-7 9 0,0 0-258,13-1 0,-13 1-129,8 9-258,0 2 129,0 1 0,2 3 129,1 2-129,2 1 129,-3-3 129,-1 4 0,-1 0 129,-4 0 0,0 2 0,-4-2-129,0 1 129,-6-2 0,-1-2-129,1-1-129,6-15-516,-6 20-1935,6-20-1677,0 0-516,10-7-129</inkml:trace>
  <inkml:trace contextRef="#ctx0" brushRef="#br0" timeOffset="23665.3536">20670 15492 3870,'0'18'4257,"0"-10"-258,0-8-258,0 0-3096,4-5-903,-4 5 258,14-2-129,-3 0 0,4-1 258,2 0-129,3 2 129,1 1 129,3-2-258,1 0 0,0 1 129,-1 0-129,-3 0 0,-4 0 0,-3 1-129,-14 0-387,14-3-903,-14 3-2322,13 0-387,-13 0-129</inkml:trace>
  <inkml:trace contextRef="#ctx0" brushRef="#br0" timeOffset="24213.385">21155 15299 3483,'13'8'3741,"-13"-8"-516,0 0-516,11 8-2709,-11-8 0,0 0 0,9 15 258,-9-15 129,6 17-129,-6-6 258,0 4 0,0-2 0,0 6-129,-4-1 129,1 2-258,-2-2 0,3 0 0,0-3 0,0-1-258,1-1-129,1-13-1032,0 10-2580,0-10-387,0 0-258,18 0 388</inkml:trace>
  <inkml:trace contextRef="#ctx0" brushRef="#br0" timeOffset="25533.4605">20982 14608 774,'0'0'2838,"0"0"0,0 0-1548,0 0-645,0 0 0,0 0-387,0 0 0,0 0 129,14 2 0,-4 2 0,4 1 0,6 3 0,0 3 129,6 2-129,1 5 0,6 3-258,0 3 0,1 6 0,-1 3-129,4 4-129,-4 6 129,2 2 0,-2 4-129,1 2 129,-4 2 0,-4-1 129,-2-1-129,-5 2 0,-1-1 0,-6 0 0,-1 2 129,-5-3-129,-3 4 0,-2 0-129,-1-1 258,-1-1 0,-6 0-129,-2-2 258,-3-10 129,4 2 129,-7-12 129,6 0 0,-4-10-129,3-1 258,10-20-129,-13 16-258,13-16 129,0 0-516,-13 11-387,13-11-258,0 0-1290,0 0-2451,7 2 129,-7-2-387</inkml:trace>
</inkml:ink>
</file>

<file path=ppt/ink/ink6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19:44:01.006"/>
    </inkml:context>
    <inkml:brush xml:id="br0">
      <inkml:brushProperty name="width" value="0.05292" units="cm"/>
      <inkml:brushProperty name="height" value="0.05292" units="cm"/>
      <inkml:brushProperty name="color" value="#7030A0"/>
    </inkml:brush>
  </inkml:definitions>
  <inkml:trace contextRef="#ctx0" brushRef="#br0">16613 14623 129,'0'-5'2580,"0"5"-1677,6 0-129,-6 0-258,0 0-129,0 0 129,0 0-258,0 0 387,0 0-387,0 0 258,0 0 0,0 0 387,0 0-258,0 0 258,0 0-129,0 0 0,0 0-258,0 0 0,0 0-387,0 0 0,0 0-129,0 6 129,0-6-129,6 12 0,-6-12 129,10 18-129,-5-7 258,-1 3-258,-2 1 258,0-1-258,-1 2 258,3-1 0,-2 2 0,3-4 129,0-1-129,4-3 129,2-4-129,6-3 129,1-2-258,7-1 0,-1-7 0,2 1-129,1-5 129,-3 2-129,-2-3 129,-5 3 0,-6 0 0,-11 10 129,17-15-129,-17 15 0,6-8-129,-6 8 0,0 0-129,0 0 0,13-3-129,-13 3 0,14 1 129,-14-1 0,16 11 0,-7-3 0,-3 4 129,3 0 0,-3 3 129,1-1 0,-1 3-129,1-1 258,-2-1-129,4-1 0,2-2 129,-1-6 0,7-6 0,3 0 129,1-9-129,5-1 0,-1-11 0,2 1 0,-4-4 0,-1 0 129,-3-2 0,-4 4 129,-10 1-258,4 3 387,-9 4-387,2 2 129,-2 4-516,0 0 0,0 8-258,0 0-387,0 0-645,0 0-1935,0 0-1290,12 9 0,-12-9-129</inkml:trace>
  <inkml:trace contextRef="#ctx0" brushRef="#br0" timeOffset="1686.0964">17546 14401 645,'5'-16'2580,"5"10"-1161,-10 6-1032,7-11 129,-7 11 0,0 0 387,0 0-129,0 0-129,11-4 129,-11 4 0,0 10-258,0 1-129,0 5-258,0 1-129,0 7 129,0 0 129,0 4-129,0 1 258,0 4 0,0-2-129,0 1 129,-1-1-129,1 1 0,-6-4 258,3-1-258,-1-5-129,0-3 0,1-3 0,-1-4 0,1-4 258,3-8 0,0 0 0,0 0 0,0 0 129,8-14-129,2-3 0,6 2 0,-3-6-129,4 2 129,0-1-387,0 6 258,0 0-258,-2 4 258,-2 1-258,0 3-129,-2 3 129,-11 3-129,19 0 0,-19 0 0,17 5 0,-17-5-258,16 11 387,-8 0-129,1-4 129,1 2 0,-4 1 129,1 0 0,-1-1 129,0 1 129,-3-2-129,0 1 0,-3-9 0,2 13 0,-2-13 0,13 4 0,0-4 0,7-8-129,6-2-129,6-5 258,1-3-129,5-1 0,-2 0-129,1 0 258,-8 5-129,-6 1 258,-5 5-258,-4 2 0,-3 5 0,-11 1 0,12 10-129,-8 1-129,-1 2 0,2 2 0,1 0 0,2 1 0,0 0 129,4-3-258,-2-1 258,1-3 0,2-1 0,1-7-645,3 2-2967,-3-3-645,-6-9-516,0-7-129</inkml:trace>
  <inkml:trace contextRef="#ctx0" brushRef="#br0" timeOffset="1876.1073">18225 14256 8385,'-8'13'4773,"8"-13"-387,0 13-387,0-13-3999,10 15-1548,-3-5-2709,-7-10-129,18 13-258,-18-13-258</inkml:trace>
  <inkml:trace contextRef="#ctx0" brushRef="#br0" timeOffset="2462.1407">18647 14599 4386,'-4'-5'2451,"4"5"-1032,0 0-387,6-13-3483,-6 13 645,0 0 258,0 0 774,0 0 1032,0 0 774,0 0 1032,-12 2 387,1 4 0,-7-1-1032,3 7 129,-5-3-645,3 6 0,-4-4-387,7 3 0,-4-2-129,8 1-129,1-2 0,5 2 0,0-5 258,4 2-258,0-10 129,13 17 0,-13-17 0,23 12 0,-5-7 0,5-1-129,5-1-129,4-1 0,2-1 0,2-1-129,0 0 0,0 0 0,-4-3 0,-3-1-387,-2 2-1290,-6-4-2322,-12-4-516,-1 1-129,-8-6-258</inkml:trace>
  <inkml:trace contextRef="#ctx0" brushRef="#br0" timeOffset="3286.1879">18920 14232 3612,'0'0'3999,"4"-14"-516,-4 14 0,12-2-3225,-12 2-258,0 0 0,0 0 0,0 0 258,9 7 0,-7 5 129,-2-3 129,0 6 258,-2 1-258,2 5 0,0-1 0,2 9-258,4-1-129,-1 4 0,1 2 0,-2 2-129,0 2 0,-1 1 129,-3-6 129,0-2 0,-6-5 129,6-4-129,-6-7 129,6-2-258,0-13 258,9 5-387,5-5-258,1-7 129,6-1-258,0-7 258,5 0-129,-4-3 387,-1 0 0,-2 5 387,-6-1-129,-1 5 129,-4 1 0,-8 8-258,13 0 0,-13 0-258,13 10-258,-7 0 129,3 2-129,-1 1 0,4 3 258,-2 0-129,-1 0 129,0 1 0,-2-4 258,2 2-129,-5-1 0,3 0 129,-4-4-129,-1 1-129,3 2-774,-5-13-3483,0 10-258,0-10-258,11 0-387</inkml:trace>
  <inkml:trace contextRef="#ctx0" brushRef="#br0" timeOffset="3886.2222">19995 14520 2967,'0'0'3483,"0"0"-129,-14-13-258,14 13-2838,0 0-258,0 0-129,-14 2 129,14-2 129,-4 14 129,2-2 129,2 3 129,-1 4 0,1 4 129,0-3-129,0 5 258,0-3-258,2 4 0,-2-8-129,1 1 129,-1-6-129,0-1-387,1 0-1032,-1-5-2451,0-7-774,0 0-129,17-6-129</inkml:trace>
  <inkml:trace contextRef="#ctx0" brushRef="#br0" timeOffset="4449.2544">20599 14509 5805,'-33'2'4257,"13"3"-387,-10-5-129,1 2-3741,0 3 0,2 1 0,0 3 0,0-2 0,3 1 129,3 2 0,4-2-129,3 1 129,14-9-129,-15 14 0,15-14 0,0 12-129,0-12 129,15 10-129,0-7 129,3 2-129,1 1 129,1 0 0,-3 0-129,2 1 0,-5 2 0,-1 0 129,-2 0-258,-4 1 258,-3-1-129,1 0 0,-5 0 129,0-1 129,0-8 129,-10 13 129,10-13 258,-26 8 129,12 0-129,-11-8 0,4 1 0,-8-1-129,4 0-387,-1 0-387,-2 0-516,10 0-2064,2 0-1419,-1-7-516,17 7 0</inkml:trace>
  <inkml:trace contextRef="#ctx0" brushRef="#br0" timeOffset="6171.3529">21314 14538 258,'0'0'3096,"0"0"387,0-7-1677,0 7 0,8-8-129,-8 8-387,11-10-129,-11 10-258,18-8-258,-6 7 0,-12 1-387,25-1-258,-12 1-129,5 1 129,1 2-129,2 1 129,3 1 0,0 0 0,3 0 0,0 1 129,0 2-258,-2-1 129,2 4-129,-4-3 0,-3 5-258,-6-2 258,-1 2-129,-6-2 129,-2 2 0,-5-1 0,0-2 258,-7 2 0,7-12 258,-18 18 258,2-12-129,0 4 0,-5-7 258,0 5-258,-5-6-129,0 3 0,-4-3-258,3 0 0,-1-2-129,0 0 129,5 0-129,-1 0 0,5 0 0,5-2 129,3 0 0,11 2-129,-13-8 129,13 8-129,2-11 0,6 2 0,4 0 0,1 0-129,4 1-129,3-1 0,7 8-903,-4-4-2709,4 2-258,2 3-516,-1 0 387</inkml:trace>
  <inkml:trace contextRef="#ctx0" brushRef="#br0" timeOffset="7193.4114">22303 14552 645,'15'14'2451,"4"5"-516,-8-9-129,5 5-516,0 2-129,0-3-258,1 4 0,-4-1-129,2 1-129,-6-4 0,1 2 0,-5-5-129,1-1 0,-6-10 258,4 11 258,-4-11-129,0 0 129,0 0-129,0 0-129,-1-11 129,1 3-129,-1-8-258,1-2-258,7-7-129,4-3-129,5 0 0,5-4 0,3 2-129,2 1 129,3 3-129,-7 4 0,3 8-129,-11-4-774,5 15-903,-19 3-2193,0 0-258,0 0-516,0 0 129</inkml:trace>
  <inkml:trace contextRef="#ctx0" brushRef="#br0" timeOffset="7809.4466">22735 14610 4386,'11'8'4128,"-11"-8"-516,11 4 129,-11-4-3096,18 0-903,-8 0 129,4-3 129,4-1 129,4 0 258,2-3-129,0 1 0,2-5 0,1 4 0,-1-5-129,-3 3 129,-7 0-258,-2 2 0,-14 7 0,14-12-129,-14 12 129,0-9-129,0 9 0,-17-5 0,3 5 0,-3 0 0,-2 0 129,-2 3-129,0 3 0,-3 0 129,3 2-129,-1 2 129,2 0 0,1 1 129,0 2 0,4-2 0,1 1 0,2 1 0,2-2 258,3 2-258,7-13 387,-9 19-258,9-19 129,-1 17-129,1-17 0,8 15 0,5-5-387,1-4-516,15 6-1032,-2-3-1806,5-3-774,11-2-258,-5 1 0</inkml:trace>
  <inkml:trace contextRef="#ctx0" brushRef="#br0" timeOffset="8253.472">23371 14550 2967,'-10'0'3096,"10"0"258,0 0-2322,0 0 0,0 0 258,0 0-129,-4 6 0,4-6-129,-7 9 258,7-9-129,-13 14-258,1-6-258,5 6 0,-7 0-258,3 2 0,-4-1 0,3 4-129,-3-4 0,5 2-129,0-4-129,4 2 0,3-3 0,3-1 129,3 0-129,12-4-129,10 2 0,7-6-387,11 3-387,1-9-516,14 0-1419,0-9-1548,-3-6 0,1-6-387</inkml:trace>
  <inkml:trace contextRef="#ctx0" brushRef="#br0" timeOffset="8582.4908">23722 14229 129,'-16'0'3225,"16"0"-129,0 13 387,0-13-2709,0 0 0,11 17 258,-8-7 258,8 10 0,-6 0-516,8 9 258,-9 3-387,9 11 258,-4 4-516,3 7-258,-1 0 129,2 3-258,-3-3 129,3-4-258,-3-6 129,-1-5-129,2-8-387,-6-12-903,-1-11-2451,-4-8-258,7-8-258,-4-10 258</inkml:trace>
  <inkml:trace contextRef="#ctx0" brushRef="#br0" timeOffset="8812.504">23597 14445 1677,'-16'2'3870,"16"-2"387,0 0-774,0 0-1935,11 10-129,0-10 258,17 0-129,-3-1-516,14 1-258,7-3-774,6-3-903,18 4-2193,4-1-1161,3-1-258,3 0-387</inkml:trace>
  <inkml:trace contextRef="#ctx0" brushRef="#br0" timeOffset="9318.5329">24130 14673 2709,'-33'-15'3741,"33"15"129,-13-16-2064,6 2-129,7 3-387,1-5-387,13 5 0,2-4-258,8 5-129,2-2 0,7 4-258,-1 2 0,3 5-129,-8 1 129,1 3 0,-7 9-129,-2 6 129,-11 0 0,-4 4-129,-4-1 258,-4 4 0,-12-6 258,2 0-258,-9-6 129,6 0-129,-7-8 0,2-1 0,1-4-258,2-2-258,4-3-645,-6-10-1677,4 2-1677,3-3-516,4 0-387,3-2-129</inkml:trace>
  <inkml:trace contextRef="#ctx0" brushRef="#br0" timeOffset="9873.5647">24570 14550 1677,'3'15'2967,"-3"-15"129,10 12-903,-2 0-1806,1 1 258,3 3 258,1-2 0,2 6-129,-2-6 387,4 3-129,-6-5 129,2 3-258,-13-15 0,16 15-258,-16-15 129,0 0 0,0 0-129,0 0 0,0 0-129,-4-8-129,-7-5 0,2 0 0,-6-5-258,0-1 129,-2-1-129,4 1 258,-1-2-258,6 3-129,6 1 258,2 3-258,10 3 129,12 0-129,9 4 0,7 0 0,8 3 0,5 3-129,5 1 0,-2 0-258,3 5-774,-16-5-1548,4 3-1806,-7 1-258,-11-3-258,-6-1 0</inkml:trace>
  <inkml:trace contextRef="#ctx0" brushRef="#br0" timeOffset="11166.6386">16833 15561 645,'-16'0'2580,"2"0"-516,2 0 0,12 0-129,-21-1-129,21 1 0,-17-5-129,17 5-258,0 0-258,-10-11-516,9 3-258,1 0-129,6-2-129,7-1 0,2-2-129,4 1-129,2 2 0,3 0 129,2 4-258,-1 1 0,0 5 0,-6 0 0,-1 7 0,-2 1 129,-2 3-129,-4 0 129,0-1 0,-3 4 258,-6-4 129,2 6 258,-3-6 129,-1 7 258,-11-10-129,4 6 129,-8-7 0,4 6-129,-4-6-258,3-2-129,-1-4-258,0 0-258,14 0-645,-20-17-1290,16 6-2580,3-8-129,1-3-516,5-3 129</inkml:trace>
  <inkml:trace contextRef="#ctx0" brushRef="#br0" timeOffset="11962.6842">17284 15185 2451,'0'0'3612,"4"15"129,-4-15-387,0 0-3096,0 15-516,0-2 129,-3 4 129,-1 3 387,3 6 258,-8 3 0,9 10 258,-5 0 129,5 8-258,-3-4 258,4 7-258,-1-7-129,10 3-129,-7-6-258,7-2 129,-1-9-258,3-2 0,-2-5-129,-1-4 0,1-6-129,-4-3 0,-6-9-258,0 0-1032,11 3-1290,-11-9-1935,-6-7 129,0-2-387</inkml:trace>
  <inkml:trace contextRef="#ctx0" brushRef="#br0" timeOffset="12165.6958">17236 15652 1419,'-29'-34'3483,"25"25"-129,-3 0-1548,7 9-387,-6-9-129,6 9-645,0 0 129,0 0 129,0 0-129,0 0 129,6-4 0,-6 4 129,22-2-258,-6-2-129,11 2-387,9 2-1290,4 0-2967,6-3-516,7 0-387,-1-4 0</inkml:trace>
  <inkml:trace contextRef="#ctx0" brushRef="#br0" timeOffset="12818.7331">18081 15610 1677,'0'-22'3096,"16"12"-258,-4-7-2451,3-1-129,2 0 387,0 0 0,2 3 129,-1-1 0,3 6 0,-8 0 129,2 7-387,-1 1 129,2 2-645,-2 4-129,-1 4-258,4 3 129,-5-2 0,3 4 129,-3 1 387,-1-2 129,-1 4 258,-6-6 129,3 7 258,-7-8 0,0 8 0,-10-8 0,3 7-129,-9-9-258,4 6 0,-10-9-258,4 2 258,-7-4-258,3 1 0,-3-4 0,3-3-129,-1-3 0,0-2-387,6 1-516,-3-11-1161,14 3-2580,0-4-387,5-1-387,1-4 0</inkml:trace>
  <inkml:trace contextRef="#ctx0" brushRef="#br0" timeOffset="13209.7555">18431 15195 5289,'0'0'4128,"0"0"-129,1 9-258,-1-9-3096,0 16-903,0-7 0,0 7 129,0 2 129,0 7 258,1 6 129,-1 6 0,0 5 258,-1 0-258,1 4 129,-6-7 0,5 3 0,-4-9-258,5-5 0,0-9-387,0-7-516,8-1-2322,-8-11-1419,17 0-258,-7-5-387</inkml:trace>
  <inkml:trace contextRef="#ctx0" brushRef="#br0" timeOffset="13789.7887">18772 15403 5547,'0'0'4257,"11"0"-516,-11 0 0,0 0-3612,0 0-387,0 0 0,0 0 258,-6 15 0,6-4 387,-3 0 129,3 9 129,-1-2 0,1 11 0,0-5-258,5 10 0,-1-5-129,1 1 129,1-5-387,-1-2 0,1-5-774,-6-9-2322,0-9-1290,15 0-258,-10-12-258</inkml:trace>
  <inkml:trace contextRef="#ctx0" brushRef="#br0" timeOffset="14426.825">19060 15469 1677,'13'16'3870,"-8"-5"129,-5 0-1161,0-11-1290,0 23 0,-3-14-258,3 11-258,-4-9 0,4 6-258,0-17 0,-2 18-258,2-18-258,15 0-387,16-9-516,4-11-258,15 1 516,1-4 129,3 2 387,6-2-129,-5 3 387,-4 8 129,-16-2 387,0 14 387,-19 0-516,1 11-387,-9 2-129,-3 4-129,-2 2 0,-1-1 0,2 3-129,1-3 129,2-3-129,2-3 0,3-3 129,1 0-129,-2-6 129,0 3 0,-11-6-129,14 4-387,-3-1-3612,-11-3-645,0 0-387,-4-12-387</inkml:trace>
  <inkml:trace contextRef="#ctx0" brushRef="#br0" timeOffset="15544.889">19625 15605 1935,'0'0'2709,"0"0"-387,0 0-2322,8 0-903,-8 0 387,14-9 129,-5 0 387,5-2 387,3-2 0,3-2 387,4-2 258,1-1 129,6 3 0,-4-2-129,6 6 0,-8 2-129,1 7 129,-4-1-387,1 5-129,-5 3-258,-1 6 0,-4 0 0,0 5 258,-3-4 0,0 5 129,-7-6 129,5 8-129,-8-9 129,7 7-129,-7-10-129,4 5 0,-4-12 0,3 13-258,-3-13-129,3 9-129,-3-9-129,0 0-258,0 0-1290,16 0-2709,-8-7-258,4-4-516,-1-7 129</inkml:trace>
  <inkml:trace contextRef="#ctx0" brushRef="#br0" timeOffset="16229.9282">21135 15151 1677,'0'0'2967,"0"0"0,0 0-387,12 1-3225,-12-1 129,4 8 387,-4-8 516,4 13 258,-4-4 387,6 2 0,-6 0 129,5 10 129,-5 1-129,7 10-129,-7 4-258,5 11-129,-5 3 0,0 8-129,-3-2-129,0 3 258,-7-7-129,6 3 129,-6-15-129,7-3 0,-3-11-129,5-2-129,1-9-129,0-3-516,2-3-516,-2-9-1419,0 0-2064,0 0-645,8-15-129,-4-3 130</inkml:trace>
  <inkml:trace contextRef="#ctx0" brushRef="#br0" timeOffset="16940.9689">21458 15352 3096,'19'0'3225,"-1"3"258,-18-3-3096,17 7 387,-4 2 129,-13-9 129,16 21 129,-10-6 0,9 11 129,-7-3-258,7 10 0,-2-3-387,4 6 129,-3-4-258,6 2 129,-8-9-258,4 1 129,-6-8-258,0-2 0,-1-6-129,-4-1 0,-5-9-129,6 9 129,-6-9-129,0 0 0,0 0 0,0 0 0,0 0 0,0 0 0,0 0 129,0 0 129,0 0 0,0 0 129,0 0-129,12-5 258,-7-13-258,5 0 0,1-7-129,5-6-129,3-6 0,3-3-129,4-3 0,1-2 0,4 4 0,-1 1-129,3 6 258,-4 6-258,1 5 258,-7 6-129,-4 7 0,-6 2-129,-3 7 0,-10 1-516,0 0-903,0 0-1806,-8 12-1419,8-12-129,-17 12-258</inkml:trace>
  <inkml:trace contextRef="#ctx0" brushRef="#br0" timeOffset="18242.0433">22444 15087 2709,'0'0'3612,"1"8"0,-1-8-258,0 0-3096,0 0-258,0 0 258,0 0 0,-5 9 387,5-9 258,-2 8 129,2 0-129,0-8 129,0 18-129,-5-6-258,5 8-258,-1 2 0,1 5-129,-4 4 0,1 7-129,-4 3 258,2 7-258,-5-1 129,-1 1 0,-3-4 0,2 1 129,-2-9-129,1-1-129,2-9 0,1-6 129,2-8-258,2-1 129,6-11-129,-7 11 0,7-11-129,0 0 0,0 0-258,0 0-903,0 0-3225,12-2-258,-3-8-129,-1-5-645</inkml:trace>
</inkml:ink>
</file>

<file path=ppt/ink/ink6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3:01:18.641"/>
    </inkml:context>
    <inkml:brush xml:id="br0">
      <inkml:brushProperty name="width" value="0.05292" units="cm"/>
      <inkml:brushProperty name="height" value="0.05292" units="cm"/>
      <inkml:brushProperty name="color" value="#7030A0"/>
    </inkml:brush>
  </inkml:definitions>
  <inkml:trace contextRef="#ctx0" brushRef="#br0">5456 12560 1,'20'6'1160,"-5"-3"130,2-3-258,7 1-129,1-1-129,8 1 0,4 0 0,3 1-258,8-1-258,6 0 258,2 1 0,9 1 129,4-1 0,2-2-129,8 0 258,6-5-129,5 1-258,5-3 0,3 4 0,0-2-129,0 1 0,3 2-129,-2 2 258,-3 0-129,-5 1 129,-7 3-129,-4 0 258,-7 0 0,-1 2-129,-13-4 258,-7 3 0,-12-5 0,-4 9 129,-15-9 0,-1 1-258,-20-1 129,14 0-129,-14 0-258,0 0 0,0 0-258,0 0-387,0 0-387,0 0-1161,0-7-2709,0 7-258,1-13-258</inkml:trace>
  <inkml:trace contextRef="#ctx0" brushRef="#br0" timeOffset="2097.12">10361 12510 1032,'15'0'1419,"4"-4"-774,-3 1-258,-1 1 0,2 1-258,2 0 129,2-1-129,3-1 387,-1 2 129,4-1 258,0 0 129,4-1 0,4 2 0,2-4 129,6 0-387,3 1 0,9-2-129,1 1-387,7 2-129,4-2 0,6 0 258,3 1-258,1 4 0,7 0 129,1 0-129,4 0 0,3 0 0,-1 2 0,2 4 129,-1-1-258,2-1 129,-2 0 129,0 3-129,-2-2 129,-1 0-129,-4-2 129,4 2 0,-6-1-129,2 2 0,-2-2 0,3-1 0,0 3-129,-1-1 258,-1-2 0,4 2 0,0-2 129,3 1 129,-3-4-258,3 3 0,-1-3 0,6 3-129,-2-1-129,2 0 0,-2-1 0,-2 3-129,-2-4 129,1 0-129,-5 0 129,-2 2-129,-1-2 129,-4 0 0,-5 0 0,-5 0 0,-10 0 0,-7 0 129,-11 0-129,-7 0 129,-11 0-129,-7 0 0,-7 0-129,-9 0 0,11 0-258,-11 0 0,0 0-258,0 0-129,0 0-774,-9 8-1419,-1-7-1548,10-1-129</inkml:trace>
  <inkml:trace contextRef="#ctx0" brushRef="#br0" timeOffset="4283.245">15701 9757 645,'-8'9'1161,"-6"4"258,0-1-258,-2 5-258,-7 4-129,-6 10 0,-6 2-258,-4 5-258,-5-1 129,0 2-645,8-6 0,1-4-1290,3-16-1677</inkml:trace>
  <inkml:trace contextRef="#ctx0" brushRef="#br0" timeOffset="4700.2689">15296 9912 903,'-52'66'1548,"23"-30"129,0 1 129,3 1 258,1-4-129,9 3-387,6-7-129,10-3-387,15-8-387,16-2-129,7-5-258,10-1-129,4-8 129,3-3-129,-1 0 0,-4 0 129,-8-6 258,-3 3 0,-12-9 0,-2 7-129,-4 0 0,-3 3-129,0 2-258,-2 0-129,2 0-516,-5 3 129,4 11-774,-17-14-1548,11 13-1548,-7-1-258,-12-12 259</inkml:trace>
</inkml:ink>
</file>

<file path=ppt/ink/ink6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19:44:50.619"/>
    </inkml:context>
    <inkml:brush xml:id="br0">
      <inkml:brushProperty name="width" value="0.05292" units="cm"/>
      <inkml:brushProperty name="height" value="0.05292" units="cm"/>
      <inkml:brushProperty name="color" value="#7030A0"/>
    </inkml:brush>
  </inkml:definitions>
  <inkml:trace contextRef="#ctx0" brushRef="#br0">2135 9314 129,'0'0'774,"0"0"0,0 0 0,0 0 129,0 0 0,11 1 0,-11-1-129,6 9 129,-6-9-129,6 16 0,-2-1-129,-3 2 129,1 5-129,-2 4 129,0 4 0,0 1-258,0 1 258,-1-4-129,1 0-258,0-8 0,5-2 0,-5-18-129,28 8 0,-7-14-129,4-10 0,4-7 0,3-5 0,-2-3-129,1-2 129,-4 1-129,-2 2 258,-7 4-129,-3 7 0,-6 3 0,1 3 0,-4 6-129,-6 7 0,0 0-129,12-3 129,-12 3-129,11 4 0,-4 6 129,0 1 0,1 4-129,2 3 258,-2 2-129,2 3 258,0 2-258,0 2 258,-1-3 0,0 4 0,0-6 0,-1-1 0,-1-5 129,7-3-258,-14-13 129,26 7 0,-13-8-129,5-10 0,-1-6 0,4-5 0,-2-5 0,-2-2 0,-1-3 0,-2 1 0,-4 0 129,-2 3-129,-3 4 129,0 3-129,-2 3 0,0 4 0,-1 3-129,0 2 0,-2 9 0,6-11-129,-6 11-129,0 0-903,0 0-2967,11 9-258,-11 2-129,-3 2-258</inkml:trace>
  <inkml:trace contextRef="#ctx0" brushRef="#br0" timeOffset="1488.0851">2862 9797 129,'0'0'2967,"0"0"-516,0 0-387,0 0-258,0 0-387,-11 2-387,11-2-516,0 0-129,0 0-129,0 0 0,0 0 0,8-13 0,3 0-129,7-4-129,5-6 0,7-1 0,3-3-129,2-2 129,1 1-258,-3 3 258,-4 5 0,-4 2 258,-9 8-258,-2 4 129,-14 6 129,13 1-129,-13 11 0,0 3 0,0 0 129,0 9 258,-3-4-258,2 3 258,-4 0 0,5 0 0,0-5 0,0 1-129,2-5 129,8 0-258,-1-6-387,3-6-774,6-2-2193,0 0-903,-3-12-258,4-1 0</inkml:trace>
  <inkml:trace contextRef="#ctx0" brushRef="#br0" timeOffset="1798.1028">3127 9182 3999,'-24'0'4257,"6"2"-258,18-2-258,0 0-2838,-12 2-645,12-2 129,0 0-387,0 0-258,9 13-1161,1-8-2322,-10-5-129,16 5-387,-16-5 259</inkml:trace>
  <inkml:trace contextRef="#ctx0" brushRef="#br0" timeOffset="4379.2505">4528 9120 1,'0'0'773,"0"0"-515,0 0 129,0 0-258,0 0 129,0 0 387,0 13 0,0-5 129,0 3 258,-1 0-258,0 5 0,-2 2 0,1 4-258,-1 6 0,0 2-258,2 6 129,0 1-258,1 7 129,0 2 258,-1 1-258,1 1 129,-1-1 0,0 0 129,-3-3-129,0-1-129,-3-7-129,2-5 0,0-4 129,0-6 0,2-6-129,0-3 0,3-12 258,-4 9 0,4-9-129,0 0 0,0 0 0,0 0 0,2-5 0,-2 5-258,0 0 0,13-10-258,-13 10 129,12-4 0,-12 4 0,0 0 0,13-3 129,-13 3-129,0 0 129,0 0 0,10-1 0,-10 1 129,0 0 0,13-5-129,-13 5 129,11-3 0,-11 3-129,12-3 0,-12 3 0,0 0 0,17 0 0,-17 0 0,11 4 0,-11-4 0,12 7 129,-12-7 129,12 2-258,1-2 129,-13 0 0,20 0-129,-7-1 129,1-1 0,2 0-129,2 0 0,-1 2 0,3 0 0,-1 0 0,2 1 0,0 2 0,2-2 0,3 1-129,1-2 258,3 0-258,3 0 258,1 0-129,2 0 0,3 2 0,0 1 0,0 1 129,4 0-129,-2 1 129,1 3-129,4-1 129,2-1 0,-3 0 258,5-2-258,-3 0 0,4 1 0,-1-2 0,2 2-129,-1-2 129,0 0-129,3 3 0,-1-3 0,2 4 0,0-2-129,1 2 258,-1 0-129,3 0 0,1 2 0,-1 0 0,1-1 0,0-1 0,2 2 0,0-3-129,-1 3 129,6-3 0,2 0 0,6 2 0,1-2-129,2 2 129,-1 0 0,4 0-129,-2 0 129,-1-1 0,0 0-129,-3-1 129,0 1 0,3-4 0,2 2 0,-3-2 0,3-2 0,0 2 0,0-3 0,1 1 0,-2 0 0,0 0-129,-3 2 129,8 0 0,0 0 0,-4 0-258,0 0 258,3-1-129,-2 0 129,-3-2-129,0 1 129,-1 0 0,-1 0-129,4-1 129,0 2 0,0-2 0,1 0 0,4 0 0,-1 0-129,2 0 129,0-2 0,0 1 0,2-1 0,-1 2-129,3 0 129,-1 0 0,0 0-129,0 0 129,0 0 0,-1 0-129,1 0 129,2-2 0,0 0 0,0 0 0,-3 1 0,4 0 0,2-1 129,-2 2-129,1 0 0,2 0 0,1-2 0,1 2-129,0-4 129,2 1 0,0 0 0,-1-1 0,1-1-129,-2-1 258,-1 2-129,1 1 0,1-1 0,-2 2 0,1-1 129,0 3-129,0-2 0,5 0 129,0 0-129,1-1 129,4 1-129,-2-2 0,3 2 0,1-1 129,1-1-129,-1 2 0,0-1 0,2-1 0,-1 0 0,2-2 0,-1 0 0,2-2 129,-1 2-129,-1 1 0,2-2 0,3 4 0,2-1 129,7 2-129,3-1 0,3 0 0,5 2 129,3-2-129,5 0 258,7-4 0,3 2 129,-1-3 0,4-1 129,0 0 0,6 2-129,-2-4 0,2 4-129,-8-4 0,0 2-258,-5 0 0,-6-2-129,-3 4-258,-14-6-2322,-7 1-1677,-7 0 129,-21-6-516</inkml:trace>
  <inkml:trace contextRef="#ctx0" brushRef="#br0" timeOffset="6159.3523">4636 9071 774,'65'-1'1161,"-27"-3"258,6 1 0,8-3 129,-1-1-258,9 0 0,6 0-387,5-1-387,5-1 0,6 4-258,1 0-129,2-1 0,5 5-129,0 0 0,4 1-129,1 0 258,2 1-129,4 2 129,6-3-129,3 3 258,2-2 0,5-1 0,7 0-129,5 0 258,1 0-129,1 2 0,-1-1-129,5 5 258,1-3-258,2 4 0,-8-2 0,-1 1-129,-2-2 129,2 0-129,2-2 0,2-1 129,-1-1-129,3-4 129,4-3 0,1 1-129,5-2 129,3 1-129,-4 0 258,4-1-258,1 2 0,-1 2 0,-2-3 129,1 0-129,-5 0 0,0-2 129,0-1 0,2-2 0,-7 2 0,1-2 0,2 0 0,1 2 0,4-1-129,2 1 129,-2 0-129,1 1 0,3-1 0,2-3 258,0 4-258,-2-4 129,0 3-129,3-2 129,0 2-129,3 1 129,-1 0-129,-1 2 129,-1 1-129,3 0 0,-2 3 0,-4-1 0,0 4 129,-3-2-129,2 2 0,0 0 129,-1 0-129,-6 0 0,5-1 129,0 1 0,4-2-129,0 1 129,-1 0-129,2 0 0,1 1 129,3 0-129,-1 0 0,3 0 0,-5 1 0,2 2 0,1-1 0,-4 0 129,-3-1-129,-5 1 0,-7 1 129,-2-2-129,-6 1 0,-7 0 0,-5 1 129,-6 1-129,-4 2-129,-2 0 129,-4 3 0,-7 0 0,-4 2-129,-7-1 129,-5-1-129,-6-1 129,-7-1-129,-6 0 129,-8-3-129,-7-1 0,-7 1-129,-7-3-645,-2 7-258,-8-8-645,2 6-258,-21-6-516,20 8-516,-20-8-516</inkml:trace>
  <inkml:trace contextRef="#ctx0" brushRef="#br0" timeOffset="6732.3851">18823 8940 1935,'-7'12'2193,"3"-3"-258,4-9 129,-2 17-387,-4-9-258,6 8-129,-1-3-387,1 6 129,0 2-387,0 8-129,0 2-129,4 6-258,0 5 0,2 4 129,1 0-129,2 4 0,1-2 0,1 1-129,3-5 0,2-2 129,0-5 0,-1-2 0,2-4-129,-4-2 258,-2-2-129,-3-3 0,0-2 0,-3 0-129,-2-6 129,-2-1 0,-1-3 129,0 0-258,0-12 0,0 9 129,0-9-129,0 0 0,0 0 0,-12 5-387,12-5 129,-22 6-258,3-1-129,-8-1 0,-2 2 0,-12-3 258,-5 3 129,-9-1 258,-8-1 258,-4 3 0,-6-1 0,-4 0-258,-2 6-1419,5 0-2322,-10-5-258,10 2-129</inkml:trace>
  <inkml:trace contextRef="#ctx0" brushRef="#br0" timeOffset="7889.4513">11086 10616 2451,'0'0'3225,"12"0"-1677,-12 0-1161,16-4 387,-6 3 0,2-4 129,2 2-129,-1-5-129,8 0 129,-1-7-129,6 3-258,2-8-258,5 3-129,1-4 129,1 5-258,-4-1 258,-1 4-129,-7 4 0,-2 3 0,-3 5 0,-6 1 258,-12 0 0,20 16-129,-14-3 129,2 3 0,1 3 129,3 2 0,-1 0 0,3 3 0,-1-2 258,4 2-129,-4-4 0,7-1 129,-7-2-258,6-2 0,-5-6-258,4-5-516,6-4-3870,-4-8-129,-3-14-387,2-3 0</inkml:trace>
  <inkml:trace contextRef="#ctx0" brushRef="#br0" timeOffset="32695.8701">18387 10126 2580,'9'-11'2064,"-9"11"-1548,0 0 258,11-7 258,-11 7 258,0 0 0,0 0 258,0 0-129,0 6-129,1 6-258,-1-12 0,2 20 0,-2-8-387,5 7-129,-1-1 0,5 3-129,-2 5 0,4 2-258,-2 2 129,2 3-258,-2-1 129,0 2-129,-3-1 129,-1 2-129,-2-9 0,-1 0 258,-2-6-258,0-4 258,0-4-129,0-2 129,0-10 129,0 0-129,0 0-129,0 0 258,0 0-129,0-13-129,0-2 129,6-3-129,4-3 0,7-4 0,5-4 0,6-1 0,6-4-129,2-1 129,3-1-129,1 4 0,-2 0 0,-4 3 129,-7 2-258,-7 7 0,-4 4-129,-9 2-516,6 10-1290,-13 4-2451,0 0-129,0 0-516,-13-1 258</inkml:trace>
  <inkml:trace contextRef="#ctx0" brushRef="#br0" timeOffset="33010.8881">18476 10354 1419,'0'16'4128,"0"-16"-258,13 9 0,-2-1-2709,9-4-1161,1 1 129,6-2 0,1 3 0,-1 0 129,2 2 0,-2-1 129,3 5 0,-3-2 129,3 4-129,-7-4 129,2 1-129,-2-2-129,1 0 0,-4-2-774,-2-6-1677,-6-1-2064,5 0 0,-11-10-387</inkml:trace>
  <inkml:trace contextRef="#ctx0" brushRef="#br0" timeOffset="34451.9705">20490 9431 2322,'9'-5'2064,"-9"5"-1548,0 0-129,0 0 258,0 0 258,0 0-129,0 0 129,0 0 129,0 0 258,3 15-258,-3-3 129,3 10-258,-3 2-258,5 5 0,0 5-516,0 5 0,4 3 0,-1 0 0,0-4-129,5 0 129,-5-7 129,2-4-129,-2-6 258,1-2-129,-4-8-129,2-2 129,-7-9 0,5 7 129,-5-7-129,0 0 0,0 0-129,-9-1 0,9 1-387,-18-12-258,18 12-258,-23-18-258,23 18 0,-18-23-258,14 15-387,-5-5 0,8 4 387,-4 0 129,5 9 516,-7-13 258,7 13 129,-1-10 387,1 10 0,5-17 645,8 1 129,10-1 387,-1-9-258,17 0 258,-2-10-129,15 3 129,-7-10 129,14 11-129,-11-5-258,2 10-516,-9 0 0,-6 9-258,-9 3-258,-7 3-258,-5 11-258,-14 1-516,0 0-387,0 0-1032,-6 7-2064,-6 6-129,-9 0 0</inkml:trace>
  <inkml:trace contextRef="#ctx0" brushRef="#br0" timeOffset="34693.9844">20529 9688 3483,'0'15'3999,"2"4"-387,12-9-2838,5 0-258,8 1 129,1-3 129,10 2-387,2-2-258,5 1 0,0-2-516,-2-1-774,1-3-2709,0 8 0,-13-9-129</inkml:trace>
  <inkml:trace contextRef="#ctx0" brushRef="#br0" timeOffset="35145.0102">21283 9700 1677,'11'11'4128,"12"-5"0,-12-6-258,13-1-2838,0-1-1290,1 0 258,5 0 0,3-2 0,0-2 0,0-1-258,-5-1-516,3 2-1419,1 3-1677,-14-5-129</inkml:trace>
  <inkml:trace contextRef="#ctx0" brushRef="#br0" timeOffset="35411.025">21218 9584 4257,'23'4'4644,"3"-4"-516,-2-1-129,7 0-3999,4-2-258,6 3 0,-1-5-1032,6 1-2193,1 3-774,-13-8-129</inkml:trace>
  <inkml:trace contextRef="#ctx0" brushRef="#br0" timeOffset="36036.0608">21930 9099 1548,'0'0'3999,"4"7"-258,-4-7 0,2 9-3354,2 2-387,1 4 516,2 7-129,-6 5 387,4 9-129,-5 6 258,2 14-129,-2 4-129,0 7 0,0 0-129,6 6 0,1-3-129,6-3-129,0-6 0,7-9-129,1-8 0,-1-5-129,2-8-516,-9-13-387,6-7-3354,-19-11-258,12 0-516,-12-9 258</inkml:trace>
  <inkml:trace contextRef="#ctx0" brushRef="#br0" timeOffset="36631.0948">22204 9358 774,'0'0'3354,"2"8"258,-2-8-258,0 0-3225,0 9 0,0-9 0,16 19 258,-6-4-129,5 4 129,3 3 129,5 6-258,0 0 0,3 6 258,0-1-129,5 2 258,-2-5-129,5 2 129,-6-6 129,4-2-129,-6-6-129,5 1 0,-6-6-129,-2 0-258,-6-7 0,-1 3 129,-16-9-129,14 4 0,-14-4 129,5-5 0,-6-8 0,-5-1 0,-3-7-129,2-4 0,-2-2-258,4-5 258,2-3-129,3-3-129,1-1 258,8-1-258,6 2 258,5-1-258,4 2 129,1 1-387,6 5-645,-11 2-2709,7-1-774,0 3-129,-11-1-387</inkml:trace>
  <inkml:trace contextRef="#ctx0" brushRef="#br0" timeOffset="37447.1418">23158 8994 2322,'0'0'3612,"0"0"387,17 11-1161,-17-11-2580,6 14-129,-3 0 258,-3-2 258,5 7-258,-4 4 387,6 5-258,-5 4 258,5 7-258,-4 1 0,7 9-129,-2 0 129,6 6-129,1-3-129,4 1 129,-1-5-258,4-3 129,0-5-129,-2-3 0,-1-6-129,-6-6-516,5 0-2064,-11-3-1677,-9-9-387,-10-3-258</inkml:trace>
  <inkml:trace contextRef="#ctx0" brushRef="#br0" timeOffset="38843.2213">10745 9047 2193,'-3'11'1290,"0"1"-516,-2 1 258,2 3 129,-2 2 129,3 3-129,-2-2 0,4 7-258,-2-1 258,2 10-258,0 5-129,7 10-129,-5 8-258,8 9 129,-5 6 0,5 5-129,-5 4 0,2-2-129,-6-3-129,0-7 129,-1-10-129,0-9 129,0-9-387,0-12 0,4-9-387,-4-21-1677,12 2-2193,8-9-129,-2-19-258</inkml:trace>
  <inkml:trace contextRef="#ctx0" brushRef="#br0" timeOffset="39739.2728">12188 8909 1419,'0'0'1290,"6"7"258,-6-7 0,0 15 0,-1-6-516,1 6 0,-5-1-129,5 8 0,0-2 0,0 9-129,-1 7-258,1 8 0,-1 11-129,1 10-129,-4 9 0,2 7 0,-5 5-129,4 4 0,-3-5 0,0-6 129,1-10 129,3-6 129,-1-13-129,3-7 0,0-10-129,5-8 0,0-6-258,2-5 0,1-3-258,-8-11-258,15 9-645,-15-9-1677,5-7-1677,3-4-129</inkml:trace>
  <inkml:trace contextRef="#ctx0" brushRef="#br0" timeOffset="41699.3851">11136 9549 1935,'0'0'2838,"0"0"-129,0 0-645,0 0-645,0 0-645,0 0-516,8-11 0,6-3 0,6-1 0,1-4-129,7-5 0,3-4 0,3 0 0,-1-1-129,2 3 0,-2 1 129,-5 4 0,-5 2 129,-2 6-129,-4 1 129,-7 6-129,-10 6 0,12-6-129,-12 6 129,0 0-129,0 0-129,7 9 129,-4-1-129,-1 1 129,1 3 0,1 1 0,2 4 0,-3 1 129,0 2-258,2 3 258,-2 7-129,-3 0 0,0 3-129,0 1 129,-4-2 0,-1-2 0,-1-3 129,-1-2-129,1-10 0,1-2 129,5-13 0,-10 10-129,10-10-129,0 0 0,-13 0-129,13 0 0,-16-3-129,6 0 129,-1-1 0,-4 0 129,2 1 0,-2-1-129,2 4 258,1-1-129,12 1 0,-17 0 0,17 0 0,0 0 0,0 0 129,9 0 0,8 0 129,5-1 0,6-2 129,4 1-129,6 1-1806,6 3-1935,-14-3-387</inkml:trace>
  <inkml:trace contextRef="#ctx0" brushRef="#br0" timeOffset="43675.4981">11460 9697 1032,'0'0'903,"0"0"-129,0 0-129,0 0-387,0 0 258,0 0 129,0 0-129,0 0 258,-3-10 129,3 10-258,0 0 0,4-11-258,-4 11 0,15-10-258,-4 4-129,-1 2 0,5 1 0,-2-1 0,5 1 0,-3 2 0,2-1 129,-3-1 0,1 2 0,-1 0 258,1 0-258,-2-2 129,-2 2-129,2 0 258,-13 1-258,16-3 129,-16 3 0,0 0 129,0 0-129,0 0 0,0 0 129,0 0-258,-14 0 0,1 2 0,-5 1-129,-3 0 0,-1 0-129,-3 2 129,0-1 0,1 0 129,-2-1 0,4 1 0,3-4 0,4 3 129,2-3-129,13 0 0,-12 2-129,12-2 0,0 0 0,6 0 0,6 0-129,3-2 129,2 0-129,4-1 129,2 1 129,-2-2-129,4 0 0,-2 2 0,-2-1 0,-3 0 0,-1 2-129,-7-1-258,3 2-774,-13 0-1806,0 0-1161,7 11 0</inkml:trace>
  <inkml:trace contextRef="#ctx0" brushRef="#br0" timeOffset="45610.6088">5523 9466 1161,'-49'9'1419,"20"-8"129,-2 4-387,0-5 258,-2 1-387,3 1 129,-1-2-129,7 0-129,0-8-258,9 4 129,4-9-258,8 1-258,3-6 0,11-1-129,10-4 0,8 0-129,7 1 258,3 2-258,3 4 129,-1 5-129,0 4 0,-3 7 0,-7 2 0,-3 7 0,-6 6 0,-5 1 0,-4 2 0,-4 2 129,-7 0 129,-2 1 0,-3 1 258,-10 1 129,-7-2 129,-1 4-129,-12-6 0,5 2 129,-7-5-258,1-1 0,-4-6-258,2-2-129,4-7 0,3 0-258,6-4-258,4-11-516,15 2-2580,3-5-903,3-5-387,15 2 129</inkml:trace>
  <inkml:trace contextRef="#ctx0" brushRef="#br0" timeOffset="45925.6268">6261 9521 1806,'3'14'3741,"-3"-14"129,11 0-774,-11 0-3225,24 0-903,-11 0-1161,-13 0-1419,28-2-258</inkml:trace>
  <inkml:trace contextRef="#ctx0" brushRef="#br0" timeOffset="46172.6409">6927 9502 3999,'38'5'4386,"-21"-5"-258,-17 0-774,23-5-5031,-2 5-2322,-9-7-258,8 5-129</inkml:trace>
  <inkml:trace contextRef="#ctx0" brushRef="#br0" timeOffset="46416.6549">7618 9518 2580,'69'8'3741,"-33"-7"0,-9-1-2580,-3 0-645,-1-1-387,-3 0-516,-3-2-774,-7 0-1935,6 3-774,-16 0 517</inkml:trace>
  <inkml:trace contextRef="#ctx0" brushRef="#br0" timeOffset="46616.6663">8472 9508 4386,'25'16'4773,"-25"-16"-387,0 0-387,15 7-4257,-15-7-2838,13 8-1290,-13-8-258,0 0 0</inkml:trace>
  <inkml:trace contextRef="#ctx0" brushRef="#br0" timeOffset="47263.7029">9453 9648 645,'-26'-21'2838,"20"7"0,2-6-258,4-2-1032,6 0-516,3-3-387,10 3-516,0 1 0,3 0-258,4 7 0,-1 1 0,0 8 0,-1 2-258,0 3 258,-2 5-129,1 7 129,-4 0 0,-2 6 0,-3 0 129,-1 0-258,-2 2 258,-3-2 0,-2 1 258,-3-2-258,-3 1 387,0-5 0,-3 0 258,-9-2 0,0 1 387,-11-3-258,3 2 516,-15-7-129,3 5-258,-11-6 0,-2 1-387,-4-4-129,1 0-645,4 0-1032,-7-1-2838,11-8-516,7-1-516</inkml:trace>
  <inkml:trace contextRef="#ctx0" brushRef="#br0" timeOffset="48494.7733">12888 9608 645,'-11'0'3612,"11"0"-1419,-21 0-516,3-1-258,2 1 0,-9-5-258,7 2-129,-6-7-129,5 3-258,-1-7 0,9 1-258,0-5 0,6 0 0,5-5-258,0 3-258,11 2 258,3 0-129,4 3 0,1 3-129,0 5 129,1 0 0,0 7-258,0-1 258,-1 1-258,0 5 0,-1 5 0,0-1-129,2 2-129,-4 0 129,4-1 0,-3-1 129,-3 0 0,0-3 258,-14-6 129,18 12 258,-18-12 0,4 14-129,-4-5 129,-8 4 0,-5-2 0,-2 5 0,-5-4 129,-1 5 0,-8-6-129,3 0 129,-5-5 0,4 1-129,-3-5 0,3 1-129,2-3-129,3-2-129,4-3-129,3-8-516,9 4-516,-2-7-2967,8-10-387,16 0-387</inkml:trace>
  <inkml:trace contextRef="#ctx0" brushRef="#br0" timeOffset="49327.8212">13455 9119 516,'3'102'387,"-3"-39"-129,0 10 129,-3 5-129,-5 8 258,0 1-129,0-2 129,0-8 129,2-11-258,4-8-258,-1-19-2709</inkml:trace>
  <inkml:trace contextRef="#ctx0" brushRef="#br0" timeOffset="50170.8696">8840 9184 3354,'23'15'3483,"-23"-15"-774,22 9-2967,-8-1 129,-2-2 258,0 3-129,-7 3 516,0 0-387,-5 5 258,0 6 258,-3 6-258,-3 8 258,0 10-258,3 11 129,0 9-387,3 8 129,0 6-129,8 0 0,5-2-129,3-4 0,6-8-387,1-9-774,9-12-2193,4-2-645,-4-18 129</inkml:trace>
  <inkml:trace contextRef="#ctx0" brushRef="#br0" timeOffset="50771.904">14183 9395 4773,'-2'9'4644,"2"-9"-516,14 3-258,-14-3-4257,28 8-774,-12-7-516,9 4-1677,3 0-1161,-6-5 0</inkml:trace>
  <inkml:trace contextRef="#ctx0" brushRef="#br0" timeOffset="50969.9153">14986 9407 2580,'23'15'3483,"-23"-15"-129,19 5-3354,-8 3-3483,-11-8-129</inkml:trace>
  <inkml:trace contextRef="#ctx0" brushRef="#br0" timeOffset="51357.9375">16537 9336 7740,'28'21'4515,"-28"-21"-774,26 12-258,-26-12-4773,28 10-387,-28-10-903,16 0-2064,-4 0-387,-4-8 775</inkml:trace>
  <inkml:trace contextRef="#ctx0" brushRef="#br0" timeOffset="52330.9932">18024 9404 516,'-47'-27'3483,"20"10"-258,10-1-1548,7 3-516,1-4 0,9 4-129,0-3-129,12 4-258,0-3-258,10 4-129,2 3-129,3 0 0,2 3 0,1 2-129,1 3-129,-2 2 0,3 2 0,-4 3-129,-1 4 129,-4 0 0,1 3-258,-3 0 258,-5 1 0,0-1 0,-6 1 258,-2 2 0,-8-1 516,0 1 0,-13-3 387,-2 6 0,-16-6 0,-1 5 129,-9-7-258,1 2-516,-3-2-1032,-7 1-3354,0-10-516,4 1-516,1-10 0</inkml:trace>
</inkml:ink>
</file>

<file path=ppt/ink/ink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2:26:41.812"/>
    </inkml:context>
    <inkml:brush xml:id="br0">
      <inkml:brushProperty name="width" value="0.05292" units="cm"/>
      <inkml:brushProperty name="height" value="0.05292" units="cm"/>
      <inkml:brushProperty name="color" value="#7030A0"/>
    </inkml:brush>
  </inkml:definitions>
  <inkml:trace contextRef="#ctx0" brushRef="#br0">9485 5506 129,'0'10'2064,"-5"-10"-2451,5 0-258,0 0 516,0 0 258,7 5 645,3-2 387,0-2 387,6-1-129,4-1 516,6-5-645,4-4-129,8 0-129,3-7-258,9 0 0,1-7-258,8 0 129,1-4-258,4 0 129,1-3-258,2 0-129,-2-1-129,2 1-129,-4 2 129,-5 1-129,-4 2 0,-7 4-129,-7 5 0,-9 0-258,-5 10-1032,-12 6-2322,-14 1-129,0 0 0</inkml:trace>
  <inkml:trace contextRef="#ctx0" brushRef="#br0" timeOffset="591.0338">9563 5046 1,'16'0'1934,"-7"13"-257,-2 0-2322,-5 4-387,0 7 774,-2-2 774,0 10 516,-5-3 645,0 7 774,-10-3 129,4 8 0,-9-8-258,5 9-516,-13-7-516,10 9-129,-10-6-258,5 6-129,-4-4-258,6 1-129,-2-4 0,5-2-258,3 1-129,3-4 0,4-8-129,5-3 129,3-8 129,11-1 0,9-4 0,10-4 0,11-4 129,12-7-129,10-1 129,9-2-129,3 2-129,3-3 0,-1 6 0,-8-3-516,-1 11-1161,-16-2-2838,-4 1-387,-8-2-516,-7-6 0</inkml:trace>
</inkml:ink>
</file>

<file path=ppt/ink/ink7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19:47:09.585"/>
    </inkml:context>
    <inkml:brush xml:id="br0">
      <inkml:brushProperty name="width" value="0.05292" units="cm"/>
      <inkml:brushProperty name="height" value="0.05292" units="cm"/>
      <inkml:brushProperty name="color" value="#00B0F0"/>
    </inkml:brush>
  </inkml:definitions>
  <inkml:trace contextRef="#ctx0" brushRef="#br0">6780 15232 1032,'0'0'2967,"0"0"0,0 0-2451,0 0-258,0 0 129,0 0-258,0 0 129,0 0 129,-5 9 129,5-9 129,-3 17 0,3-4-129,-4 7 258,4 5-387,-2 5 129,2 7-258,-2 7 387,2 5-258,0 4 129,0 10 258,0-6-129,1 5 258,-1-6-258,1 5 129,-1-10-258,2-1-129,1-6-129,1-3-129,0-5 0,2-2-258,0-7 129,0-3-258,2-6-129,-6-5-258,5-4-1032,-7-9-2580,0-3-129,1-10-258</inkml:trace>
  <inkml:trace contextRef="#ctx0" brushRef="#br0" timeOffset="703.04">6666 15294 1,'7'-18'1547,"6"5"-128,-1 0 387,5-1-258,2-1 387,6-1-387,1 1-258,3 1-387,2-1-129,3 4-387,1 3-129,0 3-258,4 5 129,-4 0-129,3 8 0,-4 1 0,2 6 258,-1 1-258,-2 1 129,-3 1 0,-1 3 129,-7-1-129,1 0 0,-5-1 0,-3 2 0,-6-3 129,-5 0-258,-4-1 258,-1 0-258,-10-3 258,-5 2 129,-7-5 258,-2 2-129,-9-8 129,2 4 129,-11-7-258,3 4 129,-8-6-129,3 0-129,-1-3-129,2 1-129,4-1-129,5-1-129,6 3-258,4-5-774,25 6-2193,-19 0-903,19 0-645,0-9 0</inkml:trace>
  <inkml:trace contextRef="#ctx0" brushRef="#br0" timeOffset="2012.1151">8168 15433 2193,'0'0'3354,"0"0"0,0 0-1548,0 0-774,0 0-645,0 0-258,14 0 0,-2 0 0,2 0 258,3 2 0,2-1 258,6 2-129,1-3 258,6 1 0,-1-1 0,7 5-258,-4-5 129,7 0-129,-8 0-129,4 0-129,-5 0-129,-3-3-258,-3 3-129,-6-5-1032,0 3-2322,-1 2-516,-19 0-516,14-8 516</inkml:trace>
  <inkml:trace contextRef="#ctx0" brushRef="#br0" timeOffset="2432.1391">8148 15243 2967,'17'-4'3096,"-17"4"258,23-9-1419,-6 8-1548,3-2-129,4 3 258,4-3 0,4 3 258,1-3-129,5 3 258,0 0-258,6 0 258,-6 0-258,9 0 0,-8 0 0,5 1-258,-7-1 0,0 2-258,-4 1-258,-6-3-1677,-3 0-1935,3 2-387,-14-2-516,-1-2 129</inkml:trace>
  <inkml:trace contextRef="#ctx0" brushRef="#br0" timeOffset="7818.4472">10112 14827 2451,'0'0'2193,"0"0"-129,0 0-387,0 0 0,0 0-258,0 0 0,0 0-258,-12 0-129,12 0-129,-13-2 0,13 2-258,-19-1-129,19 1 129,-26-6-258,13 6 0,-8-3-129,3 0-129,-5 3 129,-2-1-129,-3-1 0,1 2 0,-2-3 0,2 3 0,-2 0-129,0 0 129,4 0-129,-1 0 129,-1-1-129,2 1 129,-2-2-129,3-2 129,-3 2-129,5-2 258,-3 0-129,4 0 258,0 1-258,4 1 0,-2-2 0,6 4 0,0-1 0,3 1-129,-1 0 0,11 0 0,-17 0 0,17 0 0,-13 0 0,13 0 0,0 0 0,-13 0 0,13 0 0,0 0 0,0 0 0,0 0 0,0 0 0,0 0 0,0 0 0,-11 3 0,11-3 0,0 0 0,0 0 0,0 0 0,0 0 0,0 0 0,0 0 0,0 0 0,0 0 0,0 0 0,0 0 0,0 0 0,0 0-129,0 0 129,0 0-129,0 0 129,0 0 0,-13 4 0,13-4 129,-9 9-129,9-9 0,-12 11 0,12-11 129,-14 13-258,14-13 258,-12 12-258,12-12 129,-14 15 0,14-15-129,-14 14 0,7-4 129,1 0 0,-1 1-129,1 4 129,-1 3-129,1 4 129,2 4-129,0 4 129,-1 6-258,3 2 258,2 5-129,0 1 129,0 4-129,0 2 129,2 2-129,2 0 129,-2 2 0,1-1-129,-2-1 129,-1-1-129,1-1 129,-1-4 129,2-4-258,0-4 258,0-6-258,-1-4 129,4-7 0,-3-3 129,2-7-129,-3-3 0,-1-8 0,6 12 0,-6-12 129,0 0-129,0 0 0,0 0 0,0 0 0,0 0 0,0 0 0,0 0 0,0 0 0,0 0 0,0 0 129,0 0-129,0 0 0,0 0 129,0 0-129,0 0 0,0 0 0,10 6 129,-10-6-129,12 2 0,0 2 0,4-4 0,7 1 0,6-1 258,4 0-258,10-1 129,8-7 0,3 2 0,4-2-129,2 2 129,1-3 0,2 3-129,-4-2 129,0 2-129,-7 2 129,-2-1-129,-7 2 129,-3 0-129,-6 2 129,-8-1-129,-4 2 0,-6-1 0,-6 1 0,-10 0-258,12 0-516,-12 0-2580,0 0-903,-7 0-645,-7-2 129</inkml:trace>
  <inkml:trace contextRef="#ctx0" brushRef="#br0" timeOffset="8655.4949">9304 15336 2193,'0'0'2580,"0"0"-129,0 0-129,-12-2-129,12 2-387,0 0-129,0 0-258,0 0-516,0 0 0,0 0-387,0 0-129,0 0-129,0 0 0,0 0 0,0 0-129,11-2 0,2 2 0,2-2 0,6 2 0,3-2 129,7 2-129,3-3 0,3 3 129,4 0-258,1 0 129,3 0 129,-3 2-129,2-1-129,-4 2 129,-1 0-129,-1 0 129,-8-1 0,-3-1 0,-2-1 0,-5 3 0,-6-3 129,-1 0 0,-13 0-129,13 0 129,-13 0-129,0 0 0,0 0-129,0 0-645,0 0-2580,0 0-1290,0 0-129,0 0-645</inkml:trace>
  <inkml:trace contextRef="#ctx0" brushRef="#br0" timeOffset="36352.0792">10682 15427 258,'0'0'1161,"0"0"129,0 0 258,0 0 129,0 0 129,0 0 0,0 0-129,0 0 0,0 0-258,0 0-387,0 0-258,0 0-258,0 0-258,0 0 0,0 0-129,0 0 0,0 0 0,0 0 0,0 0 0,0 0 129,0 0-129,0 0 129,0 0-129,0 0-258,0 0 129,0 0 0,0 0-258,0 0 258,0 0 0,0 0-129,0 0 0,0 0 129,0 0-129,0 9 129,3 1 0,4 3-129,0 4 129,4 2 0,2 6 0,2 1 129,0 3-258,4 1 258,0-1-129,1 0 0,1-4 0,0 1 0,-1-4 129,-4-2-129,1-6 0,-2 0 129,-3-2 0,-2-1 129,-10-11 129,19 12 0,-19-12 258,11 1-129,-11-1 0,13-10 0,-7-4 129,7-3-258,-3-2-129,5-7-129,-2 2-129,1-4-129,-1 1 258,0 1-129,-3 1 0,0 3 0,-1 3 0,-2 3 0,0 1 0,-1 6 0,-6 9 0,12-12-129,-12 12 0,0 0 129,10-5-129,-10 5 129,0 0-129,0 0 129,0 0 0,0 0 0,0 0 0,0 0 0,0 0 0,0 0 129,8 5-129,-8-5 0,0 0 0,0 0 0,0 0 0,9 9 0,-9-9 129,0 0-129,0 0 0,0 0 0,13 2 0,-13-2 0,0 0 0,0 0 0,0 0 0,10 13 0,-10-13 0,9 15 0,-4-2 129,4 5-129,-2 4 0,6 5 0,-2 1 0,6 0 0,0 1 0,4 0 129,1-4 0,0-2 0,0-6-129,2-3 258,-4-2-258,1-3 258,-4-3-258,-1 0 129,-4-3 0,0-3 0,-12 0-129,19 0 129,-19 0 0,15-6 0,-1-4-129,4-5 258,5-7-129,8-5-129,4-7 129,5-7-129,5-4 129,-1-1-129,2 0 0,-5 1 129,-5 5-129,-5 8 129,-8 6-129,-3 8 0,-7 5-129,-13 13 129,19-5-516,-19 5-2709,0 0-1290,2 11-387,-2-11-645,-10 15 258</inkml:trace>
  <inkml:trace contextRef="#ctx0" brushRef="#br0" timeOffset="51705.9574">9527 14781 258,'0'0'1935,"0"0"-129,0 0-129,0 0-129,0 0-387,0 0-258,0 0-258,0 0 129,-6-4-645,6 4 0,0 0-129,-10 0 0,10 0 129,-12 0 0,12 0 387,-14 0-129,14 0 0,-18-1 258,18 1 0,-17-1-129,4-1-129,13 2 129,-18-1-258,18 1-129,-18 0 129,18 0-258,-15 0 129,15 0 0,-14 0-129,14 0 129,-12 0 258,12 0-129,0 0-129,-14 0 0,14 0 0,0 0 129,-11 0-129,11 0-129,0 0 129,0 0-258,-12-1 129,12 1 0,0 0 0,0 0-129,-13 0 129,13 0 0,0 0 129,-13 1-129,13-1 129,0 0-129,-15 2 129,15-2-129,-12 2 0,12-2 0,-14 2 0,14-2 0,-12 3 0,12-3 0,0 0-129,-14 3 129,14-3-129,0 0 129,0 0-129,0 0 0,0 0 0,0 0 0,0 0 0,0 0 0,0 0 129,0 0-129,0 0 129,0 0 0,0 0 0,0 0-129,0 0 129,-7 9 0,7-9-129,0 0 129,0 0 0,0 10 0,0-10-258,7 9 516,-7-9-258,6 13 0,-3-4 0,1 2 0,-1 2 0,0 3 0,0 5-258,0 1 0,4 7-1677,2 7-1677,-9-5-129,8 8-387</inkml:trace>
</inkml:ink>
</file>

<file path=ppt/ink/ink7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19:51:34.266"/>
    </inkml:context>
    <inkml:brush xml:id="br0">
      <inkml:brushProperty name="width" value="0.05292" units="cm"/>
      <inkml:brushProperty name="height" value="0.05292" units="cm"/>
      <inkml:brushProperty name="color" value="#00B0F0"/>
    </inkml:brush>
  </inkml:definitions>
  <inkml:trace contextRef="#ctx0" brushRef="#br0">21573 11697 774,'0'0'1032,"0"0"129,0 0 129,0 0 0,-1-6 129,1 6-129,0 0-387,0 0-129,0 0-258,0 0 0,-13-9-129,13 9 0,0 0-129,-12-5 0,12 5-129,-14-4 258,14 4-129,-20-6 0,7 3-129,-1 0 258,-1 0-258,0 2 0,1-1-129,-4 2 0,5 0 0,-1 0 0,14 0 0,-20 0 0,20 0 0,-13 0 0,13 0-129,0 0 129,0 0-129,0 0 129,-10 0-258,10 0 258,0 0-129,0 0 129,-16 6-129,16-6 258,0 0-258,-14 6 258,14-6-129,0 0 129,0 0-129,-10 6 0,10-6-129,0 0 129,0 0 0,0 0 0,0 0 0,0 0 0,0 0-129,0 0 129,-7 11 0,7-11-129,-7 13 129,2-4 0,-3 2 0,2 1 0,-2 1 0,4 1 0,-2 3 0,6-1 0,0 3 0,0 0 0,0 1 0,4 3 0,-1 2 0,0 1 129,-3 0-129,0 3 0,0 0 129,-3 0-129,-4 2 129,4-1 129,-3 1-129,1 1-129,3-2 129,1 2 0,-2 1-129,2 0 129,-1 1-129,-3 5 0,-1 3 0,-2 1 129,-5 4-129,0 4 129,-2 2 129,-2 1-258,1-1 387,1 0-258,-2-2 0,4-2 0,1-2 129,1 3-129,3-4 0,-1 1 0,5-2-129,2 1 258,-1-5-129,1-1-129,2-3 0,0-2 0,-2-2 0,-1-3-129,0 0 129,-1-1 0,-3-1 0,2 2-258,2 0 258,-2-2 0,3 1 0,-2-3 0,4-1 0,0 0 0,0-4 0,0-1 258,0-3-258,5 0 129,-3 0-129,2 1 129,-2-2-129,1 2 129,0 2-129,1-2 0,0 0 0,-1 1 0,0 0 0,2-3 0,-2 0-129,2 0 129,0 0 0,1-1 0,-3 0-129,3 0 0,-2-3 129,-1 1-258,1-3 258,-3-1 0,-1-9 0,1 9 0,-1-9 0,0 0 258,0 0-258,0 0 129,0 7-129,0-7 0,0 0 0,0 0 129,0 0-129,0 0 129,0 0 0,0 0 129,0 0-129,18 8 129,-18-8 0,14 0 0,-14 0 0,24 0-129,-7 0-129,1 0 129,4 1-129,-1 2 0,4-3 0,1 1 0,0 1 129,4-2-129,1 0 0,1 0 129,2 0-129,2-3 0,-1 2 0,1-1 0,-2 1 0,0-1 0,-4-1 0,-2 3 0,-6 0 129,-1 0 129,-12-1 129,3 1 129,-12 0-129,0 0 0,0 0 0,0 0 129,0 0-774,0 0-129,0 0-1419,0 0-2580,0-8-645,-6-4-129,-5-5 259</inkml:trace>
  <inkml:trace contextRef="#ctx0" brushRef="#br0" timeOffset="2362.1351">23574 11742 129,'0'0'903,"8"0"0,-8 0 258,21-1 0,-7 1-258,5-1 0,3 1-129,2-2 0,4 1-258,-3 0-129,3 0 129,-1 0-387,-2 1 129,-1-1 258,-5 1-258,-3-1 258,-3 1-129,-13 0 0,16 0 129,-16 0-129,0 0 0,0 0-258,0 0 0,0 0 129,0 0-129,6 7 258,-6-7-258,0 10 129,0-10 0,0 18-129,0-7 129,0 2 0,0 4-129,0 4-129,0 1 129,-3 7 0,-1 2 0,-2 3 0,3 5 0,-5 2 0,3 5 129,-2-1 0,1 6 0,-2 2-129,2 4 129,-2 4-129,1 5 129,-4 0-258,4 3 258,-2 1 0,-1 4-129,-1 1 258,2 0-129,-1-1 0,-2 0-129,3-1 258,0 3-258,1-5 129,4 0 0,0-6 0,2-2-129,-1-9 129,3-2 0,0-7 0,0-4-129,0-8 258,0-3-129,0-7-129,0-3 0,0-4-129,0-3 129,0-2-129,0-2 129,0-9-129,0 10 0,0-10 0,0 9 0,0-9 0,0 10 129,0-10-258,0 16 129,2-5 0,1 2 129,-2 1-129,3 1 0,-1 5 0,-1-2 0,0 1 0,-1 1-129,2 1 129,-1-3-258,0 1 258,0 0-129,0-2 0,0-3 0,0-3 0,-2-2 129,0-9 0,4 13 0,-4-13 129,0 0-129,0 0 0,1 7 0,-1-7 0,0 0 129,0 0-129,0 0 0,0 0 129,0 0 0,0 0 129,0 0 0,0 0 0,-7 2-129,7-2 0,-22 3 0,6-1-129,-4 2 129,-3-2-129,-3 2 129,-2-2-129,2 1 258,-2-2-129,1-1 0,-1 0 129,2 0-129,0 0-129,0-1 0,3-1 0,-2 0 0,2 1-129,3-4 129,4 5-516,-1-8-645,17 8-3612,-9-11 0,7 2-387,2-6-129</inkml:trace>
  <inkml:trace contextRef="#ctx0" brushRef="#br0" timeOffset="9699.5548">22155 11976 516,'0'0'1935,"0"0"-387,4 8-258,-4-8-258,0 0-129,0 0-387,15 12 258,-15-12-129,12 5 0,-12-5 0,11 7 258,-11-7-129,19 7 129,-19-7-129,25 5-258,-11-5 0,3 1-129,3-1-129,3 0-129,-1 0 0,4-4 0,-2-2-129,2 0 0,-1 0 0,-5-4 0,2 4 0,-3-5 0,-4 4 0,-2-4-129,-2 2 0,-3 0 0,-1 0-129,-6 0-129,-1 9 129,2-14 0,-2 14 0,0-12 0,0 12-129,-10-7 258,10 7 0,-18-3 0,5 3 0,2 0 129,-5 0-129,1 3 129,-3-1 0,1 2 0,-1-1-258,3-1 258,-3 2 0,2-2 0,0 0 258,2 1-258,1-1 0,1 1 0,0 0 0,12-3 0,-18 6 0,18-6 0,-17 9 129,17-9-129,-14 13 0,14-13 129,-14 13 0,8-4 0,6-9 0,-13 19 0,4-12 258,2 5-258,-2-3 0,2 3 0,1-1 129,-1 2 0,3-2 129,-2 1-129,2 0 0,1 0 0,-1-2 0,4 3 258,0-2-258,0 1 0,3-1 0,7 0 0,-3-2 0,4 0-129,2-2 258,2 1-129,1-4 0,2-1-129,3 0 0,3-1 0,2-2 0,4 0-129,3 0 129,0 0-129,1 0 0,0 0 0,-3 0 0,-1 2 0,-5 0 0,-6 0 0,-2-1 0,-5 2 0,-12-3 129,13 2-129,-13-2 129,0 0-387,0 0-387,0 0-1419,0 0-2193,0 0 0,-9 0-645</inkml:trace>
  <inkml:trace contextRef="#ctx0" brushRef="#br0" timeOffset="10285.5883">22804 12167 1677,'12'12'2580,"-12"-12"-129,0 0-2322,0 0 0,0 12 258,0-12 258,3 10 0,0-1 516,-3-9-258,1 16 129,-1-7 0,0 4 0,0-2-387,0 5 0,0-1-258,0-3-129,-1 0 0,1 1-129,0-2 0,0-1 129,0-1-258,0-9 0,6 10-258,-6-10-903,0 0-2580,0 0-129,0 0-387</inkml:trace>
  <inkml:trace contextRef="#ctx0" brushRef="#br0" timeOffset="18001.0294">22372 12580 2451,'0'0'2838,"0"0"-1677,0 0 129,0 0 258,0 0 0,0 0 0,0 0-129,0 0 0,0 0-516,0 0-387,0 0-645,0 0-1032,12 2-1290,-12-2-1548,0 0-129,0 0 0</inkml:trace>
  <inkml:trace contextRef="#ctx0" brushRef="#br0" timeOffset="18343.0491">22311 12766 1419,'5'8'2838,"-5"-8"-129,0 0-2709,1 9-129,-1-9 129,0 0 129,0 0 258,0 0-258,0 0 129,0 8 0,0-8-516,0 0-258,0 0-1161,0 0-1290,16 12 388</inkml:trace>
  <inkml:trace contextRef="#ctx0" brushRef="#br0" timeOffset="18585.063">22339 13028 2451,'0'12'3483,"0"-12"-387,0 0-903,0 0-3354,0 0-2193,-2 7-387</inkml:trace>
  <inkml:trace contextRef="#ctx0" brushRef="#br0" timeOffset="19073.0909">22310 13616 2580,'5'16'1806,"-5"-16"-1806,0 0 0,0 0-3483</inkml:trace>
  <inkml:trace contextRef="#ctx0" brushRef="#br0" timeOffset="21207.213">22181 13683 129,'0'0'1677,"6"5"0,-6-5-387,0 0-258,0 0-129,13 11-129,-13-11-129,13 8 129,-13-8-129,19 11 129,-6-5 0,0-4 129,5 2 0,-2-4-387,4 3 258,0-3-387,3 0 129,-4-3-387,3 0 0,-1-2-129,0 0 0,-2-2-129,1-1 0,-3 0-258,0-3 258,0 2-129,-5-1 0,0-2 129,-3 2 0,-2-2-129,-5 2 258,0 1-129,-2-1-129,0 10-129,-10-15-258,-1 9-129,-4-1 258,0 3-258,-2 0 129,-1 3 129,-2-1 258,-1 2 258,-3 0 0,2 0 0,1 4 258,1 0-258,-1 1 129,1 2 0,0 0 0,3-1-129,1 3 129,-1-1-129,5 1 129,-3 3-129,1-2 0,2 2 0,-3 2 258,3 2-258,-1 1 129,4-1 0,-1 4 129,1-4 258,5 6 0,1-5 129,3 3 129,-2-4-258,2 3 387,3-5 0,9 4-258,-8-5-129,9 1 129,-5-2-258,8 1 0,-6-2-129,8 1 0,-3-3 0,3 3-129,4-6-129,-1 0 129,7-3 0,0 1-129,4-2 129,1-2-129,-1 0 129,-4 0 0,1-3 0,-4 3 129,-8-3-129,-1 3 0,-16 0 129,16-3-129,-16 3-129,0 0-258,0 0-258,0 0-1161,0 0-2709,0 0-129,-5-9-129</inkml:trace>
  <inkml:trace contextRef="#ctx0" brushRef="#br0" timeOffset="23866.3651">22752 14051 258,'0'0'1677,"0"0"-258,0 0-387,-4-9-129,4 9-258,0 0 129,0 0-129,0 0 0,0 0-258,0 0 129,0 0-258,0 0 0,0 0-129,-10 6 258,10-6 0,-6 9 0,3 0 0,-1 2 0,2 2 129,-4 5-258,3 1 258,-3 4-258,-1 2 0,0 1 258,2 2-129,-3-2-129,2 1 129,-2-5 129,3 3-129,-3-6 0,3 2 0,-4-5-129,3 3 0,0-6-129,1 0 0,0-2-129,1-2 129,4-9-129,-2 9 0,2-9-516,0 0-2064,-2-6-1419,2 6-516,3-15 258</inkml:trace>
  <inkml:trace contextRef="#ctx0" brushRef="#br0" timeOffset="24715.4136">22914 14226 1161,'0'0'1548,"0"0"129,0 0 258,0 0 0,0 0-258,0 0-387,0 0-258,0 4-129,0-4-129,0 11-258,3-1 129,-3-2-129,0 6-129,0-2 129,2 5-129,-2-2 0,5 5 0,-4-1-129,3 3 0,-1-1 0,4 0 0,-2 0-258,2-3 129,0-2 0,-1-4 0,-1-1-129,3-2 258,-8-9 129,0 0 0,13 0 0,-13 0 0,9-10 0,-2 1 0,-3-5 0,6 0-258,-3-5-129,1 0 0,4 1 0,-2 1 0,3-1 0,3 0-129,1 3 129,0-2 0,3 4-129,-2-2 129,3 4-387,-3-2 0,1 7-258,-6-7-387,7 10-2322,-6-2-1032,-4-3-645,-10 8 129</inkml:trace>
  <inkml:trace contextRef="#ctx0" brushRef="#br0" timeOffset="25795.4754">23434 14245 1,'14'-8'1031,"-14"8"517,0 0 129,0 0 387,0 0 129,0 0 0,0 0-129,0 0-516,0 0-258,0 0-258,0 0-258,0 0-129,0 0-129,0 0-129,0 0-129,0 0 0,0 0-129,4 5 0,-4-5 0,0 0 0,0 8-129,0-8 129,0 16-129,0-3 0,-3-1 0,-1 3 129,-3 3-129,-3 3 0,0 0 0,-2 1 129,-3 3-129,-2-3 258,2 0-258,0 1 129,1-5-129,3 0 0,1-1-258,0-8-1032,10-9-2838,-2 13-645,2-13 129,0 0-387</inkml:trace>
  <inkml:trace contextRef="#ctx0" brushRef="#br0" timeOffset="39699.2705">23637 9968 516,'0'0'2064,"0"0"129,12 0-129,-12 0-258,0 0-516,0 0-516,0 0-516,-7 0-129,7 0-129,-12 0 0,12 0 129,-18 0-129,7-1 129,0 1-129,-2 0 129,-1 0-129,-1 0 258,-2 1-258,-2 0 0,-3 1 0,2 0 0,-4 0 0,2-1 0,-1 1 129,1 0-129,1-1 129,0 2-129,2-1 0,-1-1 129,3 2 0,1-2 129,2 2 0,3-3-129,11 0 129,-15 2 129,15-2 0,0 0-129,0 0 0,-11 0-129,11 0 0,0 0 0,0 0 129,0 0-258,0 0 0,0 0-258,0 0 258,0 0-129,0 0 129,0 0-129,0 0 129,0 0-129,-3 9 129,3-9 0,0 0 0,-1 11 0,1-11 0,-1 11-129,1-11 129,0 17 0,0-7 0,0 3-129,0 3 129,0 2 0,0 3 0,0 3 0,-1 3 0,-1 2 0,0-1 0,-1 3-129,3 0 258,-3 0-129,2 3 0,1-3 258,0 3-129,0-2 0,4 2 0,0 2 258,2-1-258,-1 0 0,0 0-129,-2-1 0,-1-1 129,-2-1-258,0-5 258,0-1-258,0-1 258,-2-4-129,-1-3 0,1-2 129,0 0-129,2-3 258,-1 1-129,-4-4 258,5 4-129,-1-4 0,1 2 0,-1 0 0,1-2 0,-1 1-129,1-1 0,-2 0 258,2 0-387,-1-1 129,1-9-129,-1 12 129,1-12-129,0 9 258,0-9-129,2 9 0,-2-9 129,15 4-129,-1-1 129,2-3 0,11 1 0,1-1 0,6 0 0,2-4-258,4 3 258,0-4-258,-1 2 129,-4-1 0,-4 1-129,-10 0 0,1 2 129,-9-1-129,-1 1 129,-12 1-129,0 0 0,12 0 0,-12 0-258,0 0-387,0 0-1419,-6-3-2322,6 3-387,0 0 0,-12-16 1</inkml:trace>
  <inkml:trace contextRef="#ctx0" brushRef="#br0" timeOffset="40982.344">24285 10032 1548,'9'11'903,"2"-11"0,4 0 129,0 0 516,11 0 0,2-5 129,9 2 0,0-3-387,10 3-258,-2-6 0,5 5-129,-6 0-516,2 2 129,-7 0-258,-6 2 0,-3 0 0,-5 0-129,-6 2 0,-5 2 0,-2 2-129,-12-6 129,14 12 0,-11-3 0,0 0-129,-3 1 258,0 0-129,0 5 0,0-1 0,0 2 129,0 3-258,-1 2 129,-2 1-129,1 4 0,1-1 0,1 4 129,0 0-129,0 4 0,1 1 258,4 4-129,-2-1 129,4 3 0,-3 1 0,0 1-129,0-1 129,-1 1-129,-1-2-129,0-1 129,0-2-129,2-1 129,0-4-129,2 1 129,0-6-129,2 0 129,2-1-129,-1-4 129,1-1 0,-1-3-129,0-2 129,-3-3-129,1-1 129,-4-4-129,-3-8 129,7 12 0,-7-12-129,0 0 258,0 10-258,0-10 0,-9 9 129,9-9-129,-14 10 258,14-10 0,-24 10 0,7-4 0,-6-3 129,0 2 0,-8-3 0,-2 2 129,-8-2-258,0 0-129,-5 0 0,0 0 0,-3-1-129,3-1 0,4 0-129,1 0-258,12 3-1161,-7-3-2967,11 0-387,1-2-387,10-4-129</inkml:trace>
  <inkml:trace contextRef="#ctx0" brushRef="#br0" timeOffset="42014.403">23828 10310 2322,'0'0'2709,"0"0"-258,0 0-774,0 0-129,0 0-387,0 0-516,0 0 0,0 0-387,0 0 129,0 0-129,0 0 0,14 9 0,-14-9 0,4 13 129,-4-3-129,1 3 129,-1 3 0,0 3 129,-1 3 129,0 7-258,-8 0 387,5 4-258,-7 0 0,3 3-129,-1-6 0,3 6-258,-1-6 0,2-5 0,2-2-129,1-2 129,1-6 0,1-2 129,0-3 0,1-1-129,-1-9 258,10 14 0,-10-14-129,19 8 0,-8-8-129,7 5 129,2-3-129,6 0 0,1-2 0,6 0 0,2 0 0,3-1-129,1-4 129,0 1 0,-3-2-129,2 1 129,-4 0-129,-1 0 258,-5-3-258,-2 3 0,-4 2 129,-3-1-129,-6 1 0,1-1 0,-14 4 0,13-2 129,-13 2-258,0 0 0,0 0-774,-13-2-1806,-1 2-1677,0-1-516,-6-8-516,1-1 129</inkml:trace>
  <inkml:trace contextRef="#ctx0" brushRef="#br0" timeOffset="42446.4278">23787 10546 2580,'0'0'2967,"17"-1"-1548,-17 1-387,13-4 129,-3 4 387,-10 0 129,26-7 0,-13 0 0,10 4-129,-2-8-129,11 4-387,-4-2-516,8 0-129,-4 2-258,2-1 129,-1 3-387,-3-2 129,-7 5-516,-3-2-387,2 4-1032,-22 0-2322,15 0-129,-15 0-516</inkml:trace>
  <inkml:trace contextRef="#ctx0" brushRef="#br0" timeOffset="42940.456">23792 10317 2322,'35'-7'1677,"-16"5"0,-1 0 258,0-2-258,4 4 0,-3-5-258,5 5 129,-5-3-258,6 3-387,-6-2 0,5 2-387,-4-2 0,3 2-129,-6-2 0,-1 2-129,-16 0 129,18 0-129,-18 0-129,0 0 0,0 0-129,0 0-129,0 0-258,0 0-258,14 4-774,-14-4-2451,0 0-387,9 10-387,-9-10 129</inkml:trace>
  <inkml:trace contextRef="#ctx0" brushRef="#br0" timeOffset="46040.633">22450 10524 903,'0'0'1677,"0"0"-129,0 0-129,0 0 0,0 0-129,0 0-129,0 0-258,0 0 0,0 0 0,0 0-129,0 0-387,0 0-129,0 0 0,0 0-129,0 6 129,0-6 0,0 11-129,0-2 387,0 0-258,0 4 0,-4 2 129,3 4 129,-4 1-129,3 4 129,-5 2-129,6 4 258,-4-1-258,5 3 0,-1-5-129,1 3 0,0-5-129,2 1 0,3-5 0,1-3-129,-2-1 129,1-4-129,-1-1 0,0-3 0,-4-9 0,6 12 0,-6-12-129,0 0 129,6 8-516,-6-8-1419,0-8-2193,0 8-258,-3-15-129,1 3-128</inkml:trace>
  <inkml:trace contextRef="#ctx0" brushRef="#br0" timeOffset="46631.6668">22522 10721 1032,'12'1'2838,"-12"-1"-1161,0 0-1290,0 0 129,2 12 516,-2-12-129,7 13 0,1-1 129,-3-3-129,5 5 129,-3-3-129,8 4 0,-4-2-387,7 2 0,-4-2-129,8 4-129,-6-5-129,3-1 0,-5-1 0,1-2 0,-15-8 258,19 11-129,-19-11 258,12 4 0,-12-4 129,0 0 0,0 0-129,6-6 0,-6-5 0,4-1-129,-3-6-129,3 0-129,2-6-129,-2 0 129,1 1-129,0 1 258,0 0-258,0 2 0,1 4 129,-1 3 0,0 2-129,-2 3 0,-3 8-129,4-12-387,-4 12-387,0 0-1161,0 0-2451,0 0-258,0 0-258</inkml:trace>
  <inkml:trace contextRef="#ctx0" brushRef="#br0" timeOffset="47450.714">22964 10521 2580,'0'0'2451,"0"0"-129,0 0-1032,0 0 129,6-3-387,-6 3-129,9 4-129,-5 7-129,-1-3 258,1 6-129,-4 1-129,4 6 129,-4 2-129,0 7-129,0-3 0,0 6 0,0-2-129,0 3-129,0-4-129,0 1 129,0-4-129,0-3 129,2-1-129,2-3 0,2-1 0,1-4 0,-4-2 0,3-3-129,-6-10 129,7 13 0,-7-13 0,0 0 0,0 0 0,0 0-129,0 0-645,0 0-1290,0 0-2322,-1-9-387,-7-4-258,3 0 0</inkml:trace>
  <inkml:trace contextRef="#ctx0" brushRef="#br0" timeOffset="48486.7729">24023 9459 516,'-30'12'1806,"11"-9"0,5 3-258,-4-1 0,2 0-387,0 4-129,-1-3-129,4 3 0,0-2 0,5 4-258,0-2-129,4 3 258,-1 1-387,5 2 0,0-2 129,3 0-129,0-1-129,7 1 258,-10-13-129,23 16 129,-10-16 0,6 2 129,-2-4-129,7-4 0,-8-7 0,7 1-129,-6-5-129,2 2 0,-7-6-129,-1 3 129,-6 0-129,-1 1 0,-4-1 129,-2 6-129,-7-1 0,-4 4 0,-2 3-129,-7 5-129,-4 1 0,-3 5-258,-2 6-129,-4 1 0,3 9-258,-7-8-645,16 11-1161,-3-5-1935,10-8-129,10 0-129</inkml:trace>
  <inkml:trace contextRef="#ctx0" brushRef="#br0" timeOffset="49136.8105">24089 9198 2451,'0'0'3225,"1"-8"-774,-1 8-387,0 0-387,0 0-129,0 0-129,0 0-129,-2-8-387,2 8-516,0 0-129,0 0 0,0 0-258,0 0 129,0 5-129,0-5 0,0 13 129,0-2 258,-2 3-129,0 6 0,-3 0 129,1 5-129,-2-1 129,4 5 0,-4 0 0,4 5-129,1-4 0,1 1 0,0 0 129,4 0-129,2-1-129,1-4 0,2-4 0,-1-2 0,-2-3 0,1-4 0,-1-1-129,-6-12 129,4 12 0,-4-12 0,0 0 0,0 0 0,0 0-129,0 0 0,-7 2-387,-5-4-774,12 2-3354,0 0-258,-17-13-387,10 4-258</inkml:trace>
  <inkml:trace contextRef="#ctx0" brushRef="#br0" timeOffset="62843.5944">5651 12933 1,'0'0'1547,"0"0"1,0 0 0,0 0-516,0 0-258,0 0 0,0 0-387,0 0 129,0 0-129,0 0 258,1 5-258,-1-5 129,0 0-258,0 0 129,0 0 0,0 0 0,0 11 0,0-11-129,1 16 0,-1-4 129,2 3-129,-2 3 0,2 3-129,-1 0 0,2 1 129,-2 1-129,1 3 129,-1-4-129,2 1 129,-3-3 258,1 0-129,-1-5-129,0 1 129,0-5 129,0-1-258,0-10-129,-2 13 0,2-13-129,0 0-129,0 0-258,0 0-774,0-4-2580,0 4-516,4-24 0</inkml:trace>
  <inkml:trace contextRef="#ctx0" brushRef="#br0" timeOffset="63498.6318">5489 12917 2193,'13'0'2064,"-13"0"0,0 0-129,0 0-258,0 0-129,17 4-129,-17-4-258,15 0 0,-15 0-387,24 0 0,-12 0-129,9 0-129,2-5 129,5 0-258,1-1-129,5 0 0,1 0 0,3 0-129,0-3 129,-1 5 0,-4-2 0,0 3 0,-5-2 0,-2 3 0,-5-1 0,-2 2 0,-6-2-129,-2 3 0,-11 0 0,13-1-129,-13 1 0,0 0-129,0 0 0,0 0-258,0 0-129,0 0-903,0 0-2967,0 0-129,-6 4-645,6-4 258</inkml:trace>
  <inkml:trace contextRef="#ctx0" brushRef="#br0" timeOffset="64762.7042">5753 12880 258,'0'0'2838,"0"0"-645,0 0-645,0 0-645,0 0-258,0 0-129,-6-4-387,6 4 129,0 0 0,-16-2 258,16 2-258,-15-4 258,1 3-129,3 1 129,-4-1-129,1 1-129,-6 0-129,5 3 129,-4 0-129,1 0-129,0 0 258,0 2-129,0-3 129,0 0 258,0-1-129,0 2 0,3-1 129,-1 1-258,4-2-129,0 2 129,12-3-258,-15 5 0,15-5 0,0 0 129,0 0 0,0 0-129,0 0 258,0 0-129,0 0-129,0 0-129,0 0-129,0 0 129,0 0-129,-7 7-129,7-7 129,0 0-387,4 12-516,2-2-2451,-6-10-516,9 9 258</inkml:trace>
  <inkml:trace contextRef="#ctx0" brushRef="#br0" timeOffset="65671.7561">5570 12885 1161,'12'0'2193,"-12"0"-1677,0 0-516,-7 0 129,7 0 0,0 0 516,-14 0 129,14 0 387,-19 0-129,9 0 258,-2 2-258,0-2 0,-2 0-129,1 0-516,0 0 129,-2 0-387,0 2 0,1-1-129,1 2 129,-2 0 0,0 0-129,0 0 129,3 0 129,-2 3-129,4-3 0,10-3 0,-19 4-129,19-4-129,0 0-129,0 0-258,0 0-258,0 0-1290,15 5-1548,-15-5-258</inkml:trace>
  <inkml:trace contextRef="#ctx0" brushRef="#br0" timeOffset="72951.1726">9759 13343 129,'0'0'3225,"0"0"258,9-9-1032,-9 9-903,0 0-516,0 0-387,0 0 0,0 0-258,0 9 129,0 0 0,0 0 258,0 8-129,0-2 129,4 7-129,-3-1-129,5 10 129,-6-1-258,6 8-129,-4 0-129,3 2 129,-2 0-129,0 0 0,-3-4 0,4-4 129,-3-3-258,0-3 129,0-7-129,1-4-258,3 0-774,-5-15-2838,0 0-258,0 0-258,7-5-129</inkml:trace>
  <inkml:trace contextRef="#ctx0" brushRef="#br0" timeOffset="73498.2037">9756 13286 645,'0'0'1935,"0"0"129,0-10-2322,0 10-516,21-13 387,-3 6 129,6-1 387,3-1 129,6 3 387,-1-1 0,5 4-129,-4 1 0,5 2-129,-7 2 0,1 4-129,-4 3-258,-5 3 129,-6 2 0,-5 2 387,-3 3 258,-9-3 387,0 4 387,-11-4 0,1 4 258,-10-6-129,4 3-129,-15-6 0,8 2-516,-10-6-258,5 2-258,-6-5-258,3 1 129,-1-5-129,5 0 0,1 0-129,5-3-129,4-1 0,2-1-387,15 5-516,-17-9-516,17 9-1419,0 0-1548,0 0-258,10-4-258</inkml:trace>
  <inkml:trace contextRef="#ctx0" brushRef="#br0" timeOffset="74100.2383">11124 13201 2451,'8'13'3225,"-3"-4"0,-5-9-1290,0 14-1677,3-3 129,1 0 258,3 5 258,-7 1-129,5 1 129,-5 0 129,6 5 0,-6-6-258,5 3-258,-2-4-129,3-1-1032,2-7-2709,6 4-645,-14-12-387,22 0 129</inkml:trace>
  <inkml:trace contextRef="#ctx0" brushRef="#br0" timeOffset="74654.27">11640 13248 3999,'21'2'3741,"-4"-2"-129,-17 0-387,0 0-3096,0 0-258,-7-4 258,7 4 387,-26-4 0,12 4 258,-8-1-258,1 1 258,-6 0-129,5 1 0,-2 2-258,3 3-129,1 2-258,6 0-129,2 1 129,1-1-129,8 1 0,2 0 0,1 2 0,6-2 129,5 2 0,3-4 0,4 1 129,2 1-129,3-1 129,4-2-129,1 0 0,1-1-129,-2 1 129,-2-1 0,-1-2-129,-4 1 0,-9 0 258,1 0 0,-12-4 0,0 0 129,0 0 129,-15 11-129,-6-9 0,-3 3 129,-5 0-258,-5 3 0,-6-2 0,3 0-129,-1 0 0,3 0-129,4 1-129,2-6-645,13 3-2193,16-4-1032,-16-2-387,16 2-258</inkml:trace>
  <inkml:trace contextRef="#ctx0" brushRef="#br0" timeOffset="75201.3013">12732 13013 3354,'10'12'3999,"-10"-12"-129,1 25-258,-1-5-2838,-1 1-387,-1 6 129,-8 0 0,6 7 0,-8-2 0,7 4 129,-4-3 0,5 3-387,-3-4 129,6 0-258,1-3 0,0-5-129,6-8-129,-4-4-258,4-2-516,-6-10-1419,0 0-1935,0-8 0,-2-7-258</inkml:trace>
  <inkml:trace contextRef="#ctx0" brushRef="#br0" timeOffset="75450.3155">12416 13270 3096,'39'4'2838,"-9"-1"645,4-3-645,8 4 0,-1-4-903,12 0-387,-8-2-645,9 2-387,-8-3-129,4 0-258,-5 0-387,-4-4-645,0 4-2193,-5 0-1290,-9-6 0,0 5-516</inkml:trace>
  <inkml:trace contextRef="#ctx0" brushRef="#br0" timeOffset="76323.3654">13056 12938 3483,'17'5'3870,"-12"8"-129,-5-13-387,0 21-3354,0-3-129,0 5 258,3 4 0,-3 4 129,6 2 258,-6 0-129,2 4 129,-2-2 0,0 1 0,0-6 0,0 3 129,-1-9-258,1-2-258,0-6 258,4-4-258,5-9-129,6-3 129,3-11-258,4-2 258,3-2-129,-2-2 0,2-1 0,-3 4 0,-4 1 129,-5 5 0,-13 8 0,14-1 0,-14 1 0,3 12 0,-3-1 0,2 5-129,0 0 0,1 2 0,2-1 129,3-1-129,3-2 129,1 0 0,6-7 0,0-1 0,4-3 0,5-3 0,4-3-129,2-5 0,1-4-129,1-4 0,-2-2 0,-1-2 129,-4 1-129,-4-2 129,-7 2-129,-7 2 129,0 1 0,-8 3 0,-2 3 0,0 1-129,0 9 0,-9-9 0,9 9 0,-15 0 0,15 0 0,-14 6 129,7 3 0,3 4 0,-3 2 129,4 1 0,-1 2 0,3 1 0,-1-1 258,2 0-129,0-2 129,5 1 0,2-7-129,1 1 0,5-6 0,6-1-258,8-2-258,3-8-2193,13-1-1935,11-4-387,3-7-387,5-4 129</inkml:trace>
  <inkml:trace contextRef="#ctx0" brushRef="#br0" timeOffset="77526.4341">14727 13179 1161,'9'8'774,"-3"2"-903,1 0 774,2 3 387,-1 2 258,4 4-129,0-1 258,2 2-258,-1-2 258,2 5-258,-1-4-387,2 2-387,-2-6-129,1 1 129,-5-5 0,2 0 129,-12-11 0,15 10 387,-15-10 0,0 0 0,0 0-129,0 0 129,0-12-129,-3 1-258,-7-4-258,0-1-129,-1-5-129,0 3 129,0-2-129,3 1 129,2 1-129,1 4 0,5-2 0,0 4 129,8 1-129,5 2 129,6-1-129,6 4 129,4-1-129,1 2 129,6 2-129,0 2 0,5 1-258,-6 0-645,6 4-1806,-4 2-1806,-8 0-129,2 2-387</inkml:trace>
  <inkml:trace contextRef="#ctx0" brushRef="#br0" timeOffset="80710.6164">15449 13426 2451,'-16'0'2193,"16"0"-903,-18 0 129,18 0-516,-15-7 0,15 7 0,-13-15 129,13 15-129,-7-17-129,7 7-129,0-3-129,6 0-258,7-3-258,2 3 129,5-2-258,2 1 129,5 0 129,0 2-129,1 0 0,1 3 0,-3 4 0,1 1-129,-2 4 0,-2 0 0,-2 2-258,-4 5 258,-4 4 0,-1 1 0,-4 2 129,-3 3 129,-5-1 0,0 2 258,-3 0-129,-3 0 258,-8-6 129,5 3-129,-9-6 258,4 4-129,-9-8 0,4 1 0,-8-5 0,4 1-387,-6-2 0,1-2-129,2-2-258,-2-6-774,12 0-3096,-2-1-516,2-3-129,8 1 0</inkml:trace>
  <inkml:trace contextRef="#ctx0" brushRef="#br0" timeOffset="81482.6605">15881 13248 1419,'10'5'2451,"-2"3"387,-8-8 0,2 15-129,1-5-258,-3-1-645,5 5-774,-5-4-129,6 5-387,-4-6-129,5 3 0,-7-12-129,19 6 129,-9-6-129,9 0-129,-1-9 129,4 0-129,3-3 0,-2 2-129,-3-1 258,0 3-129,-7 0 258,1 3-129,-14 5-129,11-3 129,-11 3 0,0 0-129,3 13-129,-1-2 0,2 2 0,3 3 0,2 0 0,0 0 0,1-1 0,5-1 0,0-3 0,0-2 0,1-5 129,2-2-258,2-2 258,0-2 129,1-7-129,0-6 129,-2-3-129,0-1 0,-3-4 0,-2 2 258,-4-1-258,-1 2 0,-4 2-129,-1 3 0,-1 4 0,-1 1-129,-2 10-387,4-12 0,-4 12-1290,11 0-2967,-11 0-129,16 0-387,-16 0 0</inkml:trace>
  <inkml:trace contextRef="#ctx0" brushRef="#br0" timeOffset="82174.7001">17149 13402 3999,'-32'-11'4257,"14"-2"-387,18 13-387,-15-19-3612,10 8-258,1-2-129,4 1 129,0-1 258,10 0 258,2 2 129,2-3 516,6 5-258,-4-1 387,10 5-387,-7 1 0,4 4-258,-4 0-129,0 4-129,-5 3 0,0 3 0,-7 4 129,0 1 258,-7 0-129,1 4 258,-3-4 0,-4 3 129,-6-4 0,0 2-129,-5-8 129,-2 1-516,-6-4 129,-2-3-258,-3 0-387,-7-2-645,13-2-1161,-14-5-2193,7-4-258,2-3-387,4-4 258</inkml:trace>
  <inkml:trace contextRef="#ctx0" brushRef="#br0" timeOffset="82558.7221">17616 12916 8901,'0'14'4386,"-3"-6"-129,-1 1-1548,-3 9-2709,4 7-129,-3 7 129,-4 8 129,-1 7 0,-2 9 0,5 3 0,-4 5-129,5 1 129,1-1-129,6-5 129,0-3-129,6-13-129,5-8 0,0-9 129,2-9-129,-13-17-387,24 6-1806,-16-10-1935,-8-14-129,0-3-516</inkml:trace>
  <inkml:trace contextRef="#ctx0" brushRef="#br0" timeOffset="82792.7355">17371 13348 5934,'28'13'4515,"-9"-11"129,15-1-516,11 0-3483,3-1-258,8 0 0,4 0-129,5 0 0,-1 0-129,-1 0-516,2 0-1548,-9 4-2451,-16-4 0,-3 2-516,-22-2 387</inkml:trace>
  <inkml:trace contextRef="#ctx0" brushRef="#br0" timeOffset="86330.9377">10088 14129 645,'-8'28'1548,"-1"-9"258,-2 3 0,4 6 387,-10-4-258,7 8-129,-8-5-387,7 8 0,-4-6-516,7 4-258,-1-6-129,4 0-129,2-4-258,3 0 0,0-3 258,3-2-129,2-6 387,5 2-129,-1-6 129,8 3-129,-3-6 129,10 2-129,0-6 0,8 3-258,1-4 0,4 1-129,3-1 0,2 0-129,0-2 0,-1-2-129,-3 2 129,-1-1-387,-1 3-645,-8-4-1548,-1 0-1677,-2-2-258,-5-1-387,-3-4 1</inkml:trace>
  <inkml:trace contextRef="#ctx0" brushRef="#br0" timeOffset="86646.9559">10108 14390 129,'8'0'2580,"-7"-6"387,16 4-1032,-2 0-1290,0-3 129,9 3 129,-3-1 129,8 3 0,-4-2-129,6 2 0,0-2-516,1 2-516,2 0-1935,2 0-1419,-12-3-258,8 3-129</inkml:trace>
  <inkml:trace contextRef="#ctx0" brushRef="#br0" timeOffset="87005.9764">10103 14126 7224,'17'1'4257,"-3"-1"0,-14 0-387,0 0-3483,22-7-387,-5 6-129,5-1 129,2 1 0,3 1 0,7 0 0,5-2 0,3 0 0,5 0 0,6 1-258,1-4-516,11 2-2967,0 3-387,-4-2-387,4 2 258</inkml:trace>
  <inkml:trace contextRef="#ctx0" brushRef="#br0" timeOffset="95734.4757">11954 13997 1032,'0'-9'3354,"0"9"258,0-11-2064,0 11-129,0-8-129,0 8-258,0 0-129,0 0-387,-9-5 0,9 5-258,-10 5-258,10-5 129,-14 16 0,5-4 0,1 1 0,0 5 129,-1 5 129,2 2-129,-2 8 0,2 3 0,3 3-129,1 5 129,2 0-387,1 2 258,0-1-258,5-2 258,0-3-129,2-3 129,-3-6 0,2-2 0,-2-5 258,-2-3-258,-1-11 129,0 1-258,-1-11-516,0 0-1677,0-10-1677,0-4-387,0-11-258</inkml:trace>
  <inkml:trace contextRef="#ctx0" brushRef="#br0" timeOffset="95996.4907">11782 14337 1,'-17'8'2966,"5"-8"1,12 0 258,1 6-2580,-1-6-387,15 2 129,-2-2 258,6 0 258,2-3 0,8 1 258,-3-7-129,8 6-129,-6-4 0,4 4-516,-5 0-129,-2 2-774,-2 1-2322,1 7-1290,-10-3-258,2 5 129</inkml:trace>
  <inkml:trace contextRef="#ctx0" brushRef="#br0" timeOffset="96558.5227">12320 14414 645,'-28'0'2967,"-1"0"258,29 0-1935,-16-6-516,5-1-129,11 7 129,-15-17 129,14 8 129,-3-6-129,6 3 0,1-6-129,12-1-129,1-1-129,8 1-258,-1 1 0,2-1-258,-1 3 129,2 3-129,-4 6 129,-4 4-129,-3 3-129,-5 5 129,0 3-129,-4 6-129,-2 0 129,-1 4 129,-2-1 129,-1 5 129,-1-7 0,-4 5 129,-7-4 129,3 2 258,-8-4-258,5 2 129,-12-8-129,8 2 129,-9-6-129,5 1-129,-4-5 0,4-1-129,-2-6-258,3-3-258,8 3-1161,-7-1-2709,8-6-516,7 1-258,3-5-129</inkml:trace>
  <inkml:trace contextRef="#ctx0" brushRef="#br0" timeOffset="97157.5571">12647 14248 774,'0'7'3354,"0"-7"129,0 9-129,0-9-2451,18 21-903,-9-9-129,-1 6 129,4-2 0,-3 6 258,0-5 0,0 3 516,-4-6-258,3 3 387,-6-7-129,4 2-129,-6-12 258,7 12-129,-7-12 258,0 0-387,0 0 129,0 0-129,0 0 0,0-6 0,-9-3 0,3 0-258,-4-2-258,1-1 0,1 1 0,4-4-129,1 1 0,3-1-129,3 1 129,6 1-129,5 0 0,3 1 0,6 0 0,1-1 0,4 7 0,3-3 0,1 1 129,-2 1-129,3 5 0,-4-3-387,5 6-1032,-6 2-2838,-5-3-258,-3 3-516,-6-3 129</inkml:trace>
  <inkml:trace contextRef="#ctx0" brushRef="#br0" timeOffset="98296.6222">13598 14245 3096,'0'0'3354,"16"10"0,-11 1-3225,-1-2 0,2 6 129,-1-2 258,0 7 0,-4-6 258,1 9 0,-2-10-129,0 7 129,0-9 0,0 5-258,0-7 0,6 0 129,-6-9-387,21 0 0,-2-4-129,6-8 0,1-4 0,3-3 0,0-2 129,-2 2 258,-4-2-129,-1 8 258,-12-3-129,1 10 0,-11 6-129,0 0 0,0 0-258,0 0-129,15 0-258,-15 0 129,12 16 0,-4-6 0,5 3 129,0-1-129,4 0 129,-3 0 129,3 1-129,-1-1 0,-2-3 0,0-1 129,-3 0-129,2-2 129,-13-6 0,16 7 0,-16-7 0,17 0 0,-17 0 129,15-15-129,-5 2 129,0-1-129,3-4 0,-1-1-129,-2-3 129,3 1 0,-4 2 129,1 1-129,-2 1-129,-2 3 0,3 3-258,-5-4-645,13 15-1548,-17 0-2451,19-6 0,-6 3-645</inkml:trace>
  <inkml:trace contextRef="#ctx0" brushRef="#br0" timeOffset="98798.651">14431 14360 2322,'-18'-6'4128,"9"-15"258,9 11-645,0-4-2967,6 0-903,3-4 0,6 7-129,-3-2 129,8 6 0,-4 0 129,2 5 0,-1 2 0,0 4 0,0 5 0,-1 2-129,2 4 129,1-2-129,-3 4 129,0-1 0,-2 4 258,-7-8 258,4 6 129,-11-8 258,2 7 0,-13-8 258,2 6-129,-18-9-129,5 3 0,-12-4-258,4-1-258,-5-2 0,2-2-387,4-2-129,0-7-645,13 5-1161,-8-8-2580,14 0-258,5-3-774,5 0 387</inkml:trace>
  <inkml:trace contextRef="#ctx0" brushRef="#br0" timeOffset="99271.678">14825 14264 3096,'0'9'3354,"0"-9"258,0 12-3483,-1-3-129,1 3 129,0-1 258,0 5-129,0-3 129,2 4 387,-1-3 0,6 4 129,-6-7-258,7 4 129,-5-7-129,3 3 129,-6-11 0,6 11 0,-6-11 0,0 0-129,0 0 0,7-8 0,-7-6 0,5 0 0,-3-8-258,5 1-258,-1-4 0,3 1 0,1 0-129,2 4 0,3 0 0,1 5 0,4 3-258,-4 3 0,10 7-258,-6-6-516,14 13-774,-14-4-2451,9 4-645,4-1-387</inkml:trace>
  <inkml:trace contextRef="#ctx0" brushRef="#br0" timeOffset="99713.7031">15294 14372 1806,'-10'-4'3483,"12"-16"129,17 5-2709,-5-1-774,5 0 258,3 1 258,-2-1 387,8 7 0,-8-4 129,6 13 0,-11-6 0,10 7-387,-10 4-258,4 6-387,-2 2-258,-3 3 0,-2-2 0,2 3 129,-8-3 258,2 4 129,-8-6 129,2 3 258,-2-15-129,-10 17 129,-6-13 0,0 5 0,-9-7-387,0 0-129,-4-2-387,-2-4-258,6 4-1419,-12-9-2838,10-3-387,0-3-387,4-3 0</inkml:trace>
  <inkml:trace contextRef="#ctx0" brushRef="#br0" timeOffset="100014.7205">15610 13986 3612,'14'11'4386,"-8"4"-258,-6-2-1677,-5-1-1806,5 7-258,-7 4 129,2 6 0,-5 1 129,4 7-129,-6-1 129,6 7 0,-4-6-258,8 5 129,-1-3-645,3-8-774,7-1-3483,8-1-258,-2-15-516</inkml:trace>
  <inkml:trace contextRef="#ctx0" brushRef="#br0" timeOffset="102050.837">16452 14132 1548,'0'0'3483,"0"0"-516,-4-9-645,4 9-387,0 0-258,0 0-516,0 0-258,0 0-129,0 0-129,0 0-258,0 0 0,0 0 129,0 0-258,0 5 0,0-5 0,7 11-129,-3 0 0,5 4 0,-2 3 0,3 5 0,-2 2-129,2 2 129,-3 1 0,2 3 0,-3-4 0,1 1 129,-2-7-129,2 1 129,1-5-129,2-2 129,-1-5-258,5-2 258,4-5-129,3-3 129,1-3-129,4-7 0,-3-4 129,3-6-129,-2-1 129,-3-1-129,-5-2 0,-2 1 0,-4 3 0,-3 3-129,-3 2 129,0 3-129,-2 6-129,-2 6 129,0 0 0,3-10-129,-3 10 129,0 0-129,0 0 129,10 0 0,-10 0 0,0 0 0,16 6 0,-16-6 0,13 13 0,-3-4 0,1 3 0,4 1 0,0 5 0,1 1 0,3 0 0,-1-1 0,2 1 0,-2 1 0,1-4-129,2-2 258,-1-2-129,-1-3 129,2-2 0,0-2 0,-3-3 129,2-2 0,-5-5 129,3-4 0,-3-6-129,-1-3 129,-2-8-129,2-3 0,-1-6-129,2-2 0,-3 1-129,2-1-129,2 6-645,-9-1-4128,13 4-129,-5 0-258,-6 4-774</inkml:trace>
</inkml:ink>
</file>

<file path=ppt/ink/ink7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3:02:15.569"/>
    </inkml:context>
    <inkml:brush xml:id="br0">
      <inkml:brushProperty name="width" value="0.05292" units="cm"/>
      <inkml:brushProperty name="height" value="0.05292" units="cm"/>
      <inkml:brushProperty name="color" value="#7030A0"/>
    </inkml:brush>
  </inkml:definitions>
  <inkml:trace contextRef="#ctx0" brushRef="#br0">2944 10758 516,'0'0'387,"8"6"129,0-2 258,1-1 516,2-3 258,3 2 774,0-4-387,5 2 258,-1-7-129,5 7-129,-1-8-516,7 8-387,-2-6-258,6 6-129,1-3-258,9 3 129,-1-5 0,7 5 0,3-2-129,8 2 258,3-1-129,9 1-258,2-6 129,9 4 0,2-3-129,7 1-129,2-1 258,4-3-258,0 0 0,3 5 0,2-4 129,0 5-129,1-4-129,-2 2 129,-6-1-129,-4 1 0,-7-2 0,-2 2 129,-7-3 0,-7 1 0,-7-1 0,-6 0 0,-7 0 0,-4 4 0,-8-1 0,-7 3 0,-9-3-129,-4 4 129,-7 0-129,-10 0 129,11 0-129,-11 0 0,0 0 0,9 0 0,-9 0-129,9 0 0,-9 0 129,9 0-129,-9 0 129,0 0-258,7 0-129,-7 0-258,0 0-903,0 0-2838,-6 9-645,-1-9-645,-5-1 0</inkml:trace>
  <inkml:trace contextRef="#ctx0" brushRef="#br0" timeOffset="1312.0751">3603 5230 1419,'0'0'1161,"0"0"258,7-6-129,6 5 645,2-1-645,3 2 0,3 0-129,3 2-258,-3 0 0,4 9-258,-4-2 129,4 6-258,-1-2 129,3 2-258,0 2 0,7 0 0,-1-2 0,5 1-129,-1-4-258,-1-2-129,-1 0-258,-4-7-516,-5 3-774,-5-5-2451,-8-7-129,-2 4 129</inkml:trace>
  <inkml:trace contextRef="#ctx0" brushRef="#br0" timeOffset="1705.0975">4316 5191 1,'27'15'2966,"-27"-15"-128,17 13-1419,-6 0-645,2-1-387,2 3 258,-6-1-129,5 1 387,-7-7 0,4 4 129,-11-12 129,9 26-129,-11-14 0,0 6-129,-11-1-258,-2 6-129,-8-2 258,-5 9-258,-9-5 129,-6 5-129,-4-2 0,4 5 0,-3-2-129,7 1-516,9 3-3354,9-2-645,2-9-774,9-5-387</inkml:trace>
</inkml:ink>
</file>

<file path=ppt/ink/ink7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19:06:22.329"/>
    </inkml:context>
    <inkml:brush xml:id="br0">
      <inkml:brushProperty name="width" value="0.05292" units="cm"/>
      <inkml:brushProperty name="height" value="0.05292" units="cm"/>
      <inkml:brushProperty name="color" value="#00B0F0"/>
    </inkml:brush>
  </inkml:definitions>
  <inkml:trace contextRef="#ctx0" brushRef="#br0">3362 10978 1161,'6'24'1806,"-2"-8"-129,1 2-258,1 4 0,-4 1 129,4 7-258,-4-3 258,3 8-258,-5 0-129,6 10-258,-3-1-129,4 7-129,-2 2-258,5 0-129,-3 2-129,1-4 0,0-3-129,1-5 0,0-8-258,-5-7 0,5-5-645,-8-10-1290,-1-13-1806,0 0-387,10-4 0</inkml:trace>
  <inkml:trace contextRef="#ctx0" brushRef="#br0" timeOffset="514.0294">3265 11042 645,'8'-21'2580,"14"15"0,-10-6-2322,12 0-516,8-1 258,7-4 129,2 5 258,5-2 258,5 4 129,-1 1 387,-1 3-258,-1 1 0,-7 5-258,-3 4 0,-10 9-258,-7 4 0,-8 4-129,-9 4-129,-4 5 0,-7 2 0,-4-1 0,-7 1 129,2-3 129,-9-5 0,2 0 387,-8-6-258,5-1 258,-9-7-258,6 2 129,-8-6-258,3 0 129,-2-5-387,3-1-129,0 0-258,3-7-387,9 3-1032,-4-5-1806,10-3-903,10 3-129</inkml:trace>
  <inkml:trace contextRef="#ctx0" brushRef="#br0" timeOffset="1335.0763">4254 10724 129,'-40'36'645,"22"-12"129,2 0 129,-1 3 129,0 3 516,4 7 258,-5 0 0,5 8 0,-5 2 129,6 7-258,-6 2-387,12 8-516,3-2-129,3 1-258,9-4 129,15-1-129,1-8 258,14-1-258,2-11 129,9-4-129,-1-7 0,3-3-129,-3-7-129,-2-4 0,-1-4 0,-5-3-129,-7-3 0,-4-3 129,-6 0-129,-4-3 129,-10-2-129,-4-5-129,-6 10-645,0-18-3354,-6 3-387,-1-1-387,-7-7-129</inkml:trace>
  <inkml:trace contextRef="#ctx0" brushRef="#br0" timeOffset="2266.1295">4521 10979 2709,'0'0'3612,"0"0"0,0 0-2709,-7-9-516,7 9-258,0 0-129,0 0 0,0 0 387,0 0 0,0 0 258,1 11-129,-1-11 258,3 22-129,-3-7 0,3 5-129,-1 3-258,3 6 258,-5-3-258,7 5 129,-4-2-129,4-2 129,-1-5-129,2 2 258,0-10-258,5-1 129,0-8-258,2-3 129,4-2-129,2-4 129,-2-9 0,3-1-129,-2-6 0,-1 1 0,-4-2 0,-2 0-129,-5 2 129,0 1-129,-3 4 0,0 3 0,-5 11-129,10-10 0,-10 10 0,20 3 0,-7 6 0,1 1 129,3 5-129,1 2 129,4 2 0,-1 1 129,0-2-129,1 0 0,0-3 129,-4-2-129,1-5 129,-3-2 0,-3-4 0,-1-2 0,1-9 129,-1-5-129,-1-4-129,2-6 129,-3-6 0,-1-4-129,0-4 0,-3 0 0,-2 3 0,-1 3 0,-3 5 0,3 4-129,1 7-129,-1 0-387,8 11-516,-7-4-2193,-4 9-1290,21-9-129,-21 9-258</inkml:trace>
  <inkml:trace contextRef="#ctx0" brushRef="#br0" timeOffset="3159.1807">5390 11157 1806,'0'0'3225,"-2"-8"258,2 8-2193,0 0-387,0 0 129,0 0 129,0 0-129,0 0-129,0 0 387,2 7-129,-2-7-387,0 12 0,0 0-516,3 3 0,-2 1 0,4 7 129,-3-4 0,5 5-129,-6-4 129,4 4-129,-4-6 129,3 0 0,-4-6-129,1-2-258,-1-10 258,1 9-129,-1-9-129,10-7 258,0-6-387,1-3 387,1-5-258,3-1 129,0-3-129,3 2 129,-2 2-129,-2 3 0,-2 5 0,1 5 0,-1 2 0,0 6 0,-1 0 0,2 3-129,0 3 129,0 2-129,1 2 129,-2 5 129,-2 0-258,-1 5 258,0-1 129,-5 3-258,-1 2 258,0 0-258,-3-4 129,0 1-129,0-3 129,-1-4 0,-2-3-258,3-11 129,-3 14-387,3-14-774,0 0-3483,0-9-129,0-4-258,0-4-645</inkml:trace>
  <inkml:trace contextRef="#ctx0" brushRef="#br0" timeOffset="3858.2206">6066 11243 2580,'0'0'4257,"0"0"-129,-16-1 0,16 1-3483,0 0 129,0 0-258,0 0-129,0 0 129,0 0 0,10 0 0,4 0 0,0 0 0,8 1-258,0-1 0,11 1-129,-1-1-129,1 0 129,0 0-129,-1-1 0,-3 1-258,-5-3 0,0 3-1032,-11 0-2193,-13 0-1032,15 0-387,-15 0 387</inkml:trace>
  <inkml:trace contextRef="#ctx0" brushRef="#br0" timeOffset="4160.2375">6014 11053 5031,'4'6'4386,"17"-2"-387,-21-4-774,24 6-3096,-4-1-129,3-1 129,3-1-129,4 3 129,0-3-129,1 0 129,-1-3-129,4 3-645,-3-3-2580,0-3-903,8 3-258,-12-9 129</inkml:trace>
  <inkml:trace contextRef="#ctx0" brushRef="#br0" timeOffset="4938.2824">6636 10835 2709,'3'-9'4128,"-3"9"-258,0 0-258,0 0-3483,13 0-129,-13 0 0,2 8 129,1 2 387,-3-2-129,3 3 0,-3 3 0,3 3 258,-2 1-258,4 4 0,-3 2-129,5 2 0,0 2 0,0 5-129,1-3-129,1 5 129,-1-6-129,-1 0 129,0-5-129,-2 0 129,-2-9-129,0-3 0,-3-12 258,3 12 0,-3-12 0,0 0 0,0-15 0,1-3 0,0-6 129,9-6-258,-1-5 129,6-5-129,2 1 0,4 1 0,3 1 258,3 6-258,0 4-129,0 4 0,-2 7 0,1 2 0,-3 4-129,0 2 0,-6 4-129,-2-2 0,0 5-258,-15 1-129,17 0-903,-17 0-2064,0 0-1161,0 7-258,-13-6 258</inkml:trace>
  <inkml:trace contextRef="#ctx0" brushRef="#br0" timeOffset="5219.2985">6742 11093 4773,'34'30'4773,"-7"-17"-129,-2-6-387,7-6-3225,3 8-903,1 2 0,2 1-129,-4 1-129,-2-2 129,-4 5-129,-1-3 258,-5 0-258,-3 0 258,-3 0-387,-5-7-903,2-1-2967,1 0-387,-14-5-129,13-6-129</inkml:trace>
  <inkml:trace contextRef="#ctx0" brushRef="#br0" timeOffset="5714.3268">7544 10592 4902,'13'32'4515,"-7"-16"-129,5 8-387,4 3-3999,-4 4 0,2 6 0,-1 4 129,-3 3 0,-3 6 0,1 4 129,-6 1 0,-1 3 0,0 1 0,-2 3-129,-4-6 0,5 0-129,0-7 0,0-8-387,2 0-1032,1-8-2838,3-14-129,9-6-387</inkml:trace>
  <inkml:trace contextRef="#ctx0" brushRef="#br0" timeOffset="6946.3973">8152 10961 258,'9'6'3096,"-9"-6"-1290,0 0 0,0 0-129,0 0-258,0 0-129,0 0 258,0 0-129,0 0-129,0 0-387,0 0-258,5 15-129,-5-15-129,2 10 258,-2-2-258,1 7-129,-1-3-129,0 8 129,0-1-129,0 5 0,0 3 0,1 3-129,3-3 129,2 3 0,1-5 0,5 0 0,-2-3-129,3-7 129,1-1 129,0-6-129,-1 0 0,0-5 0,1-3-129,-2-6 129,1-4-129,1-4 129,0-4-258,2-4 129,-2-4 0,4-1 0,-4 0 0,1 2 0,-2 3 0,-2 1 0,0 3 0,-4 5 0,0 4-129,-7 9 0,0 0 129,11-3 0,-10 9 0,2 6 0,0 8 0,3 4 129,1 3-129,5 3 129,-1 1 0,5 4 129,2-4-129,3-1-129,0-4 129,-1-3-129,1-7 129,-1-3 0,-2-4-129,3-9 258,-3-3-258,2-7 129,3-8-129,0-5 0,-1-4-129,1-5 0,-2-2 0,-6-3 129,0-1-129,-5 2 129,-8 3 129,-2 3-129,0 4 0,-3 4-129,0 10-516,-5-6-645,8 18-1419,0 0-1935,0 0-258,0 0-258</inkml:trace>
  <inkml:trace contextRef="#ctx0" brushRef="#br0" timeOffset="8522.4874">9048 11284 2709,'14'-12'3741,"-14"12"-387,0 0-2709,0 0-387,6-2-129,-6 2 0,0 0 129,0 0 258,7 8 129,-7-8 258,7 13 258,-6-4 0,6 6-258,-5-2-129,6 4-258,-5 0-129,4 2-129,-2-1 0,-1 0-258,-1-2 0,0-3 129,-2-1-129,1-4 129,-2-8 0,1 8 129,-1-8-129,0 0 129,13-12-129,-2 0 0,-1-6 129,7-3-129,4-6-129,1-1 0,4-4-129,2 2 129,0 1 0,2 1 0,0 7-129,1 3 0,-4 5 129,-3 4 0,-4 6-129,0 3 129,-2 5 0,-7 9-129,-2 1 129,-3 5 129,-2 3 0,-2 4 129,-2-1 0,0-1-129,0-3 129,0 0 0,-3-4 0,-2 1-129,0-4 0,0-2-129,0-3-129,-1-2 0,4 1-129,2-9-258,0 0-1419,0 0-2580,-14 0-258,13-11-258</inkml:trace>
  <inkml:trace contextRef="#ctx0" brushRef="#br0" timeOffset="10013.5727">9663 11396 3483,'0'0'3870,"5"3"0,-5-3-2580,20 0-645,-5 0 0,-1-3 0,6 3 129,-4-3-258,4 3 258,-2-2-129,2 2-129,-5 0 0,5 0 129,-3 0-258,-1 0 0,-2 0-129,1 0 0,-4 0 0,2 0-129,-13 0-129,14 0-129,-14 0-258,0 0-258,17 0-1290,-17 0-2322,0 0-516,0 0-258</inkml:trace>
  <inkml:trace contextRef="#ctx0" brushRef="#br0" timeOffset="10498.6004">10133 11213 2451,'0'0'2451,"9"6"-1290,-9-6 258,0 0 258,7 9-129,0 0 0,-7-9 129,7 15-129,-7-15-129,6 18-516,-6-5 0,6 4-387,-4-2 0,3 5-387,-2-1 129,2 1-129,-1-1 0,-1-3-129,-1-2 0,2-3 0,-2-1-129,-2-10 0,3 12-258,-3-12-1419,0 0-2580,4-6 0,0-7-516</inkml:trace>
  <inkml:trace contextRef="#ctx0" brushRef="#br0" timeOffset="12310.7041">10036 10408 2451,'0'0'2193,"0"0"-1032,0 0 387,0 0-258,0 0 387,0 0-258,0 0-129,14 0 129,-14 0-516,18 2-387,-3 4-258,6 1-129,4 3-258,5 5 258,1 3-258,4 4 129,4 4 129,-3 4-129,2 4 0,-3 4 0,-2 5 258,0 5-258,-3 3 0,-2 4 0,-2 6 0,-1 0 0,-4 1-258,-2 4 258,-1-1 0,-5 0 0,-1-2 0,-5-4 258,-3-2-129,-4-5 0,0-5 129,-4 1 0,-8-10 0,0-1 129,-6-6-129,-1-1 258,-4-6-387,2-2 129,-2-5-258,0-2 0,4-4 0,1-1 0,6-4-129,0-3 129,12-3 0,-12 5 0,12-5-129,0 0-129,0 0-1677,13 0-2451,-6-8 129,9 3-516</inkml:trace>
  <inkml:trace contextRef="#ctx0" brushRef="#br0" timeOffset="13114.7501">11101 11328 1806,'0'0'2193,"0"0"-516,0 0 0,0 0-645,0 0-129,0 0 129,0 0 129,0 0 258,0 0-129,0 0-129,0 0 129,0 0-387,12 0 129,-12 0-645,11 2 0,0-2-258,4 1 129,1 0 0,7 2-258,1-1 0,4 0 129,3-2-129,0 1 0,0 0 0,-2-1 0,-1 1 0,-5-1 129,0 0-258,-8 0 0,-3 0 0,-12 0-258,15 2-1032,-15-2-2580,-10 0-645,10 0-129,-26-7 130</inkml:trace>
  <inkml:trace contextRef="#ctx0" brushRef="#br0" timeOffset="13442.7688">11050 11154 3999,'0'0'4386,"14"1"-387,-14-1-129,0 0-3612,0 0-516,18-4 129,-18 4 0,23-2 258,-6 2 0,1 0 129,6 0 0,1 0 0,4 0 0,0 0-129,3 0-129,-2 0 0,0 0-258,0 0-387,-9 0-1806,-3-3-1677,3 3-516,-21 0 387</inkml:trace>
</inkml:ink>
</file>

<file path=ppt/ink/ink7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19:08:09.892"/>
    </inkml:context>
    <inkml:brush xml:id="br0">
      <inkml:brushProperty name="width" value="0.05292" units="cm"/>
      <inkml:brushProperty name="height" value="0.05292" units="cm"/>
      <inkml:brushProperty name="color" value="#00B0F0"/>
    </inkml:brush>
  </inkml:definitions>
  <inkml:trace contextRef="#ctx0" brushRef="#br0">13756 10130 258,'18'2'1161,"-7"-2"0,1 0 129,0-4 0,3-1 258,3-1-129,3 0-387,1-5-129,5 0-258,-2-3-258,2 1-258,0-1 0,1-1 258,-5-1-258,0 1 0,-3 1 0,-3 1 0,-5-2 129,0 2 0,-4 0-129,-4 3 0,0-2-129,-3 2 129,-1-1 0,0 2 0,-6 0 258,6 9-129,-19-15 0,4 9 129,-3 1 0,-2 4-258,-4 1 0,-3 0-129,-3 5 129,-2 0-258,-1 4 258,-1 2-129,1 0 129,1 4 129,-2 0-129,3 1 0,-1 2-129,3 3 129,-2 0-129,1 1 258,3 0-258,0 0 0,6 2-258,1 0 258,7 1 0,1-1 0,6 1 0,5-3 0,1 2-129,14 0 516,3-5-387,9 3 258,9-6-129,9-3 0,8-3 0,9 0 0,3-4 0,2-3 0,2-1-129,-2-2 129,-2 0 0,-4 0 0,-7 0 129,0-2 129,-13-1-129,-3-1 0,-5 0 0,-5 2 0,-10-2 129,2 2 0,-19 2-129,14-3 129,-14 3-129,0 0-129,0 0-258,0-8-387,0 8-2709,0 0-1290,1-10-129,0 0-516</inkml:trace>
  <inkml:trace contextRef="#ctx0" brushRef="#br0" timeOffset="1660.0945">14580 8980 129,'0'0'903,"0"0"387,-13-2-129,13 2 0,0 0-258,0 0 0,-8 9 129,8-9-129,-2 10-129,2-10 0,0 14-258,0-14 0,5 16-258,-1-9-129,-1 4 258,1 2-258,-2 2 129,-2 2 0,0 4 129,-2 1 0,-2 5 0,-3 2 0,2 4-129,-2 2-129,0 0-129,-2 3 129,2-2-129,-1 0 0,-3 0-129,3-3 129,0-2 0,1-3 0,-2-6-129,5-1 129,-1-2-129,4-3 0,0-6 0,1-1-129,0-9 129,0 9 0,0-9 0,0 0 0,11-5 0,-4-4 129,0-5 0,4-2-129,1-5-258,4-1 258,2-2 0,5-3 0,1-1 0,5-1 129,-1 4 0,3-1 258,2 6 0,-4 0 129,4 6-258,-5 5 0,1 3 0,-3 4 0,-1 2-129,-6 8 129,-1 1 0,-7 1 129,-1 7 129,-6 1-129,-2 3 129,-2 2 129,-3-1-258,-6 1 0,0 0 0,0 1-258,-1-1 129,-1-2 129,1-4-258,0 0 129,-2 0-129,1-3 129,0-1-129,1-4 0,0-2-129,10-7-258,-17 11 0,17-11-258,0 0-387,-1 9-1290,1-9-1806,8 0 0</inkml:trace>
  <inkml:trace contextRef="#ctx0" brushRef="#br0" timeOffset="7187.4111">15259 9492 903,'0'0'1290,"0"0"-129,0 0-129,0 0-129,0 0-129,0 0 129,0 0-516,0 0-129,0 0-258,0 0 0,-6 10 129,6-10 258,-3 11-258,1-3 129,-1 2 129,-3 2-258,3 1 129,-3-1 0,1 3 0,-1 1 0,0 3-129,-2-1 129,3 1 0,1-2-129,1 1 0,0-2-129,3-2 129,0-2-129,0-3 0,0-9 0,2 12 129,-2-12-129,0 0 0,10 11 129,-10-11-129,0 0 0,0 0 0,0 0 0,11 5-258,-11-5-129,0 0-774,0 0-903,0 0-1548,3-14 258</inkml:trace>
  <inkml:trace contextRef="#ctx0" brushRef="#br0" timeOffset="7565.4327">15192 9697 1032,'-6'-8'774,"18"-6"129,4 3 0,2 1 387,8-2-129,2 0 516,4-1-258,4 1-129,-3 0 0,3 3-516,-5 0-129,-5 2-387,-3 1 129,-5 2-258,-5 1 129,-13 3-129,12-3-129,-12 3-129,0 0-645,0 0-903,-8-3-2064,8 3-258,-15 0 1</inkml:trace>
  <inkml:trace contextRef="#ctx0" brushRef="#br0" timeOffset="7941.4542">15273 9651 1419,'13'15'2580,"13"-4"-1032,-12-3-2064,6 0 258,0 1 258,0-1 258,1 2 258,0 0 387,-1 0 387,-4-1 0,0 0-129,-1-3-258,-2 3 0,-13-9-516,19 10 129,-19-10-387,0 0 0,13 8 0,-13-8 0,0 0-129,0 0 0,0 0-258,0 0-645,0 0-2838,19 5-129,-19-5 129</inkml:trace>
  <inkml:trace contextRef="#ctx0" brushRef="#br0" timeOffset="10567.6044">12619 10883 516,'19'-1'1677,"-2"0"-387,-17 1 129,20-4-258,-8 3 0,1-2-387,0 2-387,1 1-129,1-2 129,1 0-258,2 2 0,1-1 0,2-1-129,1 0 0,4 1 0,1-1 129,5 0-129,1-2 387,2 1-129,7 0 258,2 0-129,1 0 258,4 0-258,2 0 258,4 3-258,0 0-258,4 0 129,-5 0 0,6 0-129,0 1 129,2 0-129,1-1 258,6 2 0,-2-2 0,4-1 0,0-2 0,2 3 0,-1-2-129,5 1 0,-4-2-129,4 2 0,-1 1 0,4 0-129,4 0 129,0 1-129,1 2 129,3 0-129,0-2 129,2 2 0,0-3 258,5 0-129,0-1-129,6-2 129,-1-1-129,3 0-129,4 0 0,1 0-129,7 4 129,-1-2-258,3 2 129,-1 0 0,6 1 129,3 1 0,4 4 0,0-4 0,0 1 0,-4 0-129,-2 1-387,-10-4-1161,-3 0-2322,-7 3-516,-20-5 0</inkml:trace>
  <inkml:trace contextRef="#ctx0" brushRef="#br0" timeOffset="18107.0356">13047 11258 1548,'13'-1'1935,"-13"1"258,0 0-129,0 0-258,0 0-387,0 0-645,0 0-387,0 0 0,0 0 129,0 0-129,0 0 129,0 0-129,0 0-129,0 0 258,-2 4-129,2-4-129,-20 5 0,3-2 0,1 0 0,-5 0-129,-3 1 0,-2 2 0,-3 0-129,-6 0 258,1 0-129,-7-3 129,0 7 0,-5-3 0,0 1-129,-3-1 258,-1 2-258,-3-2-129,2 4 129,2 0-129,1-1 0,2-1 0,3 0 0,3 1 0,5-3 0,8 1-129,4-2 0,5 0 0,5-1-129,13-5 129,-13 9 129,13-9-129,2 9 0,10-5 0,1 1 129,4 2-129,6 1 129,1 1 0,8-1 0,2 4 129,4 0-129,5 1 129,0 0-129,3 1 129,1-1-129,0 0 0,-5 1-129,5 1 129,-3-3-129,-2 4 0,-2-1 0,-1-1 0,-2 0 0,-3 0-129,-3-3 129,-7 1 0,-8-1 129,-1-1 0,-8-1 0,-6 1 129,-1 0-129,-7 0 129,-7 2-129,-4 3 129,-6-3-258,-3 2 258,-6 3-129,-5 0 129,-5 2 0,-8 2-129,-3 1 0,-7 3 129,-4 1-129,-8 5 129,2-3 0,-1 4 0,4-2-129,5 0 129,7-1-129,11-5 0,10-2 0,11-4-258,8 0 0,13-5 129,3-2 0,10 1 0,9-2 129,9 3 0,8-2 129,6 2-129,10-3 258,6 2-129,7 1 0,5-3 129,4 2 258,6-9 0,9 4 129,2-7 0,14 0 0,3 0-129,10-3 258,6-3-516,6 2-258,3 4-903,-10-5-1806,3 5-1806,-11 2-258,-14 1-387</inkml:trace>
  <inkml:trace contextRef="#ctx0" brushRef="#br0" timeOffset="29915.711">12077 12833 903,'9'-12'258,"-2"-1"774,-7 13 129,6-9 387,-6 9 387,0 0 129,4-9-258,-4 9-645,0 0-645,0 0-129,0 0-387,0 0-258,0 0 258,-5 4-129,5-4 129,-8 12 0,3-4 129,0 3 129,2 3-258,-1 3 0,2 5 0,1 1 0,-2 4 0,1 1 0,-2 3 0,1 0 129,-4-1 0,1 1 0,-2-9 0,3 1 129,-2-6 0,1-1 129,0-7 129,5 2 258,1-11-129,0 0 258,0 0-129,0 0 0,0-14 0,5 2-129,7-6-387,3-5-129,7-2 0,4-2-129,7 0 129,2-3-258,5 1 129,2 1-129,0 3 129,2 2-129,-1 2 0,-3 2 0,-2 4-129,-5 1-129,-3 7-516,-10-3-1032,0 5-1548,-5 5-516,-15 0-645,0 0 387</inkml:trace>
  <inkml:trace contextRef="#ctx0" brushRef="#br0" timeOffset="30248.7301">12192 13007 2709,'43'16'3225,"-24"-16"-903,14 8-645,-12-3-2451,7 3-903,-3 1 516,-2 5 516,0 4 774,-6-6 903,1 8 1032,-5-4 129,1 5 129,-3-6-387,6 0-1032,-5-2-516,-2-2-1548,4-1-1419,2 1-1290,-16-11-516,21 12 258</inkml:trace>
  <inkml:trace contextRef="#ctx0" brushRef="#br0" timeOffset="30695.7557">12743 12678 3999,'10'11'3999,"-10"-11"0,0 0-387,0 0-3225,4 9-258,-4-9 0,0 0 387,6 9 0,-6-9 129,1 11 0,-1-11 0,0 16-129,-4-7-129,1 6-258,2 3-645,-6 0-645,7 8-2322,0 2-903,0 0-387,6 2 258</inkml:trace>
  <inkml:trace contextRef="#ctx0" brushRef="#br0" timeOffset="31243.787">12936 13232 6708,'10'15'4257,"13"-1"-516,-12-14-387,6 1-3483,2-1-516,6 0 258,-2 0 0,4 2-129,-5-2 387,0 0 387,-1 2 129,-1 1-645,-6-2-903,-3-1-2580,6 4-258,-17-4-129</inkml:trace>
  <inkml:trace contextRef="#ctx0" brushRef="#br0" timeOffset="31517.8027">12934 13134 5289,'0'9'3999,"24"-9"-774,-11-5 129,11 4-3870,0-2-258,10 3 387,-2 1 0,2 3 129,-1-1-387,-3-2-2451,5 9-645,-14-10 129</inkml:trace>
  <inkml:trace contextRef="#ctx0" brushRef="#br0" timeOffset="32028.8319">13588 12894 5676,'0'0'4773,"0"0"-516,14 5 0,-14-5-2838,1 13-1548,0-4 129,1 1 0,0 6 0,-2 0 258,2 7 0,-2 4-129,0 3 258,0-1-258,0 2 129,-4-3 0,1 1-129,-1-3-129,0-6-129,4 1-774,-8-10-1935,8-11-1419,0 9-516,0-9-258</inkml:trace>
  <inkml:trace contextRef="#ctx0" brushRef="#br0" timeOffset="33347.9073">13476 11028 1032,'0'0'3354,"0"0"-258,11-3-1935,-11 3 129,0 0-129,0 0 0,0 0-129,-9 0-129,9 0-387,-11 3 0,11-3-258,-12 11-129,12-11-129,-9 14 129,7-5 0,-1 2 0,3 0 0,-1 0 0,1 2 258,0 1-258,0 2 0,0 2-129,0 3 129,0 3-129,0 3 129,0 2 0,1-1-129,2 3 129,3-1-129,-4 0 0,3-5 129,-3 0-129,0-5 129,0-2 0,0-3-129,-2-3 129,0-5 0,0-7-129,0 9-258,0-9-258,0 0-1548,0 0-2064,12-2-258,-4-11-129</inkml:trace>
  <inkml:trace contextRef="#ctx0" brushRef="#br0" timeOffset="34143.9529">13612 11161 1806,'0'0'3354,"0"0"-1032,0 0-1161,0 0 0,0 0-129,0 0-129,0 0-129,0 0 0,0 9-258,0-9-258,1 10-129,3-1 129,1 0-129,2 6 0,4 0 258,-1 0-258,3 5-129,-2-1 129,3 3-129,0 1 129,-2-2-129,2 0 129,-4-2-129,1 4 129,1-7 0,-2-1 0,0-2 0,0-2 0,0-3 129,-10-8-129,13 12 129,-13-12 129,0 0-129,12 3 0,-12-3 0,0 0 258,0-10-258,0 10-129,1-18 0,1 4-129,0 0 0,1-2 129,2-3-129,3-2 0,1-1 0,2 1 129,2-1-129,1 1 0,4 0 0,-2 3 0,4 1 0,-4-1-129,2 5 129,-4 1-129,-2 3 129,-1-2 0,-11 11-258,10-11 0,-10 11-387,0 0 0,0 0-645,0 0-1548,0 0-1677,6 5 0,-6-5 388</inkml:trace>
  <inkml:trace contextRef="#ctx0" brushRef="#br0" timeOffset="35075.0061">14249 11043 2193,'0'0'2451,"0"0"-1419,0 0 516,0 0-258,0 0 258,0 0-258,0 0 129,0 0-387,0 0-258,0 0-129,-13 9-516,13-9 129,-1 8-129,1-8 129,-3 14 258,3-5-129,0-9 0,-2 17 0,-3-5 0,2 3 0,-4 2-129,1 6 129,-4 2-258,3 4 129,-1 4-258,2 1 129,1-1 0,2 0 0,3-1 0,0-4-129,0-6 129,3-2 129,-1-6-129,2-1 0,-1-5-129,-3-8 0,1 9 0,-1-9-129,0 0 0,0 0-129,1 10-516,-1-10-1290,0 0-2193,6-6-516,0-1 0</inkml:trace>
  <inkml:trace contextRef="#ctx0" brushRef="#br0" timeOffset="37623.1519">15190 11837 129,'16'3'1419,"-16"-3"0,14 5 258,-14-5-258,16 2 258,-5 1-387,2 3-387,5-6-129,2 4-387,2-4-129,6 3 129,0-3-129,3 0 0,-1-3 0,2-2 129,-4-3-258,-1 1 0,-3-1 0,-5-1 0,-5-1-129,-2 1 0,-4-1 0,-4-1 0,-4 1-129,0 1 129,-4-1-258,-2 1 129,-3 0 0,-2 2-129,-5 1 129,-1 0 129,-4 0 0,0 3 129,-5-1 258,-1 2-258,-5 1 258,4 1 0,-5 1 0,3 5 0,-2 2-129,4 1 129,-2 1-129,3 0-129,4 2 0,1 3 0,3-1 0,2 1 0,3 0 258,4 3-258,2 1 0,4 6 0,3 0 0,1-1 0,1 5-129,10 2 129,-1 2 129,5 4-258,-2-2 258,5-1 0,-4-1 258,5 2-129,-4-6 129,6 3 0,-1-11 129,11 0-129,0-7 0,14-2 0,7-3-258,9-3-258,4-6 0,7 0 0,3-6-129,-2 0 0,-2-4 0,-6 0 0,-9-1 258,-8 2 0,-8-1 0,-9 4 0,-10 2-258,-5-2-516,2 8-2064,-18-2-1806,14 0-387,-14 0-387</inkml:trace>
  <inkml:trace contextRef="#ctx0" brushRef="#br0" timeOffset="40380.3096">15862 11106 258,'0'0'387,"0"0"0,0 0 387,0 0 0,4-9 129,-4 9 387,3-8-258,-3 8 0,3-7 129,-3 7-516,0 0 129,3-12-129,-3 12 0,0 0-387,0 0-129,5-8-129,-5 8 0,0 0-258,0 0 129,0 0 129,10-8 0,-10 8 129,0 0 0,0 0 258,0 0 129,0 0-258,0 0 0,0 0-129,0 0-129,6-8 0,-6 8 0,0 0-129,0 0 0,0 0 129,8 6 0,-8-6 0,7 12 258,-5-2 0,2 4 0,-3 1 0,3 6-129,-4 4 258,0 5-258,0 2 0,-2 5 129,-3 0-258,-2 5 258,0-1-129,-3-1 0,2-1 258,-3 0-258,4-5 129,-1-1-129,1-4 129,2-3-129,1-3 0,2-2 129,1-5-258,1-4 0,0-3 258,0-9-129,0 0 129,0 0 0,0 0 0,0 0 0,4-10 0,0-1 0,2-5-129,3-3-129,0-3-129,8-4 129,-2 1-387,9-2 387,-1-1-129,4 3 129,0 1-129,0 4 129,1 3 0,-1 3 0,-1 4 0,-4 2-129,-1 8 129,-2 0-129,-1 3 129,-6 4-129,-1 4 129,-1 0 0,-6 3 129,1 2 0,-3-1 129,0 3 0,-2 0 258,0 4-516,-5 0 387,0 1-387,0 0 258,-3-1-258,1 1 129,-2-1-258,3-3 129,-2-4 0,1-4-129,1-2-129,5 0-903,1-9-1806,0 0-1419,0 0-258,0-9-129</inkml:trace>
  <inkml:trace contextRef="#ctx0" brushRef="#br0" timeOffset="41339.3644">16543 11478 2580,'0'0'3225,"0"0"258,0 0-2838,0 0-516,0 0-258,-3 5 129,3 5 258,0 2 0,0 2 258,0 4-258,0 3 387,0 5-258,-1-1 258,-3 7-258,-1 0 129,-3 3-258,-2-1 129,2 0 258,-4-5-258,2-2 129,-4-3 0,4-4-129,-4-5 0,7-5 0,7-10-129,-16 8 0,16-8 0,0 0-129,-1-11-129,5 0 129,6-5 0,5-4-129,5-3 0,2-1 0,1 0 0,5 0 129,2 0-129,3 0-129,4 2 129,-1 2-129,1 1 129,0 5-129,0-1 129,-3 1 0,-6 5 0,-5 2 129,-3 3-258,-8-1 0,1 2-774,-13 3-645,0 0-1935,0 0-903,0 0-387</inkml:trace>
  <inkml:trace contextRef="#ctx0" brushRef="#br0" timeOffset="41635.3814">16644 11659 774,'-2'12'3999,"0"4"129,2-16-129,0 9-2709,5 0-774,1 0 258,11 2-129,-5-1 0,10 2-258,-3-1 129,7 5-129,-4-1 0,5 3-129,-2-2-129,-4 6 0,0-2-258,-2 0 129,-5 1-129,0-7-516,1 4-903,-8 0-2838,-7-18-129,15 12-129</inkml:trace>
  <inkml:trace contextRef="#ctx0" brushRef="#br0" timeOffset="41971.4006">17127 11417 3225,'19'25'4386,"-4"-10"-516,-9-6 129,3 5-3999,2 4-645,1 4-2322,-2 7-1161,-10-9-258</inkml:trace>
</inkml:ink>
</file>

<file path=ppt/ink/ink7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19:42:00.133"/>
    </inkml:context>
    <inkml:brush xml:id="br0">
      <inkml:brushProperty name="width" value="0.05292" units="cm"/>
      <inkml:brushProperty name="height" value="0.05292" units="cm"/>
      <inkml:brushProperty name="color" value="#00B0F0"/>
    </inkml:brush>
  </inkml:definitions>
  <inkml:trace contextRef="#ctx0" brushRef="#br0">17894 11335 258,'-16'-5'1935,"5"4"0,11 1-129,0 0 0,0 0-387,0 0-258,-10-3-387,10 3-129,0 0-387,0 0 258,0 0 129,0 0 0,0 0-129,7 0 0,-7 0 0,21 1 0,-6-1-129,6 0 0,4 0-129,6 0-258,0 0-129,1 0 0,4 0-258,-3-2 0,2 2-258,-3 0-645,1 0-903,-2 2-2064,-10-2 0</inkml:trace>
  <inkml:trace contextRef="#ctx0" brushRef="#br0" timeOffset="333.0191">17910 11055 1161,'0'9'4386,"0"-9"0,-11 0-387,11 0-2193,14 0-1677,0 0 0,7 0-129,6 4-258,3-2 129,6-1-129,4-1-387,7 0-129,-4 0-774,8 0-774,6 0-1806,-5-7 0</inkml:trace>
  <inkml:trace contextRef="#ctx0" brushRef="#br0" timeOffset="1703.0974">18616 11740 3225,'34'-52'4128,"-8"12"-1935,2 2-387,-6-10-387,10 2-387,-7-3-516,4-1-129,-5 0-258,-2 3 258,-6-1-129,-1 1-129,0 2 0,-1-2 0,-3 3 0,5 1 0,-1 0 0,4 3 129,-2 3-258,2 5 129,1 3-129,-4 9 258,0-1-258,-2 9 258,-4 1-258,-10 11-129,17-11 129,-17 11 0,0 0 0,0 0 0,0 0 0,0 0 0,0 0-129,0 0 258,0 0-129,0 0 0,3 9 0,-3-9 0,0 16 0,0-4 0,0 3 129,3 4-258,0 1 129,0 9 129,-2 3-129,-1 8 0,0 3 0,0 2 0,-6-1 0,0 0 129,-4-5-129,1-5 0,2-6 0,1-6 129,2-8-129,2-3 0,2-11 129,3 8-129,7-10 129,8-6 0,4-6-129,5-6 129,6-6 0,2-3-129,4-6 129,0-3-129,1-2 258,-2 0-258,-3 4 0,-2 3 0,-5 3 129,-2 3 0,-4 6 0,-3 3 0,-8 6-129,1 1 129,-12 11 0,8-9 0,-8 9-129,0 0-129,0 0 258,2 5-258,-2 5 258,0 2-258,0 4 129,3 2 0,-1 4 129,5 4-129,-1 4 0,1-3 0,-1 4 0,0 0 0,1-4 129,-3-2 0,-1-2 0,1-2 0,-1-6 0,0-1 0,2-3 0,-5-11-129,10 17 0,-10-17-129,10 10 129,-10-10-258,0 0-387,0 0-3096,0 0-774,13-4-387,-13-11 258</inkml:trace>
  <inkml:trace contextRef="#ctx0" brushRef="#br0" timeOffset="2524.1443">20039 11135 1,'19'0'3353,"6"0"259,-25 0-258,0 0-2967,0 0-645,12 7 516,-9 4-129,-3 5 0,0 3 129,0 0 258,0 5-129,0 0 0,-3 8 258,-1-1-387,3 3 129,0 1-129,1 3-129,0-2-129,0 1 0,0-3 0,0-4 0,0-8 129,1-2 0,-1-4-129,1-4 129,-1-12 0,0 10-258,0-10 129,11-7 0,-1-2-129,2-6 258,6-6 0,0-5 258,5-2-258,5-5 129,3-1-129,4-1 0,0 0 129,2 3 0,2-2 129,2 4-129,-2 6 0,-3 3 0,-9 2 0,1 5-129,-8 6-258,-5 1-258,-15 7 0,0 0-387,9 6-258,-19 0-903,-3 1-1419,-2 10-1161,-14-10 387</inkml:trace>
  <inkml:trace contextRef="#ctx0" brushRef="#br0" timeOffset="2773.1585">20168 11414 1032,'11'15'3999,"-11"-15"0,30 13-1548,-4-2-387,-3-5-258,8 5-1032,-4-2 0,7 4-516,-4 1 129,3 1-387,-1 3 0,3-1-387,3 7-903,-3 0-2709,-5-8-516,4 5-129</inkml:trace>
</inkml:ink>
</file>

<file path=ppt/ink/ink7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8:35.45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8261 9243 516,'-17'-4'903,"1"0"258,16 4-129,-18-3 387,18 3 0,-15-2 129,15 2-516,-10-4-129,10 4-516,0 0 129,0 0-387,0 0 0,0 0-129,0 0 0,3 8 129,-3-8 0,17 5 0,-7-1 258,5-4-129,2 1 0,5-1 258,5 0-258,4-1 0,4-3-129,6 0 258,6 0-258,1-1 0,4 4 0,-2-1-129,1 2 129,-2 0 0,0 3 0,-4 1-129,-1 1 129,-3-1-129,2 0 258,-1-2-129,-1 1-129,-1-2 129,3-1-129,-6 0 0,-6 0 129,-1 0-129,-7-1 0,-6 0 0,-4-1 0,-13 2-129,12-2-516,-12 2-1032,0 0-2451,0 0 0,-6 4-129</inkml:trace>
</inkml:ink>
</file>

<file path=ppt/ink/ink7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8:36.02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8203 9493 2193,'0'0'2064,"0"0"-645,0 0-387,6-5-258,-6 5-129,13-2-387,-13 2 0,20-1 129,-10 1 0,4 0 129,1 0-129,2 0 258,8 1-129,5-1 0,7 0-129,3 0 129,7 0-129,-1 0-129,5 0 129,1 0-129,-2 0-129,-2 0 129,-1 0-258,-4 0 129,-2 2-129,-5 6 0,-3-1-129,1 4-129,-7-1-129,-1 4-129,-8-5 129,2 1-387,-8-3-516,1-5-2064,-1 7-645,-12-9 388</inkml:trace>
</inkml:ink>
</file>

<file path=ppt/ink/ink7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8:36.49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8112 9868 2322,'0'0'2967,"26"0"-1806,-9 0-903,3-2-129,5 2 258,0-4-129,5 4 258,-1-4 0,4 2 258,2-3 0,-1 3 129,3-4-129,6 1-258,-2 0 129,4 1-258,-3-1-129,4 2 0,-4 1-258,2 2 0,-7 0 0,1 1-258,-5 3 258,-3 3-129,-2-2 129,-2 1-129,-3 1 0,1-1-129,-4 3-387,-3-3-645,5 1-1032,-6 5-1419,-16-12 0</inkml:trace>
</inkml:ink>
</file>

<file path=ppt/ink/ink7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8:36.99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8423 9994 2193,'35'2'2580,"-9"3"-645,4-2-516,6 2-258,-4-2-387,7-1 0,-5 0-129,2-1-129,-5-1 0,1 1-129,-4-1-129,-1 0-258,-2 0-129,0 1-129,-1 2-129,-3-2-129,-1 4-387,-3-5-258,1 3-387,-3 0-1032,-4-3-774</inkml:trace>
</inkml:ink>
</file>

<file path=ppt/ink/ink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2:27:23.263"/>
    </inkml:context>
    <inkml:brush xml:id="br0">
      <inkml:brushProperty name="width" value="0.05292" units="cm"/>
      <inkml:brushProperty name="height" value="0.05292" units="cm"/>
      <inkml:brushProperty name="color" value="#7030A0"/>
    </inkml:brush>
  </inkml:definitions>
  <inkml:trace contextRef="#ctx0" brushRef="#br0">11335 4979 258,'-97'0'0,"47"0"258,-3 9 258,-2 0 129,-1 4 0,-2 4 129,5 2 0,-3 5 0,3 0-258,1 6 129,3-2 0,2 7 129,0 2 0,3 8 129,-2-4-258,3 7 129,-2 0-129,6 5-258,-1 4 0,2 2-258,3 0-129,2-4-129,5 3 129,2-1 0,3-5 0,6 2 129,3-5 0,4-1 0,6-2 0,4 6 0,10-5 0,2 4-129,6 0 258,7 2-258,1 4 0,5 0-258,3 0 129,4-3 129,2 1-129,2-4 129,4-4 0,5-4 0,7-5 0,2-6 129,5-4 0,7-4 258,0-3 0,6-3-129,3-3 387,6 1-387,-1-5 387,3 0-258,2-3-129,3 3 0,0-5 0,6 4 129,-5-5 0,3-3 0,-1-2 0,6 3 0,0-3 129,4 0 0,-1-7-258,3-1 0,1-4-129,2 0 0,0-3-129,-1-1 0,-3-1 129,-1 0-129,-6-3 129,1 6-129,-2-5 258,-3-1-129,-2-5 0,0-1 0,-1-5 0,1-4-129,1-5 0,-1-4 129,2-5 0,-1-1-129,-3 2 0,-3-2 0,-3-1 129,-5 0 0,-6-1-258,-5-1 129,-6 4-129,-7-2 129,-2-2 0,-3 1 0,-7-3 0,-4-2-129,-5 3 258,-3 1-129,-8-2 129,-5 0-129,-8 3 129,-8-5-129,-5 3-129,-10-1 0,-7 2-258,-11-5 258,-8-1-129,-9-5 0,-8 2 0,-10 4 0,-8 0 258,-7 2 0,-7 2 258,-2 4-258,-7 6 129,-4 10 0,-5 3 0,-3 5-129,-6 6 129,-5 6-129,-10 4 0,-7 9 129,-5 1 0,-7 0-129,-7 4 129,-4 3 0,-6 3-129,-4 2 0,-4 5 129,-4 7 0,-5 2-129,-2 7 0,-2 7 0,0 6 0,0 7-258,0 0 0,5 13-774,-5-11-903,12 10-2709,0 4-129,2-2-387</inkml:trace>
</inkml:ink>
</file>

<file path=ppt/ink/ink8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8:37.45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8378 10185 1,'31'2'2450,"-1"-4"-1547,-13 1-774,5 1 0,-1 0 258,1-1 258,3 0-129,0-3 258,4 1 129,-2-3 0,7 0 0,-2 1-129,5 0-129,-3 1-387,7 4-129,-6 0 129,3 0-258,-1 7 0,-5 0-387,0 3 258,-6 0-645,2 2-1032,-1 3-1677,-14-9 0</inkml:trace>
</inkml:ink>
</file>

<file path=ppt/ink/ink8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8:37.95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8348 10463 1935,'34'0'-129,"-23"-1"0,2 0 129,3 1 258,-1-1 387,4-1 387,2-1 258,1-3-129,11 3 387,-1-3-258,8 0-129,0 0-258,9 0-129,-6 0-387,5 2-258,-4 1 129,-1 1 0,-4 1-129,-2 1-129,-3 0 129,-2 4-258,-4-1 129,-5 2-129,-1-1-129,-7 2 0,0 0 0,-15-6-645,17 13-258,-17-13-645,8 11-516,0 2-1290</inkml:trace>
</inkml:ink>
</file>

<file path=ppt/ink/ink8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8:40.03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13143 10169 3483,'-16'-3'3741,"16"3"-516,0 0-2580,0 0-645,0 0-129,14 0-129,5 0-129,3 0 258,4 2 258,4-1 0,3-1 258,5 0-129,1-1 387,6 1-258,0-3 258,7 2-258,-3-1 258,5 2-387,2 0 0,-1 0-129,0 0 0,-4 2 0,-3-1-129,-8 0 129,-5-1-129,-7 0 258,-4 0-129,-7-1 0,-5-2-129,-12 3 0,16-5-129,-16 5-258,0 0 0,0 0-258,0 0-1032,4-8-1161,-10 3-1290,6 5 129</inkml:trace>
</inkml:ink>
</file>

<file path=ppt/ink/ink8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8:40.50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13167 9880 2580,'-15'0'3741,"15"0"-129,0 0-2709,0 0-645,0 0 0,0 0 258,0 0-129,10 0 258,7 0 0,-4-3 129,12 1 0,0-5-258,14 1 0,2-5 0,13 0-387,1-2 129,7-1-129,4 1 0,2-2-129,1 2 0,-2 3 0,-4 2 0,-4-1 0,-3 5 0,-9-1-129,-5 4 0,-10-3-258,-4 4-903,-13 0-1677,-15 0-1290,18 0-258</inkml:trace>
</inkml:ink>
</file>

<file path=ppt/ink/ink8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8:40.94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13113 9560 903,'-9'-16'3225,"11"2"129,13 6-2709,7 1-516,6-1 258,8 3 129,-3-4 258,5 4 129,-4-6 129,9 6 129,-5-7-129,13 5 0,-3-6-387,8 4-129,3-3 0,5 1-258,3 1-129,-1 0 0,2 1-129,-5-2 129,-4 3 0,-5 0-129,-7 2 129,-7-1-258,-6 3 129,-7 0-258,-2 3-774,-11-2-1677,-14 3-1548,15-3-258,-15 3 0</inkml:trace>
</inkml:ink>
</file>

<file path=ppt/ink/ink8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8:41.43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13606 9244 1032,'58'-12'2967,"-25"4"-2193,0 2-645,7 0-129,-1 2 0,5-1 129,0 1-129,1 0 0,0 1 129,-4 1 0,0 0 258,-7 1-129,-2 0 258,-4 1-129,-3 0 129,-3 0-387,-4 0 129,-3 2 0,-3 0-129,-2 1-129,-10-3-387,18 6-129,-18-6-1677,0 0-1032</inkml:trace>
</inkml:ink>
</file>

<file path=ppt/ink/ink8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8:42.40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15450 10207 774,'0'0'1935,"0"0"258,13-1 129,-13 1-387,0 0-258,17-5-516,-17 5-258,16-3-258,-16 3 129,19-2-258,-9-2 129,6 3-129,-1-2 0,5 2-258,-1-3 0,4 0-258,1 3 129,0-3-258,-1 0 129,0 1-129,2 0-258,-4-3-516,5 6-774,-5-4-1290,0-1-1290,7 3 0</inkml:trace>
</inkml:ink>
</file>

<file path=ppt/ink/ink8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8:42.92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15446 9842 1,'0'0'2321,"0"0"-515,0 0-129,0 0 129,0 0 0,0 0-129,12-2 129,0-3-387,11 3-387,-2-3-387,7 0-129,0-1-387,3 0 0,1-1-129,2-1 0,-4-2 0,-3 1 0,2 1-258,-5-2-129,-1 4 0,-6-2-774,2 5-1419,-1 1-1419,-18 2-516</inkml:trace>
</inkml:ink>
</file>

<file path=ppt/ink/ink8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8:43.35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15380 9621 1548,'8'-6'2709,"4"0"-1677,-12 6-516,20-10 0,-5 8 387,-1-4-129,4 3 258,-1-4 129,6 2 0,-3-5 0,7 3-129,-3-2-129,7 1-129,-4-2-387,5 2-129,-3 1-387,-3 0-129,3 3-645,-9-1-903,0-2-1806,-4 7-516,-10-8-129</inkml:trace>
</inkml:ink>
</file>

<file path=ppt/ink/ink8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8:43.75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15312 9346 1806,'14'2'387,"-14"-2"-387,22 0 129,-10 0 129,8 0 258,0-2 258,4-2 129,6 1 0,3-3 129,4 4-258,7 1-774,4 1-2193,-6-4-645</inkml:trace>
</inkml:ink>
</file>

<file path=ppt/ink/ink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2:29:08.448"/>
    </inkml:context>
    <inkml:brush xml:id="br0">
      <inkml:brushProperty name="width" value="0.05292" units="cm"/>
      <inkml:brushProperty name="height" value="0.05292" units="cm"/>
      <inkml:brushProperty name="color" value="#7030A0"/>
    </inkml:brush>
  </inkml:definitions>
  <inkml:trace contextRef="#ctx0" brushRef="#br0">15150 10406 2967,'0'-15'3741,"0"15"-129,0 0-1677,1-17-1290,-1 17-645,0-18-387,0 7 0,0 11 0,-1-17 129,1 17 129,-1-17 258,1 17 129,0-14 129,0 14-129,0 0 258,0 0-129,0 0 129,0 14-258,1 6 129,-1 2 0,0 13 258,0-3-258,0 8 387,0-5-129,0 3-129,3-7 129,7-5-258,4-10-129,8-12-387,10-4-387,-1-13-387,10-6 258,-3-10 258,0-1 129,0-2 258,-9-2 387,-3 10 129,-11-3 258,0 13 129,-9-5-258,2 12-258,-8 7-387,10 0-258,-2 13-129,-3 9-129,3 10 0,-4 5 387,3 8 129,-2 2 387,-3 1 0,5-1 258,-6-11 0,7 1 0,-1-21-129,8-8-129,5-12 0,7-16-516,4-20 129,1-3-387,4-15 387,0-7 0,-4 2 129,-1 8 129,-10 4 129,-3 11 0,-8 11-129,-2 10-258,-8 19-903,0 0-3612,0 0-129,0 0-645,4 5-129</inkml:trace>
  <inkml:trace contextRef="#ctx0" brushRef="#br0" timeOffset="1621.0927">18148 10299 2580,'9'0'2064,"-9"0"-903,0 0 0,0 0 129,0 0-258,0 0 129,0 0-129,0 0 258,0 0 0,0 0 0,-9-5-129,9 5-387,-17-6-129,9 6 258,-7-3-387,1 3 0,-6-3 0,0 3-258,-3 0 0,-2 3-129,-2 2 0,-3 2-129,-1 2 129,2 4-129,-1 1 129,-1 1-129,2 4 0,2 0 129,4 3-129,1 3 129,5-1 129,5 0 0,2-1 0,8 1 0,-2-1 0,4 3 129,6-6-129,6 2 129,3-5 0,7 0 0,3-3-129,5-1 0,5-4-129,3-1 0,3-6-129,4 2 129,0-4-129,0 3 0,-1-3 0,-1 0 129,-3-3-129,0 1 129,-5-2-129,-4 3 129,-6-2-129,-4-4 0,-7 6 0,-2-3 0,-4 4-258,-8 0-387,8 0-1161,-8 0-2967,0 0-258,0 0-258,-10-12-387</inkml:trace>
  <inkml:trace contextRef="#ctx0" brushRef="#br0" timeOffset="9931.568">15001 13634 1677,'9'-17'4644,"0"5"129,-4-17-258,9-4-2709,0 2-1290,-1-10 129,6 5-258,-3-3 0,3 9-129,-4-4 0,0 11-258,-4-4 129,2 7 0,-2 5-516,-5-5-387,6 15-1161,-9-9-1548,-3 14-903,12-15-387,-12 15 388</inkml:trace>
  <inkml:trace contextRef="#ctx0" brushRef="#br0" timeOffset="10433.5967">14918 13192 4644,'0'11'4644,"8"-14"0,1-16-516,4-2-3483,6-2-774,6-6 258,2 1 0,1-6 129,0 5 0,-4-3 258,1 6-129,-5 0 129,0 6 0,-8 3-129,2 8 129,-2 3-258,1 6 0,-2 8-258,1 3 0,1 5 0,-1 1 0,1 0 0,-1 3 129,-3 0 0,0 4 129,-5-6 0,-1 7 0,-3-2-129,1 5 129,-1-4 0,3 5-387,1-4 258,3 1-258,6-3 129,1-3-258,5 4 0,-3-20-1290,7 7-3354,-2-11 0,-1-6-258,-4-18-387</inkml:trace>
  <inkml:trace contextRef="#ctx0" brushRef="#br0" timeOffset="12076.6907">18256 13580 1806,'2'23'3096,"-2"-4"129,0-19-2451,-7 15-645,7-15 258,0 0 645,0 12 0,0-12 258,0 0-129,-3-6 129,3 6-387,0-32 129,0 9-516,-2-11-129,0-2-258,-4-9 258,1-2-129,-3-5 0,2 3-258,-3 0 258,5 5-258,-1 1 129,2 5 0,1 5 0,1 7-129,1 6 0,0 3-387,0 17-774,0 0-1677,0 0-1419,0 0-387,-12 2 129</inkml:trace>
  <inkml:trace contextRef="#ctx0" brushRef="#br0" timeOffset="12632.7225">17855 13297 5934,'0'0'4773,"0"-17"-903,8 0-387,1-7-3612,5 1 0,1-7 0,5-2 258,3 1 258,0-2 129,4 7 0,-5-4 129,3 13-129,-8-6 0,5 11 129,-10-1-129,3 3-258,-5 4 0,0 2-129,-10 4 129,16-9 0,-16 9-129,15-3 129,-15 3 129,17 5-129,-17-5 129,16 9-258,-6 2 0,-1 2 0,4-2 0,0 2-129,0 2 129,3-3-129,-1 0 129,-1 1 0,2-3 0,-1 4 0,-3 4-129,2-1-129,-2 1 129,0 1-258,2 2-129,-2-5-774,7 10-1548,-3-12-1935,-4-5-516,-3-3-258,-9-6 129</inkml:trace>
  <inkml:trace contextRef="#ctx0" brushRef="#br0" timeOffset="35512.0311">16652 7807 258,'1'14'2451,"-1"-14"-1548,12 5-258,3 0 129,5-1 0,6 2 258,5 2-258,6 2 0,5 1 0,4 3-129,2 1-258,2-1 387,-3 2 0,0 2 258,-6-2 0,-1 3 0,-8-10 0,-1 4 0,-10-1-516,-2-3-258,-5 0-645,-14-9-645,14 6-1290,-14-6-1677,0 0-387,-3-11 0</inkml:trace>
  <inkml:trace contextRef="#ctx0" brushRef="#br0" timeOffset="36137.0669">16620 7793 3870,'-18'8'3870,"18"-8"-129,0 0-129,0 0-3483,5-12-645,10 5 258,4-4 129,3 1 0,5-2 0,1-1 0,6 4 258,-2-3 0,0-3 129,-4 6-129,-2 1 129,-4 0-258,-2 4-129,-7 3-387,-5-4-645,0 5 0,-8 0-387,0 0 258,0 0-129,-9 2-129,-4 0 516,-3 3 645,-2 0 129,-7 2 258,-1 0 387,-2 0-258,-2 0 258,1 2 0,-1-1-129,2 0 516,1 5-129,6-5 0,5 3 258,1-2 0,7 6 129,8-15 129,-2 30 0,2-18 0,10 7 0,-3-3 0,7 9-258,-4-2 0,7 5-258,-4-2-129,2 2-129,-2 2 0,1 2-258,-1 1 0,-1-4 0,2 0-129,0-4 0,5 3-516,-1-1-2838,3-10-774,6 1-516,-8-14-129</inkml:trace>
</inkml:ink>
</file>

<file path=ppt/ink/ink9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8:50.37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1275 3961 1,'0'0'1676,"0"0"-1547,0 0-129,0 4 516,0-4 258,0 0 129,0 0 129,0 0 258,0 0-129,0 0 0,0 0-258,0 0-258,0 0-387,0 0 129,0 0-258,0 0 129,0 0 0,0 0 129,11 0-129,-11 0 129,12 0 129,-12 0-129,22 0 129,-10 0-129,6 0 0,1 0 129,6 0 0,2 0-129,6 1 0,2 0 0,4 2-129,1-3 0,4 1-129,1-1 129,3 0-129,-1 0 129,6-1 129,-4-3-129,4 0 0,0-1 129,2 0-129,-7 0 0,1 2 0,-4-1 0,-5 1-129,-6 1 0,-6 2 0,-2-2 0,-7 0-129,-4 2 129,-2-3-129,-13 3 129,17-5-129,-17 5 0,12-5 0,-12 5-129,0 0-258,12-1-645,-12 1-2838,0 0-258,-3 9-258,3-9-516</inkml:trace>
</inkml:ink>
</file>

<file path=ppt/ink/ink9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20:15:12.945"/>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FF0000"/>
    </inkml:brush>
  </inkml:definitions>
  <inkml:trace contextRef="#ctx0" brushRef="#br0">325 7870 1,'0'0'2966,"-4"-9"-644,4 9-129,0 0-387,0 0-129,0 0-387,-12-8 0,12 8-387,0 0 0,0 0-387,0 0 258,0 0-258,0 0 0,0 0 258,0 0-258,0 0 0,0 0 0,0 0 0,0 0-258,0 0 0,0 0 0,-8 9-129,8-9 0,-3 14 258,1-6-258,2 5 129,-2 1 0,-1 3-129,3 1 0,0 0 129,0 2-258,0 2 0,4-3 129,2-2-258,2-1 258,1-3-258,1-4 258,2-3-129,0-5 129,3-1 0,0-3 0,1-7 129,-2-5-129,6-2 0,-4-6 0,1 2-129,-3-1 129,1 1 129,-4 5-129,-2 1 0,-3 2 129,-6 13-129,6-10 0,-6 10 0,0 0 0,0 9 0,0-2-129,1 3 0,0-1 0,3 5 129,0-1-129,2 0 0,5-1 0,1 2 0,-1-1 0,3 1 0,1-1 0,1-1 0,0-2 0,2-3 0,-1-4 129,0-3 0,1-2 0,-2-8 0,-1-6 129,-1-3-129,-3-4 129,-2 1-129,-5-5 0,-3 6 0,-1-2 0,0 4-129,-5 3 129,1 2-129,-1 4 0,0 3-129,5 7-129,0 0-258,0 0-645,0 0-1677,14 0-1935,-3 1 0,8 3-387,-2-2-258</inkml:trace>
  <inkml:trace contextRef="#ctx0" brushRef="#br0" timeOffset="624.0357">1134 8019 1935,'-12'3'3741,"12"-3"387,-15 0-1032,3-4-1419,12 4 0,-22-7-258,22 7-129,-25-14-258,25 14-258,-17-15-129,14 5 0,-3-2-258,6 1 0,0-4-129,9 2-129,3-2 0,1 2 0,1 2 0,2 3-129,-1 1 129,-2 2-129,1 5 0,-2 0 0,-2 2 0,-10-2 0,20 15 0,-12-8 0,2 2 0,-5 0 0,1 2 0,-1-2 0,0 0 0,-3 0 0,1 1 0,0-2 129,-3 2 0,0 1 0,-3-2 0,-3 1 258,-5-2-258,-2 0 0,-3-4 0,-4 1-129,1-3-258,-5-2-129,8 0-387,-6-3-516,22 3-1419,-20-6-1677,20 6-387,-12-12-129,12 12 129</inkml:trace>
  <inkml:trace contextRef="#ctx0" brushRef="#br0" timeOffset="1376.0787">1448 7852 1935,'0'0'2967,"0"0"-1032,0 0-516,0 0 129,0 0 0,0 0 129,1 12-258,-1-12-129,0 16-129,0-7-387,0 4 0,0 0-258,0 2-258,2 0-129,2 0 129,-3-4-258,4 2 0,-1-4 0,-3 0 0,-1-9 258,8 7 0,-8-7 129,0 0 0,0 0 0,0 0 0,1-7 129,-1 7-129,0-14 0,-1 2-258,-4 0 129,2 1-129,2-3 0,1 3 0,0-3 0,0 2-129,4-1 129,6 0-129,3 1 0,1 1 0,7 1 0,-2 1 0,3 1 0,1 2 0,-2 1 0,1 3-129,-4 1 0,-2 1 0,0 0-258,-16 0-387,26 5-1806,-26-5-1677,15 1-387,-15-1-258,12 0 0</inkml:trace>
  <inkml:trace contextRef="#ctx0" brushRef="#br0" timeOffset="2012.1151">1873 7978 2580,'-11'-21'4128,"10"6"0,1 3-1677,0-7 0,5 8-516,-4-7-258,11 12-645,-5-6-129,5 6-129,-12 6-387,22-8-129,-22 8-129,19-4 0,-8 4 0,-11 0-129,20 0 0,-8 0-129,-1 0 129,1 0-129,3 2 0,1 2 0,0 0 129,1-2-129,-3 4 129,0 0 0,-3 0 0,-3 2 129,-8-8 0,2 17 129,-4-6-129,-6 1 0,-8 0 0,1 0 0,-5 0-129,1-4 0,-2 0 0,0-2 0,3-4-258,0-2-129,6-2-387,-3-13-774,14 0-2451,-3-3-516,4-5-258,0 0-129</inkml:trace>
  <inkml:trace contextRef="#ctx0" brushRef="#br0" timeOffset="2428.1389">2158 7599 3870,'0'0'4257,"0"0"-516,0 0-1419,0 0-387,-1 8-129,1-8-516,0 11-387,0-11-387,0 22-129,-2-7-129,2 6 129,0 2 0,2 6-129,-2 2 0,0 2 0,1-1-129,0 2 129,2 0-129,-1-4 0,-1-4 0,3-4 0,-1-8-258,1-3-258,3 2-645,-7-13-3225,0 0-258,0 0-258,2-8-387</inkml:trace>
  <inkml:trace contextRef="#ctx0" brushRef="#br0" timeOffset="3875.2217">778 8545 3096,'0'0'3612,"0"0"-129,-6 0-1290,6 0-774,0 0-387,-10 5 0,10-5-129,0 0-129,-17 4-129,17-4 129,-8 8-129,8-8-129,-7 12 0,5-2-129,-4 1-129,4 3 0,-5 3-129,4 3 258,-2 1-258,3 2 129,0-2-129,2 1 129,0-5-129,1 1 0,7-9 129,5-4 0,7-5-129,6-2 0,3-9 0,4-3 129,0-5-129,1 0 129,-6 0 0,-1 1 0,-9 4-129,-3 2 129,-9 4 0,-6 8 0,4-9 0,-4 9-129,0 0 0,0 0 0,0 0-129,0 0 129,0 0-129,0 0 0,0 0 0,0 0 0,0 0 0,6 8 129,1 3-258,-2 1 258,5 3-258,1 3 129,2 0 0,0 1-129,1-3 129,0 0-129,2-4 129,4-5 0,0-6 0,4-3 0,2-10 129,1-6-129,1-7 0,0-1 0,-3-3 129,-3-1-129,-2 1 0,-8 3 0,-5 3 129,-6 5 0,-1 2-129,-2 3 129,-8 2-129,10 11 129,-20-11-258,20 11 0,-13-2-258,13 2-774,0 4-2709,0-4-645,0 11-516,0-11-387</inkml:trace>
  <inkml:trace contextRef="#ctx0" brushRef="#br0" timeOffset="6743.3857">1535 8743 1161,'0'-10'2451,"0"10"-387,0 0-387,0 0-129,0 0-129,0 0 0,0 0-258,0 0 0,0 0 0,0 0-129,0 0 0,0 0-387,0 0 129,0 0-387,0 0 0,7 5 0,-7-5 0,0 0-129,1 8 129,-1-8-129,3 12 0,-1-1 0,-2 0 0,3 2 0,-3 0 0,4 3-129,-4 1 0,1-2 0,0 0 0,-1-3-129,4-1 0,-4-11 129,1 14 0,-1-14-129,0 0 258,0 0-129,0 0 0,12-10 129,-10 0 0,7-3 129,-4-4-258,2 1 0,-1-4-129,3 2 0,0 0 129,-1 2-129,-1 0 0,2 3-129,-1 2 129,0 3-129,-8 8 129,14-9-129,-14 9 129,12-1-258,-12 1 258,0 0 0,17 6-129,-17-6 129,11 8 0,-11-8 0,12 13 0,-5-4 0,-1 0 0,0 4 129,-1-1-129,0 3 0,-2 0 0,1 1 258,-3 1-258,0 2-258,-1-4 258,0 0-129,0-3 129,1-2 0,-1 0 0,0-10-129,0 8 129,0-8 0,0 0-129,0 0-258,0 0-129,0 0-1161,6-6-2580,-6 6-516,0 0 129,4-12-516</inkml:trace>
  <inkml:trace contextRef="#ctx0" brushRef="#br0" timeOffset="8187.4683">1950 8815 1548,'0'0'2451,"0"0"0,0 0 0,0 0-387,0 0-645,0 0-258,0 0-258,0 0 0,0 0-129,0 0 129,0 0-129,0 0 129,0 0-129,0 0-129,0 0 0,0 0-129,0 0-129,0 0 129,0 0-258,0 0-129,0 0 0,0 0-129,0 0 0,0 0 0,0 0 0,0 0 0,0 0 0,0 0 129,0 0-129,11 6 0,-11-6 0,12 1 0,-12-1 0,17 0 0,-6 0 0,1 0 0,-1 0 129,1 0-129,0 0 0,-2-2 0,-10 2 0,18-4 0,-18 4 129,12-2-129,-12 2 0,0 0 0,0 0 0,11-1 0,-11 1 129,0 0-129,0 0 0,0 0 0,0 0 0,0 0 129,0 0-129,0 0-129,0 0-129,0 0-645,0 0-2967,0 0-387,0 0-387,0 0-516</inkml:trace>
  <inkml:trace contextRef="#ctx0" brushRef="#br0" timeOffset="9447.5404">2306 8717 1,'0'0'1805,"0"0"1,0 0 387,0 0 129,0 0-258,0 0 0,12 2-258,-12-2-129,0 0-387,0 0-387,0 0-129,0 0-258,0 0-129,0 0-129,0 0 129,0 0-129,0 0 129,0 0-129,0 0 129,0 0 0,0 0-129,0 9-129,0-9 129,0 9-129,0-9 0,1 13 0,0-3 0,0-1 129,0 2-129,-1 0 0,3 1 0,-2-1 129,1 1-129,-2-2 0,3 0-129,-2-2 129,0 0 129,-1-8-258,2 11 129,-2-11-129,4 11 0,-4-11 129,1 12-129,-1-12 0,2 10-129,-2-10 258,0 0-129,1 8 0,-1-8 0,0 0 0,0 0 0,0 0 129,0 0-129,0 0 0,0 0 0,0 0 0,0 0 0,0 0 0,0 0-129,0 0 129,0 12-129,0-12 129,0 0-129,0 0 129,0 0 0,-1 9-258,1-9 129,0 0-645,0 0-1935,0 0-1806,0-5-387,0 5-387,1-12 129</inkml:trace>
  <inkml:trace contextRef="#ctx0" brushRef="#br0" timeOffset="18596.0636">2708 8242 258,'0'0'2322,"0"0"-903,0 0-1290,0 0 129,0 0 258,0 0-129,0 0 258,0 0-129,0 0 258,0 0-258,0 0 0,0 0-129,13 0 0,-13 0-129,17-6 0,-7 3 387,3-1-129,7-1 0,0 1 129,0 0-129,6 2 129,2-1-129,0 3 0,3-1-129,0 1 258,-1-1-129,1 1 0,-5 0 258,4 0-258,-9-2-129,1 2 258,-7 0-258,1 0-129,-16 0-129,17 0 0,-17 0-129,13-1 0,-13 1 129,0 0-129,0 0-258,0 0-387,0 0-2451,12 0-1032,-12 0 0,0 0-516</inkml:trace>
  <inkml:trace contextRef="#ctx0" brushRef="#br0" timeOffset="19484.1144">3156 8090 1806,'12'6'2967,"-12"-6"-129,0 0-2322,0 0-258,0 0 387,11 4 129,-11-4 129,0 0 258,12 2 0,-12-2 0,14 0 0,-2 3 0,-12-3-516,24 4 0,-12-4-387,7 6 258,-1-3-387,1 3 0,5-1-129,0 3 129,0-2-129,-1 1 129,1-2 129,2 2-129,-6-2 129,4 1 0,-8-5 0,2 5 0,-4-4 0,1 0 0,-4 0-129,-11-2-129,19 2 0,-19-2 0,0 0 129,12 3 0,-12-3-129,0 0 129,0 0 0,-9 4 129,9-4-258,-21 6 0,7-2 0,-2 2 0,-2 2 0,-4 0 0,0 1 0,-3 2 129,-1 0-129,0 1 129,-2 2-129,0-2 129,-1 2 0,2 0-129,0-1 129,2-1-129,2-1 129,2 0-129,3-4 0,2 1 0,4-2 0,1-2-129,11-4 129,-13 6-129,13-6 0,0 0 0,0 0-387,0 0-387,9 0-3225,2-3-387,-11 3-258,21-13-129</inkml:trace>
  <inkml:trace contextRef="#ctx0" brushRef="#br0" timeOffset="22899.3098">3914 7334 645,'0'0'1548,"0"0"129,0 0 0,0 0 0,0 0-387,0 0-258,0 0-129,0 0-258,0 0-516,0 9-129,0 2 129,0 2-129,0 2 0,0 3 0,0 3-129,0 1-129,0 3 129,0-2 0,0 2-129,0-1 129,0-1 258,0-2-129,0-2 387,-2-2-129,1-4-129,1 0 129,0-4 0,0 0-258,0-9-258,0 10 258,0-10-258,0 0-258,0 0-1290,0 0-1806,0 0 645</inkml:trace>
  <inkml:trace contextRef="#ctx0" brushRef="#br0" timeOffset="23487.3434">4077 7493 2451,'0'0'2709,"-2"6"387,2-6-2967,0 0-129,0 0 129,0 0 387,0 0 0,0 0 387,0 0 0,0 0 0,0 0 0,0 0 0,0 0-258,0 0-129,0 0-129,0 0-129,0 0 0,6 0 129,-6 0-258,17-1 129,-3 1-129,-2-2 129,3 2-129,-1-4 0,3 4 0,-1-2-129,0 2 129,-5 0 0,3 0 129,-14 0 0,19 0 0,-19 0 0,0 0-129,11 0 129,-11 0-129,0 0-129,0 0 0,0 0 0,0 0-387,0 0-903,0 0-2580,0 0-258,0 0-516,0 0 258</inkml:trace>
  <inkml:trace contextRef="#ctx0" brushRef="#br0" timeOffset="24112.3789">4345 7309 129,'0'0'3225,"0"0"-129,5 5-129,-5-5-2451,0 10-129,0-1 387,-2 0 0,2 1-129,-4 2 129,4 2-129,-3 0-129,3 6-129,0 2 0,0 0-258,2 3-129,1 1 0,2-1 0,0-4 129,0 0-129,-1-6 0,1-3 129,2-3 0,-7-9 0,10 10 0,-10-10 0,10 1 0,-10-1 258,14-4-129,-14 4 0,9-16 0,-4 1 129,4-1-129,-2-5 129,4-1-129,2-6 0,2 4 0,5-5 0,5 3 0,0-2 0,5 3 0,-2 4 0,6 2-129,-4 3 0,0 3 0,-5 2-129,-3 2 0,-8 5 0,-1 0-129,-13 4 0,13 0-129,-13 0-387,0 0-387,0 10-1548,0-10-1548,-13 10-387,13-10 129</inkml:trace>
  <inkml:trace contextRef="#ctx0" brushRef="#br0" timeOffset="24492.4009">4457 7481 1,'8'-3'3353,"10"3"130,-8 0-1032,5 0-645,2 5-516,-7-2-258,5 7-129,-5-2 0,3 7-258,-6-6 258,7 6-258,-6-5-129,7 4 0,-4-5-129,3 2-258,0-4 0,0 0-129,0-1-129,-2-2 129,1-1-129,-13-3 0,16 5 0,-16-5-516,0 0-774,0 0-2709,0 0 129,0 0-387,0 0 388</inkml:trace>
  <inkml:trace contextRef="#ctx0" brushRef="#br0" timeOffset="25320.4483">5171 7503 1548,'0'0'1161,"9"0"129,-9 0 0,0 0 387,0 0-129,0-7 0,0 7-129,0 0 129,0 0-387,-4-15-258,4 15-387,0 0-129,-16-3 129,16 3-258,-20 0 0,4 2-129,5 3 0,-7 2 129,3 2-258,-3 2 129,1 1-129,0 3 0,2-2 0,-1 3 0,-1-1 0,4 1 0,1-1 129,1 1 0,6-1 129,3-1 0,2 3 0,4-3 0,12 1 0,0-4 0,9 1 0,3-4-129,4-1 0,-1-4 0,4-3 0,1 0-129,-1-5 129,-2-2-129,-5-1 129,-3-3-129,-5 1-129,0 1 0,-10-3-516,5 9-774,-15 3-2580,4-15-387,-4 15-387,0-11 258</inkml:trace>
  <inkml:trace contextRef="#ctx0" brushRef="#br0" timeOffset="32042.8328">5472 7682 129,'0'0'3096,"0"0"-1161,-3 6 129,3-6-387,0 0 258,-11 3-516,11-3 129,0 0-258,0 0-258,-11 1-258,11-1-129,0 0 0,0 0 0,-13-4-258,13 4-129,-6-11 129,6 11-258,-2-18 129,2 7-258,0-1 0,5-2 0,4 0 0,2 0 0,2 0 129,2 2-129,0 2 129,3 2-129,-3 3 129,0 0-129,0 4 0,-1 0 129,-1 1-129,-1 0 0,-1 2 0,0 1 0,-11-3 0,16 12 129,-16-12-129,15 15 0,-12-5 129,1 3-129,-3 1 0,0 2 129,-1-3-129,0 5 129,-3-4-129,-4 1 129,-1-3 0,0 0 0,-2-2 129,-2-1 0,-1-5-129,0 1 129,-2-4-129,-2-1 0,0-1-129,0-5 0,0 0 0,-2-2-258,9 5-387,-5-11-1419,10 6-2193,5 8-516,0-18-258,9 10 129</inkml:trace>
  <inkml:trace contextRef="#ctx0" brushRef="#br0" timeOffset="32802.8762">5883 7695 1935,'-15'-4'3870,"2"0"387,1 0-2193,12 4-129,-22-7-258,12 7-258,-8-9-129,18 9-387,-21-9 0,21 9-387,-16-13-129,16 13-129,0-15-129,2 6-129,5-1 0,7-2 0,0 0 0,9-1 0,-2 2 0,1 0 0,5 4 0,-1-1 0,2 5-129,-4 3 129,1 0 0,-5 4-129,-1 3 129,-4 1 0,-5 1 0,-3 3 0,-4 0 0,0 1 129,-3-2-129,-2 2 0,-2-2 0,-2 1 129,0-3-129,-3 1 129,9-10 129,-19 16-258,7-12 129,1 1 0,-3-1-129,-1-1 0,0 0 0,-2-1 0,-1-1-258,-1-1-258,5 3-516,-5-4-1935,4-2-1548,4-3-258,2-4-129</inkml:trace>
  <inkml:trace contextRef="#ctx0" brushRef="#br0" timeOffset="33303.9049">6106 7276 2580,'0'-8'3483,"0"8"387,0 0-2838,0 0 129,0 8-129,0-8 129,-5 11-387,5-11-129,-9 15 129,9-15-258,-3 18 129,-2-8-258,5 2 0,0 2-258,5 1 0,-3 4 0,3 3-129,-3 2 129,1 2-129,0 2 0,-1 3 0,0-3 0,-2 0 0,2-2 0,-1-2 0,2-5 0,-1-2 0,3-4-129,-2-6-129,4 2-258,-7-9-516,13 6-1419,-13-6-1806,14 0-129,-14 0 0</inkml:trace>
  <inkml:trace contextRef="#ctx0" brushRef="#br0" timeOffset="33735.9295">6325 7548 1548,'13'-2'2451,"-13"2"-516,0 0 387,8 9-387,-8-9-258,7 10-129,-7-10-129,6 15 258,-6-15-774,6 21 129,-6-11-516,4 7 0,-4-3-129,5 3 0,-1 0-387,-1-2-258,3-1 0,-2-3 0,4-1-516,-8-10-903,14 0-2451,-4 0-516,-3-8 0</inkml:trace>
  <inkml:trace contextRef="#ctx0" brushRef="#br0" timeOffset="33967.9429">6338 7312 3483,'0'0'4257,"0"0"-129,13 5-258,-13-5-3612,0 0-129,0 0-516,0 0-2580,14 3-903,-14-3-645,0 0 387</inkml:trace>
  <inkml:trace contextRef="#ctx0" brushRef="#br0" timeOffset="35019.0029">6650 7550 1419,'0'0'1935,"10"0"-387,-10 0 258,0 0 129,0 0-129,0 0 129,0 0-387,0 0-129,0 0-516,0 0-129,0 6-387,0-6 0,3 12-129,-1 0 129,-1-2-258,5 5 129,-3 1-129,-2-1 0,4 3-129,-1-2 129,-2-1-129,2-1 258,-3-3 0,5-3 0,-6-8 129,11 4-129,-11-4 129,17-10-129,-7-4 0,6-1 129,-3-5-258,3 0-129,1 0 0,-1 2 0,-4 2 0,-1 3 129,-1 4-129,-10 9 0,12-9 0,-12 9 0,0 0 0,13 7 0,-13-7 0,9 16 0,-3-7 0,1 4 0,1 0 129,-3 1 0,0 1-129,-3-1 129,-1 0-129,-1 3 0,0-2 0,-1 0 0,-4 0 129,3-4-387,2 2-258,0-13-1290,0 0-2451,0 0-645,13 0 0,0-9-258</inkml:trace>
  <inkml:trace contextRef="#ctx0" brushRef="#br0" timeOffset="35936.0554">7144 7646 3096,'0'0'4257,"-6"0"-258,5 6-2451,1-6-258,-13 18 129,5-10-258,8 6-258,-6-4-129,6 3-387,0-4 129,4 0-258,-4-9 0,23 1 0,-8-5 0,7-7 0,2-6-129,1-2 0,-1-5-129,0 1 129,-6 1 0,0 4 0,-11 2 129,-2 3-129,-5 4 258,0 9-129,-18-8-129,2 8 0,0 0-129,0 2 129,1 2-129,0 2 0,2-1 0,2 2 0,11-7-129,-13 15 129,8-5 0,2 2 0,2 1 0,1 2 0,0 1-129,1 3 129,5 4 129,2 0-258,4 3 129,-3 0-129,6 2 129,-4 1-258,4 3 258,-1-1-387,0-3 0,-2 0 258,0-3-129,-3-5 129,-1 0 0,-2-6 0,0-3 129,-2-2 0,-2 0 129,-2-9-129,0 9 129,0-9-129,0 0 129,-17 12 0,2-9-129,2 1 129,-4-4 0,1 2 0,-2-2 129,1-5 0,0-4-129,5-1 0,-1-7-129,4-3 0,4-5 0,4-4 0,1-3 0,9-3 0,10-5-129,7 0 0,8-1-129,3 0 258,4 1-129,6 4 129,0 3-129,-1 4 129,-6 5 0,-7 6-129,-4 8-258,-10-6-1548,-5 11-2580,-14 5-129,0 0-387,0 0 259</inkml:trace>
  <inkml:trace contextRef="#ctx0" brushRef="#br0" timeOffset="38292.1902">4939 8230 3096,'0'0'3870,"0"0"-1419,0 0-129,0 0-774,0 0-387,0 0-387,0 0-387,0 0-129,0 0 0,0 0 129,0 0-129,0 0 0,0 6-129,0-6 129,0 10 0,0-10 0,2 18 258,-2-6-129,3 6-129,-3 0 129,0 4 0,0-2 258,0 6-258,-3-7 129,3 5 0,0-5-129,7-1-129,-1-4 0,6-6-129,4-2-129,2-4 129,5-4-129,3-6 129,2-7-129,1-1 129,-1-6 0,-2 2 0,-1-3 0,-3 2 0,-5 1 0,-4 2 0,-6 4-129,-1 1 129,-4 3-129,-2 10 0,0-12 129,0 12-258,0 0 129,0 0 0,0 0 129,0 0-129,0 0 0,0 0-129,0 0 129,0 0 0,0 0 0,4 7 0,-1 0 129,4 5-258,0 1 258,4 4-258,3 1 258,2 2-129,1 0 0,6 0 0,2-1-129,1-3 258,0-2-258,4-3 129,0-2 0,2-7 0,-1-2 0,-3-1 0,-1-9 129,-5 0-129,-2-5 258,-3-4-129,-8-4-129,-3 0 129,-3-3 0,-1 1 0,-2 1-129,-5 0 129,1 3-129,-1 3 0,0 5-129,1 3 0,4 10-645,-4-12-1290,4 12-2580,6 0-387,-6 0-129,0 0-645</inkml:trace>
  <inkml:trace contextRef="#ctx0" brushRef="#br0" timeOffset="67262.8471">7904 5866 903,'-19'42'774,"10"-20"-129,1 0-258,-3 0 0,-1 2 129,1 0 0,-2-1 129,2-1-129,0-2 258,0-1 0,3-3-129,1-1-129,3-1-258,4-3 0,0-1-258,6 0 0,2-2 0,5-2 129,0 4-129,4-4 258,-2 0-258,4-2 0,-2 4 129,1-2-129,-3 1 0,0 3-129,-1 1 129,-2 2-258,-1 2 129,-2 2 129,-3 1 0,-2 1 0,-2 0 0,-2 3 129,-2-3 258,-4 2 0,-5-4 129,-2 4-129,-1-2 129,0 0-258,-1-1 0,2 2 129,-1-2-387,4 1 0,1-3 0,4 1 0,3 0 0,1-1-258,1-3 129,7 1 0,3 1 129,2-1-129,3 1 129,2 0 0,-1 3 0,2-1 0,-2 2 129,0 3-129,0 2 0,-2 1 129,0 2-129,-3 1 0,-3 2 0,-2-1 0,-6 2 0,0-1 0,-4-1 129,-3-1-129,-5-2 258,3 0-129,-3-3 0,4 1 0,0-3 0,-1 0 0,3-3 0,-1 1-129,-1 0 0,-1-2 0,3 4 0,-1-1 0,0 0-129,-1 1 129,2 1 0,-1-1-129,4 0 0,-1-2 129,0 0-129,1-1 129,2 0 0,1-2 0,0 0-129,0 1 258,0-1-258,2 2 129,4 0 0,1 2 0,0-1 129,1 3-129,-1 2 129,-1 3 0,-3-1 0,-3 4 0,0-1 129,-5 4-129,-10 1 0,-2 6-129,-4-2 129,-5 2-129,-1 1 0,-3-2 0,4 0-129,-1-1 129,6-1 0,2-2 0,7-3 0,5 1 129,7-1-129,0 2 0,6 0 129,5 1-129,5-1 0,1 0-129,4 5 129,0-4 0,-2 2-129,3-1 129,-2-4 0,-3 2 0,-1-3 0,-3 0 0,-2-1 129,-2-1 0,-5 0 0,-4 2 0,0-2 129,0 1-129,-10 0 129,-2 2-129,-3-4-129,-5 3 129,0 0-129,-5-2 129,2 1-129,-3-2 0,2 0 0,2-1 0,0-3 0,2 1 0,7-4-129,2-1 129,6-2-129,5 1 0,2-2 0,10-3 129,4 3 0,6 0 0,3 1 0,2 3 0,1 1 0,1 3 0,-5 3 129,1 3-258,-7 2 129,-4 5 0,-8 3 129,-3 1-129,-3 3 129,-11-1 0,-3 0-129,-4 0 0,3-2 129,-4-2 0,8-5 0,-1-1-258,7-4 258,4-2-129,1 0 0,11-1 0,3-1 0,3 0 0,4 0 0,3-2 258,-2 2-129,-1 0 129,-1-2-129,0 2 129,-5-3 0,-1 2 258,-3 0-387,-3 2 0,-3-1 0,2 1 0,-4-1-129,-2-1 0,-1 3 0,0-5-129,-2 1 129,-2-1-129,-1 3 0,1-2 0,1 5-258,-1-2 129,4 3 0,2-1-129,5 6-129,1-4 129,2 1-129,1-3 129,2-1 258,-2-2 516,-3-4 0,2 3 645,-10-8 0,5 9 258,-10-7 0,2 10 0,-13-5-129,7 7-258,-11 0-645,-1-3-1419,2 2-2838,0 4-387,-5-8-516,3-3-387</inkml:trace>
  <inkml:trace contextRef="#ctx0" brushRef="#br0" timeOffset="68690.9289">8457 12429 3096,'0'0'3354,"0"0"258,0 0-1419,0 0-1419,0 8-258,0-8 129,0 13-258,0 0 129,1-1-129,3 7 0,-1 4-129,3 6 129,-4 6-258,4 5-129,-4 1 0,2 0 129,0 0-129,-1-3 129,1-8-129,-2-6 0,4-7-258,-2-8-258,-4-9-903,18 4-2064,-14-15-387,8-2-387</inkml:trace>
  <inkml:trace contextRef="#ctx0" brushRef="#br0" timeOffset="68998.9461">8526 12446 1677,'0'0'2580,"-7"-10"387,7 10-2064,0 0-774,7-12-129,-7 12 0,15-11 258,-15 11 387,21-9 0,-6 6 0,-1-1 129,7 1-129,0-2-258,6 2 129,2-2-387,4 2 0,0-2 0,-1 1 0,-2 3-129,-2-3-1032,-9-2-2064,6 7-387,-25-1 129</inkml:trace>
  <inkml:trace contextRef="#ctx0" brushRef="#br0" timeOffset="69281.9623">8512 12575 6063,'1'11'4386,"-1"-11"-258,14 4-258,-14-4-3483,17-6-645,1 0-129,1 0 129,4-1 0,0-2-129,1 3 0,-1-5-387,6 10 0,-3-6-258,3 7-774,-2 1-1548,-3-1-774,7 11 516</inkml:trace>
  <inkml:trace contextRef="#ctx0" brushRef="#br0" timeOffset="69933">9039 12500 1161,'0'0'3483,"0"0"0,-4-9-387,4 9-1935,0 0-1032,0 0-129,0 0 258,0 0 0,0 9 0,0-9 387,5 20-129,-3-6 129,4 6-258,-1 1 0,2 7-129,-2 1 129,1 1-258,-2 0-129,3 1-129,0-3-387,-6-6-774,2-7-2322,5 3-258,-8-18-258</inkml:trace>
  <inkml:trace contextRef="#ctx0" brushRef="#br0" timeOffset="70572.0364">9324 12570 2193,'7'33'3096,"-1"-11"129,-6-9-645,3 7-2709,2 1 0,3 0 0,-2 1-129,0-4 129,0 1 516,-3-6-129,3 1 129,-6-14 129,7 14 0,-7-14 258,0 0-129,0 0-129,6-9-129,-6-4 258,0-2-258,-2-6-129,1-3 0,-2-6 129,3 1-387,0 0 129,0 1 0,7-2-129,3 6 0,1 0 129,1 6 0,1 3 0,1 6 129,-1-1-129,1 6 0,-1 2-129,1 2 0,-1 0-129,-2 4-129,0 4 129,-4 1 0,-1 1 0,-2 2 0,-4 1 258,-1 1-129,-8-1 0,0-2 129,-5 0-258,1-7-774,2 2-903,0-3-1419,-3-6-903,14 3 129</inkml:trace>
  <inkml:trace contextRef="#ctx0" brushRef="#br0" timeOffset="70790.049">9454 12552 1032,'5'5'3354,"-5"-5"-258,7 11-1419,5-1-516,1-1-258,4 3-129,2 3-387,4-2 0,1 0 129,-1 3 0,0-2 129,0 2 0,-4-5 0,1 4 129,-8-6-387,-1 1 0,-2-1-774,-9-9-1161,0 0-2322,14 13 0,-14-13-387</inkml:trace>
  <inkml:trace contextRef="#ctx0" brushRef="#br0" timeOffset="71335.0801">10083 12430 6450,'0'0'4257,"0"0"-387,0 0-516,-9 2-3096,-5 2-645,-3-3 129,0 4 129,-6 1-129,4 3 129,-2 0 129,3 0 0,1-2 0,3 1 129,14-8-129,-15 14 0,15-14 0,0 11 0,0-11 0,22 13 0,-4-8-129,3 3 129,0 1 0,3 1-129,-2 0 0,-2 2 129,0-1 129,-4 0-129,-3 0 258,-6-3 129,0 1 129,-7-9 129,6 13 129,-6-13-258,-6 11 129,-6-9-129,12-2-129,-29 12 0,13-5-258,-4 0-645,-6-5-129,8 6-645,-9-8-645,10 6-1161,-4-2-1290,2-4-258,7 3 0</inkml:trace>
  <inkml:trace contextRef="#ctx0" brushRef="#br0" timeOffset="71693.1006">10453 12440 1677,'-4'42'3096,"5"-14"-129,-3-10 0,2 10-3225,0 0 0,5 3 129,1-4 0,0-3 258,2-1 129,-1-5 387,1-3-258,-3-8 0,-5-7-1032,0 0-2193,22-4-387,-22-15-129</inkml:trace>
  <inkml:trace contextRef="#ctx0" brushRef="#br0" timeOffset="71975.1167">10280 12410 2709,'37'0'4128,"-21"-3"129,11-2-258,4 0-1935,-6-11-516,12 11-516,-6-12-258,6 8 0,-3-6 0,5 5-258,-5-2-129,2 2-258,2 5-903,-10 1-3354,-1-3-129,-4 5-516,-23 2-258</inkml:trace>
  <inkml:trace contextRef="#ctx0" brushRef="#br0" timeOffset="74379.2543">8506 13291 1677,'0'0'2709,"0"9"387,0-9-2451,0 0-258,0 0 387,0 0 258,0 0-129,0 0 129,-8 10 0,8-10 0,-8 11 0,1-2-516,2 5-258,-4 1-258,-1 5 129,1 3 129,-2 5 129,-3-3 129,5 6 0,-6-7 258,7 3-129,-2-11-129,7 4 0,-2-9-129,5 0-129,0-11-258,18 5 129,-2-5-129,3-1 0,4-1 0,3 0 0,-3-3 0,2-1 129,-2 4-129,0 2-129,-3 0 129,0 0-129,-2 2-129,-1 0-387,4 2-903,-4-4-2709,1-4-129,4-4-516,-6-4 516</inkml:trace>
  <inkml:trace contextRef="#ctx0" brushRef="#br0" timeOffset="74988.2891">8883 13621 1032,'0'-8'3354,"2"-5"-774,2 1-516,4-1 0,-6-3-258,6 3-258,-4-5-129,5-2-387,-4-4-387,7-2-129,-2 0-129,3 0-258,-1-2 0,1-1-258,3 4 258,-2 0-129,3 2 0,-4 4 0,1 2 129,-2 4-129,-12 13 129,17-13-129,-17 13 129,13-1-129,-13 1 0,11 7 0,-11-7 0,11 16 0,-2-7 0,-1 5 0,1 0 0,-2 5 0,6-1 0,-4 3 0,1 3 0,2-1 0,-3 2-129,2-3 129,-5 0 0,3-4-129,-2-2-129,-5-5-516,6 1-774,-8-12-2451,0 0 0,0 0-387</inkml:trace>
  <inkml:trace contextRef="#ctx0" brushRef="#br0" timeOffset="75228.3027">9005 13348 1,'16'11'3353,"19"-6"130,-18-6-258,12-1-2193,1 0-774,4 1 129,0 1-258,0-2-258,-5 2-258,1 0-1032,4 5-1806,-17-8-258,10 4 259</inkml:trace>
  <inkml:trace contextRef="#ctx0" brushRef="#br0" timeOffset="75636.3262">9470 13220 129,'0'0'2451,"5"8"-1032,-5-8-129,0 0 258,14 10-129,-14-10 129,14 14-129,-14-14-129,16 18 129,-16-18-258,17 22-258,-10-13-258,4 3-258,1-3-129,-1-3-258,2-4-258,-1-4-516,5 1-1419,0-7-1548,-5-10-516,10 5 516</inkml:trace>
  <inkml:trace contextRef="#ctx0" brushRef="#br0" timeOffset="76166.3565">9768 13194 2322,'21'-13'3612,"-21"13"645,0 0-1032,9-13-1161,-9 13-1032,0 0-645,0 0-258,0 0-129,0 0 0,0 0 0,-5 0 129,5 0 129,-11 0 0,11 0 0,-16 3 0,16-3 129,-15 5-258,15-5 0,-17 8-129,7 0-129,-3 0 129,4 2-129,-3 0 129,2 0 0,-2 0 0,4-1 129,-4-1 129,12-8-129,-11 9-129,11-9 129,0 0-129,0 0 129,-9 8-129,9-8 0,0 0-129,0 0 129,0 0 0,8 4 0,-8-4 129,0 0-129,7 10 0,-7-10 0,1 13 129,-1-1-129,0 2 0,0 1 129,0 2-129,-2 0 0,2 3 129,0-2 0,0 4 0,0-6 0,4 4 0,0-8-129,2 1 129,-1-2-129,-5-11-129,9 13-129,-9-13-258,0 0-774,0 0-1677,0 0-1290,13 0 0,-13-9-516</inkml:trace>
  <inkml:trace contextRef="#ctx0" brushRef="#br0" timeOffset="76622.3826">10003 13173 4773,'4'19'3741,"-4"-3"0,0-16-258,-8 10-3096,1 0-645,1 3 129,-2 4 129,-2-1 0,2 6 387,-3-6 258,8 8 0,-4-8 0,7 4 258,0-8 0,7 6-258,-7-18 0,25 16 129,-6-14-387,10 2-129,-2-4 129,7 1-129,-4-1-129,5-1 129,-5-3 0,0-1 0,-9 1-129,0 1 0,-5 1 129,-5-2-516,0 3-387,-11-13-1935,0 14-1806,9-13-387,-9 0-387,0-1 0</inkml:trace>
  <inkml:trace contextRef="#ctx0" brushRef="#br0" timeOffset="76881.3974">10037 13262 1806,'0'11'2967,"11"-7"0,-11-4-903,14-7-2322,0 2 516,4-2 0,3 0 387,-1-1 0,5-1 258,-1 0 0,4 0-774,-3-1-2193,8 7-903,-18-10-645,10 10-129</inkml:trace>
  <inkml:trace contextRef="#ctx0" brushRef="#br0" timeOffset="77135.4117">9987 13094 4902,'15'14'4515,"10"-10"0,-2-4-516,12-5-2064,0 1-1806,3-3 0,1 1-129,1-1-258,-7-5-516,4 8-2064,-4 0-1290,-8-3 0,-1 7-645</inkml:trace>
  <inkml:trace contextRef="#ctx0" brushRef="#br0" timeOffset="78607.4959">10514 13096 2451,'0'0'4257,"9"12"-258,-9-12-387,0 0-1290,6 14-2193,-5-3 0,4 3 129,-4 4 0,4 3-258,-2 2 129,2 4 129,-1-1-129,-1 0 0,-1-4 387,3 2-129,-5-11 0,4 3 129,-4-16 129,0 11 0,0-11-129,0-5-129,-4-5-129,2 0-129,-1-5 0,-1-3-129,0-2 0,1-2-129,-2-1 258,4 1-129,0-1 129,1-1 0,0 4 0,4-2-129,6 0-258,0-3 258,9 8-516,0-7 258,7 9-516,-4-4 129,6 7-129,-4 0 258,6 9 129,-7-1 0,2 4 0,-7 7 258,-3 1 258,-3 6 0,-6-2 258,-3 5 0,-3-4 129,-6 7-387,-9-8 387,1 4-258,-6-7 0,0 3-129,-2-3-129,-3-3-258,5-1-129,-1-5 129,4 4 0,0-4 0,4 1 129,3-1 0,10 0 129,-12 0 0,12 0 0,0 0 129,0 0 0,0 0 0,7 10 129,-7-10 0,17 12 129,-5-1 129,-2-2 0,6 4-258,-4-2 258,4 3-129,-1-2-258,5 3 129,-1-2-258,2 2-129,2 1 0,-2-3 0,0 5-387,-4-9-645,10 6-2967,-9-2-387,-4-7-258,0-3-129</inkml:trace>
  <inkml:trace contextRef="#ctx0" brushRef="#br0" timeOffset="80967.6311">6820 13486 1935,'-4'-11'645,"3"-2"-258,1 13-258,-1-10 0,1 10 129,0 0 258,0 0-129,0 0 258,0 0 258,0 0 129,6-3 0,-6 3 0,5 5-129,-2 3 0,-3-8-258,1 22 129,-1-8-129,0 9 0,-8-2 0,3 9-129,-5-7 129,3 6-129,-3-5-258,5 0 129,-2-8-258,6-4-129,1-12-387,0 0 129,17-4-258,-5-14-129,5-4 0,-2-10-129,4 2 387,-6-12-258,1 9 387,-3-7 0,-4 10 516,-1 0 0,-6 7 387,5 6-387,-5 3 258,4 5-258,-4 9 0,11-10-258,-11 10 0,20-4-129,-4 4 0,1 0 0,1 3 129,2 1 129,-1 5 0,2-1 129,-1 3-129,0 6 129,0-1 0,3 4 0,-4-2 0,1 6 0,1-7 0,-2 6 129,-1-10 0,-2 2-129,-3-5 258,-1 1-129,-12-11 258,17 8-258,-17-8 129,6-10-129,-6-5 0,1-1-129,-1-11 0,0-1 0,-2-4-129,0-4-258,1-1 129,-1 3-129,2 3 129,0 0-258,5 9-258,-1-5-516,12 17-1419,-4-5-1935,-4 7-258,4 4 0</inkml:trace>
  <inkml:trace contextRef="#ctx0" brushRef="#br0" timeOffset="81891.6839">7559 13285 2580,'5'-7'3870,"-5"7"129,0 0-1419,0 0-1677,0 4-516,0 5-129,0 3 0,0 3-258,0 8 258,0 3-129,0 7 129,0-3 129,1 1 258,-1-6-129,4 3-129,-4-10 0,1-4 258,-1-14-258,0 0-258,0 0 0,13-18-129,-13-2 0,0-5 258,-1-2-129,-5-2 0,-6 0 129,1 3 0,-2 4 0,3 7-129,1 3-129,-2 3-258,11 9 0,0 0-129,0 0 129,0 0-129,13 10 0,1-4 0,7 4 258,4 3 0,4 2 129,2 0 129,-1 2-129,2 6 129,-3-3-129,0 2 258,-3 6-258,1-2 129,-5-2-129,0 1 0,-1-9 0,-1 3 129,-3-9 129,2 1-129,-5-5 258,4-5-129,-6-1 129,4-7 0,-6-4 0,1-2 0,-5-1 0,-1-4 0,-5-10-129,0 0 129,-3-2-129,-1-5-129,-5 0 129,6 0-129,-1-2 0,4 0-129,1 4 0,3 3-258,11 6-387,-10-2-2709,11 4-1419,-3 5 129,-3 2-903</inkml:trace>
  <inkml:trace contextRef="#ctx0" brushRef="#br0" timeOffset="86544.9501">8527 7868 1,'0'0'644,"0"0"130,0 6 258,0-6 0,0 0 258,0 10-258,0-10 387,-1 9-387,1-9-129,-1 17 0,-1-6-258,2 3-129,-3 3 0,2 4-129,-1 3 0,2 4 0,-1 1 0,-1 3 129,0 0-129,2 2 0,-5-3 129,4 2-129,-6-3 129,4 0-258,-3 0 258,2-4-387,-1-2 129,3-2-129,0-4 0,1 0-129,-1-2 0,2-3 129,0-1-129,0 0 129,0-3 0,0 1 0,0-10 129,0 14 258,0-14-129,0 12 0,0-12 0,0 10 0,0-10-129,0 9 0,0-9 0,0 9-129,0-9 0,0 0 129,12 5-129,-12-5 129,22 3-129,-3-3 129,-2 0-129,7 1-129,-1-1 129,2 0-129,1 0 0,0 0 0,-1 0 0,-3 0 0,4 0 0,-3 0 0,4-1 0,-1 0 0,0-1 0,0-1 0,-5 1 0,0-1-129,-2 2 129,-4-1 0,-15 2-129,18-4-129,-18 4-387,0 0-645,0 0-3096,0 0-387,0 0-258,-22-7 0</inkml:trace>
  <inkml:trace contextRef="#ctx0" brushRef="#br0" timeOffset="86954.9736">8498 8244 129,'8'-4'645,"-8"4"258,12-2 387,-12 2 0,20-2 258,-20 2 258,22-3-258,-22 3 0,27-7-258,-15 3-129,5 2-129,-1-2-516,3 2 0,-1 0-387,3 1-129,-1-1 0,1 0-129,2 0-258,-6 1 258,3-1-387,-8-2-645,0-2-2580,1 6-516,-13-10 258</inkml:trace>
  <inkml:trace contextRef="#ctx0" brushRef="#br0" timeOffset="87348.9959">8555 7868 1935,'52'-6'3225,"-26"2"-2064,-2-2 0,4 2-258,-1-4-387,1 3-129,0-1-258,-1 1 0,1 1-129,0 1 258,0 1-516,-2 2 258,2 0-129,-2 0 0,-1 0 0,-2 3 0,-1 0-645,0 6-2709,-12-9 258</inkml:trace>
  <inkml:trace contextRef="#ctx0" brushRef="#br0" timeOffset="89631.1266">9304 7574 1161,'-1'7'2193,"1"5"-387,0-12 258,1 16-903,3-3-129,-4 1-387,0 4-258,0 2 0,-6 4-129,1 2 0,1 2-258,-4-2 387,2-2-258,1-2 0,2-1 0,-2-8-129,5-1-129,-2-3-129,2-9-645,0 0-1806,0 0-1161,0-15 129</inkml:trace>
  <inkml:trace contextRef="#ctx0" brushRef="#br0" timeOffset="90016.1486">9128 7545 3225,'11'3'3612,"-11"-3"-258,0 0-3354,21-3 0,-6 1 129,0 2 0,6-2 258,5 1 0,0-1 258,4 0-258,1-2 258,4 0-129,-3 0 0,4 1-129,-8-2-129,2 3 0,-7-2 0,-4 2-129,-1 1-129,-8 0 0,-10 1-129,13-2-129,-13 2-387,0 0-1548,0 0-1806,0 0-387</inkml:trace>
  <inkml:trace contextRef="#ctx0" brushRef="#br0" timeOffset="91231.2181">9440 8201 645,'0'-6'3225,"0"6"129,0 0-2967,0 0 0,0 0-129,0 0 0,5 6 258,-4 3 0,-1-9 258,1 14 0,-1-14 0,3 18-129,-3-6 0,3 3 129,-3-1-258,4 1 129,-4 3-258,2 0-129,-1-2 0,1 2-129,1-6 258,-1 0-387,2-2 258,3-2-129,-7-8 129,13 2 0,-13-2 129,17-7 0,-9-2 129,3-1-129,-1-6-258,0 2 0,-2-1-129,3 0 129,-5 1-129,0 4-129,3 2 0,0-2 0,-9 10 129,15-8-129,-4 4 129,-11 4-129,19 0 129,-19 0-129,20 4 129,-11 4 0,-1 1 129,4 3 0,-4 1 0,2 3-129,0 0 258,0 1-129,-3-4 0,2 3 0,-1-7 0,2 3-129,-10-12 258,16 13-129,-16-13 0,17 4 129,-17-4-129,16-3 129,-16 3 0,16-15 0,-9 2 129,4 0-129,-5-3-129,1-2 0,-2-4 0,1 0 0,-2-1-129,2-2 129,-2-1-129,1 0-129,0 3 258,1-2-258,2 4 129,-1 4-129,1 1 0,-1 4 0,-7 12-258,10-12-387,2 16-1032,-12-4-2838,3 15-258,0-4-258</inkml:trace>
  <inkml:trace contextRef="#ctx0" brushRef="#br0" timeOffset="92122.2691">10160 8198 1419,'0'0'3225,"0"0"-645,0 0-774,0 0-516,0 0-129,0 0-258,11 0-129,-11 0-129,19-3-129,-19 3-129,27-2 0,-14 1-129,4 0 0,-1 1-258,0 0 129,-1 0 0,1 0-129,1 0 129,-1 0 0,0 1 0,0 1-129,3-1 258,1 0-258,-1 1 0,1-2 0,-5 0 0,3 0 0,-7 0 0,1 0 0,-12 0-258,0 0-1419,8-9-2451,-8 9-258,0-7 0</inkml:trace>
  <inkml:trace contextRef="#ctx0" brushRef="#br0" timeOffset="92762.3057">10461 8014 1548,'0'0'3096,"0"0"-2193,12 0-516,-12 0 387,14 4 0,-14-4 129,16 6 0,-16-6-129,20 6 0,-20-6-258,22 10 0,-9-6-258,1 2-129,1 2-129,-1-1 129,0 1-129,1-1 0,-3 3 0,0-2 0,-1 2 0,-4-1 0,0 1 0,-4 2 0,-1-1 0,-2 1 129,0 0-129,-5 0 258,-3 0-258,1 1 258,-7-2 129,5 1 129,-8-2 0,7 2-129,-7-2 258,5 0-258,-5 1 258,3-1-387,0 1-129,0-1 0,0 0 0,3-1-129,11-9 0,-18 16-129,18-16 129,-12 11-129,12-11 0,-4 8 129,4-8-129,0 0-258,-1 8 129,1-8-258,0 0-2064,0 0-1677,0 0-129,11 0 130</inkml:trace>
  <inkml:trace contextRef="#ctx0" brushRef="#br0" timeOffset="93968.3747">10992 8068 1161,'-1'10'2967,"-10"-4"-2838,11-6 0,-4 16 387,4-4 258,-1 2-129,1 2 258,0 3-387,0 4 129,0 4-129,1 8-258,3-1-129,-1 4-258,1 2 129,1-2-129,0 4 258,-1-3 0,-2-6 129,3-1 129,-3-3-129,1-3-129,-3 0-258,0-8-774,0-7-2580,4 9-129</inkml:trace>
  <inkml:trace contextRef="#ctx0" brushRef="#br0" timeOffset="95176.4434">10940 8073 903,'-7'-1'3225,"7"1"258,0 0-2967,0 0 0,-12-3 258,12 3 129,0 0-129,0 0 258,0-13 0,0 13-129,2-13-258,-2 13-129,14-13-129,-3 7-129,-11 6 0,25-10-258,-11 5 129,2 2 129,4 3-516,-2 0 258,3 0 0,0 0 0,-1 2-129,3 2 129,0 1 0,-2 3 0,-1 0 0,1 1 0,-4 3 0,1-2 0,-6 3 0,1 0 129,-5 0-129,0 1 0,-1 0 0,-3 2 258,-3-2-258,0 1 0,-1 0 129,0-1 129,-5-2 129,1 1 0,-7-3 129,0 2 258,-8-7-129,1 7 129,-7-7-258,2 2 0,-7-4-258,0 1 129,0-3-516,-2-1-516,8 5-774,-11-3-3225,9-2-258,2-2-387,2-4 259</inkml:trace>
  <inkml:trace contextRef="#ctx0" brushRef="#br0" timeOffset="100667.7579">11790 5818 1,'5'-8'644,"-5"8"-386,0 0-129,0 0-258,11 0 0,-11 0 129,13 0-129,-13 0 129,16 0 129,-16 0-129,20 0 0,-9 0 0,0 0 0,2-2 0,1 2 0,-3 0 0,1 0 0,-2 0 0,2 2-129,-12-2 258,16 10-129,-16-10 0,11 17 0,-8-5 129,-1 3-129,-2 2 258,0 2 129,-2 5 258,-3 2 129,-4 1 129,-5 0 129,2 4 0,-6 1 258,2 1-258,-3 2-258,-1 2-258,3 2-129,0-1-258,2 0-129,1 1 0,5-4-129,1-2 129,4-2-129,4-2 129,0 0-258,8-4 258,8 1 0,4 1-129,5-2 129,1 1-129,6 1 0,-2 0 0,-2 2 0,-2 0-129,-4 5 129,-2-2-129,-9 5 129,0 4-258,-8 1 129,-3 0 0,-2 3 0,-9 0 129,-1-1 0,-6 1 129,1-3 0,-2 0 0,-2 1 129,3-3-129,0 1 0,3-2 0,-1 1 0,4-2 0,-1 0 0,2-1 0,3-1 0,0 0 0,1 2 0,-1-2 0,5-1 0,0-1-129,3-2-258,0-2 0,1-1 0,4-2-129,3-1-129,2 1-129,0 0 129,0 1-387,2 3 258,-1 3-258</inkml:trace>
  <inkml:trace contextRef="#ctx0" brushRef="#br0" timeOffset="100833.7674">11771 8629 645,'-45'85'258,"29"-44"0,0-1-258,6-1-129,4 0-129,6-4-387,5 1 517</inkml:trace>
  <inkml:trace contextRef="#ctx0" brushRef="#br0" timeOffset="101506.8059">11711 9008 1,'39'62'128,"-18"-27"259,-2-4-258,-3 4-129,-1 2 129,-6 0 0,-6 4-129,-3 0 258,-12 2 129,-8-1-129,-8 1 258,-1 1-129,-9-1-129,4 1-129,-4-2 129,5 0 0,1-3 129,5 2 0,4-1 516,2-2 129,8 2 258,4-7-387,6 3 0,1-3 0,7 1-129,4-5-129,8 1-516,4-4-129,1 1-129,4-1 258,1-4-129,0-2-129,-1 0-129,1 2 129,-4-3 0,0 3-387,-5-3 129,-2 5 129,-8 0 129,-2 2 129,-6 3 129,-1 0 258,-8 1 129,-7-4 387,1 4 129,-8-2-387,6 1 129,-8-2 0,5 4-129,2-7-258,1 3 129,-1-2-258,7-3 0,1-1-129,2 0 0,5-5-258,1-1-129,2 0 129,5-4-129,7 5 129,-3-6-258,9 2 258,-4 0 129,3 0 0,0 2-129,0 4 129,0 0-129,-2 1 129,-4 5 129,-6 0 0,0 5 645,-7-3-129,-5 9 645,-16-10-258,6 15 258,-17-12 129,8 9-258,-11-7-129,7 1-387,-1-5-387,4-5-516,10-1-645,-5-15-1032,22-5-2709,0 0-129,0 0-516,0-16 129</inkml:trace>
  <inkml:trace contextRef="#ctx0" brushRef="#br0" timeOffset="106340.0823">11711 8761 903,'2'-20'2580,"-2"11"-258,0-2 129,-3 1-774,3 1-516,-4-3-516,4 2-387,0 0 0,0-1-129,0 0 258,4 0-129,-2-2 129,5 4 129,-5-4-129,6 1 0,-3-3 129,5 1-258,-2-2 0,3 1-129,2-3-129,3 2 0,-2 0 0,2 1-129,-2 0 129,4 1 129,-6 1-129,2 0 129,-5 2 0,0 2 258,-2-1-129,-1 2 0,-6 8 0,6-12 0,-6 12 0,3-10 129,-3 2 0,0 8 0,0-14-129,0 14 129,-3-16-129,3 9 0,-3-4 0,-1 1-129,-1-3 0,1 1 0,-4-3 0,2 2-129,-1 0 258,1 0-129,-2 0 0,4 1-129,-1 2 129,2 2-129,3 8-129,-5-11 0,5 11-258,0-9-258,10 9-645,-10 0-2838,25-7-645,1 1-387,-1-8 259</inkml:trace>
  <inkml:trace contextRef="#ctx0" brushRef="#br0" timeOffset="109079.239">12423 12638 645,'-14'2'2838,"14"-2"516,0 0-2193,0 0 0,0 0 0,0 0 258,0 0-129,0 0 129,0 0-387,0-12 0,0 12-387,3-18-258,3 7-129,-2-4 0,3-3 129,1-4-258,4 2 0,-2-4-129,4 1 0,0-3 0,1 3 258,-1 1-258,-1 2 129,1 2-129,-1 0 129,-2 3-129,2 3 129,0 2-258,0 0 0,0 1 0,1 3 0,-2 2 0,-12 4 0,21-6 129,-21 6 0,14 0 129,-14 0 0,12 9 0,-8 0 0,0 2 0,2 4 0,-2 1 0,4 1-129,1 2 0,0 1-258,3-2 129,2 0-129,-2 0 129,2-3-129,-2-1 0,-2-3 0,4 1 129,-14-12-258,14 14-129,-14-14-645,0 0-2322,13 12-516,-13-12-387,0 0 517</inkml:trace>
  <inkml:trace contextRef="#ctx0" brushRef="#br0" timeOffset="109299.2516">12588 12425 2709,'34'0'2967,"-17"-7"258,7 5-2967,7-1 0,1 1-129,0 1-387,3 0-516,-1 1-2451,-10-3 258</inkml:trace>
  <inkml:trace contextRef="#ctx0" brushRef="#br0" timeOffset="109627.2703">12979 12294 1,'10'9'2579,"0"4"1,-4-4-2451,-1 4 387,1-1 129,-2 7 387,6 2 0,-6 1 258,6 2-258,-3-2-129,4 1-129,-2-4-129,0-1-516,3-6 0,-12-12-645,15 11-1677,-3-9-1290,-12-10-516</inkml:trace>
  <inkml:trace contextRef="#ctx0" brushRef="#br0" timeOffset="110095.2971">13011 12263 903,'0'-10'3483,"0"10"129,0 0-258,15-4-2322,-15 4-1032,12-2 129,-2 2 129,3-3 0,3 3 129,-1 0 258,7 3-129,-2-3 258,7 3 0,-6-1 0,9 2-129,-7-1-129,4 1 0,-2 1-258,-1 2 0,-2-1-258,-3 5 0,0 0 0,-5 2 0,0-1 0,-3 5-129,-4-3 129,-1 5 0,-4-3 387,1 3-129,-3-4 258,-1 4 0,-9-8 129,3 3 129,-10-4-129,4-1-258,-5-3 0,-2-2-258,-3-1-387,-4-3-516,11 0-1032,-16-1-2193,9-5-1032,-2-1 0,3-1-129</inkml:trace>
  <inkml:trace contextRef="#ctx0" brushRef="#br0" timeOffset="110645.3286">13561 12158 4257,'20'13'4386,"-6"9"-129,-13-12-258,7 3-3096,-3 5-1032,2 2 0,-1 4 129,0 1-129,2-1 0,-2-1 0,0 1 0,-1-6 129,-2-1 0,0-4 129,0-2-129,-3-11-129,0 0-1032,0 0-1161,0 0-1806,0-10 0,-3-2-129</inkml:trace>
  <inkml:trace contextRef="#ctx0" brushRef="#br0" timeOffset="111027.3504">13521 12145 1548,'10'-9'1806,"-10"9"0,21 0 258,-21 0-258,28 0-387,-15 2 387,10 7-258,-5-4-258,8 7-387,-5-4-129,6 7-258,-4-4-129,3 5-258,-4-1 0,1 0-129,-2 3 0,-5-2-129,-1-2 129,-2 2 129,-7-4 387,4 2 0,-10-14 129,0 18 0,0-18 0,-13 15 0,-6-8 0,1 0-387,-7 0-129,-2-1-258,-4 1-258,-1-6-516,6 6-258,-7-9-1548,11-1-1677,4 0-516,5-6 0</inkml:trace>
  <inkml:trace contextRef="#ctx0" brushRef="#br0" timeOffset="111346.3687">13953 12153 1935,'19'3'3870,"-19"-3"258,0 0-129,0 0-2838,0 0-645,0 0 0,10 10 387,-10-10 0,2 16 129,-2-6-258,0 6 0,0-1-258,1 5 0,2-1-387,3 3 258,2-3-516,-1 1-258,5-1-129,-4-8-1032,11-2-2193,-4-4-1032,-1-7-129,3-6-129</inkml:trace>
  <inkml:trace contextRef="#ctx0" brushRef="#br0" timeOffset="111843.3971">14237 12056 6321,'0'0'4644,"0"0"-387,0 0-258,0 12-3870,0-4-387,2 3 258,2 3-129,-2 5 129,3 2 129,1 4 0,2 1-129,2 2 129,-1-1-129,-1-2 0,2-5-129,-2-1 0,-1-5 0,-1-6-258,-6-8-516,0 0-645,0 0-516,2-13-1032,-2-2-516,-8 0-774</inkml:trace>
  <inkml:trace contextRef="#ctx0" brushRef="#br0" timeOffset="112109.4119">14130 12047 645,'11'7'4257,"8"-2"258,-19-5-387,18-3-2193,2 3-645,0-7-387,8 2-516,0-5-258,3 0-129,0-3 0,-1 2 0,-1 0-129,-3 0-129,-3 6-903,-11-1-2322,-1-1-774,1 6-258,-12 1 130</inkml:trace>
  <inkml:trace contextRef="#ctx0" brushRef="#br0" timeOffset="112339.4255">14562 11978 7482,'13'27'4773,"-4"-13"-258,-3-5-387,-3 7-4128,8-2-387,5 9 129,1 2 129,0 0-129,-3 2 258,0-3 0,-1-2 0,-2-3-129,-4-6-258,7-2-1548,-14-11-2322,13-3-387,-4-9-258</inkml:trace>
  <inkml:trace contextRef="#ctx0" brushRef="#br0" timeOffset="112954.4606">14952 12085 5676,'-10'21'5031,"10"-21"-516,-11 4-258,11-4-3741,-10-6-645,8-4 129,2-6 0,0 1-129,0-4 258,7 1-129,1-2 129,5 4-129,0-1 129,4 4 0,1 3 0,2 4-129,2 0-129,0 4 0,0 2 129,-1 0-129,0 5 0,-3 1 0,-3 1 129,-2 5 0,-5 0 0,-1 3 129,-5-1 129,-1 3 129,-2-1-129,-5 0 258,-8-3-129,0 4 387,-8-6-387,1 2 0,-7-4-129,1-2-129,-1-1-387,-5-6-903,13-4-3483,-5-4-129,5-6-516,6-5 0</inkml:trace>
  <inkml:trace contextRef="#ctx0" brushRef="#br0" timeOffset="113707.5037">15260 11888 4644,'7'16'4644,"-7"-16"-387,10 19 0,-9-6-3612,3 5-903,0-1 516,-3 1 129,2 3 0,-3-2 129,-2 2 129,-4-6-129,4 0 0,-1-7 0,3-8-258,-3 11-129,3-11 0,3-8-258,2-6-129,3-3-129,-1-3 129,2-4 129,-5 2 0,1 0 0,-3 0-129,-2 4 129,0 5 0,-3 3-129,-4-2-129,7 12-129,-5-14-129,5 14-258,0-13 387,0 13 0,13-12 0,-1 7 387,0 0 129,1 2 0,3-1 129,2 4 129,3 0-129,-1 1 0,2 6-129,3 0 0,-1 3 0,1 2 0,0 2 0,-4-1 129,1 2 0,-3-3 129,1 5 0,-5-6 129,3 1 258,-18-12 0,26 12 0,-26-12 129,19 0 0,-16-6 0,5-3-258,-8-6 129,0-3-258,0-7-129,-2-2-129,-7-3-129,1 1 129,-1-1-387,1-1 0,6 7-516,-7-6-1419,9 10-2322,6 3-645,3 4-129,5 4 129</inkml:trace>
  <inkml:trace contextRef="#ctx0" brushRef="#br0" timeOffset="114254.535">15782 11969 6321,'-2'9'5160,"2"-9"-387,0 0-258,7 6-3741,-3-14-645,3-5-129,-3 0 387,3-9-258,4-5 0,-3-1 0,3-5-129,3-1 129,1 0-129,4 0 129,0 4-258,2 2 129,0 5-129,1 4 129,-3 7-129,0 5 129,-2 7-129,0 0 129,-2 5 0,-1 7 0,-2 2 0,2 6 129,-2 0-129,2 2 129,-4 4 0,2 2 0,0-3 0,-1 0 0,0-1-129,1-4 0,-3-1 129,1-2-258,-1-7 258,-9-10-258,12 13 0,-12-13 0,0 0-129,0 0-516,11 0-645,-20-14-1419,2 5-1806,-5-3-387,-8-1 0</inkml:trace>
  <inkml:trace contextRef="#ctx0" brushRef="#br0" timeOffset="114459.5467">15908 11785 2967,'0'8'4644,"0"-8"129,20 1-258,4 1-2838,-3-7-774,15 2 0,-3-7-387,8 4-258,0-4-258,-4-1-1806,1 2-2451,0 1-645,-10-2-129,-5 1-128</inkml:trace>
  <inkml:trace contextRef="#ctx0" brushRef="#br0" timeOffset="115735.6197">16485 11549 258,'6'-10'2451,"-6"10"-2193,7-9 387,-7 9 903,0 0 258,1-11 387,-1 11-129,0 0 129,0 0-258,0 0-258,0 0-645,-1 5-387,1 5-387,-5 0 0,3 4-258,-4 1 0,2 7 129,-3 0 129,2 6 258,-5-3-129,6 5 258,-8-4-129,8 4 129,-4-7-129,6 2 129,-5-7-387,7-1 0,0-7-129,0-10 0,22 7 0,-1-11-129,6-9 258,5-1-258,4-4 0,3 1 0,1-2 129,-5 1-258,-3 5 258,-4 5-258,-7 2-258,-3-1-774,2 4-3354,-10 3-516,-10 0-129,0 0-258</inkml:trace>
  <inkml:trace contextRef="#ctx0" brushRef="#br0" timeOffset="117002.6922">12941 13153 1806,'15'-29'3354,"-11"12"-1548,6 6 129,-9-5-129,-1 16 0,7-18 0,-7 18 0,0 0-258,0 0-258,0 0-645,0 0-129,0 0-129,8 7-129,-5 2 129,-1 6-387,1-2 516,3 5-258,-5 1 387,5 3-516,-5-3 258,2-1-258,-1-4 0,1-4 0,-1-2-129,-2-8 0,0 0-258,8-7-258,-1-2-129,-7-10 0,7 4 0,-7-9 258,3 3-258,-3-3 258,0 5-258,-3-5 516,1 8 0,2-2-129,0 4 0,0-4 258,6 3-129,3 0 0,3 3 129,1 3 0,4-2 129,-3 4-129,4-2 129,-4 7-129,6 2 129,-1 0 0,-2 0-129,1 3 0,-2 5 0,5 1 258,-4 3-258,1 4 258,-2-1-129,0 3 0,0-2 258,1 2-258,0-3 387,-1 0-387,1-6 258,0 1-387,-4-4 387,1 0-258,-14-6 258,20 4-129,-20-4 387,0 0-387,0 0 0,11-10 387,-11-1-387,0-2 258,-7-5-387,0-4 258,1-3-516,-1-2 258,-2-3-129,4 1 0,2-1-129,1 1-258,2 5 129,2-5-387,15 11-645,-12-11-2064,11 9-1419,3 2-516,-3 4 0</inkml:trace>
  <inkml:trace contextRef="#ctx0" brushRef="#br0" timeOffset="117863.7414">13869 12790 6966,'16'0'4515,"-16"0"-258,12 0-387,-12 0-4257,14 18-129,-12-6 0,6 8 258,-4 0 129,-1 6 387,6 2 387,-9-3-258,3-1 129,-3-6 0,4-3-129,-4-5 0,0-10-258,0 0 0,3-6-258,0-10 0,-3-1-129,0-6 129,-5 0 0,0-5 129,-3 5 0,-1 1 0,0 2 0,-2 4 129,5 1-258,0 6 0,0-2 0,6 11-129,0-17-129,0 17 129,18-11 0,-2 9 129,0 1 0,2 1 129,2 0 129,-2 3 0,4 6 129,-2 1-129,2 4 0,-2-1 0,5 4-129,-2-1 0,2 0 0,-2 2 0,2-2 0,3-2 129,-1-1 0,-2-4 129,2 1 0,-6-8 0,1 1 129,-4-3-129,1-1 129,-9-8 0,1-2-129,-7-2 0,1-5-129,-5-5 129,0-3-129,-3-3 129,-2-2-129,-3 1 0,2 2-129,-1-3 0,4 4-129,3 3 0,0 2-129,7 8-516,-1-8-1419,10 9-2580,1 3-258,2 1-516</inkml:trace>
  <inkml:trace contextRef="#ctx0" brushRef="#br0" timeOffset="118470.7762">14915 12562 3999,'13'0'4128,"-13"0"129,5 9-1806,-5-9-2064,1 16-129,-1-4 129,1 5 258,-1 3-129,-1 6 129,-5 0-258,4 4 258,-5-6-258,6 5 0,-3-7-129,4-1-129,0-5 0,5-2 129,7-7 0,6-2-129,6-3 129,5-2 129,2 0-129,5-3 129,-1-6-129,4-1 0,-4 0-129,0 0-129,-10 1 129,-3 1-258,-2 3-258,-14-11-1548,-6 16-2709,11-6-516,-11 6-258,0 0 388</inkml:trace>
  <inkml:trace contextRef="#ctx0" brushRef="#br0" timeOffset="118966.8045">15450 12817 4386,'-10'21'3999,"10"-10"-258,-11-11 0,11 0-4386,0 0 516,0 0 516,0 0 0,-1-16 387,7 5 387,-5-11 258,13 4-387,-6-11 0,9 1-387,-4-6-387,3-1-129,2 1 0,-1 0 0,1 3 0,1 5 129,-4 1-387,1 7 387,-4 2-258,1 4 258,-2 2-258,-11 10 129,17-9-129,-17 9 0,13 0 129,-13 0-258,15 15 258,-8-1-387,0 1 387,0 6-258,2 4 258,0 4-258,-1 5 0,2 0 129,-2-1 0,1-2-129,1-2 129,-2-4-129,1-3 0,-5-8-129,5-5-258,-9-9-516,0 0-1161,0 0-2064,-10-1-774,-7-11-258</inkml:trace>
  <inkml:trace contextRef="#ctx0" brushRef="#br0" timeOffset="119175.8164">15508 12621 2967,'-24'-15'3999,"24"15"-1032,-10-9-903,19 9-645,-9 0-129,34 2-129,-15-2 0,16 4-129,-5-3-129,13 5-387,-6-2 0,6 1-258,-2 1-387,-6-4-516,5 5-2193,-8-5-1677,-5-2-387,-5-2 0</inkml:trace>
  <inkml:trace contextRef="#ctx0" brushRef="#br0" timeOffset="119875.8565">15896 12391 1419,'0'0'3612,"0"0"645,0 0-258,17 5-3096,-17-5 0,15 17 258,-13-8 0,13 9-129,-12-7 0,11 10-129,-6-9 0,5 7-258,-1-6-258,4-3-258,1-1-129,1-6 0,3-2-129,-2-3-129,8-7-258,-3-9 387,5 2-387,-3-8 387,4 2-258,-1-2 387,2 0-258,-4 4 258,-1 2 0,-5 3-129,-3 5 129,-4 1 0,-14 9-129,15-6-129,-15 6 0,0 0 129,0 0-129,0 0 129,0 0 0,-5 5 129,5-5 0,-15 11 129,3-3-129,-3 1 0,0 1 0,-4 2 0,-3 1 129,-2 2-129,1 0 129,-1 2-258,0-2 258,5 3-129,-1-3 129,3 3-258,0 0 258,4 0 0,-1 2 129,6-1 258,-4-4-129,6 4 129,-2-4-129,8 3 129,-2-5-258,2 1 0,2-4-129,4 2-129,0 1 0,4-3-129,0 1 0,-10-11-258,23 14-774,-23-14-1548,14 0-1935,-1 0-258,-13 0-387</inkml:trace>
  <inkml:trace contextRef="#ctx0" brushRef="#br0" timeOffset="120490.8917">16463 12421 3612,'0'0'4515,"19"10"-516,-19-10-258,0 0-3483,1 10-516,-1-10 258,7 19 129,-7-10 645,3 6-129,-3-4 387,2 11 0,-5-11 258,3 11-129,-1-10-387,1 6-129,-1-2-258,0-1 0,-3-4-129,2-1-258,1 0 0,-2-2-129,3 0 129,0-8-129,2 12 129,-2-12-258,19 10 129,-2-6 129,3 0-129,7-4 129,3 0-129,4 0 129,3-8 0,-1-1 0,-1 2-258,-5-7-258,6 8-1161,-17-6-2709,-2-1-516,-1 2-387,-10 0-129</inkml:trace>
  <inkml:trace contextRef="#ctx0" brushRef="#br0" timeOffset="120740.906">16495 12512 4128,'40'0'4257,"-21"-4"-516,15-2-516,-4 1-3354,4-2-258,-2-1 387,0 3-387,-2-4 0,-1 1-1677,2 2-1677,-15-7-258,5 6 0</inkml:trace>
  <inkml:trace contextRef="#ctx0" brushRef="#br0" timeOffset="120989.9202">16478 12376 7998,'-8'15'5031,"27"-12"-516,0-5 0,10-4-4644,4-4-129,5 2 129,1-4-129,2 0 129,-4-4-516,6 7-903,-13-4-2838,-3-1-129,-1 2-516,-7-1 258</inkml:trace>
  <inkml:trace contextRef="#ctx0" brushRef="#br0" timeOffset="121713.9617">16971 12268 8643,'11'23'4902,"-7"-11"-516,0-4-129,-1 5-4515,0-3-516,10 8 258,-6-2 129,-1 5 258,-2 2 0,0-1 387,-1 3 0,-3-5 258,0 4-129,-4-7 258,1 1-387,0-6-129,0-2 129,3-10 0,-6 12-129,6-12 129,0 0 0,0 0 0,-7-10-258,3-4 129,-1-4 129,3-4-387,-1-4 0,2-2-129,0-2 129,2 0-258,5-1 387,8 5-258,-1 1 0,8 5 129,3 2 0,1 4 129,0 3-129,2 4 129,1 3 0,-2 4-129,-5 0-129,-3 6 0,-5 6 129,-4 3 0,-5-2 0,-4 4 0,-5 1 258,-8-2 0,-2 2 0,-9-3 0,3-2 258,-4 0-516,-1-9-258,6 3-258,-4-7 0,8 1 129,-1-1 0,17 0 129,-20-4 0,20 4 0,0 0 387,0 0 129,0 0 258,0 0-258,0 0 0,10 0 0,5 4 129,-3 2 129,10 5 258,-4 0-129,7 7 0,-2-2 258,5 6-387,-6 0 129,3 2-258,-1-1-129,0-2-258,-2-2-258,-8-12-903,12 3-3225,-8-7-387,-3-6-258,-2-7-129</inkml:trace>
  <inkml:trace contextRef="#ctx0" brushRef="#br0" timeOffset="122226.991">17745 12229 4644,'13'-9'4773,"-13"9"0,0 0-387,0 0-2709,-14-2-1032,4 2 0,-14 2 0,6 4-258,-12 0-258,4 4 129,-4 0 0,3 3-129,1 0-129,0-1 0,5 0-129,3-2 129,7 1-129,3-2 0,8-1 129,0-8 0,9 10-129,10-3 129,2 0 0,2 4 0,5 0 0,1 1 0,0 1 0,-3 2 0,-2 0 0,-4-2 0,-4 2 258,-6-2 0,-7-1 129,-1 2 129,-8-4 129,-3 2 0,-15-1-129,2 2 0,-5-2-129,-4-1-129,-4 1-387,-5-5-645,10 6-2838,-11-12-1419,1 0-387,-2-8-129</inkml:trace>
  <inkml:trace contextRef="#ctx0" brushRef="#br0" timeOffset="134565.6967">12565 8105 516,'0'0'2451,"0"0"-258,0 0 0,0 0-516,0 0-516,0 0-258,0 0-516,0 0 0,0 0-387,0 0 129,0 0-129,0 0 0,0 0 129,0 0 0,0 0 0,0 0 0,0 0 129,0 0 0,0 0-129,0 0 0,2 5 0,-2-5-129,11 11 0,-11-11 0,9 14 0,-4-6 129,0 1-129,2 3 258,-3-2-258,1 5 129,-1-2-129,1 2 129,-2 1 0,4 1-129,-4-2 129,2 1-129,0-1 129,1-1-129,0 0 0,-1-2 129,-1-1-129,-2 0 0,-1-2 129,-1 2-129,0-3 129,0 4 129,0-12-129,-12 14 0,12-14 129,-18 15 129,4-9-258,2 0 258,-6-3-129,4 0-129,-4-1 129,0 0-129,-2-2-129,0 0 129,1-2 129,1 0-129,-1-3 0,3 1 129,2-3 0,0 1 0,3-1-129,11 7 129,-19-14-129,13 4 0,-4-2-129,4 2 129,-4-2-129,4-1 129,-2 0-258,-3 0 129,6 0 0,-4 0-129,3-2 258,0 4-258,2-2 129,3 2 0,1 1 0,0-3 0,0 3 0,3-2 0,5 3 0,2-4 0,4 1 0,4-3 0,4 0 0,4 1 0,4-4 0,5 0-129,3 0 129,2 0 0,2 0 129,-2 1-129,0 1 0,-4 3 129,-1 1-129,-3 3 129,-3 1 0,-4 5-129,0 0 0,-3 3 129,-6 0-129,-1 0 0,-5 0 129,-10 0-129,13 0 258,-13 0 0,0 0 0,0 0 0,0 0 129,0 0-129,0 0 129,0 0-258,0 0-258,0 0-258,0 13-516,0-13-2838,0 0-1161,0 0 0,0-9-645</inkml:trace>
  <inkml:trace contextRef="#ctx0" brushRef="#br0" timeOffset="138021.894">13217 7705 129,'-15'9'129,"15"-9"129,-15 12 0,7-1 0,-2-2 387,-2 1 258,3 2 129,-7 2 129,3 4 129,-6-1 258,4 6-258,-9 3-129,7 3-258,-8 4-387,6 3 0,-4 3-258,3 3 0,0 3 0,2-1-129,2 0 0,4 1 129,2-4-129,5 1 258,-1-6-258,6 0 129,0-2 0,6-1-129,1-2 0,2-1 0,3 0 129,-1-1-129,0 0-129,3 0 129,1-6-129,0-1 258,-1-4 0,1 0 0,0-5 258,3-2-129,-7-6 129,6 1 0,-6-4 0,5 1-129,-16-3-129,20 1 0,-20-1 0,15 0-129,-15 0-129,13 0 129,-13 0-129,0 0 0,14 0 0,-14 0 0,0 0-129,0 0 129,13 2 0,-13-2 0,0 0-129,0 0-129,11 3-645,-11-3-3612,0-5 0,6-6-387,-6-9 259</inkml:trace>
  <inkml:trace contextRef="#ctx0" brushRef="#br0" timeOffset="141290.0813">13357 7935 1548,'0'7'1806,"0"-7"0,0 0 258,0 0-774,0 0-258,0 10-129,0-10-258,0 0 129,0 10-258,0-10 129,0 11-129,0-2 129,0-9-129,3 20 0,-3-10 0,3 5-129,-3 1 129,0 7-129,0 0 0,0 5-129,-1 2 0,-1 3-129,-1 1 258,3 4-258,-2-3 0,2-1-129,0-1 129,0-3-129,0-2 0,0-2 0,1-6 0,2-1-129,-2-5 129,2-2 0,-1-4 0,-2-8 129,1 11 0,-1-11 0,0 0 0,0 0 0,0 0 0,10-10-129,-7 1 129,2-2 0,2-4-129,1 0-129,2-5 258,1-2-129,0-2 0,1-1 0,2 0 0,-1 0 0,0 2 0,-1 1 0,1 0 0,0 4-129,-2 2 129,0 5 0,-3 0 0,-1 1 0,-7 10 0,10-12 0,-10 12-129,0 0 258,0 0-129,0 0 0,6-8 129,-6 8-129,0 0 129,0 0 0,0 0 0,0 0 0,0 0 0,0-8-129,0 8 0,0 0 129,0 0-129,0-9 0,0 9 0,0 0 0,0 0 129,0 0-129,0 0 0,0 0 0,0 0 0,0 0 0,0 0 0,0 0 0,0 0 0,0 0 0,0 0 0,0 0 0,0 0 0,0 0-129,0 0 129,0 0 0,0 0-129,0 0 129,0 0-129,2 4 129,-2-4-129,6 15 258,-2-3-129,0 2 0,2 3 0,2 4 129,1 6-129,0 0 0,3 0 0,1 1 0,0-1 0,1-2 0,1-4 0,0-1 0,4-4 0,-3-3 0,1-1 0,-1-3 0,3 0 0,-4-3 129,2-2-129,-4 0 129,1-4-129,-2 0 129,-12 0 129,17-8-129,-17 8 0,11-15 0,-8 6 0,1-3-129,-1-1 129,2-5 129,5-4-258,1-4 0,5-4 0,3-6 0,5-6 129,4-3-129,2-5 0,1-4 0,-1-1 129,0-1-129,-4 1 0,-3 2 0,-3 4 0,0 2 0,-6 6-129,0 7 129,0 7-129,-3 5 129,-1 5 0,-3 5-258,-7 12 129,11-9 129,-11 9-129,0 0 129,2 6-129,-2-6 0,0 12 0,-1-3 129,-3 0-258,-1-1-129,5 8-1419,0-5-2709,0-11-258,-4 12-387</inkml:trace>
  <inkml:trace contextRef="#ctx0" brushRef="#br0" timeOffset="146806.3969">14425 8440 645,'2'15'2709,"-2"-6"-1935,0-1 0,0 0 258,0 1 387,0 0-129,0 2 258,-1-3-258,1 6 129,0-1-258,0 5-387,0 1-129,1 2-258,1 3-258,2 4 0,-1-2-129,1 1 129,0-2-129,0-2 258,2-4-258,-3-1 0,1-4 0,0-3 129,-4-11 0,4 16 0,-4-16 129,0 0-129,0 0-258,0 0-387,0 0-1032,-2-9-2580,-6-11-129,6 4-516</inkml:trace>
  <inkml:trace contextRef="#ctx0" brushRef="#br0" timeOffset="147511.4372">14374 8380 2967,'0'0'3096,"0"0"-1548,-4-8-1032,4 8 258,0 0 129,-9-12 0,9 12 258,-5-12-129,5 12 0,0-14-258,0 14 129,11-15-516,2 8 129,-5-2-258,10 4-129,-3-1-129,3 2 0,0-1 0,3 2 0,0 1 0,-1 0-129,1 2 258,-2 0-129,-2 0 0,0 4 0,-2 0 0,-1 1 0,0 2 0,-3-1 129,-11-6-129,14 10 129,-14-10 0,11 16 0,-11-16-129,1 14 129,-1-14 0,0 16-129,-5-7 129,2 1-129,-5-2 129,5-1 0,3-7 258,-12 16-129,12-16 0,-17 13 0,17-13 129,-14 11-129,3-7-129,11-4 129,-20 9 0,20-9-129,-21 9 129,21-9-129,-24 6 129,13-2-129,-3-3 0,4 3 0,-3-3-129,1 2 258,2 0-516,10-3 0,-19 4-129,9-4-774,10 0-1677,-2 9-1935,2-9-129,0 0-258</inkml:trace>
  <inkml:trace contextRef="#ctx0" brushRef="#br0" timeOffset="151737.6789">14968 8155 774,'0'0'1032,"0"0"-129,0 0 387,0 0-258,0 0 258,5 7-129,-5-7-129,0 0 0,4 8-129,-4-8 0,4 12-129,-4-12-129,5 16-129,-4-5 0,4 3-258,-2 3 129,3 3 0,-4 0 0,2 5-129,-2-4 0,0 5-129,0-4 129,1 2-129,-3-5 129,1-2-258,1-2 129,-2-3-129,0-3-129,0-9 129,2 12-258,-2-12 129,0 0-516,0 0-516,0 0-1290,0 0-1677,0-15-258</inkml:trace>
  <inkml:trace contextRef="#ctx0" brushRef="#br0" timeOffset="152438.719">14864 8320 774,'0'0'1806,"0"0"-1935,0 0 258,3-6 516,-3 6 258,0 0 258,0 0 258,5-8-129,-5 8-129,0 0-258,0 0-129,0 0-387,0 0-258,0 0 258,14-4-129,-14 4 129,12 0 129,-12 0 0,24 0 129,-11 0-129,8 0 129,-3-5-129,6 4-129,-3-5 129,5 5-129,-3-4 0,4 3 0,-5-2-129,2 2 129,-3 0-258,-1 0 0,-6 0 0,0 2 0,-14 0 0,16-1 258,-16 1-129,0 0 0,0 0 0,0 0 0,0 0-387,0 0-258,0 0-1161,0 0-2967,0 0-129,0 0-516</inkml:trace>
  <inkml:trace contextRef="#ctx0" brushRef="#br0" timeOffset="153458.7774">15479 7796 1806,'6'-3'1419,"-6"3"-1677,0 0 387,0 0 258,0 0 774,0 0 0,0 0 387,0 0-258,0 0 258,0 0-258,0 4-258,0-4-258,0 0-258,0 0-258,0 11-129,0-11 0,0 13-129,-2-5 129,2 3-129,-4 1 258,2 4 129,0 4-129,2 4 0,-2 3 0,2 7 129,0 1 0,0 3-129,1 2 0,2 1 0,-3-3-129,0 1 129,0-5-129,0 0 0,0-4 258,-2-4-387,-2-4 129,2-4-129,-1-3 129,0-4-258,3-11 258,-2 10-129,2-10 129,0 0 0,0 0 129,0 0-129,0 0 129,0 0-129,-1-8 129,1-2 0,0 2-258,1-5 129,8-2-258,-2-1 129,9 0-258,-1 0 258,6 1-129,1 0-129,3 3 258,0 1-129,2 4 129,-2 1-129,-4 4 129,-1 1 0,-2 1 0,1 3 0,-6 4-129,-13-7 129,21 17-129,-14-6 258,0 1-129,-2-1 0,-1 1 129,-3 1-129,-1 0 129,0 0-129,-4-2 129,-1 1-129,-4-2 129,0 1-129,-5-4 129,0 0 129,-2-1 0,0-1 0,-5-2 129,0 1 0,-1-2 258,-1 1-258,-3-3 0,1 1-129,-1 0-129,4 0-129,2-1 0,0 0-129,7 1-387,-6-4-1161,19 3-2967,-8-11-258,7 0-516,1-4 258</inkml:trace>
  <inkml:trace contextRef="#ctx0" brushRef="#br0" timeOffset="155195.8767">15651 7611 645,'15'0'1677,"-15"0"0,0 0 129,13 0 0,-13 0-258,0 0 0,0 0-387,0 0-258,11 0-258,-11 0 0,0 0-387,18 9 0,-18-9-129,20 10 387,-9-6-258,4 4 129,-1-2 0,5 5 129,-1 0-258,6 2 129,-1 1-129,3 4 0,0 0 258,4 4-387,-2 1 129,4 1-129,-7 3 129,2 2-129,-3 1 129,-2 4-258,-7 4 129,-1 4 0,-3 2-129,-5 5 129,-3-1 0,-3 2-129,0 0 0,-3-3 129,-5-3 0,-3-4 0,-2-6 258,3-1-258,-8-7 129,6-2 129,-5-5 129,5-2-258,-2-3 0,3-2 0,0-3-129,11-9 0,-18 12-129,18-12 0,0 0 0,-12 8 0,12-8-129,0 0 129,0 0-129,0 0 129,0 0-129,0 0 0,0 0-129,0 0-258,0 0-774,0 0-2580,0 0-903,2-8-387,1-2-129</inkml:trace>
  <inkml:trace contextRef="#ctx0" brushRef="#br0" timeOffset="169286.6827">16540 5522 1161,'0'0'1290,"0"0"-258,-13-3-129,13 3-129,0 0-129,0 0-129,0 0-129,0 0-258,0 0 0,0 0-129,0 0 258,6 0-258,-6 0 129,22 0-129,-8 0 129,2 1-129,2 2 129,3 1 0,3 2 129,1 2-258,2-1 129,1 5-129,4 0 0,1 3 0,-2-2 0,1 1 129,-3 1 0,-2 0 129,-4 3 129,-3 0-129,-4 1 0,-7 4 129,-2 3-129,-7 2 0,-1 4 258,-8 2-387,0 2 129,-9 4 129,-1 4-258,-2 0 129,-1 3 0,-4 0-129,0 2 387,-2 1-258,0 0 258,0-3-258,1 1 129,4-5-129,2 0 129,8-3-129,3-3-129,9-5 0,1 1-258,8-6 258,7 2-258,3-4 129,3 3 0,3-3-129,6 3 0,-1 0 0,0 0 129,1 2 0,-3 0 0,-3 4 0,-6-1 129,-5 0 0,-7 5 129,-6 1 0,-6 5 129,-16-2 258,-5 7-258,-11-1 0,-1 6 0,-6 0 0,1 1-129,1-2-129,6-1-129,7-6-129,5-2 129,12-5-129,10-4 129,3-5-129,13-3 129,8-3 129,6-1 0,4-1 0,2 0-129,-1-1 129,0 3-129,-3 2 129,-2 2-258,-8 3 0,-8 2 0,-2 5 0,-9 1 0,-1 3-129,-16 2 129,-6 2 129,-12 2 0,-2-1 0,0 2 0,-2-3-129,2-2 0,10 0 0,4-2-129,12-2 129,7-4 0,5 1 0,9-2 258,6-2-129,4 2 129,2-3 0,3 2 0,3 0 0,2-2-129,2 2-129,1-3 0,2 1 0,-5-2 0,-4 1 129,-6 0 129,-5 0 0,-7 4 129,-8 0-129,-10 3 258,-12 4-129,-2 0 0,-5-1-258,-1-1 0,-4 1 0,1-4-129,5-4 129,2-4-129,10-5 129,4-1-258,12-4 258,0-3-129,15-4 0,6 1 0,8-2 0,4-1 0,6 1 0,0-1 0,-2 4 0,1-1-129,-2 4 129,-7 1 0,-4 3 0,-6 1 129,-10 7 0,-5 3 129,-9 3-129,-11 3 258,-10 2-258,-5 3 129,-6 1 0,-2 2-129,4-4 129,0-4-129,5-1 0,9-5-129,8-1 258,7-3-258,6-6 129,4 1 0,9 0 0,9-1 0,4 3 0,4 0 0,1 1 0,1 2 129,2 5-129,-2-2 0,-3 3 129,-5 3-129,-5-1 129,-5 2 129,-13 1 0,-1 4 129,-8-1-129,-11 7 0,-6-4-129,-4 5 129,-6-1-129,0-1 0,1 0-129,3-4 129,0-2-129,4-5 0,7-4 0,6-8-129,7 0-129,-2-11-1290,9-4-2451,7 1-516,-7-11-129,25-7 1</inkml:trace>
  <inkml:trace contextRef="#ctx0" brushRef="#br0" timeOffset="170914.7758">16147 8149 645,'0'0'1161,"-10"1"-387,10-1-387,0 0 0,0 0 258,0 0 129,0 0 129,0 0 258,16 8 258,-5-8-129,9 4 129,-1-4-258,11 3-129,0-3-129,8 0-387,4 0 0,4 0-387,2-1 0,0-2-129,9-1 0,1-1-129,3 0 129,1 0 0,2-2 0,-1 1 0,-2-1 258,-3 2 0,-10 0 0,-7 2 258,-7-1-387,-6 4 129,-8 0-129,-5 0-129,-4 3-129,-11-3 0,10 4 129,-10-4-129,0 0 129,0 0-129,0 0-258,0 0-903,0 0-1806,0 0-1032,0 0-258</inkml:trace>
  <inkml:trace contextRef="#ctx0" brushRef="#br0" timeOffset="171513.81">17172 7939 903,'3'9'3096,"-3"-9"129,0 0-3096,0 0 0,8 11-129,-8-11 129,12 9 0,-12-9 387,19 7-129,-7-4 129,-1 0 129,6 0-129,-5-3 258,6 4-129,-2-2-258,2 4 0,-1 0-129,-2 4-129,-2-2 0,0 4-129,-4 1 0,-4-3 0,-3 3 0,-2 0 129,-4 1-129,-3-1 129,-6-1 129,-3 1 129,-5 0-129,1 3 129,-4-4 129,-1 3-129,0-2-129,2 2 0,-3-4 0,4 1 0,3-3-129,4-2-129,3-1 0,12-6 129,-13 7-129,13-7 0,0 0-129,0 0 0,0 0-258,8 0-903,-8 0-2451,25-4-516,-21-7 0</inkml:trace>
  <inkml:trace contextRef="#ctx0" brushRef="#br0" timeOffset="173190.906">17763 7565 1677,'0'0'1419,"0"0"-258,1 9 129,-1-9 0,0 0 0,0 8-258,0-8-129,0 8 129,0-8 0,-8 9-258,8-9-258,-8 12 129,8-12-387,-8 12 0,5-3 0,3-9 0,-3 16-129,1-5 0,2 0 0,0 1 129,0 2 0,0 2 258,0 3-258,3 0 129,0 4-129,-1 1 0,2 5-129,0 3 129,3-1-258,0 1 0,0-1-129,-1 1 129,2 0 0,-1-2 0,1-3 0,-1-2 0,-2-2 0,0-2 0,-2-1 0,-2-6 0,-1 2 129,0-6-129,0 0 129,0-10-129,-1 12 0,1-12 0,0 0 258,0 0-129,0 0 129,0 0-129,0 0 129,0 0 0,0-6-129,4-3 129,2-4-258,1-1 129,2-4-129,2 0 0,0-1-129,3-3 129,3 1 0,-4 3 0,4-1-129,1 2 129,-3 1-129,2 4 129,-2 0-129,1 4 129,1-1-129,-1 3 129,1 2 0,-2 3 0,-1 1-129,0 0 129,-2 2 0,-12-2 0,17 18 129,-10-7-129,-3 2 0,2 1 0,-3 4 0,2 0 0,-2 3 129,0-2-129,0 2 129,0 2-129,-1-2 129,0 0 0,2-1 0,-4 0 0,1-2 0,-1-4-129,0-1 129,0-2 0,0 0-129,0-11 129,0 13 0,0-13-129,0 0 0,0 0 0,0 0 0,0 0 0,0 0-129,0 0-129,0 0-645,0 0-3225,13 0-516,-13-8-129,2-1-258</inkml:trace>
  <inkml:trace contextRef="#ctx0" brushRef="#br0" timeOffset="176726.1082">18751 8084 129,'-11'0'774,"11"0"-516,-11 0 0,11 0-129,-14 2-129,14-2 0,-18 1 129,18-1 129,-16 3 258,16-3 129,-16 6 129,16-6 258,0 0 129,0 0 258,-13 3-258,13-3 0,0 0-129,0 0-129,0 0-258,0 0 0,0 0-258,8 0 0,-8 0-129,16 0 0,-16 0-129,25 0 129,-11-1 129,7 1-129,-1 0 0,6-2-129,-1 2 129,5-3 0,1 0 0,1 0 0,0 0 0,2 0 0,-6 0 0,2 2 0,-5-2 0,0 2 129,-11 0-258,2 1 0,-16 0-129,17 0 0,-17 0 0,0 0-129,0 0 0,0 0 129,0 0-387,0 0 0,0 0-1290,0 0-2322,0 0-258,0 0-129</inkml:trace>
  <inkml:trace contextRef="#ctx0" brushRef="#br0" timeOffset="177379.1455">19050 7897 258,'-2'9'2967,"2"-9"-1419,0 0 0,12 5 387,6-1-258,1-4-129,8 5-129,1-4-258,9 2-387,-3-3 0,6 4-129,-3-2-129,2 3-129,-4-1-129,-1 1-129,-6 0 0,-1 0 0,-4 3-129,-7-3-129,-2 1 129,-14-6-129,14 13 0,-14-13 0,0 11 129,-3-2 0,-9-2 0,-6 2 129,-3 3 0,-1 1 0,-7 2 0,-2 3 129,-7 2-129,1 1 258,-8 0-129,8 2-129,-4-5 129,6 0-129,0-4 0,7-3 0,5-3-129,8-2 0,15-6-129,-13 4 0,13-4-387,0 0-1161,8-2-2451,12 1-516,-4-7 129</inkml:trace>
  <inkml:trace contextRef="#ctx0" brushRef="#br0" timeOffset="178080.1856">19921 7659 258,'0'0'774,"0"0"516,0 0 0,0 0 387,0 0 387,5 9-258,-5-9 0,0 14-387,-3-4 0,3 6-516,0 2 0,0 6-387,0 5 0,0 7-258,3 2 0,1 6-129,1 1 0,0 4 0,2-3-129,0-3 258,-3-3-258,1-4 258,0-6-258,-2-5 129,2-6-258,-4-5 0,0-4-387,-1-10-645,0 0-1290,0 0-1806,-10-8-258,5-9 129</inkml:trace>
  <inkml:trace contextRef="#ctx0" brushRef="#br0" timeOffset="178566.2134">19773 7627 1,'13'-18'3095,"6"13"-128,-12-5-1419,7-1-645,6 2 0,-3-6 129,10 6 258,-4-4-129,11 4 129,-5-3-129,10 5-258,-3-3-129,4 7-387,1 0-258,-1 3 0,-4 1-129,-3 6 129,-5 4-258,-5 4 129,-8 1 0,-2 5 0,-10 0 0,-3 1 129,-4-2 0,-11-1 0,-9-1 258,-1-1-129,-11-4 0,-5 1 0,-8-3 0,-1 0-129,-4-2 0,3 0 0,3-2-129,0-2-129,8 0 129,7-4-258,12 3-387,-2-4-1935,13-2-1548,10 2-516,0 0 129</inkml:trace>
  <inkml:trace contextRef="#ctx0" brushRef="#br0" timeOffset="179331.2572">20788 7478 2322,'21'-18'3483,"-21"7"258,0 11-2322,11-10-903,-11 10-258,0 0 0,0 0 0,-8-3 258,-3 3-129,11 0 387,-26 2-129,12 7 129,-7-3-258,2 6 129,-4 1-258,2 5-129,-5 0-129,1 6 0,-1 2-129,2 5 129,-2 3-129,6 4 129,-1 1 0,1 3-129,5 6 129,1 2-129,2 2 0,4-1 129,2 2-129,3-1 129,3-3 129,9-1 0,6-7-129,8-2 258,4-6 129,7-3-129,2-8 0,5-1-129,-3-8 129,3 0-129,-5-8 258,2 1-387,-7-3 0,-3-2-129,-7-1 129,0 0 0,-7 0-129,-14 0 129,16 0-129,-16 0 0,0 0 0,0 0-258,0 0-516,0 0-2709,0-10-1032,0 10-516,0-16-129</inkml:trace>
  <inkml:trace contextRef="#ctx0" brushRef="#br0" timeOffset="181298.3693">20769 7876 129,'0'0'3483,"11"-9"-1032,-11 9-516,0 0-129,3-9-129,-3 9 129,0 0-516,-2-10-387,2 10-387,0 0 0,0 0-258,-5-9 0,5 9-129,0 0 0,0 0 129,0 0-129,0 0 0,0 0 0,0 0 0,0 0 0,0 0-129,0 0 0,0 0 0,0 0-129,0 0 129,0 7-129,3 2 129,-1 4 0,3-1 0,-3 7 0,0-1 129,1 1-129,0 4 129,-2-5-129,3 1 258,2-3-258,2-3 129,5-7 0,3-1 0,4-5 0,4-1 0,-1-7 129,3-3-129,-1-5 0,1 0-129,-4-4 129,-2 2-129,-4-1 129,0 0-129,-5 1 129,1 2-129,-5 4 0,1 0 0,-8 12 0,11-13-129,-11 13 129,0 0-129,12-1 0,-12 1 129,9 6-129,-2 2 129,0 3-129,2 2 129,3 1 0,1 2 0,0 3 0,1 0 0,1 1 0,-1-1 0,1-3-129,-3 1 129,2-4 129,-1-2-129,-1-6 0,0-1 129,-2-4 0,4-3 0,-2-6 129,1-4-129,-4-5 129,3-2-129,-2-2 0,4-1 0,-8-3 0,2-1 0,-2 2-258,-1 3 258,-2-2-258,-2 6 129,0 5-258,-1 1 0,0 12-387,0-12-1419,0 12-2193,0 0-516,-8 8 0</inkml:trace>
  <inkml:trace contextRef="#ctx0" brushRef="#br0" timeOffset="182402.4328">21608 7948 1161,'0'0'1290,"0"0"387,0 0 0,0 0 258,0 0-258,0 0-129,-8-9-387,8 9 0,0 0-129,0 0-258,0 0-387,0 0 0,0 0 0,0 0 0,0 0-129,0 0 0,0 0-129,1 7 129,-1-7-258,1 16 129,1-8-129,-1 2 129,1 0-129,1 4 129,-1-1 0,1 1 0,0-1 129,0 2 0,-2-2-129,2-1 129,-1-1-129,2-4 0,-4-7 129,2 12 0,-2-12 129,0 0-129,0 0 129,0 0-129,8-10 129,-1 2 0,-2-8-258,5 2 0,3-2-129,-1 0 0,6 1 0,-3 2-129,-1 3 129,2 4 0,1 4 0,-7-2 0,-10 4-129,17 0 129,-17 0-258,14 11 258,-14-11 0,12 11 0,-12-11 0,14 12 0,-14-12 0,15 13 258,-15-13-258,14 17 129,-8-7-129,0 0 0,-4 3 129,1 2-129,-3-2 0,0 4 0,0-3 0,0-2 0,-3 1 0,1-2 0,2 0 0,0-3 0,0-8 0,0 10 0,0-10 0,0 0-129,0 0-258,0 0-516,0 0-3225,9 0-516,-4-5-387,3-3-129</inkml:trace>
  <inkml:trace contextRef="#ctx0" brushRef="#br0" timeOffset="184822.5713">22103 7488 645,'0'0'3225,"-15"-2"-129,15 2-1935,0 0-774,0 0 258,0 0 0,0 0 0,0 0 0,0 0 0,0 0-129,0 0 0,0 0-129,0 0-258,5 10 129,-2-2 129,4 5-129,-3 0 0,2 5 0,0-1 129,3 7 0,-3-1-129,2 7 129,-3 1 129,3 8-258,-4 1 129,4 4 0,-4 4-129,5 1 0,-2 3 129,7-2-258,-2-3 0,2-5 0,-1-6-129,1-1 129,-4-8-129,-2-5 129,-3-6-129,1-3 129,-6-13 0,2 13 0,-2-13 0,0 0-129,0 0-258,-2-16-645,2 6-1935,1-3-1548,1-7-258,6 0-258</inkml:trace>
  <inkml:trace contextRef="#ctx0" brushRef="#br0" timeOffset="185942.6353">22557 7786 2967,'6'-6'2967,"-6"6"-2064,0 0-387,0 0-129,2-8 0,-2 8 129,0 0 258,0 0 0,0 0 258,0 0-129,0 0 0,0 0 0,0 0-387,0 0-129,0 0 0,0 0-129,0 0-258,0 0 129,0 0 0,0 0-129,0 0 129,0 0-129,0 0 0,0 0 0,0 0-129,0 0 129,0 0 0,0 0 0,0 0 0,0 0 0,-3 7 0,0 4 0,-2 1 0,2 6 0,-5 2 129,3 4-129,-4 1 0,7 1 0,-4-5 129,6 2 0,0-6 0,5-3 258,3-6 0,5 0-129,2-8 0,4 0-129,1-6 129,1-4 0,-2-3 0,2-1-258,-4-1 129,-1-2-129,-2 1 0,-2 2 0,-4 1 0,-1 1-129,2 3-129,-5 0 0,-4 9 129,13-12 0,-13 12 129,0 0-129,16-9 0,-16 9 258,0 0-129,11 2 0,-11-2 0,10 16 129,-6-7-258,0 4 258,5 2-129,-2-1 0,3 4 0,0-2 129,1-1 0,5 2 129,0-5 129,3 1-129,-5-4 129,7-1-129,-3-4 0,1-4 0,-2 0 0,-2-3-129,2-4-129,-3-4 129,0-2 0,-2-1-129,-1-4 129,-1 1 0,-4-4 0,-2 2-129,-1-2 129,1 5 0,-4-2-129,0 2 0,0 6-129,0-2-129,0 12-645,0-12-1161,0 12-2322,0 0-258,0 0-387</inkml:trace>
  <inkml:trace contextRef="#ctx0" brushRef="#br0" timeOffset="187002.696">23257 7981 2709,'-1'-15'3741,"1"15"0,0 0-1806,3-13-774,-3 13-387,0 0-387,10-8-129,-10 8 258,0 0-258,0 0 0,0 0 0,0 0 0,0 0 0,7 5 0,-6 4-129,-1-1 129,0 6 0,0-1 0,2 2 0,-2 3-129,4 0 0,-2-1 129,3 1-129,-3-2 0,3-1 0,-4-4 0,0 0 0,-1-11 129,2 11-129,-2-11 129,0 0 129,0 0-129,0 0 129,0 0-129,0-6-129,2-3 129,4-3-129,-2-3 0,7-1-129,1-4 0,3 0 0,0 1 0,4 0 0,-3 2 0,4 2-129,0 5 129,-3-1 0,-1 5 0,-3 2-129,1 1 129,-3 3 0,-11 0-129,17 0 129,-17 0 0,11 11 0,-9-2-129,2 1 129,-2 2 0,-1 0 0,0 5 0,0 1 0,-1 2 0,1 1 0,-1-1 0,2 0 0,-2-1 0,0-2 0,1-3 0,-1-2 0,0-12 0,0 12 0,0-12 0,0 0-387,5 7-1935,-5-7-2193,1-5-129,1-4-387</inkml:trace>
  <inkml:trace contextRef="#ctx0" brushRef="#br0" timeOffset="187520.7256">23730 8078 516,'0'0'3354,"11"2"258,1-2-1548,2 0-645,-14 0 0,26-3 129,-13-2-387,4 5-129,-2-1 0,4 1-258,-4-2-129,0 2-387,0 0-129,-2 0 0,-13 0-129,17 0 0,-17 0-258,0 0-129,0 0-645,0 0-1032,0 0-2193,0 0-129,0 0-129</inkml:trace>
  <inkml:trace contextRef="#ctx0" brushRef="#br0" timeOffset="188382.7749">24088 7884 2580,'10'0'3483,"-10"0"516,12-4-2322,-12 4-645,0 0-258,0 0 0,0 0 0,0 0-129,12 0 129,-12 0-129,0 0-129,1 12-129,2-3 129,-3 0-258,2 3 129,-2 2-258,3 5 129,-2 2-129,5 1 0,-4 2 0,3 1 0,2-1-129,0-3 0,-1-1 129,1-3-129,0-4-129,-2-3 129,1 0-258,-6-10-258,0 0-2709,13 7-1032,-13-12-258,0-4-387</inkml:trace>
  <inkml:trace contextRef="#ctx0" brushRef="#br0" timeOffset="189946.864">23973 7139 774,'0'0'2193,"0"0"0,0 0 129,0 0-387,0 0-258,0 0-258,6-4-129,5 4-645,-11 0-387,21 0-129,-5 0 129,4 3 0,1 3 0,5 3 0,4 3 0,4 3-129,1 5 258,3 4-387,1 1 258,2 3-258,-2 4 0,4 5 0,-6 4 129,0 1 0,-2 3-129,-4 3 129,-6 4-129,-1 1 129,-7 2-129,-6 0 129,-6 1-129,-5 1 129,-2-1 0,-7 2 0,-4-4-258,-3-3 258,-4-2-129,1-5 129,-2-5 0,1-4 258,-1-5-129,1-2-129,-1-7 129,2 1-129,0-3 0,3-1-258,-2-2-129,-1-3-774,9 0-2838,-3 2-387,-6-8-645,7-2 516</inkml:trace>
  <inkml:trace contextRef="#ctx0" brushRef="#br0" timeOffset="235334.4604">2819 3698 129,'0'0'903,"0"0"0,0 0-129,0 0 0,0 0 0,0 0 129,0 0 387,7 6-129,-7-6 129,3 12-129,-3-12-258,3 16 129,-3-7-258,5 6-129,-2-1 0,3 6-258,-3 2-129,4 2 129,-2 4-258,0 2 0,-2 4-129,-2 2 129,0-2-129,-1 1 129,0-4-129,0-4 129,-2-1-129,1-6-129,1-6 0,-1-4-258,1 0-516,0-10-1548,0 0-1161,0 0-258,3-12 258</inkml:trace>
  <inkml:trace contextRef="#ctx0" brushRef="#br0" timeOffset="235986.4977">2836 3748 774,'0'0'2451,"0"0"-1677,0-7-129,0 7-129,19-11 258,-5 3 258,6-1-258,1 1 0,5-2-129,2 2 0,2-3-258,1 3 129,0 1-258,-1 2 129,-4 3-258,1 2 129,-6 1-129,-2 7 0,-3 1 0,-3 1-129,-4 2 258,0 1 129,-6-3 0,4 1 258,-7-3-129,3 2 0,-3-10 0,0 18 0,-6-10-129,0 1 0,-6 0-258,-1 1 129,-3-2-129,-3 2 129,-4-5 129,-3 3-129,-2-5 258,2 2-258,-2-3 129,4 1-258,3-3 0,4 0-129,4 1-129,13-1-258,-11 0-387,11 0-774,0-6-2322,0 6-258,15-8-129,-1 4 387</inkml:trace>
  <inkml:trace contextRef="#ctx0" brushRef="#br0" timeOffset="236942.5524">3484 3651 1806,'6'-2'1290,"-6"2"-516,0 0-516,17-3-129,-17 3 258,22 0-129,-11 1-129,3 3 129,0 2 129,-1 0-129,3-1 129,-3 3-258,1 1 258,-4 1-258,3 0 258,-2 2-129,-3 0-258,1 2 387,-2-3-129,2 4 0,-5-2 129,1-3 0,-3 1 129,3 0 0,-5-11 387,0 17-129,0-17 129,0 13-258,0-13 129,-16 12 0,0-9-258,2 2-129,-6 1-258,1-2 0,-5-3-129,-1-1 258,1 0-258,1 0 0,0-1 0,1-3 0,5 0 0,2-1-258,4 1 0,11 4 129,-13-13-129,13 5 129,0 8-129,14-17 129,1 6-129,2 0 258,3 0 0,2 1-129,1 0 129,-2 4 0,1 0 0,0 0-258,1 3 0,-5-2-387,4 3 0,-4-2-774,1 4-774,1 0-1161,-20 0-129</inkml:trace>
  <inkml:trace contextRef="#ctx0" brushRef="#br0" timeOffset="237715.5966">3861 3694 2322,'13'4'2709,"-13"-4"0,0 0-2193,9 10-129,-9-1 387,0-9-129,-2 15 129,-2-6-129,2 4 0,-1-3 0,3 5-258,0-2-258,7 2 0,3 1-129,2-2 0,-1 2 129,5-3-129,-3 0 0,0-2 516,-13-11 0,18 14 129,-18-14 0,0 0 129,0 0-129,3 10-129,-3-10 258,-9-3-516,9 3-129,-13-13-129,5 5 129,2-3-129,0-5 129,2 2-129,3-3 129,1 0 0,0-1-129,5 2 129,4-1-129,3 1 0,3 2-129,2-1 0,2 1 129,1 1 0,1 3-129,-2 2 0,1 2 0,-3 1 129,5 5-258,-3 0-258,3 0 129,-4 1-516,6 5-774,-4 0-2451,-1-6 258,4 2-645</inkml:trace>
  <inkml:trace contextRef="#ctx0" brushRef="#br0" timeOffset="238429.6374">4385 3688 2580,'0'0'2709,"0"0"387,0 0-2838,14 0-258,-2 0 258,-1 0 129,3 0 129,-2 2 0,4-2 129,-2 2-129,1 0 129,2 2 0,-2 1-387,-2 0-129,2 3 0,-1 0-129,-3 2 0,1 1 129,-4 1-129,1 3 129,0-2-129,0 2 0,-4 0 0,2-2 387,-4 0-258,3-1 129,-6-3 129,0 1 129,0-10-129,-13 16 0,-3-11 258,2 3-129,-8-5-258,3 3 129,-5-4-129,1 0-129,-2-2 258,2 0-258,2-3-129,1-4 129,5-1-129,1 0 0,4-3 0,6 0 0,4 1 0,0-1-129,9 3 129,6 1-129,5 3 0,5 1-258,4 3 258,2 0 0,4 0-129,-1 0 0,4 4-516,-8-3-1161,2 1-1806,-2 2-258,-8-4-129</inkml:trace>
  <inkml:trace contextRef="#ctx0" brushRef="#br0" timeOffset="239254.6846">4808 3666 258,'0'13'2193,"0"-13"-1548,1 8 129,-1-8 387,3 13 516,2-5-129,-5-8 0,7 18 0,-7-18 0,9 19-258,-9-8-258,9 2-258,-7-4 0,5 5-258,-5-4-129,4 2-129,-5-3 0,5 0 258,-6-9-129,0 0-129,0 0 0,19 0 0,-4-9 0,5-4-129,-1-6 129,4 0-129,1-1 129,-1 0 0,-5 2 0,0 4 258,-9 6-258,-9 8 0,11-7 0,-11 7 0,3 6-129,0 1-129,3 3-129,-1 1 0,3-1 129,2 2 0,3-3 0,0-2 0,-1 0 0,0-1 0,1-1 129,0-2-129,-1-3 0,1 0 0,3-2 129,2-4-129,-1-4 0,2 0 0,1-2 129,0 0-129,-2 2 0,-4 0-129,-1 5 258,-13 5-129,15 2 0,-8 5 0,-5 5 129,1 3-129,1 0 0,0 2 0,2-2 0,0 1 0,2-2 0,0-1 0,3 0-258,0-5-129,6 7-1032,-17-15-2709,28 9-516,-9-9-129,-3-8-258</inkml:trace>
  <inkml:trace contextRef="#ctx0" brushRef="#br0" timeOffset="239817.7168">5692 3717 3096,'2'15'3741,"-2"-15"-516,0 0 0,12 8-3225,-12-8-258,17 3 258,-17-3-129,24-2 129,-9-4 129,4-4 0,0-1 129,2-3-129,1-1 129,1 0 129,-7-1-129,0 3 129,-6-1 129,-1 2-129,-8 1 0,-1 11 129,-5-10-258,5 10-129,-26 0 129,11 2 0,-7 4 0,-1 7 0,-1 0 129,2 5-129,-3 0 0,4 3 0,1-2 129,4 1-129,3-1 0,4 1-258,6-5 258,3-1-129,5 0 0,8-5 0,7-1-129,4-3 129,8-2-129,5-3-129,3 0 0,2-5-258,10 2-516,-8-8-516,10 6-1806,-7-5-1032,-1-3-387,-1-1 0</inkml:trace>
  <inkml:trace contextRef="#ctx0" brushRef="#br0" timeOffset="240981.7834">6412 3333 2322,'0'49'2580,"0"-21"0,0 6-516,0-3-258,4 10-129,-4-7-516,3 11-258,-3-10-387,1 5-129,-1-6-258,2-3 0,-2-5 129,3-3-516,-1-7 516,0-6-258,-2-10 0,4 9-387,-4-9 0,0-7-129,0-4-129,-6-6 0,-2-2 0,-6-6-129,3-1 516,-4 0 129,0 3 387,0 3 129,3 3-129,0 6 129,12 11 129,-7-8-129,7 8-129,0 0 0,3 8 129,9 0-129,1-1 129,6 0-129,1-2 387,9 2-387,0-4 129,8-2-387,1-1 258,3 0 0,2-5-129,-1-1 258,3-2-387,-4 0 129,-3-3-129,-1 2 129,-6-1-129,-5-3 0,-5 2 0,-5 0 0,-8 1 0,-6 2 129,-2 8-129,-6-11 0,-10 11 0,-4 2 129,-4 6-129,-2 4 0,-4 4 0,2 3-129,-3 2 129,3 4-129,3-2 258,3 2 0,1-2 0,5-1 0,5-4 0,5 0 258,2-6-129,4 0 0,0-12 0,19 7 0,-1-7-129,7-3 0,4-7 129,5 1-129,3-5-129,-2 1 129,-2 0-129,-2 0 0,-2 3 129,-7 1-258,-3 1 129,-8 1 0,2 4-129,1 0 0,-14 3-129,20 0 129,-6 4-129,-3 1 258,3 2-129,-2 1 0,3 2 129,-3 2 0,3 0 0,-2 0 0,-3 0 0,2 0 0,-2-2 129,-1 0 0,-9-10 258,10 10-129,-10-10 129,0 0 129,-1-5-258,1 5 0,-17-16 0,6 3-258,-3-2 0,1-3 0,0-2 0,4-1 129,4 3-129,5-1 129,0 4-129,13 2 129,7 2-129,3 5 129,4 4-129,5-1 0,3 3 0,-1 0-129,3 1-516,-10 1-2967,6-2-645,-4 0-516,-3-2-129</inkml:trace>
  <inkml:trace contextRef="#ctx0" brushRef="#br0" timeOffset="243085.9037">7745 3656 2193,'0'0'2580,"-11"0"258,-5 3-2193,0 1 129,-8-1 0,1 5 129,-13-6 129,9 7 0,-10-4 0,7 3-258,-1-1-258,5 1-387,3 0-129,6-1 0,4-1-129,13-6 129,-12 11 0,12-11 0,7 6 0,7-3 0,9-1 0,0 2 0,3 1 129,3 0 0,-1 3-129,-1-2 0,-3 2 0,-3 1 0,-7 0 0,-3 0 0,1-1 0,-12-8 258,8 14 0,-8-14 129,0 11 387,0-11-129,-22 9 258,7-3-129,-11-3 0,3 6-129,-8-4-258,3 3 0,-2-2-258,3 0-387,7 4-645,-4-7-2967,10-3-645,14 0 0,-8-12-387</inkml:trace>
  <inkml:trace contextRef="#ctx0" brushRef="#br0" timeOffset="243881.9493">8573 3295 2451,'17'18'3354,"-16"-9"129,12 8-1032,-8 7-2322,-1 4 258,3 5 258,-6 0-129,5 7 387,-6-3 0,0 9-129,-3-10 0,3 9-129,-6-8-129,4 3-258,-1-5 0,2-5-774,1-2 0,0-15-903,0-13-2580,17 6 0,-7-14-387</inkml:trace>
  <inkml:trace contextRef="#ctx0" brushRef="#br0" timeOffset="244137.9639">8398 3522 1419,'-15'1'2967,"15"-1"645,0 0-645,9 6-774,7-9-516,15-1-258,3-7-258,11 4-516,5-5-129,8 2-387,5-2 0,3 2-387,6 7-903,-7 0-2322,1 0-516,0 3-387,-15 0 0</inkml:trace>
  <inkml:trace contextRef="#ctx0" brushRef="#br0" timeOffset="244641.9927">9015 3778 4257,'-35'6'4128,"18"-6"-516,17 0-387,-18-6-3354,18 6-387,-1-20 387,2 7 258,9-3 129,6-3 387,7 4 129,-2-4 258,9 11-258,-3 0 0,4 7-387,-2 1-258,-1 5-129,-2 7-129,-5-1 0,-4 2 0,-2 3 0,-5-3 0,-3-1 258,-5-1-129,1-2 387,-3-9 0,-13 15 129,-9-12 0,4 3 0,-12-5-129,3 1 129,-4-2-516,-3 0-387,9 0-258,-5-9-1161,12 2-2709,4-1-129,6-2-387,2-4 258</inkml:trace>
  <inkml:trace contextRef="#ctx0" brushRef="#br0" timeOffset="245591.047">10217 3319 258,'0'0'2451,"-11"-6"-1290,11 6-129,0 0 129,-3 11 387,3-11 0,-5 18 129,2-8-258,3 11-258,0-3-129,0 7-258,1 3-387,2 6 0,1 1-129,-2 5 0,-1-2-129,1 3 129,-2-7-129,0-2 129,-2-6 0,2-4 0,-3-10 387,3-4-258,0-8 129,0 0-258,12-14 0,-1-2 0,2-4 0,4-2-129,1 0-129,2 0 0,-4 2 0,0 6 129,-4 2-258,0 9 258,2 3-258,-14 0 129,18 13 0,-9-1-258,1 3 258,4 2-258,-2-1 258,1-2-129,-3-1 129,1 2-129,-5-6 258,3 4 0,-8-4 129,-1 2 0,-4-3-129,-8 4 258,-8-2-129,-1-2 0,-8-4 129,-1-1-129,-4-3 0,1 0-129,-1-3 0,4-5-129,8 1-129,-1-2-258,11 3-387,-3-7-774,15 13-2709,1-12-258,-1 12-645,23-15 387</inkml:trace>
  <inkml:trace contextRef="#ctx0" brushRef="#br0" timeOffset="246227.0833">10557 3735 1806,'32'6'2193,"-15"-7"258,5-4 129,-1-3-516,7 0-387,-1-3-516,6 1-387,-3-3 0,2 2-387,-3-2-129,-1 3-129,-3-3-129,-5 3 258,-6-2-129,-2 5 0,-12 7 0,6-14 0,-6 14 0,-8-8 0,-5 6 0,-5 2-129,-3 0 0,0 2 0,-4 3 0,0 3 0,2 0 129,1 1 0,-1 2 0,8 2 0,-4 0 0,6-1-129,1 0 387,3 2-387,0-3 258,2 2-258,2-3 129,4 1 0,-1-2 0,2 2 0,6-3 0,6 2 0,6-3 0,9-1-129,10 0 0,8-3-387,11 3-258,1-6-1806,11-2-1806,6-3-129,2-7-387</inkml:trace>
  <inkml:trace contextRef="#ctx0" brushRef="#br0" timeOffset="247061.1311">11981 3202 3096,'19'4'3870,"-19"-4"-129,0 0-258,10 11-3225,-10-11-129,5 15 0,-5-6 387,4 1-129,-4 2 129,8 4 129,-5 1-129,4 7 129,-2 2-129,4 10 0,-4 0-258,-1 7 129,-1 0-258,-2 1-129,0-2 129,-1-2-129,0-6 0,0-6 0,0-6-129,0-4 0,1-5 129,-1-13-258,1 11-258,-1-17-258,0 6-258,-6-26-645,6 10-258,-16-12-129,8 4 129,-13-9 258,2 8 258,-9-4 645,-2 8 258,0 1 516,-2 7 258,2 2 258,0 5-258,6 2 387,6 4-129,6-2 0,12 2 387,0 0 387,9-14-129,21 6 516,4-8-258,21 7 129,1-11-129,16 8-387,1-7 0,10 10-516,-5-3 0,3 7-258,-11 2-258,-6 3-129,-8 5-645,-17-2-1419,-9 4-1935,-10 0-129,-20-7-516,0 0 517</inkml:trace>
  <inkml:trace contextRef="#ctx0" brushRef="#br0" timeOffset="247774.1719">12512 3538 2709,'11'8'3354,"0"2"129,-1-3-2580,-10-7-129,13 21 0,-9-7-258,5 2 0,-5 0-258,5 3-129,-4-1 0,4 1-129,-1-1 258,0 0-516,0-3 516,-1-1-129,0-5 258,-2 0 129,-5-9 129,9 9 129,-9-9 129,0 0-129,0 0 129,0 0-258,-4-12 0,3 4-129,-7-5-129,4-2-129,-4-3 0,3 1 129,-2-2-129,2 4 0,0 0-129,1 5 129,1-1-129,3 11 129,0-14-258,0 14 0,19-11 0,0 4 0,6 1 0,6-2 0,6 1 129,3 1-129,1 0 0,0 2-129,-3 2-129,-6 1-387,3 4-1290,-15 1-2451,-2 2-129,-3 0-258,-15-6-129</inkml:trace>
  <inkml:trace contextRef="#ctx0" brushRef="#br0" timeOffset="248426.2092">13081 3544 129,'0'0'2838,"0"0"0,0 0 258,0 0-2193,-7 4-645,7-4 645,0 10 258,11 0 258,-11-10-129,16 13 129,-4-9 0,10 6-258,-3-4-645,7 3-129,-3 1-258,4 0-129,-3 2 0,0 0-129,-6 2 129,0 0-129,-7-1 129,0 0 0,-6-4 0,-2 2 258,-3-11-129,-2 13 129,2-13-129,-23 5 129,5-4 0,-6 0-129,-5 1 0,-3-2 0,-2 0-129,1 0 0,0 0 129,4-2-129,2-1 129,7 1-129,6 0 129,2 0-129,12 2 0,0 0 0,0-12 0,9 6 258,7 1-258,6-3-258,6 0 258,3 0 258,5 2-516,0 0 0,1 5-516,-6-4-1161,8 3-2451,-9 0 129,-7 0-645,-2 2 258</inkml:trace>
  <inkml:trace contextRef="#ctx0" brushRef="#br0" timeOffset="248767.2287">13541 3542 5934,'6'14'4257,"-6"-7"-129,1 8-516,-1 1-3612,0 4 129,0 5 0,0 1 129,0 1 0,0-2-129,0-1 0,0-5-129,4-3 0,4-4-516,-8-12-3354,16 0-258,1-10 0,-4-14-258</inkml:trace>
  <inkml:trace contextRef="#ctx0" brushRef="#br0" timeOffset="248962.2398">13656 3278 11094,'-3'13'4773,"3"-13"-774,6 17-1419,-6-17-6837,1 12-516,-1-12-129,0 11-258</inkml:trace>
  <inkml:trace contextRef="#ctx0" brushRef="#br0" timeOffset="249766.2858">13659 3571 4644,'15'-9'3612,"-15"9"-129,12-2-387,-12 2-2838,0 0-645,8 6 516,-8-6 258,0 0 0,0 0 516,0 11 0,0-11 129,0 0 0,0 0-258,0 16 0,0-16-258,10 21 0,-4-7-258,4 3-258,1 1 0,1-2 0,0-1 0,-1-1 0,-1-5 258,2 1 0,-12-10 0,20 0 0,-9-8 0,2-1 0,0-7-129,2-2 129,4-4-258,1-2 129,-1 1 129,0 4-129,-3 0 0,0 4-129,0 7 129,-2 4-129,-14 4 0,19 2-129,-19-2 129,17 13-129,-9-4 0,1 2 129,1 0 0,0-1 0,0 1 0,2 2-258,-3 0 258,1 2-129,0-1 129,-4 0-129,-1 0-129,-4-2-258,2 1-387,-3-13-774,2 17-1419,-2-17-1419,0 0-387,0 0 0</inkml:trace>
  <inkml:trace contextRef="#ctx0" brushRef="#br0" timeOffset="250341.3187">14372 3561 6837,'1'10'3999,"-1"-10"-258,12 5-387,0-4-3741,3 2 129,0-3 129,3 0 0,2 0 129,0-6 129,1 0 129,-1-3 0,-2-2 0,-1 1-129,-3 0 0,-5-2-129,-2 2 258,-3 0-258,-4-1 0,-2 4 129,2 7-129,-18-14 129,5 12-129,-3 1 129,-3 1-129,-1 5 129,0 5 0,-4 2-129,1 6 129,-2-1 0,2 4 129,-2-2 0,6 6 0,-3-3 0,9 1 129,-2-4 0,9 1 129,-1-7 0,7 2-129,0-7-129,8 1 129,5-4-129,7-3-129,7-1 0,4-1-129,7 0 0,3 0-129,5-2-129,-1-5-258,9 5-1032,-15-8-2193,6 1-774,-4-4-129,-3 1-258</inkml:trace>
  <inkml:trace contextRef="#ctx0" brushRef="#br0" timeOffset="250777.3437">14846 3639 3354,'-16'7'4128,"16"3"-258,0-10-129,0 0-3354,0 10 0,0-10-258,13 15 129,-1-9 387,7 1-258,0-7 258,7 1 258,0-4-129,4-1 0,-3-6-129,4 2 0,-9-8-129,2 3 0,-8-8-258,-2 4 0,-8-4 0,-2 2-129,-4 0 129,-8 3 0,-6 3-129,-4 5 0,-5 4-129,-4 4 0,-1 9-258,-8 4-129,3 8-645,-12-7-645,15 11-258,-10-10-258,19 2-258,-10-11-516,19 3 129,-3-9 0,15 0-516</inkml:trace>
  <inkml:trace contextRef="#ctx0" brushRef="#br0" timeOffset="251177.3663">15024 3170 5031,'12'-28'3870,"-11"14"-387,11 6-516,-12 8-2580,19-6 0,-8 6 387,-11 0 0,17 0 258,-17 0-129,12 3 129,-12-3-129,6 14-129,-6-4-387,3 9 0,-1 1-129,2 9 0,-1 4-258,3 5 258,3 6-258,0 2 129,1 6-129,1-2 0,3 4 0,-3-1-129,3 0-387,-10-6-1161,6 0-2709,-4-1-387,0-9-129,-3-4-258</inkml:trace>
  <inkml:trace contextRef="#ctx0" brushRef="#br1" timeOffset="266436.2393">19231 7454 129,'12'-42'645,"-7"20"-258,3-1 0,-1 2-129,0-2-129,-2 0-129,1 1 0,-1 2-129,1 2 0,0-1-387,1 3 258,3-1-387,0 1 388</inkml:trace>
  <inkml:trace contextRef="#ctx0" brushRef="#br1" timeOffset="266917.2668">19832 6861 516,'-17'-39'903,"0"22"387,-7-2 129,3 4 129,-1-1 0,5 3-387,0-2 258,12 1-387,5-2-129,14-1-516,7-4-258,11-1 129,7-3 129,5-1 0,8-2-258,2 0 258,-2-2-129,0 2-129,-2 2 129,-8-1 0,-7 4-129,-3-1 129,-10 4 0,-5 1-129,-9 0 0,-5 3 0,-3 2 0,0 0-129,-5 0 129,-2 1-129,2 1 0,2-1-129,3 3 129,0 1-129,11-3 0,2 2 0,5 1 0,4 0 0,3 1-387,1-3-1161,1-5-2193,10 2-387,-7-15 258</inkml:trace>
  <inkml:trace contextRef="#ctx0" brushRef="#br1" timeOffset="268065.3325">19284 7282 1032,'0'0'1419,"0"0"-258,12-2-387,-12 2 129,0 0 258,2-10-129,-2 10 0,6-12 0,1 1-129,-6-2-258,3-1-258,1-4 0,0 1-258,1-2-258,1-1 129,3 1-129,2 2 129,2 1-258,2-2 129,3 4 129,1 0 0,4 2 0,-2 1 0,3 3 0,-3 2 0,-2 1 0,2 3 0,-3 2 0,0 0 0,-1 2 0,0 0 0,3-2 0,3 0 0,2-2 129,1-4-129,-3-3 0,2-1 0,0-2 258,-1-2-129,-10-1 0,0 1-129,-9 1 129,-2-2-129,-4 3 0,-5-2 0,-2 3 0,-6-2-258,4 2-129,-3-2-129,5 3-516,-4-2-1548,3-6-1161,9 11 258</inkml:trace>
  <inkml:trace contextRef="#ctx0" brushRef="#br1" timeOffset="269282.4021">20846 5725 3870,'15'-3'4257,"-15"3"-258,0 0-1935,0 0-903,0 0-387,6-8 0,-6 8-387,0 0 0,0 0 0,0 0 258,0 0-258,-10-5-129,10 5 129,-16 0-129,16 0-129,-24 11 129,11-1-129,-3 0-129,3 3 0,-1-1 0,4-1 0,2 1-129,4-3 129,4-9-129,0 9 129,10-7-129,6-2 129,4 0 0,4-2-129,4 0 129,-1 1 0,3 1-129,-3 0 129,-4 0 0,-2 7 0,-4 0-129,-4 4 129,-4-1-129,-1 2 129,-3-2 0,-3 1 0,-1-1 0,-1-1 0,0-9 129,-7 14-129,7-14 129,-17 11 0,3-6 0,-3-1 0,0 0-129,-2 0 0,-1-1-129,3-1 0,2 0-387,0-2-903,15 0-1806,0 0-1290,-8-9-129,12 0 0</inkml:trace>
  <inkml:trace contextRef="#ctx0" brushRef="#br1" timeOffset="269881.4363">21314 5788 1548,'-11'6'1677,"11"-6"-516,-10 0 387,10 0-258,-9-8-129,4-1-129,1 0-387,1-5-258,0-2 0,1-3-387,2-1 129,0-1 0,3-1-129,8 1 258,-1 4-129,2-1 258,1 6-258,-1 2 0,2 5 0,-2 4 0,1 1-129,-13 0 0,17 10-129,-5 0 129,0 1 0,-2 4-129,2-3 129,-2 1 0,1 0 258,-4-3 258,2 3 0,-9-4 129,0 2-129,0 0 129,-9 0-258,-1-2 0,-3 1-129,-3-4-258,1 3 0,-1-6-129,-2-3-258,5 3-645,-2-3-2580,-3-8-516,18 8-129</inkml:trace>
  <inkml:trace contextRef="#ctx0" brushRef="#br1" timeOffset="270359.4637">21625 5298 903,'3'58'2193,"3"-24"-129,1 4 129,6 2-516,4 3-516,7 2-129,8-1-516,2-5-258,6-4-129,-2-4-129,-1-6-129,-3-5-387,-6-6 0,-7-5-1419,-2 0-1806,-19-9 258</inkml:trace>
  <inkml:trace contextRef="#ctx0" brushRef="#br1" timeOffset="270651.4804">21625 5623 2193,'0'0'3612,"0"0"387,23-4-2451,-9 0-774,0-5 258,10 3 129,-2-7-129,13 4-258,-2-8 0,8 6-258,-6-5-129,3 4-516,-2 0-1677,0 4-2193,-12-5-387,1 7-129</inkml:trace>
  <inkml:trace contextRef="#ctx0" brushRef="#br1" timeOffset="271102.5062">22046 5126 1032,'14'-2'3612,"-14"2"258,0 0-2580,6 6-258,2 2 258,-8-8-129,3 22 258,-1-11-258,6 9-258,-2-5-258,7 9-129,-4-1 0,9 7-129,-4-2-258,5 3 129,-3-2-129,5-1-129,-2-2 0,2-2 0,0-5-129,-2-2-387,3-4-1032,-4-3-2709,-4-10-258,5-3 0</inkml:trace>
  <inkml:trace contextRef="#ctx0" brushRef="#br1" timeOffset="271388.5225">21952 5303 2709,'73'-15'3999,"-30"2"-1419,8 0-387,-3-4-516,7 1-516,-6-4-258,3 2-645,-5 1-1677,1 3-2322,-13-8-516,2 10 129</inkml:trace>
  <inkml:trace contextRef="#ctx0" brushRef="#br1" timeOffset="272214.5698">22663 5424 1161,'0'0'3225,"0"0"-1677,0 0-645,0 0 258,0 0-129,0 0-129,12-4 129,-12 4-516,21-13 387,-9 4-258,5 1-129,0-4-129,3 5 0,1-5 0,3 2-258,1 3-516,-4 0-2580,-1-7-903,7 9-258</inkml:trace>
  <inkml:trace contextRef="#ctx0" brushRef="#br1" timeOffset="273317.6326">22927 5038 1,'12'7'3224,"-12"-7"259,0 0-2193,0 9-258,0-9 0,3 8 129,-3-8-129,13 11 0,-1 0-129,-5-2-258,7 5 0,-4-1-258,6 4-129,-4-2-129,1 2 258,-2-2-258,-1 0 0,0-4 0,0-1 0,-10-10 0,10 10 0,-10-10 0,0 0 129,0 0 0,14 1-129,-14-1 258,4-11-258,-4-1 129,2-1-129,-1-4 0,3-1 0,-3 0-129,3 1 129,-3-1 129,2 4-129,0-1 0,0 3 0,4 1-129,-3 0 129,4 2-129,0 2 0,-8 7 0,20-15 0,-9 11 0,-11 4-129,20-7 129,-20 7 0,16-3-129,-16 3 129,0 0 0,14 1 0,-14-1 0,8 13 0,-3-4 0,2 1 0,-2 2 0,2 3 0,0-2 0,1-1 0,-1-2 0,-1 0 129,-6-10-129,11 14 0,-11-14 129,11 3-129,-11-3 129,16-6 0,-6-5 0,3-3-129,-1-4 129,5-1 0,1-2 0,0 0-129,-2 1 129,-1 2 0,-1 4 0,-1 3-129,-3 0 0,0 5 129,-10 6-129,17-7 0,-17 7 0,17-5 0,-17 5 0,15-1 0,-15 1 0,19 6 0,-19-6 0,18 16 0,-9-4 0,1 2 0,-2 0 0,0 1 129,1 1-129,0-1 0,-1-3 0,-1 0 0,-1-3 0,-6-9-129,13 13-258,-13-13-2580,0 0-1419,17-10-258,-11-4-516</inkml:trace>
  <inkml:trace contextRef="#ctx0" brushRef="#br1" timeOffset="274013.6726">23793 4761 2709,'0'0'2967,"0"0"-1935,0 0-774,0 0 774,11 0-129,-11 0 129,15-1 0,-2 1 0,-3-4 0,7 4-258,0 0-129,7 3-258,-1 0 129,4 3-129,4 1-129,-1 3 0,3-1 0,-5 1-129,-2 2 258,-1 2-258,-6 0 258,-6 3-258,-5-3 129,-1 3-129,-5-3 258,-1-1-387,-1-2 129,0-1 0,0-10 0,-8 12 0,8-12 0,-22 7 0,3-5 0,-1 0-129,-6-1 0,-1-1 0,-3 0 0,0 0 0,2-2 0,2-1 0,4-4 0,5 3 0,2-3 0,15 7 0,-11-13 0,11 3 129,0 10-129,13-18 0,1 11-129,1-3 129,5 1-258,2-1 129,1 2-129,-1 0-258,7 7-1161,-5 0-2709,3-5 258,5 5-645</inkml:trace>
  <inkml:trace contextRef="#ctx0" brushRef="#br1" timeOffset="274517.7015">24212 4633 2451,'0'0'3483,"0"0"0,0 0-2709,0 0 0,0 0 0,0 0-258,11 7 129,-11-7-129,25 11 129,-8-4-129,7 5 258,2-1-258,9 5 129,-1-2-129,6 4-129,-2-4-129,2 3 0,-6-4-129,-4 0 0,-3-2-258,-7-4-129,-1 3-258,-19-10-1548,14 3-1935,-14-3-516,0 0 129</inkml:trace>
  <inkml:trace contextRef="#ctx0" brushRef="#br1" timeOffset="274902.7235">24365 4893 2451,'-11'-3'2580,"2"-5"387,3 0-774,6 8 129,-10-22-645,10 10-516,-2-6-645,2-1-129,5-5 0,5 0-258,4-3 0,3 0 0,4 0 129,5 2 0,-2 1-129,3 5 0,-3 1-129,-3 2-774,2 1-3096,-6 12-258,-10-7-516,-7 10 259</inkml:trace>
  <inkml:trace contextRef="#ctx0" brushRef="#br1" timeOffset="290569.6196">4173 9340 1032,'0'0'1290,"0"0"-645,0 0-387,0 0-129,0 0 0,0 0 387,-4-6 258,4 6 387,0 0 387,0 0 0,0 0-129,0 0 0,0 0-258,0 0-258,0 0-258,0 0-129,0 0-258,0 0-129,0 0 0,0 0 129,-8-7-129,8 7 0,0 0 0,0 0-129,0 0 258,0 0-129,-15 1-258,15-1 129,-12 6 0,12-6 0,-13 10 0,13-10 0,-13 14 129,8-6 0,-2 0 129,3 3 0,-2-2 0,4 2 0,-2-2-129,2 2 129,1-2-258,1 0 258,0 0-258,0-9 0,7 14 0,-7-14 0,19 11 0,-7-6 0,3-5 129,1 0-129,3 0 129,-1-5 0,5-2-129,-2-2 129,-1-3 0,2 1 0,-4-1 129,-2-2-129,-2-1 129,-2 0 0,-5 0 0,-4 0-129,-3 1 129,0-1-129,-3 2 0,-4 3-129,-1 1 0,-3 1-129,11 8 129,-16-10-129,16 10 0,-19 0-129,14 8-645,-9 3-3096,5-1-387,2 5-258,-6-4 0</inkml:trace>
  <inkml:trace contextRef="#ctx0" brushRef="#br1" timeOffset="291257.659">4383 9037 1,'0'0'1031,"0"0"259,0 0-258,0 0-258,0 0-129,0 0 129,0 9 0,0-9 387,0 0-129,-16 6 0,16-6 129,0 0-129,-6 11 129,6-11-258,0 0-129,0 12-129,0-1 0,0 1 0,0 6-258,0 3-129,0 6 129,-2 4-258,-1 4 129,-5 2 0,1 3 258,-2-3-258,4 1 0,0-3 129,5-1-129,0-8 0,1-3-129,7-3 0,0-7-258,4-1 129,-12-12-258,16 11 129,-16-11-258,0 0-1290,0 0-2322,0-8-387,0 8-129,-8-16-129</inkml:trace>
  <inkml:trace contextRef="#ctx0" brushRef="#br1" timeOffset="291725.6858">4612 9348 1161,'16'-4'1548,"-16"4"-258,6-12-2709,-6 12-258,0 0 775</inkml:trace>
  <inkml:trace contextRef="#ctx0" brushRef="#br1" timeOffset="291985.7006">4612 9348 129,'36'-16'1806,"-36"16"516,0 0 129,3 4-129,-3-4-516,0 0-258,4 8-387,-4-8-129,7 12-258,-2-4-258,-4 0-129,6 2 0,-4 1-129,1 2 0,-3-1 0,0 4-129,-1-1 387,0 2 129,0-4-129,0 5-129,-3-5 129,3 2-258,0-4 129,0 1-387,0-12 0,0 12-387,0-12-258,0 0-1161,12 2-2580,-12-2 0,15-5-387,-4-2 388</inkml:trace>
  <inkml:trace contextRef="#ctx0" brushRef="#br1" timeOffset="293121.7656">5047 9308 645,'7'9'2580,"-7"-9"-129,6 11-2451,-6-11-129,2 10 258,-2-10 516,0 9 516,0-9 258,-2 9 129,2-9 129,-5 8 129,5-8-387,-5 8 0,5-8-645,-4 11-129,4-11-129,-5 16-129,0-6-129,4 2-129,-4-3 129,2 3-129,-2-2-129,3-2 129,2-8 0,-6 12 129,6-12 0,0 0 258,0 0-129,0 0 129,0 0 0,0 0-129,0 0 0,1-4-129,-1 4-129,12-14-129,-4 3 0,4 1-129,0-2 129,0 1 0,3-2 0,-1 3 0,2-1 0,-3-1 0,4 6 0,-3 0 0,1 2-129,-1 3 129,2 1 0,-1 0 0,3 3-129,-1 1 129,-4 3 0,1-1 0,-1 1 0,-4 1 0,-2 1 0,-1-1 129,-3 3-129,0 0 129,-3 0 0,0 2 129,0 0-129,0-3 0,-3-2 258,1 0-258,2-8 0,-4 10 0,4-10-129,0 0 129,0 0 0,0 0-129,0-5 129,0 5-129,12-13 129,-4 3-129,3-2 129,0 0-129,2 0 0,1 0 0,-1 0 0,-1 1 0,0 3 0,-1 1 0,-11 7 0,22-11 0,-22 11 0,19-6-129,-19 6 129,19 0 0,-8 0 0,1 0 0,-12 0 0,20 7 0,-9-2 0,-11-5 0,16 17 0,-10-5 0,-2 2 0,1 1 0,-1 1 0,-2 3 129,4-1-129,-4-1 0,2-3 129,-2-1-129,0-4 129,1 0-258,-3-9 258,0 0-258,3 9 129,-3-9-387,0 0-1548,0 0-2709,8-7-258,-4-5-516,1-3-129</inkml:trace>
  <inkml:trace contextRef="#ctx0" brushRef="#br1" timeOffset="293969.8141">6081 9074 4386,'0'12'3999,"0"-12"-258,0 9-1290,0 2-2451,0 3 129,0 3 0,0 4 129,2 3 129,-2 2-129,1 4 258,-1-1 0,0 6 0,0-3 0,0 3 129,-4-2-258,-2 3 0,-1-6-129,0 0-129,0-3 0,-2-4-129,6-2 0,-2-4-129,3-3-387,2-14-774,-3 10-2967,3-10 0,8 2-387,3-2 129</inkml:trace>
  <inkml:trace contextRef="#ctx0" brushRef="#br1" timeOffset="295796.9186">6303 9271 1161,'0'0'2838,"0"0"-1935,0 0 0,2 9 516,3-1 0,-5-8 129,0 16 129,0-16-129,0 19-129,0-10-387,3 8-129,-2-4-516,5 5-129,-2 0 0,0 2 0,2 0 0,1 2 258,-2 0-129,3-1-129,-3-4 258,4 1-258,-4-6 129,5 1-387,-6-4 129,-4-9-129,8 11 129,-8-11 0,0 0-129,0 0 129,13 3 0,-13-3 0,0 0 0,12-11 0,-5 1-129,1-5 129,9-3-258,0-1 129,2-4 0,3-2 0,3 0-129,-1-1 129,-1 2 0,0 3 0,-3 2 0,-2 1 0,-3 4 0,-3 0 0,-1 6 0,-3 0-129,-8 8-129,7-8-129,-7 8 0,0 0-129,3 8-1032,-6 3-2709,3-11-387,-13 20-258,1-13 517</inkml:trace>
  <inkml:trace contextRef="#ctx0" brushRef="#br1" timeOffset="296405.9535">6944 9127 2451,'3'15'3870,"-3"-15"0,0 10-129,0-10-3483,-3 16-258,1-2 387,-4-1 129,3 6 129,-11-1 258,7 6-129,-9-2 258,7 8-258,-11-6 0,7 8 0,-5-3-387,3 5 129,-1-3 0,2 1-387,-3-1 0,3 2 0,1-4 0,2 2 0,1-5-129,1 1 0,3-2-129,0-1 129,2-4-129,-1-4 0,5 2-387,0-18-1290,0 14-2580,0-14-387,0 0-258,15-4 0</inkml:trace>
  <inkml:trace contextRef="#ctx0" brushRef="#br1" timeOffset="308180.6266">11040 7627 129,'-9'-35'1677,"6"17"129,-4-1-258,-1-2 0,4 1-258,-2-8-387,1 4-387,1-6 129,2 1 0,-3-5-258,5-1 258,0-1-258,0 1 258,4-1-387,3 3 129,-2 2-387,5 3 0,4 2-129,-4 3 0,5-1-129,-3 1 129,2 1-129,-1-4 129,-1 1 129,-1-1-129,-2-1 387,-1-2-258,-6 0 258,1 0-129,-3 0 0,-4 2 0,-6-1 0,-6 3 0,0-2-129,-6 1 129,-3-1-129,0 0 258,1 0-258,-2 0 129,4-4-129,2 0 0,4-1 0,4-2 0,6-1 129,3-1-129,3-1 129,5 1 0,7-4-129,2 4 129,-1-1-129,6 0 129,-3 0-258,-1 2 129,0 3-129,-2 3 129,-2 2 0,-5 4-129,-3 3 129,-3 2-129,-2 5 129,-9 1 0,-2-1 129,-5 0-258,0-1 258,-3-2-129,1-1 0,4-4 0,0-3 129,7-2-129,4-3 258,5-2-129,0-1 0,9 1 129,3-2-516,0 4-3096,0-8-387,11 6-516</inkml:trace>
  <inkml:trace contextRef="#ctx0" brushRef="#br1" timeOffset="309513.7032">10799 5282 774,'-12'-2'3225,"12"2"-387,0 0-387,-16-11-645,16 11-129,-11-13-645,11 13-258,-7-18 0,7 8-258,0-2 129,2 0-258,3-1-129,2 2 0,4-1-129,2 1 0,0 1 0,4 3-129,1 1 129,1 0-129,-1 4 0,2 0-129,0 2 129,-1 0 0,-1 0-129,-1 1 129,-4 2 0,1 2-129,-3 0 129,-1 1 0,-4 3 0,1 3 129,-3 1-129,-2 2 0,-2 0 0,0 2 129,0-2-129,-2 3 129,-4-5 0,1 0 0,-3-1 129,2-1 0,6-11-129,-13 14 129,13-14-129,-17 8 129,17-8 0,-17 2-129,6-2-129,-2-3 0,0-1-129,-4-4-516,17 8-774,-27-9-2709,17 0-258,10 9-516,-14-16 646</inkml:trace>
  <inkml:trace contextRef="#ctx0" brushRef="#br1" timeOffset="310134.7387">11018 4973 1677,'0'0'3483,"0"0"-1032,0 0-774,0 0-516,-7-3-258,7 3-129,0 0-129,0 0-258,-8 8-129,8-8 129,0 10-129,0-10-129,0 14 0,0-3 0,4 2 0,0-1-129,1 3 0,1 0 129,-1 2-129,-1 2 0,1 2-129,1 0 258,-1 1-129,2 2 0,-2 0 0,2-2 0,0-2 0,2-2 0,-3-4-129,-1-1 129,0-5 0,-5-8 0,7 10 0,-7-10 129,0 0-129,0 0 0,0 0-258,0 0-387,0 0-1290,0 0-1935,0 0-129,0 0 1</inkml:trace>
  <inkml:trace contextRef="#ctx0" brushRef="#br1" timeOffset="310637.7675">11214 5137 2193,'9'-11'3612,"-9"11"-516,0 0-1290,3-13-129,-3 13-258,0 0-516,0 0-129,0 0-129,0 0-129,0 0-258,0 9-129,0-9 0,0 15-129,0-5 129,1 5 0,2-3 0,5 3 0,-5 0 0,4 1 0,-2-1-129,2-1 129,-2-1-129,2 0 0,-4-4 0,0 1 0,-3-10-129,3 13 0,-3-13-387,0 0-1677,0 0-1935,0 0-387,0 0 0</inkml:trace>
  <inkml:trace contextRef="#ctx0" brushRef="#br1" timeOffset="311389.8105">11375 5144 2709,'0'0'3999,"7"-10"-2322,-7 10 0,0 0 129,0 0-387,0 0-258,0 0-129,0 0-516,0 0 0,0 0-258,0 0 0,0 0-129,0 0 258,11 6-129,-11-6 129,6 13 0,-1-2 0,-2-1-129,3 2-129,-2 0 0,0 3 0,-1-3 0,2 1-129,0-3 0,-2 0 129,-3-10-129,12 12 129,-12-12 0,15 0 0,-15 0 129,21-12-129,-11 1 129,4-1 0,-5-3 0,3 1-129,-3-2 0,-2 3 129,-1 1-129,0 3-129,-6 9 129,7-12-129,-7 12 0,0 0 0,15-9-129,-15 9 129,12-1 0,-12 1 0,13 0 0,-13 0 129,13 3-129,-13-3 0,16 9 129,-9-2-129,-2 4 0,3 2 129,-1 1-129,2 3 0,-4 0 0,4 3 0,0-3 0,-1 0 0,-1-2 0,0-3 0,2-2 0,-9-10 0,14 10-129,-14-10-258,17 2-1290,-17-2-2838,11-12-129,-5 2-516,-2-6 129</inkml:trace>
  <inkml:trace contextRef="#ctx0" brushRef="#br1" timeOffset="312570.8776">11713 5275 258,'0'0'2193,"12"-3"-387,-12 3 387,9-10 0,-9 10-129,11-13-516,0 7-258,-7-6-258,8 3-129,-6-3-387,6 1 129,-3-2-258,2 3 0,-1-2-129,0 4-129,-1-1 129,-9 9-129,17-10 129,-17 10-129,12-5 0,-12 5 0,0 0 129,14-1-129,-14 1 0,0 0 129,11 0-129,-11 0 129,8 9-129,-4 1 0,0-1 0,2 3 129,1 3-258,-1-1 129,3 2 0,-2 1-129,3-2 129,0-1-129,1 2 0,-2-4 0,-1 0 0,2-2 0,-5-1 0,-5-9 0,12 14 0,-12-14 0,7 9-258,-7-9-129,0 0-2838,0 0-1419,9-6 129,-7-4-516</inkml:trace>
  <inkml:trace contextRef="#ctx0" brushRef="#br1" timeOffset="313373.924">12468 5224 774,'-31'4'2709,"16"-4"129,-2 0-258,-4-10-516,8 5-129,-7-9-387,11 5-258,-9-7-258,10 2-516,-1-3-129,5 2-129,3-3 0,1 2-258,8 0 258,4 0-258,6 4 0,3 0 0,1 2-258,3 4 258,0 2 0,-1 3-129,-2 1 129,-2 3-129,-2 8 0,-6-1 129,-1 3 0,-3 2-129,-3 2 129,-2 1 0,-3 0 0,0 0 0,0-1 0,-4 0 0,-2 0 0,-1-3 129,-3-2-129,-1-1 129,-2-3 0,-1-2 0,-2-1-129,-3-4 0,2-1-774,-4-5-1806,0-3-1548,7-2-258,-1-7-258</inkml:trace>
  <inkml:trace contextRef="#ctx0" brushRef="#br1" timeOffset="313905.9544">12524 4775 2451,'0'0'2838,"1"4"-1677,-1-4-387,0 0 258,2 11 0,3-3 387,-5-8-258,5 18 129,-5-8 0,3 10-258,-3-4 0,0 10-516,0 2 0,0 5-258,0 2 129,4 4-387,-1 0 258,3 1-258,0-2 0,5-2 0,-1-5 0,-1-4 129,2-7-129,-3-2 129,-3-6 0,0-3 0,-5-9 0,0 0-258,0 0-258,0 0-903,6-6-2064,-5-3-1161,-1-4 0,0-1-258</inkml:trace>
  <inkml:trace contextRef="#ctx0" brushRef="#br1" timeOffset="314717.0008">13250 4900 1806,'0'0'3096,"0"0"-645,0 0-2064,0 0 258,-8 3 258,8-3 0,0 0 0,0 0 129,-21 3 0,21-3 129,-20 7-129,14 2-258,-13-4 129,5 7-387,-8-2 0,3 9 129,-10-1-258,5 5-129,-9 0-129,2 0 0,-2 1 0,3-2-129,0-3 0,5-2 129,3-7-129,6 0 129,2-3-129,14-7 129,-15 5 0,15-5-129,0 0 129,0 0-129,11 9 0,-11-9 0,21 8 0,-5-2 0,0-1 129,1 3-129,2-1 0,2-1 129,-1 0-129,4-1 129,-1 1-129,2-3 0,-2 1 129,-3-1-129,-1-1 0,-4-1 0,-2 0 0,-13-1 0,14 2 0,-14-2 0,0 0-258,0 0-387,13 1-1677,-13-1-2064,1-4-258,-1 4-387</inkml:trace>
  <inkml:trace contextRef="#ctx0" brushRef="#br1" timeOffset="315498.0455">13637 4937 2451,'0'0'3612,"0"0"-774,-7 2-903,7-2-645,-16 7-258,16-7-387,-26 11-129,12-2-129,-7-3 258,1 3-258,-2-1 0,-1 3 0,-2-2-129,2 2 0,-5-2-129,5 2 0,-3-1-129,0 0 129,-1-1 0,1 2 0,2-3-129,1 1 129,3-3-129,3 2 129,4-4-258,2 1 129,11-5 0,0 0 0,-7 8 0,7-8 129,12 6-129,-1-3 129,4 0 0,0 0-129,4 0 258,1 1-129,-2 1 0,5-1 0,-6-1 0,6 3 0,-2-1 0,1 1 0,2-1 0,-1 1-129,2-1 0,-2 0 129,0 0-258,0-2 258,-2 1-258,-5-2 258,-1-1-129,-4 0 129,-11-1 0,14 0-129,-14 0-258,0 0-387,0 0-2064,0 0-1548,0-7-258,0 7-258</inkml:trace>
  <inkml:trace contextRef="#ctx0" brushRef="#br1" timeOffset="316413.0978">13955 4686 774,'0'0'2709,"0"0"-1806,0 14 645,0-14 129,-1 12 258,1-12-129,-3 17 0,-1-9-258,4 6-258,0 1-258,6 7-516,-1 2 0,1 4-387,3 6 129,0 2-258,2 2 0,1 2-258,-3 0 516,1-4-258,0 2-258,-1-6 516,0-2-258,-1-5 0,-3-4 0,3-3 0,-2-4 0,0-3 0,-6-11 0,9 13-258,-9-13 129,0 0-903,11 0-2967,-11 0-387,4-14 0,1 0 130</inkml:trace>
  <inkml:trace contextRef="#ctx0" brushRef="#br1" timeOffset="317445.1566">14190 4875 2451,'-11'0'3096,"11"0"-387,0 0-516,0 0-387,0-9-258,0 9-516,0 0-129,0 0 0,0 0-387,3 8-129,-3-8 0,8 19-129,-2-4 0,7 5 0,0 0 0,4 5-129,2 1 0,5 1 0,-2 1-129,0-2 129,4 0-129,-2-2 0,-3-2 0,0-1 129,-4-4-129,0-2 0,-6-4 129,-2-3 0,-9-8 0,13 6 129,-13-6-129,2-5 129,-2-5 0,-1-7-129,-7-4 0,2-4-129,-1-5 129,-1-2-129,3-2 0,-1 1 0,5-2 0,1 2 0,1 2-129,8 1 387,1 2-387,1 6 387,2 0-258,-1 4 129,0 4-129,-4 3 0,-8 11 0,11-11-258,-11 11 0,0 0-387,0 0-645,-3 7-2580,3-7-516,-14 16-516,0-9 387</inkml:trace>
  <inkml:trace contextRef="#ctx0" brushRef="#br1" timeOffset="318141.1966">14778 4566 1161,'0'0'3225,"14"-1"516,-14 1-2580,0 0 0,0 0 258,0 0 0,1 8 0,-1-8-129,0 11-129,0-11-258,-2 16-258,-1-6-258,3 8-129,0-5 0,4 8-129,1 0 0,3 4 0,0 1 0,3 6-129,-2 0 129,2 4-129,-2-2 258,-1 3-258,-1-1 0,3 1 0,-5-1 129,1-5-129,-2-4 0,-1-4 0,1-3 0,-2-4 0,0-4 0,-1-4 0,-1-8 0,0 0 129,2 9-129,-2-9 0,0 0-129,0 0-645,0 0-2967,0-7-516,0 7-258,-11-15-387</inkml:trace>
</inkml:ink>
</file>

<file path=ppt/ink/ink9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1-21T19:28:46.875"/>
    </inkml:context>
    <inkml:brush xml:id="br0">
      <inkml:brushProperty name="width" value="0.05292" units="cm"/>
      <inkml:brushProperty name="height" value="0.05292" units="cm"/>
      <inkml:brushProperty name="color" value="#00B0F0"/>
    </inkml:brush>
    <inkml:brush xml:id="br1">
      <inkml:brushProperty name="width" value="0.05292" units="cm"/>
      <inkml:brushProperty name="height" value="0.05292" units="cm"/>
      <inkml:brushProperty name="color" value="#FF0000"/>
    </inkml:brush>
    <inkml:brush xml:id="br2">
      <inkml:brushProperty name="width" value="0.05292" units="cm"/>
      <inkml:brushProperty name="height" value="0.05292" units="cm"/>
      <inkml:brushProperty name="color" value="#7030A0"/>
    </inkml:brush>
    <inkml:brush xml:id="br3">
      <inkml:brushProperty name="width" value="0.05292" units="cm"/>
      <inkml:brushProperty name="height" value="0.05292" units="cm"/>
      <inkml:brushProperty name="color" value="#00B050"/>
    </inkml:brush>
  </inkml:definitions>
  <inkml:trace contextRef="#ctx0" brushRef="#br0">3600 7821 129,'4'64'387,"4"-28"-129,5 1-129,-1 4 129,4 6 0,-2 3-129,4 7 0,-4 7 129,1 7 129,-2 4 0,0 8 129,-3 5 258,-1 6-129,-1 3 0,-2 1 0,0 0 387,-3 2-258,0 0 0,-1-3 129,2 2-129,-2-7 129,3 1 0,-1-5-129,4 3-129,-1 0 0,6 1-258,-5 0 0,2 1-129,0 0 0,1 3-258,-3 6-129,-1-3 129,-2-5-129,-5-5-129,0 1 129,-1-4 0,-8-1 0,-1-4 0,-4-6 129,2 0 0,0 0 0,3-3 0,2 0 0,5-1-129,2-1 258,0-1-258,0 3 129,0 0 0,4 4 0,0 2 129,0 2-129,2-2 0,-2 2 129,3 1-129,-2 0 0,-2-2 0,-2 0 129,-1-1-129,0 1-129,-6-3 129,-2 0-129,-1-5 129,-2-3-129,3-3 0,1-2 0,1-6 0,3-3-129,-1-2 129,4-3 129,0-4-129,0 0 129,0-5-258,0 5 0,0-9-387,0 9 0,0-7 129,0 1-129,0-5 258,0-1-258,-5-2 387,3-6 129,-3 0 129,1-6 129,0-6-129,2-3-129,-2-2-258,2 1-129,2-9-645,-2 12-387,2-4 129,0-8-129,-4 13 129,1-2 517</inkml:trace>
  <inkml:trace contextRef="#ctx0" brushRef="#br0" timeOffset="1231.0701">3729 13823 129,'-4'21'774,"4"-21"-129,0 16 0,0-16-258,15 17-258,-3-8 129,4 0-258,4 0 0,5 3-258,4-3 258,4-3 0,4 3 0,5-5 0,2-1 258,9 2-129,-3-2 0,4-3 0,6 1 387,1-1-258,6 0 387,0-2-129,1 0 0,0-2 129,-1 0 129,-1 0-258,-6-1 0,-1 2-129,-11-4 0,-1 1-129,-10 0 0,-7-4 129,-4 2-258,-6 1-129,-6-2 129,-4-2-129,-4 3 0,-1-2-129,-5-3 0,0 2 129,-3-5-129,-2-5 129,-2-2 0,-3-2 129,1-4 0,1-5 258,-1-4 258,3-4 129,-3-12 258,5 3 0,-2-11 129,6 0-129,-5-18 129,5 4-258,0-16 258,0 4-387,0-12-129,0 1-129,0-9-129,2-3 0,-2-5 0,0-3-129,-3-7-129,-1-6-129,-4-10 0,4 1 129,-2-8-258,2 0 129,-1-2-258,3 3 129,-4 3 129,2 7 0,0 7 0,1 0 0,-1 8-129,0 3 129,1 3 129,1 3-258,2-1 0,0 6 0,0 0 0,-4 0-258,-2 3 387,-1 2-258,1 5 129,-3 3 129,-3 4-129,2 3 0,0 1 129,2 5-129,5 5 129,3 2 0,0 4-258,2 1 129,7 7-129,-2 1 129,3 6-129,-3 5 129,-3 2 0,-4 4-129,0 4 258,-4 4 0,-4 2 0,-3 3-129,-1 3 129,3 3-129,2 4 129,0 3-129,1 2 129,2-1 0,3 6 0,-1-1 129,-1 4-258,1-2 258,-1 4-129,-1-3 129,1 1-258,3 10 258,-9-14-258,6 6 0,-3-4 258,6 12-258,-18-19 129,4 10 0,-1-2 129,-6-1-258,-1 0 129,-6-1 129,1 1-129,-6-1 0,1-2 0,-3-1 0,-5 3 0,-1-1 0,-3 2 129,-3 0-129,-2 1 0,-1 2 129,-2 2-129,1 2 0,0 2 129,-2 0-129,4 1 258,0 2-258,4 0 0,2 0 129,6 0 0,4 0 0,6 0-129,6 0 129,5 0-258,16 0 129,-14 0-129,14 0 0,0 0-516,10 0-1419,8 0-2064,8 1-387,-2-4 0</inkml:trace>
  <inkml:trace contextRef="#ctx0" brushRef="#br0" timeOffset="3399.1944">4007 6442 129,'0'9'387,"0"6"0,-2-6 129,-3 2 0,-1 1 129,1 3 0,-4 3 129,-1 2 129,0 5 0,0 1 0,-1 7 0,3 1-258,0 7 0,0-1-258,4 4-129,1 0 0,3-1-129,0 2 0,0-5-129,0-3 0,3-1 0,-2-4 0,2-8 0,0 0 0,-1-4 0,0-2 0,-1-5 129,-1-4 0,0-9 387,0 11-258,0-11 129,0 0 129,0 0-129,0 0 129,5-9 0,-3-3 0,5 0-258,-1-6 0,7 0 0,0-3 129,4 2-129,2-3 0,2 2 129,5-1-129,1 3 129,1-2-129,6 5 129,-3 0-129,4 3-129,-2 3 0,0 2-129,-2 3 129,-1 2-258,-3 2 129,-5 0 0,-3 2 0,-4 4 129,-5 2 0,-1 1 0,-7 4 129,-2 3-129,0 0 0,-2 7 258,-10-1-258,4 2 129,-6 2-129,2-1 0,-2 0 0,1-1 129,1-3-258,2 0 129,3-4-129,0 1 129,5-4-129,0 2 0,2-3 0,0 0 0,0-1 0,0-2-129,0-1-129,0-9-1290,0 0-2580,0 0-387,0 0-387,8-12 129</inkml:trace>
  <inkml:trace contextRef="#ctx0" brushRef="#br0" timeOffset="9511.544">3796 8498 645,'0'0'1548,"0"0"-129,0 0 516,0 0-129,0 0-129,0 0-258,0 0-129,0 0-516,21 0-258,-3 0-258,9 0-129,6-1 0,8 0 258,7-2-258,9 1-129,-2-2 0,5 1 0,0 1-129,1-2 129,3 1-129,-3-1-129,1 3 0,-8-1-129,3 2-645,-10 0-774,-10-3-1806,-1 9-258</inkml:trace>
  <inkml:trace contextRef="#ctx0" brushRef="#br0" timeOffset="10319.5902">3875 9208 1161,'10'-2'1806,"-10"2"-516,24-6 258,-5 2-129,2-2-387,7-2 0,6 1-258,3-1-129,5 0-387,5 1-129,4 1 0,1 0 0,4 1-129,-1 1 0,-1 1 0,-5 1 129,-1-3-129,-9 3 0,-4 0 258,-6 1-516,-6 1-258,-4 0-1290,-19 0-1677,23 0-258</inkml:trace>
  <inkml:trace contextRef="#ctx0" brushRef="#br0" timeOffset="11054.6323">3949 9878 774,'-14'5'1419,"3"0"-129,11-5 129,0 0-387,0 0 258,-4 8-516,4-8-129,0 0 129,13 6-129,5-5-258,1-1 129,7-1-129,9-5 0,7 1-129,1-3-129,8 1 0,-2-2-129,6 3 129,1 0-129,2 1-129,0 1 0,-1 1 0,2 2-387,-4-2 0,3 0-258,-7-3-516,-6-3-2451,3 9 258</inkml:trace>
  <inkml:trace contextRef="#ctx0" brushRef="#br0" timeOffset="12050.6892">4367 10349 5289,'10'15'4902,"-7"-8"-387,-3-7-258,-7 4-3483,7-4-645,0 9 0,0-9-129,0 0 129,0 9 0,0-9-129,0 0 129,0 0-129,0 0-129,0 0-129,0 0-645,14 4-1677,-14-4-1806,0 0-258,14 3-258</inkml:trace>
  <inkml:trace contextRef="#ctx0" brushRef="#br0" timeOffset="12381.7082">4329 10811 4128,'-6'19'4257,"6"-19"-387,-6 9-129,6-9-3741,0 0 0,0 8 0,0-8 0,0 0 129,0 0-129,9 7 0,-9-7 0,0 0-387,15 9-903,-15-9-2451,3 11-258,5 0-258</inkml:trace>
  <inkml:trace contextRef="#ctx0" brushRef="#br0" timeOffset="12635.7227">4370 11173 4773,'-4'24'4644,"4"-24"0,-2 13-516,2-13-2709,-3 9-1677,3-9-387,10 10-1935,2-1-1677,-12-9-258,10 10-258</inkml:trace>
  <inkml:trace contextRef="#ctx0" brushRef="#br0" timeOffset="13025.745">4295 11683 3999,'10'21'4386,"-6"-11"-258,-4-10-387,0 0-3354,0 0-258,0 0 0,0 0 0,-7 6-129,7-6-258,0 0-2193,-5 12-1548,5-12-387,-10 6 258</inkml:trace>
  <inkml:trace contextRef="#ctx0" brushRef="#br0" timeOffset="13820.7905">4316 12473 3999,'0'0'4515,"14"10"0,-14-10-258,0 0-2064,0 0-1935,0 0 0,14 4 0,-14-4 129,0 0 129,0 0 0,0 0 129,0 0-129,6 9 0,-6-9-129,0 0-129,0 0-516,0 0-2580,0 0-1548,0 0-774,0 0-258,0 0 129</inkml:trace>
  <inkml:trace contextRef="#ctx0" brushRef="#br0" timeOffset="15451.8838">3981 12993 1032,'0'0'3354,"0"0"-387,0 0-1161,0 0-516,0 0-387,0 0-129,0 0 129,0 0-387,0 0 258,0 0-258,0 0 129,12 8-258,-12-8 258,17 3-258,-17-3 0,23 3-129,-10-2 129,5 4 258,0-5-129,7 3-129,0-3 129,6 6 0,2-2-129,8 2 0,4-2-129,4 3-129,2-2 129,1 1-258,2-1 0,0 0 0,0-3 0,-2-1 0,-5-1 129,-3 0-258,-1 0-645,-10 3-3354,-2-3-516,-5 0-129,-14-7-387</inkml:trace>
  <inkml:trace contextRef="#ctx0" brushRef="#br0" timeOffset="25087.4349">5838 10376 1419,'-1'8'1935,"1"-8"0,0 0 258,0-4-516,0 4-387,0 0-387,16-13-258,-16 13-258,22-15 129,-9 5-387,4 1 258,0-3 129,2 0-129,2-2-129,4-1 258,2 0-387,3 0 129,6-2 0,1 0-258,0 0 129,7-1 0,-4 0 0,2 0 0,-1 0 387,-1 3-258,-3-1 0,0 4 129,-4 1-129,-1 5 0,-3-2 129,-2 7-129,0-4-129,0 4-129,-1 1 0,-3 0 0,3 0 129,-2 0-129,1 1 0,0 3 0,0 1 129,-2 0-129,2 0 0,-3 3 129,0-2-129,2 3 129,-1-2-129,0 4 129,-1 0-129,1 4 129,-4-1-129,3 1 129,-3 1-129,-1 3 129,-2 2-129,-3 1 129,1 0 129,-4 7-258,-2-4 258,0 2 0,-3 1-129,0 2 0,1-1 258,0-1-258,1-2-129,1-2 387,1-2-387,0 0 129,4-2-129,-1-3 0,5-3 129,1-2 0,1-2-129,1 1 0,-3-4 0,6-2 129,-2-3 0,0-1-129,-1-1 129,2-8 0,2-3 0,6-5 129,4-5-129,4 0 0,5-8 0,6-3-129,8-5-129,1-3 0,9-2-516,-3-12-1935,5 1-2064,7-2-258,-3-6-645,-2 2 388</inkml:trace>
  <inkml:trace contextRef="#ctx0" brushRef="#br0" timeOffset="26976.543">7957 9986 1032,'-7'-12'1677,"7"12"0,0 0-129,-11-12 0,11 12-387,0 0-258,-10 0-129,10 0-258,0 0 0,0 0 0,0 0 129,0 0 129,0 0-129,0 0-129,12 0 129,-2 0-258,10 3 129,1-3-258,4 4 129,1 2-387,2 0 129,2 4-258,0 2 129,-2-1-129,0 1 129,-1 1-258,-1 0 258,1 2-129,-3-3 0,0 1 129,-1-1 0,1 1 0,-3-1 0,-2-1 0,-3 1 0,-4-4 0,-3 1 0,-4 1 0,-3-1 0,-2-1 0,-4 2 129,-7-1-129,-3 0 0,-6 2 129,-4 3 129,-5 2 129,0 0-258,-6 5 258,2 3-258,-5-1 0,3 4 0,3-1-129,2-2-129,10-2-387,-3-7-1161,6-4-2580,11-1 0,-6-9-387</inkml:trace>
  <inkml:trace contextRef="#ctx0" brushRef="#br0" timeOffset="44850.5652">8763 7801 1,'-8'49'515,"3"-16"-128,0 0 129,0 5-129,-1 3 0,3 3-258,0 4-129,1 5 129,0 4-129,0 4 0,0 3 516,-1 1-129,0 4 129,-2 0-129,3 0 258,1 3 129,-1-2 0,2-1 129,2 0-129,6-2-258,-2 3 258,3 1 0,-2-1-129,5 4-129,-6-1 0,2 1 0,-3 2 0,3 5 0,-4-7 0,2 2 0,-2-4 258,3 0-129,-6-9 258,5 4-129,-4-10-258,5-1 258,-5-3-258,5 1 0,-3-4 0,3 1-387,0 1 129,-1 1-258,1 0 129,-4-3-129,1 5 0,-1-3 0,-3 1-129,0-2 258,-1-1 0,-2-1 0,0-1 0,1 3-129,0-3 129,2 2-129,0 0 258,0 3-258,0 3 0,4 2 0,4 5 0,2 1 0,0 6 0,3 1 0,-2 6 0,1 3 0,0-4 258,-2 1-258,-2-3 0,-3-1 129,0-6 0,-1-1-129,-3-3 129,-1-3-129,0 3 129,1-1-129,-1-4 129,0 7 0,0-5 129,0 6 0,0-3 0,0 1 0,0-1 0,1 3 0,0-3-129,3-2 129,-4-5-258,1 0 129,0-4-258,0-1-258,0-4 129,-1-4 0,5 5-645,-5-10-774,8 5-1935,-3-7-1032,0-6-258,-1-7 0</inkml:trace>
  <inkml:trace contextRef="#ctx0" brushRef="#br0" timeOffset="46194.6422">9002 13518 1419,'12'8'2580,"-12"-8"-1290,0 0-258,0 0-387,5 12 0,-5-12 0,6 7 0,-6-7-129,0 0 258,8 9 0,-8-9 0,0 0-129,12 12 0,-12-12-258,10 8 129,-10-8-258,13 9 129,-13-9-129,17 8 387,-17-8-129,16 10 129,-16-10-129,19 8-129,-19-8 129,22 13 0,-22-13-129,22 10-258,-8-4 0,1 0 0,0-1 0,1 2 129,1 0 0,3-1 0,-3-2-129,5 2 129,0-4 0,0 2 0,1-2-129,3-1 0,-2-1 129,5 0-258,0 0 387,2-1-129,4-1-129,4 2 129,0 0 0,5 0-129,0-1 129,5 1 0,-1-1-258,0-3 0,-1-2 0,-1-4-258,2 3 0,-8-5-258,2 6-387,-11-7 0,5 7-516,-15-9-1419,2 3-1806,0-1 129,-12-5-258</inkml:trace>
  <inkml:trace contextRef="#ctx0" brushRef="#br0" timeOffset="48710.7861">8703 8012 903,'28'-70'1548,"-18"36"0,-1 0-258,-5 1-129,0-2-258,-2 4-258,1-1-258,-3 3-129,1 0 0,-1-1-258,0 3 129,0-1-129,0 6 129,0-3 0,0 3 0,-1 0-129,1 0 129,0 4 129,6-1-258,4 4 0,0-1 129,-1 3 0,2 3 0,-2-1-129,-9 11 129,14-13-129,-14 13 0,11-8-258,-11 8 129,10-1-258,-10 1 0,11 3 258,-11-3-258,24 7 387,-9-3 0,4-2 258,4 1 0,7-1 0,6-1 129,5 1-129,2-1-129,8 1 129,-1 2-258,6 2 258,-2 6-258,-1-3 0,0 6 0,-4-3 0,3 2 129,-6-2 129,3-1 129,0-3 0,1 0-129,0-4 387,-3-1-516,-6-2 258,-3 3-258,-8-3 0,-8 2-129,-8 0 258,-14-3-129,0 0-129,10 9 129,-10-9-129,0 0 0,0 0-129,-6 11 0,6-11-129,0 0-258,0 0-387,0 0-1032,9 1-2322,7 4 516</inkml:trace>
  <inkml:trace contextRef="#ctx0" brushRef="#br0" timeOffset="56256.2176">9401 7135 1032,'0'0'1419,"0"0"-387,0 0 129,2-7-258,-2 7 258,11-13-258,-4-2 129,6 2-129,-1-10 258,8 2-387,1-9 0,6 0-129,0-6-258,5 2-129,-3-3 129,5 2-129,-3 0-258,0 2 129,-3 0-258,-1 3 129,-1 2 0,-2 2 0,-1 1 129,-2 2-129,-3 2 0,-2 3 0,-1 6 129,-5 3-129,-10 9 0,13-13 0,-13 13 0,0 0 0,13-2-129,-13 2 129,0 0 0,0 0 0,0 0 129,0 0-129,0 0 129,0 0-129,0 0 0,0 0 0,0 0 0,2 5 0,-2-5 0,1 12 0,-1-3 0,0 4 0,0 2 0,0 3 129,0 3-258,0 2 258,-1 0-129,1 0 0,0-1 0,0-1 0,1-3 0,5-2 129,-1-5 129,3-2-129,-8-9 0,19 8 0,-8-8 129,2 0-129,2-3 0,1 0 0,1-6 0,1 2 129,3-6-258,-1 0 0,1-3 129,3-1-129,-2-2 0,1-3 129,-2 0-129,-2-1 0,-3 4 129,-1 3-129,-4-1 129,-2 3-129,-4 2 0,-5 12 0,10-12 0,-10 12 0,0 0 0,0 0-129,0 0 129,0 0 0,0 0 0,3 5-129,-3-5 129,0 12 0,0-3 0,-3 0 0,2 0 0,-1 3 0,0-3 0,0 3 0,-1 1 0,0 3 0,1 2 0,-1 3 129,0 0 0,0 2 0,0 3 0,3 1 0,0-3 0,0 1-129,0-4 258,3-4-258,1-4 129,0-2-258,2-2-1419,-6-9-2451,0 0-516,0 0-129</inkml:trace>
  <inkml:trace contextRef="#ctx0" brushRef="#br0" timeOffset="79495.5465">16203 6688 645,'0'0'903,"0"0"-258,0 0-258,-12-5 129,12 5-129,0 0 0,0 0 0,0 0 129,0 0-129,0 0 0,-7 6-129,7-6 0,0 0 129,-5 11 0,5-11-258,-2 10 129,2-10-129,-5 12 0,3-5 0,2-7 0,-9 16 129,2-6-129,-1 2 129,-5 3-129,4 1 387,-6 4-258,0 3 258,-3-1-129,4 4 129,-5-2 0,6 1 258,-4-2-258,7 2 0,-3-1 0,6-2 0,-3 0 0,6 2 0,-3-2-258,7 1 129,0-3-258,2-3 129,6-2 129,7 0-129,3-8 0,8 2 129,3-7 0,7-2 0,-2 0 129,4 2-129,-1-2 0,0-1-129,-5-2-129,2 3 129,-6 0-258,-3 0 129,-2-2-129,-2 0 0,-5 1-129,-2-3-258,0 4-774,-14 0-3096,6-13-129,-6 13-516,0-24 387</inkml:trace>
  <inkml:trace contextRef="#ctx0" brushRef="#br0" timeOffset="79938.5722">15867 6910 2193,'-6'-10'2967,"12"4"-1290,-6 6-1290,21-5-387,-7 4 0,5-1 0,0 0 258,1-1 387,1-1 258,4 1 0,0-2 129,4 1 129,0-3-129,9 3-129,-1-3-258,5 4-129,0-2-258,2 2 0,-3 0-258,-3 0 129,-6 3-129,-5 0 0,-7 0-129,-5 0 129,-15 0 0,13 8-258,-12 1-1032,-3 0-2580,-10-7-387,12-2 129</inkml:trace>
  <inkml:trace contextRef="#ctx0" brushRef="#br0" timeOffset="80803.6217">16544 6948 258,'-11'0'2709,"11"0"-2322,7 3-258,-7-3 258,0 0-129,14 8 258,-14-8-129,10 9 129,-10-9 0,10 15 258,-3-1-258,2 1 129,-2 1-258,1 3 129,4 1-129,-1 0 258,2-1-129,-1 0-129,-1-3 0,1 1-129,-3-3 0,-1-2 0,-2-3 129,0 0 129,-6-9 129,0 0 129,0 0-258,0 0 129,0 0-129,0 0 129,-10-9-258,4 0-129,-1-3 0,-1 0 0,-2-1 0,4 2 129,1-4 0,4 3-258,1 0 0,3 0 0,7-1-129,7 0 0,6-2 129,4 2-129,1-1 0,6 0 0,-2 0 0,2 3 0,-2 0 0,-5 3-129,-2 4 0,-9 0-258,3 4-516,-19 0-1290,0 0-2193,7 6-129,-7-6-258</inkml:trace>
  <inkml:trace contextRef="#ctx0" brushRef="#br0" timeOffset="81503.6617">17040 7010 2451,'17'-6'774,"-17"6"-387,18-3 258,-18 3 129,19-2 129,-19 2 0,18-1 258,-18 1-258,19 0 0,-5 0 0,-3 0-387,7 3 0,-2 0 0,4 6-258,0 0 129,4 3-129,-3 2-129,-1 3-129,-1 3 129,-3-2-129,-3 2 0,-2 0 129,-7-3 129,0 1-129,-4-2 0,-1 1 129,-8-3-129,-1 2 0,-5-6 129,-1 1 129,-5-5 0,0 1 0,-2-3 129,-2-1 0,-2-3-129,2 0-129,1-6 0,2-2-129,4-1 0,5-5-129,6 1 0,6-2-129,3 0 129,11 0 0,3 3 0,6 0 0,3 1 0,1 3 0,2 1 0,-3 3-129,1 4-129,-5 0-516,7 4-1290,-8 4-2064,-8-4-516,2 1 258</inkml:trace>
  <inkml:trace contextRef="#ctx0" brushRef="#br0" timeOffset="81898.6843">17484 7034 3483,'0'0'4515,"7"-9"-516,-7 9-129,10 0-3741,-10 0-129,0 0 129,12 9-129,-12-9 0,12 11 129,-12-11 258,9 13-129,-4-3 0,-3-1 0,5 5 129,-6-2-129,4 4 258,-2 1-387,2 5 129,0-1-129,2 0-129,2-1 0,-1-2-258,5 0-774,-5-9-1419,2-6-1935,3-2-258,-2-8 129</inkml:trace>
  <inkml:trace contextRef="#ctx0" brushRef="#br0" timeOffset="82130.6976">17573 6692 7740,'14'9'4773,"-2"0"-774,-12-9-1032,22 9-5418,-14 0-2193,3-1 0,1 1-516</inkml:trace>
  <inkml:trace contextRef="#ctx0" brushRef="#br0" timeOffset="82874.7401">17818 7017 258,'0'0'2064,"0"0"0,17 9 258,-17-9 0,0 0-387,11 0 0,-11 0-645,16 2-387,-16-2-645,18 12-129,-8-4-129,-1 3 129,-1 2-129,1 3 0,-4 5 129,-1-3-129,0 1 129,-3-2 0,1-1 0,-2-5 258,1-2 0,-1-9 129,1 10 0,-1-10 0,0 0 0,17-14-129,-3 3-129,1-3-129,4-4 0,3-3 0,3-1-129,-2 0 258,0 3-258,-4 1 129,1 4 0,-2 3 0,-4 3 0,0 4-129,-14 4-129,20-4 258,-20 4-258,20 4 129,-10 5 0,-3 1-129,2 4 129,0 4 0,4 5 0,-2-1 0,-1 4 0,2-1-258,0-3-129,4 4-774,-7-10-1548,5-2-1548,-1-4-516,1-10 129</inkml:trace>
  <inkml:trace contextRef="#ctx0" brushRef="#br0" timeOffset="83200.7588">18533 7001 5805,'19'3'4902,"-19"-3"-516,16 3-129,-16-3-3741,15 12-516,-5-3 0,-1 3-129,2 7 258,-2-1-129,-2 2 0,-3 2 0,1 0 129,0-3-129,-1 0 0,-2-3 0,-2-16-1161,0 0-3096,12 7-129,-11-17-258,5-7-129</inkml:trace>
  <inkml:trace contextRef="#ctx0" brushRef="#br0" timeOffset="83396.77">18557 6769 7611,'19'16'4644,"-7"-16"0,2 0-1419,0 0-3741,8 0-1419,-3 3-2322,-4-3-258,2 3-387</inkml:trace>
  <inkml:trace contextRef="#ctx0" brushRef="#br0" timeOffset="83927.8004">18860 6973 1677,'34'8'3612,"-24"-6"258,15 7-645,-9 0-3096,0 3 129,-2 3 129,-4-2 258,-2 5-129,-8 0 258,1 5 0,-3-4 0,0 3 0,-5-9-129,7 5 0,0-6-129,7-5-258,8-7 0,10-10 0,8-8-258,6-6 129,3-5 0,5-2-129,-5-1 258,-2 4 129,-8 0-129,-2 9 0,-9 6 258,-3 8-258,-7 5-129,-4 7 0,0 7-258,-5 3-129,3 4 129,-1 2-129,4 4-129,-5-5-129,10 7-1548,-5-7-2451,-2-4-258,1-6 0,-7-12 130</inkml:trace>
  <inkml:trace contextRef="#ctx0" brushRef="#br0" timeOffset="84626.8404">19533 7130 4902,'36'17'5031,"-16"-17"-516,7 2-387,-6-1-2064,9-2-2451,2-9-258,6 1 129,-8-3 0,1 0 0,-4-6 258,-5 2 258,-4-2-129,-8 1 0,-7 2 0,-3 3 129,-8 2-258,-4 4 129,-8 2 0,-1 4 0,-6 0 0,1 8 0,-5 1-129,1 6 129,3 0 129,0 3-129,4 1 129,6-2 0,5 2 258,7-1 0,5 4 0,7-1 0,10 5-129,3 1 129,7 5 0,1 6 0,5 3-258,-3 2 129,2 5-129,-3 1 0,-3 0 0,-6 0 0,-3-1 129,-5-5-129,-5-1 258,-4-5-258,-3-2 129,-3-10 0,-4-2 129,-7-8 0,0-2-129,-4-8 129,-1-5 0,-5-3 0,1-9 0,-3-9-129,3-6 129,1-8-129,6-8-129,5-1 129,10-6 0,9-3-129,18 0 129,13-2 0,14 5-129,10-1 0,10 2 0,9 4-129,-1 0-645,5 3-3483,-9 7-258,-14 1-387,-5 4-129</inkml:trace>
  <inkml:trace contextRef="#ctx0" brushRef="#br0" timeOffset="105727.0471">18650 7930 258,'0'0'1548,"0"0"-387,0 0-129,0 0-258,0 0-258,0 0 258,0 0 0,0 0-129,0 0-129,0 0-129,0 0 129,0 0-258,0 0 0,0 0-258,0 0 129,0 0-258,0 0 129,0 0 0,0 0 0,0 0 0,0 0 129,0 0 129,2-5-129,-2 5 129,0 0 0,0 0 129,0 0-258,0 0 0,0 0 0,0 0-129,0 0 129,0 0 0,0 0 129,0 0-129,-5 2 0,5-2 129,0 0 0,-14 10 129,14-10 0,-17 17 129,8-6 0,-5 1 258,3 5-258,-5-4 0,3 8 0,-2-6-129,3 3-129,-2-4 129,5 1-387,1-6 129,0 0-129,8-9 129,-7 14-129,7-14 129,0 0 0,0 0 129,0 0-258,0 0 0,0 0-387,-2 8-258,2-8-903,0-4-2322,0 4-516,9-12-258</inkml:trace>
  <inkml:trace contextRef="#ctx0" brushRef="#br0" timeOffset="106231.0761">18770 7964 1548,'0'12'3225,"0"-12"258,0 0-2451,0 0-1032,-8 10 129,8-10 258,-17 17 516,8-1-129,-9-6 516,4 9-129,-11-6 129,8 7-258,-9-5 0,7 6-387,-5-6-129,6-1-258,2-4-129,2-1-258,4 0-129,10-9-387,-13 10-1161,13-10-2193,-13 0-516,13 0 0</inkml:trace>
  <inkml:trace contextRef="#ctx0" brushRef="#br0" timeOffset="120753.9067">19150 8083 1677,'0'0'1290,"0"0"-387,0 0-516,0 0 129,0 0-129,0 0 129,0 0 129,0 0 258,0 0-129,11 7-258,-11-7 129,2 9 0,-2-9-387,0 10 387,0-10-387,0 15 129,0-5 258,-1 0-129,1 5 129,-6 1 129,6 4-387,-4 3 0,4 2 129,-1 2-387,1 4 129,0 1-129,0 3 0,1-3-129,-1 3 129,0-5-129,0 2 129,0-5 0,0-3 258,-1-2-258,0-3 0,-1-3 129,2-3-258,-3-4 258,3 1-129,0-10-129,-1 13 129,1-13 0,0 0 129,0 0 129,-2 8-129,2-8 0,0 0 129,-1-5-258,1 5 129,0-13-258,0 4 0,2-3-129,0-4 129,3 2-129,1-2 0,-1 1-129,2-5 129,0 6 0,3-5-129,5 5-129,0-2 129,7 3-258,-1-2 129,7 4 0,-4-1-258,6 3 258,-6 3 129,3 2 0,-4 2 0,2 2 129,-8 5 0,2 4-129,-1 2 0,-5 3 129,-3-1-258,-1 3 258,-4 2 0,-2-1 129,-3 1 129,0-2 258,-6 2-129,-5-3 0,1 1 129,-3-3 258,-4 1-129,-3-3 129,3 1-258,-7-2-129,1-1 0,-5-4 129,1 1-258,-2-1 0,2-1-129,-1-4 129,1 0-129,0 0 0,5-3 0,4-1-129,2-4-129,16 8-774,-13-14-2193,13 1-903,7 4-387,5-6 129</inkml:trace>
  <inkml:trace contextRef="#ctx0" brushRef="#br0" timeOffset="121267.9361">19652 8471 1161,'0'0'2967,"12"4"-1419,-12-4-774,3 12 258,-1-3-129,-2-9 258,0 19 129,-2-10-258,2 5 129,-4-1 0,4 3-258,-3-3-258,3 3-129,0-3 0,2 2-387,2-3 0,1-3-129,-5-9-774,14 6-1161,-14-6-2064,21-6-387,-13-11 129</inkml:trace>
  <inkml:trace contextRef="#ctx0" brushRef="#br0" timeOffset="121490.9489">19704 8252 6450,'0'10'5031,"6"1"-258,-6-11-645,17 0-3225,-17 0-1677,23 7-645,-23-7-1161,16 0-2193,-16 0-258,14 0 0</inkml:trace>
  <inkml:trace contextRef="#ctx0" brushRef="#br0" timeOffset="122318.9961">19997 8497 1032,'9'18'2967,"0"-9"-2193,-9-9-387,17 10 387,-3-7 258,-3-3 0,5 0 129,-3-3 0,5-1 0,-7-8 258,6 3-258,-7-5-387,3-1 0,-9-1-258,3-1 129,-7 0-258,0 1-129,-8 2 0,-3 1-129,1 4-129,-4 3 0,0 3 0,-2 3-129,4 0 0,-4 4 129,6 4-129,-1 1 0,1 0 129,3 3-129,2-1 129,1 0 0,3 2 0,1 0 0,0-1 0,0 0 129,2 4-129,3 0 0,1 2 129,2 2-129,2 2 129,-1 1-129,5 3 0,0 2-129,0 1 258,2 1-258,-2-3 129,0 3-129,-2-2 0,-2 2 129,-1-3 0,-4-1 0,2-2-129,-6-4 129,2 1-129,-1-4 129,-2-3 0,0-1 129,-8-3 0,1-2 0,-5-4 0,-1 1 0,-3-3 129,-2-2-129,-2 0-129,0-6 0,-1-3 129,3-3-129,0-3 129,5-3-129,2-8 258,7-2-129,4-5 129,4-1-129,13-4 0,8 2 0,8-3 0,8 0 0,7 1-129,3 4-258,5 6-903,-5 0-2967,-2-2-387,3 5-258,-15-3 130</inkml:trace>
  <inkml:trace contextRef="#ctx0" brushRef="#br0" timeOffset="123843.0834">20941 8475 1677,'0'0'258,"0"0"258,0 0 258,0 0 129,0 0-129,0 0 258,0 0-129,0 0 0,0 0 0,0 0-129,0 0-129,0 0 129,0 0-129,0 9 129,0-9 129,0 11-129,0-11-387,0 18 129,1-3 129,5 4-387,-2 3 0,3 3 0,2 5 0,1 4-129,1 2 0,-1 4-129,2-2-129,-1-2 0,-1 2 129,1-5 0,-5 0 0,-1-8 0,-2-3 0,-1-6 0,-2-2 0,0-4 258,0-10-129,0 11 0,0-11 0,-2-7 0,-2-4 129,2-4-129,-2-8 0,0-4-129,-2-6 129,0-4-129,0-2 0,-2-2 0,3 0 0,-2-1-129,4 4 0,3 2 129,0 4-258,3 2 129,8 5-129,2 3 129,4 3 0,2 1 0,3 5 129,2 1 0,0 4 0,2 2 0,-1 4 0,-2 0-129,1 2 129,-3 2 0,-3 6 0,-6 1 0,-2 1 0,-5 1 0,-5 1 0,0 2 0,-8 2 129,-2-3 0,-5 1 0,0 2 129,-6-3 0,2 0 129,-6-1 0,2 3 129,-7-9-129,4 6-129,-2-8-258,-1-4-1290,5-1-2709,9-4-516,-1-11-129,10-2-257</inkml:trace>
  <inkml:trace contextRef="#ctx0" brushRef="#br0" timeOffset="124290.109">21409 8063 1,'10'6'2708,"-10"-6"259,0 0-2709,5 9-129,-5-9 645,12 21 0,-11-9 516,4 5-129,-5 2 129,2 11 129,-2-1-129,6 8-129,-5 0-258,6 7-129,-5-2-387,7 3 0,-5-3-258,3-2 129,-3-3-258,1-6 0,-3-4-129,-2-6-387,1-3-1419,2-3-2322,-3-15 0,0 0-387</inkml:trace>
  <inkml:trace contextRef="#ctx0" brushRef="#br0" timeOffset="125086.1545">21605 8441 1935,'13'-17'3870,"-10"6"-129,11 6-1935,3-1-903,-4 0-258,5 3-516,-1 0 129,3 3 258,0-3 129,3 3 0,-3-5 129,5 5 0,-4 0 0,4 2-129,-3 1-129,5 3-129,-4 0-258,4 3 0,-4-1-129,4 4 0,-4-1 0,0 2 129,-4-3 0,-1 2 0,-3 0-129,-6 3 129,0-1 0,-6-2 0,-3 1 0,0 0 0,-7 0 0,-2-3 0,-5-1 0,-1-1 0,-3-3 0,-3-1 129,-3-1-258,-2-1 129,-1-2-129,2 0 129,-1-1 0,1-4-129,6-2-129,2 1 129,6-2 0,7-1-129,4-1 129,5 2-258,11 0 129,7 0 0,5 2 129,4-1-258,6 5-129,-3-7-387,9 9-1677,-5 0-2193,-4-3 0,0 3-258</inkml:trace>
  <inkml:trace contextRef="#ctx0" brushRef="#br0" timeOffset="125554.1813">22309 8060 1419,'2'8'3612,"-2"-8"-129,5 7 0,-5-7-3612,4 12-258,0-3 258,-2 1 516,2 1-129,-2 2 129,2 4 258,-4 1-129,1 6 0,-1 6-129,0 4 0,0 5 0,0 4 0,-4 0-129,2 3 0,-3-2 129,4-4 0,-1-6-129,2-2-129,0-9 129,0-6-258,3-3-903,-1-4-3225,-2-10 0,4-8-645</inkml:trace>
  <inkml:trace contextRef="#ctx0" brushRef="#br0" timeOffset="125803.1955">22181 8277 2580,'29'4'4773,"-9"-5"-258,11 1-258,-1-1-2193,9-3-1548,9 4-387,4-5 0,3 1-258,3 4-774,-6-7-774,6 3-2580,-8 4-258,-10-2-387</inkml:trace>
  <inkml:trace contextRef="#ctx0" brushRef="#br0" timeOffset="126382.2286">22695 8471 4128,'15'13'4515,"11"2"-645,-14-15 129,9 3-4257,-1-1 129,8-2 0,-1 0-129,-1-5 258,2-3-129,-2-5 387,-2 5-129,-5-6 129,1 1 258,-8-2-258,-3 2 129,-3 0-129,-4 5 0,-2-1-129,0 9 0,-18-8-258,-1 8 0,0 0 0,-6 7 129,-3 3-129,-2 1 0,-2 3 129,0 0 0,1-1 129,4 3 129,-1 0-129,4 2 258,4-3 0,6 2-129,2 0 258,9 3 129,0-6-129,6 5-129,6-2 129,11-1-129,0-2 0,8-1-258,6-2-387,3-8-774,10 3-2322,2-6-1161,-3-7-516,3-8 0</inkml:trace>
  <inkml:trace contextRef="#ctx0" brushRef="#br0" timeOffset="126922.2595">23183 7865 1548,'14'1'3741,"-14"-1"129,13 8-258,-13-8-3354,15 14-387,-9-6 258,-2 4-129,1-1 129,0 3 129,0 2 258,1-1-129,1 6 129,-3-6 129,5 6-387,0-3 129,0 0-516,3 0-1161,-1-3-1290,-11-15-1548,17 16-387</inkml:trace>
  <inkml:trace contextRef="#ctx0" brushRef="#br0" timeOffset="127224.2768">23432 7928 2193,'9'22'4128,"-5"-2"0,-2-5-2451,-2-3-258,5 8-258,-5-4 129,0 7-387,0-5-258,0 4-258,0-3-129,0 0-516,3-1-903,-2-2-3096,-1-16-129,2 9-258</inkml:trace>
  <inkml:trace contextRef="#ctx0" brushRef="#br0" timeOffset="132602.584">380 10571 645,'2'-7'774,"-2"7"-258,0 0 129,0 0 0,2-10 0,-2 10-129,0 0 258,0 0 0,0 0 0,0 0-129,0 0 0,0 0-129,0 0 258,0 0 0,0 0 0,0 0-129,0 0 0,-6 0 129,6 0-516,0 0 129,0 8-129,0-8-129,0 12 0,0-12 129,4 16 0,0-5 0,1 4 258,3 2-129,-1 5 0,-1 3 129,2 9-129,-1 2-129,0 6-129,0 0 129,2 5 0,-2-2-129,2 2 0,2-1 258,0-4-387,2-2 258,1-4-129,3 0-129,0-3 129,1-2-258,-2-4 258,2-5-258,-3-1 258,-4-4 0,-1-5 129,-10-12-129,13 12 129,-13-12 0,0 0 0,0 0-129,0 0 0,0 0-258,0-11-258,0 11-129,-3-16-903,3 6-1548,0 1-1290,-7-7-258,4 6 0</inkml:trace>
  <inkml:trace contextRef="#ctx0" brushRef="#br0" timeOffset="133193.6182">623 11182 2967,'-12'0'2838,"12"0"-1032,-14-2-774,14 2 129,-17-5-516,5 0 129,12 5-129,-15-9-129,15 9 0,-12-13 0,12 13-129,-7-20 0,7 10-129,0-3 0,0-2 129,2 0 0,7-1-129,-1-2 0,4 4 0,2-1 129,0 0-258,4 1 0,-1 4-129,2 1 0,0 3 129,0 2-258,1 0 129,-2 3 0,2 1-129,0 3 129,-2 4 0,-2-2 129,-1 4-129,-3-1 129,2 5 0,-6-2 129,2 5 0,-7-3-129,1 5 0,-4 1 129,0 2 0,-3-3 0,-4 3-129,-6-2 258,4 1 0,-9-4 0,4 2 129,-6-3-258,3 2 258,-6-4-258,5-1 129,-1-2-258,0-1 129,3-4-258,4-1 0,12-4-129,-14-8-387,14 8-516,0-24-1677,8 5-1677,7 0-129,2-5-387</inkml:trace>
  <inkml:trace contextRef="#ctx0" brushRef="#br0" timeOffset="133622.6428">1071 10917 1032,'0'0'3612,"0"0"258,0 0-258,-9-9-2580,9 9-258,0 0-258,0 0-129,0 0 129,0 0 0,-6 6-258,6 6 258,4-1-129,7 7-129,-1-1 258,6 7-129,-4-5 129,7 2-387,-5-2 0,3-5-645,2-1-2064,-2-5-1290,-7-14-516,2-7 0</inkml:trace>
  <inkml:trace contextRef="#ctx0" brushRef="#br0" timeOffset="133835.655">1095 10552 9804,'-8'29'4386,"8"-12"-903,-8-3-2967,8-14-4515,0 15-645,0-15-129,11 9 1</inkml:trace>
  <inkml:trace contextRef="#ctx0" brushRef="#br0" timeOffset="134646.7013">1311 10950 645,'22'26'3741,"-22"-26"129,26 6-129,-26-6-1677,23-3-1548,-4-3 129,-1-3-387,3-3-129,-1-1 129,-2-3 129,-2-3 0,-1 0 258,-4-3-129,-1 3 258,-9-2-129,2 3 0,-6-4-129,-1 5 0,-9 3-129,1 1-129,-4 5-129,4 4-129,-1 3 0,0 1 0,3 1-129,10-1 0,-17 18 0,15-6 0,1 0 129,-1 2 0,2 2 0,6 2 129,7 0-129,0 2 129,5 2 0,2 4-258,3 1 258,4 2-258,-1 4 129,1 5-258,-1 1 258,-5 3-129,0 0 0,-1-2 129,-7 3 0,-1-1 0,-7-5 0,-2-4 0,-3-1 0,0-4 129,-5-3 0,-4-3 0,0-4 0,-1-2 0,-1-5 0,0-7 129,-1-2-129,-2-3 0,-1-12-129,-1-1 0,1-10 0,0-7-129,3-5 258,4-6-258,4-4 129,4-4 0,7-1 129,6-1-258,7-1 129,2 4 129,4-1-129,4 5 258,-5-1-129,3 2 129,-4 4-129,-3 1 129,-2 4-129,-5 6-129,-2 4 129,-6 4-387,3 9-258,-9 0-1548,0 12-2064,0 0-645,0 0-129,15 3-258</inkml:trace>
  <inkml:trace contextRef="#ctx0" brushRef="#br0" timeOffset="136693.8184">2297 10772 3096,'0'0'2709,"0"0"-258,0 0-645,0-6-129,0 6-258,0-12-129,0 3-258,0 9-258,2-18-129,5 9-258,0-5-129,1 1-129,2-4 0,2 3 0,1-4-129,4 3 0,-2-1 129,3 1-129,-2 0 0,2 2 129,-1 1 129,3 5-129,0-2 0,-1 2 0,2 0 0,-2 3 129,-2 0-129,3 4 129,-4 0-129,-1 0 0,-15 0 129,20 7-129,-20-7 0,12 15 0,-8-6 0,0 4 0,-1 2 0,3 4-129,-1 3 129,0 3-129,-1 1 129,2-1 0,-1-1 0,3 0 0,-1-5 0,0 1 129,1-8 0,4 0-129,-1-8 129,5 1-129,-2-5 0,2 0 129,0-4-129,1-4-129,-1-2 129,-1-2 0,-3-2 0,-2 2-129,-1 3 129,-1-1-129,-1 0 0,0 1 0,-7 9 0,17-12-129,-7 8 129,5-2-129,1 1 129,3 1-129,1 1 129,-2 0-129,3 3 129,-2 0 0,-4 0 0,1 0 0,-4 3 0,0 2 0,-1 1 0,1 3 0,1 3-129,-1-1 258,0 2-129,2 1 0,0-1-129,0 2 258,-1-3 0,1-2-129,-2-3 129,-1-1-129,1-1 0,0-5 0,-1 0 0,0-6 0,2-2-258,-4-8-258,9 7-1290,-12-9-2451,6-3-387,-1 0-387,-4-3-129</inkml:trace>
  <inkml:trace contextRef="#ctx0" brushRef="#br0" timeOffset="137737.8781">3428 10623 645,'-12'12'3225,"12"-12"-129,-12 0 0,12 0-2709,-6-9-387,6 9 387,-1-12-129,1 12 129,0-11 258,0 11 129,0 0-129,0-11 258,0 11-129,0 0-387,7 13 0,-7-4-129,0 4 258,0 3-129,0 5 0,0-2-129,0 6 129,0-3-129,0 0 0,0 0-129,0-2 129,0-4-129,0-1-129,0-3 0,0-12 0,0 15 0,0-15-258,0 0 129,0 0 129,12 6-129,-12-6 0,0 0 0,0 0 129,7-10 0,-7 10 0,0-16-258,-1 4 258,-3-1-129,-4-4-129,1 2 0,-3-6-129,0 3 129,-2-2 0,1 0 129,1 0-129,2 2 258,-1 3 258,4 1 0,3 1-129,-1 2 0,3 4 0,0 7 0,13-12-129,-13 12 0,19-8 129,-19 8 129,21-2 0,-8 2 0,2 5 129,-3 0 0,6 4-129,-2 1 0,5 1 0,-2 4-258,4 3 129,1-3-129,-1 4 0,2-2 0,-4 1 0,3-1 0,-3 2 0,-3-3 0,-2-2 129,-5-2 0,2-3 129,-13-9 129,12 15-129,-12-15 0,0 0 0,0 9 129,0-9-258,0 0 0,-14 12 0,2-9-129,2 2 129,-7 0 0,3 0 0,-7-2 0,3 2 129,-6-1-129,1 2 129,-2 3 0,0 3-258,1-3 129,0 1-129,4 3-258,-2-7-903,13 3-3354,9-9-129,0 0-258,0 0-516</inkml:trace>
  <inkml:trace contextRef="#ctx0" brushRef="#br0" timeOffset="149430.5469">9889 7533 258,'12'0'1161,"6"-1"-645,-6 1-129,-2-3-129,3 3-129,0-2 129,-2 2-129,0 0-129,0 0 0,-11 0 129,19-2 258,-19 2 258,20-1 129,-20 1 0,25-1 258,-12-2 129,5 2-258,-3-1-258,5 1 0,-4 1-387,2-2 129,-2 2-387,1 0 129,-2 0-129,1 2 129,-4 0 0,4-1 387,-3-1-129,2 0 0,-1 0 258,1 0 0,2-5-129,0 5-129,1-3 129,-3 1-258,5 1-258,0-1 129,-2 2-129,0 0 0,-3 0 0,3 0 0,-4 0 129,4 0 129,-3-1-129,-1 1 258,0-3-258,3 1 129,-2-1 0,1-1-129,1 2 0,-1 1-129,1-2 0,-1 3 0,0-2 0,0 1 0,0 1-129,-2-1 129,1-1 0,-2 2 129,1-3 129,-1 1-258,4-1 129,-3 1-129,1 0 129,-1-1-129,1 3 0,0-3-129,-4 3 129,2-1 0,-13 1 0,18 0 0,-18 0 0,13 0 129,-13 0-129,0 0 0,12 0 129,-12 0-129,0 0 0,14 0 0,-14 0 0,0 0 0,14 4 0,-14-4-129,0 0 129,14 0 0,-14 0 129,0 0-129,14 0 0,-14 0-129,10 0 129,-10 0 0,13 0 0,-13 0 0,12-3-129,-12 3 129,15-1 0,-15 1-129,15-1 129,-15 1 0,20-4-129,-20 4 0,20-7 129,-20 7 0,16-6 0,-16 6 0,0 0 0,14-4 0,-14 4 0,0 0 129,0 0-387,13 2 258,-13-2 0,10 5-129,-10-5 129,12 3 129,-12-3 0,0 0 0,0 0 258,0 0-258,0 0 258,0 0-387,0 0 129,0 0-129,0 0-129,0 0 129,0 0-258,0 0 129,0 0 0,0 0 129,0 0 0,0 0 0,0 0 0,0 0-129,0 0 129,9 8 0,-9-8 129,0 0-129,0 0 0,0 0 0,0 0 0,0 0 0,0 0 0,0 0 0,0 0 0,0 0 0,0 10-129,0-10 129,0 0-129,0 0 129,-3 8 0,3-8-129,0 0 258,-6 9-387,6-9 258,0 0-129,-11 13 258,11-13-258,-4 13 129,4-13 0,-3 14-129,1-6 258,2 3-258,-1-1 129,0 3 0,1 0 0,0 1 0,-2 1 0,1 3 0,0 2 0,0 0 0,-1 4 0,-1 1-129,1 2 129,1 2-129,-2 2 129,3 0-129,0 0 129,7 2 129,0 2-129,3-3 0,-1 2 0,2-1 0,-3 0 0,3 1 0,-4 0 0,-3-1-129,1 3 129,-1 5-129,-3 1 129,1 6-129,-2 0 129,0 2 0,0 2 0,0 3 129,0-2-129,0 2 0,0-3 0,1-3 0,6 0 129,-1-2-258,2-2 129,-2-3-129,5-1 258,-5-2-258,0 2 258,-1 0-129,-1 1 0,-2 1 0,-1 2-129,2 4-129,-3 2 258,2 1-129,-2 1 129,0-2-129,0 1 258,-3-2-129,-2-1 129,0-6 258,2-1-387,-1-1 129,2-4-129,1-2 0,1-1 0,0 1-129,0 0 129,0 1-129,0-2 258,0 1-129,0 1 129,-2 2-129,-6 1 129,1-2 0,3 1-129,-2 0 129,0 0-258,3 0 129,-2-1 0,3 3 129,2-1-129,0 3 129,0 0 0,0-3 0,0 3 129,-1-1-129,0-1 129,-1-2-258,-1-2 387,-1-2-258,0 2-129,-1-3 258,0 1-258,-5 0 129,3 3 0,-3 2 0,-2 3 0,1 1 0,2 4 0,-5 2 0,3 2 0,0 2 129,1-1-129,2-3 0,1-2 129,0-3 0,3-2-258,3-6 258,1 2-129,0-7-129,1 0 129,4-2-129,1 1 0,-3 1 0,2 1 129,-2 2-129,1 1 0,-3 4 0,2 1 0,-2 0 387,4 4-258,-4-1 129,3 0 129,-4-2 0,4 1 0,-4-5 0,1 2 0,-1-5-129,0-2 0,-2-2-258,-1-1 129,-1-4-129,0 1 0,2-1-129,0-2 258,-1 2-258,1 2 258,-2 2-129,1 3 0,-2 0 129,0 2-129,-1 2 129,1 2 0,0 1-129,-1-4 129,1 0 0,1 0-129,-1-2 129,5-1 0,-1-1-129,1-4 0,0-2 0,0-2 0,0 1 129,0-2-129,0 2 0,0-2 0,0-2 0,0 2-129,0-1 129,0-1-129,0 2 0,1 2 129,3-5 0,-1 3 0,1 0 0,-2 2 129,-1-5 0,1 5 0,-2-4 0,0-2-129,0-2 0,0-1 129,-2 1-129,1-5 129,-1-2-129,2-9 0,-4 12 0,4-12 0,0 0 0,0 9 0,0-9 129,0 0 0,0 0-129,0 0 0,0 0 129,0 0-129,-1 8 0,1-8 0,0 0 0,0 0 0,0 0 0,0 0 0,0 0 0,0 0 129,0 0-129,0 0 0,0 0 0,0 0 0,0 0-129,0 0 258,0 8-129,0-8 0,0 0 0,0 10 0,0-10 129,0 0-129,0 0 0,0 0-129,0 0 258,0 0-129,0 0 0,0 0-129,0 0 129,0 0 129,0 9-258,0-9 258,0 0 0,-2 13-129,2-13 129,0 0-129,-7 12 0,7-12 0,0 0 0,-13 6-129,13-6 129,-14 2 0,14-2 0,-19 1 0,5-1 0,0 3 0,-3-3 0,-2 0 0,-2 1 0,0 0 129,-2 0-258,0 2 258,0 0-129,-1-1 0,1 2 0,1-3 0,-2 1-129,3 0 258,0-1-129,-1-1-129,1 1 258,-2-1-129,2 0 0,-2 1 0,-1 0 0,-2-1 0,-2 0 0,1 0 0,-1 1-129,1 2 129,-2 2 0,-1-2 0,0-1 0,0 0 129,-1 3-129,-4-1 0,0 0 0,-2-1 0,2 0 0,-2 0-129,5-2 0,-2-1-516,10 2-1548,-6-5-2451,4-2-258,1-5-387,-1-1-258</inkml:trace>
  <inkml:trace contextRef="#ctx0" brushRef="#br0" timeOffset="157102.9858">9901 7704 1,'0'0'3611,"0"0"-257,0 0-1161,0 0-903,0 0-516,0 0-258,0 0-258,0 0-258,0 0 0,0 0 0,0 0-516,0 0-516,3 8-1290,-3-8-1419,0 0 0</inkml:trace>
  <inkml:trace contextRef="#ctx0" brushRef="#br0" timeOffset="157451.0057">9919 8005 1548,'0'0'3096,"0"0"258,0 0-3225,13 1-258,-13-1 129,20 0 0,-20 0 0,16 0 129,-16 0-129,13 0 0,-13 0-129,0 0-645,0 0-1806,8 6-645</inkml:trace>
  <inkml:trace contextRef="#ctx0" brushRef="#br0" timeOffset="157770.0239">9893 8298 1677,'6'17'4128,"-6"-17"-129,2 11-645,-2-11-3483,3 9-645,-3-9 387,0 0-129,4 9 387,-4-9-258,0 0 0,0 0-645,7 9-1935,-7-14-387</inkml:trace>
  <inkml:trace contextRef="#ctx0" brushRef="#br0" timeOffset="158102.0429">9978 8504 1677,'8'12'3870,"-8"-12"129,9 10-387,-9-10-3354,14 9-387,-14-9 129,14 5 0,-14-5 129,0 0-258,0 0-774,14 2-1677,-14-2-1548,0 0 387</inkml:trace>
  <inkml:trace contextRef="#ctx0" brushRef="#br0" timeOffset="169407.6893">10523 10045 6966,'-13'1'5031,"13"-1"-516,0 0-129,0 0-3999,0 0-387,0-6 129,0 6-129,0 0 0,0 0-129,10 0 129,-10 0-258,0 0-387,13 6-3741,-13-6-258,12 3-258,-12-3-129</inkml:trace>
  <inkml:trace contextRef="#ctx0" brushRef="#br0" timeOffset="180546.3262">9647 10364 2322,'0'0'4515,"0"0"-516,0 0-903,0 0-1161,0 0-516,0 0-258,0 0-516,0 0-129,0 0-258,0 0 0,0 0-258,0 0 0,0 0-129,0 0 0,0 0 0,0 0 0,9-3 0,-9 3 0,0 0 0,12 0 129,-12 0-129,0 0 258,15 0-129,-15 0 129,0 0 258,0 0 0,0 0 0,0 0 0,0 0 0,0 0 0,0 0 129,0 0-258,0 0-129,0 0-129,6-12 0,6 0-129,4 1 129,1-2-258,1-3 258,-2 2-129,2 4 129,-6 2 0,-12 8 0,18-9 129,-18 9-129,0 0 129,0 6-129,0-6 129,-7 12 0,7-12-129,-14 13 129,14-13 0,-11 12 0,11-12 0,0 0 129,-14 6-129,14-6 0,0 0 0,-13 1 0,13-1-129,-11 1 0,11-1-129,0 0 129,0 0-258,-12 0 129,12 0-129,0 0 0,0 0-258,4-7-516,13 7-2193,-17 0-1548,13-10-129,-4 1-258</inkml:trace>
  <inkml:trace contextRef="#ctx0" brushRef="#br0" timeOffset="181820.3993">9690 10362 1419,'8'-10'3225,"-8"10"-1161,12-9-774,-12 9-129,13-8-129,-13 8-129,0 0 258,8-11 0,-8 11 129,0 0-258,0 0 0,0 0-258,0 0-129,0 0-129,0 0-387,0 0-129,0 0 0,0 0-129,0 0 129,0 0-129,0 0 258,0 0 258,0 0 0,0 0 0,0 0 129,3-8-129,-3 8-129,0 0 0,1-10-258,-1 10 0,1-11-129,1 2 0,-2 0 0,0 9 0,8-12 0,-8 12 0,6-9-129,-6 9 0,0 0 129,0 0-129,5 6 0,-5-6 129,0 15-129,0-6 258,0 0 129,0 0 0,0 0 258,0-9-129,-4 13 258,4-13 0,0 0 0,-12 4 129,12-4-387,0 0 129,0 0-258,0 0 0,-9-4-129,9 4-129,0 0-258,0 0-645,-4-9-1677,4 9-1806,0 0-516,10-15-129</inkml:trace>
  <inkml:trace contextRef="#ctx0" brushRef="#br0" timeOffset="184346.544">10279 9839 1032,'0'0'2193,"0"0"-2193,0 0-129,0 0 516,0 0 258,0 0 387,0 0 258,0 0 258,0 0-258,0 0-258,0 0-258,0 0-387,0 0-387,0 0 258,0 0-258,0 0 0,0 0 0,-5 9 0,5-9 129,0 0-129,-7 12 258,7-12-258,-4 10 129,4-10-129,-5 13 129,5-13 0,-2 15 129,2-15 0,-3 14 129,3-14 129,-3 14-129,3-14 129,-3 12 129,3-12-258,-4 12 0,4-12 0,-4 17 0,1-9-258,0 6 129,-1 2-129,0 1 0,-2 4 0,2 3 129,-5-2-129,1 6 258,-2-3-129,0-1 0,-1-2 0,1 4 0,1-9 0,3-1 0,-2-5-129,4-1 129,4-10-129,-5 13 129,5-13 0,0 0-129,-7 8 129,7-8-129,0 0 129,0 0 0,0 0-129,0 0 0,0 0 129,0 0-129,0 0 129,0 0-129,0 0 0,0 0 0,0 0-129,0 0 129,0 0-258,0 0 129,0 0 0,0 0 0,0 0 0,0 0-129,0 0 129,0 0 0,9 4 0,1-4 0,3 0 129,4-1-258,4-2 258,3 1-129,2-2 0,3 1 0,-2 0-129,-1-3 129,2 0 0,-2 3 0,-2-1 0,-2 1 0,-4-2 0,-1 2 0,-4 0 0,1-2-129,-14 5 129,13-1 0,-13 1 0,0 0-129,0 0 129,0 0-258,12 0-258,-12 0-516,0 0-2064,0 0-1677,0 0-129,0 0-387</inkml:trace>
  <inkml:trace contextRef="#ctx0" brushRef="#br0" timeOffset="184814.5708">10419 10139 1548,'-14'6'3999,"3"-6"0,11 0-258,0 0-2580,0 0-903,0 0 129,0 0 0,0 0 0,-14 0 258,14 0 0,-2 5-129,2 4 258,0-9-387,0 13 0,0-13 0,-1 15-129,1-6-129,0 3 129,0 0-129,0 2 129,0 2-129,0 2 0,-4 3 129,2 3-258,-2 0 129,2 1 0,-2 1 0,3-1 0,1-2 129,0-2-258,0-6 0,1-1 0,5-3 0,-6-11-258,13 17-129,-13-17-645,19 1-3354,-19-1-129,10 0-516,-10 0 129</inkml:trace>
  <inkml:trace contextRef="#ctx0" brushRef="#br0" timeOffset="187165.7053">9762 12017 903,'0'3'1032,"0"-3"-516,0 0 0,0 0-129,0 0 387,0 0 129,0 0 387,-5-9 0,5 9 258,0-8-258,0 8 258,0-8-258,0 8-129,0 0-258,0 0-516,0 0 0,0 0 0,0 0-129,0 0 0,3 6-129,-3-6 129,0 0 129,0 9 387,0-9-258,0 0 258,0 0-129,-1 7-129,1-7 0,0 0 129,0 0-387,0 0-258,-10-3-129,10 3 0,0-15 129,0 15-129,2-16 0,0 6 129,-2 10 0,5-12 0,-5 12 129,5-9-129,-5 9 0,0 0 129,0 0-129,0 0 0,10 0 129,-10 0 0,0 0 0,11 12 0,-11-12 0,2 15 129,-2-15 0,-1 13 0,1-13 129,-17 16 0,6-10 0,11-6 0,-21 6-129,21-6 0,-12 0-258,11-6 0,1-9 0,7-1-129,4-3 0,1-3 0,3 1 0,-1 1 0,0 3 129,-1 4 0,-13 13-129,14-12 129,-14 12 0,7 5 0,-7 6 0,0 2 129,-3 4-129,-5 1 129,1-2 0,-2 0-129,1-1 0,-4-6-387,8 5-2193,4-14-2064,-11 0 0,6-5-645,1-14-129</inkml:trace>
  <inkml:trace contextRef="#ctx0" brushRef="#br0" timeOffset="190981.9233">10223 11645 903,'0'0'2064,"0"0"-129,0 0 387,0 0-258,-7 0 0,7 0-258,0 0-258,0 0-387,0 0-129,0 0-387,0 0-129,0 0 0,0 0-129,0 0-129,0 0 0,0 0-129,0 0 129,0 0 0,6 0-129,-6 0 0,0 0 0,15 2 0,-15-2 0,12 4 0,-12-4-129,14 5 129,-14-5 0,14 5-129,-14-5 129,13 9 0,-13-9 0,16 10 0,-16-10 129,11 13-129,-11-13 0,9 15 0,-7-6 0,1 0 129,-3-9-129,0 15 129,0-15 0,0 19 0,0-19-129,-11 19 129,5-9-129,0 2-129,-3 1 0,-1 4 129,-1-2-129,-1 2 0,-1-3 129,0 2 129,1-1-258,1 0 258,-1-5-258,2 2 129,1-2-129,2-2 129,7-8-129,-11 13 0,11-13 0,0 0 0,-8 12 0,8-12 0,0 0 0,0 10 0,0-10 0,0 10 129,0-10-129,3 15 129,-3-15-129,2 12 129,-2-12 0,3 12 129,-3-12-258,7 10 129,-7-10 0,10 11 0,-10-11 0,20 11 0,-8-8-129,1 4 129,4-4 0,1 0-258,-1-1 258,2-1-129,-2-1 0,2 2 129,-2-2-129,2 0 0,-1 0 129,0 0 0,0 0-129,-4 0 129,4 0-129,-4 0 0,0-2 0,-4 2 0,-10 0 0,18 0-129,-18 0 129,0 0 0,12 0 0,-12 0 0,0 0 0,0 0 0,0 0 129,0 0 0,0 0-129,0 0 129,0 0 0,0 0-129,0 0 129,0 0-258,0 0 0,0 0-258,0 0-903,0 0-3483,0 0-129,0 0-258,-10-9-258</inkml:trace>
  <inkml:trace contextRef="#ctx0" brushRef="#br0" timeOffset="192670.0201">10146 11773 2967,'0'0'3096,"0"0"-129,0 0-1290,0 0-903,0 0-129,0 0 129,0 0-129,0 0 387,0 0 129,0 0 0,0 0-129,0 0 129,0 0-258,0 0-258,0 0-258,0 0 0,0 0-129,0 0 129,0 0 0,0 0-258,0 0 129,-8-7-129,8 7 0,0-10 0,0 10 0,0-11 0,0 11 0,6-11 0,-6 11 0,4-9 0,-4 9 0,2-8-129,-2 8 129,0 0-129,0 0 0,0 0 0,12-9 129,-12 9-129,0 0 0,0 0 0,14-6 0,-14 6 0,0 0 258,10-9-258,-10 9 0,0 0 129,0 0-129,11-5 129,-11 5-258,0 0 258,12-3-129,-12 3 0,10-3 129,-10 3-129,0 0 0,15-4 0,-15 4 0,0 0 0,12-2 0,-12 2 129,0 0-129,14-4 0,-14 4 0,13 0 0,-13 0 0,14 0 0,-14 0 0,16 0 0,-16 0 0,10-1 0,-10 1 0,0 0 0,0 0 0,12 0 0,-12 0 0,0 0 0,0 0 0,2 7 0,-2-7 0,0 0 0,1 11 0,-1-11 0,0 10-129,0-10 258,0 12-129,0-12 0,0 16 0,-2-5 129,-4 0-129,2 3 0,-2 1 0,-1 2 0,-3 0-129,0 1 129,-2 1-129,0 2 0,0-1 0,-1 0 129,1-3-129,-2 1-129,1-2 129,0 0 0,3 2-387,-8-8-516,14 8-2193,-4-3-1290,0-1-129,4-1-516</inkml:trace>
  <inkml:trace contextRef="#ctx0" brushRef="#br0" timeOffset="198914.3772">9945 10769 4644,'0'0'4515,"0"0"-516,0 0-1290,-1-12-1419,1 12-258,0 0 0,0 0 0,0 0-129,7-4 258,-7 4-258,0 0-258,0 0 129,0 0-516,0 0-129,0 0 0,0 0-129,0 0-129,0 0 129,0 0-129,0 0-129,0 0-516,9 8-516,-9-8-2580,0 11-903,0-11-516,0 16-129</inkml:trace>
  <inkml:trace contextRef="#ctx0" brushRef="#br0" timeOffset="199199.3933">9965 11044 4386,'0'17'4128,"0"-17"-387,0 0-129,0 0-2967,0 0-903,0 0 0,0 0 129,0 0 0,0 0 129,0 0 129,0 0-129,0 0-516,0 0-1806,0 0-1677,16 5-129,-16-5 0</inkml:trace>
  <inkml:trace contextRef="#ctx0" brushRef="#br0" timeOffset="199943.4361">10107 12510 8256,'0'0'5031,"11"-3"-387,-11 3-129,0 0-2064,4-9-2451,-4 9 0,0 0 0,0 0 258,0 0 0,0 0 0,0 0 0,0 0 129,0 0-258,0 0-129,-6-7-258,6 7-516,0 0-903,0 0-2322,0 0-645,0 5-516,0-5-129</inkml:trace>
  <inkml:trace contextRef="#ctx0" brushRef="#br0" timeOffset="200242.4532">9994 12837 11094,'1'8'4515,"-1"-8"-516,0 0-387,19 0-4257,-19 0-258,0 0 129,10-8 258,-10 8 0,0 0 258,0 8 258,0-8-645,-4 11-2709,3-1-516,1-10-516,-14 18 0</inkml:trace>
  <inkml:trace contextRef="#ctx0" brushRef="#br0" timeOffset="200491.4674">9976 13229 4644,'0'0'4257,"0"0"-645,20 8-645,-20-8-3999,0 0-2451,19 6-516,-19-6 129</inkml:trace>
  <inkml:trace contextRef="#ctx0" brushRef="#br1" timeOffset="208573.9293">11061 10118 258,'0'0'1548,"0"0"-258,0 0-129,-13-5 258,13 5 258,0 0-129,0 0-129,0 0-258,0 0 129,-8-12-516,8 12-129,0 0-258,0-9-258,0 9 0,10-11-129,-1 3 258,4-1-258,6-2 129,3 1 0,3-3 0,6 0-129,3-1 129,2 0-258,2 0 258,3 4-129,0-2 0,0 3 0,-2 0 0,-2 0-129,2 4 258,-3 1-129,-2 1 0,-1 2 0,-2 1 129,-2 0 0,-3 1-129,2 2 129,-5 7 0,0-3-129,-3 2 0,-1 0 0,-2 1 0,-1-1 0,0 4 0,-2-2 0,1-1 129,0 4 129,-1-3-129,4 2 129,-3-1 0,5 0 0,-1 0 0,0 2 0,-2 0 0,2-1 0,-1-1-129,3 1 0,-5-4 0,3 1-129,1-2 129,1-1-129,6-5 129,3-2 0,5 0 0,4-7 0,2-3 0,3-2 0,2-4 129,-3 1-129,-4-2 0,-4 1 0,-8 2 0,-5 4 0,-7 1-129,-5 0-516,1 8-2967,-11 1-1032,0 0-258,-15-12-129</inkml:trace>
  <inkml:trace contextRef="#ctx0" brushRef="#br1" timeOffset="209757.9975">11040 10034 1419,'21'-31'2193,"-7"14"-258,1-1-645,3-2-387,2 3-387,1-2-129,0 2 0,0-1-387,1 2 129,-3 0 0,0 3 129,-9 1 258,3 1-129,-6 3 0,-7 8-129,8-10-129,-8 10 0,0 0-129,0 0-129,0 0 0,0 5-258,0-5-129,-3 16-129,-2-7 0,-4 3-645,1 0-258,-5 0 258,2 1-258,-5-2 516,-2 4-129,1-3 258,-2 5 775,1-3 128,-1 4 0,2 0 128,-1 1 259,2 0-258,2 0 129,0-1 258,1-1-129,1-1 387,-1-1 129,0-3 0,4-4 258,-2 3 0,11-11-258,-16 16-129,16-16-129,-11 10-258,11-10 129,-1 11-129,1-11 258,7 11-258,-7-11 129,26 9-129,-7-7 129,5 3-129,2-2-129,5 0-129,-3 0 258,-1-3-387,-1 3 0,-3-1 129,-1 2-129,1-1 0,-3 0 0,2 0-129,4 4-645,-1-1-1677,2-4-1290,11 9-258</inkml:trace>
  <inkml:trace contextRef="#ctx0" brushRef="#br1" timeOffset="210661.0491">13339 9900 2709,'0'-9'2064,"12"-1"-516,-11 1 387,-1 9-129,7-9 258,-7 9-129,0 0-258,0 0-258,0-11-387,0 11-129,-10-3-387,10 3-129,-17 0-129,4 0-129,-1 2-129,-3 3 0,-1 2 0,-4 1 0,-2 4 0,-1 1-129,-1 2 129,1 1 0,-1 3 0,0 0 129,3 5-258,3-1 129,4 1 0,5-2 129,2 1-258,8-3 258,1-3-129,14 1 129,7-8-129,6-1 0,8-4 0,4-5 0,3 0-258,-1-6-645,8 0-2580,-5-6-1032,-7-1-129,0-3-258</inkml:trace>
  <inkml:trace contextRef="#ctx0" brushRef="#br1" timeOffset="211125.0757">13610 10097 4386,'-27'1'4644,"27"-1"-516,-23-18-129,11 0-3741,6 2-258,3 0-258,2-1-129,1-2-129,4 2 0,7 2 129,2 1-129,4 4 258,2-1 0,2 5 0,2 2 129,0 4 129,-3 0 0,1 2 129,-2 5-129,-5 2 129,-2 4 0,-5 1 129,-5 1 0,-2-1 258,-1 4 129,-13-4 129,4 3 129,-11-4 0,7 1-129,-9-8-129,5 3 0,-6-5-129,2-2-129,-2-2-516,0-2-129,8 0-516,-9-5-645,15 2-2967,-3-3-129,1-1-516,11-1 1</inkml:trace>
  <inkml:trace contextRef="#ctx0" brushRef="#br1" timeOffset="211646.1055">13987 9858 3612,'0'11'4128,"0"-11"0,-14 5-645,14-5-3225,0 0-645,-5 16-258,5-8 258,5 7 0,1 0 0,4 4 258,2-4 129,-1 6 0,3 0 258,-6-3 258,3 0-258,-6-3 129,4-3 129,-8-2-129,3 1 0,-4-11 258,1 11-258,-1-11 0,0 0 0,0 0 0,-5-5 129,-5-5 0,10 10 0,-11-23-129,5 11-129,-5-5 129,4 1-129,4-1-129,0 1 0,3 0-129,2-1-129,8 2-129,4 2 0,10 2 129,-2-1-129,4 4 0,-2 0 0,1 6-129,-3-3-387,4 7-903,-9-2-1290,1 4-1548,2 4 0,-3-5-129</inkml:trace>
  <inkml:trace contextRef="#ctx0" brushRef="#br1" timeOffset="212118.1325">14337 9867 2451,'0'20'3225,"7"4"0,-7-15-2193,9 5-1806,2 0 129,-2 6 258,1-2-129,-1 4 387,0-3 258,-3 0 258,0-1 0,-3 0 258,3-1 258,-5-8 258,5 4 516,-6-13-129,3 8-129,-3-8 0,0-8-129,-1-8-258,1 2-129,-5-9-387,1 0-516,-3-3 0,2 0 129,-3 0 0,3 5 129,0 1-129,-1 5 0,5 2 129,1 5-129,0 8 0,12-9-129,1 7 0,4 2-129,2 0 0,2 0-129,7 2-258,-6-2-516,11 3-1419,-7-3-2064,-6 0-258,1 0-129</inkml:trace>
  <inkml:trace contextRef="#ctx0" brushRef="#br1" timeOffset="212519.1554">14743 9912 774,'15'19'3612,"-15"-19"258,20 7-258,-2-7-3096,-3-3-516,5 0 129,-3-7 258,1 2 0,-5-6 387,2 5-129,-11-4 258,-4 13 0,7-18-129,-7 18 0,-1-10-129,1 10-258,-15-1-258,15 1-129,-19 0 0,7 3 0,2 3 0,-3 0 0,3 4 0,-2 0 129,2 2-129,1-1 258,0 2 0,2 2 0,1-2 129,4 4-129,0 1 0,2 2-129,5-2-129,4-2-387,7 2-903,-2-9-2451,7-5-903,7-4-387,0-9 129</inkml:trace>
  <inkml:trace contextRef="#ctx0" brushRef="#br1" timeOffset="212938.1794">15198 9872 1935,'0'0'3354,"7"6"-1290,-7-6-258,0 0 0,-11 5 0,11-5 0,-21 0 129,21 0-516,-27 0-129,16 0-645,-4 0-258,4 0-258,11 0 0,-15 0-258,15 0 0,0 7 0,0-7 0,25 13 0,-7-3 0,4 0 0,4 5 129,1-3 0,-2 0 0,-3 4 0,-4-2 0,-7 0 129,-6 2 0,-5 2 129,-5-6 0,-8 3 129,-8-2 0,-1-1-129,-6-3 0,-1 2 129,-3-5-387,3-3 129,-2-1-258,3-2-258,7 0-774,-9-15-1806,12 5-1548,7-6-387,5-2 0</inkml:trace>
  <inkml:trace contextRef="#ctx0" brushRef="#br1" timeOffset="213538.2137">15453 9956 1,'5'41'3224,"0"-12"1,-4-3-1419,3 1-774,4 4 0,-4-2 0,5 4 0,-5-4-129,4 1 129,-6-6-129,4-2-258,-4-7-258,3-3 0,-5-5-129,0-7 0,0 0-129,0 0 129,0-12 0,-2-1 129,-7-5 0,2-3-258,-3-4 129,-1-2-129,1 0 0,3 1 0,0-1-129,1 0-129,6 1 0,0-1 0,14 5-129,1-1 0,6 4 0,3 3 129,4 0 0,-1 4 0,0 2 0,0 6 129,-3 3-129,-1 1 129,-3 5-129,-5 3 129,-3 5 0,-2 3 129,-5-1 129,-2 6 129,-4-2 258,-3 3 0,-12-7 0,5 3 0,-9-7 0,2 0 0,-4-4-387,-2-5-645,10-1-1548,-7-6-2451,7-7-387,2-6-387,4-6 129</inkml:trace>
  <inkml:trace contextRef="#ctx0" brushRef="#br1" timeOffset="214001.2402">16031 10013 6708,'-16'11'4644,"16"-11"-258,-25-11-516,5-1-3612,8 0-516,12 12 0,-17-15 0,8 6 0,9 9 129,-8-15 129,8 15 0,0-15 0,0 15-129,16-16 129,-4 8 0,6 2 0,1 0-129,3 3 129,0 3 0,0 2-258,-2 5 129,-1 7 0,-6 2 129,-3 3 129,-3 2 258,-7 1-129,0 2 387,-14-5 0,3 2 0,-9-7 0,7-1 129,-7-5-387,6-3-258,-1-5-129,1-7-516,7-3-903,-6-10-1419,7 2-1677,2-2-387,3-3-387</inkml:trace>
  <inkml:trace contextRef="#ctx0" brushRef="#br1" timeOffset="214434.2649">16309 9884 5934,'0'0'4773,"0"0"-387,0 9-258,1 1-3870,-1 4-258,-1 3-129,1 1 0,-1 1 258,1-3 0,1-1 129,3-6 258,6 1-129,-10-10 0,30 0 0,-12-6-129,9-5 129,-3-7-129,4 2-129,-1 1 0,-2-1-129,-7 3 129,-3 4 0,-15 9 0,18 0-129,-14 9 0,-1 6 0,0 4 0,-2 1-129,2 6-258,-3-5-774,10 1-2580,-8-4-774,2-11-387,-4-7-258</inkml:trace>
  <inkml:trace contextRef="#ctx0" brushRef="#br1" timeOffset="214742.2825">16820 10074 2580,'30'34'4773,"-12"-24"-387,-5-10-387,5-8-2451,4-1-903,-7-8-516,5-3-129,-2-1 0,-2-4-129,-1 0 129,-3 2 129,-6 2 0,0 7 129,-5-1-129,-1 6 0,0 9-129,-11-7 0,11 7 0,-23 3-129,9 10-516,-10-4-774,2 5-2838,1 8 0,-6-8-258</inkml:trace>
  <inkml:trace contextRef="#ctx0" brushRef="#br1" timeOffset="215078.3018">16910 9876 903,'54'-61'2580,"-36"23"0,5 4-2580,-2 4 645,-6 0 129,2 6 645,-11 0 129,4 11 258,-9 1 0,-1 12-258,0 0-258,8 7-258,-8 7-258,1 8-258,-1 3-129,3 9 129,-3 1 129,8 5-258,-8 2 387,5 5-387,-5 0 0,1 4-258,-1-7 0,0-1 0,0-5-387,0-13-645,8 2-2967,-3-12-774,-5-15-387,22 0-129</inkml:trace>
  <inkml:trace contextRef="#ctx0" brushRef="#br1" timeOffset="215566.3293">17649 9893 7224,'0'0'4515,"0"0"-129,-18 5-387,3-4-3870,-2 4-258,0 2 0,-6-1 129,-2 1 0,-1 3 129,2 0-129,-1 2 129,2 0 0,2 0-129,8-3 0,-1-1 0,14 1-129,0-9 129,8 10-129,7-8 129,6-1 0,2 3-129,0 3 129,5-1 129,-5 3-129,0-1 0,-6 3 129,-1 0-129,-9 2 129,-3 0 129,-4-4-129,-8 2 258,-9-3-258,-2-1 129,-9-1-129,-4 0-129,-1 0-516,-8-6-2064,8 0-1935,4 0-387,1-8-129</inkml:trace>
  <inkml:trace contextRef="#ctx0" brushRef="#br1" timeOffset="215966.3526">18347 9740 1161,'0'10'3483,"0"9"-129,-1-11-258,1 4-3096,0 5 0,3 2 387,0 6 129,-3 1 258,4 11-129,-4-1 258,0 7 258,0-1-129,0 4-129,-4-5-258,4 1 129,-1-9-258,1-5-645,3-6-1806,5-8-2193,-8-14-387,0 0-516</inkml:trace>
  <inkml:trace contextRef="#ctx0" brushRef="#br1" timeOffset="216198.3658">17966 9953 2451,'27'25'4773,"2"-19"-258,19-1-258,15-2-2322,-2-5-903,14-1-516,0-1-258,1-4-516,4 8-1290,-8-1-2580,-11-5-387,-5 6-129,-13-3 1</inkml:trace>
  <inkml:trace contextRef="#ctx0" brushRef="#br1" timeOffset="216601.3889">18782 10121 6708,'0'9'4644,"0"-9"-129,-6-6-387,1-5-3741,5-1-258,2-3-129,5-3-129,6 2 0,0 3 129,5 0-129,1 0 129,2 6 0,1 3-129,-2 4 129,0 3 0,-5 9-129,-3 2 258,-2 1-129,-2 3 129,-7 2 0,-1 1 258,-3-3 0,-2 1 258,-9-9 129,2 2-129,-11-7 0,2 1-258,-6-6 129,0-2-516,3 1-1290,-10-12-3354,2-4-129,-2-2-645,3-9 0</inkml:trace>
  <inkml:trace contextRef="#ctx0" brushRef="#br1" timeOffset="217609.4465">19708 10184 1677,'19'-20'3612,"-3"20"258,-16 0-645,11-12-2838,-11 12-129,16-6 129,-16 6 258,0 0-129,12 7 129,-12 3-129,0 6 0,-4 0 0,0 9 0,-9 4 0,5 6 129,-8-1-129,4 5-129,-6-5 129,6 1-129,-4-5 0,3-2-258,2-9 0,0-8-258,11-11 0,-20 4-129,15-8-129,-1-13 0,6-3 129,0-7 0,0-3 0,3-6 129,5-2 0,3 0 129,1 0 129,3 1 0,3 2-129,-1 1-129,7 6 129,1 0-129,3 8 129,2 5 0,2 3 0,2 3 0,1 2 0,1 7 0,0 0 0,-2 4 0,-3 5 129,-1 0-129,-4 3 129,-6 3 129,-6 1 129,-3 6 258,-11-8 0,-1 8 0,-18-7 258,-1 5-129,-14-6-129,4 2-129,-11-6 0,3-3-387,-1-2-258,-4-5-645,12 0-1548,-3-9-2322,5-8-387,4-5-258,4-2 0</inkml:trace>
  <inkml:trace contextRef="#ctx0" brushRef="#br1" timeOffset="218013.4696">20478 9691 4128,'-2'14'4128,"2"0"-387,0-14-129,3 12-3870,2-3-258,4 3 516,-1 3 258,-1-1 0,-1 8-129,-2 2 258,2 6-129,-4 3 387,1 8 0,-3-3 0,0 7 258,-5-6-258,4 5 0,-8-9-129,5-1-387,2-4-1806,-1-4-2709,-5-14-258,4-3-516,4-9 258</inkml:trace>
  <inkml:trace contextRef="#ctx0" brushRef="#br1" timeOffset="218929.522">20686 10064 774,'29'0'3354,"7"-9"-1032,-15 6-1161,3 0-129,1 3 258,0-4-387,3 4 129,-2 0-387,2 1-129,-4 5 0,3 3 0,-7 1-129,3 8 258,-6-2-129,1 3 0,-9-1 129,4 3-129,-9-3 0,1 3-129,-5-7 129,-1-1 0,-10-1-258,-3 0 129,-7-6-129,-1 0 129,-6-6-129,1 0 0,-2-7-129,1 2-129,3-4 129,5-2-258,6 0 129,5-2 0,9 5-258,0-3 0,14 5 0,3-3 0,10 6 0,1-3 0,4 3 129,0 0-258,1 3-645,-8-3-1806,0-3-1419,3 4-387,-10-11 0</inkml:trace>
  <inkml:trace contextRef="#ctx0" brushRef="#br1" timeOffset="219293.5429">21330 9740 6321,'-8'12'4644,"4"0"-258,4-12-258,0 12-3741,4 0-645,4 3 129,-2 6-129,2 9 258,-1 6 0,0 1 0,-2 7 258,-3 3-258,1 2 129,-3-4 0,1-3 0,-1-8-129,0-2 0,-2-8-387,-9-12-1548,11-12-2322,-16 6-129,3-13-516</inkml:trace>
  <inkml:trace contextRef="#ctx0" brushRef="#br1" timeOffset="219503.5549">21178 9919 3612,'37'8'4644,"-9"0"-387,5 1-2064,-2-3-774,12 3-387,-3-1-645,5-1-258,0-1-645,-6-3-1032,4-3-2580,-1 3-129,-12-3-387</inkml:trace>
  <inkml:trace contextRef="#ctx0" brushRef="#br1" timeOffset="219953.5806">21729 10040 2193,'16'27'3870,"7"-13"258,-8-7-1161,5-6-1806,11 3-387,-5-5-387,7-3 0,-3-7 0,3 1 0,-3-5 129,2 0-258,-5-1 258,0 6 0,-10-4 0,4 6 0,-11-6 0,-10 14 0,6-13-129,-6 13-258,-11-8 0,-8 3-258,-2 5 129,-7 0-129,-2 3 0,-3 4 129,-6 1 0,2 0 0,-1 6 0,3 1 129,-1 3-129,7 6 258,4-3 0,8 6 0,4-3 258,13 9 0,2-5 0,16 4 0,7-4 0,10 1 129,8-2-387,10-2-129,2 0-387,0-8-4386,6-6-129,2-7-645,-6-11-129</inkml:trace>
  <inkml:trace contextRef="#ctx0" brushRef="#br1" timeOffset="222729.7394">10986 11890 1548,'-13'1'2709,"13"-1"-1419,0 0 0,0 0 258,6-7 129,-6 7 0,4-14-258,-4 14-258,8-9-129,-8 9-258,12-9-258,-12 9-387,19-9 0,-5 6 0,2-3 0,5 2 129,4-7 0,7 5 129,-2-4 129,8-1-129,1 0-129,3 1 0,1-2 0,5 4 0,-4 1 0,6 2-129,0 1-129,-1 4 129,0 0 129,0 3-129,-4 1 0,2 3 0,-4-2-129,0 2 258,-6 2-129,-1 4 0,-5-1 129,0 2 0,-5 2-129,-1 4 0,-7 0 129,0 4-129,-5 0 129,1-1-129,-4-1 0,1 2 129,-2-3 129,1-1 0,-1-8 0,8-1 0,1-5-258,8-1 0,4-6 0,10-8-129,5-8-258,3-3 0,3-4 0,-1-3-387,1 4-387,-17-7-3354,2 3-387,-13 0-258,-14-2-387</inkml:trace>
  <inkml:trace contextRef="#ctx0" brushRef="#br1" timeOffset="223637.7913">10994 11876 903,'0'0'2451,"0"0"0,11-3-1419,-11 3-1161,11-10-258,-11 10 129,11-11 645,-11 11 387,3-12 0,-3 12 129,0-12 0,0 12 0,2-15-258,4 5 0,1-4-387,5-1-129,4-5 0,4 1 258,3-5 129,0 2 0,2-3 0,2 6 129,-5-2-258,0 7 0,-7 1-258,0 7-129,-15 6-129,15-3 0,-15 3-129,0 9 129,0 1-129,-9 3 0,-2 3 258,-3-1-129,-2 3 0,-4-2 0,-3 4-129,-2-4 129,-1 4-129,0-1 0,0-1 0,1-2 129,2-2 129,2 0 0,7-4 0,4 1 0,10-11 0,-9 12 129,9-12 0,4 12 258,-4-12-129,22 12 0,-9-5 0,3 4 258,-1 0-129,4 2 0,-4-2 0,2 2 129,0-1 0,1 3 129,-5-7 0,2 3 0,-3-5-129,0 2-129,-12-8 0,21 10-129,-21-10-645,0 0-1806,12 4-1677,-12-4-516,0 0-387,18-5-129</inkml:trace>
  <inkml:trace contextRef="#ctx0" brushRef="#br1" timeOffset="224689.8513">13141 11756 4128,'16'-4'4257,"-16"4"-258,0 0-129,0 0-3225,0 0-645,0 0 258,-3-8 129,3 8 129,-22-2 129,10 2 0,-9-1 0,3 1 0,-3 0 0,1 3-258,-2 0 0,3 4-129,-3 0-258,3 8 129,1 0-129,2 1 0,3 2-129,0 5 258,4-3-129,3 2 0,0-1 258,6 0-129,0-2 0,4 2 129,4-5-129,8-1 0,3-2-258,3-3-258,9 1-645,-8-11-1290,14 0-1806,-5 0-645,0-5-258,1-1 0</inkml:trace>
  <inkml:trace contextRef="#ctx0" brushRef="#br1" timeOffset="225073.8735">13231 12038 1548,'-13'10'3483,"-1"-10"387,14 0-645,0 0-2193,-12-10-774,10-4-258,2-3-258,2-4 0,7-1 258,5 0 0,2-2 258,7 7 129,-3 1 258,7 8-258,-7 3 387,4 6-258,-6 5-129,1 8 258,-3 1-387,-3 5 0,-5-3 129,-2 5 387,-6-4-258,0 1 258,-10-8 0,2 3 0,-8-8 0,3 1 0,-6-7-258,2 0-258,-3 0 0,2-5-258,-1-3-129,0-1-387,19 9-1677,-24-13-2322,14 3-258,4 1-387,2-3 0</inkml:trace>
  <inkml:trace contextRef="#ctx0" brushRef="#br1" timeOffset="225568.9018">13561 11875 129,'0'0'3741,"0"0"0,0 0-387,0 0-2451,0 0-258,1 8 129,-1 0 0,6 5-258,-2 1 0,5 7 0,-3-3 129,9 4 129,-8-2 0,10 1 0,-9-4-129,5 2 0,-7-7 0,3 1-129,-9-13 129,7 14-129,-7-14-129,0 0-129,0 0-129,0 0 0,-5-15-129,1 1 129,-3-6-129,4-1 0,1-3-129,1-4 0,1 1 129,0 4 0,6-3-129,0 6 0,5 5-129,-1 2 0,4 5-258,-4 1 129,10 7-258,-6-3-516,14 9-774,-9-3-1548,6 2-1161,4 2 0,-1-5 129</inkml:trace>
  <inkml:trace contextRef="#ctx0" brushRef="#br1" timeOffset="226012.9272">13964 11895 2451,'-12'17'3225,"12"-17"0,-4 15-2064,4-1-1032,0 0 0,6 4 387,-1-1 129,5 4 645,-5-3 0,6 4-129,-4-5-129,4 4 129,-7-9-129,4 3-387,-8-15 129,9 13-258,-9-13 129,0 0 0,0-16-129,3 3 258,-3-8-387,0 1 0,-1-4-387,1-1 0,0 1 0,0 2-129,6 3 0,1-2-258,6 5 129,-1 2 0,5 4 0,-1-2-129,2 5 0,1 0 0,2 4 258,-5 2 0,3 1-129,-6 0-645,10 7-2193,-4 2-1290,-5-6-258,5 7 0</inkml:trace>
  <inkml:trace contextRef="#ctx0" brushRef="#br1" timeOffset="226341.946">14381 11928 3354,'25'11'4257,"-25"-11"-387,31 2-774,-11-2-2451,5-2-1677,-4-10-645,8 3 0,-7-12 129,5 7 645,-11-8 645,1 1 774,-4 3 774,-11-3 645,4 12 129,-12-2 0,6 11-387,-29 0-645,10 5-516,-6 10-387,-2 3-129,-2 8 0,2 1 129,-2 0 0,7 1 258,0-1-129,8-1 129,3-4-129,10-1-129,2-5-129,10-7-903,22 0-2193,3-5-1548,4-6 0,9-4-387</inkml:trace>
  <inkml:trace contextRef="#ctx0" brushRef="#br1" timeOffset="226732.9684">15024 11882 3612,'-26'6'4128,"15"-6"-387,-11-3 129,0 0-3612,2 2-258,-1 1 129,2 0-129,1 2 129,2 5-129,5 0 0,4 4 0,4 2 0,3-1 129,6 1 0,8 4 387,-1-5-258,8 3 129,-5-3 0,5 3 0,-6 0 129,0 0-258,-5-2 129,-2 2-129,-8-4 387,-2 4-129,-11-6 129,0 3 0,-12-8-129,3 4-129,-5-3-516,-5-5-1677,5-2-2580,6-6-387,4-4-258,7-4-258</inkml:trace>
  <inkml:trace contextRef="#ctx0" brushRef="#br1" timeOffset="227613.0187">15250 11945 1548,'0'15'3483,"3"13"129,-3-6-516,1 7-2580,5 10 129,-6 1 516,8 12 0,-8 1-129,4 6 129,-5-9 0,1 1-129,-7-9-387,6-7-129,-5-8-387,1-9-258,5-18 0,-14 3-129,9-10-258,-3-18-387,7 0-258,-6-14 0,7 0 129,0-8 129,1 1 129,1-2 129,7 0 387,-2 7 387,0-1 0,0 6 129,2 3 0,-2 0-129,5 6-129,0 3 0,5 4 0,2 3-129,7 3-129,2 3 129,6 4-129,1 4 129,4 3 0,-2 3 129,-4 3 258,-1 6 387,-11-3 129,-1 12 387,-15-6 129,1 10 258,-17-7-129,-1 8 0,-18-5-129,5 0-516,-11-4-129,3-3-387,-2-5-258,-5-9-774,19 2-2193,-3-9-1806,4-9-258,5-3-258,5-5-257</inkml:trace>
  <inkml:trace contextRef="#ctx0" brushRef="#br1" timeOffset="228089.0459">15779 12025 9159,'-27'17'3999,"7"-17"-258,20 0-516,-21-3-4128,21 3-258,-6-13 0,6 13 0,5-23 258,11 10 516,0-3 258,8-1 387,5 2 0,-2 1 387,5 7-129,-4-1 258,5 8-129,-11 0 129,6 11 129,-8 1-129,1 11-258,-8 2 129,1 5-258,-11-3 387,-2 6-258,-5-9 129,-7 2-129,-9-7 258,1-5-387,-8-10-129,0-4-129,0-3-258,-1-13-903,16 2-2451,-8-8-1161,10-3-645,5-3-258</inkml:trace>
  <inkml:trace contextRef="#ctx0" brushRef="#br1" timeOffset="228498.0693">16172 11917 6837,'12'13'4644,"-10"-4"0,1 6-387,2 5-3741,-1 1-129,3 4-129,-4-3 258,8 0 0,-1-7-129,12-5-387,7-10-387,3-7-129,9-9 0,1-8 516,5-3 0,3-2 0,-2 1 129,0 6 387,-15 3 258,1 13 0,-15 6-129,-4 7-258,-9 12-258,-6 7 0,-1 6 0,-8 2-387,9 5-1032,-13-6-3354,12-6-129,1-9-387,2-9-387</inkml:trace>
  <inkml:trace contextRef="#ctx0" brushRef="#br1" timeOffset="228974.0966">16883 12039 6837,'29'31'4515,"-17"-20"-129,7 4-387,-2-4-4128,9 0-387,-7-11-774,11 0-774,-8-9 129,8-4 0,-5-11 516,5-1 774,-1-2 903,-10-7 645,7 12 645,-18-10 1032,10 12-258,-18-3 0,5 15-645,-15-1-645,0 9-645,-10 1-645,-6 9-258,3 8-387,-12 1 129,7 3 0,-10-1 0,7 4-129,-4-9-516,12 0-2064,2-1-903,-2-11 129,23-4 0</inkml:trace>
  <inkml:trace contextRef="#ctx0" brushRef="#br1" timeOffset="229281.1141">17450 11507 2580,'3'15'5031,"-9"-1"-258,-1 10-129,-2 8-2709,-11 0-903,8 14-258,-10-2-129,7 8 258,-6-2-387,5 1-129,-4-5 0,5-1-129,1-4-129,1-12-774,10 2-1290,-6-13-2709,8-11-258,1-7-516,0 0 129</inkml:trace>
  <inkml:trace contextRef="#ctx0" brushRef="#br1" timeOffset="229719.1392">17706 11920 8643,'-18'3'5160,"3"0"-258,-3 1-387,3-1-3999,-6 6-645,1 0-129,3 4 129,-3 3 0,4 3 0,3-3 129,2 2-258,6-4 258,1 1 129,4 0-258,6-2 258,6 1-129,1-5 129,2 6-129,5-4 258,-4 3-387,2 0 258,-6-1-129,-5-2 129,-4 4 129,-3-1 0,-2 1-129,-10-2 129,-4 1-129,-4-4-258,-6-7-516,8 8-1935,-4-11-1935,-4-2-774,2-11 0,2-5 0</inkml:trace>
  <inkml:trace contextRef="#ctx0" brushRef="#br1" timeOffset="230154.1641">18885 11716 7224,'0'34'5289,"0"-13"-129,-4 7-258,-4 0-3225,2 15-1032,-8 4 129,-1 10-258,-5-2 0,2 3-129,1-3-258,0-10-258,7-2-774,-7-18-3870,14-11-387,3-14 0,-4-9-645</inkml:trace>
  <inkml:trace contextRef="#ctx0" brushRef="#br1" timeOffset="230378.1769">18597 11949 2580,'-31'-1'4128,"31"1"258,0 0 129,0 0-3096,15 3-258,5-6 258,20 1-258,-5-8 258,18 7-387,-2-7-387,8 1-387,0 3-516,-4 0-516,9 6-2193,-10 4-1806,-7 3-258,-6 4-387,-11 2 517</inkml:trace>
  <inkml:trace contextRef="#ctx0" brushRef="#br1" timeOffset="230731.1971">18990 12173 10191,'-13'-2'4386,"19"-18"-387,14 8-516,9-8-4128,2 5-258,0 0 516,5 7 0,-4 1 129,1 5 516,-4 4 129,-9 5 387,0 10-258,-14-2 387,-1 12-258,-8-3 258,-5 7 129,-14-3-258,4 0 129,-10-7-387,3-2 0,-4-4-387,-2-6-258,4-4-387,-6-11-774,10-6-3741,-4-8 129,7-5-645,0-14-129</inkml:trace>
  <inkml:trace contextRef="#ctx0" brushRef="#br1" timeOffset="231586.246">19616 9674 129,'0'-16'1290,"0"16"-2580</inkml:trace>
  <inkml:trace contextRef="#ctx0" brushRef="#br1" timeOffset="231985.2688">19516 9565 1806,'-15'-7'2580,"15"7"-1161,0 0-387,0 0-516,-1 6-258,1-6-129,-6 14 258,2-3 0,-3 2 258,3 5 129,-4-3 0,4 6 258,-9-3 129,8 2 0,-7-1-129,8-2-258,-9-1 0,7 0-516,-3-2-258,0-1-387,5-3-516,4-10-129,-7 13 0,7-13-258,0 0-774,0 8-2064,0-8 387</inkml:trace>
  <inkml:trace contextRef="#ctx0" brushRef="#br1" timeOffset="232338.289">19670 9581 1548,'4'9'3741,"-4"-9"0,0 0 0,-1 9-2967,1-9-1032,-7 13 129,3-2 258,-3-2 0,1 5 258,-4-2-129,4 2-129,-3 0 258,6 1-258,-5 2 258,7-3-258,-3 3-129,3-7-516,1 5-1419,3 3-1935,-3-18-258,7 14 0</inkml:trace>
  <inkml:trace contextRef="#ctx0" brushRef="#br1" timeOffset="233185.3374">22365 9674 1419,'0'0'2451,"0"0"387,0 0-3483,13 0 387,-13 0 258,19 0 903,-19 0-129,15 1 129,-15-1 258,0 0 0,5 12-387,-5 0-129,-5-1 258,-1 7-387,-7 0 387,4 4-258,-6-1-129,4 5-129,-1-4-129,2 1 0,4-2-258,1-4-258,5 1-387,0-8-903,0-1-2064,11-1-516,-11-8 0</inkml:trace>
  <inkml:trace contextRef="#ctx0" brushRef="#br1" timeOffset="233504.3557">22617 9658 4902,'5'25'4515,"-5"-8"-387,-1-7 0,-3 5-3870,0 3-516,-1 6 387,2 2-129,-3-1 129,0 2-258,0 0-129,-6-3-1677,-2-3-2322,10 1 129,-8-11-645</inkml:trace>
  <inkml:trace contextRef="#ctx0" brushRef="#br1" timeOffset="234867.4336">20057 11810 3870,'0'0'4257,"0"0"-387,0 0-129,0 0-3225,0 0-645,0 0 258,0 0 129,1 9 0,-1-9 258,-1 9 0,1-9 129,-11 11-129,11-11-258,-15 14-129,6-5 0,1 8 0,-5-1-129,0 4 129,-4 1-129,2 3 0,-5 2 129,3-2-258,-1 4-774,-3-4-3225,7-11-129,10-5-516,4-8 129</inkml:trace>
  <inkml:trace contextRef="#ctx0" brushRef="#br1" timeOffset="235194.4523">20239 11854 5547,'-13'1'3999,"13"-1"0,-6 9-774,6-9-2838,-7 13-387,5-3 129,0 4 0,-2 2 129,0 6 129,-7-3 258,4 6 0,-9-3 258,5 6-387,-6-5 129,3 1-387,6 2-1290,4-6-2967,0-8-387,7-4-516,9-9-258</inkml:trace>
  <inkml:trace contextRef="#ctx0" brushRef="#br1" timeOffset="236005.4987">20548 12202 5289,'18'4'4773,"-7"0"-387,-11-4-258,-5-6-3225,5 6-903,-6-10 0,6 10 0,-16-12 0,5 6 129,-4 1 0,0 4 129,-7-2 258,3 3-129,-9 3 129,6 7 129,-6 1-129,4 4-129,-4 3 0,3 6-129,-2-1 0,1 3-129,3 4 0,3 1 129,2 1-258,5-1 387,6-1-258,7-3 0,0-4 129,16 0-129,6-5-129,8-6 0,10 0-387,-1-12-774,15 4-774,-14-8-1806,10-2-1032,-3-6-387,-4 0-129</inkml:trace>
  <inkml:trace contextRef="#ctx0" brushRef="#br1" timeOffset="236629.5343">20749 12297 5934,'-2'11'4515,"2"-11"-387,0 0 0,18-2-3999,-4 0-258,0-2 129,6 0 0,-1 3 0,3-1 129,1 2 0,1 2-129,0 6 129,-1 0 0,-2 4-129,0 1 0,0 2 0,-3 5 0,-4 1 0,-3 0-129,-5 0 129,-4 1-258,-2 0 129,-9-2 0,-5 0 129,-7-5 0,-2 0 258,-7-6 129,3 1-129,-4-6 129,4-1 0,-4-3 0,5-5-129,5-4-258,2-9-129,8 0-258,0-7-258,11 4-129,6-5-129,12 5 258,-2-3 0,10 7 129,-2 0 258,7 11 129,-1 3 258,0 3 129,0 4 0,-2 6-258,-1 1-516,3 4-1548,-1 4-1935,-10-13-258,4 1 129</inkml:trace>
  <inkml:trace contextRef="#ctx0" brushRef="#br1" timeOffset="237081.5603">21436 11942 5031,'10'0'5031,"-7"13"-516,-3-4 0,-3 0-2709,0 6-1677,-1 3 0,-2 0 0,-3 5 0,4 0 0,-3-1 258,1 2-258,0 0 258,1 3-258,-2 0 129,3 6-129,-4-2 0,5 4 129,0 3-129,1 2 258,2-2-258,1 0 0,6-3 0,8-3 0,5-4-129,7-7-129,8-1-129,1-12-258,12 1-258,-7-11-645,14 0-1419,-9-14-2064,-3-8 0,-4-3-258</inkml:trace>
  <inkml:trace contextRef="#ctx0" brushRef="#br1" timeOffset="237367.5766">21246 12118 9030,'0'11'4902,"20"-7"-129,4-2-516,8 0-3741,9 1-516,10 2-129,5-1 0,7 3-516,-8-7-1419,7 2-2451,2 0-129,-7-2-645,0 0 258</inkml:trace>
  <inkml:trace contextRef="#ctx0" brushRef="#br1" timeOffset="238035.6148">22080 11923 3225,'0'14'3741,"-4"-6"387,5 2-1935,5 7-1032,-6-1 129,4 10-129,-5-5 0,1 10 0,-6-8 0,5 9-516,-10-10-129,5-1-645,3-1-1290,-4-7-2838,7-13-387,0 0-387,-3-8-129</inkml:trace>
  <inkml:trace contextRef="#ctx0" brushRef="#br1" timeOffset="238291.6295">22250 12011 1161,'0'9'4128,"0"-9"645,0 9-1548,1 4-1032,-3-2-129,2 11-387,-6-4-129,6 13-258,-8 0-516,4 2-645,0 6-2580,-1 0-1935,-6-14-516,3-6-387,-5-18 0</inkml:trace>
  <inkml:trace contextRef="#ctx0" brushRef="#br2" timeOffset="253109.477">10171 11303 516,'-41'-3'516,"18"3"0,-2 0 129,-4 2-129,-4 2 258,0 2-129,-5 0 0,4 2-129,-6 2 0,2 2 129,-1-1-129,3 3 0,0-1-258,4 3 0,-1-1 0,0 3-129,6 0 0,0 2 0,1-1 129,3 3-129,-2 2 129,3 0-129,-1 3-129,2 2 129,0-1 129,0 3-258,0 3 129,0-3 0,4 3 0,2-4 0,2-1-129,4 0 0,-1-2 129,6-3-129,0-3 258,3 2-129,1-1 0,0 0 129,2 1 0,5 2 129,4-1-129,1 3 129,1-2 0,4 1 0,0-3 129,3 3-129,-2-7 129,7-1 129,-7 1-258,9 1 129,-4-4 0,5 3-129,0-1-129,2 0 0,0 2-129,2 1 0,-3-4 0,4 0 258,-4-1-129,4-1 129,-3-5-129,7 4 258,-3-8-129,8 0 129,0-5-129,6 1 0,-1-2-258,4-2 258,-2-5-258,2-2 0,-2-6 129,-2-4-129,-2-4 0,1-3 0,-5-5 129,-2-2-129,-2-3 0,-1-4 0,2 0-129,-4-3 0,0 1 0,-4 0-129,-2 0 129,-2-1 0,-4 2-129,-3 2 0,-2 1 258,-8 0-129,-6 1 129,-3-1-129,0 0 0,-9 2 129,-6 1 0,-1 1 0,-7-2-387,2 1 258,-3 3-258,-1 3 258,-1 0-258,1 2 129,0 2 0,-1 6-129,-1 2 258,-4 4-129,0 3 129,-4 2-129,2 3 0,-5 2-129,4 3-387,-7 1-387,12 11-1290,-2 1-2064,1-1-129,4 6-516</inkml:trace>
  <inkml:trace contextRef="#ctx0" brushRef="#br2" timeOffset="254157.537">10734 12135 2193,'6'8'2838,"-6"-8"258,4 9-1677,-4-9-1419,16 5 0,-16-5 516,22 7 129,-10-7 0,0 1 0,2-1 258,3 0-258,-2 0 258,5 2-258,-3-2-258,3 3-129,1-2 0,4 5-129,0 2 0,2 3 129,2 3-258,1 3 0,2 4 0,3-2 129,-2 7-129,4-1 129,-2 3-129,2-1 129,2 1 0,2 2 0,4 0 0,2 3 129,1 0-129,2 0 129,-3-2 258,2 3-258,-5-6 0,0-1 129,-4-6-129,1-3 129,-4-5-129,5-5-129,-2-7-129,2-3 0,0-5 0,3-3-129,-3-1 0,-1-2 0,-2 3 0,-4 0 129,-3 3-129,-5 4 258,-5 0-129,-4 3 129,-5 1 258,-3 9-129,-3-1 129,-3 7-129,-4-3 129,2 6-129,-2-2 0,0 0-387,1 4-1290,-1-5-2451,0-6-774,0-10 0,11 9-387</inkml:trace>
  <inkml:trace contextRef="#ctx0" brushRef="#br2" timeOffset="254913.5802">12807 12557 2580,'9'-15'4386,"-2"0"129,-5 7-1161,-2 8-903,0 0-645,0 0-516,3-9-387,-3 9 129,0 0-258,0 0-258,0 0 0,0 0 129,0 0-258,0 0 0,0 5-129,0-5 0,0 0-129,2 12 0,-2-12 0,6 15 0,-5-5 0,2 4 0,1 1-129,-2 6 129,0 4 0,0 4 0,-2 1 129,0 10-129,0 2 129,0 8-129,-5 2 0,3 1 129,-5-2-129,1 0 0,1-4 0,1-4 0,0-5-129,3-9-129,0-8 129,1-6 0,0-3 0,0-12-129,0 11 129,0-11 0,0 0 0,0 0 258,0 0-258,0 0 0,0 0 0,0 0 0,0-7-258,0-4-645,7 1-3999,-7-4-258,1-3-258,-1-3-387</inkml:trace>
  <inkml:trace contextRef="#ctx0" brushRef="#br2" timeOffset="255681.6241">12619 13124 6321,'-22'-9'4773,"22"9"-387,-18-4 0,3-1-2967,15 5-516,-13 0-258,13 0-129,-11 9 0,11-9 0,-11 9 129,11-9-129,0 0-129,-4 13 129,4-13-258,0 0 129,0 0 0,0 11-129,0-11 0,8 9 0,-8-9 0,18 17-129,-10-4 0,8 4 0,0 1-129,0 2 0,1 3 0,3 1-258,-1 3 258,-2 3-258,3-5 258,-1 1-258,-2-3 129,0-1 129,-3-4-129,-1-3 129,-3-4 0,2-3 129,-12-8-129,15 9 129,-15-9 129,12 0-129,-12 0 0,14-9-129,-6-3 129,4-2-129,1-4 129,1-6-129,2-4 0,2-1 129,2-2-129,1 0 129,-1-2 0,2 3 0,1-1-129,2 5 129,0 1-129,0 4 129,-3 2 0,-1 4-129,-3 5 0,-4-1 0,-4 6 0,-10 5 129,11-5-129,-11 5 0,0 0 0,0 0 0,0 0 0,0 0-129,0 0 0,0 0-129,0 0-258,0 0-2709,0 0-1935,-4-15-258,-1 2-387,-6-13-258</inkml:trace>
  <inkml:trace contextRef="#ctx0" brushRef="#br2" timeOffset="257385.7216">9894 9627 129,'-15'-13'2322,"-5"6"-1548,5 3-516,-3 1 129,-4-1 0,-3 2 129,-2 1 0,-3 1 258,-6 0 129,-2 0-258,0 3 0,-2 5-258,-1 0-129,1 3-258,-1 1 129,-1 1-129,6 4 0,-1-1 129,3 4 0,2 1 0,1 3 0,2 2 129,-2 2 0,5 5-258,-1 3 129,3 6-129,0 1 0,3 2 129,0 2-258,6 1 129,-1 0 0,7-3 129,1-5 258,8-2-258,0-3 129,3-2-129,7-5 129,3 0 0,2 1 0,3-2-129,3 0-258,0 3 129,5 1 0,2 1 0,5 1 0,1 0 129,4 0 129,5-4 258,-1-4 0,5-1 258,-3-9-129,5 3 258,-5-8-129,8 1-129,-8-8-129,7 6-129,-4-5 0,5 4-258,1-4-129,0 0 0,0-2 0,1 0 0,0-1 0,-4 0 0,1-1 129,-2-2-129,-6 0 129,2-3-129,-5 0 0,-2-1 129,-3-3 0,-1-2 0,-5-2 129,3-2-129,-5-3 129,3-3-129,-5-5 129,1-1-129,-2-4 129,1 2-258,-1-2 129,-1 0-129,-1-3 0,-2 2 129,-2-1-258,-2-2 0,-3-1 129,-1-1 0,-7-4 0,0-1 0,-3-1 0,-2-4-129,0 1 129,-8-1 0,0-1 129,-4 1-258,0 2 129,-7-1 0,-3 2-129,-5 3 258,0 3-258,-4 2 129,-3 3 0,-2 2 0,-3 2-129,0 2 258,-2 3-129,-1 3-129,-4 1 129,-2 1-129,-2 7 129,-3-1-129,2 8-129,-4 1-129,4 5-387,-3 0-774,13 10-2193,-1 5-645,3-2-387</inkml:trace>
  <inkml:trace contextRef="#ctx0" brushRef="#br2" timeOffset="259148.8225">10699 9779 2580,'13'-9'903,"-13"9"-903,22-8 129,-10 4-129,2-2 258,-2 1 129,4-2 0,0-2 129,-1 2 0,5-1 258,-3-3 129,9 3-129,-1-5 129,9 3-129,-2-2-258,12-4 129,4-3-258,10 0 0,2-5-129,7-2-129,3-2-129,5-4 258,6-3 258,0 3-258,-4-4 516,2 5-258,-5-2 258,3 4 0,-6 0-129,0 4-129,-6 1-258,-1 0 0,-6 4-258,-4 4 129,-9-1-129,-8 4 0,-7 3 129,-7 3 0,-9 0 0,-14 7 258,13-2-258,-13 2 0,0 0-129,0 0 0,0 0-258,0 0-516,3 8-903,-3-8-2709,0 0 0,4 8-516</inkml:trace>
  <inkml:trace contextRef="#ctx0" brushRef="#br2" timeOffset="261576.9613">12726 9362 1677,'0'0'1935,"0"0"0,0 0 0,0 0 0,10 0 0,-10 0 0,0 0-387,0 0-258,0 0-129,0 0-258,0 0 129,-8-2-258,8 2-129,0 0-129,0 0 0,0 0 258,-2-12-387,2 12 0,-3-16 0,-1 2-129,4-2 0,-1-4-129,1-5 258,0-2-258,5-6-129,0-5 129,2 0 0,4-6-129,1 1 129,0-2 0,1 2-129,0 1 258,-1 3-258,1 1 258,-4 5-258,-2 6 129,0 5-129,-3 2 129,-1 7 0,-3 0-129,0 4 0,0 9 0,0-9 0,0 9 129,0 0-129,0 0-129,0 0 129,0 0 0,0 0 0,0 0-129,0 0 258,0 0-258,0 0 129,0 0-129,0 0-258,0 0-1161,0 0-3096,0 0-387,-8-12-387,-5-1-516</inkml:trace>
  <inkml:trace contextRef="#ctx0" brushRef="#br2" timeOffset="262545.0167">12585 8690 3096,'0'0'3354,"0"0"-774,0 0-645,1 10-387,-1-10 0,0 0-258,-6 2 0,6-2-258,0 0-129,0 0-258,-15 3 0,15-3-129,0 0-129,0 0-129,0 0 129,0 0-129,0 0 129,0 0-129,0 0-129,0 0 129,-1-6 0,3-3 0,9-3-129,3-1 0,3-3-129,5-3 0,2-2 0,7 0 0,0-1-129,2 3 129,1-1 129,-2 3-129,-1 2 0,0-2 0,-3 7 129,-5-2-129,-4 5 0,-1 1 129,-6 2-129,-12 4 0,14-6 0,-14 6 0,0 0 129,0 0-129,0 0-129,0 0 129,0 0 0,0 0 0,10 7 0,-10-7 0,7 9 0,-7-9 0,15 16 0,-5-7 129,2 3-129,3 4 0,-2 1 0,3 2 0,0 4 258,0 3-258,1-2 129,0 1-129,1 5 129,-1-3-129,3 3 387,-1 0-387,0-3 0,-3-4 129,-1-1-129,-3-4 0,0-3 129,-5-3-129,-7-12 129,8 9-129,-8-9 129,0 0-129,0 0 129,0 0 0,0 0-129,0 0 129,0 0 0,0 0 0,0 0-129,0 0 129,0 0-129,-7-5-516,7 5-3612,0 0-645,-16-13-774,-2-5-258</inkml:trace>
  <inkml:trace contextRef="#ctx0" brushRef="#br0" timeOffset="293393.7812">21190 6973 1806,'12'-4'2451,"-12"4"-258,0 0 0,0 0 129,0 0-129,0 0-258,-9-4-258,9 4-645,0 0-129,-12 0-129,12 0-258,0 0 0,-18-3-129,18 3-129,-17-1 0,17 1 0,-23 0-258,10 3 258,-5-1-258,2 1 0,-2 0 0,-1 2 0,2-1 0,-3 1 129,6 1-129,0-2 0,1 1 0,13-5 0,-17 11-129,17-11 129,-7 10 0,7-10-258,0 0 258,2 12 0,-2-12 0,19 9 0,-5-4 0,5 1 0,2-2 0,2 2 0,2 1 0,1 1 0,0 0 0,-1 1 0,-2-1-129,-4 3 129,-2 0 0,-4-1 0,-1 2-129,-4-3 129,-1 1 0,-3-2 0,-2 1 0,-1 0 129,-1-9-129,0 16 129,0-16 129,-6 13-129,-2-6-129,-2 2 129,-3-3 0,-5 1 0,-1-1 0,-3-1-129,-2-1 129,-2-1-129,1-2 0,-2-1 0,4 0-129,0-2-258,7 2-258,-5-9-903,21 9-2580,-10-9-645,10 9-258,0-12 129</inkml:trace>
  <inkml:trace contextRef="#ctx0" brushRef="#br0" timeOffset="294196.8271">21418 7034 774,'-14'-9'1677,"14"-3"0,0 12 129,9-10 387,-5 2-129,9 5-129,-6-6-129,9 6-129,-16 3-387,31-8-258,-17 3-129,7 4-387,-2-2 0,4 3-258,-1 0-129,0 1 0,-4 3-129,1 2 0,-1 3-129,-2 0 129,-4 6-129,-1 0 258,-4 3-258,0 1 129,-3 1 0,0 0 0,-2 0 0,-2-1 0,0-2 0,0-2 0,0 0 0,-3-3 0,-3-3 0,-5 1 129,1-3-129,-3-2 129,-2-1-129,-2 1 129,0-4-129,-2 2 129,-1-3 0,2 0 0,-1 0 0,3-3 0,-1-6 0,4 4 0,1-2-129,2-2 0,7-2 129,3-1-258,2 0 129,9 2 0,5-1-129,4 3 129,5-5-129,2 5 0,0 0-129,1-1-129,5 9-774,-13 0-1548,2 0-1806,3 3-129,-10-2-258</inkml:trace>
  <inkml:trace contextRef="#ctx0" brushRef="#br0" timeOffset="295156.882">21924 7003 1548,'2'-4'3999,"-2"4"-129,0 0-2064,0 0 0,0 0-387,6-9-258,-6 9-516,0 0 0,0 0-258,0 0-258,10 11 258,-10-11-129,10 17 258,-6-9-129,5 6 0,-3-2-129,3 6-129,-3-1 0,1-2 0,-2 1 0,-2 1 0,0-2 0,-1 0 0,-2-4-129,2 0 258,-2-11 0,3 8 0,-3-8 0,0 0 129,17-8-258,-3 0 258,3-5-129,5-3-129,3-3 0,2 0-129,-1 1 129,1-1 0,-3 1-129,-2 2-129,-5 6 258,-3 0-258,-14 10 129,14-8-129,-14 8 129,11 6 0,-11-6-129,4 15 129,-2-4-129,1 3 258,1 1-129,-1 1 129,0-3-129,2 1 0,0-1 129,-2 2-129,1-5 0,-4-10 0,6 13 129,-6-13-129,0 0 129,12 5-129,-12-5 129,21-8 0,-7-5 0,2 0-129,2 1 129,1 0 0,-2-3-129,-1 6 129,-4 1-129,-12 8 0,17-4-129,-17 4 129,15 4-129,-15-4 129,14 17-129,-3-5 129,0 4 0,2 3 0,-1 2-129,1 3 129,0 1-129,-4-4 0,6 7-903,-14-10-2709,8 0-903,0-7-387,-9-11-258</inkml:trace>
  <inkml:trace contextRef="#ctx0" brushRef="#br0" timeOffset="295924.9259">22876 7106 3354,'0'0'4128,"0"0"-258,0 0-1806,8 9-1419,-8-9 129,6 13 0,-6-13 129,8 20-387,-7-10 129,3 8-258,-4 0 129,2 7-129,-2 0-129,0 3-129,0-1 0,0 2 0,-2-2-129,-1-3 0,3-3 0,-1-4 129,1-7 0,0-1 0,0-9 129,0 9 0,0-9 0,0-5 0,0-6 0,0-3-129,-5-4 129,1-6-258,-3-5 0,0-8 258,-1-2-258,3-1 0,-2 3 0,5-2 0,2 6 0,4 2 129,8 6-129,2 5 0,5 5 129,2 6-258,0 0 258,3 6-258,1 3 129,1 0-129,-3 6 129,-2 2-258,1 5 129,-8 3 129,1 2 0,-6 1 0,-3 0 0,-6 2 129,0-2 129,0 1-258,-9-5 258,1-2-129,-6-5 129,1 1-129,-5-3 129,3-1-129,-5-5 129,2 0-129,-2-3-129,0-6-258,9 7-774,-9-12-3096,11 0-516,6-4-258,3-5-387</inkml:trace>
  <inkml:trace contextRef="#ctx0" brushRef="#br0" timeOffset="296360.9509">23244 6764 774,'0'0'3612,"0"0"645,2-8-2193,10 8-516,-12 0 129,15-1-129,-15 1-258,14 0-387,-14 0-129,10 7-258,-10-7-129,3 18 0,-3-4 129,0 4-129,0 3 129,0 4-258,-3 3 0,3 6 129,-3 1-258,3 4 0,0-2-129,0 0 0,0-2 0,0-3 0,5-4-129,-4-4-129,9-3-1161,-10-9-2064,0-12-1161,15 8-258,-9-13-129</inkml:trace>
  <inkml:trace contextRef="#ctx0" brushRef="#br0" timeOffset="296960.9852">23639 7091 258,'67'-21'2451,"-30"6"-387,-5 5-129,-6-4-129,-1 6 129,-10-5-129,-1 7 0,-11-4-387,-3 10-387,0-10-258,0 10-129,-22-8 0,6 7-387,-7-1 129,0 2-129,-6 0 0,2 3 0,-2 0 0,3 4-129,0-1 0,3 2 129,1-1-129,6 2 129,2 1 0,3 1 0,2 2 129,3 1 0,3 1-129,3 1 0,0 1-129,4 4 129,3-4-129,7 2 129,0-3-129,9 2 129,1-1-129,8 1 258,3-6-258,8 0 0,5-1 0,3-3-129,4-1-129,-1-7-387,7 9-1806,-5-9-2451,-5 0-258,-4 0-387,-6-6 0</inkml:trace>
  <inkml:trace contextRef="#ctx0" brushRef="#br3" timeOffset="338685.3716">16273 13178 6708,'13'0'4644,"-13"0"-387,0 0-1161,0 0-2709,0 0-258,12 0-129,-12 0 0,0 0 129,16 11 0,-16-11 129,9 20 0,-6-6 129,1 7-258,-4 2 258,4 5-258,-4 1 129,1 7-258,-1 1 258,0 6-129,0-5-129,0 1 258,0-3-645,0-9-645,11-3-3354,-1-6-387,-10-18-258,21 6-258</inkml:trace>
  <inkml:trace contextRef="#ctx0" brushRef="#br3" timeOffset="339482.4173">16199 13245 6063,'-19'6'5160,"19"-6"-645,0 0-129,-4-15-3354,6 5-1290,12 1 129,1-6-129,7 2 129,3 1 0,1 0 129,2 1 129,0 1 0,0 3 0,-3 0 0,0 5-129,-2 2 0,-1 0 129,-3 2-258,0 5 129,-2 3-129,0 0 129,-4 5-129,2 0 129,-3 3 0,0 3 0,-4-4 129,-1 3-129,-4-1 129,-1 0-258,-2-3 387,-3 2-258,-6-4 258,-2 1-258,-5-1 0,1-4 129,-4 2 0,2-5 129,1-2 0,4-3-129,12-2-129,-17-1 0,17 1 0,-4-10-129,4 10 129,4-12-258,-4 12 0,19-7 258,-4 7-129,1 0 129,1 5-129,1 0 0,3 8 0,0-2 0,2 8 0,-3-2 0,-3 4 0,0 0 129,-4 0 0,-4 0 129,-3-3 0,-1 2 129,-5-6 0,-2 0 0,-8-5 0,-1-3 129,-6 0-129,3 0 129,-9-6 0,3-2-129,-4-5 0,2 1-129,-2-3 0,4-2 0,2 0-387,1-6-129,8 6-258,-6-5-774,15 16-645,-8-15-2322,8 15-645,6-14-129</inkml:trace>
  <inkml:trace contextRef="#ctx0" brushRef="#br3" timeOffset="340120.4538">16829 13375 5160,'12'7'4128,"-12"-7"-129,0 0-1419,0 0-2580,14-6-129,-14 6 0,11-5 129,-11 5-129,17-2 258,-6 0 129,0 2 0,3 0 129,3 0 0,0 3-129,4 2 0,0-1-129,1 5 0,0-3-129,-2 4 0,0 2 0,-2 1-129,-3 4 129,-4 0 0,-3 5 0,-5-2 0,-3 4 129,-2 0 129,-13-5 387,5 4 0,-10-9 0,6 2 129,-9-9-129,7 2 258,-7-9-387,7 0 0,-2-5-258,1-6-258,6-4 0,-2-1-129,8 1 0,0-4-258,5 4 129,4-1-258,11 7 0,0-1 0,12 10-129,-1-5-129,14 7-645,-8-2-1161,9 0-1935,4 2-258,-4-2 129</inkml:trace>
  <inkml:trace contextRef="#ctx0" brushRef="#br3" timeOffset="340444.4723">17549 13427 1935,'0'-14'3741,"0"14"-129,-11-13 0,2 4-3354,-1 2-387,-3 2 129,-1 4 129,-5 1 258,1 4 129,-5 3 129,3 7 258,-6-1 129,10 8-129,-9-2 0,11 7-129,-3-4-129,8 6 129,0-6-258,9 1-129,0-4-258,7-1-129,14-5-516,0-9-903,18 1-1677,1-5-1548,3-9-129,3-1-129</inkml:trace>
  <inkml:trace contextRef="#ctx0" brushRef="#br3" timeOffset="340924.4998">17839 13172 1,'0'-16'3998,"0"16"130,0 0-774,0 0-1032,0 0-645,0 0-387,0 4-516,0-4-129,-2 18 129,0-8-258,2 9 0,0 0 0,0 5-258,0 4 0,0 4-129,0 5 0,1 1-129,-1 1 129,-3-3-129,-4-2 129,3-2 0,-6-4-129,6-6 258,-2-10-129,2-2 129,4-10-129,0 0 0,0-11 0,2-3 0,6-12 129,2-4-258,5-5 0,3-1 0,3-1 0,1 1 0,5-1-129,3 5 129,0 7-129,0 4 129,0 4-129,-2-1-129,3 12-258,-11-6-903,9 12-1677,-8 0-1548,-10 0-129,-2 7-258</inkml:trace>
  <inkml:trace contextRef="#ctx0" brushRef="#br3" timeOffset="341181.5145">17844 13433 5289,'0'13'5031,"21"3"-258,-2-14-516,6-2-2838,5 5-1290,4 0 129,4 2-129,-1 2-129,2 1-129,1 6 0,-3 3 129,0 3-516,-2-3-774,0 3-3096,6 6-258,-6-6-516,0 1 258</inkml:trace>
  <inkml:trace contextRef="#ctx0" brushRef="#br3" timeOffset="342132.5686">18575 13406 3999,'0'0'4386,"18"6"-258,-18-6-516,25 17-2838,-12-4-1419,7 12 258,-2 4 258,1 7 0,-4 6 387,-5-2 129,3 8 387,-10-10 0,6 10 258,-9-12-129,1 0 0,-2-15-129,1-2 0,0-19-387,0 0-129,0 0 0,-8-22 0,8-6-258,0-5 0,0-5 0,2-7-129,-1 2 258,2 2 0,-1 0 0,0 2-258,1 5 258,2 6-129,-1 6 0,2 5-129,3 4 129,-9 13-129,23-7 0,-9 7 0,2 9 0,2 0 129,-2 6 0,1 3 129,-1 3-258,-3-2 129,-5 2 129,-1 2 0,-7-4 0,-1 3 129,-11-4 0,-2 1-129,-7-9 129,0 6 258,-6-6-258,2-1 129,-3-8-129,2-1-129,2-1-129,1-8 0,8-1-258,-1-6-258,15 1-903,-8-10-2709,13 2-903,7-2-129,7-1-516</inkml:trace>
  <inkml:trace contextRef="#ctx0" brushRef="#br3" timeOffset="342576.5942">19044 13435 4773,'10'12'4644,"-10"-12"-258,0 0-258,17 12-3096,-17-12-1032,13 8 0,-7 1 129,5 5 258,-5-2 0,2 9 258,-3-5 0,4 8 258,-8-5-387,6 4 129,-6-6-258,3-3-258,-3-1 0,3-2 0,-4-11 0,2 11 0,-2-11 258,1-6-258,-1-8 258,1-1-129,-1-3 0,5-5-129,-3-8 0,4 3-129,2 2 0,4 1-129,7 3 0,2 4-129,7 0-129,-2 3-387,11 12-129,-8-9-774,15 13-1161,-11-1-1935,4 2-387,-5 1-258</inkml:trace>
  <inkml:trace contextRef="#ctx0" brushRef="#br3" timeOffset="342936.6148">19572 13567 7482,'-28'6'4773,"17"-11"-258,5-5-258,8-6-3870,0-5-387,5 2 0,4-3 0,4 2 129,-1 2 258,4 5-129,-2 3-129,-1 7 129,0 3-129,-2 6 0,-4 6 129,-2 2-129,-5 4 0,1 6 258,-5-3 0,-3 3 258,-7-4-258,0 3 129,-8-6-129,2 1 0,-4-6-258,-1-8-129,-1-2-387,-6-11-1161,8-1-3354,-1-11-258,6-2-258,-3-6-387</inkml:trace>
  <inkml:trace contextRef="#ctx0" brushRef="#br3" timeOffset="344072.6798">19908 13431 2193,'2'37'3870,"4"-11"129,-6-3-645,-1 7-3483,1 4-129,0 2 0,0 3 258,0-1 0,0 0 516,-5-9 516,5 3 0,-9-14 387,8 4-129,-11-14 0,12 2-387,-12-11-129,12 1-258,-9-25-129,5 2-258,-2-4 0,1-6 0,1 0-129,2-6 129,2 1-129,0 1 129,5 1-129,5 6 0,3-1 129,6 3-258,1 4 258,4 3-258,3 3 258,3 8-258,-2 7 129,-1 0 0,1 6 0,-3 7 0,-4 7-129,-5 4 258,-4 4-129,-3 4 258,-9-4 129,-1 7 0,-13-8 0,0 3 258,-10-9-258,3 1 0,-4-9-258,-1-4 0,0-4-387,1-5-387,11-1-2580,-3-12-1548,2-2-516,5-10-387,6-4 129</inkml:trace>
  <inkml:trace contextRef="#ctx0" brushRef="#br3" timeOffset="345069.7368">21086 13139 6837,'-10'-2'4515,"10"2"-129,0 0-387,0 0-3612,0 0-516,-3 4 0,3-4 0,0 15 0,0 1 0,0 1 129,0 7 129,0 5-129,0 0 129,0 6-129,0-1 258,0 5-129,0-6 0,0 1 129,0-4 0,3-4 0,-1-8-129,3 0 129,2-7-258,4-6 0,6-5 0,3-10-129,4-4 0,2-2-129,4 0 129,-1-1 0,0 2 129,-3 2-129,-4 8 129,-2 5 0,-1 7 0,-1 4 0,-5 8 0,1 0-129,0 3 129,-1 2 0,-4 2-129,1-2 258,-4-5 129,1 3 0,-7-9 129,0 2 387,-10-6-258,1 1 0,-11-7 129,1 0-129,-8-3 0,2-4-387,-1-3-129,1-3-258,6-1-387,-6-12-645,17 15-2064,-6-13-1677,6 5-129,-1-4-387</inkml:trace>
  <inkml:trace contextRef="#ctx0" brushRef="#br3" timeOffset="345604.7675">21659 13398 8127,'9'15'4902,"-9"-15"-258,13 6-387,-13-6-3741,11-6-903,0 5-129,-11 1 129,22 0 129,-9-3 129,0 3 258,4 0 129,-2 0-129,4 5 129,-3 0-129,2 5-129,0 4 0,-1 2 0,-3 6-258,0 2 129,-5 1 129,-4 2 0,-3-1 0,-2-2 258,-3-6 129,-4 3-129,-6-8 129,-3-2 0,-2-3-129,-2-7 0,-3-1 0,1-5-258,1-6-129,-1-6-129,6 3 0,1-6 0,5 2 0,1-3 0,8 9-129,-3-2 0,4 5 129,2 0-387,14 9-774,-16 0-1935,27-9-1290,-2 9-516,5 0 258</inkml:trace>
  <inkml:trace contextRef="#ctx0" brushRef="#br3" timeOffset="346881.8405">22335 13382 4128,'-10'-3'4902,"0"3"-387,-11-3-387,2 2-1935,-5 1-2451,3 3-129,-6 1 129,4 5 0,-2-3 129,5 4 129,2-1 258,4 0 0,5 4 129,4-4 0,5 3-258,5 1 129,8 3-129,2 0-258,5 3 0,4 2-129,-3-4-129,5 7 0,-5-2 0,1-2-129,-8-1 258,0-3 258,-6 0 258,-6-7 129,-2 1 0,0-10 0,-13 9 129,-4-9 0,0 0-258,-3-6-129,-5-1-258,4-2 0,-3-2-258,8 0 129,0-4 0,7 5-129,2-5 129,7 3 0,7 2 129,10 0 0,6-1 129,5 2 0,10-3 0,4 4 0,6-1-258,5 0 129,0 0 129,3-1-129,-3 0-129,-2 0 0,-5-1 129,-6-1 0,-7 1 0,-6-2 129,-8 0 0,-7 1-129,-8 1 0,-4 3-387,-7-3 0,-6 4 0,-9-1-129,0 7 0,-9-1 258,4 2 129,-4 3 258,1 3 258,2 3 258,2 3 0,8 6 387,-2 1-258,9 4 129,-1 3-258,11 3 0,-1-3 258,5 6-258,8-10-129,7 2-129,4-6-129,7-4 0,3-8-129,3-1 129,4-5-129,-2 2 0,3-2 129,-3-5-129,-2 1 0,1 2 0,-5-2 129,-2 2-129,-3-4 129,-2-1-129,-2 1 0,-3-2 129,-3-2 0,-2-7 0,-5 0-129,-1-4 0,-3-1 129,-2-1-129,-3 3 0,0-1-129,-8 5-258,-5 3-129,-1 12-387,-12-1-387,5 13 258,-11-2-258,5 15 129,-10-8 0,11 8 387,-2-3 387,7-3 258,6-2 516,4-10 129,11-6-129,0-11 129,14-6-129,4-10-129,8-7 387,2-8-387,6-5 0,0-6 0,1 4 129,-2 1 258,1 6 129,-10 0-258,-1 13 258,-7 0-129,-1 11-258,-11 6 129,-4 12-258,0 0-129,0 6 129,-9 9 0,-2 7 258,-6 3-258,5 11 0,-6 1 129,8 6 0,-2 7 0,11 1-129,1 1-258,10-2-387,17 7-1935,6-12-2193,5-3-645,3-8-387,2-14 129</inkml:trace>
  <inkml:trace contextRef="#ctx0" brushRef="#br3" timeOffset="348088.9095">16428 14342 2451,'-18'18'4386,"18"-18"0,-20 9-258,4-9-2967,16 0-774,-24 0 258,24 0 0,-26-12 129,26 12 0,-21-17 0,17 8 0,-7-8 0,11 3-258,0-5-129,4 3-129,7-3-129,6-2-129,4 0 0,5 6 0,2-2 0,2 4-129,3 1 129,-2 9-129,-1 3 129,-5 0-129,3 9-129,-7 0 258,-2 3-129,-6 5 129,-6 4 0,-1-2 129,-6-1 0,0 6 129,-13-7 129,3 2 129,-8-1-129,2-3 0,-5-6-129,0-4 0,-1-3-129,-2-2-387,5-1-516,-11-14-1161,16-1-2709,0-4-258,7 1-516,3-6-258</inkml:trace>
  <inkml:trace contextRef="#ctx0" brushRef="#br3" timeOffset="348796.95">16791 14113 8127,'15'0'4257,"-15"0"258,0 0-1677,0 0-2709,3 7-258,-3-7 0,7 9 0,-2 0 129,-1 3 258,-1 1 129,0 6 0,-3-6 129,0 7 387,-3-7-387,3 5 129,-6-7-129,6 1 0,0-12 0,0 0-258,18-2-129,4-10-129,4-3 129,3-3-129,5 0 0,1-4 0,-1 5 0,-2 5 0,-7-3 0,-3 9 129,-4 6-129,-4 4 0,-3 5 0,0 5 0,-3 3 0,0-2 0,0 7 129,2 2 0,-2-6 0,-1 2 0,-2-3 0,4 2 0,-5-8-258,-3-2-1161,-1-9-3483,0 0-258,0-10-387,0-20-387</inkml:trace>
  <inkml:trace contextRef="#ctx0" brushRef="#br3" timeOffset="352213.1454">17879 14176 258,'11'-5'258</inkml:trace>
  <inkml:trace contextRef="#ctx0" brushRef="#br3" timeOffset="352792.1785">17926 14162 129,'4'4'1290,"-4"-4"0,0 0-129,0 0-387,0 0-258,0 0-129,0 0-129,0 0 387,0 0 387,0 0 129,0 0 258,0 0-129,0 0 129,0 0-129,0 0-129,0 0-387,0 0-129,0 0-387,0 0 0,-6-6-129,6 6 0,0 0 0,-18-4-129,18 4-129,-16-1 129,16 1 0,-20 5 0,9 2-129,1 6 129,-1 0 0,3 1 0,-4 4 129,4 3 129,0-5 129,3 7 258,-2-5-258,7 4 258,2-9-129,10-3-129,3-4 0,10-2-258,6-4-129,3-7 0,4-4-129,-1-5-129,0-1 129,-3-2 129,-4-2 129,-5-3 129,-8 5-129,-4 1 258,-10-4 129,1 6-129,-4-1-129,-6 7-129,-6-2 0,-2 6-258,0 2 258,-6-2-258,5 9-258,-6 4-129,4 7-516,-6-9-645,11 16-1419,-6-4-1161,3-2-645,6 3 258</inkml:trace>
  <inkml:trace contextRef="#ctx0" brushRef="#br3" timeOffset="354324.2662">18039 14204 2193,'20'2'3483,"1"-1"-645,-21-1-903,14 17-387,-7-3-645,-4 1-387,3 7-129,-3 0-258,3 8 0,2-6 0,-1 13 129,2-7-129,1 8 0,0-7-129,-2 7 645,2-7-645,-2 0 516,-5-9-258,2 7 387,-5-8-129,0-6 129,-1-2 129,-1-1-258,-11-8 129,13-4-129,-21 5 0,7-12-129,-5-6 258,3 0-516,-3-2 129,3-6-129,0 1-258,7-5-129,3 1-258,-1-3-258,7 6 0,0-13-387,5 8 129,0-11-129,12 9 129,-6-9-129,13 6 129,-5-5 129,10 7 387,-3-2 0,3 8 387,-1 3 258,-2 1 516,-1 8 0,-9 1 129,3 7 0,-19 3 129,18-2-258,-18 2-258,0 0 0,7 12-387,-7 0 0,0 1-129,2 0 258,-2 4-129,1 1 129,0-5 129,3 4 0,-2-4 0,4 0 0,-2-5 129,2 5 129,-6-13-387,12 14 129,-12-14 0,10 10 129,-10-10 129,0 0 129,0 0-129,0 0 258,2-6-129,0-3-129,-4-7 0,2 2-258,0-10-258,0 0-129,2-1 0,5-2-258,4 3 258,2 4 0,6 7 0,-1-2-129,4 8 258,1 4 0,0 3 0,0 0 0,-2 6-129,2 4 129,-3-7 0,-1 7 0,-2 1-258,-3-4 0,0 2 0,-14-9-258,20 11 129,-20-11 129,10 7-129,-10-7 129,0 0 129,0 0 0,0 0 129,8 11 129,-8-11 0,0 0 0,0 0 0,9 8-129,-9-8 0,10 10 0,-10-10 129,13 15-258,-5-6 129,2 3 0,-3-2 0,-1 1 0,-3 3 0,-1 2 258,-2-4-129,-4 3 258,-8 0-258,-2 2 129,-5-4 129,-2 3-129,-4-8 0,2-2-129,-1-3 0,2-1-129,5-7 129,1-4-129,6-4 0,3-1-129,3-2 129,4-1-258,4-2 129,5 1-129,8 8-258,1-6 0,9 7 129,-3-4-129,9 8 129,-6-1 0,7 6 129,-7-3 0,1 3-129,-5 5-645,5 6-645,-9 0-129,6 0-387,-10-4-129,7 7 129,-11-7 129,8 4 516,-8-8 1290,0 2 903,1 0 387,-12-5 774,20 17-129,-20-17 0,21 16-387,-21-16 0,26 10-645,-12-8 0,6-2-387,-2-1 0,2-3 258,-2-9 129,1 1-129,-8-7 258,2 2 0,-11-7 129,5 3-129,-10-3-129,-3 2-258,-5-2 0,-1 7-258,-5 5-129,0 0-129,0 11 0,-4 1-129,5 7-258,-11 0-129,12 16-1032,-16-4-129,11 10-516,-10-8-129,9 6-1290,2-5-903</inkml:trace>
  <inkml:trace contextRef="#ctx0" brushRef="#br3" timeOffset="354796.2932">19171 14060 258,'53'-65'4644,"-33"38"387,-6 3-516,-7 1-1806,7 14-903,-14-4-903,0 13-387,0 0-258,0 0-258,0 0 129,0 13-258,0 9 0,0 5 0,0 3 129,-4 7 129,1 4 129,2 3 0,-5-3 0,6 1 0,0-13 129,0-3 0,8-7-258,7-11-258,9-8-129,-1-13-516,15-6 387,-5-11 0,7 4 258,-3-4 129,-4-1 129,-3 8 258,-9 0 0,-1 15 387,-20 8-129,16 0-258,-15 9-129,0 11-258,1 4 129,0 1-258,2 6 258,4 0-129,1-3 0,4-1-129,6 0-1548,-4-15-2580,-2-7-774,-3-6 0,-2-21-516</inkml:trace>
  <inkml:trace contextRef="#ctx0" brushRef="#br3" timeOffset="355003.305">19597 13912 11868,'24'47'5289,"-10"-36"-1032,-14-11-2322,18 0-6579,-8-9-645,4 5-645,-6-5-129</inkml:trace>
  <inkml:trace contextRef="#ctx0" brushRef="#br3" timeOffset="355882.3553">19815 14141 5289,'30'18'4902,"-15"-17"-645,7 3-129,1-4-3870,2 0-387,1-5 0,2-3 258,-1 4 129,-4-5 258,1 3 129,-5-7 129,2 5 0,-12-7 129,2 6-258,-10-2-258,-1 11 0,-3-17-129,-9 11-129,-6 4-258,-4-1 0,-1 3 0,-4 2 129,-2 6-129,1 0 0,-1 3 129,2 2-129,1-3 258,3 8 0,2 4-129,1-3 129,3-2 0,3 4 0,8 3-129,5-5 129,1 5-129,8-7 258,9-4-258,6 1-258,9-4 258,7-7 0,3-6 0,5-6 0,3-5 258,4-6-258,-1-4 0,-1-2 129,-5 2-258,-6 0 129,-6 4 129,-6 3-129,-11 3 0,-2 3 129,-16 11-258,14-4 129,-14 4 0,0 0 129,6 6-129,-6 5 0,0 2 129,0 1 0,0 0 0,0-3 0,3-2 0,3-1 0,-6-8 0,24 3 0,-5-4-129,4-5-129,2-3 258,-1-1-258,1 3 129,-1 4 0,-6 2 0,-4 5 129,-3 8-129,-6 7 129,-4 7-129,-1 3 0,0 2 129,1-3-129,0 2-129,2-3 129,1-6-258,2-8 0,8-3-516,-14-10-387,33 0-1290,-20-19-2451,9-6-258,1-15-387,4 2 1</inkml:trace>
  <inkml:trace contextRef="#ctx0" brushRef="#br3" timeOffset="356149.3706">21013 13988 3870,'43'-29'5160,"-29"19"-774,-1 7 258,-13 3-2451,11-2-1806,-11 2-387,16 2 129,-16-2 0,10 19 0,-4-2 0,-1 1 129,1 6 0,-5 2 258,4 6 0,-3-3-129,3 7 129,-2-2-258,2-3 129,-1-6-387,1-2-129,1-3-258,-6-11-516,8 5-1290,-14-17-1935,0-7-1032,-10-10-258,-4-3 258</inkml:trace>
  <inkml:trace contextRef="#ctx0" brushRef="#br3" timeOffset="356344.3816">20942 14090 2967,'-85'-48'4515,"51"36"129,8 0-1290,1 0-1548,25 12-903,0 0 0,13 0-129,15 0-258,16 7 0,8-6 129,17 11 258,6-8-258,15 6-129,3-5 0,6 2-387,3 3-903,-8-3-3741,0-1-516,-4-6-387,-10-7-516</inkml:trace>
  <inkml:trace contextRef="#ctx0" brushRef="#br3" timeOffset="357062.4228">22547 13952 1935,'1'-20'5031,"-1"20"0,0-10-387,0 10-2451,0 0-774,-10-10-516,10 10-387,0 0-258,0 0-129,0 0 0,0 0 0,0 0 0,0 10-129,0 2 0,0 9 0,-2 7 129,2 2-129,-1 10 258,1 3-258,-1 2 129,1 2 129,0-1-129,2-5-129,5-8-258,-3-6-774,14-2-1677,-8-16-2064,3-7-258,-2-3-258</inkml:trace>
  <inkml:trace contextRef="#ctx0" brushRef="#br3" timeOffset="357302.4365">22333 14045 9030,'-3'6'5160,"10"-4"-258,14 2-387,-3-4-3999,19 0-516,8 0 0,11 0-387,6 0-129,-2-2-1032,15 2-3096,-7 0-129,-1 5-516,-5 1 0</inkml:trace>
  <inkml:trace contextRef="#ctx0" brushRef="#br3" timeOffset="357676.4579">23081 14255 3999,'-53'2'4386,"33"-7"-387,-7-12-645,10 2-3354,4-2-645,7 2-129,1 1 516,5 2 129,7 3 0,6 2 387,8 7 258,-3-2 258,5 5-129,-2 6 129,4 6-387,-4-2 0,3 9 129,-9 0 129,2 3 0,-11-5 129,3 5 258,-9-7-129,-3 5 258,-14-9-258,1 8 129,-11-14-258,0-2-387,-5-1-387,-10-9-1935,1-3-2967,-6-10-258,-1-2-516,-6-17-516</inkml:trace>
  <inkml:trace contextRef="#ctx0" brushRef="#br3" timeOffset="359364.5545">16224 14828 7740,'7'9'4128,"-7"-9"-258,2 9-516,-2-9-3741,0-4-516,0 4 258,4 7-258,-4-7 774,0 0 516,0 0 129,0 0 0,0-7 129,0 7 129,0 0-129,0 0 0,0 0-258,0 0 129,2 10-387,1-3 129,-2 13-129,0-1 129,-1-11-129,0 7 129,0-15-129,0 63 258,0-63 387,-6 64 0,6-64 0,-7 47-258,7-47 129,-2 59 0,2-59-258,0 0 0,0 0-387,0 0 0,0 0 258,50-5 129,-50 5-258,31-39 0,-31 39 258,32-39-258,-21 24 0,1-9-516,-12 24 516,22-22 129,-22 22-129,31-16 129,-11 3-387,5 13 0,3-8 387,0 1 258,2 0-645,-2-1-129,-4-8 387,-4 7-258,-3 9 129,-7-8 0,-10 8-129,16 15 129,-16-15 0,8 9-258,-8-9 129,3 48-129,-3-48 387,5 40 129,-5-40-129,1 36 0,-1-36 0,4 37-258,-4-37 258,0 0 129,0 0 129,43-2-129,-22-21-129,6 0-387,3 0 258,0-3 258,0-8-258,-1 7 0,-7 9-516,-22 18 258,34-6 387,-34 6 129,17-6-258,-17 6-774,9 25 1032,-9-25-258,0 0 0,12 41 129,-12-41-387,7 54 129,-7-54 516,7 43 0,-7-43-387,2 40 129,-2-40 129,0 0-516,4 41 0,-4-41-129,0 0-1419,0 0-2838,0 0-903,0 0 129,0 0-774</inkml:trace>
  <inkml:trace contextRef="#ctx0" brushRef="#br3" timeOffset="359654.5711">17357 14937 12255,'1'11'5160,"-1"-11"-516,0 0-258,0 0-4257,0 0-258,4 45-129,-4-45 258,2 60 129,-2-60-129,5 60 0,-5-60-129,9 57-2322,-9-57-2322,0 0-129,0 0-129,34-12-774</inkml:trace>
  <inkml:trace contextRef="#ctx0" brushRef="#br3" timeOffset="359853.5824">17440 14669 12255,'29'36'4902,"-29"-36"-903,26 5-3483,-26-5-5547,13-11-258,-7 0-774</inkml:trace>
  <inkml:trace contextRef="#ctx0" brushRef="#br3" timeOffset="360424.6151">17587 15006 4386,'0'0'4128,"26"20"258,-26-20-387,5-6-2838,3-10-774,-5 6 516,-3 10 0,0 0-129,0 0 387,0 0-516,0 0 129,10 47-387,-10-47 258,0 56 0,0-56-516,0 48 387,0-48-129,0 40 0,0-40-258,0 0 258,50-4-387,-50 4-258,81-53 774,-26 17-645,-2 3-129,7-8 0,-4 13 387,-7-3 0,-6 5 129,-12 13 0,-5 6-129,-26 7-129,0 0 516,21 44-129,-21-44-258,-4 49 0,4-49 0,-17 68 0,17-68-129,-8 50-258,8-50-1290,1 49-3483,-1-49-258,0 0-387,0 0-129</inkml:trace>
  <inkml:trace contextRef="#ctx0" brushRef="#br3" timeOffset="360758.6342">18330 14951 10965,'21'27'5031,"-21"-27"-387,25 56 129,-25-56-4128,0 0-903,15 58 516,-15-58-129,1 59 0,-1-59 258,0 56-129,0-56-129,0 44-774,0-44-4128,0 0-129,0 0-645,0 0-387</inkml:trace>
  <inkml:trace contextRef="#ctx0" brushRef="#br3" timeOffset="360948.6447">18426 14757 10449,'12'11'2064,"2"-11"-1806,-14 0-258,13-12-5031,-11-4-903</inkml:trace>
  <inkml:trace contextRef="#ctx0" brushRef="#br3" timeOffset="361632.6842">18653 14963 7224,'10'-10'3741,"-10"10"516,0 0 0,0 0-4128,0 0 0,30 6 645,-30-6-516,0 0 516,26 41 387,-26-41-258,9 50-129,-9-50 129,0 0-258,0 57-516,0-57 516,0 0-387,0 0-129,0 0-387,43 6-129,-43-6 0,48-26 387,-18 4-258,-1-8 258,0 3 0,-2 3 0,-6-1 129,-5 14 129,-5-2 129,-11 13-774,0 0 645,0 0-258,20 43-129,-20-43 129,8 40 387,-8-40-387,0 0 258,0 0 0,39 37-516,-39-37 774,0 0-387,52-16 0,-52 16-516,0 0 516,0 0 0,55-31 129,-55 31 0,0 0-387,0 0 258,14 36 129,-14-36 0,2 42-258,-2-42-129,3 68-516,-3-68-1677,22 58-3225,-22-58 129,0 0-129,0 0-774</inkml:trace>
  <inkml:trace contextRef="#ctx0" brushRef="#br3" timeOffset="361897.6994">19502 14954 11223,'0'0'5289,"0"0"-645,0 0 387,32 30-3999,-32-30-2064,0 0 1032,0 0 129,2 38-516,-2-38 258,0 0 129,0 53-387,0-53 0,0 54 258,0-54-4773,19 41 0,-19-41-645,0 0-774</inkml:trace>
  <inkml:trace contextRef="#ctx0" brushRef="#br3" timeOffset="363076.7668">19828 14823 7611,'7'12'5160,"6"-11"-516,-13-1-387,9 19-3741,0-10-774,3-9 387,0 6-258,-1 6 387,-2-3 0,0 7 0,-1-6 129,-8-10 258,0 0-258,10 46 129,-10-46-516,1 53 387,-1-53 0,-2 64-258,-3-24 129,5-40-129,-15 65-387,7-27 258,8-38 387,-13 48-258,13-48-129,0 0 0,-9 45-387,9-45 129,0 0 129,0 0-1032,0 0-258,0 0-387,0 0 0,0 0 0,15-35 129,-15 35 258,0 0 387,-7-48 645,7 48 258,-26-39 516,26 39 258,-28-38 0,28 38 645,0 0-387,-27-43 0,27 43 258,0 0-129,0 0-129,0 0-387,0 0 258,25-38-387,-25 38 0,0 0-129,70 0-129,-70 0-129,65 0 0,-65 0 258,70 0-129,-70 0-129,69 0-129,-69 0 258,62 0-387,-62 0-258,53 0-129,-53 0-258,0 0 129,58 8 0,-58-8-129,0 0-387,48 1 516,-48-1 903,0 0 129,0 0 129,43-36-129,-33 13 129,-8 6 258,4-4-258,-5 9-129,-1-6-774,0 18 258,-2-20-387,-3 9 387,5 11 258,-22-2 0,8-3 129,-5 3 258,1 0 387,-7 0-258,6 5 129,-7 7 0,7-7 0,19-3-129,0 0-129,-58 46 0,58-46 0,-19 51 129,19-51-129,0 51 258,0-51-903,28 59 645,-28-59-129,58 38 0,-58-38-516,82 27-516,-82-27-3612,90 28-903,-37-35 258,-1-13-645</inkml:trace>
  <inkml:trace contextRef="#ctx0" brushRef="#br3" timeOffset="364144.8276">21148 14634 6966,'12'-2'4773,"-12"2"129,0 0-774,0 0-3612,0 0-516,0 0 0,0 0 0,0 0 0,9 6-129,-6 10 129,-2 18 0,5-1 0,-2-1 387,5 5-516,-3 9 645,1 4-387,-3 4 387,2 7-258,-6-61 129,11 76-129,-8-29 0,1-4-387,-4-43-1161,3 64-3741,-3-64-129,0 0-516,0 0 129</inkml:trace>
  <inkml:trace contextRef="#ctx0" brushRef="#br3" timeOffset="364404.8424">21027 14924 2322,'-25'5'3225,"5"3"-129,20-8-1419,9 9-1677,2-9 516,12-5 387,-23 5 774,67 3 903,-31-9-387,23 5-129,-13-7-645,15 1-129,-11 7-645,3 4-387,-1-11-903,-15 1-1548,9 12-129,-25-3-1290,6-3-1548,-6 0-387</inkml:trace>
  <inkml:trace contextRef="#ctx0" brushRef="#br3" timeOffset="365224.8897">21564 14629 1161,'0'0'2322,"0"0"-516,0 0-129,0 0 0,0 0-258,0 0-129,0 0 129,0 0-387,0 0-258,0 10-129,0-10-387,4 20-129,0-10 0,-2 12 129,3 7 387,-3 8-516,-2-4 129,0 5-387,-4 13 774,-1-4-129,-9 4 516,6 1-774,-7-10 258,15-42 129,-19 65-258,19-65-258,-5 46-129,5-46-387,0 0-258,0 0 129,54-6-258,-54 6-129,57-37 645,-57 37 516,61-55 516,-27 26-258,-34 29 387,45-49 516,-45 49-387,0 0-516,0 0 129,0 0-129,0 0-774,52 0 0,-52 0 0,16 44-516,-16-44 774,15 47 0,-15-47 0,10 54 129,-10-54-129,5 49 258,-5-49-1161,0 38-2193,0-38-1935,0 0-387,0 0-387</inkml:trace>
  <inkml:trace contextRef="#ctx0" brushRef="#br3" timeOffset="365676.9155">21969 15086 4257,'37'50'5031,"-37"-50"-516,-11 40-387,11-40-3225,0 0-774,0 0-516,0 0-129,0 0 516,59-30 0,-59 30 645,49-27-129,-49 27 0,49-27 0,-49 27 129,0 0 129,48-37-129,-48 37 0,0 0-387,0 0-129,0 0 0,0 0-129,0-42 258,0 42-516,0 0 258,0 0 258,-54-14-129,54 14-129,0 0 0,-54 27 129,54-27-387,0 0 645,-52 49-129,52-49-258,-20 47 387,20-47 0,-3 45-129,3-45 0,0 0-129,29 49-129,-29-49 0,45 37-516,-45-37-1806,71 9-2709,-71-9-129,74 1-903,-74-1 129</inkml:trace>
  <inkml:trace contextRef="#ctx0" brushRef="#br3" timeOffset="366148.9425">22541 15008 8256,'0'0'4515,"0"0"-516,0 0 0,0 0-4644,-29 38-516,29-38 387,0 0 0,-47 38 516,47-38-129,0 0 1161,-65 44-645,65-44 645,0 0 0,-48 35-645,48-35 129,0 0-387,0 0 516,-2 40-387,2-40 0,0 0-129,0 0 129,53 46 0,-53-46 0,0 0 0,42 36-387,-42-36 516,0 0 387,3 44-129,-3-44 0,0 0-258,0 0 258,-51 32-258,51-32-129,0 0-1935,-51-17-3096,51 17-129,-28-42-129</inkml:trace>
  <inkml:trace contextRef="#ctx0" brushRef="#br3" timeOffset="366612.9691">22438 15206 4257,'31'54'4128,"-31"-54"-516,67 42-258,-67-42-4386,56 1 258,-56-1 516,56-10 129,-56 10 516,50-25 774,-50 25 645,0 0-129,68-50-258,-68 50-387,0 0-129,22-37-129,-22 37-387,0 0-387,0 0 0,0 0 0,0 0 0,0 0 0,0 0-645,-52-25 645,52 25 258,0 0-129,0 0 0,-61 9 129,61-9-387,0 0 387,0 0 129,-51 29 0,51-29-129,0 0-129,-25 42 387,25-42-387,0 0 387,-7 49-258,7-49 258,0 0-516,32 48-129,-32-48-387,64 29-903,-10-23-3483,-3-6-129,8-4-645,3-13-516</inkml:trace>
  <inkml:trace contextRef="#ctx0" brushRef="#br3" timeOffset="368201.0599">23240 15189 516,'1'45'4644,"-1"-45"129,0 0-387,0 0-1935,0 0-1548,0 0-129,0 0-258,0 0 387,57 7-387,-57-7-516,0 0 387,56-43 0,-56 43-129,47-40 258,-47 40-387,51-43 129,-51 43 387,0 0-516,58-49 0,-58 49 129,0 0-129,0 0-258,21-38 258,-21 38-258,0 0-387,0 0 774,-51-4-387,51 4 129,-51 11-129,51-11 129,-58 20 0,58-20 129,-62 18 129,62-18-258,-61 29 0,61-29 258,-58 31-129,58-31 129,-52 40-129,52-40-129,-41 39 258,41-39-387,-28 50 645,28-50-387,-10 40 129,10-40-516,0 0 387,22 51 0,-22-51-516,49 15 0,-49-15-1290,78 21-2838,-78-21-903,90-21 129,-90 21-387</inkml:trace>
  <inkml:trace contextRef="#ctx0" brushRef="#br3" timeOffset="368769.0924">23665 15012 5805,'0'0'4902,"0"0"-258,0 0 0,0 0-3999,0 0-903,0 0 0,0 0 129,-3 40 129,3-40 387,-12 40 0,12-40-129,-8 41-129,8-41 129,0 56 387,0-56-387,9 54 129,-9-54 0,12 44-258,-12-44 129,11 42 129,-11-42-516,0 0 129,0 0 129,0 0 0,0 0-129,0 0 258,0 0 258,0 0-129,0 0 258,0 0-387,0 0-387,0-51 387,0 51 0,9-51-258,-9 51 0,17-51-129,-17 51 0,25-44 258,-25 44 129,31-37-387,-31 37 0,0 0 0,57-20-129,-57 20-516,0 0-387,74 16-1290,-74-16-1677,0 0-1032,49 15-645,-49-15 258</inkml:trace>
  <inkml:trace contextRef="#ctx0" brushRef="#br3" timeOffset="369196.1166">24037 15033 1161,'0'0'4386,"-33"38"258,33-38-774,0 0-3225,0 0-645,-30 46 516,30-46-258,-11 40 129,11-40 258,-2 40 0,2-40 258,0 41 0,0-41 0,5 37-258,-5-37-129,0 0 129,0 0-129,14 46-516,-14-46 129,0 0 129,0 0 0,0 0 258,0 0 0,0 0 0,0 0 258,0 0 0,0 0-129,10-43-258,-10 43-129,0 0-258,6-51 0,-6 51-129,14-48 0,-14 48-387,0 0 387,44-39 0,-44 39 0,0 0 0,61-23-387,-61 23-258,50 8-2709,-50-8-1032,49-7-1032,-49 7-516</inkml:trace>
  <inkml:trace contextRef="#ctx0" brushRef="#br3" timeOffset="369629.1412">24355 15215 4644,'-36'36'4902,"36"-36"-129,0 0-516,-57 31-3096,57-31-1548,0 0 0,-4-33 129,4 33 645,6-49 129,-6 49-258,21-46 516,-21 46 0,0 0 0,0 0-387,57-32 0,-57 32-129,0 0-258,0 0 129,53 35-258,-53-35-258,0 0 258,26 46 516,-26-46-129,9 39 0,-9-39 0,0 0 258,-9 47 0,9-47 129,0 0-387,0 0 129,-53 31-258,53-31-129,0 0 0,-55 6-387,55-6-1290,0 0-3096,0 0-516,-52-54-903,52 54 387</inkml:trace>
  <inkml:trace contextRef="#ctx0" brushRef="#br3" timeOffset="370101.1682">24510 15060 3870,'1'58'3870,"-1"-58"516,1 38-258,-1-38-3483,0 0-387,0 0 129,19 45-258,-19-45 774,0 0 387,13 42-258,-13-42 129,0 0 0,12 44-774,-12-44 129,0 0 387,0 0-645,0 0-258,0 39 129,0-39 129,0 0-387,0 0 645,0 0-516,0-41 0,0 41 0,9-45-129,-9 45 0,17-46 258,-17 46-129,21-41-129,-21 41 129,0 0 0,34-44 0,-34 44 129,0 0-129,49-21-645,-49 21 516,0 0-129,76-6-258,-76 6-774,64 9-2193,-64-9-1935,57 0-129,-57 0 258</inkml:trace>
  <inkml:trace contextRef="#ctx0" brushRef="#br3" timeOffset="370649.1999">25026 15010 9933,'23'43'5676,"-23"-43"-516,0 0 129,0 0-4644,0 0-645,0 0 129,0 0-129,0 0-387,0 0 516,0 0-129,0 0 0,-45 45 0,45-45 0,0 0-387,0 0 516,-49 27 387,49-27-774,0 0 387,0 0-129,0 0 0,0 45 0,0-45-129,0 0 129,35 37-258,-35-37 516,0 0-387,0 0 0,59 40 129,-59-40 0,0 0 258,0 0-258,22 37 0,-22-37-129,0 0-129,0 0 645,-29 39-516,29-39 645,0 0-258,-67 24 129,67-24-129,-58 7 0,58-7 0,-54 11-2580,54-11-2838,-58-4-387,58 4-774,-56-57-258</inkml:trace>
</inkml:ink>
</file>

<file path=ppt/ink/ink9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3:09:44.497"/>
    </inkml:context>
    <inkml:brush xml:id="br0">
      <inkml:brushProperty name="width" value="0.05292" units="cm"/>
      <inkml:brushProperty name="height" value="0.05292" units="cm"/>
      <inkml:brushProperty name="color" value="#7030A0"/>
    </inkml:brush>
  </inkml:definitions>
  <inkml:trace contextRef="#ctx0" brushRef="#br0">3892 3444 3354,'0'0'3870,"0"0"-1161,-8-14-1677,8 14-258,0 0-258,0 0 129,8-13-129,4 9 258,-1-8-129,9 7 129,1-5 129,9 5-387,2-7 129,10 8-258,-1-3 258,11 7-387,3 0 129,5 1-129,6 2-129,5 4 129,4 0-258,4 3 129,6-3-129,6 1 129,4-5-129,7 2 129,5-5 129,10 0 0,1-1 0,9-2 129,4-4 129,10 2-129,1-1 0,7 0 0,2 0-129,5 1 0,1-2-258,3-3 129,1 0 0,1-5-129,-1-2 129,2 0 0,-1-1 0,0 1 129,-6-3 0,1 4-129,-4-1 0,-3 6 0,-4 1 0,-4 1-129,-6 2 0,-6-1 129,-5 3-129,-9 2 0,-10 2 0,-9 0 0,-11-1 0,-10 2 0,-13 0 0,-8 0 0,-13 4 0,-9-2 0,-7-1 0,-10 2-129,-5-1-129,-11-2 0,0 0-387,0 0-258,0 0-1677,-15 15-2193,-2-6-387,-4-4-129,-4-5-257</inkml:trace>
  <inkml:trace contextRef="#ctx0" brushRef="#br0" timeOffset="1329.076">7194 5178 4902,'-49'-1'5160,"32"-1"-645,1-6 0,7-7-3483,9 15-645,0 0-129,0 0 0,6-10-129,13 9-258,11 1 129,6 0-129,13 0 129,10 0 0,8 2-129,10 2 258,9-1-129,7 2 129,5-2 129,8 3-129,5 0 129,11 6 258,6 2-258,7 3 0,9-2 0,9 5 0,10-1-129,13 3 0,6-3 0,8 2 0,9-10 0,5 2 0,5-3-129,5-2-129,1-4 129,4-2 0,-1-2 0,2 0 129,2-2-129,-2-5 0,-1-2 129,0-2 129,-4 0 129,-3 3-129,-9-4 129,-4 0-258,-11 1 129,-6 1 0,-13 2-129,-10 1 0,-19 0-129,-11 0 129,-15 0-129,-12 0 0,-12 1 129,-13-1-129,-10 3 0,-11-4 0,-11 4 0,-10-1 0,-8-1 0,-9 4 0,-8-1 0,-10 3-129,0 0 0,-21-5 0,-2 9-516,-14-4-2064,-2 15-2322,-7-2-387,-5-11-258,-1-2-387</inkml:trace>
</inkml:ink>
</file>

<file path=ppt/ink/ink9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3:10:57.148"/>
    </inkml:context>
    <inkml:brush xml:id="br0">
      <inkml:brushProperty name="width" value="0.05292" units="cm"/>
      <inkml:brushProperty name="height" value="0.05292" units="cm"/>
      <inkml:brushProperty name="color" value="#7030A0"/>
    </inkml:brush>
  </inkml:definitions>
  <inkml:trace contextRef="#ctx0" brushRef="#br0">20668 5820 516,'0'0'1677,"0"0"0,0 0-258,0 0 129,7 3-387,-7-3 0,0 0-258,14 9 0,-14-9-387,15 6 129,-6-3 0,3 2-129,-1-4 258,6 7-129,-3-8 129,9 7-129,-2-7 129,6 4 0,2-4 0,10 2-258,-1-2 129,13 3-258,1-3 0,10 3 129,4-1-258,9 1 258,0-3-129,9 0 0,5 0-129,8 0 0,-1-5 0,5 2 0,2-9 0,3 4 0,2 2-129,0-4 0,-1 3 0,-4 0 258,-4-1-258,1 1 0,-3 2 0,-9 4 0,-4-3 0,-8 4 0,-13-5 129,-5 2-258,-10 2 129,-8 1 129,-11-3 129,-9 0-387,-9 3 129,0-5 0,-11 5 0,11-1 0,-11 1-129,0 0 0,-5 0-129,5 0 129,-9 6-129,-1 2 0,2-3-129,-6 1 129,4-1 0,-1-2-129,2 5-129,-2-8-387,10 14-2064,1-14-1935,-13 15-258,13-15-645,-12-3 0</inkml:trace>
  <inkml:trace contextRef="#ctx0" brushRef="#br0" timeOffset="6732.3851">22971 14175 2709,'-6'8'3999,"6"-8"-387,0 0 129,0 0-2967,7-7-258,2 7 129,-8-16 258,7 12-129,-4-8 0,5 8 0,-1-13-258,10 12-129,3-5-387,10-4-129,11 8 0,9-3 0,11 3-129,7-2 258,3 5 0,-1-2 258,-5 0 0,-3-1 129,-17 3-129,-6 2 0,-10 0-516,-6 1-2967,-4 0-1290,5 0 129,-8-9-516</inkml:trace>
</inkml:ink>
</file>

<file path=ppt/ink/ink9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0:28:57.157"/>
    </inkml:context>
    <inkml:brush xml:id="br0">
      <inkml:brushProperty name="width" value="0.05292" units="cm"/>
      <inkml:brushProperty name="height" value="0.05292" units="cm"/>
      <inkml:brushProperty name="color" value="#00B0F0"/>
    </inkml:brush>
  </inkml:definitions>
  <inkml:trace contextRef="#ctx0" brushRef="#br0">8868 7069 2451,'14'8'3483,"-14"-8"0,0 0-2709,13 9-129,-13-9-129,6 12 258,-6-12 0,2 11 129,-2-11-129,0 9 258,0-9 0,0 0-258,0 0-129,0 9 0,0-9-258,0 0 0,5 9-129,-5-9 129,5 10-258,-5-10 129,0 12-129,0-4 129,0-8-129,-3 14 0,3-14 0,-4 14-129,3-6 129,0 3 0,1-1-129,0 4 129,0 0 129,0 3-129,0 4 0,0-1 0,0 3 0,0-1 0,0 0-129,0 0 129,-1-1 0,1-2-129,0-5 0,0 0 0,0-4 129,0-2-129,0-8 129,5 8-129,-5-8 0,0 0 129,0 0-129,0 0 0,0 0-129,0 0-387,0 0-645,0-14-1419,0 3-2064,0-8-387,0-2-129</inkml:trace>
  <inkml:trace contextRef="#ctx0" brushRef="#br0" timeOffset="644.0368">8833 7093 1032,'-11'-7'3612,"11"7"0,-13-6-1419,13 6-2193,-10-5-903,10 5-129,-11-2 0,11 2 0,-12 0 516,12 0 645,-13 3 774,2-3 516,11 0 129,-16 4-129,16-4 129,-15 4-387,15-4-387,-11 4 0,11-4-516,0 0 0,0 0-129,0 0 258,0 0-129,0 0 129,11 0 0,-2 0 129,6-1 129,1-4-258,5 3 129,2-5-258,5 4 0,4-5-129,2 4 0,1-3 0,1 0 0,-2 0 0,-1 0 0,-5 3 0,-2-2 0,-7 1 258,-2 3 0,-5 0-129,-2 2 0,-10 0 0,10-1 129,-10 1-129,0 0 0,0 0-129,0 0 0,0 0 0,0 0-129,0 0 0,0 0-129,0 0 0,0 0-258,0 8-516,0-8-2451,0 0-1548,-1 11-129,1-11-387</inkml:trace>
  <inkml:trace contextRef="#ctx0" brushRef="#br0" timeOffset="2500.143">17716 5261 1161,'0'8'1032,"0"2"0,0-10 387,0 10 0,0-10 516,0 0-387,4 13 258,-4-13-129,0 0-258,0 0 0,11 12-387,-11-12-387,7 13-129,-7-13 0,7 18-258,-5-5 0,3 0 0,-2 5 0,0 4 0,-1 0 0,2 0 0,-3 0 0,2-1 0,-1 2 0,0-1-129,1-4 0,-1-1 0,-1-4 0,0 2 129,-1-5-129,0-1-129,0-9 0,0 12 129,0-12 0,0 0 0,0 0-129,0 0 129,0 0-129,0 0 0,0 0-516,0 0-1032,3-6-1677,-2-4-1548,-1-5 0,0-3-387</inkml:trace>
  <inkml:trace contextRef="#ctx0" brushRef="#br0" timeOffset="3080.1761">17524 5340 903,'0'0'3870,"0"0"-129,-8-6-387,8 6-2193,0 0-1806,5-6 129,-5 6-129,0 0-129,9-1 387,-9 1 129,0 0 516,11 0 387,-11 0 129,0 0 129,8 0 129,-8 0 0,0 0 129,10-3-129,1 3-258,1-5-129,6 2 0,2-3-258,10 3 129,4-8-129,6 5-129,1-4-129,1 1 129,2-3-129,-3 2 0,-4-1 0,-3 2 0,-8 1-129,-4 2 258,-8 0-129,-1 5 0,-13 1 129,11-2-258,-11 2 129,0 0-129,0 0 0,0 0 129,0 0-129,0 0-129,0 0 0,-4 3-387,4-3-258,-9 5-2064,9-5-1677,-8 4-387,8-4-129</inkml:trace>
  <inkml:trace contextRef="#ctx0" brushRef="#br0" timeOffset="4664.2667">17812 9147 258,'-9'-3'1161,"9"3"-387,0 0 129,0 0 645,-10-6 129,10 6 645,0 0 0,0 0 0,0 0-258,0 0-387,0 0-774,0 0-129,0 0-516,-7-2 0,7 2-387,-8 5 129,8-5-129,-10 8 129,10-8-129,-10 18 258,4-8-129,2 4 129,-2-1 0,3 2 129,-2 5 0,2 5 0,-1-2 129,3 2-258,-1-1 258,0 1-258,1-1 0,1-2 0,0-4-129,0-1 129,0-3-129,0-3 129,0-11-129,0 12 129,0-12-129,0 0 258,0 0-516,0 0 0,0 0-516,0-7-645,3-2-2709,-2-2-645,-1-6-387,0 1 258</inkml:trace>
  <inkml:trace contextRef="#ctx0" brushRef="#br0" timeOffset="5204.2976">17520 9151 516,'0'0'2709,"0"0"-1935,0 0 129,0 0 516,12-5 387,-12 5 258,22-6 0,-11-1 0,8 7-258,-3-11-387,9 9-387,-2-9-258,7 6-129,-3-6 0,6 2-258,-2 0 0,3-2 129,0 0-129,0 2-129,-1 3 0,0-1 0,-2-1-129,-2 3 0,-3 0-129,-3 3 129,-3 2 0,-5 0 0,-4-2-129,-2 2 129,-9 0-258,0 0 0,10 6-258,-10-6-1161,0 0-2967,0 0-258,0 0-258,0 0-387</inkml:trace>
</inkml:ink>
</file>

<file path=ppt/ink/ink9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3:12:15.432"/>
    </inkml:context>
    <inkml:brush xml:id="br0">
      <inkml:brushProperty name="width" value="0.05292" units="cm"/>
      <inkml:brushProperty name="height" value="0.05292" units="cm"/>
      <inkml:brushProperty name="color" value="#7030A0"/>
    </inkml:brush>
  </inkml:definitions>
  <inkml:trace contextRef="#ctx0" brushRef="#br0">4733 8400 129,'0'0'2838,"-8"4"-258,8-4 0,-1 13-2580,1-13 0,0 0 258,-9 9 387,9-9 516,0 0 129,0 0 387,-8 1 0,8-1 258,0 0-516,0 0 0,0 0-774,0 0 0,0 0-129,0 0-258,0 0 129,0 0-258,0 0-129,0 0 129,7 0 129,-7 0-258,12 0 258,-1 0 129,2 0-129,6 0 129,1 0-129,6-1 0,1-3 129,8 2-129,0-4-129,6-1 0,2 0 0,3-1 0,3-1-129,0 1 0,1 2 0,-1 0 129,-4 1-129,-2 1 129,-10 1-129,-2 3 258,-9 0-129,-5 0 129,-7 0 0,-10 0-129,9 0 0,-9 0 0,0 0-129,0 0 0,0 0 129,0 0-258,0 0 129,0 0 0,0 0 0,0 0 0,-5 0 0,5 0 0,0 0-129,0 0 129,0 0 0,0 0 0,0 0-129,0 0 129,0 0 0,0 0 0,0 0 0,0 0 0,0 0 0,0 0 0,0 0-129,0 0 129,0 0 0,0 0-129,0 0 0,0 0 129,-1 12-129,1-12 129,0 0-129,0 0 129,0 0-129,0 0 129,0 0-129,0 0-129,0 0-516,0 0-1419,0 0-2451,0 0-387,-4-13 0,-4-3-774</inkml:trace>
  <inkml:trace contextRef="#ctx0" brushRef="#br0" timeOffset="8067.4614">8876 8832 129,'0'0'1290,"0"0"-129,0 0 129,0 0-258,0 0 0,0 0-258,0 0-516,0 0 129,0 0-258,0 0 129,0 0 129,0 0-129,7-1 258,-7 1-129,11-3-129,-2 3 129,-1-1-258,2 1 0,1 0 0,2 0 258,-1 1-129,6-1 258,-3 3 129,6 1 129,0-3-129,6 6 258,1-2 0,10 4-387,-4-1 129,11 7-258,0-5 0,7 6-129,2-7 0,3 3 0,4-5 129,1 3-129,3-5 129,2 1 0,4-4-129,4 4-129,0-6 129,2 0-129,-4 0 129,0 1 129,-10-1-129,-2 0 129,-8-1 0,-7-1 0,-13-2-129,-2 4 129,-10 0-258,-2-1 0,-5 0 129,-4 1-129,-10 0 0,9 0 129,-9 0 0,0 0-129,0 0 129,0 0 0,0 0-258,0 0 258,0 0-258,0 0 0,0 0 0,0 0 0,0 0-258,0 0 0,0 0-258,0 0-774,0 0-2709,0 0-903,0 0-129,5-17-516</inkml:trace>
  <inkml:trace contextRef="#ctx0" brushRef="#br0" timeOffset="16846.9636">13019 10295 1935,'0'0'2838,"0"0"-129,0 0-645,0 0-258,0 0-387,0 0-645,0 0-129,0 0-258,0 0 129,0 0-258,0 0-129,0 0-129,0 12 129,0-12-129,0 0 258,0 0 0,0 0 258,-5 11 0,5-11 0,-9 13 0,4-1 129,-6-2-258,1 14 129,-5 2-258,-1 11 0,-4 5-129,-1 12 129,-3 7 0,0 9 0,-1 1-129,1 1 129,3-3-129,1-3 129,2-5 0,3-10-129,3-7 129,2-10-258,2-7 258,2-6-129,1-7-129,5-14-129,-4 17-129,4-17-387,0-7-516,0-17-1548,2 1-1935,8-6-129,1-10-258</inkml:trace>
  <inkml:trace contextRef="#ctx0" brushRef="#br0" timeOffset="18027.0311">12762 10348 1161,'0'0'2064,"0"0"-129,0 0 516,0 0-129,0 0-258,7 0-258,-7 0-387,12-5-516,-4-5-129,5 1-387,-1-7 0,6 1-258,0-5 0,4 3 0,0-6 258,4 4-258,0-2 0,0 1 0,0 3 129,-1 1-129,-3 1 129,-2 7-129,-4-3 0,-2 7 258,-5 1-129,-1 3-129,-8 0 129,9 1-129,-9-1 129,4 17 0,-4-5-129,2 3-129,-1 1 129,2 5 129,0-2-129,3 5 0,-1 1-129,3 3 129,2 0 0,2 2-129,0 0 129,0-1-129,0-1 129,0-4-129,-3-4 129,0-3 0,-3-5 129,-1-1-129,-5-11 129,0 0 0,0 0 0,7 13-129,-7-13 258,0 0-258,0 0-129,0 0 0,0 0 0,0 0-129,0 0-516,0 0-2322,0 0-1806,-2-12-129,-4-3-516,-4-8 0</inkml:trace>
  <inkml:trace contextRef="#ctx0" brushRef="#br0" timeOffset="41708.3856">13321 11603 1032,'0'0'2580,"0"0"-645,0 0-129,0 0-516,0 0 129,0 0 0,0 0 387,0 0-258,6 0-129,-6 0-387,12 3-258,-4-3-129,8 0-258,4 0 0,7 0-258,3-3 258,10 1-129,3-5 129,8 2 129,4-2-258,9 4 258,3-4-129,9 6 0,-1-3-258,8 4 129,-1-1-129,0 1 129,-2 0-258,-3 0 258,-8 0-129,-5 1 129,-12 1 0,-6 5 129,-10-5-129,-5 6 0,-11-8 129,-3 3-258,-6 1 129,-11-4-129,8 4 0,-8-4-129,0 0 129,0 0-129,0 0 129,0 0-129,0 0 0,0 0-129,-4 0 129,4 0-516,-10 9-3870,-4-1-258,-10-8-774,-7-6-387</inkml:trace>
  <inkml:trace contextRef="#ctx0" brushRef="#br0" timeOffset="53501.0601">21477 6125 258,'31'5'1677,"-12"-2"387,1-2 258,6 3 0,0-3-129,8 2-129,-3-3-387,7 3-387,0-2-258,7 3-387,0-2-258,7 2 129,3-1 0,8 1-129,3 0 0,7 3 0,1-7 0,8 4 129,-2-4-258,4 1 516,-8-1-258,1 0 0,-11 0-258,-1-1 129,-13-3-258,-5 4 0,-9-3 258,-9 3-387,-6 0-129,-7-3 129,-5 2 387,-11 1-387,12 0 258,-12 0-258,0 0-129,0 0 129,0 0 129,0 0-129,0 0-258,0 0 258,0 0-387,-9-8 258,9 8 129,-8-3-129,8 3 0,-14-5-129,14 5-129,-14-6-645,14 6-1677,0 0-2064,-17 0 0,6 0-774</inkml:trace>
  <inkml:trace contextRef="#ctx0" brushRef="#br0" timeOffset="57136.268">21579 11156 1,'9'7'515,"-9"-7"-128,14 5 258,-14-5 129,15 2 387,-6-2 129,2 0 258,2 2 129,0-2-387,2 0 129,0 0-258,1 0-129,1-4 0,4 4-387,-1 0 129,3-1-387,1-2-129,3 3 0,0-1 129,6 1-129,-2 0 0,5 0-129,0 0 258,5 0 0,-1-1 129,4 1 0,-4-6-129,3 6 129,-6-5 0,3 3 0,-6-3-258,-3 2 0,-2 1 129,-3 1-258,-5-1 0,-1 0-129,-6 1 0,-3 1-129,-1 0 129,-10 0-129,10 1-516,-10-1-387,0 0-2064,0 0-1290,0 0-258,-10 0-258</inkml:trace>
  <inkml:trace contextRef="#ctx0" brushRef="#br0" timeOffset="58555.3492">21561 11118 3096,'0'0'3612,"0"0"0,-10 2-903,10-2-2322,4 1 0,7 0-645,3 2 258,7 3 258,6-2 129,8-4 0,9 3 387,5-3-387,8 0 129,5-6 129,10 0-129,-1-4 0,6 2 0,-4 0-258,1 0 0,-5-3 129,-5 5 0,-9-2-129,-6 7 129,-12-5-129,-6 6 0,-12-3 0,-5 3-129,-14 0-258,8 3 129,-8-3-258,-4 9-258,-2 3-387,-6-9-1032,2 2-2451,-1 7-129,-7-12-129</inkml:trace>
  <inkml:trace contextRef="#ctx0" brushRef="#br0" timeOffset="119536.8371">16558 6992 2580,'-2'-10'4386,"2"10"-258,0-15 129,0 3-3096,9 7-645,1-7-129,5 6 0,2-5-387,3 8 258,3-3 129,2 5-258,-2 1 0,1 0 129,-2 0-129,1 6 0,-5 2 0,0 3 0,-3-2-129,0-1 129,-5 0-129,-2 1 0,-4 1 258,-1 3 0,-3-13 0,-1 23 0,-5-14 129,-3 11 0,-4-8 129,-1 7 0,-4 0-129,-1 4-129,-5 4 0,4 5 0,-1-2-129,1 4 0,4 2-129,4-2 129,4 2-258,6-4 0,4-1-387,6-9-645,9 2-3225,7 1-258,-1-6-258,5 1-516</inkml:trace>
  <inkml:trace contextRef="#ctx0" brushRef="#br0" timeOffset="120211.8757">16707 8004 6708,'6'12'5031,"-6"-12"-516,0 0 0,0 0-3612,0 0-387,0 0 0,0 0-258,0-13-129,0 13-129,0-12 129,0 12-129,0-15 0,0 15 129,0 0-258,0 0 129,0 0 0,0 0-129,0 0 0,0 0 129,0 0-129,5 7 0,-5-7 129,0 15 0,0-15 129,-3 14 129,3-14-129,0 0 258,-11 8-129,11-8 0,0-8 0,2-4 0,8-5-258,1-3-258,3 2 516,-2-3-645,2 4 258,-2 4 0,0 6 129,-12 7 0,8-5 0,-8 5 129,0 8 0,-6 3 0,-1 1 129,0-1 0,-2-3-129,9-8-129,-12 19 0,12-19-774,0 0-3612,0 0-129,0 0-645,-5-6-258</inkml:trace>
  <inkml:trace contextRef="#ctx0" brushRef="#br0" timeOffset="153854.8">22259 4509 645,'-29'-2'4257,"11"-5"387,9 2-258,1-1-2451,0-10-645,8 1-258,4-9-258,11 2-516,5-5-129,7 1-129,4 1 0,-1 1-129,7 6 129,-5 6-129,-1 12-129,-5 0 129,-7 16-387,-7 3 129,-3 15 0,-7 1 129,-2 5 129,-2-1 0,-4 1 258,-4-3 258,-6-8 258,1 0 258,-9-14 0,3-1 0,-9-11-129,5-2 129,-5-6-516,5-11-387,4-4-1290,1-12-2838,6-17-516,7-4-516,3-8 0</inkml:trace>
  <inkml:trace contextRef="#ctx0" brushRef="#br0" timeOffset="154094.8137">22576 3856 3612,'1'55'4386,"-5"-19"-387,2 20-258,-11 4-3741,2 15 0,-6 6 129,-1 8-129,-1-1-129,6-1-774,-1-10-1677,9-19-1290,12-9-387,5-31 258</inkml:trace>
  <inkml:trace contextRef="#ctx0" brushRef="#br0" timeOffset="154539.8392">22750 4632 3225,'-13'-24'4128,"13"8"-516,0-13-129,8 3-3870,4-2 129,2 3 0,3 3 516,1 3-129,-1 6 129,3 7 129,1 6-129,2 2 258,2 14-129,-1 5-129,-2 3-129,2 3 258,-7 1-129,-4-1 129,-1 7 258,-12-7 387,-3 3-129,-17-13 129,3 8 258,-15-14-129,10 7-258,-10-15 0,8-3-387,1-4-516,9-21-774,18-1-3096,9-9-774,8-3-516,6-2-387</inkml:trace>
  <inkml:trace contextRef="#ctx0" brushRef="#br0" timeOffset="154983.8646">23283 4676 2322,'-39'26'4128,"16"-21"-129,11 9-129,-2-9-2322,6 3-1419,8-8 129,8 4 129,13-4-129,10-1-258,4-5 0,10-5 0,-2-4 129,4-2 129,-3-2 258,-11-3-129,-2 5 387,-20-10-258,0 8 258,-16-7-129,-6 6 0,-11 2-258,-3 4-129,-8 4-387,-8 1-774,10 9-1161,-1 4-2580,-1 0 129,11 7-645,5-6 388</inkml:trace>
  <inkml:trace contextRef="#ctx0" brushRef="#br0" timeOffset="155334.8846">23468 4603 5805,'51'58'4515,"-34"-27"-129,4 16-258,-6 8-3999,-2 13-258,-8 6-516,3 19-903,-11-3-645,-5 12 0,-12-6 129,3 3 774,-9-16 645,-3-5 774,2-9 774,-8-21 1032,13-4 387,-7-23 258,13 0-129,-7-22-1032,9-11-516,-3-24-129,7-9-387,0-19-129,10-11 0,1-10-258,14-13 0,13-7 0,17-4 129,13 7-258,12 2 129,8 16-129,4 7-645,6 16-3483,-9 15-258,-13 5-129,-11 16-387</inkml:trace>
</inkml:ink>
</file>

<file path=ppt/ink/ink9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3:36:57.557"/>
    </inkml:context>
    <inkml:brush xml:id="br0">
      <inkml:brushProperty name="width" value="0.05292" units="cm"/>
      <inkml:brushProperty name="height" value="0.05292" units="cm"/>
      <inkml:brushProperty name="color" value="#7030A0"/>
    </inkml:brush>
  </inkml:definitions>
  <inkml:trace contextRef="#ctx0" brushRef="#br0">14438 7361 1161,'8'8'3741,"-8"-8"258,0 0-1677,0 0-1548,0 0 0,0 0-129,-4 10 258,4-10-129,-7 4-129,7-4-258,-15 11 258,2-7-129,1 5-129,-6 0 129,0 2 0,-5 0-129,0 4-129,-4-1 0,2 2 0,1-1-129,0 3 0,4-3-129,3-1 0,3-3 0,5-3 0,9-8-129,-8 13-129,8-13 258,0 0-258,13 9 129,2-6-129,6 2 0,2 0-387,5 4 258,-1-1 0,4 4-129,-8-2 129,1 6 0,-5-1 129,-2 2 0,-6 1 258,-1 2-129,-3-2 0,-3 1 258,-1-2 0,-3-2 129,0 1 129,-6-2 129,-2 0 0,-6-3 0,-2 3-129,-4-5 129,-2 2-258,-3-4-129,1-1 0,-2-2-129,1-1 129,2-3-129,2 0-258,5 0-645,-1-9-1290,8-1-1935,9 0-258,0-8-387</inkml:trace>
  <inkml:trace contextRef="#ctx0" brushRef="#br0" timeOffset="732.0419">14635 7508 1,'25'6'1547,"-13"-6"388,2 1 129,-1 0-129,0 0-258,1 1-516,0 2-258,1 2-258,0 2-387,0 4-258,1 2-129,-1 4-129,1 4-129,-4 3 129,0 1 129,-3-1 258,-5-1 516,0 2 0,-4-3 258,-1 2 129,-8-9-129,2 4 0,-7-6-129,3 1-258,-4-3-129,1-2 0,-1-6 0,1 1 0,-4-5 0,3 0 129,-4-9-129,4 2 129,-1-8-258,2-1-129,2-1 0,4-4-258,2 3 129,2 0-129,4 0 0,2 1-129,5 3 129,2 0 0,5 1 0,2 2 129,4 3-129,3 1 0,3 2 129,2-1-129,2 6 0,-3 0-129,0 0-129,-4 3-258,0 7-903,-7-2-2193,-4-4-774,2 5 0</inkml:trace>
  <inkml:trace contextRef="#ctx0" brushRef="#br0" timeOffset="1608.092">15065 7494 1935,'-11'4'3741,"11"-4"0,0 8-645,0-8-1677,0 0-2193,0 8 0,0-8 258,8 11 129,-8-11 774,9 13 0,-9-13 645,8 14-258,-8-14 387,2 19-387,-2-7 258,2 3-516,-2-1 0,0 6-129,0-5-129,1 1 0,1-3-129,0-3 0,1-1 0,-3-9 129,10 8 0,-1-8 0,-9 0 0,18-14 0,-10 0 129,5 2-129,-3-9 0,2 3 258,-5-1-387,3 2 258,0-1-258,-1 2 129,1 1-258,0 4 129,0 1-258,0 0 0,0 4 129,-2 2 0,1 1 0,-9 3-129,12 0 129,-12 0 0,13 5 0,-6 4 129,1 3-129,-1 4 0,1 1 0,-2-1 0,-1 4 0,-1-2 129,-1-2-129,-1 1 0,-2-4 129,3-6 0,-3-7 0,13 2-129,1-5 129,3-9-129,4-6 0,3-5 129,3-1-129,-2-1 0,1 3 0,-3 0 129,-5 3-258,-1 5 129,-5 7 0,-2 5 0,-10 2 129,11 4-129,-7 9 0,-3 4 0,-1 2 129,0 4-129,0 1 0,0 0-129,0 1 129,1-1-387,3-3 0,-1-6-516,12 4-1161,-8-10-2322,7-6-516,1-3-258,0-11 258</inkml:trace>
  <inkml:trace contextRef="#ctx0" brushRef="#br0" timeOffset="2147.1228">15890 7539 8127,'0'10'4773,"4"3"-387,-4-13-387,9-1-3870,-2-6-387,8 1-129,-2-3-129,5-2 129,-1-8 0,3 3 258,-3-3 0,-1-3 258,-1 3-129,-4-1 258,-2 2 0,-5-1-129,-3 6 0,-2 4-129,-7 6 0,-4 3 0,-6 1-129,-3 9 0,-2 2 129,-5 7 0,2 2 129,-1-1 0,4 2 129,2-2 0,7 6 0,3-4 129,7 2-258,4-4 387,4 1-258,6-5 129,6 0-129,2-5 0,5 0 129,2-7-129,5 1 129,4-5-258,2 0 0,3 0-129,0-7-129,3 1-129,-4-4-387,3 5-2193,-8-3-1806,-7-3-129,-8-1-516,-10-2 0</inkml:trace>
  <inkml:trace contextRef="#ctx0" brushRef="#br0" timeOffset="3292.1883">14319 8345 2580,'12'0'3741,"-12"0"129,3-12-129,-3 12-3741,3-9-387,-3 9 645,0 0-129,5-8 0,-5 8 129,0 0 129,0 0 129,0 0-129,0 0 129,0 5 258,0 4-258,-3 2 129,2 5 0,-3 3-258,4 5 0,-1 3-129,1 5 129,0 0-129,1 2 0,3-2 0,3-1 129,-1-5-258,2-1 129,2-7 0,1-7-258,3-5 129,2-5-129,1-3 129,-2-7-129,2-7 258,-3-3-258,-1-5 129,-1-4 0,-2 1-129,0-1-129,-2 1 129,0 2-129,0 4 0,0 1 0,0 8 0,-3 3-258,-5 9 387,12-3 0,-12 3-129,12 13 129,-6 5 0,1 7 0,0 1 0,1 6 129,1 2-129,-2 1 258,2 0-129,0-3-129,1-4 129,1-3 0,-1-8 0,4-3 0,-2-8 0,3-6 258,0-6-258,2-10 129,1-9 0,1-6 0,-1-8 0,-1-4-129,-1-4 129,-1-1-258,-3 0 129,-3 2-258,-1 4 258,-2 8-258,-2 7 129,-1 5-387,1 8 0,-4 2-258,0 12-1548,6 6-2193,-6 3-774,0-1 0,-3 0-258</inkml:trace>
  <inkml:trace contextRef="#ctx0" brushRef="#br0" timeOffset="3996.2286">15203 8045 1032,'7'-7'2064,"-7"7"-2580,0 0 129,0 0 387,0 0 516,0 0 645,0 0 258,0 0 903,0 0 0,0 0-258,7-3 0,-7 3-516,0 0-516,0 0-258,0 0-387,5 7 0,-5-7 0,2 14 0,-1-6-129,-1 1-129,0 2 129,0 2 0,0 1-129,0 0 129,0 3-258,0-1 387,1 5-258,-1-2 129,1 1 0,-1-7 0,1 4 129,-1-6-258,0-2 129,0-1-258,0-8 0,0 0 0,0 9-258,0-9-774,0 0-2322,0 0-1290,0 0-129,2-10-387</inkml:trace>
  <inkml:trace contextRef="#ctx0" brushRef="#br0" timeOffset="31123.7802">14151 8244 1161,'0'10'3225,"0"-10"387,-6 9-2967,6-9-129,0 0-258,0 0 387,-9-3 0,9 3-258,-10-15 258,2 6-258,1-5 0,-5-2 129,3-3-129,-4-5-258,1-1 129,-2-6-129,0-5-129,-3-2 0,-1-4-129,0-5 129,-3-4-387,-2 0 387,-3-6-129,1-2-129,-3-6 258,0-6-258,1-5 0,-4-8 258,1-4 0,-1-4 0,-2-4-129,-1-6 129,-2-4 0,-1-3 129,1 0-129,-3-2-129,1-3-129,0-6-129,-1-8-387,1-1-258,-4-5 129,2-2-129,-6-4 0,4-3 387,-6-3 0,5-1 258,-1 0 387,0-2 0,5-2-129,-1-1 0,2-4-129,3 2-129,2-4 258,0 4-774,5 0 129,4 2 387,4-2 129,9 3 258,7 0-129,4 2 516,12-2-129,5 2 903,7 2 0,1 2-258,3 7-258,2 5 0,2 10-903,-4 3-2193,9 23 387</inkml:trace>
  <inkml:trace contextRef="#ctx0" brushRef="#br0" timeOffset="32387.8525">13159 1487 645,'-12'-15'2322,"12"15"258,-8-5-1419,8 5-516,-8-5 387,8 5 0,-9-7 258,9 7-129,-14-2 129,7 1-258,7 1 0,-20 4-258,9 7-129,-5 1-387,1 5-258,-3 4 129,1 3-129,0 2 129,3-2 0,1-1 0,6-1 0,3-2 129,4-2 129,6-4 129,8-5-258,8-3 0,7-3 0,3-3 0,6-2 0,0-9 0,0 2 0,-2-4-129,-3 2 129,-10 2 0,-4 3 0,-7-1-258,-12 7-258,9 0-516,-9 0-645,-4 0-1419,4 0-1032,-17 11-387,17-11-258</inkml:trace>
  <inkml:trace contextRef="#ctx0" brushRef="#br0" timeOffset="33415.9113">13313 964 1032,'0'0'2322,"0"0"0,0 0 516,0 0-2064,0 0-903,0 0 129,0 0 903,0 0-258,0 0 0,-9 40 258,9-40 258,0 0-258,14 42 129,-7-18-516,2 1-258,-1 4-129,1 6 516,-3 4-645,0-2-129,1 3 129,-3-7 129,1 1-129,0-7 129,-2-2-129,1-11 129,-2 0 0,3-4 129,-5-10 129,5 10 129,-5-10-129,0 0 0,7-10 129,-7 10-129,12-21 0,-2 4-129,0-2 0,1 7-258,2-4 0,-3 4 0,2-1-129,-2 8 129,1 4-129,-1 1 0,2 7-129,-3 3 258,4 7-129,-2-1 129,-1 8 129,1 0-258,-2 0 387,-2-1-129,0-3 0,-3-6-258,3 0-645,-3-6-2193,-4-8-903,20-10-129,-9-7-258</inkml:trace>
  <inkml:trace contextRef="#ctx0" brushRef="#br0" timeOffset="33920.9402">13830 1313 5160,'11'7'3741,"0"-7"-387,-11 0-129,0 0-3096,14-7-258,-6 2 129,0-8 129,2-2-129,-2 3 129,-1-3-129,-7 15 258,10-40 516,-10 40-516,2-34 387,-2 34-645,-7-24 129,7 24-129,-24-13 387,6 19-516,-1 5-516,-1 5 516,-2 6-258,1 7 516,-1-1 0,4 0 129,2 1-387,6-2 645,3-2 129,7-3-129,1 0-129,11-4 129,5-3-129,6-3-258,5-4 129,6-6-129,-1-3 0,2-5-129,-3-4-258,-1-4-129,-2-2-516,-9-5-1161,-4 2-1806,-1 6-129,-10-3-258,1 1 0</inkml:trace>
  <inkml:trace contextRef="#ctx0" brushRef="#br0" timeOffset="34527.9749">14279 1079 2322,'0'0'2838,"0"0"516,15-38-129,-15 38-2451,0 0-774,0 0-129,0 0 258,-33-9-258,33 9 774,0 0-774,-44 14 516,44-14 129,0 0-129,-44 38 645,30-21-645,6-3 258,1 5-774,6-1 1032,1 2-774,5-10 516,5 6-387,3 0 129,1 1-129,3-2 0,-2-1 0,1-6-129,-2 1 0,-2 2-129,2-10-129,2-5-129,1-10 0,-17 14-387,39-51 129,-39 51-387,46-78 129,-26 30-645,5-2 0,-6 1-1548,-3-2 516,2 6-1161,-13 4 516</inkml:trace>
  <inkml:trace contextRef="#ctx0" brushRef="#br0" timeOffset="34919.9973">14482 705 3096,'0'0'2709,"0"0"-516,-20 45-903,20-45 387,14 64-903,-2-23 258,-2 2-258,4 8-387,-6-1-258,2 1 645,-5-4-258,2-6 258,-7-4-129,1-12 258,-1 1-645,0-15 1032,-3-2-903,3-9 129,0 0-258,0-40-258,0 40 645,7-71-774,-1 24 129,3-5-258,3-5 387,2 3-258,3 5 258,-1-1 0,2 11-387,-1 3 258,-17 36 0,34-53-516,-34 53-258,0 0-1032,37-37-129,-37 37-1290,0 0-903,0 0-129,0 0 259</inkml:trace>
  <inkml:trace contextRef="#ctx0" brushRef="#br0" timeOffset="35146.0102">14580 869 2967,'33'41'2967,"-33"-41"-258,43 42-387,-43-42-258,60 50-387,-23-24-129,-37-26-258,70 42-258,-42-18-387,2-10-258,-3 4-1548,0-6-2451,-11 1-516,1-5 129,-12 6-774</inkml:trace>
  <inkml:trace contextRef="#ctx0" brushRef="#br0" timeOffset="36332.0781">13756 2428 516,'8'-9'3354,"-8"9"129,0-23 0,0 3-2193,-3-2-903,-2-9 129,-1-3 0,-2-4 129,1-4-258,-2-6 129,-1 0-258,0-2 129,1 4-258,1 3 258,0 9 0,1 1-129,2 12-129,1 4-129,0 5-129,4 12 0,0 0 0,0 0-258,-4 8 258,4 6 0,2 1 129,3 4 0,2 2 258,3 0 0,3-4 0,-1 1-129,4-6 129,-1-5 0,1-4 0,1-6-129,1-5 129,-2-11-129,3 0 258,-2-8-258,1 3 0,-4-2 0,-1 3 0,-3 1 0,-3 4-129,-1 5 0,-5 3-258,-1 10-129,3-11 0,-3 11 0,0 0 0,0 0 129,10 11 0,-4 5 129,4 4 258,0 10 129,3 5 129,0 7 0,2 8 258,-4-1-129,4 7 387,-8-4-516,2-3 0,-5-7 0,1-3-258,-3-12-129,0-7-387,3-5-1032,-5-15-2838,8-1-129,0-10-516,0-8 516</inkml:trace>
  <inkml:trace contextRef="#ctx0" brushRef="#br0" timeOffset="36651.0963">14255 2003 8901,'10'19'4257,"-6"-8"0,0 4-645,-2-1-3999,3 8-129,-2 0 387,0 2 0,-3 0 0,0-3 258,0-1-258,0-2 258,0-2-387,3 1-516,-3-7-2064,0-10-1290,11 14 387,-11-14-1032</inkml:trace>
  <inkml:trace contextRef="#ctx0" brushRef="#br0" timeOffset="37164.1257">14428 1694 7224,'0'0'2967,"5"14"387,-3-4-645,5 8-3483,-1 0-129,3 8 645,0 4-129,-2 8 387,0-3 258,0 12-129,3-1 0,-5-3 258,4 0 258,-6-10 0,5-2 258,-8-15-129,6 3 129,-6-19-258,0 0 0,3-17-258,0-4-129,-1-5-129,1-8-129,3-5 0,-2-5-129,3-2 258,0 2 0,-1 4 0,2 6 516,-1 1-387,1 11 129,0 3-387,-1 5 387,4 4-774,-11 10 258,18-7-1032,-18 7-645,12 0-1677,-12 0-1290,0 12 129,-9 1-258</inkml:trace>
  <inkml:trace contextRef="#ctx0" brushRef="#br0" timeOffset="37398.1391">14473 1888 1548,'40'22'3612,"-15"-10"-258,5-2-645,4 4-387,-5-5-387,6 8-387,-7-7-387,3 7-258,-5-2-258,3 2-387,-5 0-387,-1-7-387,2 5-1032,-6-6-2322,-1-6-516,3-3-129,-6-9 129</inkml:trace>
  <inkml:trace contextRef="#ctx0" brushRef="#br0" timeOffset="37804.1623">14960 2064 7353,'-17'2'4386,"1"-19"-387,11 1-258,1-5-3612,3-5-258,1 1-129,3 0 0,5 3 129,3 0 129,1 6 0,2 1 129,1 5 0,1 6-129,-1 4 258,-2 1-258,-2 7 129,-2 4-258,-3 5 129,-1-1-129,-4 4 129,-1-1 258,-1-2 0,-8 0 0,3-1 129,-5-4-129,0-3 0,-2-3 0,-1-1-258,0-1-258,-3-4-258,4 0-516,-5-9-1161,4-4-2064,4-3-258,2-5-258</inkml:trace>
  <inkml:trace contextRef="#ctx0" brushRef="#br0" timeOffset="38098.1791">15063 1467 8514,'4'49'4257,"2"-16"-387,0 1-258,5 9-3741,0 1-387,4 7 258,0-6-387,-3-1 516,-1-9-387,-1-1 258,-5-12-774,2-1-1548,-2-7-1290,-5-14-129,0 0-387</inkml:trace>
  <inkml:trace contextRef="#ctx0" brushRef="#br0" timeOffset="38516.203">15263 1865 7482,'-6'-24'4386,"6"9"-516,-3-7-387,3 1-3612,0-2 0,10 5-258,-2 0 387,5 1-129,-2 4 387,3 1-258,2 6 645,-3 2-387,-2 4-129,0 0 0,-2 7 0,-3 6-129,-1 2-387,-5 5 516,0-1-387,-6 2 516,0 1-387,-7-3 516,1 2-645,-3-8 516,2-1 0,-3-2-258,1-4-129,4-1-258,-4-6-258,6-1-1548,-1-5-1935,-2-7-387,4-1-129</inkml:trace>
  <inkml:trace contextRef="#ctx0" brushRef="#br0" timeOffset="39472.2577">15480 1558 2193,'2'-11'3096,"-2"11"129,0 0 0,5 10-2838,-5-10-258,2 13 129,-2-13 645,4 15 0,-4-15 258,3 15 0,-3-15-129,2 18 129,-2-7-387,1 4-129,1 1-129,1 0-258,0 2-129,1-1-516,-1-1 516,3-5-387,-6-11 387,10 14-258,-10-14 387,9 7-387,-9-7 516,0 0 645,0 0-774,9 0 516,-9 0-516,0 0 387,0 0-387,0 0 516,0 0-645,0 0-129,2-9 0,-2 9-129,0 0 129,0 0 0,0 0-129,0 0 0,0 0 0,0 0 129,0 0 0,0 0 129,0 0 0,0 0-129,0 0 0,0 0 129,8-9-258,-8 9 129,9-13 0,-2 3 0,4-5 0,3-4 0,6-9 0,4-8 129,0-3 129,5-6 0,-1 2-129,0-1 129,-2 2-258,-2 2 129,-4 8-258,-3 4-387,7 4-1677,-5 10-2193,1-4-258,-3 7-387,-1 2-129</inkml:trace>
</inkml:ink>
</file>

<file path=ppt/ink/ink9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0:29:06.218"/>
    </inkml:context>
    <inkml:brush xml:id="br0">
      <inkml:brushProperty name="width" value="0.05292" units="cm"/>
      <inkml:brushProperty name="height" value="0.05292" units="cm"/>
      <inkml:brushProperty name="color" value="#00B0F0"/>
    </inkml:brush>
  </inkml:definitions>
  <inkml:trace contextRef="#ctx0" brushRef="#br0">9766 8158 2451,'-8'0'1935,"8"0"-258,0 0 258,0 0 0,0 0-129,0 0-129,0 0-258,-1 9-516,1-9-129,0 0-258,0 0-387,0 0 0,0 8 0,0-8 0,0 0 0,2 10 0,-2-10 129,1 10-129,-1-10 129,0 15-258,0-6 129,0 1-129,-1 2 129,0-1-129,0 2 129,0 1-129,1 1 129,0 2 0,0 1 0,0 0 129,0 2-129,0-2 0,0 2-129,0-2 129,0-2 0,2-1-129,1-3 0,-3-12 129,5 13 0,-5-13-129,0 0 129,0 0 0,0 0 0,0 0-129,0 0-258,0 0-387,0 0-1806,0 0-1806,0 0-387,-10-13-258</inkml:trace>
  <inkml:trace contextRef="#ctx0" brushRef="#br0" timeOffset="683.0391">9552 8151 3354,'0'0'4128,"-9"7"-258,9-7-129,0 0-3612,5 8-258,-5-8 129,15 0 129,-4 0 0,2 0 129,4-5 129,-4 1 129,7-1 0,-3 0 129,5 3-129,-2-4 0,5 3-258,1-6 0,4 6 0,1-5-129,1 3 0,1-4 0,-1 4-129,-2-3 258,0 5 0,-5-1 0,-1 0 129,-4-1-129,-2 5 129,-3-6 0,1 4-129,-4-1-129,-1 2 129,-11 1-258,13-2 129,-13 2-129,0 0 0,9 0-129,-9 0-258,0 0-516,0 0-1290,0 0-2322,0 0-258,0 0-387</inkml:trace>
  <inkml:trace contextRef="#ctx0" brushRef="#br0" timeOffset="2491.1425">18627 6377 903,'10'-6'1677,"-10"6"0,0 0 0,0 0 0,0 0-258,0 0-387,7 6-258,-7-6-516,0 0 129,0 0 129,0 0-129,9 8 129,-9-8-129,0 0 129,8 13-387,-8-13 258,7 16-258,-4-5 129,0 3-258,1-1 0,-1 6 0,1-1 129,-1 2 129,0 0-129,1 0-129,-3-2 258,1 0 0,-2-1 0,0 0 0,0-4 0,0-1-129,0-1 0,0-3-129,0-8-129,-2 13 0,2-13-129,0 0 129,0 10-516,0-10-903,0-5-2193,0 5-516,0-14 0</inkml:trace>
  <inkml:trace contextRef="#ctx0" brushRef="#br0" timeOffset="3063.1752">18462 6391 516,'0'0'2451,"0"0"-129,0 0-2580,0 0-387,-5 5 516,5-5 516,0 0 516,0 0 516,0 0 258,0 0 387,0 0-258,0 0-129,5 0-258,-5 0-258,9-3-258,-9 3-387,20-9 129,-5 3-387,8 2 0,2-3 0,5 3-129,4-2 0,1 3 0,2-2 258,2 0-258,-5 0 129,0 2 0,-5 0 129,-1 2-258,-6-2 258,-3 1-258,-5 2-129,-3 0 0,-3 0 0,-8 0-129,11 4-387,-11-4 129,0 0-645,0 0-1935,0 0-1548,15 0-387,-15 0-129</inkml:trace>
  <inkml:trace contextRef="#ctx0" brushRef="#br0" timeOffset="4175.2388">18550 10250 2451,'0'0'3096,"0"0"0,-6-8-387,6 8-645,0 0-258,0 0-903,0 0-129,0 0-387,0 0-129,0 0 0,7 1-129,-7-1 129,11 13 129,-11-13-129,14 20 0,-7-7-129,1 6 129,-1-2-129,0 5 0,0-1 129,-1 1-129,-2 0 0,0 2-129,-2-1 129,2-2-129,-3-3 129,1-1-258,-2-4 0,0-3 0,1-2 129,-1-8 129,0 9-258,0-9 0,0 0-129,0 0-516,0 0-1032,-7 2-1935,7-2-774,-7-6-129,-2-6 388</inkml:trace>
  <inkml:trace contextRef="#ctx0" brushRef="#br0" timeOffset="4747.2715">18312 10249 2193,'16'0'2967,"-16"0"387,11-1-2967,0 1 0,-1 0 645,4 0 129,-14 0 258,21 0 0,-21 0 0,24-3 129,-14-4-129,11 1-387,-7-5-129,9 5-129,-2-8 0,7 6-258,-2-4-129,5 2 0,-1-1-258,3 4 129,-1 0-129,2 1-129,-2 1 129,-1-1 0,0 4-129,-1-3 0,-3 2 0,-1-1 0,-4 0 129,-3 3-129,-1-2-129,-5-1 0,-3 3-129,-10 1-516,15 0-2064,-15 0-1677,0 0-516,0 0-387,-13-17 130</inkml:trace>
</inkml:ink>
</file>

<file path=ppt/ink/ink9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854" units="1/in"/>
          <inkml:channelProperty channel="F" name="resolution" value="0" units="1/dev"/>
        </inkml:channelProperties>
      </inkml:inkSource>
      <inkml:timestamp xml:id="ts0" timeString="2016-02-23T23:16:34.216"/>
    </inkml:context>
    <inkml:brush xml:id="br0">
      <inkml:brushProperty name="width" value="0.05292" units="cm"/>
      <inkml:brushProperty name="height" value="0.05292" units="cm"/>
      <inkml:brushProperty name="color" value="#7030A0"/>
    </inkml:brush>
  </inkml:definitions>
  <inkml:trace contextRef="#ctx0" brushRef="#br0">12254 4272 645,'8'17'-516,"-1"-4"388,0-1 128,0 1 515,-7-13 646,7 23 516,-7-23 258,0 0 516,0 0-129,7 13-258,-7-13-387,10 6-903,-2-4-129,5 0-387,2 3-129,2 1 0,2 0-129,2 1 129,0-2 129,2 1 129,-2-4 0,4 2 0,-2-4 0,5 5 0,-1-5 129,4 0-258,1-5 0,5 3-129,-1-5 0,2 3-129,3-1 129,1-1-129,2-1 129,3 4 0,0-4 0,1 5 0,3-2 129,-2 1-129,2-2 0,2 5 0,-2 0 0,1 0 0,1 0 0,0-3-129,3 3 129,2-4 0,-3 2-129,5 1 129,0-6 0,-1 3 0,1-4-129,0 1 258,-1-1-129,-1 2 0,-1-5 0,1-1 129,-3 3-129,-1 1 0,-1 1-129,-1 2 129,-2 0 0,0 4 0,-2 1-129,0-2 129,1 2-129,2 0 0,4 0 129,-1 0 0,-1-1 0,3-2-129,-4 0 258,-1 0-129,-4-1 0,-4 2 0,-7-3 258,-4 3-387,-6-1 129,-3 1 0,-6 2-129,-1 0 129,-4 0-129,1 0 0,-2 0 129,0 0-129,0-4 129,1 1-129,1-5 129,-2 4-129,0-4 129,-1 2-129,-2 4 0,-8 2-129,13-5 129,-13 5-387,0 0-516,0 0-1161,0 0-2709,-5 0-516,-5-3-129,-3-7-258</inkml:trace>
  <inkml:trace contextRef="#ctx0" brushRef="#br0" timeOffset="23626.3514">21413 4105 1548,'-24'5'2709,"10"-5"-1935,-4 7-258,-1 0-258,1 7 0,-3 1 129,0-2-129,0 4 0,1 3 129,0 3-129,2 3 129,-3 1-129,1 4 387,-2 6-258,2 11 258,-6 6-129,3 12-129,-1 8-258,4 10 0,-1 9-129,4 7-129,1 7 0,1 7-258,5-2 258,0 1-129,4 4 129,0-4 129,3 5 0,0-2 0,3 3 129,0 1-129,3 4 129,1 6 0,1 0 0,0 1 129,-1 0-258,-1 0 0,-1 1 0,-1-3 0,0-4 0,2-2 0,1-4 0,3-1 258,2 1-129,2-3 258,2-1 258,4 4 258,-5-2 129,4 6-258,-6 0 258,2 3-129,-5-9-258,4 4-129,-4-14 129,4-6-387,-1-17 0,2-8 0,3-19 129,5-9 0,0-17 129,10-8-129,-3-15 258,7-5 0,-1-14-258,5-8-129,0-18 0,5-11 0,-1-18 0,0-8-129,0-16-129,0-10 129,0-15 0,-2-12 0,-5-15 0,-3-8 129,-4-8-258,0-14 129,-3-13 129,0-5-129,-2-10 0,-3 0-129,0-6 0,-1 1 0,-1 2 0,-5 9 0,-3-1-129,-6 7-129,-4 4 129,-4 5 129,-8 5-129,-5 7-258,-4 8 258,-4 2 0,-3 20 0,-3 9 0,-3 17 0,-4 7 0,-2 24-129,-2 13 129,-2 15-129,-7 14-645,4 26-516,-14 7-1677,5 19-1806,3 31-258,-2 12-258</inkml:trace>
  <inkml:trace contextRef="#ctx0" brushRef="#br0" timeOffset="24969.4282">21395 9367 1677,'-7'-8'4644,"-8"2"0,15 6-129,-22 3-2322,6-1-1419,4 5-516,-2 6-129,-2 4-129,0 6-129,-4 4 0,0 10 0,-3 4-129,1 10 129,0 5 0,-1 8-129,3 2 129,2 9 129,2 4-129,1 6 129,2 7-129,3 10 0,1 9 258,1 10 0,0 11-129,1 10 0,0 10 0,0 10 0,2 4-129,2 4 258,3 2-129,0-3 129,3-1-129,4-2 0,2 4 129,6-1-129,-1 0 258,1 4-258,-1-2-129,1-1 258,-1 1 0,2-10-129,1-8 387,-4-21-129,4-9-129,-5-20 258,3-12-129,-3-23 258,2-11 0,0-23 129,3-14-258,2-20 258,6-13 0,3-28-387,7-14 129,3-12-387,4-11 0,2-13-129,-2-8 0,0 1-129,-3-9 129,1-2 0,-7-6 129,-3-9 0,-4-12 258,-6-7 0,-2-9 258,-8-19-129,-3-4 129,-4-10-258,-3 2 0,0-8 0,-6 4-258,-2-1 0,-2 1-129,0 8-129,-3 4 129,-1 3 129,-1-1-258,1 8 258,-2 5-258,0 9 129,-1 12 129,-1 9 129,-1 9-129,-4 12-129,-1 12 129,-4 12-129,0 13 0,-1 10 0,-4 13 0,-2 10 0,-1 9-129,1 11 0,0 10-129,1 14-645,-6 10-645,10 26-2193,-2 22-903,1 14-258,4 27-258</inkml:trace>
  <inkml:trace contextRef="#ctx0" brushRef="#br0" timeOffset="38394.196">17862 6309 2451,'-44'-11'3999,"20"5"258,-9-3-2064,-1 1-1548,-2 7-774,-3 1-387,-3 6-258,0 9-387,-8 2 0,0 9-129,-7-3 516,1 9 387,-3-3 516,0 4 387,5 7 129,-2-1 516,8 13 0,2-3 0,9 15-129,3-1-129,12 18-516,2 1-129,10 9-129,6 3 129,4 2-258,11-2-258,8-3 258,10-4 0,5-6 0,9-7 258,6-4-129,4-15 258,4-6 0,0-9 387,5-5-129,-7-17-129,4-7 387,-6-13-258,4-12 129,-3-21-258,4-7-129,-3-15-129,2-5-129,0-9 0,1-7-258,-5-4 0,0-4-129,-8 3 129,-3-5 0,-5 4 0,-2 0 0,-10-1 0,-6-2 129,-5 1 0,-8 0 129,-5 1-129,-1 8 0,-7-3 129,-6 5 0,-5 9-129,0 7 0,-6 9-129,-5 11 129,-5 9 0,-9 9 0,-9 12-258,-8 9 129,-7 12 129,-9 9-258,-3 13-129,-4 0-516,3 19-1935,1 5-1677,-6-3 0,4 3-258</inkml:trace>
  <inkml:trace contextRef="#ctx0" brushRef="#br0" timeOffset="39657.2683">9096 8061 1677,'-5'-32'3612,"-4"6"387,4-6-2580,0 15-645,-3-1-387,0 6-387,-5 11-129,-6 6-129,-7 13 129,-5 7 0,-4 9 0,-5 7 129,-4 8 129,-1 6 129,-5 0 387,6 4-258,1 5 129,2 8-129,1 2 129,2 11-258,5 0 0,7 2 129,7 1-387,4 2 258,10-2-129,5-3-258,5-3 258,11-8-258,4-2 129,6 0-258,6-4 129,5-4 129,4-5-129,6-7 129,7-1 0,6-9 0,3-6 129,6-9 0,-1-14 258,6-5-129,-2-12 258,5-13 0,-3-22 0,7-4 0,-3-18 0,7-6 0,-2-14-387,6-6 129,3-13-129,1-6-129,-1-9 0,-2-4 0,-1-1-129,-2 1 0,-6 1 258,-7 5-129,-8 5 0,-8 3-129,-7 9 129,-10 5 0,-10 3 258,-10 6-258,-11 0 0,-10 4 0,-12 3 0,-14 11 0,-12 5-129,-11 6 0,-10 7-129,-15 8 129,-8 13 129,-6 10-387,-7 15 258,-5 6-129,2 15 0,-8 6-258,3 17-516,-1 2-129,7 18-516,-3 2-1161,3 7-1548,6 12 129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0" y="1"/>
            <a:ext cx="4023943" cy="349308"/>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defRPr sz="1200">
                <a:ea typeface="+mn-ea"/>
                <a:cs typeface="+mn-cs"/>
              </a:defRPr>
            </a:lvl1pPr>
          </a:lstStyle>
          <a:p>
            <a:pPr>
              <a:defRPr/>
            </a:pPr>
            <a:endParaRPr lang="en-US"/>
          </a:p>
        </p:txBody>
      </p:sp>
      <p:sp>
        <p:nvSpPr>
          <p:cNvPr id="120835" name="Rectangle 3"/>
          <p:cNvSpPr>
            <a:spLocks noGrp="1" noChangeArrowheads="1"/>
          </p:cNvSpPr>
          <p:nvPr>
            <p:ph type="dt" idx="1"/>
          </p:nvPr>
        </p:nvSpPr>
        <p:spPr bwMode="auto">
          <a:xfrm>
            <a:off x="5259761" y="1"/>
            <a:ext cx="4023941" cy="349308"/>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r">
              <a:defRPr sz="120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2314575" y="523875"/>
            <a:ext cx="4654550" cy="2619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0837" name="Rectangle 5"/>
          <p:cNvSpPr>
            <a:spLocks noGrp="1" noChangeArrowheads="1"/>
          </p:cNvSpPr>
          <p:nvPr>
            <p:ph type="body" sz="quarter" idx="3"/>
          </p:nvPr>
        </p:nvSpPr>
        <p:spPr bwMode="auto">
          <a:xfrm>
            <a:off x="1237974" y="3318436"/>
            <a:ext cx="6807759" cy="3142601"/>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p:cNvSpPr>
            <a:spLocks noGrp="1" noChangeArrowheads="1"/>
          </p:cNvSpPr>
          <p:nvPr>
            <p:ph type="ftr" sz="quarter" idx="4"/>
          </p:nvPr>
        </p:nvSpPr>
        <p:spPr bwMode="auto">
          <a:xfrm>
            <a:off x="0" y="6635692"/>
            <a:ext cx="4023943" cy="349308"/>
          </a:xfrm>
          <a:prstGeom prst="rect">
            <a:avLst/>
          </a:prstGeom>
          <a:noFill/>
          <a:ln w="9525">
            <a:noFill/>
            <a:miter lim="800000"/>
            <a:headEnd/>
            <a:tailEnd/>
          </a:ln>
          <a:effectLst/>
        </p:spPr>
        <p:txBody>
          <a:bodyPr vert="horz" wrap="square" lIns="91427" tIns="45713" rIns="91427" bIns="45713" numCol="1" anchor="b" anchorCtr="0" compatLnSpc="1">
            <a:prstTxWarp prst="textNoShape">
              <a:avLst/>
            </a:prstTxWarp>
          </a:bodyPr>
          <a:lstStyle>
            <a:lvl1pPr>
              <a:defRPr sz="1200">
                <a:ea typeface="+mn-ea"/>
                <a:cs typeface="+mn-cs"/>
              </a:defRPr>
            </a:lvl1pPr>
          </a:lstStyle>
          <a:p>
            <a:pPr>
              <a:defRPr/>
            </a:pPr>
            <a:endParaRPr lang="en-US"/>
          </a:p>
        </p:txBody>
      </p:sp>
      <p:sp>
        <p:nvSpPr>
          <p:cNvPr id="120839" name="Rectangle 7"/>
          <p:cNvSpPr>
            <a:spLocks noGrp="1" noChangeArrowheads="1"/>
          </p:cNvSpPr>
          <p:nvPr>
            <p:ph type="sldNum" sz="quarter" idx="5"/>
          </p:nvPr>
        </p:nvSpPr>
        <p:spPr bwMode="auto">
          <a:xfrm>
            <a:off x="5259761" y="6635692"/>
            <a:ext cx="4023941" cy="349308"/>
          </a:xfrm>
          <a:prstGeom prst="rect">
            <a:avLst/>
          </a:prstGeom>
          <a:noFill/>
          <a:ln w="9525">
            <a:noFill/>
            <a:miter lim="800000"/>
            <a:headEnd/>
            <a:tailEnd/>
          </a:ln>
          <a:effectLst/>
        </p:spPr>
        <p:txBody>
          <a:bodyPr vert="horz" wrap="square" lIns="91427" tIns="45713" rIns="91427" bIns="45713" numCol="1" anchor="b" anchorCtr="0" compatLnSpc="1">
            <a:prstTxWarp prst="textNoShape">
              <a:avLst/>
            </a:prstTxWarp>
          </a:bodyPr>
          <a:lstStyle>
            <a:lvl1pPr algn="r">
              <a:defRPr sz="1200"/>
            </a:lvl1pPr>
          </a:lstStyle>
          <a:p>
            <a:fld id="{3EB9031F-EB71-7642-8F3C-6FDC1408CB92}" type="slidenum">
              <a:rPr lang="en-US"/>
              <a:pPr/>
              <a:t>‹#›</a:t>
            </a:fld>
            <a:endParaRPr lang="en-US"/>
          </a:p>
        </p:txBody>
      </p:sp>
    </p:spTree>
    <p:extLst>
      <p:ext uri="{BB962C8B-B14F-4D97-AF65-F5344CB8AC3E}">
        <p14:creationId xmlns:p14="http://schemas.microsoft.com/office/powerpoint/2010/main" val="37862732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kumimoji="1"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kumimoji="1"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kumimoji="1"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kumimoji="1"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329C5F05-0750-4A3B-893D-9DDF172D43BB}" type="slidenum">
              <a:rPr lang="en-US" smtClean="0">
                <a:solidFill>
                  <a:prstClr val="black"/>
                </a:solidFill>
              </a:rPr>
              <a:pPr/>
              <a:t>1</a:t>
            </a:fld>
            <a:endParaRPr lang="en-US" smtClean="0">
              <a:solidFill>
                <a:prstClr val="black"/>
              </a:solidFill>
            </a:endParaRPr>
          </a:p>
        </p:txBody>
      </p:sp>
      <p:sp>
        <p:nvSpPr>
          <p:cNvPr id="38915" name="Rectangle 2"/>
          <p:cNvSpPr>
            <a:spLocks noGrp="1" noRot="1" noChangeAspect="1" noChangeArrowheads="1" noTextEdit="1"/>
          </p:cNvSpPr>
          <p:nvPr>
            <p:ph type="sldImg"/>
          </p:nvPr>
        </p:nvSpPr>
        <p:spPr>
          <a:xfrm>
            <a:off x="2314575" y="523875"/>
            <a:ext cx="4654550" cy="2619375"/>
          </a:xfrm>
          <a:ln/>
        </p:spPr>
      </p:sp>
      <p:sp>
        <p:nvSpPr>
          <p:cNvPr id="38916" name="Rectangle 3"/>
          <p:cNvSpPr>
            <a:spLocks noGrp="1" noChangeArrowheads="1"/>
          </p:cNvSpPr>
          <p:nvPr>
            <p:ph type="body" idx="1"/>
          </p:nvPr>
        </p:nvSpPr>
        <p:spPr>
          <a:noFill/>
          <a:ln/>
        </p:spPr>
        <p:txBody>
          <a:bodyPr/>
          <a:lstStyle/>
          <a:p>
            <a:pPr eaLnBrk="1" hangingPunct="1"/>
            <a:endParaRPr lang="en-CA"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3875"/>
            <a:ext cx="4654550" cy="2619375"/>
          </a:xfrm>
        </p:spPr>
      </p:sp>
      <p:sp>
        <p:nvSpPr>
          <p:cNvPr id="3" name="Notes Placeholder 2"/>
          <p:cNvSpPr>
            <a:spLocks noGrp="1"/>
          </p:cNvSpPr>
          <p:nvPr>
            <p:ph type="body" idx="1"/>
          </p:nvPr>
        </p:nvSpPr>
        <p:spPr/>
        <p:txBody>
          <a:bodyPr/>
          <a:lstStyle/>
          <a:p>
            <a:pPr defTabSz="920801"/>
            <a:r>
              <a:rPr lang="en-US" dirty="0"/>
              <a:t>A word is now defined by a vector over counts of context words</a:t>
            </a:r>
          </a:p>
          <a:p>
            <a:pPr defTabSz="920801"/>
            <a:r>
              <a:rPr lang="en-US" dirty="0"/>
              <a:t>Instead of each vector being of length D</a:t>
            </a:r>
          </a:p>
          <a:p>
            <a:endParaRPr lang="en-US" dirty="0"/>
          </a:p>
        </p:txBody>
      </p:sp>
      <p:sp>
        <p:nvSpPr>
          <p:cNvPr id="4" name="Slide Number Placeholder 3"/>
          <p:cNvSpPr>
            <a:spLocks noGrp="1"/>
          </p:cNvSpPr>
          <p:nvPr>
            <p:ph type="sldNum" sz="quarter" idx="10"/>
          </p:nvPr>
        </p:nvSpPr>
        <p:spPr/>
        <p:txBody>
          <a:bodyPr/>
          <a:lstStyle/>
          <a:p>
            <a:fld id="{3EB9031F-EB71-7642-8F3C-6FDC1408CB92}" type="slidenum">
              <a:rPr lang="en-US" smtClean="0"/>
              <a:pPr/>
              <a:t>19</a:t>
            </a:fld>
            <a:endParaRPr lang="en-US"/>
          </a:p>
        </p:txBody>
      </p:sp>
    </p:spTree>
    <p:extLst>
      <p:ext uri="{BB962C8B-B14F-4D97-AF65-F5344CB8AC3E}">
        <p14:creationId xmlns:p14="http://schemas.microsoft.com/office/powerpoint/2010/main" val="746926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26047" indent="-3746891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132" eaLnBrk="0" fontAlgn="base" hangingPunct="0">
              <a:spcBef>
                <a:spcPct val="0"/>
              </a:spcBef>
              <a:spcAft>
                <a:spcPct val="0"/>
              </a:spcAft>
              <a:defRPr sz="2400">
                <a:solidFill>
                  <a:schemeClr val="tx1"/>
                </a:solidFill>
                <a:latin typeface="Lucida Sans" charset="0"/>
                <a:ea typeface="ＭＳ Ｐゴシック" charset="0"/>
              </a:defRPr>
            </a:lvl6pPr>
            <a:lvl7pPr marL="914263" eaLnBrk="0" fontAlgn="base" hangingPunct="0">
              <a:spcBef>
                <a:spcPct val="0"/>
              </a:spcBef>
              <a:spcAft>
                <a:spcPct val="0"/>
              </a:spcAft>
              <a:defRPr sz="2400">
                <a:solidFill>
                  <a:schemeClr val="tx1"/>
                </a:solidFill>
                <a:latin typeface="Lucida Sans" charset="0"/>
                <a:ea typeface="ＭＳ Ｐゴシック" charset="0"/>
              </a:defRPr>
            </a:lvl7pPr>
            <a:lvl8pPr marL="1371395" eaLnBrk="0" fontAlgn="base" hangingPunct="0">
              <a:spcBef>
                <a:spcPct val="0"/>
              </a:spcBef>
              <a:spcAft>
                <a:spcPct val="0"/>
              </a:spcAft>
              <a:defRPr sz="2400">
                <a:solidFill>
                  <a:schemeClr val="tx1"/>
                </a:solidFill>
                <a:latin typeface="Lucida Sans" charset="0"/>
                <a:ea typeface="ＭＳ Ｐゴシック" charset="0"/>
              </a:defRPr>
            </a:lvl8pPr>
            <a:lvl9pPr marL="1828527"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E69DF897-5E92-F241-9A21-E64EA536231D}" type="slidenum">
              <a:rPr lang="en-US" sz="1200"/>
              <a:pPr eaLnBrk="1" hangingPunct="1"/>
              <a:t>23</a:t>
            </a:fld>
            <a:endParaRPr lang="en-US" sz="1200"/>
          </a:p>
        </p:txBody>
      </p:sp>
      <p:sp>
        <p:nvSpPr>
          <p:cNvPr id="17411" name="Rectangle 2"/>
          <p:cNvSpPr>
            <a:spLocks noGrp="1" noRot="1" noChangeAspect="1" noChangeArrowheads="1" noTextEdit="1"/>
          </p:cNvSpPr>
          <p:nvPr>
            <p:ph type="sldImg"/>
          </p:nvPr>
        </p:nvSpPr>
        <p:spPr>
          <a:xfrm>
            <a:off x="2314575" y="523875"/>
            <a:ext cx="4654550" cy="2619375"/>
          </a:xfrm>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07895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7A096E-88F7-E74A-8F4C-E0212635BD33}" type="slidenum">
              <a:rPr lang="en-US"/>
              <a:pPr/>
              <a:t>25</a:t>
            </a:fld>
            <a:endParaRPr lang="en-US"/>
          </a:p>
        </p:txBody>
      </p:sp>
      <p:sp>
        <p:nvSpPr>
          <p:cNvPr id="1513474" name="Rectangle 2"/>
          <p:cNvSpPr>
            <a:spLocks noGrp="1" noRot="1" noChangeAspect="1" noChangeArrowheads="1"/>
          </p:cNvSpPr>
          <p:nvPr>
            <p:ph type="sldImg"/>
          </p:nvPr>
        </p:nvSpPr>
        <p:spPr bwMode="auto">
          <a:xfrm>
            <a:off x="2314575" y="523875"/>
            <a:ext cx="4654550" cy="2619375"/>
          </a:xfrm>
          <a:prstGeom prst="rect">
            <a:avLst/>
          </a:prstGeom>
          <a:solidFill>
            <a:srgbClr val="FFFFFF"/>
          </a:solidFill>
          <a:ln>
            <a:solidFill>
              <a:srgbClr val="000000"/>
            </a:solidFill>
            <a:miter lim="800000"/>
            <a:headEnd/>
            <a:tailEnd/>
          </a:ln>
        </p:spPr>
      </p:sp>
      <p:sp>
        <p:nvSpPr>
          <p:cNvPr id="1513475" name="Rectangle 3"/>
          <p:cNvSpPr>
            <a:spLocks noGrp="1" noChangeArrowheads="1"/>
          </p:cNvSpPr>
          <p:nvPr>
            <p:ph type="body" idx="1"/>
          </p:nvPr>
        </p:nvSpPr>
        <p:spPr bwMode="auto">
          <a:xfrm>
            <a:off x="928370" y="3317875"/>
            <a:ext cx="7426960" cy="314325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Word2  = context word</a:t>
            </a:r>
            <a:endParaRPr lang="en-US" dirty="0"/>
          </a:p>
        </p:txBody>
      </p:sp>
    </p:spTree>
    <p:extLst>
      <p:ext uri="{BB962C8B-B14F-4D97-AF65-F5344CB8AC3E}">
        <p14:creationId xmlns:p14="http://schemas.microsoft.com/office/powerpoint/2010/main" val="535286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7A096E-88F7-E74A-8F4C-E0212635BD33}" type="slidenum">
              <a:rPr lang="en-US"/>
              <a:pPr/>
              <a:t>26</a:t>
            </a:fld>
            <a:endParaRPr lang="en-US"/>
          </a:p>
        </p:txBody>
      </p:sp>
      <p:sp>
        <p:nvSpPr>
          <p:cNvPr id="1513474" name="Rectangle 2"/>
          <p:cNvSpPr>
            <a:spLocks noGrp="1" noRot="1" noChangeAspect="1" noChangeArrowheads="1"/>
          </p:cNvSpPr>
          <p:nvPr>
            <p:ph type="sldImg"/>
          </p:nvPr>
        </p:nvSpPr>
        <p:spPr bwMode="auto">
          <a:xfrm>
            <a:off x="2314575" y="523875"/>
            <a:ext cx="4654550" cy="2619375"/>
          </a:xfrm>
          <a:prstGeom prst="rect">
            <a:avLst/>
          </a:prstGeom>
          <a:solidFill>
            <a:srgbClr val="FFFFFF"/>
          </a:solidFill>
          <a:ln>
            <a:solidFill>
              <a:srgbClr val="000000"/>
            </a:solidFill>
            <a:miter lim="800000"/>
            <a:headEnd/>
            <a:tailEnd/>
          </a:ln>
        </p:spPr>
      </p:sp>
      <p:sp>
        <p:nvSpPr>
          <p:cNvPr id="1513475" name="Rectangle 3"/>
          <p:cNvSpPr>
            <a:spLocks noGrp="1" noChangeArrowheads="1"/>
          </p:cNvSpPr>
          <p:nvPr>
            <p:ph type="body" idx="1"/>
          </p:nvPr>
        </p:nvSpPr>
        <p:spPr bwMode="auto">
          <a:xfrm>
            <a:off x="928370" y="3317875"/>
            <a:ext cx="7426960" cy="314325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318653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Matrix </a:t>
            </a:r>
            <a:r>
              <a:rPr lang="en-US" dirty="0" smtClean="0">
                <a:latin typeface="Times New Roman"/>
                <a:cs typeface="Times New Roman"/>
              </a:rPr>
              <a:t>F</a:t>
            </a:r>
            <a:r>
              <a:rPr lang="en-US" dirty="0" smtClean="0"/>
              <a:t> with </a:t>
            </a:r>
            <a:r>
              <a:rPr lang="en-US" dirty="0" smtClean="0">
                <a:latin typeface="Times New Roman"/>
                <a:cs typeface="Times New Roman"/>
              </a:rPr>
              <a:t>W</a:t>
            </a:r>
            <a:r>
              <a:rPr lang="en-US" dirty="0" smtClean="0"/>
              <a:t> rows (words) and </a:t>
            </a:r>
            <a:r>
              <a:rPr lang="en-US" dirty="0" smtClean="0">
                <a:latin typeface="Times New Roman"/>
                <a:cs typeface="Times New Roman"/>
              </a:rPr>
              <a:t>C</a:t>
            </a:r>
            <a:r>
              <a:rPr lang="en-US" dirty="0" smtClean="0"/>
              <a:t> columns (contexts)</a:t>
            </a:r>
          </a:p>
          <a:p>
            <a:r>
              <a:rPr lang="en-US" dirty="0" err="1" smtClean="0">
                <a:latin typeface="Times New Roman"/>
                <a:cs typeface="Times New Roman"/>
              </a:rPr>
              <a:t>f</a:t>
            </a:r>
            <a:r>
              <a:rPr lang="en-US" baseline="-25000" dirty="0" err="1" smtClean="0">
                <a:latin typeface="Times New Roman"/>
                <a:cs typeface="Times New Roman"/>
              </a:rPr>
              <a:t>ij</a:t>
            </a:r>
            <a:r>
              <a:rPr lang="en-US" dirty="0" smtClean="0"/>
              <a:t> is # of times </a:t>
            </a:r>
            <a:r>
              <a:rPr lang="en-US" dirty="0" err="1" smtClean="0">
                <a:latin typeface="Times New Roman"/>
                <a:cs typeface="Times New Roman"/>
              </a:rPr>
              <a:t>w</a:t>
            </a:r>
            <a:r>
              <a:rPr lang="en-US" baseline="-25000" dirty="0" err="1" smtClean="0">
                <a:latin typeface="Times New Roman"/>
                <a:cs typeface="Times New Roman"/>
              </a:rPr>
              <a:t>i</a:t>
            </a:r>
            <a:r>
              <a:rPr lang="en-US" dirty="0" smtClean="0"/>
              <a:t> occurs in context </a:t>
            </a:r>
            <a:r>
              <a:rPr lang="en-US" dirty="0" err="1" smtClean="0">
                <a:latin typeface="Times New Roman"/>
                <a:cs typeface="Times New Roman"/>
              </a:rPr>
              <a:t>c</a:t>
            </a:r>
            <a:r>
              <a:rPr lang="en-US" baseline="-25000" dirty="0" err="1" smtClean="0">
                <a:latin typeface="Times New Roman"/>
                <a:cs typeface="Times New Roman"/>
              </a:rPr>
              <a:t>j</a:t>
            </a:r>
            <a:endParaRPr lang="en-US" baseline="-25000" dirty="0" smtClean="0">
              <a:latin typeface="Times New Roman"/>
              <a:cs typeface="Times New Roman"/>
            </a:endParaRPr>
          </a:p>
          <a:p>
            <a:r>
              <a:rPr lang="en-CA" dirty="0" smtClean="0"/>
              <a:t>=&gt; </a:t>
            </a:r>
          </a:p>
          <a:p>
            <a:r>
              <a:rPr lang="en-US" dirty="0" smtClean="0"/>
              <a:t>Matrix </a:t>
            </a:r>
            <a:r>
              <a:rPr lang="en-US" dirty="0" smtClean="0">
                <a:latin typeface="Times New Roman"/>
                <a:cs typeface="Times New Roman"/>
              </a:rPr>
              <a:t>F</a:t>
            </a:r>
            <a:r>
              <a:rPr lang="en-US" dirty="0" smtClean="0"/>
              <a:t> with </a:t>
            </a:r>
            <a:r>
              <a:rPr lang="en-US" dirty="0" smtClean="0">
                <a:latin typeface="Times New Roman"/>
                <a:cs typeface="Times New Roman"/>
              </a:rPr>
              <a:t>W</a:t>
            </a:r>
            <a:r>
              <a:rPr lang="en-US" dirty="0" smtClean="0"/>
              <a:t> rows (words) and </a:t>
            </a:r>
            <a:r>
              <a:rPr lang="en-US" dirty="0" smtClean="0">
                <a:latin typeface="Times New Roman"/>
                <a:cs typeface="Times New Roman"/>
              </a:rPr>
              <a:t>C</a:t>
            </a:r>
            <a:r>
              <a:rPr lang="en-US" dirty="0" smtClean="0"/>
              <a:t> columns (contexts)</a:t>
            </a:r>
          </a:p>
          <a:p>
            <a:r>
              <a:rPr lang="en-US" dirty="0" err="1" smtClean="0">
                <a:latin typeface="Times New Roman"/>
                <a:cs typeface="Times New Roman"/>
              </a:rPr>
              <a:t>f</a:t>
            </a:r>
            <a:r>
              <a:rPr lang="en-US" baseline="-25000" dirty="0" err="1" smtClean="0">
                <a:latin typeface="Times New Roman"/>
                <a:cs typeface="Times New Roman"/>
              </a:rPr>
              <a:t>ij</a:t>
            </a:r>
            <a:r>
              <a:rPr lang="en-US" dirty="0" smtClean="0"/>
              <a:t> is # of times </a:t>
            </a:r>
            <a:r>
              <a:rPr lang="en-US" dirty="0" err="1" smtClean="0">
                <a:latin typeface="Times New Roman"/>
                <a:cs typeface="Times New Roman"/>
              </a:rPr>
              <a:t>w</a:t>
            </a:r>
            <a:r>
              <a:rPr lang="en-US" baseline="-25000" dirty="0" err="1" smtClean="0">
                <a:latin typeface="Times New Roman"/>
                <a:cs typeface="Times New Roman"/>
              </a:rPr>
              <a:t>i</a:t>
            </a:r>
            <a:r>
              <a:rPr lang="en-US" dirty="0" smtClean="0"/>
              <a:t> occurs in context </a:t>
            </a:r>
            <a:r>
              <a:rPr lang="en-US" dirty="0" err="1" smtClean="0">
                <a:latin typeface="Times New Roman"/>
                <a:cs typeface="Times New Roman"/>
              </a:rPr>
              <a:t>c</a:t>
            </a:r>
            <a:r>
              <a:rPr lang="en-US" baseline="-25000" dirty="0" err="1" smtClean="0">
                <a:latin typeface="Times New Roman"/>
                <a:cs typeface="Times New Roman"/>
              </a:rPr>
              <a:t>j</a:t>
            </a:r>
            <a:endParaRPr lang="en-US" baseline="-25000" dirty="0" smtClean="0">
              <a:latin typeface="Times New Roman"/>
              <a:cs typeface="Times New Roman"/>
            </a:endParaRPr>
          </a:p>
          <a:p>
            <a:endParaRPr lang="en-CA" dirty="0"/>
          </a:p>
        </p:txBody>
      </p:sp>
      <p:sp>
        <p:nvSpPr>
          <p:cNvPr id="4" name="Slide Number Placeholder 3"/>
          <p:cNvSpPr>
            <a:spLocks noGrp="1"/>
          </p:cNvSpPr>
          <p:nvPr>
            <p:ph type="sldNum" sz="quarter" idx="10"/>
          </p:nvPr>
        </p:nvSpPr>
        <p:spPr/>
        <p:txBody>
          <a:bodyPr/>
          <a:lstStyle/>
          <a:p>
            <a:fld id="{3EB9031F-EB71-7642-8F3C-6FDC1408CB92}" type="slidenum">
              <a:rPr lang="en-US" smtClean="0"/>
              <a:pPr/>
              <a:t>27</a:t>
            </a:fld>
            <a:endParaRPr lang="en-US"/>
          </a:p>
        </p:txBody>
      </p:sp>
    </p:spTree>
    <p:extLst>
      <p:ext uri="{BB962C8B-B14F-4D97-AF65-F5344CB8AC3E}">
        <p14:creationId xmlns:p14="http://schemas.microsoft.com/office/powerpoint/2010/main" val="4206002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26047" indent="-3746891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132" eaLnBrk="0" fontAlgn="base" hangingPunct="0">
              <a:spcBef>
                <a:spcPct val="0"/>
              </a:spcBef>
              <a:spcAft>
                <a:spcPct val="0"/>
              </a:spcAft>
              <a:defRPr sz="2400">
                <a:solidFill>
                  <a:schemeClr val="tx1"/>
                </a:solidFill>
                <a:latin typeface="Lucida Sans" charset="0"/>
                <a:ea typeface="ＭＳ Ｐゴシック" charset="0"/>
              </a:defRPr>
            </a:lvl6pPr>
            <a:lvl7pPr marL="914263" eaLnBrk="0" fontAlgn="base" hangingPunct="0">
              <a:spcBef>
                <a:spcPct val="0"/>
              </a:spcBef>
              <a:spcAft>
                <a:spcPct val="0"/>
              </a:spcAft>
              <a:defRPr sz="2400">
                <a:solidFill>
                  <a:schemeClr val="tx1"/>
                </a:solidFill>
                <a:latin typeface="Lucida Sans" charset="0"/>
                <a:ea typeface="ＭＳ Ｐゴシック" charset="0"/>
              </a:defRPr>
            </a:lvl7pPr>
            <a:lvl8pPr marL="1371395" eaLnBrk="0" fontAlgn="base" hangingPunct="0">
              <a:spcBef>
                <a:spcPct val="0"/>
              </a:spcBef>
              <a:spcAft>
                <a:spcPct val="0"/>
              </a:spcAft>
              <a:defRPr sz="2400">
                <a:solidFill>
                  <a:schemeClr val="tx1"/>
                </a:solidFill>
                <a:latin typeface="Lucida Sans" charset="0"/>
                <a:ea typeface="ＭＳ Ｐゴシック" charset="0"/>
              </a:defRPr>
            </a:lvl8pPr>
            <a:lvl9pPr marL="1828527"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E69DF897-5E92-F241-9A21-E64EA536231D}" type="slidenum">
              <a:rPr lang="en-US" sz="1200"/>
              <a:pPr eaLnBrk="1" hangingPunct="1"/>
              <a:t>35</a:t>
            </a:fld>
            <a:endParaRPr lang="en-US" sz="1200"/>
          </a:p>
        </p:txBody>
      </p:sp>
      <p:sp>
        <p:nvSpPr>
          <p:cNvPr id="17411" name="Rectangle 2"/>
          <p:cNvSpPr>
            <a:spLocks noGrp="1" noRot="1" noChangeAspect="1" noChangeArrowheads="1" noTextEdit="1"/>
          </p:cNvSpPr>
          <p:nvPr>
            <p:ph type="sldImg"/>
          </p:nvPr>
        </p:nvSpPr>
        <p:spPr>
          <a:xfrm>
            <a:off x="2314575" y="523875"/>
            <a:ext cx="4654550" cy="2619375"/>
          </a:xfrm>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6377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p:cNvSpPr>
          <p:nvPr>
            <p:ph type="sldImg"/>
          </p:nvPr>
        </p:nvSpPr>
        <p:spPr>
          <a:xfrm>
            <a:off x="2314575" y="523875"/>
            <a:ext cx="4654550" cy="2619375"/>
          </a:xfrm>
          <a:ln/>
        </p:spPr>
      </p:sp>
      <p:sp>
        <p:nvSpPr>
          <p:cNvPr id="55299"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55300" name="Slide Number Placeholder 3"/>
          <p:cNvSpPr>
            <a:spLocks noGrp="1"/>
          </p:cNvSpPr>
          <p:nvPr>
            <p:ph type="sldNum" sz="quarter" idx="5"/>
          </p:nvPr>
        </p:nvSpPr>
        <p:spPr>
          <a:noFill/>
        </p:spPr>
        <p:txBody>
          <a:bodyPr/>
          <a:lstStyle/>
          <a:p>
            <a:fld id="{3EABE09E-F152-7744-8C90-5FE0EE9195EA}" type="slidenum">
              <a:rPr lang="en-US" smtClean="0"/>
              <a:pPr/>
              <a:t>39</a:t>
            </a:fld>
            <a:endParaRPr lang="en-US" smtClean="0"/>
          </a:p>
        </p:txBody>
      </p:sp>
    </p:spTree>
    <p:extLst>
      <p:ext uri="{BB962C8B-B14F-4D97-AF65-F5344CB8AC3E}">
        <p14:creationId xmlns:p14="http://schemas.microsoft.com/office/powerpoint/2010/main" val="771476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p:cNvSpPr>
          <p:nvPr>
            <p:ph type="sldImg"/>
          </p:nvPr>
        </p:nvSpPr>
        <p:spPr>
          <a:xfrm>
            <a:off x="2314575" y="523875"/>
            <a:ext cx="4654550" cy="2619375"/>
          </a:xfrm>
          <a:ln/>
        </p:spPr>
      </p:sp>
      <p:sp>
        <p:nvSpPr>
          <p:cNvPr id="55299"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55300" name="Slide Number Placeholder 3"/>
          <p:cNvSpPr>
            <a:spLocks noGrp="1"/>
          </p:cNvSpPr>
          <p:nvPr>
            <p:ph type="sldNum" sz="quarter" idx="5"/>
          </p:nvPr>
        </p:nvSpPr>
        <p:spPr>
          <a:noFill/>
        </p:spPr>
        <p:txBody>
          <a:bodyPr/>
          <a:lstStyle/>
          <a:p>
            <a:fld id="{3EABE09E-F152-7744-8C90-5FE0EE9195EA}" type="slidenum">
              <a:rPr lang="en-US" smtClean="0"/>
              <a:pPr/>
              <a:t>40</a:t>
            </a:fld>
            <a:endParaRPr lang="en-US" smtClean="0"/>
          </a:p>
        </p:txBody>
      </p:sp>
    </p:spTree>
    <p:extLst>
      <p:ext uri="{BB962C8B-B14F-4D97-AF65-F5344CB8AC3E}">
        <p14:creationId xmlns:p14="http://schemas.microsoft.com/office/powerpoint/2010/main" val="771476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26047" indent="-3746891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132" eaLnBrk="0" fontAlgn="base" hangingPunct="0">
              <a:spcBef>
                <a:spcPct val="0"/>
              </a:spcBef>
              <a:spcAft>
                <a:spcPct val="0"/>
              </a:spcAft>
              <a:defRPr sz="2400">
                <a:solidFill>
                  <a:schemeClr val="tx1"/>
                </a:solidFill>
                <a:latin typeface="Lucida Sans" charset="0"/>
                <a:ea typeface="ＭＳ Ｐゴシック" charset="0"/>
              </a:defRPr>
            </a:lvl6pPr>
            <a:lvl7pPr marL="914263" eaLnBrk="0" fontAlgn="base" hangingPunct="0">
              <a:spcBef>
                <a:spcPct val="0"/>
              </a:spcBef>
              <a:spcAft>
                <a:spcPct val="0"/>
              </a:spcAft>
              <a:defRPr sz="2400">
                <a:solidFill>
                  <a:schemeClr val="tx1"/>
                </a:solidFill>
                <a:latin typeface="Lucida Sans" charset="0"/>
                <a:ea typeface="ＭＳ Ｐゴシック" charset="0"/>
              </a:defRPr>
            </a:lvl7pPr>
            <a:lvl8pPr marL="1371395" eaLnBrk="0" fontAlgn="base" hangingPunct="0">
              <a:spcBef>
                <a:spcPct val="0"/>
              </a:spcBef>
              <a:spcAft>
                <a:spcPct val="0"/>
              </a:spcAft>
              <a:defRPr sz="2400">
                <a:solidFill>
                  <a:schemeClr val="tx1"/>
                </a:solidFill>
                <a:latin typeface="Lucida Sans" charset="0"/>
                <a:ea typeface="ＭＳ Ｐゴシック" charset="0"/>
              </a:defRPr>
            </a:lvl8pPr>
            <a:lvl9pPr marL="1828527"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E69DF897-5E92-F241-9A21-E64EA536231D}" type="slidenum">
              <a:rPr lang="en-US" sz="1200"/>
              <a:pPr eaLnBrk="1" hangingPunct="1"/>
              <a:t>46</a:t>
            </a:fld>
            <a:endParaRPr lang="en-US" sz="1200"/>
          </a:p>
        </p:txBody>
      </p:sp>
      <p:sp>
        <p:nvSpPr>
          <p:cNvPr id="17411" name="Rectangle 2"/>
          <p:cNvSpPr>
            <a:spLocks noGrp="1" noRot="1" noChangeAspect="1" noChangeArrowheads="1" noTextEdit="1"/>
          </p:cNvSpPr>
          <p:nvPr>
            <p:ph type="sldImg"/>
          </p:nvPr>
        </p:nvSpPr>
        <p:spPr>
          <a:xfrm>
            <a:off x="2314575" y="523875"/>
            <a:ext cx="4654550" cy="2619375"/>
          </a:xfrm>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15320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EAE85AD2-0232-AA4F-9B6D-46957FD49A43}" type="slidenum">
              <a:rPr lang="en-US"/>
              <a:pPr/>
              <a:t>47</a:t>
            </a:fld>
            <a:endParaRPr lang="en-US"/>
          </a:p>
        </p:txBody>
      </p:sp>
      <p:sp>
        <p:nvSpPr>
          <p:cNvPr id="123907" name="Rectangle 2"/>
          <p:cNvSpPr>
            <a:spLocks noGrp="1" noRot="1" noChangeAspect="1" noChangeArrowheads="1"/>
          </p:cNvSpPr>
          <p:nvPr>
            <p:ph type="sldImg"/>
          </p:nvPr>
        </p:nvSpPr>
        <p:spPr>
          <a:xfrm>
            <a:off x="2314575" y="523875"/>
            <a:ext cx="4654550" cy="2619375"/>
          </a:xfrm>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829570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35BB13CE-8363-4E27-A0E4-B68D54A5A28F}" type="slidenum">
              <a:rPr lang="en-US" smtClean="0">
                <a:solidFill>
                  <a:prstClr val="black"/>
                </a:solidFill>
              </a:rPr>
              <a:pPr/>
              <a:t>2</a:t>
            </a:fld>
            <a:endParaRPr lang="en-US" smtClean="0">
              <a:solidFill>
                <a:prstClr val="black"/>
              </a:solidFill>
            </a:endParaRPr>
          </a:p>
        </p:txBody>
      </p:sp>
      <p:sp>
        <p:nvSpPr>
          <p:cNvPr id="39939" name="Rectangle 2"/>
          <p:cNvSpPr>
            <a:spLocks noGrp="1" noRot="1" noChangeAspect="1" noChangeArrowheads="1" noTextEdit="1"/>
          </p:cNvSpPr>
          <p:nvPr>
            <p:ph type="sldImg"/>
          </p:nvPr>
        </p:nvSpPr>
        <p:spPr>
          <a:xfrm>
            <a:off x="2314575" y="523875"/>
            <a:ext cx="4654550" cy="2619375"/>
          </a:xfrm>
          <a:ln/>
        </p:spPr>
      </p:sp>
      <p:sp>
        <p:nvSpPr>
          <p:cNvPr id="39940" name="Rectangle 3"/>
          <p:cNvSpPr>
            <a:spLocks noGrp="1" noChangeArrowheads="1"/>
          </p:cNvSpPr>
          <p:nvPr>
            <p:ph type="body" idx="1"/>
          </p:nvPr>
        </p:nvSpPr>
        <p:spPr>
          <a:noFill/>
          <a:ln/>
        </p:spPr>
        <p:txBody>
          <a:bodyPr/>
          <a:lstStyle/>
          <a:p>
            <a:pPr eaLnBrk="1" hangingPunct="1"/>
            <a:r>
              <a:rPr lang="en-CA" dirty="0" smtClean="0"/>
              <a:t>Stand-alone with minimal assumptions on what information will be provided by other processes</a:t>
            </a:r>
          </a:p>
          <a:p>
            <a:pPr eaLnBrk="1" hangingPunct="1"/>
            <a:endParaRPr lang="en-CA" dirty="0" smtClean="0"/>
          </a:p>
          <a:p>
            <a:pPr eaLnBrk="1" hangingPunct="1"/>
            <a:r>
              <a:rPr lang="en-CA" dirty="0" smtClean="0"/>
              <a:t>IR and extremely broad field (not just text)</a:t>
            </a:r>
          </a:p>
          <a:p>
            <a:pPr eaLnBrk="1" hangingPunct="1"/>
            <a:r>
              <a:rPr lang="en-CA" dirty="0" smtClean="0"/>
              <a:t>Today we’ll cover only a specific case in which user’s needs are expressed as words </a:t>
            </a:r>
          </a:p>
          <a:p>
            <a:pPr eaLnBrk="1" hangingPunct="1"/>
            <a:r>
              <a:rPr lang="en-CA" dirty="0" smtClean="0"/>
              <a:t>and documents are expressed in terms of the word they contains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40DD1FF1-6918-3748-995C-0E279CB7D72E}" type="slidenum">
              <a:rPr lang="en-US"/>
              <a:pPr/>
              <a:t>51</a:t>
            </a:fld>
            <a:endParaRPr lang="en-US"/>
          </a:p>
        </p:txBody>
      </p:sp>
      <p:sp>
        <p:nvSpPr>
          <p:cNvPr id="110595" name="Rectangle 2"/>
          <p:cNvSpPr>
            <a:spLocks noGrp="1" noRot="1" noChangeAspect="1" noChangeArrowheads="1"/>
          </p:cNvSpPr>
          <p:nvPr>
            <p:ph type="sldImg"/>
          </p:nvPr>
        </p:nvSpPr>
        <p:spPr>
          <a:xfrm>
            <a:off x="2314575" y="523875"/>
            <a:ext cx="4654550" cy="2619375"/>
          </a:xfrm>
          <a:solidFill>
            <a:srgbClr val="FFFFFF"/>
          </a:solidFill>
          <a:ln/>
        </p:spPr>
      </p:sp>
      <p:sp>
        <p:nvSpPr>
          <p:cNvPr id="110596"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1650994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26047" indent="-3746891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132" eaLnBrk="0" fontAlgn="base" hangingPunct="0">
              <a:spcBef>
                <a:spcPct val="0"/>
              </a:spcBef>
              <a:spcAft>
                <a:spcPct val="0"/>
              </a:spcAft>
              <a:defRPr sz="2400">
                <a:solidFill>
                  <a:schemeClr val="tx1"/>
                </a:solidFill>
                <a:latin typeface="Lucida Sans" charset="0"/>
                <a:ea typeface="ＭＳ Ｐゴシック" charset="0"/>
              </a:defRPr>
            </a:lvl6pPr>
            <a:lvl7pPr marL="914263" eaLnBrk="0" fontAlgn="base" hangingPunct="0">
              <a:spcBef>
                <a:spcPct val="0"/>
              </a:spcBef>
              <a:spcAft>
                <a:spcPct val="0"/>
              </a:spcAft>
              <a:defRPr sz="2400">
                <a:solidFill>
                  <a:schemeClr val="tx1"/>
                </a:solidFill>
                <a:latin typeface="Lucida Sans" charset="0"/>
                <a:ea typeface="ＭＳ Ｐゴシック" charset="0"/>
              </a:defRPr>
            </a:lvl7pPr>
            <a:lvl8pPr marL="1371395" eaLnBrk="0" fontAlgn="base" hangingPunct="0">
              <a:spcBef>
                <a:spcPct val="0"/>
              </a:spcBef>
              <a:spcAft>
                <a:spcPct val="0"/>
              </a:spcAft>
              <a:defRPr sz="2400">
                <a:solidFill>
                  <a:schemeClr val="tx1"/>
                </a:solidFill>
                <a:latin typeface="Lucida Sans" charset="0"/>
                <a:ea typeface="ＭＳ Ｐゴシック" charset="0"/>
              </a:defRPr>
            </a:lvl8pPr>
            <a:lvl9pPr marL="1828527"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E69DF897-5E92-F241-9A21-E64EA536231D}" type="slidenum">
              <a:rPr lang="en-US" sz="1200"/>
              <a:pPr eaLnBrk="1" hangingPunct="1"/>
              <a:t>54</a:t>
            </a:fld>
            <a:endParaRPr lang="en-US" sz="1200"/>
          </a:p>
        </p:txBody>
      </p:sp>
      <p:sp>
        <p:nvSpPr>
          <p:cNvPr id="17411" name="Rectangle 2"/>
          <p:cNvSpPr>
            <a:spLocks noGrp="1" noRot="1" noChangeAspect="1" noChangeArrowheads="1" noTextEdit="1"/>
          </p:cNvSpPr>
          <p:nvPr>
            <p:ph type="sldImg"/>
          </p:nvPr>
        </p:nvSpPr>
        <p:spPr>
          <a:xfrm>
            <a:off x="2314575" y="523875"/>
            <a:ext cx="4654550" cy="2619375"/>
          </a:xfrm>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5064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26047" indent="-3746891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132" eaLnBrk="0" fontAlgn="base" hangingPunct="0">
              <a:spcBef>
                <a:spcPct val="0"/>
              </a:spcBef>
              <a:spcAft>
                <a:spcPct val="0"/>
              </a:spcAft>
              <a:defRPr sz="2400">
                <a:solidFill>
                  <a:schemeClr val="tx1"/>
                </a:solidFill>
                <a:latin typeface="Lucida Sans" charset="0"/>
                <a:ea typeface="ＭＳ Ｐゴシック" charset="0"/>
              </a:defRPr>
            </a:lvl6pPr>
            <a:lvl7pPr marL="914263" eaLnBrk="0" fontAlgn="base" hangingPunct="0">
              <a:spcBef>
                <a:spcPct val="0"/>
              </a:spcBef>
              <a:spcAft>
                <a:spcPct val="0"/>
              </a:spcAft>
              <a:defRPr sz="2400">
                <a:solidFill>
                  <a:schemeClr val="tx1"/>
                </a:solidFill>
                <a:latin typeface="Lucida Sans" charset="0"/>
                <a:ea typeface="ＭＳ Ｐゴシック" charset="0"/>
              </a:defRPr>
            </a:lvl7pPr>
            <a:lvl8pPr marL="1371395" eaLnBrk="0" fontAlgn="base" hangingPunct="0">
              <a:spcBef>
                <a:spcPct val="0"/>
              </a:spcBef>
              <a:spcAft>
                <a:spcPct val="0"/>
              </a:spcAft>
              <a:defRPr sz="2400">
                <a:solidFill>
                  <a:schemeClr val="tx1"/>
                </a:solidFill>
                <a:latin typeface="Lucida Sans" charset="0"/>
                <a:ea typeface="ＭＳ Ｐゴシック" charset="0"/>
              </a:defRPr>
            </a:lvl8pPr>
            <a:lvl9pPr marL="1828527"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E69DF897-5E92-F241-9A21-E64EA536231D}" type="slidenum">
              <a:rPr lang="en-US" sz="1200"/>
              <a:pPr eaLnBrk="1" hangingPunct="1"/>
              <a:t>58</a:t>
            </a:fld>
            <a:endParaRPr lang="en-US" sz="1200"/>
          </a:p>
        </p:txBody>
      </p:sp>
      <p:sp>
        <p:nvSpPr>
          <p:cNvPr id="17411" name="Rectangle 2"/>
          <p:cNvSpPr>
            <a:spLocks noGrp="1" noRot="1" noChangeAspect="1" noChangeArrowheads="1" noTextEdit="1"/>
          </p:cNvSpPr>
          <p:nvPr>
            <p:ph type="sldImg"/>
          </p:nvPr>
        </p:nvSpPr>
        <p:spPr>
          <a:xfrm>
            <a:off x="2314575" y="523875"/>
            <a:ext cx="4654550" cy="2619375"/>
          </a:xfrm>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66662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If I “forget” about the</a:t>
            </a:r>
            <a:r>
              <a:rPr lang="en-CA" baseline="0" dirty="0" smtClean="0"/>
              <a:t> new dimension-2 I am loosing less variability / information than if I forget any of the two original dimensions</a:t>
            </a:r>
          </a:p>
          <a:p>
            <a:r>
              <a:rPr lang="en-CA" baseline="0" dirty="0" smtClean="0"/>
              <a:t>…I can use only dimension-1 and still capture much of the variation in the original data</a:t>
            </a:r>
            <a:endParaRPr lang="en-CA" dirty="0"/>
          </a:p>
        </p:txBody>
      </p:sp>
      <p:sp>
        <p:nvSpPr>
          <p:cNvPr id="4" name="Slide Number Placeholder 3"/>
          <p:cNvSpPr>
            <a:spLocks noGrp="1"/>
          </p:cNvSpPr>
          <p:nvPr>
            <p:ph type="sldNum" sz="quarter" idx="10"/>
          </p:nvPr>
        </p:nvSpPr>
        <p:spPr/>
        <p:txBody>
          <a:bodyPr/>
          <a:lstStyle/>
          <a:p>
            <a:fld id="{3EB9031F-EB71-7642-8F3C-6FDC1408CB92}" type="slidenum">
              <a:rPr lang="en-US" smtClean="0"/>
              <a:pPr/>
              <a:t>60</a:t>
            </a:fld>
            <a:endParaRPr lang="en-US"/>
          </a:p>
        </p:txBody>
      </p:sp>
    </p:spTree>
    <p:extLst>
      <p:ext uri="{BB962C8B-B14F-4D97-AF65-F5344CB8AC3E}">
        <p14:creationId xmlns:p14="http://schemas.microsoft.com/office/powerpoint/2010/main" val="2379515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smtClean="0"/>
              <a:t>W</a:t>
            </a:r>
            <a:r>
              <a:rPr lang="en-US" dirty="0" smtClean="0"/>
              <a:t>: rows corresponding to original but </a:t>
            </a:r>
            <a:r>
              <a:rPr lang="en-US" dirty="0" smtClean="0">
                <a:solidFill>
                  <a:srgbClr val="00B0F0"/>
                </a:solidFill>
              </a:rPr>
              <a:t>m</a:t>
            </a:r>
            <a:r>
              <a:rPr lang="en-US" dirty="0" smtClean="0"/>
              <a:t> columns represents a dimension in a new latent space, such that </a:t>
            </a:r>
          </a:p>
          <a:p>
            <a:pPr lvl="1">
              <a:buFont typeface="Arial" charset="0"/>
              <a:buChar char="•"/>
            </a:pPr>
            <a:r>
              <a:rPr lang="en-US" dirty="0" smtClean="0"/>
              <a:t>M column vectors are orthogonal to each other</a:t>
            </a:r>
          </a:p>
          <a:p>
            <a:pPr lvl="1">
              <a:buFont typeface="Arial" charset="0"/>
              <a:buChar char="•"/>
            </a:pPr>
            <a:r>
              <a:rPr lang="en-US" dirty="0" smtClean="0"/>
              <a:t>Columns are ordered by the amount of variance in the dataset each new dimension accounts for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C</a:t>
            </a:r>
            <a:r>
              <a:rPr lang="en-US" dirty="0" smtClean="0"/>
              <a:t>: columns corresponding to original but m rows corresponding to singular values</a:t>
            </a:r>
          </a:p>
          <a:p>
            <a:endParaRPr lang="en-CA" dirty="0"/>
          </a:p>
        </p:txBody>
      </p:sp>
      <p:sp>
        <p:nvSpPr>
          <p:cNvPr id="4" name="Slide Number Placeholder 3"/>
          <p:cNvSpPr>
            <a:spLocks noGrp="1"/>
          </p:cNvSpPr>
          <p:nvPr>
            <p:ph type="sldNum" sz="quarter" idx="10"/>
          </p:nvPr>
        </p:nvSpPr>
        <p:spPr/>
        <p:txBody>
          <a:bodyPr/>
          <a:lstStyle/>
          <a:p>
            <a:fld id="{3EB9031F-EB71-7642-8F3C-6FDC1408CB92}" type="slidenum">
              <a:rPr lang="en-US" smtClean="0"/>
              <a:pPr/>
              <a:t>62</a:t>
            </a:fld>
            <a:endParaRPr lang="en-US"/>
          </a:p>
        </p:txBody>
      </p:sp>
    </p:spTree>
    <p:extLst>
      <p:ext uri="{BB962C8B-B14F-4D97-AF65-F5344CB8AC3E}">
        <p14:creationId xmlns:p14="http://schemas.microsoft.com/office/powerpoint/2010/main" val="123521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26047" indent="-3746891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132" eaLnBrk="0" fontAlgn="base" hangingPunct="0">
              <a:spcBef>
                <a:spcPct val="0"/>
              </a:spcBef>
              <a:spcAft>
                <a:spcPct val="0"/>
              </a:spcAft>
              <a:defRPr sz="2400">
                <a:solidFill>
                  <a:schemeClr val="tx1"/>
                </a:solidFill>
                <a:latin typeface="Lucida Sans" charset="0"/>
                <a:ea typeface="ＭＳ Ｐゴシック" charset="0"/>
              </a:defRPr>
            </a:lvl6pPr>
            <a:lvl7pPr marL="914263" eaLnBrk="0" fontAlgn="base" hangingPunct="0">
              <a:spcBef>
                <a:spcPct val="0"/>
              </a:spcBef>
              <a:spcAft>
                <a:spcPct val="0"/>
              </a:spcAft>
              <a:defRPr sz="2400">
                <a:solidFill>
                  <a:schemeClr val="tx1"/>
                </a:solidFill>
                <a:latin typeface="Lucida Sans" charset="0"/>
                <a:ea typeface="ＭＳ Ｐゴシック" charset="0"/>
              </a:defRPr>
            </a:lvl7pPr>
            <a:lvl8pPr marL="1371395" eaLnBrk="0" fontAlgn="base" hangingPunct="0">
              <a:spcBef>
                <a:spcPct val="0"/>
              </a:spcBef>
              <a:spcAft>
                <a:spcPct val="0"/>
              </a:spcAft>
              <a:defRPr sz="2400">
                <a:solidFill>
                  <a:schemeClr val="tx1"/>
                </a:solidFill>
                <a:latin typeface="Lucida Sans" charset="0"/>
                <a:ea typeface="ＭＳ Ｐゴシック" charset="0"/>
              </a:defRPr>
            </a:lvl8pPr>
            <a:lvl9pPr marL="1828527"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E69DF897-5E92-F241-9A21-E64EA536231D}" type="slidenum">
              <a:rPr lang="en-US" sz="1200"/>
              <a:pPr eaLnBrk="1" hangingPunct="1"/>
              <a:t>72</a:t>
            </a:fld>
            <a:endParaRPr lang="en-US" sz="1200"/>
          </a:p>
        </p:txBody>
      </p:sp>
      <p:sp>
        <p:nvSpPr>
          <p:cNvPr id="17411" name="Rectangle 2"/>
          <p:cNvSpPr>
            <a:spLocks noGrp="1" noRot="1" noChangeAspect="1" noChangeArrowheads="1" noTextEdit="1"/>
          </p:cNvSpPr>
          <p:nvPr>
            <p:ph type="sldImg"/>
          </p:nvPr>
        </p:nvSpPr>
        <p:spPr>
          <a:xfrm>
            <a:off x="2314575" y="523875"/>
            <a:ext cx="4654550" cy="2619375"/>
          </a:xfrm>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44232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3875"/>
            <a:ext cx="4654550" cy="2619375"/>
          </a:xfrm>
        </p:spPr>
      </p:sp>
      <p:sp>
        <p:nvSpPr>
          <p:cNvPr id="3" name="Notes Placeholder 2"/>
          <p:cNvSpPr>
            <a:spLocks noGrp="1"/>
          </p:cNvSpPr>
          <p:nvPr>
            <p:ph type="body" idx="1"/>
          </p:nvPr>
        </p:nvSpPr>
        <p:spPr/>
        <p:txBody>
          <a:bodyPr/>
          <a:lstStyle/>
          <a:p>
            <a:r>
              <a:rPr lang="en-CA" dirty="0" smtClean="0"/>
              <a:t>The value of a unit is computed by applying </a:t>
            </a:r>
            <a:r>
              <a:rPr lang="en-CA" baseline="0" dirty="0" smtClean="0"/>
              <a:t>“non linear” activation function </a:t>
            </a:r>
            <a:r>
              <a:rPr lang="en-CA" dirty="0" smtClean="0"/>
              <a:t>to a linear</a:t>
            </a:r>
            <a:r>
              <a:rPr lang="en-CA" baseline="0" dirty="0" smtClean="0"/>
              <a:t> combination of its input units.</a:t>
            </a:r>
          </a:p>
          <a:p>
            <a:r>
              <a:rPr lang="en-CA" baseline="0" dirty="0" smtClean="0"/>
              <a:t>In matrix notation</a:t>
            </a:r>
            <a:endParaRPr lang="en-CA" dirty="0"/>
          </a:p>
        </p:txBody>
      </p:sp>
      <p:sp>
        <p:nvSpPr>
          <p:cNvPr id="4" name="Slide Number Placeholder 3"/>
          <p:cNvSpPr>
            <a:spLocks noGrp="1"/>
          </p:cNvSpPr>
          <p:nvPr>
            <p:ph type="sldNum" sz="quarter" idx="10"/>
          </p:nvPr>
        </p:nvSpPr>
        <p:spPr/>
        <p:txBody>
          <a:bodyPr/>
          <a:lstStyle/>
          <a:p>
            <a:pPr>
              <a:defRPr/>
            </a:pPr>
            <a:fld id="{5B83F990-B6E4-4989-99BF-724D0C8F599A}" type="slidenum">
              <a:rPr lang="en-US" smtClean="0">
                <a:solidFill>
                  <a:prstClr val="black"/>
                </a:solidFill>
              </a:rPr>
              <a:pPr>
                <a:defRPr/>
              </a:pPr>
              <a:t>73</a:t>
            </a:fld>
            <a:endParaRPr lang="en-US">
              <a:solidFill>
                <a:prstClr val="black"/>
              </a:solidFill>
            </a:endParaRPr>
          </a:p>
        </p:txBody>
      </p:sp>
    </p:spTree>
    <p:extLst>
      <p:ext uri="{BB962C8B-B14F-4D97-AF65-F5344CB8AC3E}">
        <p14:creationId xmlns:p14="http://schemas.microsoft.com/office/powerpoint/2010/main" val="4001519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3875"/>
            <a:ext cx="4654550" cy="2619375"/>
          </a:xfrm>
        </p:spPr>
      </p:sp>
      <p:sp>
        <p:nvSpPr>
          <p:cNvPr id="3" name="Notes Placeholder 2"/>
          <p:cNvSpPr>
            <a:spLocks noGrp="1"/>
          </p:cNvSpPr>
          <p:nvPr>
            <p:ph type="body" idx="1"/>
          </p:nvPr>
        </p:nvSpPr>
        <p:spPr/>
        <p:txBody>
          <a:bodyPr/>
          <a:lstStyle/>
          <a:p>
            <a:r>
              <a:rPr lang="en-CA" dirty="0" smtClean="0"/>
              <a:t>The value of a unit is computed by applying </a:t>
            </a:r>
            <a:r>
              <a:rPr lang="en-CA" baseline="0" dirty="0" smtClean="0"/>
              <a:t>“non linear” activation function </a:t>
            </a:r>
            <a:r>
              <a:rPr lang="en-CA" dirty="0" smtClean="0"/>
              <a:t>to a linear</a:t>
            </a:r>
            <a:r>
              <a:rPr lang="en-CA" baseline="0" dirty="0" smtClean="0"/>
              <a:t> combination of its input units.</a:t>
            </a:r>
          </a:p>
          <a:p>
            <a:r>
              <a:rPr lang="en-CA" baseline="0" dirty="0" smtClean="0"/>
              <a:t>In matrix notation……</a:t>
            </a:r>
          </a:p>
          <a:p>
            <a:r>
              <a:rPr lang="en-CA" baseline="0" dirty="0" smtClean="0"/>
              <a:t>Show AI space demo for training</a:t>
            </a:r>
            <a:endParaRPr lang="en-CA" dirty="0"/>
          </a:p>
        </p:txBody>
      </p:sp>
      <p:sp>
        <p:nvSpPr>
          <p:cNvPr id="4" name="Slide Number Placeholder 3"/>
          <p:cNvSpPr>
            <a:spLocks noGrp="1"/>
          </p:cNvSpPr>
          <p:nvPr>
            <p:ph type="sldNum" sz="quarter" idx="10"/>
          </p:nvPr>
        </p:nvSpPr>
        <p:spPr/>
        <p:txBody>
          <a:bodyPr/>
          <a:lstStyle/>
          <a:p>
            <a:pPr>
              <a:defRPr/>
            </a:pPr>
            <a:fld id="{5B83F990-B6E4-4989-99BF-724D0C8F599A}" type="slidenum">
              <a:rPr lang="en-US" smtClean="0"/>
              <a:pPr>
                <a:defRPr/>
              </a:pPr>
              <a:t>74</a:t>
            </a:fld>
            <a:endParaRPr lang="en-US"/>
          </a:p>
        </p:txBody>
      </p:sp>
    </p:spTree>
    <p:extLst>
      <p:ext uri="{BB962C8B-B14F-4D97-AF65-F5344CB8AC3E}">
        <p14:creationId xmlns:p14="http://schemas.microsoft.com/office/powerpoint/2010/main" val="4001519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3875"/>
            <a:ext cx="4654550" cy="2619375"/>
          </a:xfrm>
        </p:spPr>
      </p:sp>
      <p:sp>
        <p:nvSpPr>
          <p:cNvPr id="3" name="Notes Placeholder 2"/>
          <p:cNvSpPr>
            <a:spLocks noGrp="1"/>
          </p:cNvSpPr>
          <p:nvPr>
            <p:ph type="body" idx="1"/>
          </p:nvPr>
        </p:nvSpPr>
        <p:spPr/>
        <p:txBody>
          <a:bodyPr/>
          <a:lstStyle/>
          <a:p>
            <a:r>
              <a:rPr lang="en-CA" dirty="0">
                <a:latin typeface="Times New Roman" pitchFamily="18" charset="0"/>
                <a:ea typeface="+mn-ea"/>
                <a:cs typeface="+mn-cs"/>
              </a:rPr>
              <a:t>This approach, which was proposed in [79] as a continuous bag-of-words (</a:t>
            </a:r>
            <a:r>
              <a:rPr lang="en-CA" dirty="0" err="1">
                <a:latin typeface="Times New Roman" pitchFamily="18" charset="0"/>
                <a:ea typeface="+mn-ea"/>
                <a:cs typeface="+mn-cs"/>
              </a:rPr>
              <a:t>CBoW</a:t>
            </a:r>
            <a:r>
              <a:rPr lang="en-CA" dirty="0">
                <a:latin typeface="Times New Roman" pitchFamily="18" charset="0"/>
                <a:ea typeface="+mn-ea"/>
                <a:cs typeface="+mn-cs"/>
              </a:rPr>
              <a:t>)</a:t>
            </a:r>
          </a:p>
          <a:p>
            <a:r>
              <a:rPr lang="en-CA" dirty="0">
                <a:latin typeface="Times New Roman" pitchFamily="18" charset="0"/>
                <a:ea typeface="+mn-ea"/>
                <a:cs typeface="+mn-cs"/>
              </a:rPr>
              <a:t>model,20 was found to exhibit an interesting property. That is, the word embedding</a:t>
            </a:r>
          </a:p>
          <a:p>
            <a:r>
              <a:rPr lang="en-CA" dirty="0">
                <a:latin typeface="Times New Roman" pitchFamily="18" charset="0"/>
                <a:ea typeface="+mn-ea"/>
                <a:cs typeface="+mn-cs"/>
              </a:rPr>
              <a:t>matrix E learned as a part of this </a:t>
            </a:r>
            <a:r>
              <a:rPr lang="en-CA" dirty="0" err="1">
                <a:latin typeface="Times New Roman" pitchFamily="18" charset="0"/>
                <a:ea typeface="+mn-ea"/>
                <a:cs typeface="+mn-cs"/>
              </a:rPr>
              <a:t>CBoWmodel</a:t>
            </a:r>
            <a:r>
              <a:rPr lang="en-CA" dirty="0">
                <a:latin typeface="Times New Roman" pitchFamily="18" charset="0"/>
                <a:ea typeface="+mn-ea"/>
                <a:cs typeface="+mn-cs"/>
              </a:rPr>
              <a:t> very well reflects underlying structures</a:t>
            </a:r>
          </a:p>
          <a:p>
            <a:r>
              <a:rPr lang="en-CA" dirty="0">
                <a:latin typeface="Times New Roman" pitchFamily="18" charset="0"/>
                <a:ea typeface="+mn-ea"/>
                <a:cs typeface="+mn-cs"/>
              </a:rPr>
              <a:t>of words, and this has become one of the darling models by natural language processing</a:t>
            </a:r>
          </a:p>
          <a:p>
            <a:r>
              <a:rPr lang="en-CA" dirty="0">
                <a:latin typeface="Times New Roman" pitchFamily="18" charset="0"/>
                <a:ea typeface="+mn-ea"/>
                <a:cs typeface="+mn-cs"/>
              </a:rPr>
              <a:t>researchers in recent years. We will discuss further in the next section.</a:t>
            </a:r>
          </a:p>
          <a:p>
            <a:r>
              <a:rPr lang="en-CA" b="1" dirty="0">
                <a:latin typeface="Times New Roman" pitchFamily="18" charset="0"/>
                <a:ea typeface="+mn-ea"/>
                <a:cs typeface="+mn-cs"/>
              </a:rPr>
              <a:t>Skip-Gram and Implicit Matrix Factorization </a:t>
            </a:r>
            <a:r>
              <a:rPr lang="en-CA" dirty="0">
                <a:latin typeface="Times New Roman" pitchFamily="18" charset="0"/>
                <a:ea typeface="+mn-ea"/>
                <a:cs typeface="+mn-cs"/>
              </a:rPr>
              <a:t>In [79], another model, called </a:t>
            </a:r>
            <a:r>
              <a:rPr lang="en-CA" dirty="0" err="1">
                <a:latin typeface="Times New Roman" pitchFamily="18" charset="0"/>
                <a:ea typeface="+mn-ea"/>
                <a:cs typeface="+mn-cs"/>
              </a:rPr>
              <a:t>skipgram</a:t>
            </a:r>
            <a:r>
              <a:rPr lang="en-CA" dirty="0">
                <a:latin typeface="Times New Roman" pitchFamily="18" charset="0"/>
                <a:ea typeface="+mn-ea"/>
                <a:cs typeface="+mn-cs"/>
              </a:rPr>
              <a:t>,</a:t>
            </a:r>
          </a:p>
          <a:p>
            <a:r>
              <a:rPr lang="en-CA" dirty="0">
                <a:latin typeface="Times New Roman" pitchFamily="18" charset="0"/>
                <a:ea typeface="+mn-ea"/>
                <a:cs typeface="+mn-cs"/>
              </a:rPr>
              <a:t>is proposed. The skip-gram model is built by flipping the continuous bag-</a:t>
            </a:r>
            <a:r>
              <a:rPr lang="en-CA" dirty="0" err="1">
                <a:latin typeface="Times New Roman" pitchFamily="18" charset="0"/>
                <a:ea typeface="+mn-ea"/>
                <a:cs typeface="+mn-cs"/>
              </a:rPr>
              <a:t>ofwords</a:t>
            </a:r>
            <a:endParaRPr lang="en-CA" dirty="0">
              <a:latin typeface="Times New Roman" pitchFamily="18" charset="0"/>
              <a:ea typeface="+mn-ea"/>
              <a:cs typeface="+mn-cs"/>
            </a:endParaRPr>
          </a:p>
          <a:p>
            <a:r>
              <a:rPr lang="en-CA" dirty="0">
                <a:latin typeface="Times New Roman" pitchFamily="18" charset="0"/>
                <a:ea typeface="+mn-ea"/>
                <a:cs typeface="+mn-cs"/>
              </a:rPr>
              <a:t>model. Instead of trying to predict the middle word given 2n surrounding words,</a:t>
            </a:r>
          </a:p>
          <a:p>
            <a:r>
              <a:rPr lang="en-CA" dirty="0">
                <a:latin typeface="Times New Roman" pitchFamily="18" charset="0"/>
                <a:ea typeface="+mn-ea"/>
                <a:cs typeface="+mn-cs"/>
              </a:rPr>
              <a:t>the skip-gram model tries to predict randomly chosen one of the 2n surrounding words</a:t>
            </a:r>
          </a:p>
          <a:p>
            <a:r>
              <a:rPr lang="en-CA" dirty="0">
                <a:latin typeface="Times New Roman" pitchFamily="18" charset="0"/>
                <a:ea typeface="+mn-ea"/>
                <a:cs typeface="+mn-cs"/>
              </a:rPr>
              <a:t>given the middle word. From this description alone, it is quite clear that this skip-gram</a:t>
            </a:r>
          </a:p>
          <a:p>
            <a:r>
              <a:rPr lang="en-CA" dirty="0">
                <a:latin typeface="Times New Roman" pitchFamily="18" charset="0"/>
                <a:ea typeface="+mn-ea"/>
                <a:cs typeface="+mn-cs"/>
              </a:rPr>
              <a:t>model is not going to be great as a language model. However, it turned out that the</a:t>
            </a:r>
          </a:p>
          <a:p>
            <a:r>
              <a:rPr lang="en-CA" dirty="0">
                <a:latin typeface="Times New Roman" pitchFamily="18" charset="0"/>
                <a:ea typeface="+mn-ea"/>
                <a:cs typeface="+mn-cs"/>
              </a:rPr>
              <a:t>word vectors obtained by training a skip-gram model were as good as those obtained by</a:t>
            </a:r>
          </a:p>
          <a:p>
            <a:r>
              <a:rPr lang="en-CA" dirty="0">
                <a:latin typeface="Times New Roman" pitchFamily="18" charset="0"/>
                <a:ea typeface="+mn-ea"/>
                <a:cs typeface="+mn-cs"/>
              </a:rPr>
              <a:t>either a continuous bag-of-words model or any other neural language model. Of course,</a:t>
            </a:r>
          </a:p>
          <a:p>
            <a:r>
              <a:rPr lang="en-CA" dirty="0">
                <a:latin typeface="Times New Roman" pitchFamily="18" charset="0"/>
                <a:ea typeface="+mn-ea"/>
                <a:cs typeface="+mn-cs"/>
              </a:rPr>
              <a:t>it is debatable which criterion be used to determine the goodness of word vectors, but in</a:t>
            </a:r>
          </a:p>
          <a:p>
            <a:r>
              <a:rPr lang="en-CA" dirty="0">
                <a:latin typeface="Times New Roman" pitchFamily="18" charset="0"/>
                <a:ea typeface="+mn-ea"/>
                <a:cs typeface="+mn-cs"/>
              </a:rPr>
              <a:t>many of the existing so-called “intrinsic” evaluations, those obtained from a skip-gram</a:t>
            </a:r>
          </a:p>
          <a:p>
            <a:r>
              <a:rPr lang="en-CA" dirty="0">
                <a:latin typeface="Times New Roman" pitchFamily="18" charset="0"/>
                <a:ea typeface="+mn-ea"/>
                <a:cs typeface="+mn-cs"/>
              </a:rPr>
              <a:t>model have been shown to excel.</a:t>
            </a:r>
          </a:p>
          <a:p>
            <a:r>
              <a:rPr lang="en-CA" dirty="0">
                <a:latin typeface="Times New Roman" pitchFamily="18" charset="0"/>
                <a:ea typeface="+mn-ea"/>
                <a:cs typeface="+mn-cs"/>
              </a:rPr>
              <a:t>The authors of [72] recently showed that training a skip-gram model with negative</a:t>
            </a:r>
          </a:p>
          <a:p>
            <a:r>
              <a:rPr lang="en-CA" dirty="0">
                <a:latin typeface="Times New Roman" pitchFamily="18" charset="0"/>
                <a:ea typeface="+mn-ea"/>
                <a:cs typeface="+mn-cs"/>
              </a:rPr>
              <a:t>sampling (see [79]) is equivalent to factorizing a positive point-wise mutual information</a:t>
            </a:r>
          </a:p>
          <a:p>
            <a:r>
              <a:rPr lang="en-CA" dirty="0">
                <a:latin typeface="Times New Roman" pitchFamily="18" charset="0"/>
                <a:ea typeface="+mn-ea"/>
                <a:cs typeface="+mn-cs"/>
              </a:rPr>
              <a:t>matrix (PPMI) into two lower-dimensional matrices. The left lower-dimensional</a:t>
            </a:r>
          </a:p>
          <a:p>
            <a:r>
              <a:rPr lang="en-CA" dirty="0">
                <a:latin typeface="Times New Roman" pitchFamily="18" charset="0"/>
                <a:ea typeface="+mn-ea"/>
                <a:cs typeface="+mn-cs"/>
              </a:rPr>
              <a:t>matrix corresponds to the input word embedding matrix E in a skip-gram model. In</a:t>
            </a:r>
          </a:p>
          <a:p>
            <a:r>
              <a:rPr lang="en-CA" dirty="0">
                <a:latin typeface="Times New Roman" pitchFamily="18" charset="0"/>
                <a:ea typeface="+mn-ea"/>
                <a:cs typeface="+mn-cs"/>
              </a:rPr>
              <a:t>other words, training a skip-gram model implicitly factorizes a PPMI matrix.</a:t>
            </a:r>
          </a:p>
          <a:p>
            <a:r>
              <a:rPr lang="en-CA" dirty="0">
                <a:latin typeface="Times New Roman" pitchFamily="18" charset="0"/>
                <a:ea typeface="+mn-ea"/>
                <a:cs typeface="+mn-cs"/>
              </a:rPr>
              <a:t>Their work drew a nice connection between the existing works on distributional</a:t>
            </a:r>
          </a:p>
          <a:p>
            <a:r>
              <a:rPr lang="en-CA" dirty="0">
                <a:latin typeface="Times New Roman" pitchFamily="18" charset="0"/>
                <a:ea typeface="+mn-ea"/>
                <a:cs typeface="+mn-cs"/>
              </a:rPr>
              <a:t>word representations from natural language processing, or even computational linguistics</a:t>
            </a:r>
          </a:p>
          <a:p>
            <a:r>
              <a:rPr lang="en-CA" dirty="0">
                <a:latin typeface="Times New Roman" pitchFamily="18" charset="0"/>
                <a:ea typeface="+mn-ea"/>
                <a:cs typeface="+mn-cs"/>
              </a:rPr>
              <a:t>and these more recent neural approaches. I will not go into any further detail in</a:t>
            </a:r>
          </a:p>
          <a:p>
            <a:r>
              <a:rPr lang="en-CA" dirty="0">
                <a:latin typeface="Times New Roman" pitchFamily="18" charset="0"/>
                <a:ea typeface="+mn-ea"/>
                <a:cs typeface="+mn-cs"/>
              </a:rPr>
              <a:t>this course, but I encourage readers to read [72].</a:t>
            </a:r>
          </a:p>
          <a:p>
            <a:endParaRPr lang="en-CA" dirty="0"/>
          </a:p>
        </p:txBody>
      </p:sp>
      <p:sp>
        <p:nvSpPr>
          <p:cNvPr id="4" name="Slide Number Placeholder 3"/>
          <p:cNvSpPr>
            <a:spLocks noGrp="1"/>
          </p:cNvSpPr>
          <p:nvPr>
            <p:ph type="sldNum" sz="quarter" idx="10"/>
          </p:nvPr>
        </p:nvSpPr>
        <p:spPr/>
        <p:txBody>
          <a:bodyPr/>
          <a:lstStyle/>
          <a:p>
            <a:pPr>
              <a:defRPr/>
            </a:pPr>
            <a:fld id="{5B83F990-B6E4-4989-99BF-724D0C8F599A}" type="slidenum">
              <a:rPr lang="en-US" smtClean="0">
                <a:solidFill>
                  <a:prstClr val="black"/>
                </a:solidFill>
              </a:rPr>
              <a:pPr>
                <a:defRPr/>
              </a:pPr>
              <a:t>80</a:t>
            </a:fld>
            <a:endParaRPr lang="en-US">
              <a:solidFill>
                <a:prstClr val="black"/>
              </a:solidFill>
            </a:endParaRPr>
          </a:p>
        </p:txBody>
      </p:sp>
    </p:spTree>
    <p:extLst>
      <p:ext uri="{BB962C8B-B14F-4D97-AF65-F5344CB8AC3E}">
        <p14:creationId xmlns:p14="http://schemas.microsoft.com/office/powerpoint/2010/main" val="3595081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Courier" charset="0"/>
                <a:ea typeface="Courier" charset="0"/>
                <a:cs typeface="Courier" charset="0"/>
              </a:rPr>
              <a:t>word2vec</a:t>
            </a:r>
            <a:r>
              <a:rPr lang="en-US" dirty="0" smtClean="0"/>
              <a:t> package implements both Skip-gram and CBOW</a:t>
            </a:r>
          </a:p>
          <a:p>
            <a:endParaRPr lang="en-CA" dirty="0"/>
          </a:p>
        </p:txBody>
      </p:sp>
      <p:sp>
        <p:nvSpPr>
          <p:cNvPr id="4" name="Slide Number Placeholder 3"/>
          <p:cNvSpPr>
            <a:spLocks noGrp="1"/>
          </p:cNvSpPr>
          <p:nvPr>
            <p:ph type="sldNum" sz="quarter" idx="10"/>
          </p:nvPr>
        </p:nvSpPr>
        <p:spPr/>
        <p:txBody>
          <a:bodyPr/>
          <a:lstStyle/>
          <a:p>
            <a:fld id="{3EB9031F-EB71-7642-8F3C-6FDC1408CB92}" type="slidenum">
              <a:rPr lang="en-US" smtClean="0"/>
              <a:pPr/>
              <a:t>81</a:t>
            </a:fld>
            <a:endParaRPr lang="en-US"/>
          </a:p>
        </p:txBody>
      </p:sp>
    </p:spTree>
    <p:extLst>
      <p:ext uri="{BB962C8B-B14F-4D97-AF65-F5344CB8AC3E}">
        <p14:creationId xmlns:p14="http://schemas.microsoft.com/office/powerpoint/2010/main" val="2940554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35BB13CE-8363-4E27-A0E4-B68D54A5A28F}" type="slidenum">
              <a:rPr lang="en-US" smtClean="0">
                <a:solidFill>
                  <a:prstClr val="black"/>
                </a:solidFill>
              </a:rPr>
              <a:pPr/>
              <a:t>3</a:t>
            </a:fld>
            <a:endParaRPr lang="en-US" smtClean="0">
              <a:solidFill>
                <a:prstClr val="black"/>
              </a:solidFill>
            </a:endParaRPr>
          </a:p>
        </p:txBody>
      </p:sp>
      <p:sp>
        <p:nvSpPr>
          <p:cNvPr id="39939" name="Rectangle 2"/>
          <p:cNvSpPr>
            <a:spLocks noGrp="1" noRot="1" noChangeAspect="1" noChangeArrowheads="1" noTextEdit="1"/>
          </p:cNvSpPr>
          <p:nvPr>
            <p:ph type="sldImg"/>
          </p:nvPr>
        </p:nvSpPr>
        <p:spPr>
          <a:xfrm>
            <a:off x="2314575" y="523875"/>
            <a:ext cx="4654550" cy="2619375"/>
          </a:xfrm>
          <a:ln/>
        </p:spPr>
      </p:sp>
      <p:sp>
        <p:nvSpPr>
          <p:cNvPr id="39940" name="Rectangle 3"/>
          <p:cNvSpPr>
            <a:spLocks noGrp="1" noChangeArrowheads="1"/>
          </p:cNvSpPr>
          <p:nvPr>
            <p:ph type="body" idx="1"/>
          </p:nvPr>
        </p:nvSpPr>
        <p:spPr>
          <a:noFill/>
          <a:ln/>
        </p:spPr>
        <p:txBody>
          <a:bodyPr/>
          <a:lstStyle/>
          <a:p>
            <a:pPr eaLnBrk="1" hangingPunct="1"/>
            <a:r>
              <a:rPr lang="en-CA" dirty="0" smtClean="0"/>
              <a:t>Stand-alone with minimal assumptions on what information will be provided by other processes</a:t>
            </a:r>
          </a:p>
          <a:p>
            <a:pPr eaLnBrk="1" hangingPunct="1"/>
            <a:endParaRPr lang="en-CA" dirty="0" smtClean="0"/>
          </a:p>
          <a:p>
            <a:pPr eaLnBrk="1" hangingPunct="1"/>
            <a:r>
              <a:rPr lang="en-CA" dirty="0" smtClean="0"/>
              <a:t>IR and extremely broad field (not just text)</a:t>
            </a:r>
          </a:p>
          <a:p>
            <a:pPr eaLnBrk="1" hangingPunct="1"/>
            <a:r>
              <a:rPr lang="en-CA" dirty="0" smtClean="0"/>
              <a:t>Today we’ll cover only a specific case in which user’s needs are expressed as words </a:t>
            </a:r>
          </a:p>
          <a:p>
            <a:pPr eaLnBrk="1" hangingPunct="1"/>
            <a:r>
              <a:rPr lang="en-CA" dirty="0" smtClean="0"/>
              <a:t>and documents are expressed in terms of the word they contains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28688"/>
            <a:fld id="{ED341534-1525-4ACF-93D3-50B328823157}" type="slidenum">
              <a:rPr lang="en-US" smtClean="0"/>
              <a:pPr defTabSz="928688"/>
              <a:t>96</a:t>
            </a:fld>
            <a:endParaRPr lang="en-US" smtClean="0"/>
          </a:p>
        </p:txBody>
      </p:sp>
      <p:sp>
        <p:nvSpPr>
          <p:cNvPr id="58371" name="Rectangle 2"/>
          <p:cNvSpPr>
            <a:spLocks noGrp="1" noRot="1" noChangeAspect="1" noChangeArrowheads="1" noTextEdit="1"/>
          </p:cNvSpPr>
          <p:nvPr>
            <p:ph type="sldImg"/>
          </p:nvPr>
        </p:nvSpPr>
        <p:spPr>
          <a:xfrm>
            <a:off x="2314575" y="523875"/>
            <a:ext cx="4654550" cy="2619375"/>
          </a:xfrm>
          <a:ln/>
        </p:spPr>
      </p:sp>
      <p:sp>
        <p:nvSpPr>
          <p:cNvPr id="58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26047" indent="-3746891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132" eaLnBrk="0" fontAlgn="base" hangingPunct="0">
              <a:spcBef>
                <a:spcPct val="0"/>
              </a:spcBef>
              <a:spcAft>
                <a:spcPct val="0"/>
              </a:spcAft>
              <a:defRPr sz="2400">
                <a:solidFill>
                  <a:schemeClr val="tx1"/>
                </a:solidFill>
                <a:latin typeface="Lucida Sans" charset="0"/>
                <a:ea typeface="ＭＳ Ｐゴシック" charset="0"/>
              </a:defRPr>
            </a:lvl6pPr>
            <a:lvl7pPr marL="914263" eaLnBrk="0" fontAlgn="base" hangingPunct="0">
              <a:spcBef>
                <a:spcPct val="0"/>
              </a:spcBef>
              <a:spcAft>
                <a:spcPct val="0"/>
              </a:spcAft>
              <a:defRPr sz="2400">
                <a:solidFill>
                  <a:schemeClr val="tx1"/>
                </a:solidFill>
                <a:latin typeface="Lucida Sans" charset="0"/>
                <a:ea typeface="ＭＳ Ｐゴシック" charset="0"/>
              </a:defRPr>
            </a:lvl7pPr>
            <a:lvl8pPr marL="1371395" eaLnBrk="0" fontAlgn="base" hangingPunct="0">
              <a:spcBef>
                <a:spcPct val="0"/>
              </a:spcBef>
              <a:spcAft>
                <a:spcPct val="0"/>
              </a:spcAft>
              <a:defRPr sz="2400">
                <a:solidFill>
                  <a:schemeClr val="tx1"/>
                </a:solidFill>
                <a:latin typeface="Lucida Sans" charset="0"/>
                <a:ea typeface="ＭＳ Ｐゴシック" charset="0"/>
              </a:defRPr>
            </a:lvl8pPr>
            <a:lvl9pPr marL="1828527"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E69DF897-5E92-F241-9A21-E64EA536231D}" type="slidenum">
              <a:rPr lang="en-US" sz="1200"/>
              <a:pPr eaLnBrk="1" hangingPunct="1"/>
              <a:t>98</a:t>
            </a:fld>
            <a:endParaRPr lang="en-US" sz="1200"/>
          </a:p>
        </p:txBody>
      </p:sp>
      <p:sp>
        <p:nvSpPr>
          <p:cNvPr id="17411" name="Rectangle 2"/>
          <p:cNvSpPr>
            <a:spLocks noGrp="1" noRot="1" noChangeAspect="1" noChangeArrowheads="1" noTextEdit="1"/>
          </p:cNvSpPr>
          <p:nvPr>
            <p:ph type="sldImg"/>
          </p:nvPr>
        </p:nvSpPr>
        <p:spPr>
          <a:xfrm>
            <a:off x="2314575" y="523875"/>
            <a:ext cx="4654550" cy="2619375"/>
          </a:xfrm>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113282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26047" indent="-3746891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132" eaLnBrk="0" fontAlgn="base" hangingPunct="0">
              <a:spcBef>
                <a:spcPct val="0"/>
              </a:spcBef>
              <a:spcAft>
                <a:spcPct val="0"/>
              </a:spcAft>
              <a:defRPr sz="2400">
                <a:solidFill>
                  <a:schemeClr val="tx1"/>
                </a:solidFill>
                <a:latin typeface="Lucida Sans" charset="0"/>
                <a:ea typeface="ＭＳ Ｐゴシック" charset="0"/>
              </a:defRPr>
            </a:lvl6pPr>
            <a:lvl7pPr marL="914263" eaLnBrk="0" fontAlgn="base" hangingPunct="0">
              <a:spcBef>
                <a:spcPct val="0"/>
              </a:spcBef>
              <a:spcAft>
                <a:spcPct val="0"/>
              </a:spcAft>
              <a:defRPr sz="2400">
                <a:solidFill>
                  <a:schemeClr val="tx1"/>
                </a:solidFill>
                <a:latin typeface="Lucida Sans" charset="0"/>
                <a:ea typeface="ＭＳ Ｐゴシック" charset="0"/>
              </a:defRPr>
            </a:lvl7pPr>
            <a:lvl8pPr marL="1371395" eaLnBrk="0" fontAlgn="base" hangingPunct="0">
              <a:spcBef>
                <a:spcPct val="0"/>
              </a:spcBef>
              <a:spcAft>
                <a:spcPct val="0"/>
              </a:spcAft>
              <a:defRPr sz="2400">
                <a:solidFill>
                  <a:schemeClr val="tx1"/>
                </a:solidFill>
                <a:latin typeface="Lucida Sans" charset="0"/>
                <a:ea typeface="ＭＳ Ｐゴシック" charset="0"/>
              </a:defRPr>
            </a:lvl8pPr>
            <a:lvl9pPr marL="1828527"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E69DF897-5E92-F241-9A21-E64EA536231D}" type="slidenum">
              <a:rPr lang="en-US" sz="1200"/>
              <a:pPr eaLnBrk="1" hangingPunct="1"/>
              <a:t>104</a:t>
            </a:fld>
            <a:endParaRPr lang="en-US" sz="1200"/>
          </a:p>
        </p:txBody>
      </p:sp>
      <p:sp>
        <p:nvSpPr>
          <p:cNvPr id="17411" name="Rectangle 2"/>
          <p:cNvSpPr>
            <a:spLocks noGrp="1" noRot="1" noChangeAspect="1" noChangeArrowheads="1" noTextEdit="1"/>
          </p:cNvSpPr>
          <p:nvPr>
            <p:ph type="sldImg"/>
          </p:nvPr>
        </p:nvSpPr>
        <p:spPr>
          <a:xfrm>
            <a:off x="2314575" y="523875"/>
            <a:ext cx="4654550" cy="2619375"/>
          </a:xfrm>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601885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EAE85AD2-0232-AA4F-9B6D-46957FD49A43}" type="slidenum">
              <a:rPr lang="en-US"/>
              <a:pPr/>
              <a:t>105</a:t>
            </a:fld>
            <a:endParaRPr lang="en-US"/>
          </a:p>
        </p:txBody>
      </p:sp>
      <p:sp>
        <p:nvSpPr>
          <p:cNvPr id="123907" name="Rectangle 2"/>
          <p:cNvSpPr>
            <a:spLocks noGrp="1" noRot="1" noChangeAspect="1" noChangeArrowheads="1"/>
          </p:cNvSpPr>
          <p:nvPr>
            <p:ph type="sldImg"/>
          </p:nvPr>
        </p:nvSpPr>
        <p:spPr>
          <a:xfrm>
            <a:off x="2314575" y="523875"/>
            <a:ext cx="4654550" cy="2619375"/>
          </a:xfrm>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330546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26047" indent="-3746891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132" eaLnBrk="0" fontAlgn="base" hangingPunct="0">
              <a:spcBef>
                <a:spcPct val="0"/>
              </a:spcBef>
              <a:spcAft>
                <a:spcPct val="0"/>
              </a:spcAft>
              <a:defRPr sz="2400">
                <a:solidFill>
                  <a:schemeClr val="tx1"/>
                </a:solidFill>
                <a:latin typeface="Lucida Sans" charset="0"/>
                <a:ea typeface="ＭＳ Ｐゴシック" charset="0"/>
              </a:defRPr>
            </a:lvl6pPr>
            <a:lvl7pPr marL="914263" eaLnBrk="0" fontAlgn="base" hangingPunct="0">
              <a:spcBef>
                <a:spcPct val="0"/>
              </a:spcBef>
              <a:spcAft>
                <a:spcPct val="0"/>
              </a:spcAft>
              <a:defRPr sz="2400">
                <a:solidFill>
                  <a:schemeClr val="tx1"/>
                </a:solidFill>
                <a:latin typeface="Lucida Sans" charset="0"/>
                <a:ea typeface="ＭＳ Ｐゴシック" charset="0"/>
              </a:defRPr>
            </a:lvl7pPr>
            <a:lvl8pPr marL="1371395" eaLnBrk="0" fontAlgn="base" hangingPunct="0">
              <a:spcBef>
                <a:spcPct val="0"/>
              </a:spcBef>
              <a:spcAft>
                <a:spcPct val="0"/>
              </a:spcAft>
              <a:defRPr sz="2400">
                <a:solidFill>
                  <a:schemeClr val="tx1"/>
                </a:solidFill>
                <a:latin typeface="Lucida Sans" charset="0"/>
                <a:ea typeface="ＭＳ Ｐゴシック" charset="0"/>
              </a:defRPr>
            </a:lvl8pPr>
            <a:lvl9pPr marL="1828527"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E69DF897-5E92-F241-9A21-E64EA536231D}" type="slidenum">
              <a:rPr lang="en-US" sz="1200"/>
              <a:pPr eaLnBrk="1" hangingPunct="1"/>
              <a:t>4</a:t>
            </a:fld>
            <a:endParaRPr lang="en-US" sz="1200"/>
          </a:p>
        </p:txBody>
      </p:sp>
      <p:sp>
        <p:nvSpPr>
          <p:cNvPr id="17411" name="Rectangle 2"/>
          <p:cNvSpPr>
            <a:spLocks noGrp="1" noRot="1" noChangeAspect="1" noChangeArrowheads="1" noTextEdit="1"/>
          </p:cNvSpPr>
          <p:nvPr>
            <p:ph type="sldImg"/>
          </p:nvPr>
        </p:nvSpPr>
        <p:spPr>
          <a:xfrm>
            <a:off x="2314575" y="523875"/>
            <a:ext cx="4654550" cy="2619375"/>
          </a:xfrm>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64003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3875"/>
            <a:ext cx="4654550" cy="2619375"/>
          </a:xfrm>
        </p:spPr>
      </p:sp>
      <p:sp>
        <p:nvSpPr>
          <p:cNvPr id="3" name="Notes Placeholder 2"/>
          <p:cNvSpPr>
            <a:spLocks noGrp="1"/>
          </p:cNvSpPr>
          <p:nvPr>
            <p:ph type="body" idx="1"/>
          </p:nvPr>
        </p:nvSpPr>
        <p:spPr/>
        <p:txBody>
          <a:bodyPr/>
          <a:lstStyle/>
          <a:p>
            <a:pPr eaLnBrk="1" hangingPunct="1"/>
            <a:r>
              <a:rPr lang="en-US" dirty="0" smtClean="0"/>
              <a:t>Applications</a:t>
            </a:r>
          </a:p>
          <a:p>
            <a:pPr eaLnBrk="1" hangingPunct="1"/>
            <a:r>
              <a:rPr lang="en-US" dirty="0" smtClean="0"/>
              <a:t>Information extraction, question answering, summarization (identify and eliminate redundancy) , language modeling (by clustering words)… extends</a:t>
            </a:r>
            <a:r>
              <a:rPr lang="en-US" baseline="0" dirty="0" smtClean="0"/>
              <a:t> to sentence / paragraph similarity … plagiarism detection</a:t>
            </a:r>
            <a:endParaRPr lang="en-US" dirty="0" smtClean="0"/>
          </a:p>
          <a:p>
            <a:endParaRPr lang="en-CA" dirty="0"/>
          </a:p>
        </p:txBody>
      </p:sp>
      <p:sp>
        <p:nvSpPr>
          <p:cNvPr id="4" name="Slide Number Placeholder 3"/>
          <p:cNvSpPr>
            <a:spLocks noGrp="1"/>
          </p:cNvSpPr>
          <p:nvPr>
            <p:ph type="sldNum" sz="quarter" idx="10"/>
          </p:nvPr>
        </p:nvSpPr>
        <p:spPr/>
        <p:txBody>
          <a:bodyPr/>
          <a:lstStyle/>
          <a:p>
            <a:fld id="{3EB9031F-EB71-7642-8F3C-6FDC1408CB92}" type="slidenum">
              <a:rPr lang="en-US" smtClean="0"/>
              <a:pPr/>
              <a:t>5</a:t>
            </a:fld>
            <a:endParaRPr lang="en-US"/>
          </a:p>
        </p:txBody>
      </p:sp>
    </p:spTree>
    <p:extLst>
      <p:ext uri="{BB962C8B-B14F-4D97-AF65-F5344CB8AC3E}">
        <p14:creationId xmlns:p14="http://schemas.microsoft.com/office/powerpoint/2010/main" val="587564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3875"/>
            <a:ext cx="4654550" cy="2619375"/>
          </a:xfrm>
        </p:spPr>
      </p:sp>
      <p:sp>
        <p:nvSpPr>
          <p:cNvPr id="3" name="Notes Placeholder 2"/>
          <p:cNvSpPr>
            <a:spLocks noGrp="1"/>
          </p:cNvSpPr>
          <p:nvPr>
            <p:ph type="body" idx="1"/>
          </p:nvPr>
        </p:nvSpPr>
        <p:spPr/>
        <p:txBody>
          <a:bodyPr/>
          <a:lstStyle/>
          <a:p>
            <a:r>
              <a:rPr lang="en-CA" dirty="0" smtClean="0"/>
              <a:t>Once the vector space for word types is obtained from the training corpus, new vectors can be derived for any multi-word unit of text (e.g. paragraphs, queries, or documents), regardless of whether it occurs in the original training corpus or not, as the normalized sum of the vectors associated with the words it contains.12 In this way, for each occurrence of a target word type w under investigation, we calculated a context vector from the 15 items preceding and the 15 items following that occurrence.13 Context vectors were first used in Word Sense Discrimination by </a:t>
            </a:r>
            <a:r>
              <a:rPr lang="en-CA" dirty="0" err="1" smtClean="0"/>
              <a:t>Schütze</a:t>
            </a:r>
            <a:r>
              <a:rPr lang="en-CA" dirty="0" smtClean="0"/>
              <a:t> (1998). Similarly to that application, we assume that these “second-order” vectors represent the aggregate meaning or topic of the segment they are associated with, and thus, following the reasoning behind LSA, are indicative of the meaning with which the target word is being used on that particular occurrence.</a:t>
            </a:r>
            <a:endParaRPr lang="en-CA" dirty="0"/>
          </a:p>
        </p:txBody>
      </p:sp>
      <p:sp>
        <p:nvSpPr>
          <p:cNvPr id="4" name="Slide Number Placeholder 3"/>
          <p:cNvSpPr>
            <a:spLocks noGrp="1"/>
          </p:cNvSpPr>
          <p:nvPr>
            <p:ph type="sldNum" sz="quarter" idx="10"/>
          </p:nvPr>
        </p:nvSpPr>
        <p:spPr/>
        <p:txBody>
          <a:bodyPr/>
          <a:lstStyle/>
          <a:p>
            <a:fld id="{3EB9031F-EB71-7642-8F3C-6FDC1408CB92}" type="slidenum">
              <a:rPr lang="en-US" smtClean="0"/>
              <a:pPr/>
              <a:t>6</a:t>
            </a:fld>
            <a:endParaRPr lang="en-US"/>
          </a:p>
        </p:txBody>
      </p:sp>
    </p:spTree>
    <p:extLst>
      <p:ext uri="{BB962C8B-B14F-4D97-AF65-F5344CB8AC3E}">
        <p14:creationId xmlns:p14="http://schemas.microsoft.com/office/powerpoint/2010/main" val="3231478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3875"/>
            <a:ext cx="4654550" cy="2619375"/>
          </a:xfrm>
        </p:spPr>
      </p:sp>
      <p:sp>
        <p:nvSpPr>
          <p:cNvPr id="3" name="Notes Placeholder 2"/>
          <p:cNvSpPr>
            <a:spLocks noGrp="1"/>
          </p:cNvSpPr>
          <p:nvPr>
            <p:ph type="body" idx="1"/>
          </p:nvPr>
        </p:nvSpPr>
        <p:spPr/>
        <p:txBody>
          <a:bodyPr/>
          <a:lstStyle/>
          <a:p>
            <a:r>
              <a:rPr lang="en-CA" dirty="0" smtClean="0"/>
              <a:t>Once the vector space for word types is obtained from the training corpus, new vectors can be derived for any multi-word unit of text (e.g. paragraphs, queries, or documents), regardless of whether it occurs in the original training corpus or not, as the normalized sum of the vectors associated with the words it contains.12 In this way, for each occurrence of a target word type w under investigation, we calculated a context vector from the 15 items preceding and the 15 items following that occurrence.13 Context vectors were first used in Word Sense Discrimination by </a:t>
            </a:r>
            <a:r>
              <a:rPr lang="en-CA" dirty="0" err="1" smtClean="0"/>
              <a:t>Schütze</a:t>
            </a:r>
            <a:r>
              <a:rPr lang="en-CA" dirty="0" smtClean="0"/>
              <a:t> (1998). Similarly to that application, we assume that these “second-order” vectors represent the aggregate meaning or topic of the segment they are associated with, and thus, following the reasoning behind LSA, are indicative of the meaning with which the target word is being used on that particular occurrence.</a:t>
            </a:r>
            <a:endParaRPr lang="en-CA" dirty="0"/>
          </a:p>
        </p:txBody>
      </p:sp>
      <p:sp>
        <p:nvSpPr>
          <p:cNvPr id="4" name="Slide Number Placeholder 3"/>
          <p:cNvSpPr>
            <a:spLocks noGrp="1"/>
          </p:cNvSpPr>
          <p:nvPr>
            <p:ph type="sldNum" sz="quarter" idx="10"/>
          </p:nvPr>
        </p:nvSpPr>
        <p:spPr/>
        <p:txBody>
          <a:bodyPr/>
          <a:lstStyle/>
          <a:p>
            <a:fld id="{3EB9031F-EB71-7642-8F3C-6FDC1408CB92}" type="slidenum">
              <a:rPr lang="en-US" smtClean="0"/>
              <a:pPr/>
              <a:t>7</a:t>
            </a:fld>
            <a:endParaRPr lang="en-US"/>
          </a:p>
        </p:txBody>
      </p:sp>
    </p:spTree>
    <p:extLst>
      <p:ext uri="{BB962C8B-B14F-4D97-AF65-F5344CB8AC3E}">
        <p14:creationId xmlns:p14="http://schemas.microsoft.com/office/powerpoint/2010/main" val="3231478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8A49BBE6-3E38-42F3-B551-FFEC1B4B45A9}" type="slidenum">
              <a:rPr lang="en-US" smtClean="0"/>
              <a:pPr/>
              <a:t>10</a:t>
            </a:fld>
            <a:endParaRPr lang="en-US" smtClean="0"/>
          </a:p>
        </p:txBody>
      </p:sp>
      <p:sp>
        <p:nvSpPr>
          <p:cNvPr id="63491" name="Rectangle 2"/>
          <p:cNvSpPr>
            <a:spLocks noGrp="1" noRot="1" noChangeAspect="1" noChangeArrowheads="1" noTextEdit="1"/>
          </p:cNvSpPr>
          <p:nvPr>
            <p:ph type="sldImg"/>
          </p:nvPr>
        </p:nvSpPr>
        <p:spPr>
          <a:xfrm>
            <a:off x="2314575" y="523875"/>
            <a:ext cx="4654550" cy="2619375"/>
          </a:xfrm>
          <a:ln/>
        </p:spPr>
      </p:sp>
      <p:sp>
        <p:nvSpPr>
          <p:cNvPr id="63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26047" indent="-3746891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132" eaLnBrk="0" fontAlgn="base" hangingPunct="0">
              <a:spcBef>
                <a:spcPct val="0"/>
              </a:spcBef>
              <a:spcAft>
                <a:spcPct val="0"/>
              </a:spcAft>
              <a:defRPr sz="2400">
                <a:solidFill>
                  <a:schemeClr val="tx1"/>
                </a:solidFill>
                <a:latin typeface="Lucida Sans" charset="0"/>
                <a:ea typeface="ＭＳ Ｐゴシック" charset="0"/>
              </a:defRPr>
            </a:lvl6pPr>
            <a:lvl7pPr marL="914263" eaLnBrk="0" fontAlgn="base" hangingPunct="0">
              <a:spcBef>
                <a:spcPct val="0"/>
              </a:spcBef>
              <a:spcAft>
                <a:spcPct val="0"/>
              </a:spcAft>
              <a:defRPr sz="2400">
                <a:solidFill>
                  <a:schemeClr val="tx1"/>
                </a:solidFill>
                <a:latin typeface="Lucida Sans" charset="0"/>
                <a:ea typeface="ＭＳ Ｐゴシック" charset="0"/>
              </a:defRPr>
            </a:lvl7pPr>
            <a:lvl8pPr marL="1371395" eaLnBrk="0" fontAlgn="base" hangingPunct="0">
              <a:spcBef>
                <a:spcPct val="0"/>
              </a:spcBef>
              <a:spcAft>
                <a:spcPct val="0"/>
              </a:spcAft>
              <a:defRPr sz="2400">
                <a:solidFill>
                  <a:schemeClr val="tx1"/>
                </a:solidFill>
                <a:latin typeface="Lucida Sans" charset="0"/>
                <a:ea typeface="ＭＳ Ｐゴシック" charset="0"/>
              </a:defRPr>
            </a:lvl8pPr>
            <a:lvl9pPr marL="1828527"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E69DF897-5E92-F241-9A21-E64EA536231D}" type="slidenum">
              <a:rPr lang="en-US" sz="1200"/>
              <a:pPr eaLnBrk="1" hangingPunct="1"/>
              <a:t>13</a:t>
            </a:fld>
            <a:endParaRPr lang="en-US" sz="1200"/>
          </a:p>
        </p:txBody>
      </p:sp>
      <p:sp>
        <p:nvSpPr>
          <p:cNvPr id="17411" name="Rectangle 2"/>
          <p:cNvSpPr>
            <a:spLocks noGrp="1" noRot="1" noChangeAspect="1" noChangeArrowheads="1" noTextEdit="1"/>
          </p:cNvSpPr>
          <p:nvPr>
            <p:ph type="sldImg"/>
          </p:nvPr>
        </p:nvSpPr>
        <p:spPr>
          <a:xfrm>
            <a:off x="2314575" y="523875"/>
            <a:ext cx="4654550" cy="2619375"/>
          </a:xfrm>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99416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05826" name="Rectangle 2"/>
          <p:cNvSpPr>
            <a:spLocks noGrp="1" noChangeArrowheads="1"/>
          </p:cNvSpPr>
          <p:nvPr>
            <p:ph type="ctrTitle"/>
          </p:nvPr>
        </p:nvSpPr>
        <p:spPr>
          <a:xfrm>
            <a:off x="4572000" y="510778"/>
            <a:ext cx="3890964" cy="1298972"/>
          </a:xfrm>
        </p:spPr>
        <p:txBody>
          <a:bodyPr/>
          <a:lstStyle>
            <a:lvl1pPr algn="ctr">
              <a:defRPr sz="3200" b="1"/>
            </a:lvl1pPr>
          </a:lstStyle>
          <a:p>
            <a:r>
              <a:rPr lang="en-US" smtClean="0"/>
              <a:t>Click to edit Master title style</a:t>
            </a:r>
            <a:endParaRPr lang="en-US" dirty="0"/>
          </a:p>
        </p:txBody>
      </p:sp>
      <p:sp>
        <p:nvSpPr>
          <p:cNvPr id="205827" name="Rectangle 3"/>
          <p:cNvSpPr>
            <a:spLocks noGrp="1" noChangeArrowheads="1"/>
          </p:cNvSpPr>
          <p:nvPr>
            <p:ph type="subTitle" idx="1"/>
          </p:nvPr>
        </p:nvSpPr>
        <p:spPr>
          <a:xfrm>
            <a:off x="4572000" y="2876550"/>
            <a:ext cx="3886200" cy="1676400"/>
          </a:xfrm>
        </p:spPr>
        <p:txBody>
          <a:bodyPr/>
          <a:lstStyle>
            <a:lvl1pPr marL="0" indent="0" algn="ctr">
              <a:spcBef>
                <a:spcPts val="900"/>
              </a:spcBef>
              <a:buFont typeface="Times" pitchFamily="-65" charset="0"/>
              <a:buNone/>
              <a:defRPr/>
            </a:lvl1pPr>
          </a:lstStyle>
          <a:p>
            <a:r>
              <a:rPr lang="en-US" smtClean="0"/>
              <a:t>Click to edit Master subtitle style</a:t>
            </a:r>
            <a:endParaRPr lang="en-US" dirty="0"/>
          </a:p>
        </p:txBody>
      </p:sp>
      <p:sp>
        <p:nvSpPr>
          <p:cNvPr id="5" name="Rectangle 4"/>
          <p:cNvSpPr>
            <a:spLocks noGrp="1" noChangeArrowheads="1"/>
          </p:cNvSpPr>
          <p:nvPr>
            <p:ph type="dt" sz="half" idx="10"/>
          </p:nvPr>
        </p:nvSpPr>
        <p:spPr>
          <a:xfrm>
            <a:off x="7239000" y="4705350"/>
            <a:ext cx="1219200" cy="342900"/>
          </a:xfrm>
        </p:spPr>
        <p:txBody>
          <a:bodyPr anchor="b"/>
          <a:lstStyle>
            <a:lvl1pPr>
              <a:defRPr>
                <a:solidFill>
                  <a:schemeClr val="bg2"/>
                </a:solidFill>
              </a:defRPr>
            </a:lvl1pPr>
          </a:lstStyle>
          <a:p>
            <a:pPr>
              <a:defRPr/>
            </a:pPr>
            <a:fld id="{29492786-3E92-4A73-98DF-EC9788E4E871}" type="datetime1">
              <a:rPr lang="en-US" smtClean="0"/>
              <a:t>2/23/2016</a:t>
            </a:fld>
            <a:endParaRPr lang="en-US" dirty="0"/>
          </a:p>
        </p:txBody>
      </p:sp>
      <p:sp>
        <p:nvSpPr>
          <p:cNvPr id="6" name="Rectangle 5"/>
          <p:cNvSpPr>
            <a:spLocks noGrp="1" noChangeArrowheads="1"/>
          </p:cNvSpPr>
          <p:nvPr>
            <p:ph type="ftr" sz="quarter" idx="11"/>
          </p:nvPr>
        </p:nvSpPr>
        <p:spPr>
          <a:xfrm>
            <a:off x="5334000" y="4705350"/>
            <a:ext cx="1905000" cy="342900"/>
          </a:xfrm>
        </p:spPr>
        <p:txBody>
          <a:bodyPr anchor="b"/>
          <a:lstStyle>
            <a:lvl1pPr>
              <a:defRPr>
                <a:solidFill>
                  <a:schemeClr val="bg2"/>
                </a:solidFill>
              </a:defRPr>
            </a:lvl1pPr>
          </a:lstStyle>
          <a:p>
            <a:pPr>
              <a:defRPr/>
            </a:pPr>
            <a:r>
              <a:rPr lang="en-US" smtClean="0"/>
              <a:t>CPSC503 Winter 2016</a:t>
            </a:r>
            <a:endParaRPr lang="en-US" dirty="0"/>
          </a:p>
        </p:txBody>
      </p:sp>
      <p:sp>
        <p:nvSpPr>
          <p:cNvPr id="11" name="Rectangle 6"/>
          <p:cNvSpPr>
            <a:spLocks noGrp="1" noChangeArrowheads="1"/>
          </p:cNvSpPr>
          <p:nvPr>
            <p:ph type="sldNum" sz="quarter" idx="12"/>
          </p:nvPr>
        </p:nvSpPr>
        <p:spPr>
          <a:xfrm>
            <a:off x="4572000" y="4705350"/>
            <a:ext cx="765174" cy="342900"/>
          </a:xfrm>
        </p:spPr>
        <p:txBody>
          <a:bodyPr anchor="b"/>
          <a:lstStyle>
            <a:lvl1pPr>
              <a:defRPr>
                <a:solidFill>
                  <a:schemeClr val="bg2"/>
                </a:solidFill>
              </a:defRPr>
            </a:lvl1pPr>
          </a:lstStyle>
          <a:p>
            <a:fld id="{E74C7FEE-6B48-4643-BCFB-F13B0E13E171}" type="slidenum">
              <a:rPr lang="en-US"/>
              <a:pPr/>
              <a:t>‹#›</a:t>
            </a:fld>
            <a:endParaRPr lang="en-US" dirty="0"/>
          </a:p>
        </p:txBody>
      </p:sp>
    </p:spTree>
    <p:extLst>
      <p:ext uri="{BB962C8B-B14F-4D97-AF65-F5344CB8AC3E}">
        <p14:creationId xmlns:p14="http://schemas.microsoft.com/office/powerpoint/2010/main" val="2807211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2BA1E78A-6DFC-4455-8CA1-5270D186BD8A}" type="datetime1">
              <a:rPr lang="en-US" smtClean="0"/>
              <a:t>2/23/2016</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CPSC503 Winter 2016</a:t>
            </a:r>
            <a:endParaRPr lang="en-US"/>
          </a:p>
        </p:txBody>
      </p:sp>
      <p:sp>
        <p:nvSpPr>
          <p:cNvPr id="6" name="Rectangle 7"/>
          <p:cNvSpPr>
            <a:spLocks noGrp="1" noChangeArrowheads="1"/>
          </p:cNvSpPr>
          <p:nvPr>
            <p:ph type="sldNum" sz="quarter" idx="12"/>
          </p:nvPr>
        </p:nvSpPr>
        <p:spPr>
          <a:ln/>
        </p:spPr>
        <p:txBody>
          <a:bodyPr/>
          <a:lstStyle>
            <a:lvl1pPr>
              <a:defRPr/>
            </a:lvl1pPr>
          </a:lstStyle>
          <a:p>
            <a:fld id="{C1DFA8D9-15F1-AF4D-8149-0C26EB27AC9C}" type="slidenum">
              <a:rPr lang="en-US"/>
              <a:pPr/>
              <a:t>‹#›</a:t>
            </a:fld>
            <a:endParaRPr lang="en-US"/>
          </a:p>
        </p:txBody>
      </p:sp>
    </p:spTree>
    <p:extLst>
      <p:ext uri="{BB962C8B-B14F-4D97-AF65-F5344CB8AC3E}">
        <p14:creationId xmlns:p14="http://schemas.microsoft.com/office/powerpoint/2010/main" val="3316983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29450" y="285750"/>
            <a:ext cx="2114550" cy="44005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85750"/>
            <a:ext cx="6191250" cy="4400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CF9DF1DC-75B9-4C95-91E6-76F85E2A6783}" type="datetime1">
              <a:rPr lang="en-US" smtClean="0"/>
              <a:t>2/23/2016</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CPSC503 Winter 2016</a:t>
            </a:r>
            <a:endParaRPr lang="en-US"/>
          </a:p>
        </p:txBody>
      </p:sp>
      <p:sp>
        <p:nvSpPr>
          <p:cNvPr id="6" name="Rectangle 7"/>
          <p:cNvSpPr>
            <a:spLocks noGrp="1" noChangeArrowheads="1"/>
          </p:cNvSpPr>
          <p:nvPr>
            <p:ph type="sldNum" sz="quarter" idx="12"/>
          </p:nvPr>
        </p:nvSpPr>
        <p:spPr>
          <a:ln/>
        </p:spPr>
        <p:txBody>
          <a:bodyPr/>
          <a:lstStyle>
            <a:lvl1pPr>
              <a:defRPr/>
            </a:lvl1pPr>
          </a:lstStyle>
          <a:p>
            <a:fld id="{6857BED9-9427-674C-8047-314E304C86F8}" type="slidenum">
              <a:rPr lang="en-US"/>
              <a:pPr/>
              <a:t>‹#›</a:t>
            </a:fld>
            <a:endParaRPr lang="en-US"/>
          </a:p>
        </p:txBody>
      </p:sp>
    </p:spTree>
    <p:extLst>
      <p:ext uri="{BB962C8B-B14F-4D97-AF65-F5344CB8AC3E}">
        <p14:creationId xmlns:p14="http://schemas.microsoft.com/office/powerpoint/2010/main" val="3743081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over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314452"/>
            <a:ext cx="7772400" cy="1628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3057527"/>
            <a:ext cx="7772400" cy="1628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fld id="{7F2EA2E6-30B8-4E10-A5AF-FBD4C26D5076}" type="datetime1">
              <a:rPr lang="en-US" smtClean="0"/>
              <a:t>2/23/2016</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CPSC503 Winter 2016</a:t>
            </a:r>
            <a:endParaRPr lang="en-US"/>
          </a:p>
        </p:txBody>
      </p:sp>
      <p:sp>
        <p:nvSpPr>
          <p:cNvPr id="7" name="Rectangle 7"/>
          <p:cNvSpPr>
            <a:spLocks noGrp="1" noChangeArrowheads="1"/>
          </p:cNvSpPr>
          <p:nvPr>
            <p:ph type="sldNum" sz="quarter" idx="12"/>
          </p:nvPr>
        </p:nvSpPr>
        <p:spPr>
          <a:ln/>
        </p:spPr>
        <p:txBody>
          <a:bodyPr/>
          <a:lstStyle>
            <a:lvl1pPr>
              <a:defRPr/>
            </a:lvl1pPr>
          </a:lstStyle>
          <a:p>
            <a:fld id="{E943D734-B240-FB4D-AF6E-6869FD669100}" type="slidenum">
              <a:rPr lang="en-US"/>
              <a:pPr/>
              <a:t>‹#›</a:t>
            </a:fld>
            <a:endParaRPr lang="en-US"/>
          </a:p>
        </p:txBody>
      </p:sp>
      <p:sp>
        <p:nvSpPr>
          <p:cNvPr id="9" name="Rectangle 2"/>
          <p:cNvSpPr>
            <a:spLocks noChangeArrowheads="1"/>
          </p:cNvSpPr>
          <p:nvPr userDrawn="1"/>
        </p:nvSpPr>
        <p:spPr bwMode="auto">
          <a:xfrm rot="5400000">
            <a:off x="-2548893" y="2548896"/>
            <a:ext cx="5143501" cy="4571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a:solidFill>
                <a:srgbClr val="A50021"/>
              </a:solidFill>
              <a:ea typeface="+mn-ea"/>
              <a:cs typeface="+mn-cs"/>
            </a:endParaRPr>
          </a:p>
        </p:txBody>
      </p:sp>
      <p:sp>
        <p:nvSpPr>
          <p:cNvPr id="10" name="Title 1"/>
          <p:cNvSpPr>
            <a:spLocks noGrp="1"/>
          </p:cNvSpPr>
          <p:nvPr>
            <p:ph type="title"/>
          </p:nvPr>
        </p:nvSpPr>
        <p:spPr>
          <a:xfrm>
            <a:off x="1371600" y="381000"/>
            <a:ext cx="7467600" cy="74295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495300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Narrow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04800" y="1352550"/>
            <a:ext cx="6858000" cy="3333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xfrm>
            <a:off x="5181600" y="4705350"/>
            <a:ext cx="1981200" cy="342900"/>
          </a:xfrm>
          <a:ln/>
        </p:spPr>
        <p:txBody>
          <a:bodyPr/>
          <a:lstStyle>
            <a:lvl1pPr>
              <a:defRPr/>
            </a:lvl1pPr>
          </a:lstStyle>
          <a:p>
            <a:pPr>
              <a:defRPr/>
            </a:pPr>
            <a:fld id="{6C5DF186-FD46-4FB5-8097-A35F704DA41D}" type="datetime1">
              <a:rPr lang="en-US" smtClean="0"/>
              <a:t>2/23/2016</a:t>
            </a:fld>
            <a:endParaRPr lang="en-US" dirty="0"/>
          </a:p>
        </p:txBody>
      </p:sp>
      <p:sp>
        <p:nvSpPr>
          <p:cNvPr id="5" name="Rectangle 6"/>
          <p:cNvSpPr>
            <a:spLocks noGrp="1" noChangeArrowheads="1"/>
          </p:cNvSpPr>
          <p:nvPr>
            <p:ph type="ftr" sz="quarter" idx="11"/>
          </p:nvPr>
        </p:nvSpPr>
        <p:spPr>
          <a:xfrm>
            <a:off x="2286000" y="4705350"/>
            <a:ext cx="2895600" cy="342900"/>
          </a:xfrm>
          <a:ln/>
        </p:spPr>
        <p:txBody>
          <a:bodyPr/>
          <a:lstStyle>
            <a:lvl1pPr>
              <a:defRPr/>
            </a:lvl1pPr>
          </a:lstStyle>
          <a:p>
            <a:pPr>
              <a:defRPr/>
            </a:pPr>
            <a:r>
              <a:rPr lang="en-US" smtClean="0"/>
              <a:t>CPSC503 Winter 2016</a:t>
            </a:r>
            <a:endParaRPr lang="en-US" dirty="0"/>
          </a:p>
        </p:txBody>
      </p:sp>
      <p:sp>
        <p:nvSpPr>
          <p:cNvPr id="6" name="Rectangle 7"/>
          <p:cNvSpPr>
            <a:spLocks noGrp="1" noChangeArrowheads="1"/>
          </p:cNvSpPr>
          <p:nvPr>
            <p:ph type="sldNum" sz="quarter" idx="12"/>
          </p:nvPr>
        </p:nvSpPr>
        <p:spPr>
          <a:ln/>
        </p:spPr>
        <p:txBody>
          <a:bodyPr/>
          <a:lstStyle>
            <a:lvl1pPr>
              <a:defRPr/>
            </a:lvl1pPr>
          </a:lstStyle>
          <a:p>
            <a:fld id="{10F35DC5-7E65-8247-99AB-4E984F8A921E}" type="slidenum">
              <a:rPr lang="en-US"/>
              <a:pPr/>
              <a:t>‹#›</a:t>
            </a:fld>
            <a:endParaRPr lang="en-US"/>
          </a:p>
        </p:txBody>
      </p:sp>
      <p:sp>
        <p:nvSpPr>
          <p:cNvPr id="8" name="Rectangle 2"/>
          <p:cNvSpPr>
            <a:spLocks noChangeArrowheads="1"/>
          </p:cNvSpPr>
          <p:nvPr userDrawn="1"/>
        </p:nvSpPr>
        <p:spPr bwMode="auto">
          <a:xfrm rot="5400000">
            <a:off x="-2548893" y="2548896"/>
            <a:ext cx="5143501" cy="4571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a:solidFill>
                <a:srgbClr val="A50021"/>
              </a:solidFill>
              <a:ea typeface="+mn-ea"/>
              <a:cs typeface="+mn-cs"/>
            </a:endParaRPr>
          </a:p>
        </p:txBody>
      </p:sp>
    </p:spTree>
    <p:extLst>
      <p:ext uri="{BB962C8B-B14F-4D97-AF65-F5344CB8AC3E}">
        <p14:creationId xmlns:p14="http://schemas.microsoft.com/office/powerpoint/2010/main" val="1817706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680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a:xfrm>
            <a:off x="685800" y="1597824"/>
            <a:ext cx="7772400" cy="1102519"/>
          </a:xfrm>
        </p:spPr>
        <p:txBody>
          <a:bodyPr/>
          <a:lstStyle>
            <a:lvl1pPr>
              <a:defRPr sz="4400"/>
            </a:lvl1pPr>
          </a:lstStyle>
          <a:p>
            <a:r>
              <a:rPr lang="en-US"/>
              <a:t>Click to edit Master title style</a:t>
            </a:r>
          </a:p>
        </p:txBody>
      </p:sp>
      <p:sp>
        <p:nvSpPr>
          <p:cNvPr id="50179"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457200" y="4683919"/>
            <a:ext cx="2133600" cy="357188"/>
          </a:xfrm>
        </p:spPr>
        <p:txBody>
          <a:bodyPr/>
          <a:lstStyle>
            <a:lvl1pPr>
              <a:defRPr smtClean="0"/>
            </a:lvl1pPr>
          </a:lstStyle>
          <a:p>
            <a:pPr>
              <a:defRPr/>
            </a:pPr>
            <a:fld id="{8CBB7E39-3A3C-4071-BB8E-F1C2637EE822}" type="datetime1">
              <a:rPr lang="en-US" smtClean="0">
                <a:solidFill>
                  <a:srgbClr val="000000"/>
                </a:solidFill>
              </a:rPr>
              <a:t>2/23/2016</a:t>
            </a:fld>
            <a:endParaRPr lang="en-US">
              <a:solidFill>
                <a:srgbClr val="000000"/>
              </a:solidFill>
            </a:endParaRPr>
          </a:p>
        </p:txBody>
      </p:sp>
      <p:sp>
        <p:nvSpPr>
          <p:cNvPr id="5" name="Rectangle 5"/>
          <p:cNvSpPr>
            <a:spLocks noGrp="1" noChangeArrowheads="1"/>
          </p:cNvSpPr>
          <p:nvPr>
            <p:ph type="ftr" sz="quarter" idx="11"/>
          </p:nvPr>
        </p:nvSpPr>
        <p:spPr>
          <a:xfrm>
            <a:off x="3124200" y="4683919"/>
            <a:ext cx="2895600" cy="357188"/>
          </a:xfrm>
        </p:spPr>
        <p:txBody>
          <a:bodyPr/>
          <a:lstStyle>
            <a:lvl1pPr>
              <a:defRPr smtClean="0"/>
            </a:lvl1pPr>
          </a:lstStyle>
          <a:p>
            <a:pPr>
              <a:defRPr/>
            </a:pPr>
            <a:r>
              <a:rPr lang="en-US">
                <a:solidFill>
                  <a:srgbClr val="000000"/>
                </a:solidFill>
              </a:rPr>
              <a:t>CPSC503 Winter 2016</a:t>
            </a:r>
          </a:p>
        </p:txBody>
      </p:sp>
      <p:sp>
        <p:nvSpPr>
          <p:cNvPr id="6" name="Rectangle 6"/>
          <p:cNvSpPr>
            <a:spLocks noGrp="1" noChangeArrowheads="1"/>
          </p:cNvSpPr>
          <p:nvPr>
            <p:ph type="sldNum" sz="quarter" idx="12"/>
          </p:nvPr>
        </p:nvSpPr>
        <p:spPr>
          <a:xfrm>
            <a:off x="6553200" y="4683919"/>
            <a:ext cx="2133600" cy="357188"/>
          </a:xfrm>
        </p:spPr>
        <p:txBody>
          <a:bodyPr/>
          <a:lstStyle>
            <a:lvl1pPr>
              <a:defRPr/>
            </a:lvl1pPr>
          </a:lstStyle>
          <a:p>
            <a:pPr>
              <a:defRPr/>
            </a:pPr>
            <a:fld id="{5F06F875-18D6-4DA6-A9FA-17D79B176F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7887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1C155E5-A385-41A9-8AAD-58133531874A}" type="datetime1">
              <a:rPr lang="en-US" smtClean="0">
                <a:solidFill>
                  <a:srgbClr val="000000"/>
                </a:solidFill>
              </a:rPr>
              <a:t>2/23/2016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2016</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BB9CD0-E0DB-4F4D-ABA6-F9F143B41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1460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7E6D01F-35BE-4A9C-8530-4A6FC7ADDC11}" type="datetime1">
              <a:rPr lang="en-US" smtClean="0">
                <a:solidFill>
                  <a:srgbClr val="000000"/>
                </a:solidFill>
              </a:rPr>
              <a:t>2/23/2016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2016</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30BA41-FE05-45B1-802F-4628BF0196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0901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1CDC2F66-22CA-418C-84DA-48D42142E769}" type="datetime1">
              <a:rPr lang="en-US" smtClean="0">
                <a:solidFill>
                  <a:srgbClr val="000000"/>
                </a:solidFill>
              </a:rPr>
              <a:t>2/23/2016</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2016</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CEE307-FB3B-4C71-A366-BCF7AE47E7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8152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517E0CCF-449A-4F9E-BA9C-C37DA02188A2}" type="datetime1">
              <a:rPr lang="en-US" smtClean="0">
                <a:solidFill>
                  <a:srgbClr val="000000"/>
                </a:solidFill>
              </a:rPr>
              <a:t>2/23/2016</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2016</a:t>
            </a: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18D3331-AB93-446F-97EA-24FA263D8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3249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04800" y="1352550"/>
            <a:ext cx="8534400" cy="3333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xfrm>
            <a:off x="6858000" y="4705350"/>
            <a:ext cx="1981200" cy="342900"/>
          </a:xfrm>
          <a:ln/>
        </p:spPr>
        <p:txBody>
          <a:bodyPr/>
          <a:lstStyle>
            <a:lvl1pPr>
              <a:defRPr/>
            </a:lvl1pPr>
          </a:lstStyle>
          <a:p>
            <a:pPr>
              <a:defRPr/>
            </a:pPr>
            <a:fld id="{3123815C-3B56-4D89-860A-047C21B6E7D2}" type="datetime1">
              <a:rPr lang="en-US" smtClean="0"/>
              <a:t>2/23/2016</a:t>
            </a:fld>
            <a:endParaRPr lang="en-US"/>
          </a:p>
        </p:txBody>
      </p:sp>
      <p:sp>
        <p:nvSpPr>
          <p:cNvPr id="5" name="Rectangle 6"/>
          <p:cNvSpPr>
            <a:spLocks noGrp="1" noChangeArrowheads="1"/>
          </p:cNvSpPr>
          <p:nvPr>
            <p:ph type="ftr" sz="quarter" idx="11"/>
          </p:nvPr>
        </p:nvSpPr>
        <p:spPr>
          <a:xfrm>
            <a:off x="3048000" y="4705350"/>
            <a:ext cx="2895600" cy="342900"/>
          </a:xfrm>
          <a:ln/>
        </p:spPr>
        <p:txBody>
          <a:bodyPr/>
          <a:lstStyle>
            <a:lvl1pPr>
              <a:defRPr/>
            </a:lvl1pPr>
          </a:lstStyle>
          <a:p>
            <a:pPr>
              <a:defRPr/>
            </a:pPr>
            <a:r>
              <a:rPr lang="en-US" smtClean="0"/>
              <a:t>CPSC503 Winter 2016</a:t>
            </a:r>
            <a:endParaRPr lang="en-US"/>
          </a:p>
        </p:txBody>
      </p:sp>
      <p:sp>
        <p:nvSpPr>
          <p:cNvPr id="6" name="Rectangle 7"/>
          <p:cNvSpPr>
            <a:spLocks noGrp="1" noChangeArrowheads="1"/>
          </p:cNvSpPr>
          <p:nvPr>
            <p:ph type="sldNum" sz="quarter" idx="12"/>
          </p:nvPr>
        </p:nvSpPr>
        <p:spPr>
          <a:ln/>
        </p:spPr>
        <p:txBody>
          <a:bodyPr/>
          <a:lstStyle>
            <a:lvl1pPr>
              <a:defRPr/>
            </a:lvl1pPr>
          </a:lstStyle>
          <a:p>
            <a:fld id="{10F35DC5-7E65-8247-99AB-4E984F8A921E}" type="slidenum">
              <a:rPr lang="en-US"/>
              <a:pPr/>
              <a:t>‹#›</a:t>
            </a:fld>
            <a:endParaRPr lang="en-US"/>
          </a:p>
        </p:txBody>
      </p:sp>
      <p:sp>
        <p:nvSpPr>
          <p:cNvPr id="8" name="Rectangle 2"/>
          <p:cNvSpPr>
            <a:spLocks noChangeArrowheads="1"/>
          </p:cNvSpPr>
          <p:nvPr userDrawn="1"/>
        </p:nvSpPr>
        <p:spPr bwMode="auto">
          <a:xfrm rot="5400000">
            <a:off x="-2548893" y="2548896"/>
            <a:ext cx="5143501" cy="4571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a:solidFill>
                <a:srgbClr val="A50021"/>
              </a:solidFill>
              <a:ea typeface="+mn-ea"/>
              <a:cs typeface="+mn-cs"/>
            </a:endParaRPr>
          </a:p>
        </p:txBody>
      </p:sp>
    </p:spTree>
    <p:extLst>
      <p:ext uri="{BB962C8B-B14F-4D97-AF65-F5344CB8AC3E}">
        <p14:creationId xmlns:p14="http://schemas.microsoft.com/office/powerpoint/2010/main" val="23861769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BC6FFA7-68E8-404B-BDD6-8FC34D07CF7B}" type="datetime1">
              <a:rPr lang="en-US" smtClean="0">
                <a:solidFill>
                  <a:srgbClr val="000000"/>
                </a:solidFill>
              </a:rPr>
              <a:t>2/23/2016</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2016</a:t>
            </a: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0D58DE5-C227-4B20-B510-8F61D73CEE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9620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5A8E346-BE7C-4CBC-8109-B7E97BABCE6C}" type="datetime1">
              <a:rPr lang="en-US" smtClean="0">
                <a:solidFill>
                  <a:srgbClr val="000000"/>
                </a:solidFill>
              </a:rPr>
              <a:t>2/23/2016</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2016</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3933D1C-B1BE-4F90-9287-D9805843D3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1836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1"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F0AB7AC-BA6D-4ABF-A884-20993BDE3A30}" type="datetime1">
              <a:rPr lang="en-US" smtClean="0">
                <a:solidFill>
                  <a:srgbClr val="000000"/>
                </a:solidFill>
              </a:rPr>
              <a:t>2/23/2016</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2016</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1831C2-A0C9-47BA-9638-52CDE6F75E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61912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2C3B0C2-4FA4-445B-8465-98532FFCC2A8}" type="datetime1">
              <a:rPr lang="en-US" smtClean="0">
                <a:solidFill>
                  <a:srgbClr val="000000"/>
                </a:solidFill>
              </a:rPr>
              <a:t>2/23/2016</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2016</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B2C735-0FA7-43C2-89BC-399F5F1FE1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1280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0E8B536-3D0B-4E25-826E-8037C4E67969}" type="datetime1">
              <a:rPr lang="en-US" smtClean="0">
                <a:solidFill>
                  <a:srgbClr val="000000"/>
                </a:solidFill>
              </a:rPr>
              <a:t>2/23/2016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2016</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EAEC75-570C-46D3-A26A-BC0F17BD43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1555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7C7F224-F3AB-4D91-ACE1-4F216E26979B}" type="datetime1">
              <a:rPr lang="en-US" smtClean="0">
                <a:solidFill>
                  <a:srgbClr val="000000"/>
                </a:solidFill>
              </a:rPr>
              <a:t>2/23/2016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2016</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9D0769-65AB-4E40-9A7D-DA29E37E3A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1087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C405BC8B-085B-4220-8CDB-D772096A2104}" type="datetime1">
              <a:rPr lang="en-US" smtClean="0">
                <a:solidFill>
                  <a:srgbClr val="000000"/>
                </a:solidFill>
              </a:rPr>
              <a:t>2/23/2016</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2016</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78BF5-4942-4A69-8914-E2B6847ED5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13121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859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0861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5D9A257E-4728-4601-9E40-2A2979CB985C}" type="datetime1">
              <a:rPr lang="en-US" smtClean="0">
                <a:solidFill>
                  <a:srgbClr val="000000"/>
                </a:solidFill>
              </a:rPr>
              <a:t>2/23/2016</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2016</a:t>
            </a: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788E00D-9545-4A49-B323-F09A67FF9C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69339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457200"/>
            <a:ext cx="7772400" cy="8572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4859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859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0861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0861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CA5B0316-C5B7-4E57-AA7A-F0C1CEF5F9D2}" type="datetime1">
              <a:rPr lang="en-US" smtClean="0">
                <a:solidFill>
                  <a:srgbClr val="000000"/>
                </a:solidFill>
              </a:rPr>
              <a:t>2/23/2016</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2016</a:t>
            </a: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422EC0-4CBF-49D9-A414-EFC366B941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83299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ADB562E-71C8-494F-8BCC-292E9379238E}" type="datetime1">
              <a:rPr lang="en-US" smtClean="0">
                <a:solidFill>
                  <a:srgbClr val="000000"/>
                </a:solidFill>
              </a:rPr>
              <a:t>2/23/2016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2016</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878683-328C-4720-B90E-9D4740AAE0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8929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2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45658C6C-317E-4B7A-8BAC-54FDFE2FB1E0}" type="datetime1">
              <a:rPr lang="en-US" smtClean="0"/>
              <a:t>2/23/2016</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CPSC503 Winter 2016</a:t>
            </a:r>
            <a:endParaRPr lang="en-US"/>
          </a:p>
        </p:txBody>
      </p:sp>
      <p:sp>
        <p:nvSpPr>
          <p:cNvPr id="6" name="Rectangle 7"/>
          <p:cNvSpPr>
            <a:spLocks noGrp="1" noChangeArrowheads="1"/>
          </p:cNvSpPr>
          <p:nvPr>
            <p:ph type="sldNum" sz="quarter" idx="12"/>
          </p:nvPr>
        </p:nvSpPr>
        <p:spPr>
          <a:ln/>
        </p:spPr>
        <p:txBody>
          <a:bodyPr/>
          <a:lstStyle>
            <a:lvl1pPr>
              <a:defRPr/>
            </a:lvl1pPr>
          </a:lstStyle>
          <a:p>
            <a:fld id="{9C2BDC8F-D922-0A4E-AAA0-9C7D97FF3D71}" type="slidenum">
              <a:rPr lang="en-US"/>
              <a:pPr/>
              <a:t>‹#›</a:t>
            </a:fld>
            <a:endParaRPr lang="en-US"/>
          </a:p>
        </p:txBody>
      </p:sp>
    </p:spTree>
    <p:extLst>
      <p:ext uri="{BB962C8B-B14F-4D97-AF65-F5344CB8AC3E}">
        <p14:creationId xmlns:p14="http://schemas.microsoft.com/office/powerpoint/2010/main" val="2311732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E07A1B1-4DF4-4BDD-9362-0205D23BD52B}" type="datetime1">
              <a:rPr lang="en-US" smtClean="0">
                <a:solidFill>
                  <a:srgbClr val="000000"/>
                </a:solidFill>
              </a:rPr>
              <a:t>2/23/2016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2016</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A26D53-A1C6-4D34-8E3F-E4125D4CD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02890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9917E9DF-3BCB-493D-AD49-E804D90965A5}" type="datetime1">
              <a:rPr lang="en-US" smtClean="0">
                <a:solidFill>
                  <a:srgbClr val="000000"/>
                </a:solidFill>
              </a:rPr>
              <a:t>2/23/2016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2016</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971799-FC7A-469E-9FB9-CE71E77AF1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0432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D09895C-EAFB-49EB-96E0-AA1975C3B0BE}" type="datetime1">
              <a:rPr lang="en-US" smtClean="0">
                <a:solidFill>
                  <a:srgbClr val="000000"/>
                </a:solidFill>
              </a:rPr>
              <a:t>2/23/2016</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2016</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0E36E9-C7FA-4282-BF3F-D469E1C358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31362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C658FC56-7858-4CDB-95C3-70F966F1E990}" type="datetime1">
              <a:rPr lang="en-US" smtClean="0">
                <a:solidFill>
                  <a:srgbClr val="000000"/>
                </a:solidFill>
              </a:rPr>
              <a:t>2/23/2016</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2016</a:t>
            </a: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1BAA8BA-0AB7-498A-BC36-85C0340D34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38165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9FE6C907-C052-4549-9F01-059F66251FBB}" type="datetime1">
              <a:rPr lang="en-US" smtClean="0">
                <a:solidFill>
                  <a:srgbClr val="000000"/>
                </a:solidFill>
              </a:rPr>
              <a:t>2/23/2016</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2016</a:t>
            </a: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51755D6-9D32-4D9A-B170-331B2995E7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62385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42DFBE3-ED11-4C20-8398-DD3E97D57612}" type="datetime1">
              <a:rPr lang="en-US" smtClean="0">
                <a:solidFill>
                  <a:srgbClr val="000000"/>
                </a:solidFill>
              </a:rPr>
              <a:t>2/23/2016</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2016</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E6212F6-7455-40BA-AF88-9EFBE31C44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78924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2FEC0FA-D640-46A5-8A6F-6145675DB08E}" type="datetime1">
              <a:rPr lang="en-US" smtClean="0">
                <a:solidFill>
                  <a:srgbClr val="000000"/>
                </a:solidFill>
              </a:rPr>
              <a:t>2/23/2016</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2016</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5A6A0D-B2CD-476D-8B2C-6D4CC96CF5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98587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F496277-AEAE-4235-89C4-07D85B5DFEA4}" type="datetime1">
              <a:rPr lang="en-US" smtClean="0">
                <a:solidFill>
                  <a:srgbClr val="000000"/>
                </a:solidFill>
              </a:rPr>
              <a:t>2/23/2016</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2016</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50067F-B4BE-44CF-9555-14F1E08675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1867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9639DEB-CFDA-466B-A8C5-2332B57668CE}" type="datetime1">
              <a:rPr lang="en-US" smtClean="0">
                <a:solidFill>
                  <a:srgbClr val="000000"/>
                </a:solidFill>
              </a:rPr>
              <a:t>2/23/2016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2016</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899138-F034-460C-B4DC-CD2DFF02BF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32625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B88A633-C0CA-45CA-95D4-A89C48991C78}" type="datetime1">
              <a:rPr lang="en-US" smtClean="0">
                <a:solidFill>
                  <a:srgbClr val="000000"/>
                </a:solidFill>
              </a:rPr>
              <a:t>2/23/2016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2016</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B4EE75-1599-4F88-9456-283A5C8B8E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8904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4800" y="1314450"/>
            <a:ext cx="3810000" cy="3371850"/>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67200" y="1314450"/>
            <a:ext cx="3810000" cy="3371850"/>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5"/>
          <p:cNvSpPr>
            <a:spLocks noGrp="1" noChangeArrowheads="1"/>
          </p:cNvSpPr>
          <p:nvPr>
            <p:ph type="dt" sz="half" idx="10"/>
          </p:nvPr>
        </p:nvSpPr>
        <p:spPr>
          <a:xfrm>
            <a:off x="6096000" y="4705350"/>
            <a:ext cx="1981200" cy="342900"/>
          </a:xfrm>
          <a:ln/>
        </p:spPr>
        <p:txBody>
          <a:bodyPr/>
          <a:lstStyle>
            <a:lvl1pPr>
              <a:defRPr/>
            </a:lvl1pPr>
          </a:lstStyle>
          <a:p>
            <a:pPr>
              <a:defRPr/>
            </a:pPr>
            <a:fld id="{E752FDC1-61C0-4098-AC41-AB07B4492F61}" type="datetime1">
              <a:rPr lang="en-US" smtClean="0"/>
              <a:t>2/23/2016</a:t>
            </a:fld>
            <a:endParaRPr lang="en-US" dirty="0"/>
          </a:p>
        </p:txBody>
      </p:sp>
      <p:sp>
        <p:nvSpPr>
          <p:cNvPr id="6" name="Rectangle 6"/>
          <p:cNvSpPr>
            <a:spLocks noGrp="1" noChangeArrowheads="1"/>
          </p:cNvSpPr>
          <p:nvPr>
            <p:ph type="ftr" sz="quarter" idx="11"/>
          </p:nvPr>
        </p:nvSpPr>
        <p:spPr>
          <a:xfrm>
            <a:off x="2667000" y="4686300"/>
            <a:ext cx="2895600" cy="342900"/>
          </a:xfrm>
          <a:ln/>
        </p:spPr>
        <p:txBody>
          <a:bodyPr/>
          <a:lstStyle>
            <a:lvl1pPr>
              <a:defRPr/>
            </a:lvl1pPr>
          </a:lstStyle>
          <a:p>
            <a:pPr>
              <a:defRPr/>
            </a:pPr>
            <a:r>
              <a:rPr lang="en-US" smtClean="0"/>
              <a:t>CPSC503 Winter 2016</a:t>
            </a:r>
            <a:endParaRPr lang="en-US"/>
          </a:p>
        </p:txBody>
      </p:sp>
      <p:sp>
        <p:nvSpPr>
          <p:cNvPr id="7" name="Rectangle 7"/>
          <p:cNvSpPr>
            <a:spLocks noGrp="1" noChangeArrowheads="1"/>
          </p:cNvSpPr>
          <p:nvPr>
            <p:ph type="sldNum" sz="quarter" idx="12"/>
          </p:nvPr>
        </p:nvSpPr>
        <p:spPr>
          <a:ln/>
        </p:spPr>
        <p:txBody>
          <a:bodyPr/>
          <a:lstStyle>
            <a:lvl1pPr>
              <a:defRPr/>
            </a:lvl1pPr>
          </a:lstStyle>
          <a:p>
            <a:fld id="{BAC7A63A-31A1-2C4C-95AA-A445DBCAB174}" type="slidenum">
              <a:rPr lang="en-US"/>
              <a:pPr/>
              <a:t>‹#›</a:t>
            </a:fld>
            <a:endParaRPr lang="en-US"/>
          </a:p>
        </p:txBody>
      </p:sp>
      <p:sp>
        <p:nvSpPr>
          <p:cNvPr id="9" name="Rectangle 2"/>
          <p:cNvSpPr>
            <a:spLocks noChangeArrowheads="1"/>
          </p:cNvSpPr>
          <p:nvPr userDrawn="1"/>
        </p:nvSpPr>
        <p:spPr bwMode="auto">
          <a:xfrm rot="5400000">
            <a:off x="-2548893" y="2548896"/>
            <a:ext cx="5143501" cy="4571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a:solidFill>
                <a:srgbClr val="A50021"/>
              </a:solidFill>
              <a:ea typeface="+mn-ea"/>
              <a:cs typeface="+mn-cs"/>
            </a:endParaRPr>
          </a:p>
        </p:txBody>
      </p:sp>
    </p:spTree>
    <p:extLst>
      <p:ext uri="{BB962C8B-B14F-4D97-AF65-F5344CB8AC3E}">
        <p14:creationId xmlns:p14="http://schemas.microsoft.com/office/powerpoint/2010/main" val="36391346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3D063546-6A17-42D9-AB71-301E5BEF5667}" type="datetime1">
              <a:rPr lang="en-US" smtClean="0">
                <a:solidFill>
                  <a:srgbClr val="000000"/>
                </a:solidFill>
              </a:rPr>
              <a:t>2/23/2016</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2016</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4F3A0A-71C5-40BF-B8BC-C052584E64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45451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485900"/>
            <a:ext cx="7772400" cy="30861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60F0C6D4-9638-4F1C-A2AB-12633D3FD4D5}" type="datetime1">
              <a:rPr lang="en-US" smtClean="0">
                <a:solidFill>
                  <a:srgbClr val="000000"/>
                </a:solidFill>
              </a:rPr>
              <a:t>2/23/2016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CPSC503 Winter 2016</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DECCFF-AEA0-4569-B451-8C3022F786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78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253728"/>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4800" y="1733550"/>
            <a:ext cx="4040188" cy="2971800"/>
          </a:xfrm>
        </p:spPr>
        <p:txBody>
          <a:bodyPr/>
          <a:lstStyle>
            <a:lvl1pPr>
              <a:defRPr sz="2400"/>
            </a:lvl1pPr>
            <a:lvl2pPr>
              <a:defRPr sz="20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2627" y="1253728"/>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92627" y="1733550"/>
            <a:ext cx="4041775" cy="2971800"/>
          </a:xfrm>
        </p:spPr>
        <p:txBody>
          <a:bodyPr/>
          <a:lstStyle>
            <a:lvl1pPr>
              <a:defRPr sz="2400"/>
            </a:lvl1pPr>
            <a:lvl2pPr>
              <a:defRPr sz="20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5"/>
          <p:cNvSpPr>
            <a:spLocks noGrp="1" noChangeArrowheads="1"/>
          </p:cNvSpPr>
          <p:nvPr>
            <p:ph type="dt" sz="half" idx="10"/>
          </p:nvPr>
        </p:nvSpPr>
        <p:spPr>
          <a:xfrm>
            <a:off x="6248400" y="4705350"/>
            <a:ext cx="1981200" cy="342900"/>
          </a:xfrm>
          <a:ln/>
        </p:spPr>
        <p:txBody>
          <a:bodyPr/>
          <a:lstStyle>
            <a:lvl1pPr>
              <a:defRPr/>
            </a:lvl1pPr>
          </a:lstStyle>
          <a:p>
            <a:pPr>
              <a:defRPr/>
            </a:pPr>
            <a:fld id="{335467E7-6ADD-49CF-978E-4BCDF6EB8CAF}" type="datetime1">
              <a:rPr lang="en-US" smtClean="0"/>
              <a:t>2/23/2016</a:t>
            </a:fld>
            <a:endParaRPr lang="en-US"/>
          </a:p>
        </p:txBody>
      </p:sp>
      <p:sp>
        <p:nvSpPr>
          <p:cNvPr id="8" name="Rectangle 6"/>
          <p:cNvSpPr>
            <a:spLocks noGrp="1" noChangeArrowheads="1"/>
          </p:cNvSpPr>
          <p:nvPr>
            <p:ph type="ftr" sz="quarter" idx="11"/>
          </p:nvPr>
        </p:nvSpPr>
        <p:spPr>
          <a:xfrm>
            <a:off x="2819400" y="4705350"/>
            <a:ext cx="2895600" cy="342900"/>
          </a:xfrm>
          <a:ln/>
        </p:spPr>
        <p:txBody>
          <a:bodyPr/>
          <a:lstStyle>
            <a:lvl1pPr>
              <a:defRPr/>
            </a:lvl1pPr>
          </a:lstStyle>
          <a:p>
            <a:pPr>
              <a:defRPr/>
            </a:pPr>
            <a:r>
              <a:rPr lang="en-US" smtClean="0"/>
              <a:t>CPSC503 Winter 2016</a:t>
            </a:r>
            <a:endParaRPr lang="en-US"/>
          </a:p>
        </p:txBody>
      </p:sp>
      <p:sp>
        <p:nvSpPr>
          <p:cNvPr id="9" name="Rectangle 7"/>
          <p:cNvSpPr>
            <a:spLocks noGrp="1" noChangeArrowheads="1"/>
          </p:cNvSpPr>
          <p:nvPr>
            <p:ph type="sldNum" sz="quarter" idx="12"/>
          </p:nvPr>
        </p:nvSpPr>
        <p:spPr>
          <a:ln/>
        </p:spPr>
        <p:txBody>
          <a:bodyPr/>
          <a:lstStyle>
            <a:lvl1pPr>
              <a:defRPr/>
            </a:lvl1pPr>
          </a:lstStyle>
          <a:p>
            <a:fld id="{231C68C3-6089-F349-9232-42643877B0CF}" type="slidenum">
              <a:rPr lang="en-US"/>
              <a:pPr/>
              <a:t>‹#›</a:t>
            </a:fld>
            <a:endParaRPr lang="en-US"/>
          </a:p>
        </p:txBody>
      </p:sp>
      <p:sp>
        <p:nvSpPr>
          <p:cNvPr id="10" name="Rectangle 2"/>
          <p:cNvSpPr>
            <a:spLocks noChangeArrowheads="1"/>
          </p:cNvSpPr>
          <p:nvPr userDrawn="1"/>
        </p:nvSpPr>
        <p:spPr bwMode="auto">
          <a:xfrm rot="5400000">
            <a:off x="-2548893" y="2548896"/>
            <a:ext cx="5143501" cy="4571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a:solidFill>
                <a:srgbClr val="A50021"/>
              </a:solidFill>
              <a:ea typeface="+mn-ea"/>
              <a:cs typeface="+mn-cs"/>
            </a:endParaRPr>
          </a:p>
        </p:txBody>
      </p:sp>
      <p:sp>
        <p:nvSpPr>
          <p:cNvPr id="11" name="Title 1"/>
          <p:cNvSpPr>
            <a:spLocks noGrp="1"/>
          </p:cNvSpPr>
          <p:nvPr>
            <p:ph type="title"/>
          </p:nvPr>
        </p:nvSpPr>
        <p:spPr>
          <a:xfrm>
            <a:off x="1371600" y="381000"/>
            <a:ext cx="7467600" cy="74295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480275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fld id="{6D577EFA-7B8A-48DE-AD0D-A5B8B9D6BF8E}" type="datetime1">
              <a:rPr lang="en-US" smtClean="0"/>
              <a:t>2/23/2016</a:t>
            </a:fld>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CPSC503 Winter 2016</a:t>
            </a:r>
            <a:endParaRPr lang="en-US"/>
          </a:p>
        </p:txBody>
      </p:sp>
      <p:sp>
        <p:nvSpPr>
          <p:cNvPr id="5" name="Rectangle 7"/>
          <p:cNvSpPr>
            <a:spLocks noGrp="1" noChangeArrowheads="1"/>
          </p:cNvSpPr>
          <p:nvPr>
            <p:ph type="sldNum" sz="quarter" idx="12"/>
          </p:nvPr>
        </p:nvSpPr>
        <p:spPr>
          <a:ln/>
        </p:spPr>
        <p:txBody>
          <a:bodyPr/>
          <a:lstStyle>
            <a:lvl1pPr>
              <a:defRPr/>
            </a:lvl1pPr>
          </a:lstStyle>
          <a:p>
            <a:fld id="{03BC7101-16EA-C942-850C-355264FDE9E8}" type="slidenum">
              <a:rPr lang="en-US"/>
              <a:pPr/>
              <a:t>‹#›</a:t>
            </a:fld>
            <a:endParaRPr lang="en-US"/>
          </a:p>
        </p:txBody>
      </p:sp>
      <p:sp>
        <p:nvSpPr>
          <p:cNvPr id="6" name="Rectangle 2"/>
          <p:cNvSpPr>
            <a:spLocks noChangeArrowheads="1"/>
          </p:cNvSpPr>
          <p:nvPr userDrawn="1"/>
        </p:nvSpPr>
        <p:spPr bwMode="auto">
          <a:xfrm rot="5400000">
            <a:off x="-2548893" y="2548896"/>
            <a:ext cx="5143501" cy="4571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a:solidFill>
                <a:srgbClr val="A50021"/>
              </a:solidFill>
              <a:ea typeface="+mn-ea"/>
              <a:cs typeface="+mn-cs"/>
            </a:endParaRPr>
          </a:p>
        </p:txBody>
      </p:sp>
    </p:spTree>
    <p:extLst>
      <p:ext uri="{BB962C8B-B14F-4D97-AF65-F5344CB8AC3E}">
        <p14:creationId xmlns:p14="http://schemas.microsoft.com/office/powerpoint/2010/main" val="118628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C892536E-56DE-4C05-AF1B-E0D57211E07F}" type="datetime1">
              <a:rPr lang="en-US" smtClean="0"/>
              <a:t>2/23/2016</a:t>
            </a:fld>
            <a:endParaRPr lang="en-US"/>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CPSC503 Winter 2016</a:t>
            </a:r>
            <a:endParaRPr lang="en-US"/>
          </a:p>
        </p:txBody>
      </p:sp>
      <p:sp>
        <p:nvSpPr>
          <p:cNvPr id="4" name="Rectangle 7"/>
          <p:cNvSpPr>
            <a:spLocks noGrp="1" noChangeArrowheads="1"/>
          </p:cNvSpPr>
          <p:nvPr>
            <p:ph type="sldNum" sz="quarter" idx="12"/>
          </p:nvPr>
        </p:nvSpPr>
        <p:spPr>
          <a:ln/>
        </p:spPr>
        <p:txBody>
          <a:bodyPr/>
          <a:lstStyle>
            <a:lvl1pPr>
              <a:defRPr/>
            </a:lvl1pPr>
          </a:lstStyle>
          <a:p>
            <a:fld id="{B228E5E2-1321-4548-96C8-615581C5A8C2}" type="slidenum">
              <a:rPr lang="en-US"/>
              <a:pPr/>
              <a:t>‹#›</a:t>
            </a:fld>
            <a:endParaRPr lang="en-US"/>
          </a:p>
        </p:txBody>
      </p:sp>
    </p:spTree>
    <p:extLst>
      <p:ext uri="{BB962C8B-B14F-4D97-AF65-F5344CB8AC3E}">
        <p14:creationId xmlns:p14="http://schemas.microsoft.com/office/powerpoint/2010/main" val="3941278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1428751"/>
            <a:ext cx="3008313" cy="871538"/>
          </a:xfrm>
        </p:spPr>
        <p:txBody>
          <a:bodyPr/>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1" y="2343152"/>
            <a:ext cx="3008313" cy="22514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7E8AB71A-3EF3-4416-9F03-6E0177E10CD1}" type="datetime1">
              <a:rPr lang="en-US" smtClean="0"/>
              <a:t>2/23/2016</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CPSC503 Winter 2016</a:t>
            </a:r>
            <a:endParaRPr lang="en-US"/>
          </a:p>
        </p:txBody>
      </p:sp>
      <p:sp>
        <p:nvSpPr>
          <p:cNvPr id="7" name="Rectangle 7"/>
          <p:cNvSpPr>
            <a:spLocks noGrp="1" noChangeArrowheads="1"/>
          </p:cNvSpPr>
          <p:nvPr>
            <p:ph type="sldNum" sz="quarter" idx="12"/>
          </p:nvPr>
        </p:nvSpPr>
        <p:spPr>
          <a:ln/>
        </p:spPr>
        <p:txBody>
          <a:bodyPr/>
          <a:lstStyle>
            <a:lvl1pPr>
              <a:defRPr/>
            </a:lvl1pPr>
          </a:lstStyle>
          <a:p>
            <a:fld id="{83729988-E849-C549-AA67-252EA40F09C2}" type="slidenum">
              <a:rPr lang="en-US"/>
              <a:pPr/>
              <a:t>‹#›</a:t>
            </a:fld>
            <a:endParaRPr lang="en-US"/>
          </a:p>
        </p:txBody>
      </p:sp>
      <p:sp>
        <p:nvSpPr>
          <p:cNvPr id="8" name="Rectangle 2"/>
          <p:cNvSpPr>
            <a:spLocks noChangeArrowheads="1"/>
          </p:cNvSpPr>
          <p:nvPr userDrawn="1"/>
        </p:nvSpPr>
        <p:spPr bwMode="auto">
          <a:xfrm rot="5400000">
            <a:off x="-2548893" y="2548896"/>
            <a:ext cx="5143501" cy="4571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a:solidFill>
                <a:srgbClr val="A50021"/>
              </a:solidFill>
              <a:ea typeface="+mn-ea"/>
              <a:cs typeface="+mn-cs"/>
            </a:endParaRPr>
          </a:p>
        </p:txBody>
      </p:sp>
    </p:spTree>
    <p:extLst>
      <p:ext uri="{BB962C8B-B14F-4D97-AF65-F5344CB8AC3E}">
        <p14:creationId xmlns:p14="http://schemas.microsoft.com/office/powerpoint/2010/main" val="2833127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7A1AB366-1902-42B0-8EF8-AE33046DA913}" type="datetime1">
              <a:rPr lang="en-US" smtClean="0"/>
              <a:t>2/23/2016</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CPSC503 Winter 2016</a:t>
            </a:r>
            <a:endParaRPr lang="en-US"/>
          </a:p>
        </p:txBody>
      </p:sp>
      <p:sp>
        <p:nvSpPr>
          <p:cNvPr id="7" name="Rectangle 7"/>
          <p:cNvSpPr>
            <a:spLocks noGrp="1" noChangeArrowheads="1"/>
          </p:cNvSpPr>
          <p:nvPr>
            <p:ph type="sldNum" sz="quarter" idx="12"/>
          </p:nvPr>
        </p:nvSpPr>
        <p:spPr>
          <a:ln/>
        </p:spPr>
        <p:txBody>
          <a:bodyPr/>
          <a:lstStyle>
            <a:lvl1pPr>
              <a:defRPr/>
            </a:lvl1pPr>
          </a:lstStyle>
          <a:p>
            <a:fld id="{497882B1-C6D6-A945-BB8B-B7B1B12471B5}" type="slidenum">
              <a:rPr lang="en-US"/>
              <a:pPr/>
              <a:t>‹#›</a:t>
            </a:fld>
            <a:endParaRPr lang="en-US"/>
          </a:p>
        </p:txBody>
      </p:sp>
    </p:spTree>
    <p:extLst>
      <p:ext uri="{BB962C8B-B14F-4D97-AF65-F5344CB8AC3E}">
        <p14:creationId xmlns:p14="http://schemas.microsoft.com/office/powerpoint/2010/main" val="1506046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3"/>
          <p:cNvSpPr>
            <a:spLocks noGrp="1" noChangeArrowheads="1"/>
          </p:cNvSpPr>
          <p:nvPr>
            <p:ph type="title"/>
          </p:nvPr>
        </p:nvSpPr>
        <p:spPr bwMode="auto">
          <a:xfrm>
            <a:off x="1371600" y="381000"/>
            <a:ext cx="7467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dirty="0"/>
          </a:p>
        </p:txBody>
      </p:sp>
      <p:sp>
        <p:nvSpPr>
          <p:cNvPr id="1029" name="Rectangle 4"/>
          <p:cNvSpPr>
            <a:spLocks noGrp="1" noChangeArrowheads="1"/>
          </p:cNvSpPr>
          <p:nvPr>
            <p:ph type="body" idx="1"/>
          </p:nvPr>
        </p:nvSpPr>
        <p:spPr bwMode="auto">
          <a:xfrm>
            <a:off x="304800" y="1352550"/>
            <a:ext cx="77724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4805" name="Rectangle 5"/>
          <p:cNvSpPr>
            <a:spLocks noGrp="1" noChangeArrowheads="1"/>
          </p:cNvSpPr>
          <p:nvPr>
            <p:ph type="dt" sz="half" idx="2"/>
          </p:nvPr>
        </p:nvSpPr>
        <p:spPr bwMode="auto">
          <a:xfrm>
            <a:off x="6096000" y="4705350"/>
            <a:ext cx="19812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fld id="{ED2EA0B9-E554-49D1-B653-D36D7EB6E462}" type="datetime1">
              <a:rPr lang="en-US" smtClean="0"/>
              <a:t>2/23/2016</a:t>
            </a:fld>
            <a:endParaRPr lang="en-US" dirty="0"/>
          </a:p>
        </p:txBody>
      </p:sp>
      <p:sp>
        <p:nvSpPr>
          <p:cNvPr id="204806" name="Rectangle 6"/>
          <p:cNvSpPr>
            <a:spLocks noGrp="1" noChangeArrowheads="1"/>
          </p:cNvSpPr>
          <p:nvPr>
            <p:ph type="ftr" sz="quarter" idx="3"/>
          </p:nvPr>
        </p:nvSpPr>
        <p:spPr bwMode="auto">
          <a:xfrm>
            <a:off x="2743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r>
              <a:rPr lang="en-US" smtClean="0"/>
              <a:t>CPSC503 Winter 2016</a:t>
            </a:r>
            <a:endParaRPr lang="en-US" dirty="0"/>
          </a:p>
        </p:txBody>
      </p:sp>
      <p:sp>
        <p:nvSpPr>
          <p:cNvPr id="204807" name="Rectangle 7"/>
          <p:cNvSpPr>
            <a:spLocks noGrp="1" noChangeArrowheads="1"/>
          </p:cNvSpPr>
          <p:nvPr>
            <p:ph type="sldNum" sz="quarter" idx="4"/>
          </p:nvPr>
        </p:nvSpPr>
        <p:spPr bwMode="auto">
          <a:xfrm>
            <a:off x="304800" y="4705350"/>
            <a:ext cx="19812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fld id="{91F816EA-24CC-2048-859A-C5EA9F27539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10"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1" r:id="rId13"/>
    <p:sldLayoutId id="2147483712" r:id="rId14"/>
  </p:sldLayoutIdLst>
  <p:timing>
    <p:tnLst>
      <p:par>
        <p:cTn id="1" dur="indefinite" restart="never" nodeType="tmRoot"/>
      </p:par>
    </p:tnLst>
  </p:timing>
  <p:hf hdr="0"/>
  <p:txStyles>
    <p:titleStyle>
      <a:lvl1pPr algn="l" rtl="0" eaLnBrk="1" fontAlgn="base" hangingPunct="1">
        <a:spcBef>
          <a:spcPct val="0"/>
        </a:spcBef>
        <a:spcAft>
          <a:spcPct val="0"/>
        </a:spcAft>
        <a:defRPr sz="3200" b="1">
          <a:solidFill>
            <a:schemeClr val="tx1"/>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chemeClr val="tx1"/>
          </a:solidFill>
          <a:latin typeface="Lucida Sans" pitchFamily="-65" charset="0"/>
        </a:defRPr>
      </a:lvl6pPr>
      <a:lvl7pPr marL="914400" algn="l" rtl="0" eaLnBrk="1" fontAlgn="base" hangingPunct="1">
        <a:spcBef>
          <a:spcPct val="0"/>
        </a:spcBef>
        <a:spcAft>
          <a:spcPct val="0"/>
        </a:spcAft>
        <a:defRPr sz="3600">
          <a:solidFill>
            <a:schemeClr val="tx1"/>
          </a:solidFill>
          <a:latin typeface="Lucida Sans" pitchFamily="-65" charset="0"/>
        </a:defRPr>
      </a:lvl7pPr>
      <a:lvl8pPr marL="1371600" algn="l" rtl="0" eaLnBrk="1" fontAlgn="base" hangingPunct="1">
        <a:spcBef>
          <a:spcPct val="0"/>
        </a:spcBef>
        <a:spcAft>
          <a:spcPct val="0"/>
        </a:spcAft>
        <a:defRPr sz="3600">
          <a:solidFill>
            <a:schemeClr val="tx1"/>
          </a:solidFill>
          <a:latin typeface="Lucida Sans" pitchFamily="-65" charset="0"/>
        </a:defRPr>
      </a:lvl8pPr>
      <a:lvl9pPr marL="1828800" algn="l" rtl="0" eaLnBrk="1" fontAlgn="base" hangingPunct="1">
        <a:spcBef>
          <a:spcPct val="0"/>
        </a:spcBef>
        <a:spcAft>
          <a:spcPct val="0"/>
        </a:spcAft>
        <a:defRPr sz="3600">
          <a:solidFill>
            <a:schemeClr val="tx1"/>
          </a:solidFill>
          <a:latin typeface="Lucida Sans" pitchFamily="-65" charset="0"/>
        </a:defRPr>
      </a:lvl9pPr>
    </p:titleStyle>
    <p:bodyStyle>
      <a:lvl1pPr marL="342900" indent="-342900" algn="l" rtl="0" eaLnBrk="1" fontAlgn="base" hangingPunct="1">
        <a:spcBef>
          <a:spcPct val="20000"/>
        </a:spcBef>
        <a:spcAft>
          <a:spcPct val="0"/>
        </a:spcAft>
        <a:buClr>
          <a:srgbClr val="CC0000"/>
        </a:buClr>
        <a:buFont typeface="Times" charset="0"/>
        <a:buChar char="•"/>
        <a:defRPr sz="2400">
          <a:solidFill>
            <a:schemeClr val="tx1"/>
          </a:solidFill>
          <a:latin typeface="+mn-lt"/>
          <a:ea typeface="ＭＳ Ｐゴシック" pitchFamily="-65" charset="-128"/>
          <a:cs typeface="ＭＳ Ｐゴシック" pitchFamily="-65" charset="-128"/>
        </a:defRPr>
      </a:lvl1pPr>
      <a:lvl2pPr marL="685800" indent="-228600" algn="l" rtl="0" eaLnBrk="1" fontAlgn="base" hangingPunct="1">
        <a:spcBef>
          <a:spcPct val="20000"/>
        </a:spcBef>
        <a:spcAft>
          <a:spcPct val="0"/>
        </a:spcAft>
        <a:buClr>
          <a:schemeClr val="tx1"/>
        </a:buClr>
        <a:buFont typeface="Times" charset="0"/>
        <a:buChar char="•"/>
        <a:defRPr sz="2000">
          <a:solidFill>
            <a:schemeClr val="tx1"/>
          </a:solidFill>
          <a:latin typeface="+mn-lt"/>
          <a:ea typeface="ＭＳ Ｐゴシック" pitchFamily="-65" charset="-128"/>
        </a:defRPr>
      </a:lvl2pPr>
      <a:lvl3pPr marL="1028700" indent="-228600" algn="l" rtl="0" eaLnBrk="1" fontAlgn="base" hangingPunct="1">
        <a:spcBef>
          <a:spcPct val="20000"/>
        </a:spcBef>
        <a:spcAft>
          <a:spcPct val="0"/>
        </a:spcAft>
        <a:buClr>
          <a:srgbClr val="CC0000"/>
        </a:buClr>
        <a:buFont typeface="Times" charset="0"/>
        <a:buChar char="•"/>
        <a:defRPr sz="2000">
          <a:solidFill>
            <a:schemeClr val="tx1"/>
          </a:solidFill>
          <a:latin typeface="+mn-lt"/>
          <a:ea typeface="ＭＳ Ｐゴシック" pitchFamily="-65" charset="-128"/>
        </a:defRPr>
      </a:lvl3pPr>
      <a:lvl4pPr marL="1371600" indent="-228600" algn="l" rtl="0" eaLnBrk="1" fontAlgn="base" hangingPunct="1">
        <a:spcBef>
          <a:spcPct val="20000"/>
        </a:spcBef>
        <a:spcAft>
          <a:spcPct val="0"/>
        </a:spcAft>
        <a:buClr>
          <a:schemeClr val="tx1"/>
        </a:buClr>
        <a:buFont typeface="Times" charset="0"/>
        <a:buChar char="•"/>
        <a:defRPr>
          <a:solidFill>
            <a:schemeClr val="tx1"/>
          </a:solidFill>
          <a:latin typeface="+mn-lt"/>
          <a:ea typeface="ＭＳ Ｐゴシック" pitchFamily="-65" charset="-128"/>
        </a:defRPr>
      </a:lvl4pPr>
      <a:lvl5pPr marL="1714500" indent="-228600" algn="l" rtl="0" eaLnBrk="1" fontAlgn="base" hangingPunct="1">
        <a:spcBef>
          <a:spcPct val="20000"/>
        </a:spcBef>
        <a:spcAft>
          <a:spcPct val="0"/>
        </a:spcAft>
        <a:buClr>
          <a:srgbClr val="CC0000"/>
        </a:buClr>
        <a:buFont typeface="Times" charset="0"/>
        <a:buChar char="•"/>
        <a:defRPr>
          <a:solidFill>
            <a:schemeClr val="tx1"/>
          </a:solidFill>
          <a:latin typeface="+mn-lt"/>
          <a:ea typeface="ＭＳ Ｐゴシック" pitchFamily="-65" charset="-128"/>
        </a:defRPr>
      </a:lvl5pPr>
      <a:lvl6pPr marL="21717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6pPr>
      <a:lvl7pPr marL="26289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7pPr>
      <a:lvl8pPr marL="30861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8pPr>
      <a:lvl9pPr marL="35433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457200"/>
            <a:ext cx="77724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Rectangle 3"/>
          <p:cNvSpPr>
            <a:spLocks noGrp="1" noChangeArrowheads="1"/>
          </p:cNvSpPr>
          <p:nvPr>
            <p:ph type="body" idx="1"/>
          </p:nvPr>
        </p:nvSpPr>
        <p:spPr bwMode="auto">
          <a:xfrm>
            <a:off x="685800" y="1485900"/>
            <a:ext cx="7772400" cy="3086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fld id="{5045937B-01DB-4D0D-97E0-4DBFFC03C8FD}" type="datetime1">
              <a:rPr lang="en-US" smtClean="0">
                <a:solidFill>
                  <a:srgbClr val="000000"/>
                </a:solidFill>
                <a:latin typeface="Times New Roman" pitchFamily="18" charset="0"/>
                <a:ea typeface="+mn-ea"/>
                <a:cs typeface="+mn-cs"/>
              </a:rPr>
              <a:t>2/23/2016</a:t>
            </a:fld>
            <a:endParaRPr lang="en-US">
              <a:solidFill>
                <a:srgbClr val="000000"/>
              </a:solidFill>
              <a:latin typeface="Times New Roman" pitchFamily="18" charset="0"/>
              <a:ea typeface="+mn-ea"/>
              <a:cs typeface="+mn-cs"/>
            </a:endParaRPr>
          </a:p>
        </p:txBody>
      </p:sp>
      <p:sp>
        <p:nvSpPr>
          <p:cNvPr id="3077"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r>
              <a:rPr lang="en-US">
                <a:solidFill>
                  <a:srgbClr val="000000"/>
                </a:solidFill>
                <a:latin typeface="Times New Roman" pitchFamily="18" charset="0"/>
                <a:ea typeface="+mn-ea"/>
                <a:cs typeface="+mn-cs"/>
              </a:rPr>
              <a:t>CPSC503 Winter 2016</a:t>
            </a:r>
          </a:p>
        </p:txBody>
      </p:sp>
      <p:sp>
        <p:nvSpPr>
          <p:cNvPr id="3078" name="Rectangle 6"/>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4668AD0-94DD-41DE-9913-068A9E8B3010}" type="slidenum">
              <a:rPr lang="en-US">
                <a:solidFill>
                  <a:srgbClr val="000000"/>
                </a:solidFill>
                <a:latin typeface="Times New Roman" pitchFamily="18" charset="0"/>
                <a:ea typeface="+mn-ea"/>
                <a:cs typeface="+mn-cs"/>
              </a:rPr>
              <a:pPr>
                <a:defRPr/>
              </a:pPr>
              <a:t>‹#›</a:t>
            </a:fld>
            <a:endParaRPr lang="en-US">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384272586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Lst>
  <p:hf hdr="0"/>
  <p:txStyles>
    <p:titleStyle>
      <a:lvl1pPr algn="ctr" rtl="0" eaLnBrk="0" fontAlgn="base" hangingPunct="0">
        <a:spcBef>
          <a:spcPct val="0"/>
        </a:spcBef>
        <a:spcAft>
          <a:spcPct val="0"/>
        </a:spcAft>
        <a:defRPr sz="4000">
          <a:solidFill>
            <a:schemeClr val="accent2"/>
          </a:solidFill>
          <a:latin typeface="+mj-lt"/>
          <a:ea typeface="+mj-ea"/>
          <a:cs typeface="+mj-cs"/>
        </a:defRPr>
      </a:lvl1pPr>
      <a:lvl2pPr algn="ctr" rtl="0" eaLnBrk="0" fontAlgn="base" hangingPunct="0">
        <a:spcBef>
          <a:spcPct val="0"/>
        </a:spcBef>
        <a:spcAft>
          <a:spcPct val="0"/>
        </a:spcAft>
        <a:defRPr sz="4000">
          <a:solidFill>
            <a:schemeClr val="accent2"/>
          </a:solidFill>
          <a:latin typeface="Comic Sans MS" pitchFamily="66" charset="0"/>
        </a:defRPr>
      </a:lvl2pPr>
      <a:lvl3pPr algn="ctr" rtl="0" eaLnBrk="0" fontAlgn="base" hangingPunct="0">
        <a:spcBef>
          <a:spcPct val="0"/>
        </a:spcBef>
        <a:spcAft>
          <a:spcPct val="0"/>
        </a:spcAft>
        <a:defRPr sz="4000">
          <a:solidFill>
            <a:schemeClr val="accent2"/>
          </a:solidFill>
          <a:latin typeface="Comic Sans MS" pitchFamily="66" charset="0"/>
        </a:defRPr>
      </a:lvl3pPr>
      <a:lvl4pPr algn="ctr" rtl="0" eaLnBrk="0" fontAlgn="base" hangingPunct="0">
        <a:spcBef>
          <a:spcPct val="0"/>
        </a:spcBef>
        <a:spcAft>
          <a:spcPct val="0"/>
        </a:spcAft>
        <a:defRPr sz="4000">
          <a:solidFill>
            <a:schemeClr val="accent2"/>
          </a:solidFill>
          <a:latin typeface="Comic Sans MS" pitchFamily="66" charset="0"/>
        </a:defRPr>
      </a:lvl4pPr>
      <a:lvl5pPr algn="ctr" rtl="0" eaLnBrk="0" fontAlgn="base" hangingPunct="0">
        <a:spcBef>
          <a:spcPct val="0"/>
        </a:spcBef>
        <a:spcAft>
          <a:spcPct val="0"/>
        </a:spcAft>
        <a:defRPr sz="4000">
          <a:solidFill>
            <a:schemeClr val="accent2"/>
          </a:solidFill>
          <a:latin typeface="Comic Sans MS" pitchFamily="66" charset="0"/>
        </a:defRPr>
      </a:lvl5pPr>
      <a:lvl6pPr marL="457200" algn="ctr" rtl="0" fontAlgn="base">
        <a:spcBef>
          <a:spcPct val="0"/>
        </a:spcBef>
        <a:spcAft>
          <a:spcPct val="0"/>
        </a:spcAft>
        <a:defRPr sz="4000">
          <a:solidFill>
            <a:schemeClr val="accent2"/>
          </a:solidFill>
          <a:latin typeface="Comic Sans MS" pitchFamily="66" charset="0"/>
        </a:defRPr>
      </a:lvl6pPr>
      <a:lvl7pPr marL="914400" algn="ctr" rtl="0" fontAlgn="base">
        <a:spcBef>
          <a:spcPct val="0"/>
        </a:spcBef>
        <a:spcAft>
          <a:spcPct val="0"/>
        </a:spcAft>
        <a:defRPr sz="4000">
          <a:solidFill>
            <a:schemeClr val="accent2"/>
          </a:solidFill>
          <a:latin typeface="Comic Sans MS" pitchFamily="66" charset="0"/>
        </a:defRPr>
      </a:lvl7pPr>
      <a:lvl8pPr marL="1371600" algn="ctr" rtl="0" fontAlgn="base">
        <a:spcBef>
          <a:spcPct val="0"/>
        </a:spcBef>
        <a:spcAft>
          <a:spcPct val="0"/>
        </a:spcAft>
        <a:defRPr sz="4000">
          <a:solidFill>
            <a:schemeClr val="accent2"/>
          </a:solidFill>
          <a:latin typeface="Comic Sans MS" pitchFamily="66" charset="0"/>
        </a:defRPr>
      </a:lvl8pPr>
      <a:lvl9pPr marL="1828800" algn="ctr" rtl="0" fontAlgn="base">
        <a:spcBef>
          <a:spcPct val="0"/>
        </a:spcBef>
        <a:spcAft>
          <a:spcPct val="0"/>
        </a:spcAft>
        <a:defRPr sz="4000">
          <a:solidFill>
            <a:schemeClr val="accent2"/>
          </a:solidFill>
          <a:latin typeface="Comic Sans MS" pitchFamily="66"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1600" b="1">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457200"/>
            <a:ext cx="77724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Rectangle 3"/>
          <p:cNvSpPr>
            <a:spLocks noGrp="1" noChangeArrowheads="1"/>
          </p:cNvSpPr>
          <p:nvPr>
            <p:ph type="body" idx="1"/>
          </p:nvPr>
        </p:nvSpPr>
        <p:spPr bwMode="auto">
          <a:xfrm>
            <a:off x="685800" y="1485900"/>
            <a:ext cx="7772400" cy="3086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fld id="{9079D21E-7D5B-49CE-BECC-643A521AF2F6}" type="datetime1">
              <a:rPr lang="en-US" smtClean="0">
                <a:solidFill>
                  <a:srgbClr val="000000"/>
                </a:solidFill>
                <a:latin typeface="Times New Roman" pitchFamily="18" charset="0"/>
                <a:ea typeface="+mn-ea"/>
                <a:cs typeface="+mn-cs"/>
              </a:rPr>
              <a:t>2/23/2016</a:t>
            </a:fld>
            <a:endParaRPr lang="en-US">
              <a:solidFill>
                <a:srgbClr val="000000"/>
              </a:solidFill>
              <a:latin typeface="Times New Roman" pitchFamily="18" charset="0"/>
              <a:ea typeface="+mn-ea"/>
              <a:cs typeface="+mn-cs"/>
            </a:endParaRPr>
          </a:p>
        </p:txBody>
      </p:sp>
      <p:sp>
        <p:nvSpPr>
          <p:cNvPr id="3077"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r>
              <a:rPr lang="en-US" smtClean="0">
                <a:solidFill>
                  <a:srgbClr val="000000"/>
                </a:solidFill>
                <a:latin typeface="Times New Roman" pitchFamily="18" charset="0"/>
                <a:ea typeface="+mn-ea"/>
                <a:cs typeface="+mn-cs"/>
              </a:rPr>
              <a:t>CPSC503 Winter 2016</a:t>
            </a:r>
            <a:endParaRPr lang="en-US">
              <a:solidFill>
                <a:srgbClr val="000000"/>
              </a:solidFill>
              <a:latin typeface="Times New Roman" pitchFamily="18" charset="0"/>
              <a:ea typeface="+mn-ea"/>
              <a:cs typeface="+mn-cs"/>
            </a:endParaRPr>
          </a:p>
        </p:txBody>
      </p:sp>
      <p:sp>
        <p:nvSpPr>
          <p:cNvPr id="3078" name="Rectangle 6"/>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1F18EF2-8196-461C-BC0A-86E540FEAF6E}" type="slidenum">
              <a:rPr lang="en-US">
                <a:solidFill>
                  <a:srgbClr val="000000"/>
                </a:solidFill>
                <a:latin typeface="Times New Roman" pitchFamily="18" charset="0"/>
                <a:ea typeface="+mn-ea"/>
                <a:cs typeface="+mn-cs"/>
              </a:rPr>
              <a:pPr>
                <a:defRPr/>
              </a:pPr>
              <a:t>‹#›</a:t>
            </a:fld>
            <a:endParaRPr lang="en-US">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249230238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hf hdr="0"/>
  <p:txStyles>
    <p:titleStyle>
      <a:lvl1pPr algn="ctr" rtl="0" eaLnBrk="0" fontAlgn="base" hangingPunct="0">
        <a:spcBef>
          <a:spcPct val="0"/>
        </a:spcBef>
        <a:spcAft>
          <a:spcPct val="0"/>
        </a:spcAft>
        <a:defRPr sz="4000">
          <a:solidFill>
            <a:schemeClr val="accent2"/>
          </a:solidFill>
          <a:latin typeface="+mj-lt"/>
          <a:ea typeface="+mj-ea"/>
          <a:cs typeface="+mj-cs"/>
        </a:defRPr>
      </a:lvl1pPr>
      <a:lvl2pPr algn="ctr" rtl="0" eaLnBrk="0" fontAlgn="base" hangingPunct="0">
        <a:spcBef>
          <a:spcPct val="0"/>
        </a:spcBef>
        <a:spcAft>
          <a:spcPct val="0"/>
        </a:spcAft>
        <a:defRPr sz="4000">
          <a:solidFill>
            <a:schemeClr val="accent2"/>
          </a:solidFill>
          <a:latin typeface="Comic Sans MS" pitchFamily="66" charset="0"/>
        </a:defRPr>
      </a:lvl2pPr>
      <a:lvl3pPr algn="ctr" rtl="0" eaLnBrk="0" fontAlgn="base" hangingPunct="0">
        <a:spcBef>
          <a:spcPct val="0"/>
        </a:spcBef>
        <a:spcAft>
          <a:spcPct val="0"/>
        </a:spcAft>
        <a:defRPr sz="4000">
          <a:solidFill>
            <a:schemeClr val="accent2"/>
          </a:solidFill>
          <a:latin typeface="Comic Sans MS" pitchFamily="66" charset="0"/>
        </a:defRPr>
      </a:lvl3pPr>
      <a:lvl4pPr algn="ctr" rtl="0" eaLnBrk="0" fontAlgn="base" hangingPunct="0">
        <a:spcBef>
          <a:spcPct val="0"/>
        </a:spcBef>
        <a:spcAft>
          <a:spcPct val="0"/>
        </a:spcAft>
        <a:defRPr sz="4000">
          <a:solidFill>
            <a:schemeClr val="accent2"/>
          </a:solidFill>
          <a:latin typeface="Comic Sans MS" pitchFamily="66" charset="0"/>
        </a:defRPr>
      </a:lvl4pPr>
      <a:lvl5pPr algn="ctr" rtl="0" eaLnBrk="0" fontAlgn="base" hangingPunct="0">
        <a:spcBef>
          <a:spcPct val="0"/>
        </a:spcBef>
        <a:spcAft>
          <a:spcPct val="0"/>
        </a:spcAft>
        <a:defRPr sz="4000">
          <a:solidFill>
            <a:schemeClr val="accent2"/>
          </a:solidFill>
          <a:latin typeface="Comic Sans MS" pitchFamily="66" charset="0"/>
        </a:defRPr>
      </a:lvl5pPr>
      <a:lvl6pPr marL="457200" algn="ctr" rtl="0" fontAlgn="base">
        <a:spcBef>
          <a:spcPct val="0"/>
        </a:spcBef>
        <a:spcAft>
          <a:spcPct val="0"/>
        </a:spcAft>
        <a:defRPr sz="4000">
          <a:solidFill>
            <a:schemeClr val="accent2"/>
          </a:solidFill>
          <a:latin typeface="Comic Sans MS" pitchFamily="66" charset="0"/>
        </a:defRPr>
      </a:lvl6pPr>
      <a:lvl7pPr marL="914400" algn="ctr" rtl="0" fontAlgn="base">
        <a:spcBef>
          <a:spcPct val="0"/>
        </a:spcBef>
        <a:spcAft>
          <a:spcPct val="0"/>
        </a:spcAft>
        <a:defRPr sz="4000">
          <a:solidFill>
            <a:schemeClr val="accent2"/>
          </a:solidFill>
          <a:latin typeface="Comic Sans MS" pitchFamily="66" charset="0"/>
        </a:defRPr>
      </a:lvl7pPr>
      <a:lvl8pPr marL="1371600" algn="ctr" rtl="0" fontAlgn="base">
        <a:spcBef>
          <a:spcPct val="0"/>
        </a:spcBef>
        <a:spcAft>
          <a:spcPct val="0"/>
        </a:spcAft>
        <a:defRPr sz="4000">
          <a:solidFill>
            <a:schemeClr val="accent2"/>
          </a:solidFill>
          <a:latin typeface="Comic Sans MS" pitchFamily="66" charset="0"/>
        </a:defRPr>
      </a:lvl8pPr>
      <a:lvl9pPr marL="1828800" algn="ctr" rtl="0" fontAlgn="base">
        <a:spcBef>
          <a:spcPct val="0"/>
        </a:spcBef>
        <a:spcAft>
          <a:spcPct val="0"/>
        </a:spcAft>
        <a:defRPr sz="4000">
          <a:solidFill>
            <a:schemeClr val="accent2"/>
          </a:solidFill>
          <a:latin typeface="Comic Sans MS" pitchFamily="66"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1600" b="1">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2.emf"/><Relationship Id="rId5" Type="http://schemas.openxmlformats.org/officeDocument/2006/relationships/customXml" Target="../ink/ink2.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48.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image" Target="../media/image149.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emf"/><Relationship Id="rId5" Type="http://schemas.openxmlformats.org/officeDocument/2006/relationships/customXml" Target="../ink/ink5.xml"/><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8.emf"/></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11.png"/><Relationship Id="rId7" Type="http://schemas.openxmlformats.org/officeDocument/2006/relationships/customXml" Target="../ink/ink6.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2.emf"/><Relationship Id="rId5" Type="http://schemas.openxmlformats.org/officeDocument/2006/relationships/image" Target="../media/image10.emf"/><Relationship Id="rId4" Type="http://schemas.openxmlformats.org/officeDocument/2006/relationships/package" Target="../embeddings/Microsoft_Excel_Worksheet5.xlsx"/></Relationships>
</file>

<file path=ppt/slides/_rels/slide21.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notesSlide" Target="../notesSlides/notesSlide12.xml"/><Relationship Id="rId7" Type="http://schemas.openxmlformats.org/officeDocument/2006/relationships/customXml" Target="../ink/ink9.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7.emf"/><Relationship Id="rId5" Type="http://schemas.openxmlformats.org/officeDocument/2006/relationships/oleObject" Target="../embeddings/oleObject1.bin"/><Relationship Id="rId4" Type="http://schemas.openxmlformats.org/officeDocument/2006/relationships/image" Target="../media/image100.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customXml" Target="../ink/ink10.xml"/></Relationships>
</file>

<file path=ppt/slides/_rels/slide27.xml.rels><?xml version="1.0" encoding="UTF-8" standalone="yes"?>
<Relationships xmlns="http://schemas.openxmlformats.org/package/2006/relationships"><Relationship Id="rId8" Type="http://schemas.openxmlformats.org/officeDocument/2006/relationships/image" Target="../media/image21.emf"/><Relationship Id="rId13" Type="http://schemas.openxmlformats.org/officeDocument/2006/relationships/oleObject" Target="../embeddings/oleObject6.bin"/><Relationship Id="rId3" Type="http://schemas.openxmlformats.org/officeDocument/2006/relationships/notesSlide" Target="../notesSlides/notesSlide14.xml"/><Relationship Id="rId7" Type="http://schemas.openxmlformats.org/officeDocument/2006/relationships/oleObject" Target="../embeddings/oleObject3.bin"/><Relationship Id="rId12" Type="http://schemas.openxmlformats.org/officeDocument/2006/relationships/image" Target="../media/image23.emf"/><Relationship Id="rId2" Type="http://schemas.openxmlformats.org/officeDocument/2006/relationships/slideLayout" Target="../slideLayouts/slideLayout2.xml"/><Relationship Id="rId16" Type="http://schemas.openxmlformats.org/officeDocument/2006/relationships/image" Target="../media/image26.emf"/><Relationship Id="rId1" Type="http://schemas.openxmlformats.org/officeDocument/2006/relationships/vmlDrawing" Target="../drawings/vmlDrawing7.vml"/><Relationship Id="rId6" Type="http://schemas.openxmlformats.org/officeDocument/2006/relationships/image" Target="../media/image20.e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customXml" Target="../ink/ink11.xml"/><Relationship Id="rId10" Type="http://schemas.openxmlformats.org/officeDocument/2006/relationships/image" Target="../media/image22.emf"/><Relationship Id="rId4" Type="http://schemas.openxmlformats.org/officeDocument/2006/relationships/image" Target="../media/image25.tiff"/><Relationship Id="rId9" Type="http://schemas.openxmlformats.org/officeDocument/2006/relationships/oleObject" Target="../embeddings/oleObject4.bin"/><Relationship Id="rId14" Type="http://schemas.openxmlformats.org/officeDocument/2006/relationships/image" Target="../media/image24.emf"/></Relationships>
</file>

<file path=ppt/slides/_rels/slide28.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customXml" Target="../ink/ink12.xml"/><Relationship Id="rId3" Type="http://schemas.openxmlformats.org/officeDocument/2006/relationships/package" Target="../embeddings/Microsoft_Excel_Worksheet6.xlsx"/><Relationship Id="rId7" Type="http://schemas.openxmlformats.org/officeDocument/2006/relationships/oleObject" Target="../embeddings/oleObject7.bin"/><Relationship Id="rId12" Type="http://schemas.openxmlformats.org/officeDocument/2006/relationships/image" Target="../media/image30.e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28.emf"/><Relationship Id="rId11" Type="http://schemas.openxmlformats.org/officeDocument/2006/relationships/oleObject" Target="../embeddings/oleObject9.bin"/><Relationship Id="rId5" Type="http://schemas.openxmlformats.org/officeDocument/2006/relationships/package" Target="../embeddings/Microsoft_Excel_Worksheet7.xlsx"/><Relationship Id="rId10" Type="http://schemas.openxmlformats.org/officeDocument/2006/relationships/image" Target="../media/image29.emf"/><Relationship Id="rId4" Type="http://schemas.openxmlformats.org/officeDocument/2006/relationships/image" Target="../media/image27.png"/><Relationship Id="rId9" Type="http://schemas.openxmlformats.org/officeDocument/2006/relationships/oleObject" Target="../embeddings/oleObject8.bin"/><Relationship Id="rId14" Type="http://schemas.openxmlformats.org/officeDocument/2006/relationships/image" Target="../media/image31.emf"/></Relationships>
</file>

<file path=ppt/slides/_rels/slide29.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oleObject" Target="../embeddings/oleObject10.bin"/><Relationship Id="rId7" Type="http://schemas.openxmlformats.org/officeDocument/2006/relationships/package" Target="../embeddings/Microsoft_Excel_Worksheet9.xlsx"/><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33.emf"/><Relationship Id="rId5" Type="http://schemas.openxmlformats.org/officeDocument/2006/relationships/package" Target="../embeddings/Microsoft_Excel_Worksheet8.xlsx"/><Relationship Id="rId10" Type="http://schemas.openxmlformats.org/officeDocument/2006/relationships/image" Target="../media/image35.emf"/><Relationship Id="rId4" Type="http://schemas.openxmlformats.org/officeDocument/2006/relationships/image" Target="../media/image32.emf"/><Relationship Id="rId9" Type="http://schemas.openxmlformats.org/officeDocument/2006/relationships/customXml" Target="../ink/ink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38.emf"/><Relationship Id="rId5" Type="http://schemas.openxmlformats.org/officeDocument/2006/relationships/package" Target="../embeddings/Microsoft_Excel_Worksheet11.xlsx"/><Relationship Id="rId4" Type="http://schemas.openxmlformats.org/officeDocument/2006/relationships/image" Target="../media/image37.emf"/></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40.emf"/><Relationship Id="rId5" Type="http://schemas.openxmlformats.org/officeDocument/2006/relationships/package" Target="../embeddings/Microsoft_Excel_Worksheet13.xlsx"/><Relationship Id="rId4" Type="http://schemas.openxmlformats.org/officeDocument/2006/relationships/image" Target="../media/image39.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45.wmf"/><Relationship Id="rId4" Type="http://schemas.openxmlformats.org/officeDocument/2006/relationships/oleObject" Target="../embeddings/oleObject11.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46.wmf"/><Relationship Id="rId4" Type="http://schemas.openxmlformats.org/officeDocument/2006/relationships/oleObject" Target="../embeddings/oleObject12.bin"/></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50.emf"/><Relationship Id="rId13" Type="http://schemas.openxmlformats.org/officeDocument/2006/relationships/oleObject" Target="../embeddings/oleObject19.bin"/><Relationship Id="rId18" Type="http://schemas.openxmlformats.org/officeDocument/2006/relationships/image" Target="../media/image54.emf"/><Relationship Id="rId3" Type="http://schemas.openxmlformats.org/officeDocument/2006/relationships/oleObject" Target="../embeddings/oleObject13.bin"/><Relationship Id="rId21" Type="http://schemas.openxmlformats.org/officeDocument/2006/relationships/image" Target="../media/image39.png"/><Relationship Id="rId7" Type="http://schemas.openxmlformats.org/officeDocument/2006/relationships/oleObject" Target="../embeddings/oleObject15.bin"/><Relationship Id="rId12" Type="http://schemas.openxmlformats.org/officeDocument/2006/relationships/oleObject" Target="../embeddings/oleObject18.bin"/><Relationship Id="rId17" Type="http://schemas.openxmlformats.org/officeDocument/2006/relationships/oleObject" Target="../embeddings/oleObject21.bin"/><Relationship Id="rId2" Type="http://schemas.openxmlformats.org/officeDocument/2006/relationships/slideLayout" Target="../slideLayouts/slideLayout2.xml"/><Relationship Id="rId16" Type="http://schemas.openxmlformats.org/officeDocument/2006/relationships/image" Target="../media/image53.emf"/><Relationship Id="rId20" Type="http://schemas.openxmlformats.org/officeDocument/2006/relationships/image" Target="../media/image55.emf"/><Relationship Id="rId1" Type="http://schemas.openxmlformats.org/officeDocument/2006/relationships/vmlDrawing" Target="../drawings/vmlDrawing14.vml"/><Relationship Id="rId6" Type="http://schemas.openxmlformats.org/officeDocument/2006/relationships/image" Target="../media/image49.emf"/><Relationship Id="rId11" Type="http://schemas.openxmlformats.org/officeDocument/2006/relationships/image" Target="../media/image51.emf"/><Relationship Id="rId5" Type="http://schemas.openxmlformats.org/officeDocument/2006/relationships/oleObject" Target="../embeddings/oleObject14.bin"/><Relationship Id="rId15" Type="http://schemas.openxmlformats.org/officeDocument/2006/relationships/oleObject" Target="../embeddings/oleObject20.bin"/><Relationship Id="rId23" Type="http://schemas.openxmlformats.org/officeDocument/2006/relationships/image" Target="../media/image41.png"/><Relationship Id="rId10" Type="http://schemas.openxmlformats.org/officeDocument/2006/relationships/oleObject" Target="../embeddings/oleObject17.bin"/><Relationship Id="rId19" Type="http://schemas.openxmlformats.org/officeDocument/2006/relationships/oleObject" Target="../embeddings/oleObject22.bin"/><Relationship Id="rId4" Type="http://schemas.openxmlformats.org/officeDocument/2006/relationships/image" Target="../media/image48.emf"/><Relationship Id="rId9" Type="http://schemas.openxmlformats.org/officeDocument/2006/relationships/oleObject" Target="../embeddings/oleObject16.bin"/><Relationship Id="rId14" Type="http://schemas.openxmlformats.org/officeDocument/2006/relationships/image" Target="../media/image52.emf"/><Relationship Id="rId22" Type="http://schemas.openxmlformats.org/officeDocument/2006/relationships/image" Target="../media/image40.png"/></Relationships>
</file>

<file path=ppt/slides/_rels/slide43.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60.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customXml" Target="../ink/ink1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5.emf"/><Relationship Id="rId4" Type="http://schemas.openxmlformats.org/officeDocument/2006/relationships/customXml" Target="../ink/ink3.xml"/></Relationships>
</file>

<file path=ppt/slides/_rels/slide6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4.emf"/><Relationship Id="rId5" Type="http://schemas.openxmlformats.org/officeDocument/2006/relationships/customXml" Target="../ink/ink15.xml"/><Relationship Id="rId4" Type="http://schemas.openxmlformats.org/officeDocument/2006/relationships/image" Target="../media/image63.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6.emf"/><Relationship Id="rId4" Type="http://schemas.openxmlformats.org/officeDocument/2006/relationships/customXml" Target="../ink/ink16.xml"/></Relationships>
</file>

<file path=ppt/slides/_rels/slide63.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64.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image" Target="../media/image68.emf"/><Relationship Id="rId1" Type="http://schemas.openxmlformats.org/officeDocument/2006/relationships/slideLayout" Target="../slideLayouts/slideLayout2.xml"/><Relationship Id="rId4" Type="http://schemas.openxmlformats.org/officeDocument/2006/relationships/image" Target="../media/image69.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customXml" Target="../ink/ink4.xml"/><Relationship Id="rId4" Type="http://schemas.openxmlformats.org/officeDocument/2006/relationships/chart" Target="../charts/chart2.xml"/></Relationships>
</file>

<file path=ppt/slides/_rels/slide70.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8" Type="http://schemas.openxmlformats.org/officeDocument/2006/relationships/customXml" Target="../ink/ink21.xml"/><Relationship Id="rId13" Type="http://schemas.openxmlformats.org/officeDocument/2006/relationships/image" Target="../media/image341.emf"/><Relationship Id="rId18" Type="http://schemas.openxmlformats.org/officeDocument/2006/relationships/customXml" Target="../ink/ink26.xml"/><Relationship Id="rId3" Type="http://schemas.openxmlformats.org/officeDocument/2006/relationships/image" Target="../media/image73.png"/><Relationship Id="rId21" Type="http://schemas.openxmlformats.org/officeDocument/2006/relationships/image" Target="../media/image421.emf"/><Relationship Id="rId7" Type="http://schemas.openxmlformats.org/officeDocument/2006/relationships/image" Target="../media/image310.emf"/><Relationship Id="rId12" Type="http://schemas.openxmlformats.org/officeDocument/2006/relationships/customXml" Target="../ink/ink23.xml"/><Relationship Id="rId17" Type="http://schemas.openxmlformats.org/officeDocument/2006/relationships/image" Target="../media/image401.emf"/><Relationship Id="rId2" Type="http://schemas.openxmlformats.org/officeDocument/2006/relationships/notesSlide" Target="../notesSlides/notesSlide26.xml"/><Relationship Id="rId16" Type="http://schemas.openxmlformats.org/officeDocument/2006/relationships/customXml" Target="../ink/ink25.xml"/><Relationship Id="rId20" Type="http://schemas.openxmlformats.org/officeDocument/2006/relationships/customXml" Target="../ink/ink27.xml"/><Relationship Id="rId1" Type="http://schemas.openxmlformats.org/officeDocument/2006/relationships/slideLayout" Target="../slideLayouts/slideLayout16.xml"/><Relationship Id="rId6" Type="http://schemas.openxmlformats.org/officeDocument/2006/relationships/customXml" Target="../ink/ink20.xml"/><Relationship Id="rId11" Type="http://schemas.openxmlformats.org/officeDocument/2006/relationships/image" Target="../media/image331.emf"/><Relationship Id="rId5" Type="http://schemas.openxmlformats.org/officeDocument/2006/relationships/image" Target="../media/image290.emf"/><Relationship Id="rId15" Type="http://schemas.openxmlformats.org/officeDocument/2006/relationships/image" Target="../media/image351.emf"/><Relationship Id="rId10" Type="http://schemas.openxmlformats.org/officeDocument/2006/relationships/customXml" Target="../ink/ink22.xml"/><Relationship Id="rId19" Type="http://schemas.openxmlformats.org/officeDocument/2006/relationships/image" Target="../media/image411.emf"/><Relationship Id="rId4" Type="http://schemas.openxmlformats.org/officeDocument/2006/relationships/customXml" Target="../ink/ink19.xml"/><Relationship Id="rId9" Type="http://schemas.openxmlformats.org/officeDocument/2006/relationships/image" Target="../media/image320.emf"/><Relationship Id="rId14" Type="http://schemas.openxmlformats.org/officeDocument/2006/relationships/customXml" Target="../ink/ink24.xml"/></Relationships>
</file>

<file path=ppt/slides/_rels/slide74.xml.rels><?xml version="1.0" encoding="UTF-8" standalone="yes"?>
<Relationships xmlns="http://schemas.openxmlformats.org/package/2006/relationships"><Relationship Id="rId26" Type="http://schemas.openxmlformats.org/officeDocument/2006/relationships/customXml" Target="../ink/ink39.xml"/><Relationship Id="rId21" Type="http://schemas.openxmlformats.org/officeDocument/2006/relationships/image" Target="../media/image420.emf"/><Relationship Id="rId42" Type="http://schemas.openxmlformats.org/officeDocument/2006/relationships/customXml" Target="../ink/ink47.xml"/><Relationship Id="rId47" Type="http://schemas.openxmlformats.org/officeDocument/2006/relationships/customXml" Target="../ink/ink49.xml"/><Relationship Id="rId63" Type="http://schemas.openxmlformats.org/officeDocument/2006/relationships/customXml" Target="../ink/ink57.xml"/><Relationship Id="rId68" Type="http://schemas.openxmlformats.org/officeDocument/2006/relationships/image" Target="../media/image86.emf"/><Relationship Id="rId16" Type="http://schemas.openxmlformats.org/officeDocument/2006/relationships/customXml" Target="../ink/ink34.xml"/><Relationship Id="rId11" Type="http://schemas.openxmlformats.org/officeDocument/2006/relationships/image" Target="../media/image330.emf"/><Relationship Id="rId24" Type="http://schemas.openxmlformats.org/officeDocument/2006/relationships/customXml" Target="../ink/ink38.xml"/><Relationship Id="rId32" Type="http://schemas.openxmlformats.org/officeDocument/2006/relationships/customXml" Target="../ink/ink42.xml"/><Relationship Id="rId37" Type="http://schemas.openxmlformats.org/officeDocument/2006/relationships/image" Target="../media/image93.emf"/><Relationship Id="rId40" Type="http://schemas.openxmlformats.org/officeDocument/2006/relationships/customXml" Target="../ink/ink46.xml"/><Relationship Id="rId45" Type="http://schemas.openxmlformats.org/officeDocument/2006/relationships/image" Target="../media/image97.emf"/><Relationship Id="rId53" Type="http://schemas.openxmlformats.org/officeDocument/2006/relationships/customXml" Target="../ink/ink52.xml"/><Relationship Id="rId58" Type="http://schemas.openxmlformats.org/officeDocument/2006/relationships/image" Target="../media/image81.emf"/><Relationship Id="rId66" Type="http://schemas.openxmlformats.org/officeDocument/2006/relationships/image" Target="../media/image85.emf"/><Relationship Id="rId74" Type="http://schemas.openxmlformats.org/officeDocument/2006/relationships/image" Target="../media/image89.emf"/><Relationship Id="rId79" Type="http://schemas.openxmlformats.org/officeDocument/2006/relationships/customXml" Target="../ink/ink65.xml"/><Relationship Id="rId5" Type="http://schemas.openxmlformats.org/officeDocument/2006/relationships/image" Target="../media/image2910.emf"/><Relationship Id="rId61" Type="http://schemas.openxmlformats.org/officeDocument/2006/relationships/customXml" Target="../ink/ink56.xml"/><Relationship Id="rId19" Type="http://schemas.openxmlformats.org/officeDocument/2006/relationships/image" Target="../media/image410.emf"/><Relationship Id="rId14" Type="http://schemas.openxmlformats.org/officeDocument/2006/relationships/customXml" Target="../ink/ink33.xml"/><Relationship Id="rId22" Type="http://schemas.openxmlformats.org/officeDocument/2006/relationships/customXml" Target="../ink/ink37.xml"/><Relationship Id="rId27" Type="http://schemas.openxmlformats.org/officeDocument/2006/relationships/image" Target="../media/image520.emf"/><Relationship Id="rId30" Type="http://schemas.openxmlformats.org/officeDocument/2006/relationships/customXml" Target="../ink/ink41.xml"/><Relationship Id="rId35" Type="http://schemas.openxmlformats.org/officeDocument/2006/relationships/image" Target="../media/image92.emf"/><Relationship Id="rId43" Type="http://schemas.openxmlformats.org/officeDocument/2006/relationships/image" Target="../media/image96.emf"/><Relationship Id="rId48" Type="http://schemas.openxmlformats.org/officeDocument/2006/relationships/image" Target="../media/image76.emf"/><Relationship Id="rId56" Type="http://schemas.openxmlformats.org/officeDocument/2006/relationships/image" Target="../media/image80.emf"/><Relationship Id="rId64" Type="http://schemas.openxmlformats.org/officeDocument/2006/relationships/image" Target="../media/image84.emf"/><Relationship Id="rId69" Type="http://schemas.openxmlformats.org/officeDocument/2006/relationships/customXml" Target="../ink/ink60.xml"/><Relationship Id="rId77" Type="http://schemas.openxmlformats.org/officeDocument/2006/relationships/customXml" Target="../ink/ink64.xml"/><Relationship Id="rId8" Type="http://schemas.openxmlformats.org/officeDocument/2006/relationships/customXml" Target="../ink/ink30.xml"/><Relationship Id="rId51" Type="http://schemas.openxmlformats.org/officeDocument/2006/relationships/customXml" Target="../ink/ink51.xml"/><Relationship Id="rId72" Type="http://schemas.openxmlformats.org/officeDocument/2006/relationships/image" Target="../media/image88.emf"/><Relationship Id="rId80" Type="http://schemas.openxmlformats.org/officeDocument/2006/relationships/image" Target="../media/image100.emf"/><Relationship Id="rId3" Type="http://schemas.openxmlformats.org/officeDocument/2006/relationships/image" Target="../media/image74.png"/><Relationship Id="rId12" Type="http://schemas.openxmlformats.org/officeDocument/2006/relationships/customXml" Target="../ink/ink32.xml"/><Relationship Id="rId17" Type="http://schemas.openxmlformats.org/officeDocument/2006/relationships/image" Target="../media/image400.emf"/><Relationship Id="rId25" Type="http://schemas.openxmlformats.org/officeDocument/2006/relationships/image" Target="../media/image510.emf"/><Relationship Id="rId33" Type="http://schemas.openxmlformats.org/officeDocument/2006/relationships/image" Target="../media/image91.emf"/><Relationship Id="rId38" Type="http://schemas.openxmlformats.org/officeDocument/2006/relationships/customXml" Target="../ink/ink45.xml"/><Relationship Id="rId46" Type="http://schemas.openxmlformats.org/officeDocument/2006/relationships/image" Target="../media/image75.png"/><Relationship Id="rId59" Type="http://schemas.openxmlformats.org/officeDocument/2006/relationships/customXml" Target="../ink/ink55.xml"/><Relationship Id="rId67" Type="http://schemas.openxmlformats.org/officeDocument/2006/relationships/customXml" Target="../ink/ink59.xml"/><Relationship Id="rId20" Type="http://schemas.openxmlformats.org/officeDocument/2006/relationships/customXml" Target="../ink/ink36.xml"/><Relationship Id="rId41" Type="http://schemas.openxmlformats.org/officeDocument/2006/relationships/image" Target="../media/image95.emf"/><Relationship Id="rId54" Type="http://schemas.openxmlformats.org/officeDocument/2006/relationships/image" Target="../media/image79.emf"/><Relationship Id="rId62" Type="http://schemas.openxmlformats.org/officeDocument/2006/relationships/image" Target="../media/image83.emf"/><Relationship Id="rId70" Type="http://schemas.openxmlformats.org/officeDocument/2006/relationships/image" Target="../media/image87.emf"/><Relationship Id="rId75" Type="http://schemas.openxmlformats.org/officeDocument/2006/relationships/customXml" Target="../ink/ink63.xml"/><Relationship Id="rId1" Type="http://schemas.openxmlformats.org/officeDocument/2006/relationships/slideLayout" Target="../slideLayouts/slideLayout16.xml"/><Relationship Id="rId6" Type="http://schemas.openxmlformats.org/officeDocument/2006/relationships/customXml" Target="../ink/ink29.xml"/><Relationship Id="rId15" Type="http://schemas.openxmlformats.org/officeDocument/2006/relationships/image" Target="../media/image350.emf"/><Relationship Id="rId23" Type="http://schemas.openxmlformats.org/officeDocument/2006/relationships/image" Target="../media/image430.emf"/><Relationship Id="rId28" Type="http://schemas.openxmlformats.org/officeDocument/2006/relationships/customXml" Target="../ink/ink40.xml"/><Relationship Id="rId36" Type="http://schemas.openxmlformats.org/officeDocument/2006/relationships/customXml" Target="../ink/ink44.xml"/><Relationship Id="rId49" Type="http://schemas.openxmlformats.org/officeDocument/2006/relationships/customXml" Target="../ink/ink50.xml"/><Relationship Id="rId57" Type="http://schemas.openxmlformats.org/officeDocument/2006/relationships/customXml" Target="../ink/ink54.xml"/><Relationship Id="rId10" Type="http://schemas.openxmlformats.org/officeDocument/2006/relationships/customXml" Target="../ink/ink31.xml"/><Relationship Id="rId31" Type="http://schemas.openxmlformats.org/officeDocument/2006/relationships/image" Target="../media/image90.emf"/><Relationship Id="rId44" Type="http://schemas.openxmlformats.org/officeDocument/2006/relationships/customXml" Target="../ink/ink48.xml"/><Relationship Id="rId52" Type="http://schemas.openxmlformats.org/officeDocument/2006/relationships/image" Target="../media/image78.emf"/><Relationship Id="rId60" Type="http://schemas.openxmlformats.org/officeDocument/2006/relationships/image" Target="../media/image82.emf"/><Relationship Id="rId65" Type="http://schemas.openxmlformats.org/officeDocument/2006/relationships/customXml" Target="../ink/ink58.xml"/><Relationship Id="rId73" Type="http://schemas.openxmlformats.org/officeDocument/2006/relationships/customXml" Target="../ink/ink62.xml"/><Relationship Id="rId78" Type="http://schemas.openxmlformats.org/officeDocument/2006/relationships/image" Target="../media/image99.emf"/><Relationship Id="rId4" Type="http://schemas.openxmlformats.org/officeDocument/2006/relationships/customXml" Target="../ink/ink28.xml"/><Relationship Id="rId9" Type="http://schemas.openxmlformats.org/officeDocument/2006/relationships/image" Target="../media/image322.emf"/><Relationship Id="rId13" Type="http://schemas.openxmlformats.org/officeDocument/2006/relationships/image" Target="../media/image340.emf"/><Relationship Id="rId18" Type="http://schemas.openxmlformats.org/officeDocument/2006/relationships/customXml" Target="../ink/ink35.xml"/><Relationship Id="rId39" Type="http://schemas.openxmlformats.org/officeDocument/2006/relationships/image" Target="../media/image94.emf"/><Relationship Id="rId34" Type="http://schemas.openxmlformats.org/officeDocument/2006/relationships/customXml" Target="../ink/ink43.xml"/><Relationship Id="rId50" Type="http://schemas.openxmlformats.org/officeDocument/2006/relationships/image" Target="../media/image77.emf"/><Relationship Id="rId55" Type="http://schemas.openxmlformats.org/officeDocument/2006/relationships/customXml" Target="../ink/ink53.xml"/><Relationship Id="rId76" Type="http://schemas.openxmlformats.org/officeDocument/2006/relationships/image" Target="../media/image98.emf"/><Relationship Id="rId7" Type="http://schemas.openxmlformats.org/officeDocument/2006/relationships/image" Target="../media/image3110.emf"/><Relationship Id="rId71" Type="http://schemas.openxmlformats.org/officeDocument/2006/relationships/customXml" Target="../ink/ink61.xml"/><Relationship Id="rId2" Type="http://schemas.openxmlformats.org/officeDocument/2006/relationships/notesSlide" Target="../notesSlides/notesSlide27.xml"/><Relationship Id="rId29" Type="http://schemas.openxmlformats.org/officeDocument/2006/relationships/image" Target="../media/image530.emf"/></Relationships>
</file>

<file path=ppt/slides/_rels/slide75.xml.rels><?xml version="1.0" encoding="UTF-8" standalone="yes"?>
<Relationships xmlns="http://schemas.openxmlformats.org/package/2006/relationships"><Relationship Id="rId3" Type="http://schemas.openxmlformats.org/officeDocument/2006/relationships/image" Target="../media/image990.emf"/><Relationship Id="rId7" Type="http://schemas.openxmlformats.org/officeDocument/2006/relationships/image" Target="../media/image101.emf"/><Relationship Id="rId2" Type="http://schemas.openxmlformats.org/officeDocument/2006/relationships/customXml" Target="../ink/ink66.xml"/><Relationship Id="rId1" Type="http://schemas.openxmlformats.org/officeDocument/2006/relationships/slideLayout" Target="../slideLayouts/slideLayout16.xml"/><Relationship Id="rId6" Type="http://schemas.openxmlformats.org/officeDocument/2006/relationships/customXml" Target="../ink/ink68.xml"/><Relationship Id="rId5" Type="http://schemas.openxmlformats.org/officeDocument/2006/relationships/image" Target="../media/image1000.emf"/><Relationship Id="rId4" Type="http://schemas.openxmlformats.org/officeDocument/2006/relationships/customXml" Target="../ink/ink67.xml"/></Relationships>
</file>

<file path=ppt/slides/_rels/slide76.xml.rels><?xml version="1.0" encoding="UTF-8" standalone="yes"?>
<Relationships xmlns="http://schemas.openxmlformats.org/package/2006/relationships"><Relationship Id="rId8" Type="http://schemas.openxmlformats.org/officeDocument/2006/relationships/customXml" Target="../ink/ink72.xml"/><Relationship Id="rId3" Type="http://schemas.openxmlformats.org/officeDocument/2006/relationships/image" Target="../media/image102.emf"/><Relationship Id="rId7" Type="http://schemas.openxmlformats.org/officeDocument/2006/relationships/image" Target="../media/image104.emf"/><Relationship Id="rId2" Type="http://schemas.openxmlformats.org/officeDocument/2006/relationships/customXml" Target="../ink/ink69.xml"/><Relationship Id="rId1" Type="http://schemas.openxmlformats.org/officeDocument/2006/relationships/slideLayout" Target="../slideLayouts/slideLayout16.xml"/><Relationship Id="rId6" Type="http://schemas.openxmlformats.org/officeDocument/2006/relationships/customXml" Target="../ink/ink71.xml"/><Relationship Id="rId5" Type="http://schemas.openxmlformats.org/officeDocument/2006/relationships/image" Target="../media/image103.emf"/><Relationship Id="rId4" Type="http://schemas.openxmlformats.org/officeDocument/2006/relationships/customXml" Target="../ink/ink70.xml"/><Relationship Id="rId9" Type="http://schemas.openxmlformats.org/officeDocument/2006/relationships/image" Target="../media/image105.emf"/></Relationships>
</file>

<file path=ppt/slides/_rels/slide77.xml.rels><?xml version="1.0" encoding="UTF-8" standalone="yes"?>
<Relationships xmlns="http://schemas.openxmlformats.org/package/2006/relationships"><Relationship Id="rId3" Type="http://schemas.openxmlformats.org/officeDocument/2006/relationships/image" Target="../media/image1040.emf"/><Relationship Id="rId7" Type="http://schemas.openxmlformats.org/officeDocument/2006/relationships/image" Target="../media/image106.emf"/><Relationship Id="rId2" Type="http://schemas.openxmlformats.org/officeDocument/2006/relationships/customXml" Target="../ink/ink73.xml"/><Relationship Id="rId1" Type="http://schemas.openxmlformats.org/officeDocument/2006/relationships/slideLayout" Target="../slideLayouts/slideLayout16.xml"/><Relationship Id="rId6" Type="http://schemas.openxmlformats.org/officeDocument/2006/relationships/customXml" Target="../ink/ink75.xml"/><Relationship Id="rId5" Type="http://schemas.openxmlformats.org/officeDocument/2006/relationships/image" Target="../media/image1050.emf"/><Relationship Id="rId4" Type="http://schemas.openxmlformats.org/officeDocument/2006/relationships/customXml" Target="../ink/ink74.xml"/></Relationships>
</file>

<file path=ppt/slides/_rels/slide78.xml.rels><?xml version="1.0" encoding="UTF-8" standalone="yes"?>
<Relationships xmlns="http://schemas.openxmlformats.org/package/2006/relationships"><Relationship Id="rId13" Type="http://schemas.openxmlformats.org/officeDocument/2006/relationships/image" Target="../media/image112.emf"/><Relationship Id="rId18" Type="http://schemas.openxmlformats.org/officeDocument/2006/relationships/customXml" Target="../ink/ink84.xml"/><Relationship Id="rId26" Type="http://schemas.openxmlformats.org/officeDocument/2006/relationships/customXml" Target="../ink/ink88.xml"/><Relationship Id="rId3" Type="http://schemas.openxmlformats.org/officeDocument/2006/relationships/image" Target="../media/image107.emf"/><Relationship Id="rId21" Type="http://schemas.openxmlformats.org/officeDocument/2006/relationships/image" Target="../media/image116.emf"/><Relationship Id="rId7" Type="http://schemas.openxmlformats.org/officeDocument/2006/relationships/image" Target="../media/image109.emf"/><Relationship Id="rId12" Type="http://schemas.openxmlformats.org/officeDocument/2006/relationships/customXml" Target="../ink/ink81.xml"/><Relationship Id="rId17" Type="http://schemas.openxmlformats.org/officeDocument/2006/relationships/image" Target="../media/image114.emf"/><Relationship Id="rId25" Type="http://schemas.openxmlformats.org/officeDocument/2006/relationships/image" Target="../media/image118.emf"/><Relationship Id="rId33" Type="http://schemas.openxmlformats.org/officeDocument/2006/relationships/image" Target="../media/image122.emf"/><Relationship Id="rId2" Type="http://schemas.openxmlformats.org/officeDocument/2006/relationships/customXml" Target="../ink/ink76.xml"/><Relationship Id="rId16" Type="http://schemas.openxmlformats.org/officeDocument/2006/relationships/customXml" Target="../ink/ink83.xml"/><Relationship Id="rId20" Type="http://schemas.openxmlformats.org/officeDocument/2006/relationships/customXml" Target="../ink/ink85.xml"/><Relationship Id="rId29" Type="http://schemas.openxmlformats.org/officeDocument/2006/relationships/image" Target="../media/image120.emf"/><Relationship Id="rId1" Type="http://schemas.openxmlformats.org/officeDocument/2006/relationships/slideLayout" Target="../slideLayouts/slideLayout16.xml"/><Relationship Id="rId6" Type="http://schemas.openxmlformats.org/officeDocument/2006/relationships/customXml" Target="../ink/ink78.xml"/><Relationship Id="rId11" Type="http://schemas.openxmlformats.org/officeDocument/2006/relationships/image" Target="../media/image111.emf"/><Relationship Id="rId24" Type="http://schemas.openxmlformats.org/officeDocument/2006/relationships/customXml" Target="../ink/ink87.xml"/><Relationship Id="rId32" Type="http://schemas.openxmlformats.org/officeDocument/2006/relationships/customXml" Target="../ink/ink91.xml"/><Relationship Id="rId5" Type="http://schemas.openxmlformats.org/officeDocument/2006/relationships/image" Target="../media/image108.emf"/><Relationship Id="rId15" Type="http://schemas.openxmlformats.org/officeDocument/2006/relationships/image" Target="../media/image113.emf"/><Relationship Id="rId23" Type="http://schemas.openxmlformats.org/officeDocument/2006/relationships/image" Target="../media/image117.emf"/><Relationship Id="rId28" Type="http://schemas.openxmlformats.org/officeDocument/2006/relationships/customXml" Target="../ink/ink89.xml"/><Relationship Id="rId10" Type="http://schemas.openxmlformats.org/officeDocument/2006/relationships/customXml" Target="../ink/ink80.xml"/><Relationship Id="rId19" Type="http://schemas.openxmlformats.org/officeDocument/2006/relationships/image" Target="../media/image115.emf"/><Relationship Id="rId31" Type="http://schemas.openxmlformats.org/officeDocument/2006/relationships/image" Target="../media/image121.emf"/><Relationship Id="rId4" Type="http://schemas.openxmlformats.org/officeDocument/2006/relationships/customXml" Target="../ink/ink77.xml"/><Relationship Id="rId9" Type="http://schemas.openxmlformats.org/officeDocument/2006/relationships/image" Target="../media/image110.emf"/><Relationship Id="rId14" Type="http://schemas.openxmlformats.org/officeDocument/2006/relationships/customXml" Target="../ink/ink82.xml"/><Relationship Id="rId22" Type="http://schemas.openxmlformats.org/officeDocument/2006/relationships/customXml" Target="../ink/ink86.xml"/><Relationship Id="rId27" Type="http://schemas.openxmlformats.org/officeDocument/2006/relationships/image" Target="../media/image119.emf"/><Relationship Id="rId30" Type="http://schemas.openxmlformats.org/officeDocument/2006/relationships/customXml" Target="../ink/ink90.xml"/><Relationship Id="rId8" Type="http://schemas.openxmlformats.org/officeDocument/2006/relationships/customXml" Target="../ink/ink79.xml"/></Relationships>
</file>

<file path=ppt/slides/_rels/slide79.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customXml" Target="../ink/ink92.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customXml" Target="../ink/ink93.xml"/><Relationship Id="rId2" Type="http://schemas.openxmlformats.org/officeDocument/2006/relationships/image" Target="../media/image124.emf"/><Relationship Id="rId1" Type="http://schemas.openxmlformats.org/officeDocument/2006/relationships/slideLayout" Target="../slideLayouts/slideLayout2.xml"/><Relationship Id="rId4" Type="http://schemas.openxmlformats.org/officeDocument/2006/relationships/image" Target="../media/image125.emf"/></Relationships>
</file>

<file path=ppt/slides/_rels/slide83.xml.rels><?xml version="1.0" encoding="UTF-8" standalone="yes"?>
<Relationships xmlns="http://schemas.openxmlformats.org/package/2006/relationships"><Relationship Id="rId3" Type="http://schemas.openxmlformats.org/officeDocument/2006/relationships/customXml" Target="../ink/ink94.xml"/><Relationship Id="rId2" Type="http://schemas.openxmlformats.org/officeDocument/2006/relationships/image" Target="../media/image126.emf"/><Relationship Id="rId1" Type="http://schemas.openxmlformats.org/officeDocument/2006/relationships/slideLayout" Target="../slideLayouts/slideLayout2.xml"/><Relationship Id="rId4" Type="http://schemas.openxmlformats.org/officeDocument/2006/relationships/image" Target="../media/image127.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131.emf"/><Relationship Id="rId3" Type="http://schemas.openxmlformats.org/officeDocument/2006/relationships/customXml" Target="../ink/ink95.xml"/><Relationship Id="rId7" Type="http://schemas.openxmlformats.org/officeDocument/2006/relationships/customXml" Target="../ink/ink97.xml"/><Relationship Id="rId2" Type="http://schemas.openxmlformats.org/officeDocument/2006/relationships/image" Target="../media/image128.emf"/><Relationship Id="rId1" Type="http://schemas.openxmlformats.org/officeDocument/2006/relationships/slideLayout" Target="../slideLayouts/slideLayout2.xml"/><Relationship Id="rId6" Type="http://schemas.openxmlformats.org/officeDocument/2006/relationships/image" Target="../media/image130.emf"/><Relationship Id="rId5" Type="http://schemas.openxmlformats.org/officeDocument/2006/relationships/customXml" Target="../ink/ink96.xml"/><Relationship Id="rId4" Type="http://schemas.openxmlformats.org/officeDocument/2006/relationships/image" Target="../media/image129.emf"/></Relationships>
</file>

<file path=ppt/slides/_rels/slide87.xml.rels><?xml version="1.0" encoding="UTF-8" standalone="yes"?>
<Relationships xmlns="http://schemas.openxmlformats.org/package/2006/relationships"><Relationship Id="rId3" Type="http://schemas.openxmlformats.org/officeDocument/2006/relationships/customXml" Target="../ink/ink98.xml"/><Relationship Id="rId2" Type="http://schemas.openxmlformats.org/officeDocument/2006/relationships/image" Target="../media/image128.emf"/><Relationship Id="rId1" Type="http://schemas.openxmlformats.org/officeDocument/2006/relationships/slideLayout" Target="../slideLayouts/slideLayout2.xml"/><Relationship Id="rId6" Type="http://schemas.openxmlformats.org/officeDocument/2006/relationships/image" Target="../media/image133.emf"/><Relationship Id="rId5" Type="http://schemas.openxmlformats.org/officeDocument/2006/relationships/customXml" Target="../ink/ink99.xml"/><Relationship Id="rId4" Type="http://schemas.openxmlformats.org/officeDocument/2006/relationships/image" Target="../media/image132.emf"/></Relationships>
</file>

<file path=ppt/slides/_rels/slide88.xml.rels><?xml version="1.0" encoding="UTF-8" standalone="yes"?>
<Relationships xmlns="http://schemas.openxmlformats.org/package/2006/relationships"><Relationship Id="rId3" Type="http://schemas.openxmlformats.org/officeDocument/2006/relationships/customXml" Target="../ink/ink100.xml"/><Relationship Id="rId2" Type="http://schemas.openxmlformats.org/officeDocument/2006/relationships/image" Target="../media/image128.emf"/><Relationship Id="rId1" Type="http://schemas.openxmlformats.org/officeDocument/2006/relationships/slideLayout" Target="../slideLayouts/slideLayout2.xml"/><Relationship Id="rId4" Type="http://schemas.openxmlformats.org/officeDocument/2006/relationships/image" Target="../media/image134.emf"/></Relationships>
</file>

<file path=ppt/slides/_rels/slide89.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emf"/><Relationship Id="rId1" Type="http://schemas.openxmlformats.org/officeDocument/2006/relationships/slideLayout" Target="../slideLayouts/slideLayout2.xml"/><Relationship Id="rId6" Type="http://schemas.openxmlformats.org/officeDocument/2006/relationships/image" Target="../media/image140.emf"/><Relationship Id="rId5" Type="http://schemas.openxmlformats.org/officeDocument/2006/relationships/image" Target="../media/image139.emf"/><Relationship Id="rId4" Type="http://schemas.openxmlformats.org/officeDocument/2006/relationships/image" Target="../media/image138.emf"/></Relationships>
</file>

<file path=ppt/slides/_rels/slide92.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customXml" Target="../ink/ink10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customXml" Target="../ink/ink102.xml"/><Relationship Id="rId2" Type="http://schemas.openxmlformats.org/officeDocument/2006/relationships/image" Target="../media/image142.emf"/><Relationship Id="rId1" Type="http://schemas.openxmlformats.org/officeDocument/2006/relationships/slideLayout" Target="../slideLayouts/slideLayout2.xml"/><Relationship Id="rId4" Type="http://schemas.openxmlformats.org/officeDocument/2006/relationships/image" Target="../media/image143.emf"/></Relationships>
</file>

<file path=ppt/slides/_rels/slide94.xml.rels><?xml version="1.0" encoding="UTF-8" standalone="yes"?>
<Relationships xmlns="http://schemas.openxmlformats.org/package/2006/relationships"><Relationship Id="rId3" Type="http://schemas.openxmlformats.org/officeDocument/2006/relationships/customXml" Target="../ink/ink103.xml"/><Relationship Id="rId2" Type="http://schemas.openxmlformats.org/officeDocument/2006/relationships/image" Target="../media/image144.emf"/><Relationship Id="rId1" Type="http://schemas.openxmlformats.org/officeDocument/2006/relationships/slideLayout" Target="../slideLayouts/slideLayout2.xml"/><Relationship Id="rId4" Type="http://schemas.openxmlformats.org/officeDocument/2006/relationships/image" Target="../media/image145.emf"/></Relationships>
</file>

<file path=ppt/slides/_rels/slide95.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2"/>
          <p:cNvSpPr>
            <a:spLocks noGrp="1" noChangeArrowheads="1"/>
          </p:cNvSpPr>
          <p:nvPr>
            <p:ph type="ctrTitle"/>
          </p:nvPr>
        </p:nvSpPr>
        <p:spPr>
          <a:xfrm>
            <a:off x="533400" y="590550"/>
            <a:ext cx="7772400" cy="857250"/>
          </a:xfrm>
        </p:spPr>
        <p:txBody>
          <a:bodyPr/>
          <a:lstStyle/>
          <a:p>
            <a:pPr eaLnBrk="1" hangingPunct="1"/>
            <a:r>
              <a:rPr lang="en-US" dirty="0" smtClean="0"/>
              <a:t>CPSC 503</a:t>
            </a:r>
            <a:br>
              <a:rPr lang="en-US" dirty="0" smtClean="0"/>
            </a:br>
            <a:r>
              <a:rPr lang="en-US" dirty="0" smtClean="0"/>
              <a:t>Computational Linguistics</a:t>
            </a:r>
          </a:p>
        </p:txBody>
      </p:sp>
      <p:sp>
        <p:nvSpPr>
          <p:cNvPr id="1031" name="Rectangle 3"/>
          <p:cNvSpPr>
            <a:spLocks noGrp="1" noChangeArrowheads="1"/>
          </p:cNvSpPr>
          <p:nvPr>
            <p:ph type="subTitle" idx="1"/>
          </p:nvPr>
        </p:nvSpPr>
        <p:spPr>
          <a:xfrm>
            <a:off x="1295400" y="1962150"/>
            <a:ext cx="6781800" cy="1543050"/>
          </a:xfrm>
        </p:spPr>
        <p:txBody>
          <a:bodyPr/>
          <a:lstStyle/>
          <a:p>
            <a:pPr eaLnBrk="1" hangingPunct="1"/>
            <a:r>
              <a:rPr lang="en-US" i="1" dirty="0" smtClean="0"/>
              <a:t>Computational Lexical Semantics</a:t>
            </a:r>
          </a:p>
          <a:p>
            <a:pPr eaLnBrk="1" hangingPunct="1"/>
            <a:r>
              <a:rPr lang="en-US" i="1" dirty="0" smtClean="0"/>
              <a:t>(focus on word </a:t>
            </a:r>
            <a:r>
              <a:rPr lang="en-US" i="1" dirty="0" err="1" smtClean="0"/>
              <a:t>embeddings</a:t>
            </a:r>
            <a:r>
              <a:rPr lang="en-US" i="1" dirty="0" smtClean="0"/>
              <a:t>)</a:t>
            </a:r>
          </a:p>
          <a:p>
            <a:pPr eaLnBrk="1" hangingPunct="1"/>
            <a:r>
              <a:rPr lang="en-US" dirty="0" smtClean="0"/>
              <a:t>Lecture 12</a:t>
            </a:r>
          </a:p>
          <a:p>
            <a:pPr eaLnBrk="1" hangingPunct="1"/>
            <a:r>
              <a:rPr lang="en-US" dirty="0" smtClean="0"/>
              <a:t>Giuseppe </a:t>
            </a:r>
            <a:r>
              <a:rPr lang="en-US" dirty="0" err="1" smtClean="0"/>
              <a:t>Carenini</a:t>
            </a:r>
            <a:endParaRPr lang="en-US" dirty="0" smtClean="0"/>
          </a:p>
        </p:txBody>
      </p:sp>
      <mc:AlternateContent xmlns:mc="http://schemas.openxmlformats.org/markup-compatibility/2006" xmlns:p14="http://schemas.microsoft.com/office/powerpoint/2010/main">
        <mc:Choice Requires="p14">
          <p:contentPart p14:bwMode="auto" r:id="rId3">
            <p14:nvContentPartPr>
              <p14:cNvPr id="1032" name="Ink 8"/>
              <p14:cNvContentPartPr>
                <a14:cpLocks xmlns:a14="http://schemas.microsoft.com/office/drawing/2010/main" noRot="1" noChangeAspect="1" noEditPoints="1" noChangeArrowheads="1" noChangeShapeType="1"/>
              </p14:cNvContentPartPr>
              <p14:nvPr/>
            </p14:nvContentPartPr>
            <p14:xfrm>
              <a:off x="912813" y="3631412"/>
              <a:ext cx="525462" cy="222647"/>
            </p14:xfrm>
          </p:contentPart>
        </mc:Choice>
        <mc:Fallback xmlns="">
          <p:pic>
            <p:nvPicPr>
              <p:cNvPr id="1032" name="Ink 8"/>
              <p:cNvPicPr>
                <a:picLocks noRot="1" noChangeAspect="1" noEditPoints="1" noChangeArrowheads="1" noChangeShapeType="1"/>
              </p:cNvPicPr>
              <p:nvPr/>
            </p:nvPicPr>
            <p:blipFill>
              <a:blip r:embed="rId4"/>
              <a:stretch>
                <a:fillRect/>
              </a:stretch>
            </p:blipFill>
            <p:spPr>
              <a:xfrm>
                <a:off x="903096" y="4831080"/>
                <a:ext cx="547776" cy="319892"/>
              </a:xfrm>
              <a:prstGeom prst="rect">
                <a:avLst/>
              </a:prstGeom>
            </p:spPr>
          </p:pic>
        </mc:Fallback>
      </mc:AlternateContent>
      <p:sp>
        <p:nvSpPr>
          <p:cNvPr id="8" name="TextBox 7"/>
          <p:cNvSpPr txBox="1"/>
          <p:nvPr/>
        </p:nvSpPr>
        <p:spPr>
          <a:xfrm>
            <a:off x="269551" y="4629150"/>
            <a:ext cx="3804247" cy="369332"/>
          </a:xfrm>
          <a:prstGeom prst="rect">
            <a:avLst/>
          </a:prstGeom>
          <a:noFill/>
        </p:spPr>
        <p:txBody>
          <a:bodyPr wrap="none" rtlCol="0">
            <a:spAutoFit/>
          </a:bodyPr>
          <a:lstStyle/>
          <a:p>
            <a:r>
              <a:rPr lang="en-CA" sz="1800" dirty="0" smtClean="0">
                <a:latin typeface="+mn-lt"/>
              </a:rPr>
              <a:t>Slides Source: </a:t>
            </a:r>
            <a:r>
              <a:rPr lang="en-CA" sz="1800" dirty="0" err="1" smtClean="0">
                <a:latin typeface="+mn-lt"/>
              </a:rPr>
              <a:t>Jurafsky</a:t>
            </a:r>
            <a:r>
              <a:rPr lang="en-CA" sz="1800" dirty="0" smtClean="0">
                <a:latin typeface="+mn-lt"/>
              </a:rPr>
              <a:t> &amp; Martin</a:t>
            </a:r>
            <a:endParaRPr lang="en-CA" sz="1800" dirty="0">
              <a:latin typeface="+mn-lt"/>
            </a:endParaRPr>
          </a:p>
        </p:txBody>
      </p:sp>
      <mc:AlternateContent xmlns:mc="http://schemas.openxmlformats.org/markup-compatibility/2006">
        <mc:Choice xmlns:p14="http://schemas.microsoft.com/office/powerpoint/2010/main" Requires="p14">
          <p:contentPart p14:bwMode="auto" r:id="rId5">
            <p14:nvContentPartPr>
              <p14:cNvPr id="2" name="Ink 1"/>
              <p14:cNvContentPartPr/>
              <p14:nvPr/>
            </p14:nvContentPartPr>
            <p14:xfrm>
              <a:off x="824760" y="3185640"/>
              <a:ext cx="603720" cy="477720"/>
            </p14:xfrm>
          </p:contentPart>
        </mc:Choice>
        <mc:Fallback>
          <p:pic>
            <p:nvPicPr>
              <p:cNvPr id="2" name="Ink 1"/>
              <p:cNvPicPr/>
              <p:nvPr/>
            </p:nvPicPr>
            <p:blipFill>
              <a:blip r:embed="rId6"/>
              <a:stretch>
                <a:fillRect/>
              </a:stretch>
            </p:blipFill>
            <p:spPr>
              <a:xfrm>
                <a:off x="812880" y="3173040"/>
                <a:ext cx="620280" cy="495000"/>
              </a:xfrm>
              <a:prstGeom prst="rect">
                <a:avLst/>
              </a:prstGeom>
            </p:spPr>
          </p:pic>
        </mc:Fallback>
      </mc:AlternateContent>
    </p:spTree>
    <p:extLst>
      <p:ext uri="{BB962C8B-B14F-4D97-AF65-F5344CB8AC3E}">
        <p14:creationId xmlns:p14="http://schemas.microsoft.com/office/powerpoint/2010/main" val="24258858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Date Placeholder 3"/>
          <p:cNvSpPr>
            <a:spLocks noGrp="1"/>
          </p:cNvSpPr>
          <p:nvPr>
            <p:ph type="dt" sz="quarter" idx="10"/>
          </p:nvPr>
        </p:nvSpPr>
        <p:spPr>
          <a:noFill/>
        </p:spPr>
        <p:txBody>
          <a:bodyPr/>
          <a:lstStyle/>
          <a:p>
            <a:fld id="{3E01D740-91FF-4451-986B-E99998B53BDA}" type="datetime1">
              <a:rPr lang="en-US" smtClean="0"/>
              <a:t>2/23/2016</a:t>
            </a:fld>
            <a:endParaRPr lang="en-US"/>
          </a:p>
        </p:txBody>
      </p:sp>
      <p:sp>
        <p:nvSpPr>
          <p:cNvPr id="1029" name="Footer Placeholder 4"/>
          <p:cNvSpPr>
            <a:spLocks noGrp="1"/>
          </p:cNvSpPr>
          <p:nvPr>
            <p:ph type="ftr" sz="quarter" idx="11"/>
          </p:nvPr>
        </p:nvSpPr>
        <p:spPr>
          <a:noFill/>
        </p:spPr>
        <p:txBody>
          <a:bodyPr/>
          <a:lstStyle/>
          <a:p>
            <a:r>
              <a:rPr lang="en-US" smtClean="0"/>
              <a:t>CPSC503 Winter 2014</a:t>
            </a:r>
            <a:endParaRPr lang="en-US"/>
          </a:p>
        </p:txBody>
      </p:sp>
      <p:sp>
        <p:nvSpPr>
          <p:cNvPr id="1030" name="Slide Number Placeholder 5"/>
          <p:cNvSpPr>
            <a:spLocks noGrp="1"/>
          </p:cNvSpPr>
          <p:nvPr>
            <p:ph type="sldNum" sz="quarter" idx="12"/>
          </p:nvPr>
        </p:nvSpPr>
        <p:spPr>
          <a:noFill/>
        </p:spPr>
        <p:txBody>
          <a:bodyPr/>
          <a:lstStyle/>
          <a:p>
            <a:fld id="{9B16D181-1FE8-4A04-B39E-4D007FCDF450}" type="slidenum">
              <a:rPr lang="en-US" smtClean="0"/>
              <a:pPr/>
              <a:t>10</a:t>
            </a:fld>
            <a:endParaRPr lang="en-US" smtClean="0"/>
          </a:p>
        </p:txBody>
      </p:sp>
      <p:sp>
        <p:nvSpPr>
          <p:cNvPr id="1031" name="Rectangle 2"/>
          <p:cNvSpPr>
            <a:spLocks noGrp="1" noChangeArrowheads="1"/>
          </p:cNvSpPr>
          <p:nvPr>
            <p:ph type="title"/>
          </p:nvPr>
        </p:nvSpPr>
        <p:spPr>
          <a:xfrm>
            <a:off x="457200" y="114300"/>
            <a:ext cx="7772400" cy="857250"/>
          </a:xfrm>
        </p:spPr>
        <p:txBody>
          <a:bodyPr/>
          <a:lstStyle/>
          <a:p>
            <a:pPr eaLnBrk="1" hangingPunct="1"/>
            <a:r>
              <a:rPr lang="en-US" smtClean="0"/>
              <a:t>WS: Distributional Methods</a:t>
            </a:r>
          </a:p>
        </p:txBody>
      </p:sp>
      <p:sp>
        <p:nvSpPr>
          <p:cNvPr id="36870" name="Rectangle 3"/>
          <p:cNvSpPr>
            <a:spLocks noGrp="1" noChangeArrowheads="1"/>
          </p:cNvSpPr>
          <p:nvPr>
            <p:ph type="body" idx="1"/>
          </p:nvPr>
        </p:nvSpPr>
        <p:spPr>
          <a:xfrm>
            <a:off x="228600" y="1028700"/>
            <a:ext cx="8763000" cy="2457450"/>
          </a:xfrm>
        </p:spPr>
        <p:txBody>
          <a:bodyPr/>
          <a:lstStyle/>
          <a:p>
            <a:pPr eaLnBrk="1" hangingPunct="1"/>
            <a:r>
              <a:rPr lang="en-US" smtClean="0"/>
              <a:t>Do not have any thesauri for target language</a:t>
            </a:r>
          </a:p>
          <a:p>
            <a:pPr eaLnBrk="1" hangingPunct="1"/>
            <a:r>
              <a:rPr lang="en-US" smtClean="0"/>
              <a:t>If you have thesaurus, still</a:t>
            </a:r>
          </a:p>
          <a:p>
            <a:pPr lvl="1" eaLnBrk="1" hangingPunct="1"/>
            <a:r>
              <a:rPr lang="en-US" smtClean="0"/>
              <a:t>Missing domain-specific (e.g., technical words)</a:t>
            </a:r>
          </a:p>
          <a:p>
            <a:pPr lvl="1" eaLnBrk="1" hangingPunct="1"/>
            <a:r>
              <a:rPr lang="en-US" smtClean="0"/>
              <a:t>Poor hyponym knowledge (for </a:t>
            </a:r>
            <a:r>
              <a:rPr lang="en-US" b="0" smtClean="0"/>
              <a:t>V</a:t>
            </a:r>
            <a:r>
              <a:rPr lang="en-US" smtClean="0"/>
              <a:t>) and nothing for </a:t>
            </a:r>
            <a:r>
              <a:rPr lang="en-US" b="0" smtClean="0"/>
              <a:t>Adj</a:t>
            </a:r>
            <a:r>
              <a:rPr lang="en-US" smtClean="0"/>
              <a:t> and </a:t>
            </a:r>
            <a:r>
              <a:rPr lang="en-US" b="0" smtClean="0"/>
              <a:t>Adv</a:t>
            </a:r>
          </a:p>
          <a:p>
            <a:pPr lvl="1" eaLnBrk="1" hangingPunct="1"/>
            <a:r>
              <a:rPr lang="en-US" smtClean="0"/>
              <a:t>Difficult to compare senses from different hierarchies</a:t>
            </a:r>
          </a:p>
        </p:txBody>
      </p:sp>
      <p:sp>
        <p:nvSpPr>
          <p:cNvPr id="36871" name="Rectangle 4"/>
          <p:cNvSpPr>
            <a:spLocks noChangeArrowheads="1"/>
          </p:cNvSpPr>
          <p:nvPr/>
        </p:nvSpPr>
        <p:spPr bwMode="auto">
          <a:xfrm>
            <a:off x="381000" y="3371850"/>
            <a:ext cx="8763000" cy="400050"/>
          </a:xfrm>
          <a:prstGeom prst="rect">
            <a:avLst/>
          </a:prstGeom>
          <a:noFill/>
          <a:ln w="9525">
            <a:noFill/>
            <a:miter lim="800000"/>
            <a:headEnd/>
            <a:tailEnd/>
          </a:ln>
        </p:spPr>
        <p:txBody>
          <a:bodyPr/>
          <a:lstStyle/>
          <a:p>
            <a:pPr marL="342900" indent="-342900">
              <a:spcBef>
                <a:spcPct val="20000"/>
              </a:spcBef>
              <a:buFontTx/>
              <a:buChar char="•"/>
            </a:pPr>
            <a:r>
              <a:rPr lang="en-US" sz="2800" b="1">
                <a:solidFill>
                  <a:schemeClr val="accent2"/>
                </a:solidFill>
                <a:latin typeface="Comic Sans MS" pitchFamily="66" charset="0"/>
              </a:rPr>
              <a:t>Solution:</a:t>
            </a:r>
            <a:r>
              <a:rPr lang="en-US" sz="2800" b="1">
                <a:latin typeface="Comic Sans MS" pitchFamily="66" charset="0"/>
              </a:rPr>
              <a:t> extract similarity from corpora</a:t>
            </a:r>
          </a:p>
        </p:txBody>
      </p:sp>
      <p:sp>
        <p:nvSpPr>
          <p:cNvPr id="36872" name="Rectangle 5"/>
          <p:cNvSpPr>
            <a:spLocks noChangeArrowheads="1"/>
          </p:cNvSpPr>
          <p:nvPr/>
        </p:nvSpPr>
        <p:spPr bwMode="auto">
          <a:xfrm>
            <a:off x="381000" y="3943350"/>
            <a:ext cx="8763000" cy="400050"/>
          </a:xfrm>
          <a:prstGeom prst="rect">
            <a:avLst/>
          </a:prstGeom>
          <a:noFill/>
          <a:ln w="9525">
            <a:noFill/>
            <a:miter lim="800000"/>
            <a:headEnd/>
            <a:tailEnd/>
          </a:ln>
        </p:spPr>
        <p:txBody>
          <a:bodyPr/>
          <a:lstStyle/>
          <a:p>
            <a:pPr marL="342900" indent="-342900">
              <a:spcBef>
                <a:spcPct val="20000"/>
              </a:spcBef>
              <a:buFontTx/>
              <a:buChar char="•"/>
            </a:pPr>
            <a:r>
              <a:rPr lang="en-US" sz="2800" b="1">
                <a:solidFill>
                  <a:schemeClr val="accent2"/>
                </a:solidFill>
                <a:latin typeface="Comic Sans MS" pitchFamily="66" charset="0"/>
              </a:rPr>
              <a:t>Basic idea:</a:t>
            </a:r>
            <a:r>
              <a:rPr lang="en-US" sz="2800" b="1">
                <a:latin typeface="Comic Sans MS" pitchFamily="66" charset="0"/>
              </a:rPr>
              <a:t> two words are similar if they appear in similar contexts</a:t>
            </a:r>
          </a:p>
        </p:txBody>
      </p:sp>
    </p:spTree>
    <p:extLst>
      <p:ext uri="{BB962C8B-B14F-4D97-AF65-F5344CB8AC3E}">
        <p14:creationId xmlns:p14="http://schemas.microsoft.com/office/powerpoint/2010/main" val="364008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7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87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87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870">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87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8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build="p"/>
      <p:bldP spid="36871" grpId="0"/>
      <p:bldP spid="36872" grpId="0"/>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Brown clustering algorithm</a:t>
            </a:r>
            <a:endParaRPr lang="en-US" dirty="0"/>
          </a:p>
        </p:txBody>
      </p:sp>
      <p:sp>
        <p:nvSpPr>
          <p:cNvPr id="3" name="Content Placeholder 2"/>
          <p:cNvSpPr>
            <a:spLocks noGrp="1"/>
          </p:cNvSpPr>
          <p:nvPr>
            <p:ph idx="1"/>
          </p:nvPr>
        </p:nvSpPr>
        <p:spPr/>
        <p:txBody>
          <a:bodyPr/>
          <a:lstStyle/>
          <a:p>
            <a:r>
              <a:rPr lang="en-US" dirty="0"/>
              <a:t>Each word is initially assigned to its own cluster. </a:t>
            </a:r>
          </a:p>
          <a:p>
            <a:r>
              <a:rPr lang="en-US" dirty="0"/>
              <a:t>We now consider consider merging each pair of clusters. </a:t>
            </a:r>
            <a:r>
              <a:rPr lang="en-US" dirty="0" smtClean="0"/>
              <a:t>Highest quality merge is chosen.</a:t>
            </a:r>
          </a:p>
          <a:p>
            <a:pPr lvl="1"/>
            <a:r>
              <a:rPr lang="en-US" dirty="0" smtClean="0"/>
              <a:t>Quality = merges two words that have similar probabilities of preceding and following words</a:t>
            </a:r>
          </a:p>
          <a:p>
            <a:pPr lvl="1"/>
            <a:r>
              <a:rPr lang="en-US" dirty="0" smtClean="0">
                <a:solidFill>
                  <a:schemeClr val="bg1">
                    <a:lumMod val="50000"/>
                  </a:schemeClr>
                </a:solidFill>
              </a:rPr>
              <a:t>(More technically quality = smallest </a:t>
            </a:r>
            <a:r>
              <a:rPr lang="en-US" dirty="0">
                <a:solidFill>
                  <a:schemeClr val="bg1">
                    <a:lumMod val="50000"/>
                  </a:schemeClr>
                </a:solidFill>
              </a:rPr>
              <a:t>decrease in the likelihood of the corpus </a:t>
            </a:r>
            <a:r>
              <a:rPr lang="en-US" dirty="0" smtClean="0">
                <a:solidFill>
                  <a:schemeClr val="bg1">
                    <a:lumMod val="50000"/>
                  </a:schemeClr>
                </a:solidFill>
              </a:rPr>
              <a:t>according </a:t>
            </a:r>
            <a:r>
              <a:rPr lang="en-US" dirty="0">
                <a:solidFill>
                  <a:schemeClr val="bg1">
                    <a:lumMod val="50000"/>
                  </a:schemeClr>
                </a:solidFill>
              </a:rPr>
              <a:t>to </a:t>
            </a:r>
            <a:r>
              <a:rPr lang="en-US" dirty="0" smtClean="0">
                <a:solidFill>
                  <a:schemeClr val="bg1">
                    <a:lumMod val="50000"/>
                  </a:schemeClr>
                </a:solidFill>
              </a:rPr>
              <a:t>a class-based </a:t>
            </a:r>
            <a:r>
              <a:rPr lang="en-US" dirty="0">
                <a:solidFill>
                  <a:schemeClr val="bg1">
                    <a:lumMod val="50000"/>
                  </a:schemeClr>
                </a:solidFill>
              </a:rPr>
              <a:t>language model) </a:t>
            </a:r>
            <a:endParaRPr lang="en-US" dirty="0" smtClean="0">
              <a:solidFill>
                <a:schemeClr val="bg1">
                  <a:lumMod val="50000"/>
                </a:schemeClr>
              </a:solidFill>
            </a:endParaRPr>
          </a:p>
          <a:p>
            <a:r>
              <a:rPr lang="en-US" dirty="0" smtClean="0"/>
              <a:t>Clustering </a:t>
            </a:r>
            <a:r>
              <a:rPr lang="en-US" dirty="0"/>
              <a:t>proceeds until all words are in one big cluster. </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100</a:t>
            </a:fld>
            <a:endParaRPr lang="en-US"/>
          </a:p>
        </p:txBody>
      </p:sp>
      <p:sp>
        <p:nvSpPr>
          <p:cNvPr id="5" name="Date Placeholder 4"/>
          <p:cNvSpPr>
            <a:spLocks noGrp="1"/>
          </p:cNvSpPr>
          <p:nvPr>
            <p:ph type="dt" sz="half" idx="10"/>
          </p:nvPr>
        </p:nvSpPr>
        <p:spPr/>
        <p:txBody>
          <a:bodyPr/>
          <a:lstStyle/>
          <a:p>
            <a:pPr>
              <a:defRPr/>
            </a:pPr>
            <a:fld id="{DABC3ED1-C434-4A44-84E7-F77E8B21A2E5}" type="datetime1">
              <a:rPr lang="en-US" smtClean="0"/>
              <a:t>2/23/2016</a:t>
            </a:fld>
            <a:endParaRPr lang="en-US"/>
          </a:p>
        </p:txBody>
      </p:sp>
      <p:sp>
        <p:nvSpPr>
          <p:cNvPr id="6" name="Footer Placeholder 5"/>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5805088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Brown Clusters as vectors</a:t>
            </a:r>
            <a:endParaRPr lang="en-US" dirty="0"/>
          </a:p>
        </p:txBody>
      </p:sp>
      <p:sp>
        <p:nvSpPr>
          <p:cNvPr id="3" name="Content Placeholder 2"/>
          <p:cNvSpPr>
            <a:spLocks noGrp="1"/>
          </p:cNvSpPr>
          <p:nvPr>
            <p:ph idx="1"/>
          </p:nvPr>
        </p:nvSpPr>
        <p:spPr/>
        <p:txBody>
          <a:bodyPr/>
          <a:lstStyle/>
          <a:p>
            <a:r>
              <a:rPr lang="en-US" dirty="0"/>
              <a:t>By tracing the order in which clusters are merged, the model builds a binary tree from bottom to </a:t>
            </a:r>
            <a:r>
              <a:rPr lang="en-US" dirty="0" smtClean="0"/>
              <a:t>top.</a:t>
            </a:r>
          </a:p>
          <a:p>
            <a:r>
              <a:rPr lang="en-US" dirty="0" smtClean="0"/>
              <a:t>Each word represented by binary string = path from root to leaf</a:t>
            </a:r>
          </a:p>
          <a:p>
            <a:r>
              <a:rPr lang="en-US" dirty="0" smtClean="0"/>
              <a:t>Each intermediate node is a cluster </a:t>
            </a:r>
          </a:p>
          <a:p>
            <a:r>
              <a:rPr lang="en-US" dirty="0" smtClean="0"/>
              <a:t>Chairman is 0010, “months” = 01, and verbs = 1</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101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062" y="3519502"/>
            <a:ext cx="7458075" cy="1623998"/>
          </a:xfrm>
          <a:prstGeom prst="rect">
            <a:avLst/>
          </a:prstGeom>
        </p:spPr>
      </p:pic>
      <p:sp>
        <p:nvSpPr>
          <p:cNvPr id="6" name="Date Placeholder 5"/>
          <p:cNvSpPr>
            <a:spLocks noGrp="1"/>
          </p:cNvSpPr>
          <p:nvPr>
            <p:ph type="dt" sz="half" idx="10"/>
          </p:nvPr>
        </p:nvSpPr>
        <p:spPr/>
        <p:txBody>
          <a:bodyPr/>
          <a:lstStyle/>
          <a:p>
            <a:pPr>
              <a:defRPr/>
            </a:pPr>
            <a:fld id="{D39CFEAF-658C-4805-860C-D16384EAEBFB}" type="datetime1">
              <a:rPr lang="en-US" smtClean="0"/>
              <a:t>2/23/2016</a:t>
            </a:fld>
            <a:endParaRPr lang="en-US"/>
          </a:p>
        </p:txBody>
      </p:sp>
      <p:sp>
        <p:nvSpPr>
          <p:cNvPr id="7" name="Footer Placeholder 6"/>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12562733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Brown cluster examples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10" y="1733551"/>
            <a:ext cx="8528799" cy="2528888"/>
          </a:xfrm>
        </p:spPr>
      </p:pic>
      <p:sp>
        <p:nvSpPr>
          <p:cNvPr id="4" name="Slide Number Placeholder 3"/>
          <p:cNvSpPr>
            <a:spLocks noGrp="1"/>
          </p:cNvSpPr>
          <p:nvPr>
            <p:ph type="sldNum" sz="quarter" idx="12"/>
          </p:nvPr>
        </p:nvSpPr>
        <p:spPr/>
        <p:txBody>
          <a:bodyPr/>
          <a:lstStyle/>
          <a:p>
            <a:fld id="{10F35DC5-7E65-8247-99AB-4E984F8A921E}" type="slidenum">
              <a:rPr lang="en-US" smtClean="0"/>
              <a:pPr/>
              <a:t>102</a:t>
            </a:fld>
            <a:endParaRPr lang="en-US"/>
          </a:p>
        </p:txBody>
      </p:sp>
      <p:sp>
        <p:nvSpPr>
          <p:cNvPr id="3" name="Date Placeholder 2"/>
          <p:cNvSpPr>
            <a:spLocks noGrp="1"/>
          </p:cNvSpPr>
          <p:nvPr>
            <p:ph type="dt" sz="half" idx="10"/>
          </p:nvPr>
        </p:nvSpPr>
        <p:spPr/>
        <p:txBody>
          <a:bodyPr/>
          <a:lstStyle/>
          <a:p>
            <a:pPr>
              <a:defRPr/>
            </a:pPr>
            <a:fld id="{97A6AAA6-1D6C-48B3-948B-D57527D2D0DD}" type="datetime1">
              <a:rPr lang="en-US" smtClean="0"/>
              <a:t>2/23/2016</a:t>
            </a:fld>
            <a:endParaRPr lang="en-US"/>
          </a:p>
        </p:txBody>
      </p:sp>
      <p:sp>
        <p:nvSpPr>
          <p:cNvPr id="6" name="Footer Placeholder 5"/>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16593733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Class-based language model</a:t>
            </a:r>
            <a:endParaRPr lang="en-US" dirty="0"/>
          </a:p>
        </p:txBody>
      </p:sp>
      <p:sp>
        <p:nvSpPr>
          <p:cNvPr id="3" name="Content Placeholder 2"/>
          <p:cNvSpPr>
            <a:spLocks noGrp="1"/>
          </p:cNvSpPr>
          <p:nvPr>
            <p:ph idx="1"/>
          </p:nvPr>
        </p:nvSpPr>
        <p:spPr/>
        <p:txBody>
          <a:bodyPr/>
          <a:lstStyle/>
          <a:p>
            <a:r>
              <a:rPr lang="en-US" dirty="0" smtClean="0"/>
              <a:t>Suppose each word was in some class c</a:t>
            </a:r>
            <a:r>
              <a:rPr lang="en-US" baseline="-25000" dirty="0" smtClean="0"/>
              <a:t>i:</a:t>
            </a:r>
            <a:endParaRPr lang="en-US" baseline="-25000"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103</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10" y="2114551"/>
            <a:ext cx="4941711" cy="6540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4927" y="2830512"/>
            <a:ext cx="5065584" cy="1193800"/>
          </a:xfrm>
          <a:prstGeom prst="rect">
            <a:avLst/>
          </a:prstGeom>
        </p:spPr>
      </p:pic>
      <p:sp>
        <p:nvSpPr>
          <p:cNvPr id="5" name="Date Placeholder 4"/>
          <p:cNvSpPr>
            <a:spLocks noGrp="1"/>
          </p:cNvSpPr>
          <p:nvPr>
            <p:ph type="dt" sz="half" idx="10"/>
          </p:nvPr>
        </p:nvSpPr>
        <p:spPr/>
        <p:txBody>
          <a:bodyPr/>
          <a:lstStyle/>
          <a:p>
            <a:pPr>
              <a:defRPr/>
            </a:pPr>
            <a:fld id="{41B8743C-1F5E-435D-A1FE-6AEF65C80590}" type="datetime1">
              <a:rPr lang="en-US" smtClean="0"/>
              <a:t>2/23/2016</a:t>
            </a:fld>
            <a:endParaRPr lang="en-US"/>
          </a:p>
        </p:txBody>
      </p:sp>
      <p:sp>
        <p:nvSpPr>
          <p:cNvPr id="6" name="Footer Placeholder 5"/>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16262502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5"/>
          <p:cNvSpPr>
            <a:spLocks noGrp="1" noChangeArrowheads="1"/>
          </p:cNvSpPr>
          <p:nvPr>
            <p:ph type="ctrTitle"/>
          </p:nvPr>
        </p:nvSpPr>
        <p:spPr>
          <a:xfrm>
            <a:off x="3962400" y="-323850"/>
            <a:ext cx="4800600" cy="1905000"/>
          </a:xfrm>
        </p:spPr>
        <p:txBody>
          <a:bodyPr/>
          <a:lstStyle/>
          <a:p>
            <a:r>
              <a:rPr lang="en-US" sz="4000" dirty="0" smtClean="0">
                <a:latin typeface="Calibri (Headings)"/>
                <a:cs typeface="Calibri (Headings)"/>
              </a:rPr>
              <a:t>Vector Semantics</a:t>
            </a:r>
            <a:endParaRPr lang="en-US" sz="4000" dirty="0">
              <a:latin typeface="Calibri (Headings)"/>
              <a:ea typeface="ＭＳ Ｐゴシック" charset="0"/>
              <a:cs typeface="Calibri (Headings)"/>
            </a:endParaRPr>
          </a:p>
        </p:txBody>
      </p:sp>
      <p:sp>
        <p:nvSpPr>
          <p:cNvPr id="16387" name="Rectangle 6"/>
          <p:cNvSpPr>
            <a:spLocks noGrp="1" noChangeArrowheads="1"/>
          </p:cNvSpPr>
          <p:nvPr>
            <p:ph type="subTitle" idx="1"/>
          </p:nvPr>
        </p:nvSpPr>
        <p:spPr>
          <a:xfrm>
            <a:off x="3810000" y="1809750"/>
            <a:ext cx="5105400" cy="1295400"/>
          </a:xfrm>
        </p:spPr>
        <p:txBody>
          <a:bodyPr/>
          <a:lstStyle/>
          <a:p>
            <a:r>
              <a:rPr lang="en-US" sz="3600" dirty="0" smtClean="0">
                <a:solidFill>
                  <a:srgbClr val="A4001D"/>
                </a:solidFill>
                <a:ea typeface="ＭＳ Ｐゴシック" charset="0"/>
                <a:cs typeface="Calibri"/>
              </a:rPr>
              <a:t>Evaluating similarity</a:t>
            </a:r>
            <a:endParaRPr lang="en-US" sz="3600" dirty="0">
              <a:solidFill>
                <a:srgbClr val="A4001D"/>
              </a:solidFill>
              <a:ea typeface="ＭＳ Ｐゴシック" charset="0"/>
              <a:cs typeface="Calibri"/>
            </a:endParaRPr>
          </a:p>
        </p:txBody>
      </p:sp>
    </p:spTree>
    <p:extLst>
      <p:ext uri="{BB962C8B-B14F-4D97-AF65-F5344CB8AC3E}">
        <p14:creationId xmlns:p14="http://schemas.microsoft.com/office/powerpoint/2010/main" val="29860596"/>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a:t>Evaluating similarity</a:t>
            </a:r>
          </a:p>
        </p:txBody>
      </p:sp>
      <p:sp>
        <p:nvSpPr>
          <p:cNvPr id="122883" name="Rectangle 3"/>
          <p:cNvSpPr>
            <a:spLocks noGrp="1" noChangeArrowheads="1"/>
          </p:cNvSpPr>
          <p:nvPr>
            <p:ph sz="quarter" idx="1"/>
          </p:nvPr>
        </p:nvSpPr>
        <p:spPr>
          <a:xfrm>
            <a:off x="304800" y="1276350"/>
            <a:ext cx="8610600" cy="3790950"/>
          </a:xfrm>
        </p:spPr>
        <p:txBody>
          <a:bodyPr/>
          <a:lstStyle/>
          <a:p>
            <a:r>
              <a:rPr lang="en-US" dirty="0"/>
              <a:t>Extrinsic (task-based, end-to-end) Evaluation:</a:t>
            </a:r>
          </a:p>
          <a:p>
            <a:pPr lvl="1">
              <a:lnSpc>
                <a:spcPct val="90000"/>
              </a:lnSpc>
            </a:pPr>
            <a:r>
              <a:rPr lang="en-US" dirty="0"/>
              <a:t>Question Answering</a:t>
            </a:r>
          </a:p>
          <a:p>
            <a:pPr lvl="1">
              <a:lnSpc>
                <a:spcPct val="90000"/>
              </a:lnSpc>
            </a:pPr>
            <a:r>
              <a:rPr lang="en-US" dirty="0"/>
              <a:t>Spell Checking</a:t>
            </a:r>
          </a:p>
          <a:p>
            <a:pPr lvl="1">
              <a:lnSpc>
                <a:spcPct val="90000"/>
              </a:lnSpc>
            </a:pPr>
            <a:r>
              <a:rPr lang="en-US" dirty="0"/>
              <a:t>Essay grading</a:t>
            </a:r>
          </a:p>
          <a:p>
            <a:r>
              <a:rPr lang="en-US" dirty="0" smtClean="0"/>
              <a:t>Intrinsic </a:t>
            </a:r>
            <a:r>
              <a:rPr lang="en-US" dirty="0"/>
              <a:t>Evaluation:</a:t>
            </a:r>
          </a:p>
          <a:p>
            <a:pPr lvl="1"/>
            <a:r>
              <a:rPr lang="en-US" dirty="0" smtClean="0"/>
              <a:t>Correlation between algorithm</a:t>
            </a:r>
            <a:r>
              <a:rPr lang="en-US" dirty="0"/>
              <a:t> </a:t>
            </a:r>
            <a:r>
              <a:rPr lang="en-US" dirty="0" smtClean="0"/>
              <a:t>and human word </a:t>
            </a:r>
            <a:r>
              <a:rPr lang="en-US" dirty="0"/>
              <a:t>similarity </a:t>
            </a:r>
            <a:r>
              <a:rPr lang="en-US" dirty="0" smtClean="0"/>
              <a:t>ratings</a:t>
            </a:r>
          </a:p>
          <a:p>
            <a:pPr lvl="2"/>
            <a:r>
              <a:rPr lang="en-US" dirty="0" smtClean="0"/>
              <a:t>Wordsim353: 353 noun pairs rated 0-10.   </a:t>
            </a:r>
            <a:r>
              <a:rPr lang="en-US" i="1" dirty="0" err="1" smtClean="0"/>
              <a:t>sim</a:t>
            </a:r>
            <a:r>
              <a:rPr lang="en-US" i="1" dirty="0" smtClean="0"/>
              <a:t>(</a:t>
            </a:r>
            <a:r>
              <a:rPr lang="en-US" i="1" dirty="0" err="1" smtClean="0"/>
              <a:t>plane,car</a:t>
            </a:r>
            <a:r>
              <a:rPr lang="en-US" i="1" dirty="0" smtClean="0"/>
              <a:t>)=5.77</a:t>
            </a:r>
          </a:p>
          <a:p>
            <a:pPr lvl="1"/>
            <a:r>
              <a:rPr lang="en-US" dirty="0"/>
              <a:t>Taking TOEFL multiple-choice vocabulary </a:t>
            </a:r>
            <a:r>
              <a:rPr lang="en-US" dirty="0" smtClean="0"/>
              <a:t>tests</a:t>
            </a:r>
          </a:p>
          <a:p>
            <a:pPr lvl="2"/>
            <a:r>
              <a:rPr lang="en-US" u="sng" dirty="0">
                <a:solidFill>
                  <a:srgbClr val="0000FF"/>
                </a:solidFill>
                <a:latin typeface="Courier"/>
                <a:cs typeface="Courier"/>
              </a:rPr>
              <a:t>Levied</a:t>
            </a:r>
            <a:r>
              <a:rPr lang="en-US" dirty="0">
                <a:solidFill>
                  <a:srgbClr val="0000FF"/>
                </a:solidFill>
                <a:latin typeface="Courier"/>
                <a:cs typeface="Courier"/>
              </a:rPr>
              <a:t> is closest in meaning to:</a:t>
            </a:r>
          </a:p>
          <a:p>
            <a:pPr marL="800100" lvl="2" indent="0">
              <a:buNone/>
            </a:pPr>
            <a:r>
              <a:rPr lang="en-US" sz="1800" dirty="0">
                <a:solidFill>
                  <a:srgbClr val="0000FF"/>
                </a:solidFill>
                <a:latin typeface="Courier"/>
                <a:cs typeface="Courier"/>
              </a:rPr>
              <a:t> imposed, believed, requested, </a:t>
            </a:r>
            <a:r>
              <a:rPr lang="en-US" sz="1800" dirty="0" smtClean="0">
                <a:solidFill>
                  <a:srgbClr val="0000FF"/>
                </a:solidFill>
                <a:latin typeface="Courier"/>
                <a:cs typeface="Courier"/>
              </a:rPr>
              <a:t>correlated</a:t>
            </a:r>
            <a:endParaRPr lang="en-US" sz="1800" dirty="0" smtClean="0"/>
          </a:p>
          <a:p>
            <a:pPr lvl="1"/>
            <a:endParaRPr lang="en-US" dirty="0"/>
          </a:p>
        </p:txBody>
      </p:sp>
      <p:sp>
        <p:nvSpPr>
          <p:cNvPr id="2" name="Date Placeholder 1"/>
          <p:cNvSpPr>
            <a:spLocks noGrp="1"/>
          </p:cNvSpPr>
          <p:nvPr>
            <p:ph type="dt" sz="half" idx="10"/>
          </p:nvPr>
        </p:nvSpPr>
        <p:spPr/>
        <p:txBody>
          <a:bodyPr/>
          <a:lstStyle/>
          <a:p>
            <a:pPr>
              <a:defRPr/>
            </a:pPr>
            <a:fld id="{DCA5FF62-A0A1-4221-86EE-E66A0B550EBB}" type="datetime1">
              <a:rPr lang="en-US" smtClean="0"/>
              <a:t>2/23/2016</a:t>
            </a:fld>
            <a:endParaRPr lang="en-US"/>
          </a:p>
        </p:txBody>
      </p:sp>
      <p:sp>
        <p:nvSpPr>
          <p:cNvPr id="3" name="Footer Placeholder 2"/>
          <p:cNvSpPr>
            <a:spLocks noGrp="1"/>
          </p:cNvSpPr>
          <p:nvPr>
            <p:ph type="ftr" sz="quarter" idx="11"/>
          </p:nvPr>
        </p:nvSpPr>
        <p:spPr/>
        <p:txBody>
          <a:bodyPr/>
          <a:lstStyle/>
          <a:p>
            <a:pPr>
              <a:defRPr/>
            </a:pPr>
            <a:r>
              <a:rPr lang="en-US" smtClean="0"/>
              <a:t>CPSC503 Winter 2016</a:t>
            </a:r>
            <a:endParaRPr lang="en-US"/>
          </a:p>
        </p:txBody>
      </p:sp>
      <p:sp>
        <p:nvSpPr>
          <p:cNvPr id="4" name="Slide Number Placeholder 3"/>
          <p:cNvSpPr>
            <a:spLocks noGrp="1"/>
          </p:cNvSpPr>
          <p:nvPr>
            <p:ph type="sldNum" sz="quarter" idx="12"/>
          </p:nvPr>
        </p:nvSpPr>
        <p:spPr/>
        <p:txBody>
          <a:bodyPr/>
          <a:lstStyle/>
          <a:p>
            <a:fld id="{10F35DC5-7E65-8247-99AB-4E984F8A921E}" type="slidenum">
              <a:rPr lang="en-US" smtClean="0"/>
              <a:pPr/>
              <a:t>105</a:t>
            </a:fld>
            <a:endParaRPr lang="en-US"/>
          </a:p>
        </p:txBody>
      </p:sp>
    </p:spTree>
    <p:extLst>
      <p:ext uri="{BB962C8B-B14F-4D97-AF65-F5344CB8AC3E}">
        <p14:creationId xmlns:p14="http://schemas.microsoft.com/office/powerpoint/2010/main" val="20946132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304800" y="1352550"/>
            <a:ext cx="8534400" cy="3695700"/>
          </a:xfrm>
        </p:spPr>
        <p:txBody>
          <a:bodyPr/>
          <a:lstStyle/>
          <a:p>
            <a:r>
              <a:rPr lang="en-US" sz="2800" dirty="0" smtClean="0"/>
              <a:t>Distributional (vector) models of meaning</a:t>
            </a:r>
          </a:p>
          <a:p>
            <a:pPr lvl="1"/>
            <a:r>
              <a:rPr lang="en-US" sz="2400" b="1" dirty="0" smtClean="0"/>
              <a:t>Sparse</a:t>
            </a:r>
            <a:r>
              <a:rPr lang="en-US" sz="2400" dirty="0" smtClean="0"/>
              <a:t> (PPMI-weighted  word-word co-occurrence matrices)</a:t>
            </a:r>
          </a:p>
          <a:p>
            <a:pPr lvl="1"/>
            <a:r>
              <a:rPr lang="en-US" sz="2400" b="1" dirty="0" smtClean="0"/>
              <a:t>Dense</a:t>
            </a:r>
            <a:r>
              <a:rPr lang="en-US" sz="2400" dirty="0" smtClean="0"/>
              <a:t>:</a:t>
            </a:r>
          </a:p>
          <a:p>
            <a:pPr lvl="2"/>
            <a:r>
              <a:rPr lang="en-US" sz="2400" dirty="0" smtClean="0"/>
              <a:t>Word-word  SVD 50-2000 dimensions</a:t>
            </a:r>
          </a:p>
          <a:p>
            <a:pPr lvl="2"/>
            <a:r>
              <a:rPr lang="en-US" sz="2400" dirty="0" smtClean="0"/>
              <a:t>Skip-grams and CBOW </a:t>
            </a:r>
          </a:p>
          <a:p>
            <a:pPr lvl="2"/>
            <a:r>
              <a:rPr lang="en-US" sz="2400" dirty="0" smtClean="0"/>
              <a:t>Brown clusters 5-20 binary dimensions.</a:t>
            </a:r>
          </a:p>
        </p:txBody>
      </p:sp>
      <p:sp>
        <p:nvSpPr>
          <p:cNvPr id="4" name="Slide Number Placeholder 3"/>
          <p:cNvSpPr>
            <a:spLocks noGrp="1"/>
          </p:cNvSpPr>
          <p:nvPr>
            <p:ph type="sldNum" sz="quarter" idx="12"/>
          </p:nvPr>
        </p:nvSpPr>
        <p:spPr/>
        <p:txBody>
          <a:bodyPr/>
          <a:lstStyle/>
          <a:p>
            <a:fld id="{10F35DC5-7E65-8247-99AB-4E984F8A921E}" type="slidenum">
              <a:rPr lang="en-US" smtClean="0"/>
              <a:pPr/>
              <a:t>106</a:t>
            </a:fld>
            <a:endParaRPr lang="en-US"/>
          </a:p>
        </p:txBody>
      </p:sp>
      <p:sp>
        <p:nvSpPr>
          <p:cNvPr id="5" name="Date Placeholder 4"/>
          <p:cNvSpPr>
            <a:spLocks noGrp="1"/>
          </p:cNvSpPr>
          <p:nvPr>
            <p:ph type="dt" sz="half" idx="10"/>
          </p:nvPr>
        </p:nvSpPr>
        <p:spPr/>
        <p:txBody>
          <a:bodyPr/>
          <a:lstStyle/>
          <a:p>
            <a:pPr>
              <a:defRPr/>
            </a:pPr>
            <a:fld id="{A853D3C7-0D24-4F38-90D5-9BD6178B2D69}" type="datetime1">
              <a:rPr lang="en-US" smtClean="0"/>
              <a:t>2/23/2016</a:t>
            </a:fld>
            <a:endParaRPr lang="en-US"/>
          </a:p>
        </p:txBody>
      </p:sp>
      <p:sp>
        <p:nvSpPr>
          <p:cNvPr id="6" name="Footer Placeholder 5"/>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8665968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Single Corner Rectangle 1"/>
          <p:cNvSpPr/>
          <p:nvPr/>
        </p:nvSpPr>
        <p:spPr bwMode="auto">
          <a:xfrm>
            <a:off x="990600" y="1809750"/>
            <a:ext cx="5867400" cy="1295400"/>
          </a:xfrm>
          <a:prstGeom prst="snip1Rect">
            <a:avLst/>
          </a:prstGeom>
          <a:solidFill>
            <a:srgbClr val="D5AE4C"/>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ndParaRPr>
          </a:p>
        </p:txBody>
      </p:sp>
      <p:sp>
        <p:nvSpPr>
          <p:cNvPr id="101378" name="Rectangle 1026"/>
          <p:cNvSpPr>
            <a:spLocks noGrp="1" noChangeArrowheads="1"/>
          </p:cNvSpPr>
          <p:nvPr>
            <p:ph type="title"/>
          </p:nvPr>
        </p:nvSpPr>
        <p:spPr>
          <a:xfrm>
            <a:off x="1371600" y="133350"/>
            <a:ext cx="7467600" cy="742950"/>
          </a:xfrm>
        </p:spPr>
        <p:txBody>
          <a:bodyPr/>
          <a:lstStyle/>
          <a:p>
            <a:r>
              <a:rPr lang="en-US" dirty="0" smtClean="0"/>
              <a:t>Intuition of distributional word </a:t>
            </a:r>
            <a:r>
              <a:rPr lang="en-US" dirty="0"/>
              <a:t>similarity</a:t>
            </a:r>
          </a:p>
        </p:txBody>
      </p:sp>
      <p:sp>
        <p:nvSpPr>
          <p:cNvPr id="101379" name="Rectangle 1027"/>
          <p:cNvSpPr>
            <a:spLocks noGrp="1" noChangeArrowheads="1"/>
          </p:cNvSpPr>
          <p:nvPr>
            <p:ph sz="quarter" idx="1"/>
          </p:nvPr>
        </p:nvSpPr>
        <p:spPr>
          <a:xfrm>
            <a:off x="228600" y="1352550"/>
            <a:ext cx="8382000" cy="3505200"/>
          </a:xfrm>
        </p:spPr>
        <p:txBody>
          <a:bodyPr/>
          <a:lstStyle/>
          <a:p>
            <a:r>
              <a:rPr lang="en-US" dirty="0" err="1"/>
              <a:t>Nida</a:t>
            </a:r>
            <a:r>
              <a:rPr lang="en-US" dirty="0"/>
              <a:t> example</a:t>
            </a:r>
            <a:r>
              <a:rPr lang="en-US" dirty="0" smtClean="0"/>
              <a:t>: Suppose I asked you what is </a:t>
            </a:r>
            <a:r>
              <a:rPr lang="en-US" b="1" i="1" dirty="0" err="1" smtClean="0">
                <a:latin typeface="Courier"/>
                <a:cs typeface="Courier"/>
              </a:rPr>
              <a:t>tesgüino</a:t>
            </a:r>
            <a:r>
              <a:rPr lang="en-US" i="1" dirty="0" smtClean="0">
                <a:latin typeface="Courier"/>
                <a:cs typeface="Courier"/>
              </a:rPr>
              <a:t>?</a:t>
            </a:r>
            <a:r>
              <a:rPr lang="en-US" dirty="0" smtClean="0">
                <a:latin typeface="Courier"/>
                <a:cs typeface="Courier"/>
              </a:rPr>
              <a:t> </a:t>
            </a:r>
            <a:endParaRPr lang="en-US" dirty="0"/>
          </a:p>
          <a:p>
            <a:pPr marL="800100" lvl="2" indent="0">
              <a:lnSpc>
                <a:spcPct val="90000"/>
              </a:lnSpc>
              <a:buNone/>
            </a:pPr>
            <a:r>
              <a:rPr lang="en-US" dirty="0">
                <a:latin typeface="Courier"/>
                <a:cs typeface="Courier"/>
              </a:rPr>
              <a:t>A bottle of </a:t>
            </a:r>
            <a:r>
              <a:rPr lang="en-US" b="1" i="1" dirty="0" err="1" smtClean="0">
                <a:latin typeface="Courier"/>
                <a:cs typeface="Courier"/>
              </a:rPr>
              <a:t>tesgüino</a:t>
            </a:r>
            <a:r>
              <a:rPr lang="en-US" dirty="0" smtClean="0">
                <a:latin typeface="Courier"/>
                <a:cs typeface="Courier"/>
              </a:rPr>
              <a:t> </a:t>
            </a:r>
            <a:r>
              <a:rPr lang="en-US" dirty="0">
                <a:latin typeface="Courier"/>
                <a:cs typeface="Courier"/>
              </a:rPr>
              <a:t>is on the table</a:t>
            </a:r>
          </a:p>
          <a:p>
            <a:pPr marL="800100" lvl="2" indent="0">
              <a:lnSpc>
                <a:spcPct val="90000"/>
              </a:lnSpc>
              <a:buNone/>
            </a:pPr>
            <a:r>
              <a:rPr lang="en-US" dirty="0">
                <a:latin typeface="Courier"/>
                <a:cs typeface="Courier"/>
              </a:rPr>
              <a:t>Everybody likes </a:t>
            </a:r>
            <a:r>
              <a:rPr lang="en-US" b="1" i="1" dirty="0" err="1" smtClean="0">
                <a:latin typeface="Courier"/>
                <a:cs typeface="Courier"/>
              </a:rPr>
              <a:t>tesgüino</a:t>
            </a:r>
            <a:endParaRPr lang="en-US" dirty="0">
              <a:latin typeface="Courier"/>
              <a:cs typeface="Courier"/>
            </a:endParaRPr>
          </a:p>
          <a:p>
            <a:pPr marL="800100" lvl="2" indent="0">
              <a:lnSpc>
                <a:spcPct val="90000"/>
              </a:lnSpc>
              <a:buNone/>
            </a:pPr>
            <a:r>
              <a:rPr lang="en-US" b="1" i="1" dirty="0" err="1" smtClean="0">
                <a:latin typeface="Courier"/>
                <a:cs typeface="Courier"/>
              </a:rPr>
              <a:t>Tesgüino</a:t>
            </a:r>
            <a:r>
              <a:rPr lang="en-US" dirty="0" smtClean="0">
                <a:latin typeface="Courier"/>
                <a:cs typeface="Courier"/>
              </a:rPr>
              <a:t> </a:t>
            </a:r>
            <a:r>
              <a:rPr lang="en-US" dirty="0">
                <a:latin typeface="Courier"/>
                <a:cs typeface="Courier"/>
              </a:rPr>
              <a:t>makes you drunk</a:t>
            </a:r>
          </a:p>
          <a:p>
            <a:pPr marL="800100" lvl="2" indent="0">
              <a:lnSpc>
                <a:spcPct val="90000"/>
              </a:lnSpc>
              <a:buNone/>
            </a:pPr>
            <a:r>
              <a:rPr lang="en-US" dirty="0">
                <a:latin typeface="Courier"/>
                <a:cs typeface="Courier"/>
              </a:rPr>
              <a:t>We make </a:t>
            </a:r>
            <a:r>
              <a:rPr lang="en-US" b="1" i="1" dirty="0" err="1" smtClean="0">
                <a:latin typeface="Courier"/>
                <a:cs typeface="Courier"/>
              </a:rPr>
              <a:t>tesgüino</a:t>
            </a:r>
            <a:r>
              <a:rPr lang="en-US" dirty="0" smtClean="0">
                <a:latin typeface="Courier"/>
                <a:cs typeface="Courier"/>
              </a:rPr>
              <a:t> </a:t>
            </a:r>
            <a:r>
              <a:rPr lang="en-US" dirty="0">
                <a:latin typeface="Courier"/>
                <a:cs typeface="Courier"/>
              </a:rPr>
              <a:t>out of corn.</a:t>
            </a:r>
          </a:p>
          <a:p>
            <a:r>
              <a:rPr lang="en-US" sz="2000" dirty="0" smtClean="0">
                <a:latin typeface="Calibri (Body)"/>
                <a:cs typeface="Calibri (Body)"/>
              </a:rPr>
              <a:t>From context words humans can guess </a:t>
            </a:r>
            <a:r>
              <a:rPr lang="en-US" sz="2000" b="1" i="1" dirty="0" err="1" smtClean="0">
                <a:latin typeface="Calibri (Body)"/>
                <a:cs typeface="Calibri (Body)"/>
              </a:rPr>
              <a:t>tesgüino</a:t>
            </a:r>
            <a:r>
              <a:rPr lang="en-US" sz="2000" dirty="0" smtClean="0">
                <a:latin typeface="Calibri (Body)"/>
                <a:cs typeface="Calibri (Body)"/>
              </a:rPr>
              <a:t> means</a:t>
            </a:r>
          </a:p>
          <a:p>
            <a:pPr lvl="1"/>
            <a:r>
              <a:rPr lang="en-US" dirty="0"/>
              <a:t>a</a:t>
            </a:r>
            <a:r>
              <a:rPr lang="en-US" dirty="0" smtClean="0"/>
              <a:t>n alcoholic beverage like beer</a:t>
            </a:r>
            <a:endParaRPr lang="en-US" dirty="0"/>
          </a:p>
          <a:p>
            <a:r>
              <a:rPr lang="en-US" dirty="0" smtClean="0"/>
              <a:t>Intuition for algorithm: </a:t>
            </a:r>
          </a:p>
          <a:p>
            <a:pPr lvl="1"/>
            <a:r>
              <a:rPr lang="en-US" b="1" dirty="0" smtClean="0"/>
              <a:t>Two words are similar if they have similar word contexts.</a:t>
            </a:r>
            <a:endParaRPr lang="en-US" b="1" dirty="0"/>
          </a:p>
        </p:txBody>
      </p:sp>
      <p:sp>
        <p:nvSpPr>
          <p:cNvPr id="3" name="Date Placeholder 2"/>
          <p:cNvSpPr>
            <a:spLocks noGrp="1"/>
          </p:cNvSpPr>
          <p:nvPr>
            <p:ph type="dt" sz="half" idx="10"/>
          </p:nvPr>
        </p:nvSpPr>
        <p:spPr/>
        <p:txBody>
          <a:bodyPr/>
          <a:lstStyle/>
          <a:p>
            <a:pPr>
              <a:defRPr/>
            </a:pPr>
            <a:fld id="{E48A6333-6C2B-44A8-B5C9-52AC5BA24D7D}" type="datetime1">
              <a:rPr lang="en-US" smtClean="0"/>
              <a:t>2/23/2016</a:t>
            </a:fld>
            <a:endParaRPr lang="en-US"/>
          </a:p>
        </p:txBody>
      </p:sp>
      <p:sp>
        <p:nvSpPr>
          <p:cNvPr id="4" name="Footer Placeholder 3"/>
          <p:cNvSpPr>
            <a:spLocks noGrp="1"/>
          </p:cNvSpPr>
          <p:nvPr>
            <p:ph type="ftr" sz="quarter" idx="11"/>
          </p:nvPr>
        </p:nvSpPr>
        <p:spPr/>
        <p:txBody>
          <a:bodyPr/>
          <a:lstStyle/>
          <a:p>
            <a:pPr>
              <a:defRPr/>
            </a:pPr>
            <a:r>
              <a:rPr lang="en-US" smtClean="0"/>
              <a:t>CPSC503 Winter 2016</a:t>
            </a:r>
            <a:endParaRPr lang="en-US"/>
          </a:p>
        </p:txBody>
      </p:sp>
      <p:sp>
        <p:nvSpPr>
          <p:cNvPr id="5" name="Slide Number Placeholder 4"/>
          <p:cNvSpPr>
            <a:spLocks noGrp="1"/>
          </p:cNvSpPr>
          <p:nvPr>
            <p:ph type="sldNum" sz="quarter" idx="12"/>
          </p:nvPr>
        </p:nvSpPr>
        <p:spPr/>
        <p:txBody>
          <a:bodyPr/>
          <a:lstStyle/>
          <a:p>
            <a:fld id="{10F35DC5-7E65-8247-99AB-4E984F8A921E}" type="slidenum">
              <a:rPr lang="en-US" smtClean="0"/>
              <a:pPr/>
              <a:t>11</a:t>
            </a:fld>
            <a:endParaRPr lang="en-US"/>
          </a:p>
        </p:txBody>
      </p:sp>
    </p:spTree>
    <p:extLst>
      <p:ext uri="{BB962C8B-B14F-4D97-AF65-F5344CB8AC3E}">
        <p14:creationId xmlns:p14="http://schemas.microsoft.com/office/powerpoint/2010/main" val="346505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379">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379">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13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130" y="-95250"/>
            <a:ext cx="9220200" cy="742950"/>
          </a:xfrm>
        </p:spPr>
        <p:txBody>
          <a:bodyPr/>
          <a:lstStyle/>
          <a:p>
            <a:r>
              <a:rPr lang="en-US" dirty="0" smtClean="0"/>
              <a:t>Shared intuition: Vectors Models </a:t>
            </a:r>
            <a:r>
              <a:rPr lang="en-US" dirty="0"/>
              <a:t>aka “</a:t>
            </a:r>
            <a:r>
              <a:rPr lang="en-US" dirty="0" err="1"/>
              <a:t>embeddings</a:t>
            </a:r>
            <a:r>
              <a:rPr lang="en-US" dirty="0"/>
              <a:t>”.</a:t>
            </a:r>
          </a:p>
        </p:txBody>
      </p:sp>
      <p:sp>
        <p:nvSpPr>
          <p:cNvPr id="3" name="Content Placeholder 2"/>
          <p:cNvSpPr>
            <a:spLocks noGrp="1"/>
          </p:cNvSpPr>
          <p:nvPr>
            <p:ph idx="1"/>
          </p:nvPr>
        </p:nvSpPr>
        <p:spPr>
          <a:xfrm>
            <a:off x="178130" y="590550"/>
            <a:ext cx="8839200" cy="1066800"/>
          </a:xfrm>
        </p:spPr>
        <p:txBody>
          <a:bodyPr/>
          <a:lstStyle/>
          <a:p>
            <a:r>
              <a:rPr lang="en-US" dirty="0" smtClean="0"/>
              <a:t>Model the meaning of a word by “embedding” in a vector space.</a:t>
            </a:r>
          </a:p>
          <a:p>
            <a:r>
              <a:rPr lang="en-US" dirty="0" smtClean="0"/>
              <a:t>The meaning of a word is a vector of numbers</a:t>
            </a:r>
          </a:p>
        </p:txBody>
      </p:sp>
      <p:sp>
        <p:nvSpPr>
          <p:cNvPr id="4" name="Slide Number Placeholder 3"/>
          <p:cNvSpPr>
            <a:spLocks noGrp="1"/>
          </p:cNvSpPr>
          <p:nvPr>
            <p:ph type="sldNum" sz="quarter" idx="12"/>
          </p:nvPr>
        </p:nvSpPr>
        <p:spPr/>
        <p:txBody>
          <a:bodyPr/>
          <a:lstStyle/>
          <a:p>
            <a:fld id="{10F35DC5-7E65-8247-99AB-4E984F8A921E}" type="slidenum">
              <a:rPr lang="en-US" smtClean="0"/>
              <a:pPr/>
              <a:t>12</a:t>
            </a:fld>
            <a:endParaRPr lang="en-US"/>
          </a:p>
        </p:txBody>
      </p:sp>
      <p:sp>
        <p:nvSpPr>
          <p:cNvPr id="5" name="Date Placeholder 4"/>
          <p:cNvSpPr>
            <a:spLocks noGrp="1"/>
          </p:cNvSpPr>
          <p:nvPr>
            <p:ph type="dt" sz="half" idx="10"/>
          </p:nvPr>
        </p:nvSpPr>
        <p:spPr/>
        <p:txBody>
          <a:bodyPr/>
          <a:lstStyle/>
          <a:p>
            <a:pPr>
              <a:defRPr/>
            </a:pPr>
            <a:fld id="{AF0BB15E-54FA-4117-9591-CDE4CD3B6883}" type="datetime1">
              <a:rPr lang="en-US" smtClean="0"/>
              <a:t>2/23/2016</a:t>
            </a:fld>
            <a:endParaRPr lang="en-US"/>
          </a:p>
        </p:txBody>
      </p:sp>
      <p:sp>
        <p:nvSpPr>
          <p:cNvPr id="6" name="Footer Placeholder 5"/>
          <p:cNvSpPr>
            <a:spLocks noGrp="1"/>
          </p:cNvSpPr>
          <p:nvPr>
            <p:ph type="ftr" sz="quarter" idx="11"/>
          </p:nvPr>
        </p:nvSpPr>
        <p:spPr/>
        <p:txBody>
          <a:bodyPr/>
          <a:lstStyle/>
          <a:p>
            <a:pPr>
              <a:defRPr/>
            </a:pPr>
            <a:r>
              <a:rPr lang="en-US" smtClean="0"/>
              <a:t>CPSC503 Winter 2016</a:t>
            </a:r>
            <a:endParaRPr lang="en-US"/>
          </a:p>
        </p:txBody>
      </p:sp>
      <p:sp>
        <p:nvSpPr>
          <p:cNvPr id="7" name="Title 1"/>
          <p:cNvSpPr txBox="1">
            <a:spLocks/>
          </p:cNvSpPr>
          <p:nvPr/>
        </p:nvSpPr>
        <p:spPr bwMode="auto">
          <a:xfrm>
            <a:off x="178130" y="1276350"/>
            <a:ext cx="7467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3200" b="1">
                <a:solidFill>
                  <a:schemeClr val="tx1"/>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chemeClr val="tx1"/>
                </a:solidFill>
                <a:latin typeface="Lucida Sans" pitchFamily="-65" charset="0"/>
              </a:defRPr>
            </a:lvl6pPr>
            <a:lvl7pPr marL="914400" algn="l" rtl="0" eaLnBrk="1" fontAlgn="base" hangingPunct="1">
              <a:spcBef>
                <a:spcPct val="0"/>
              </a:spcBef>
              <a:spcAft>
                <a:spcPct val="0"/>
              </a:spcAft>
              <a:defRPr sz="3600">
                <a:solidFill>
                  <a:schemeClr val="tx1"/>
                </a:solidFill>
                <a:latin typeface="Lucida Sans" pitchFamily="-65" charset="0"/>
              </a:defRPr>
            </a:lvl7pPr>
            <a:lvl8pPr marL="1371600" algn="l" rtl="0" eaLnBrk="1" fontAlgn="base" hangingPunct="1">
              <a:spcBef>
                <a:spcPct val="0"/>
              </a:spcBef>
              <a:spcAft>
                <a:spcPct val="0"/>
              </a:spcAft>
              <a:defRPr sz="3600">
                <a:solidFill>
                  <a:schemeClr val="tx1"/>
                </a:solidFill>
                <a:latin typeface="Lucida Sans" pitchFamily="-65" charset="0"/>
              </a:defRPr>
            </a:lvl8pPr>
            <a:lvl9pPr marL="1828800" algn="l" rtl="0" eaLnBrk="1" fontAlgn="base" hangingPunct="1">
              <a:spcBef>
                <a:spcPct val="0"/>
              </a:spcBef>
              <a:spcAft>
                <a:spcPct val="0"/>
              </a:spcAft>
              <a:defRPr sz="3600">
                <a:solidFill>
                  <a:schemeClr val="tx1"/>
                </a:solidFill>
                <a:latin typeface="Lucida Sans" pitchFamily="-65" charset="0"/>
              </a:defRPr>
            </a:lvl9pPr>
          </a:lstStyle>
          <a:p>
            <a:r>
              <a:rPr lang="en-US" kern="0" dirty="0" smtClean="0"/>
              <a:t>Four kinds of vector models</a:t>
            </a:r>
            <a:endParaRPr lang="en-US" kern="0" dirty="0"/>
          </a:p>
        </p:txBody>
      </p:sp>
      <p:sp>
        <p:nvSpPr>
          <p:cNvPr id="8" name="Content Placeholder 2"/>
          <p:cNvSpPr txBox="1">
            <a:spLocks/>
          </p:cNvSpPr>
          <p:nvPr/>
        </p:nvSpPr>
        <p:spPr bwMode="auto">
          <a:xfrm>
            <a:off x="202870" y="2019300"/>
            <a:ext cx="9315202"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Times" charset="0"/>
              <a:buChar char="•"/>
              <a:defRPr sz="2400">
                <a:solidFill>
                  <a:schemeClr val="tx1"/>
                </a:solidFill>
                <a:latin typeface="+mn-lt"/>
                <a:ea typeface="ＭＳ Ｐゴシック" pitchFamily="-65" charset="-128"/>
                <a:cs typeface="ＭＳ Ｐゴシック" pitchFamily="-65" charset="-128"/>
              </a:defRPr>
            </a:lvl1pPr>
            <a:lvl2pPr marL="685800" indent="-228600" algn="l" rtl="0" eaLnBrk="1" fontAlgn="base" hangingPunct="1">
              <a:spcBef>
                <a:spcPct val="20000"/>
              </a:spcBef>
              <a:spcAft>
                <a:spcPct val="0"/>
              </a:spcAft>
              <a:buClr>
                <a:schemeClr val="tx1"/>
              </a:buClr>
              <a:buFont typeface="Times" charset="0"/>
              <a:buChar char="•"/>
              <a:defRPr sz="2000">
                <a:solidFill>
                  <a:schemeClr val="tx1"/>
                </a:solidFill>
                <a:latin typeface="+mn-lt"/>
                <a:ea typeface="ＭＳ Ｐゴシック" pitchFamily="-65" charset="-128"/>
              </a:defRPr>
            </a:lvl2pPr>
            <a:lvl3pPr marL="1028700" indent="-228600" algn="l" rtl="0" eaLnBrk="1" fontAlgn="base" hangingPunct="1">
              <a:spcBef>
                <a:spcPct val="20000"/>
              </a:spcBef>
              <a:spcAft>
                <a:spcPct val="0"/>
              </a:spcAft>
              <a:buClr>
                <a:srgbClr val="CC0000"/>
              </a:buClr>
              <a:buFont typeface="Times" charset="0"/>
              <a:buChar char="•"/>
              <a:defRPr sz="2000">
                <a:solidFill>
                  <a:schemeClr val="tx1"/>
                </a:solidFill>
                <a:latin typeface="+mn-lt"/>
                <a:ea typeface="ＭＳ Ｐゴシック" pitchFamily="-65" charset="-128"/>
              </a:defRPr>
            </a:lvl3pPr>
            <a:lvl4pPr marL="1371600" indent="-228600" algn="l" rtl="0" eaLnBrk="1" fontAlgn="base" hangingPunct="1">
              <a:spcBef>
                <a:spcPct val="20000"/>
              </a:spcBef>
              <a:spcAft>
                <a:spcPct val="0"/>
              </a:spcAft>
              <a:buClr>
                <a:schemeClr val="tx1"/>
              </a:buClr>
              <a:buFont typeface="Times" charset="0"/>
              <a:buChar char="•"/>
              <a:defRPr>
                <a:solidFill>
                  <a:schemeClr val="tx1"/>
                </a:solidFill>
                <a:latin typeface="+mn-lt"/>
                <a:ea typeface="ＭＳ Ｐゴシック" pitchFamily="-65" charset="-128"/>
              </a:defRPr>
            </a:lvl4pPr>
            <a:lvl5pPr marL="1714500" indent="-228600" algn="l" rtl="0" eaLnBrk="1" fontAlgn="base" hangingPunct="1">
              <a:spcBef>
                <a:spcPct val="20000"/>
              </a:spcBef>
              <a:spcAft>
                <a:spcPct val="0"/>
              </a:spcAft>
              <a:buClr>
                <a:srgbClr val="CC0000"/>
              </a:buClr>
              <a:buFont typeface="Times" charset="0"/>
              <a:buChar char="•"/>
              <a:defRPr>
                <a:solidFill>
                  <a:schemeClr val="tx1"/>
                </a:solidFill>
                <a:latin typeface="+mn-lt"/>
                <a:ea typeface="ＭＳ Ｐゴシック" pitchFamily="-65" charset="-128"/>
              </a:defRPr>
            </a:lvl5pPr>
            <a:lvl6pPr marL="21717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6pPr>
            <a:lvl7pPr marL="26289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7pPr>
            <a:lvl8pPr marL="30861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8pPr>
            <a:lvl9pPr marL="35433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9pPr>
          </a:lstStyle>
          <a:p>
            <a:pPr marL="0" indent="0">
              <a:buFont typeface="Times" charset="0"/>
              <a:buNone/>
            </a:pPr>
            <a:r>
              <a:rPr lang="en-US" sz="2800" b="1" kern="0" dirty="0" smtClean="0"/>
              <a:t>Sparse</a:t>
            </a:r>
            <a:r>
              <a:rPr lang="en-US" sz="2800" kern="0" dirty="0" smtClean="0"/>
              <a:t> vector representations</a:t>
            </a:r>
          </a:p>
          <a:p>
            <a:pPr marL="914400" lvl="1" indent="-457200">
              <a:buFont typeface="+mj-lt"/>
              <a:buAutoNum type="arabicPeriod"/>
            </a:pPr>
            <a:r>
              <a:rPr lang="en-US" sz="2400" kern="0" dirty="0" smtClean="0"/>
              <a:t>Mutual-information weighted word co-occurrence matrices</a:t>
            </a:r>
          </a:p>
          <a:p>
            <a:pPr marL="0" indent="0">
              <a:buFont typeface="Times" charset="0"/>
              <a:buNone/>
            </a:pPr>
            <a:r>
              <a:rPr lang="en-US" sz="2800" b="1" kern="0" dirty="0" smtClean="0"/>
              <a:t>Dense</a:t>
            </a:r>
            <a:r>
              <a:rPr lang="en-US" sz="2800" kern="0" dirty="0" smtClean="0"/>
              <a:t> vector representations:</a:t>
            </a:r>
          </a:p>
          <a:p>
            <a:pPr marL="914400" lvl="1" indent="-457200">
              <a:buFont typeface="+mj-lt"/>
              <a:buAutoNum type="arabicPeriod" startAt="2"/>
            </a:pPr>
            <a:r>
              <a:rPr lang="en-US" sz="2400" kern="0" dirty="0" smtClean="0"/>
              <a:t>Singular value decomposition (and Latent Semantic Analysis)</a:t>
            </a:r>
          </a:p>
          <a:p>
            <a:pPr marL="914400" lvl="1" indent="-457200">
              <a:buFont typeface="+mj-lt"/>
              <a:buAutoNum type="arabicPeriod" startAt="2"/>
            </a:pPr>
            <a:r>
              <a:rPr lang="en-US" sz="2400" kern="0" dirty="0" smtClean="0"/>
              <a:t>Neural-Network-inspired models (skip-grams, CBOW)</a:t>
            </a:r>
          </a:p>
          <a:p>
            <a:pPr marL="914400" lvl="1" indent="-457200">
              <a:buFont typeface="+mj-lt"/>
              <a:buAutoNum type="arabicPeriod" startAt="2"/>
            </a:pPr>
            <a:r>
              <a:rPr lang="en-US" sz="2400" kern="0" dirty="0" smtClean="0">
                <a:solidFill>
                  <a:schemeClr val="bg1">
                    <a:lumMod val="65000"/>
                  </a:schemeClr>
                </a:solidFill>
              </a:rPr>
              <a:t>Brown clusters</a:t>
            </a:r>
          </a:p>
          <a:p>
            <a:pPr lvl="1"/>
            <a:endParaRPr lang="en-US" kern="0" dirty="0"/>
          </a:p>
        </p:txBody>
      </p:sp>
    </p:spTree>
    <p:extLst>
      <p:ext uri="{BB962C8B-B14F-4D97-AF65-F5344CB8AC3E}">
        <p14:creationId xmlns:p14="http://schemas.microsoft.com/office/powerpoint/2010/main" val="161067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ctrTitle"/>
          </p:nvPr>
        </p:nvSpPr>
        <p:spPr>
          <a:xfrm>
            <a:off x="3962400" y="-323850"/>
            <a:ext cx="4800600" cy="1905000"/>
          </a:xfrm>
        </p:spPr>
        <p:txBody>
          <a:bodyPr/>
          <a:lstStyle/>
          <a:p>
            <a:r>
              <a:rPr lang="en-US" sz="4000" dirty="0" smtClean="0">
                <a:latin typeface="Calibri (Headings)"/>
                <a:cs typeface="Calibri (Headings)"/>
              </a:rPr>
              <a:t>Vector Semantics</a:t>
            </a:r>
            <a:endParaRPr lang="en-US" sz="4000" dirty="0">
              <a:latin typeface="Calibri (Headings)"/>
              <a:ea typeface="ＭＳ Ｐゴシック" charset="0"/>
              <a:cs typeface="Calibri (Headings)"/>
            </a:endParaRPr>
          </a:p>
        </p:txBody>
      </p:sp>
      <p:sp>
        <p:nvSpPr>
          <p:cNvPr id="16387" name="Rectangle 6"/>
          <p:cNvSpPr>
            <a:spLocks noGrp="1" noChangeArrowheads="1"/>
          </p:cNvSpPr>
          <p:nvPr>
            <p:ph type="subTitle" idx="1"/>
          </p:nvPr>
        </p:nvSpPr>
        <p:spPr>
          <a:xfrm>
            <a:off x="3810000" y="1809750"/>
            <a:ext cx="5105400" cy="1295400"/>
          </a:xfrm>
        </p:spPr>
        <p:txBody>
          <a:bodyPr/>
          <a:lstStyle/>
          <a:p>
            <a:r>
              <a:rPr lang="en-US" sz="3600" dirty="0" smtClean="0">
                <a:solidFill>
                  <a:srgbClr val="A4001D"/>
                </a:solidFill>
                <a:ea typeface="ＭＳ Ｐゴシック" charset="0"/>
                <a:cs typeface="Calibri"/>
              </a:rPr>
              <a:t>Words and co-occurrence vectors</a:t>
            </a:r>
            <a:endParaRPr lang="en-US" sz="3600" dirty="0">
              <a:solidFill>
                <a:srgbClr val="A4001D"/>
              </a:solidFill>
              <a:ea typeface="ＭＳ Ｐゴシック" charset="0"/>
              <a:cs typeface="Calibri"/>
            </a:endParaRPr>
          </a:p>
        </p:txBody>
      </p:sp>
    </p:spTree>
    <p:extLst>
      <p:ext uri="{BB962C8B-B14F-4D97-AF65-F5344CB8AC3E}">
        <p14:creationId xmlns:p14="http://schemas.microsoft.com/office/powerpoint/2010/main" val="82678291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33350"/>
            <a:ext cx="7467600" cy="742950"/>
          </a:xfrm>
        </p:spPr>
        <p:txBody>
          <a:bodyPr/>
          <a:lstStyle/>
          <a:p>
            <a:r>
              <a:rPr lang="en-US" dirty="0" smtClean="0"/>
              <a:t>Co-occurrence Matrices</a:t>
            </a:r>
            <a:endParaRPr lang="en-US" dirty="0"/>
          </a:p>
        </p:txBody>
      </p:sp>
      <p:sp>
        <p:nvSpPr>
          <p:cNvPr id="3" name="Content Placeholder 2"/>
          <p:cNvSpPr>
            <a:spLocks noGrp="1"/>
          </p:cNvSpPr>
          <p:nvPr>
            <p:ph idx="1"/>
          </p:nvPr>
        </p:nvSpPr>
        <p:spPr>
          <a:xfrm>
            <a:off x="228600" y="971550"/>
            <a:ext cx="8534400" cy="3333750"/>
          </a:xfrm>
        </p:spPr>
        <p:txBody>
          <a:bodyPr/>
          <a:lstStyle/>
          <a:p>
            <a:r>
              <a:rPr lang="en-US" sz="3200" dirty="0" smtClean="0"/>
              <a:t>We represent how often a word occurs in a document</a:t>
            </a:r>
          </a:p>
          <a:p>
            <a:pPr lvl="1"/>
            <a:r>
              <a:rPr lang="en-US" sz="2800" b="1" dirty="0" smtClean="0"/>
              <a:t>Term-document matrix</a:t>
            </a:r>
          </a:p>
          <a:p>
            <a:r>
              <a:rPr lang="en-US" sz="3200" dirty="0" smtClean="0"/>
              <a:t>Or how often a word occurs with another</a:t>
            </a:r>
          </a:p>
          <a:p>
            <a:pPr lvl="1"/>
            <a:r>
              <a:rPr lang="en-US" sz="2800" b="1" dirty="0" smtClean="0"/>
              <a:t>Term-term matrix </a:t>
            </a:r>
          </a:p>
          <a:p>
            <a:pPr marL="800100" lvl="2" indent="0">
              <a:buNone/>
            </a:pPr>
            <a:r>
              <a:rPr lang="en-US" sz="2800" dirty="0" smtClean="0"/>
              <a:t>(or </a:t>
            </a:r>
            <a:r>
              <a:rPr lang="en-US" sz="2800" b="1" dirty="0" smtClean="0"/>
              <a:t>word-word co-occurrence matrix</a:t>
            </a:r>
            <a:endParaRPr lang="en-US" sz="2800" dirty="0"/>
          </a:p>
          <a:p>
            <a:pPr marL="800100" lvl="2" indent="0">
              <a:buNone/>
            </a:pPr>
            <a:r>
              <a:rPr lang="en-US" sz="2800" dirty="0"/>
              <a:t>o</a:t>
            </a:r>
            <a:r>
              <a:rPr lang="en-US" sz="2800" dirty="0" smtClean="0"/>
              <a:t>r </a:t>
            </a:r>
            <a:r>
              <a:rPr lang="en-US" sz="2800" b="1" dirty="0" smtClean="0"/>
              <a:t>word-context matrix</a:t>
            </a:r>
            <a:r>
              <a:rPr lang="en-US" sz="2800" dirty="0" smtClean="0"/>
              <a:t>)</a:t>
            </a:r>
            <a:endParaRPr lang="en-US" sz="2800"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14</a:t>
            </a:fld>
            <a:endParaRPr lang="en-US" dirty="0"/>
          </a:p>
        </p:txBody>
      </p:sp>
      <p:sp>
        <p:nvSpPr>
          <p:cNvPr id="5" name="Date Placeholder 4"/>
          <p:cNvSpPr>
            <a:spLocks noGrp="1"/>
          </p:cNvSpPr>
          <p:nvPr>
            <p:ph type="dt" sz="half" idx="10"/>
          </p:nvPr>
        </p:nvSpPr>
        <p:spPr/>
        <p:txBody>
          <a:bodyPr/>
          <a:lstStyle/>
          <a:p>
            <a:pPr>
              <a:defRPr/>
            </a:pPr>
            <a:fld id="{780A41CD-E818-4031-A4C6-66F3EC8BAD00}" type="datetime1">
              <a:rPr lang="en-US" smtClean="0"/>
              <a:t>2/23/2016</a:t>
            </a:fld>
            <a:endParaRPr lang="en-US"/>
          </a:p>
        </p:txBody>
      </p:sp>
      <p:sp>
        <p:nvSpPr>
          <p:cNvPr id="6" name="Footer Placeholder 5"/>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19700342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extLst>
              <p:ext uri="{D42A27DB-BD31-4B8C-83A1-F6EECF244321}">
                <p14:modId xmlns:p14="http://schemas.microsoft.com/office/powerpoint/2010/main" val="783096386"/>
              </p:ext>
            </p:extLst>
          </p:nvPr>
        </p:nvGraphicFramePr>
        <p:xfrm>
          <a:off x="1262063" y="2655888"/>
          <a:ext cx="6656387" cy="1827212"/>
        </p:xfrm>
        <a:graphic>
          <a:graphicData uri="http://schemas.openxmlformats.org/presentationml/2006/ole">
            <mc:AlternateContent xmlns:mc="http://schemas.openxmlformats.org/markup-compatibility/2006">
              <mc:Choice xmlns:v="urn:schemas-microsoft-com:vml" Requires="v">
                <p:oleObj spid="_x0000_s4372" name="Worksheet" r:id="rId3" imgW="6114971" imgH="1676288" progId="Excel.Sheet.12">
                  <p:embed/>
                </p:oleObj>
              </mc:Choice>
              <mc:Fallback>
                <p:oleObj name="Worksheet" r:id="rId3" imgW="6114971" imgH="1676288" progId="Excel.Sheet.12">
                  <p:embed/>
                  <p:pic>
                    <p:nvPicPr>
                      <p:cNvPr id="0" name=""/>
                      <p:cNvPicPr/>
                      <p:nvPr/>
                    </p:nvPicPr>
                    <p:blipFill>
                      <a:blip r:embed="rId4"/>
                      <a:stretch>
                        <a:fillRect/>
                      </a:stretch>
                    </p:blipFill>
                    <p:spPr>
                      <a:xfrm>
                        <a:off x="1262063" y="2655888"/>
                        <a:ext cx="6656387" cy="1827212"/>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smtClean="0"/>
              <a:t>Term-document matrix</a:t>
            </a:r>
            <a:endParaRPr lang="en-US" dirty="0"/>
          </a:p>
        </p:txBody>
      </p:sp>
      <p:sp>
        <p:nvSpPr>
          <p:cNvPr id="3" name="Content Placeholder 2"/>
          <p:cNvSpPr>
            <a:spLocks noGrp="1"/>
          </p:cNvSpPr>
          <p:nvPr>
            <p:ph idx="1"/>
          </p:nvPr>
        </p:nvSpPr>
        <p:spPr/>
        <p:txBody>
          <a:bodyPr/>
          <a:lstStyle/>
          <a:p>
            <a:r>
              <a:rPr lang="en-US" sz="2800" dirty="0" smtClean="0"/>
              <a:t>Each cell: count of word </a:t>
            </a:r>
            <a:r>
              <a:rPr lang="en-US" sz="2800" i="1" dirty="0"/>
              <a:t>w</a:t>
            </a:r>
            <a:r>
              <a:rPr lang="en-US" sz="2800" dirty="0" smtClean="0"/>
              <a:t> </a:t>
            </a:r>
            <a:r>
              <a:rPr lang="en-US" sz="2800" dirty="0"/>
              <a:t>in a document </a:t>
            </a:r>
            <a:r>
              <a:rPr lang="en-US" sz="2800" i="1" dirty="0"/>
              <a:t>d</a:t>
            </a:r>
            <a:r>
              <a:rPr lang="en-US" sz="2800" dirty="0" smtClean="0"/>
              <a:t>:</a:t>
            </a:r>
            <a:endParaRPr lang="en-US" sz="2800" dirty="0"/>
          </a:p>
          <a:p>
            <a:pPr lvl="1"/>
            <a:r>
              <a:rPr lang="en-US" sz="2400" dirty="0"/>
              <a:t>Each document is a count vector in </a:t>
            </a:r>
            <a:r>
              <a:rPr lang="en-US" sz="2400" dirty="0" err="1">
                <a:latin typeface="Lucida Sans Unicode" charset="0"/>
                <a:ea typeface="Lucida Sans Unicode" charset="0"/>
                <a:cs typeface="Lucida Sans Unicode" charset="0"/>
              </a:rPr>
              <a:t>ℕ</a:t>
            </a:r>
            <a:r>
              <a:rPr lang="en-US" sz="2400" baseline="30000" dirty="0" err="1"/>
              <a:t>v</a:t>
            </a:r>
            <a:r>
              <a:rPr lang="en-US" sz="2400" dirty="0"/>
              <a:t>: a column below </a:t>
            </a:r>
          </a:p>
          <a:p>
            <a:endParaRPr lang="en-US" sz="1800"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15</a:t>
            </a:fld>
            <a:endParaRPr lang="en-US"/>
          </a:p>
        </p:txBody>
      </p:sp>
      <p:sp>
        <p:nvSpPr>
          <p:cNvPr id="6" name="Rectangle 4"/>
          <p:cNvSpPr>
            <a:spLocks noChangeArrowheads="1"/>
          </p:cNvSpPr>
          <p:nvPr/>
        </p:nvSpPr>
        <p:spPr bwMode="auto">
          <a:xfrm>
            <a:off x="3200400" y="2952750"/>
            <a:ext cx="440826" cy="1524000"/>
          </a:xfrm>
          <a:prstGeom prst="rect">
            <a:avLst/>
          </a:prstGeom>
          <a:noFill/>
          <a:ln w="25400">
            <a:solidFill>
              <a:srgbClr val="FF0000"/>
            </a:solidFill>
            <a:miter lim="800000"/>
            <a:headEnd/>
            <a:tailEnd/>
          </a:ln>
        </p:spPr>
        <p:txBody>
          <a:bodyPr wrap="none" anchor="ctr">
            <a:prstTxWarp prst="textNoShape">
              <a:avLst/>
            </a:prstTxWarp>
          </a:bodyPr>
          <a:lstStyle/>
          <a:p>
            <a:endParaRPr lang="en-US"/>
          </a:p>
        </p:txBody>
      </p:sp>
      <p:sp>
        <p:nvSpPr>
          <p:cNvPr id="7" name="Rectangle 5"/>
          <p:cNvSpPr>
            <a:spLocks noChangeArrowheads="1"/>
          </p:cNvSpPr>
          <p:nvPr/>
        </p:nvSpPr>
        <p:spPr bwMode="auto">
          <a:xfrm>
            <a:off x="3505200" y="1925630"/>
            <a:ext cx="1600200" cy="377851"/>
          </a:xfrm>
          <a:prstGeom prst="rect">
            <a:avLst/>
          </a:prstGeom>
          <a:noFill/>
          <a:ln w="19050" cap="sq">
            <a:solidFill>
              <a:srgbClr val="FF0000"/>
            </a:solidFill>
            <a:miter lim="800000"/>
            <a:headEnd/>
            <a:tailEnd/>
          </a:ln>
        </p:spPr>
        <p:txBody>
          <a:bodyPr wrap="none" anchor="ctr">
            <a:prstTxWarp prst="textNoShape">
              <a:avLst/>
            </a:prstTxWarp>
          </a:bodyPr>
          <a:lstStyle/>
          <a:p>
            <a:endParaRPr lang="en-US"/>
          </a:p>
        </p:txBody>
      </p:sp>
      <p:sp>
        <p:nvSpPr>
          <p:cNvPr id="5" name="Date Placeholder 4"/>
          <p:cNvSpPr>
            <a:spLocks noGrp="1"/>
          </p:cNvSpPr>
          <p:nvPr>
            <p:ph type="dt" sz="half" idx="10"/>
          </p:nvPr>
        </p:nvSpPr>
        <p:spPr/>
        <p:txBody>
          <a:bodyPr/>
          <a:lstStyle/>
          <a:p>
            <a:pPr>
              <a:defRPr/>
            </a:pPr>
            <a:fld id="{8DAE2F43-0969-46F2-8D72-0C62D040B345}" type="datetime1">
              <a:rPr lang="en-US" smtClean="0"/>
              <a:t>2/23/2016</a:t>
            </a:fld>
            <a:endParaRPr lang="en-US"/>
          </a:p>
        </p:txBody>
      </p:sp>
      <p:sp>
        <p:nvSpPr>
          <p:cNvPr id="9" name="Footer Placeholder 8"/>
          <p:cNvSpPr>
            <a:spLocks noGrp="1"/>
          </p:cNvSpPr>
          <p:nvPr>
            <p:ph type="ftr" sz="quarter" idx="11"/>
          </p:nvPr>
        </p:nvSpPr>
        <p:spPr/>
        <p:txBody>
          <a:bodyPr/>
          <a:lstStyle/>
          <a:p>
            <a:pPr>
              <a:defRPr/>
            </a:pPr>
            <a:r>
              <a:rPr lang="en-US" smtClean="0"/>
              <a:t>CPSC503 Winter 2016</a:t>
            </a:r>
            <a:endParaRPr lang="en-US"/>
          </a:p>
        </p:txBody>
      </p:sp>
      <mc:AlternateContent xmlns:mc="http://schemas.openxmlformats.org/markup-compatibility/2006">
        <mc:Choice xmlns:p14="http://schemas.microsoft.com/office/powerpoint/2010/main" Requires="p14">
          <p:contentPart p14:bwMode="auto" r:id="rId5">
            <p14:nvContentPartPr>
              <p14:cNvPr id="10" name="Ink 9"/>
              <p14:cNvContentPartPr/>
              <p14:nvPr/>
            </p14:nvContentPartPr>
            <p14:xfrm>
              <a:off x="907200" y="1870560"/>
              <a:ext cx="5028120" cy="3038760"/>
            </p14:xfrm>
          </p:contentPart>
        </mc:Choice>
        <mc:Fallback>
          <p:pic>
            <p:nvPicPr>
              <p:cNvPr id="10" name="Ink 9"/>
              <p:cNvPicPr/>
              <p:nvPr/>
            </p:nvPicPr>
            <p:blipFill>
              <a:blip r:embed="rId6"/>
              <a:stretch>
                <a:fillRect/>
              </a:stretch>
            </p:blipFill>
            <p:spPr>
              <a:xfrm>
                <a:off x="897480" y="1860120"/>
                <a:ext cx="5048280" cy="3061800"/>
              </a:xfrm>
              <a:prstGeom prst="rect">
                <a:avLst/>
              </a:prstGeom>
            </p:spPr>
          </p:pic>
        </mc:Fallback>
      </mc:AlternateContent>
    </p:spTree>
    <p:extLst>
      <p:ext uri="{BB962C8B-B14F-4D97-AF65-F5344CB8AC3E}">
        <p14:creationId xmlns:p14="http://schemas.microsoft.com/office/powerpoint/2010/main" val="253263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Similarity in term-document matrices</a:t>
            </a:r>
            <a:endParaRPr lang="en-US" dirty="0"/>
          </a:p>
        </p:txBody>
      </p:sp>
      <p:sp>
        <p:nvSpPr>
          <p:cNvPr id="3" name="Content Placeholder 2"/>
          <p:cNvSpPr>
            <a:spLocks noGrp="1"/>
          </p:cNvSpPr>
          <p:nvPr>
            <p:ph idx="1"/>
          </p:nvPr>
        </p:nvSpPr>
        <p:spPr/>
        <p:txBody>
          <a:bodyPr/>
          <a:lstStyle/>
          <a:p>
            <a:pPr marL="0" indent="0">
              <a:buNone/>
            </a:pPr>
            <a:r>
              <a:rPr lang="en-US" sz="2800" dirty="0" smtClean="0"/>
              <a:t>Two documents are similar if their vectors are similar</a:t>
            </a:r>
            <a:endParaRPr lang="en-US" sz="2400" dirty="0"/>
          </a:p>
          <a:p>
            <a:endParaRPr lang="en-US" sz="1800"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16</a:t>
            </a:fld>
            <a:endParaRPr lang="en-US"/>
          </a:p>
        </p:txBody>
      </p:sp>
      <p:sp>
        <p:nvSpPr>
          <p:cNvPr id="6" name="Rectangle 4"/>
          <p:cNvSpPr>
            <a:spLocks noChangeArrowheads="1"/>
          </p:cNvSpPr>
          <p:nvPr/>
        </p:nvSpPr>
        <p:spPr bwMode="auto">
          <a:xfrm>
            <a:off x="6340974" y="2647950"/>
            <a:ext cx="440826" cy="1447800"/>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sp>
        <p:nvSpPr>
          <p:cNvPr id="8" name="Rectangle 4"/>
          <p:cNvSpPr>
            <a:spLocks noChangeArrowheads="1"/>
          </p:cNvSpPr>
          <p:nvPr/>
        </p:nvSpPr>
        <p:spPr bwMode="auto">
          <a:xfrm>
            <a:off x="7483974" y="2647950"/>
            <a:ext cx="440826" cy="1447800"/>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486363501"/>
              </p:ext>
            </p:extLst>
          </p:nvPr>
        </p:nvGraphicFramePr>
        <p:xfrm>
          <a:off x="1235584" y="2266955"/>
          <a:ext cx="6662737" cy="1744663"/>
        </p:xfrm>
        <a:graphic>
          <a:graphicData uri="http://schemas.openxmlformats.org/presentationml/2006/ole">
            <mc:AlternateContent xmlns:mc="http://schemas.openxmlformats.org/markup-compatibility/2006">
              <mc:Choice xmlns:v="urn:schemas-microsoft-com:vml" Requires="v">
                <p:oleObj spid="_x0000_s6418" name="Worksheet" r:id="rId3" imgW="6121400" imgH="1600200" progId="Excel.Sheet.12">
                  <p:embed/>
                </p:oleObj>
              </mc:Choice>
              <mc:Fallback>
                <p:oleObj name="Worksheet" r:id="rId3" imgW="6121400" imgH="1600200" progId="Excel.Sheet.12">
                  <p:embed/>
                  <p:pic>
                    <p:nvPicPr>
                      <p:cNvPr id="0" name=""/>
                      <p:cNvPicPr/>
                      <p:nvPr/>
                    </p:nvPicPr>
                    <p:blipFill>
                      <a:blip r:embed="rId4"/>
                      <a:stretch>
                        <a:fillRect/>
                      </a:stretch>
                    </p:blipFill>
                    <p:spPr>
                      <a:xfrm>
                        <a:off x="1235584" y="2266955"/>
                        <a:ext cx="6662737" cy="1744663"/>
                      </a:xfrm>
                      <a:prstGeom prst="rect">
                        <a:avLst/>
                      </a:prstGeom>
                    </p:spPr>
                  </p:pic>
                </p:oleObj>
              </mc:Fallback>
            </mc:AlternateContent>
          </a:graphicData>
        </a:graphic>
      </p:graphicFrame>
      <p:sp>
        <p:nvSpPr>
          <p:cNvPr id="5" name="Date Placeholder 4"/>
          <p:cNvSpPr>
            <a:spLocks noGrp="1"/>
          </p:cNvSpPr>
          <p:nvPr>
            <p:ph type="dt" sz="half" idx="10"/>
          </p:nvPr>
        </p:nvSpPr>
        <p:spPr/>
        <p:txBody>
          <a:bodyPr/>
          <a:lstStyle/>
          <a:p>
            <a:pPr>
              <a:defRPr/>
            </a:pPr>
            <a:fld id="{C323B741-ADBF-4782-B887-CCEA79707ED3}" type="datetime1">
              <a:rPr lang="en-US" smtClean="0"/>
              <a:t>2/23/2016</a:t>
            </a:fld>
            <a:endParaRPr lang="en-US"/>
          </a:p>
        </p:txBody>
      </p:sp>
      <p:sp>
        <p:nvSpPr>
          <p:cNvPr id="7" name="Footer Placeholder 6"/>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9778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words in a term-document matrix</a:t>
            </a:r>
            <a:endParaRPr lang="en-US" dirty="0"/>
          </a:p>
        </p:txBody>
      </p:sp>
      <p:sp>
        <p:nvSpPr>
          <p:cNvPr id="3" name="Content Placeholder 2"/>
          <p:cNvSpPr>
            <a:spLocks noGrp="1"/>
          </p:cNvSpPr>
          <p:nvPr>
            <p:ph idx="1"/>
          </p:nvPr>
        </p:nvSpPr>
        <p:spPr/>
        <p:txBody>
          <a:bodyPr/>
          <a:lstStyle/>
          <a:p>
            <a:r>
              <a:rPr lang="en-US" sz="2800" dirty="0" smtClean="0"/>
              <a:t>Each word is </a:t>
            </a:r>
            <a:r>
              <a:rPr lang="en-US" sz="2800" dirty="0"/>
              <a:t>a count vector in </a:t>
            </a:r>
            <a:r>
              <a:rPr lang="en-US" sz="2800" dirty="0" smtClean="0">
                <a:latin typeface="Lucida Sans Unicode" charset="0"/>
                <a:ea typeface="Lucida Sans Unicode" charset="0"/>
                <a:cs typeface="Lucida Sans Unicode" charset="0"/>
              </a:rPr>
              <a:t>ℕ</a:t>
            </a:r>
            <a:r>
              <a:rPr lang="en-US" sz="2800" baseline="30000" dirty="0" smtClean="0"/>
              <a:t>D</a:t>
            </a:r>
            <a:r>
              <a:rPr lang="en-US" sz="2800" dirty="0" smtClean="0"/>
              <a:t>: </a:t>
            </a:r>
            <a:r>
              <a:rPr lang="en-US" sz="2800" dirty="0"/>
              <a:t>a </a:t>
            </a:r>
            <a:r>
              <a:rPr lang="en-US" sz="2800" dirty="0" smtClean="0"/>
              <a:t>row below </a:t>
            </a:r>
            <a:endParaRPr lang="en-US" sz="2800" dirty="0"/>
          </a:p>
          <a:p>
            <a:endParaRPr lang="en-US" sz="1800"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17</a:t>
            </a:fld>
            <a:endParaRPr lang="en-US"/>
          </a:p>
        </p:txBody>
      </p:sp>
      <p:sp>
        <p:nvSpPr>
          <p:cNvPr id="6" name="Rectangle 4"/>
          <p:cNvSpPr>
            <a:spLocks noChangeArrowheads="1"/>
          </p:cNvSpPr>
          <p:nvPr/>
        </p:nvSpPr>
        <p:spPr bwMode="auto">
          <a:xfrm rot="16200000">
            <a:off x="5223798" y="1005557"/>
            <a:ext cx="296614" cy="4953000"/>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sp>
        <p:nvSpPr>
          <p:cNvPr id="7" name="Rectangle 5"/>
          <p:cNvSpPr>
            <a:spLocks noChangeArrowheads="1"/>
          </p:cNvSpPr>
          <p:nvPr/>
        </p:nvSpPr>
        <p:spPr bwMode="auto">
          <a:xfrm>
            <a:off x="2877671" y="1349655"/>
            <a:ext cx="1828800" cy="536051"/>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2036267705"/>
              </p:ext>
            </p:extLst>
          </p:nvPr>
        </p:nvGraphicFramePr>
        <p:xfrm>
          <a:off x="1143010" y="2266955"/>
          <a:ext cx="6662737" cy="1744663"/>
        </p:xfrm>
        <a:graphic>
          <a:graphicData uri="http://schemas.openxmlformats.org/presentationml/2006/ole">
            <mc:AlternateContent xmlns:mc="http://schemas.openxmlformats.org/markup-compatibility/2006">
              <mc:Choice xmlns:v="urn:schemas-microsoft-com:vml" Requires="v">
                <p:oleObj spid="_x0000_s5394" name="Worksheet" r:id="rId3" imgW="6121400" imgH="1600200" progId="Excel.Sheet.12">
                  <p:embed/>
                </p:oleObj>
              </mc:Choice>
              <mc:Fallback>
                <p:oleObj name="Worksheet" r:id="rId3" imgW="6121400" imgH="1600200" progId="Excel.Sheet.12">
                  <p:embed/>
                  <p:pic>
                    <p:nvPicPr>
                      <p:cNvPr id="0" name=""/>
                      <p:cNvPicPr/>
                      <p:nvPr/>
                    </p:nvPicPr>
                    <p:blipFill>
                      <a:blip r:embed="rId4"/>
                      <a:stretch>
                        <a:fillRect/>
                      </a:stretch>
                    </p:blipFill>
                    <p:spPr>
                      <a:xfrm>
                        <a:off x="1143010" y="2266955"/>
                        <a:ext cx="6662737" cy="1744663"/>
                      </a:xfrm>
                      <a:prstGeom prst="rect">
                        <a:avLst/>
                      </a:prstGeom>
                    </p:spPr>
                  </p:pic>
                </p:oleObj>
              </mc:Fallback>
            </mc:AlternateContent>
          </a:graphicData>
        </a:graphic>
      </p:graphicFrame>
      <p:sp>
        <p:nvSpPr>
          <p:cNvPr id="5" name="Date Placeholder 4"/>
          <p:cNvSpPr>
            <a:spLocks noGrp="1"/>
          </p:cNvSpPr>
          <p:nvPr>
            <p:ph type="dt" sz="half" idx="10"/>
          </p:nvPr>
        </p:nvSpPr>
        <p:spPr/>
        <p:txBody>
          <a:bodyPr/>
          <a:lstStyle/>
          <a:p>
            <a:pPr>
              <a:defRPr/>
            </a:pPr>
            <a:fld id="{292D8DA2-23F1-435B-8847-1E159604FB40}" type="datetime1">
              <a:rPr lang="en-US" smtClean="0"/>
              <a:t>2/23/2016</a:t>
            </a:fld>
            <a:endParaRPr lang="en-US"/>
          </a:p>
        </p:txBody>
      </p:sp>
      <p:sp>
        <p:nvSpPr>
          <p:cNvPr id="9" name="Footer Placeholder 8"/>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233719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words in a term-document matrix</a:t>
            </a:r>
            <a:endParaRPr lang="en-US" dirty="0"/>
          </a:p>
        </p:txBody>
      </p:sp>
      <p:sp>
        <p:nvSpPr>
          <p:cNvPr id="3" name="Content Placeholder 2"/>
          <p:cNvSpPr>
            <a:spLocks noGrp="1"/>
          </p:cNvSpPr>
          <p:nvPr>
            <p:ph idx="1"/>
          </p:nvPr>
        </p:nvSpPr>
        <p:spPr/>
        <p:txBody>
          <a:bodyPr/>
          <a:lstStyle/>
          <a:p>
            <a:r>
              <a:rPr lang="en-US" sz="2800" dirty="0"/>
              <a:t>Two </a:t>
            </a:r>
            <a:r>
              <a:rPr lang="en-US" sz="2800" b="1" dirty="0" smtClean="0"/>
              <a:t>words</a:t>
            </a:r>
            <a:r>
              <a:rPr lang="en-US" sz="2800" dirty="0" smtClean="0"/>
              <a:t> are </a:t>
            </a:r>
            <a:r>
              <a:rPr lang="en-US" sz="2800" dirty="0"/>
              <a:t>similar if their vectors are similar</a:t>
            </a:r>
            <a:endParaRPr lang="en-US" dirty="0"/>
          </a:p>
          <a:p>
            <a:endParaRPr lang="en-US" sz="1800"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18</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846977"/>
              </p:ext>
            </p:extLst>
          </p:nvPr>
        </p:nvGraphicFramePr>
        <p:xfrm>
          <a:off x="1131771" y="2351092"/>
          <a:ext cx="6662737" cy="1744663"/>
        </p:xfrm>
        <a:graphic>
          <a:graphicData uri="http://schemas.openxmlformats.org/presentationml/2006/ole">
            <mc:AlternateContent xmlns:mc="http://schemas.openxmlformats.org/markup-compatibility/2006">
              <mc:Choice xmlns:v="urn:schemas-microsoft-com:vml" Requires="v">
                <p:oleObj spid="_x0000_s7444" name="Worksheet" r:id="rId3" imgW="6121400" imgH="1600200" progId="Excel.Sheet.12">
                  <p:embed/>
                </p:oleObj>
              </mc:Choice>
              <mc:Fallback>
                <p:oleObj name="Worksheet" r:id="rId3" imgW="6121400" imgH="1600200" progId="Excel.Sheet.12">
                  <p:embed/>
                  <p:pic>
                    <p:nvPicPr>
                      <p:cNvPr id="0" name=""/>
                      <p:cNvPicPr/>
                      <p:nvPr/>
                    </p:nvPicPr>
                    <p:blipFill>
                      <a:blip r:embed="rId4"/>
                      <a:stretch>
                        <a:fillRect/>
                      </a:stretch>
                    </p:blipFill>
                    <p:spPr>
                      <a:xfrm>
                        <a:off x="1131771" y="2351092"/>
                        <a:ext cx="6662737" cy="1744663"/>
                      </a:xfrm>
                      <a:prstGeom prst="rect">
                        <a:avLst/>
                      </a:prstGeom>
                    </p:spPr>
                  </p:pic>
                </p:oleObj>
              </mc:Fallback>
            </mc:AlternateContent>
          </a:graphicData>
        </a:graphic>
      </p:graphicFrame>
      <p:sp>
        <p:nvSpPr>
          <p:cNvPr id="8" name="Rectangle 4"/>
          <p:cNvSpPr>
            <a:spLocks noChangeArrowheads="1"/>
          </p:cNvSpPr>
          <p:nvPr/>
        </p:nvSpPr>
        <p:spPr bwMode="auto">
          <a:xfrm rot="16200000">
            <a:off x="5334000" y="1501126"/>
            <a:ext cx="304800" cy="4876800"/>
          </a:xfrm>
          <a:prstGeom prst="rect">
            <a:avLst/>
          </a:prstGeom>
          <a:noFill/>
          <a:ln w="9525">
            <a:solidFill>
              <a:srgbClr val="FF0000"/>
            </a:solidFill>
            <a:miter lim="800000"/>
            <a:headEnd/>
            <a:tailEnd/>
          </a:ln>
        </p:spPr>
        <p:txBody>
          <a:bodyPr wrap="none" anchor="ctr">
            <a:prstTxWarp prst="textNoShape">
              <a:avLst/>
            </a:prstTxWarp>
          </a:bodyPr>
          <a:lstStyle/>
          <a:p>
            <a:endParaRPr lang="en-US" dirty="0"/>
          </a:p>
        </p:txBody>
      </p:sp>
      <p:sp>
        <p:nvSpPr>
          <p:cNvPr id="9" name="Rectangle 4"/>
          <p:cNvSpPr>
            <a:spLocks noChangeArrowheads="1"/>
          </p:cNvSpPr>
          <p:nvPr/>
        </p:nvSpPr>
        <p:spPr bwMode="auto">
          <a:xfrm rot="16200000">
            <a:off x="5322767" y="1131886"/>
            <a:ext cx="304798" cy="4876800"/>
          </a:xfrm>
          <a:prstGeom prst="rect">
            <a:avLst/>
          </a:prstGeom>
          <a:noFill/>
          <a:ln w="9525">
            <a:solidFill>
              <a:srgbClr val="FF0000"/>
            </a:solidFill>
            <a:miter lim="800000"/>
            <a:headEnd/>
            <a:tailEnd/>
          </a:ln>
        </p:spPr>
        <p:txBody>
          <a:bodyPr wrap="none" anchor="ctr">
            <a:prstTxWarp prst="textNoShape">
              <a:avLst/>
            </a:prstTxWarp>
          </a:bodyPr>
          <a:lstStyle/>
          <a:p>
            <a:endParaRPr lang="en-US" dirty="0"/>
          </a:p>
        </p:txBody>
      </p:sp>
      <p:sp>
        <p:nvSpPr>
          <p:cNvPr id="6" name="Date Placeholder 5"/>
          <p:cNvSpPr>
            <a:spLocks noGrp="1"/>
          </p:cNvSpPr>
          <p:nvPr>
            <p:ph type="dt" sz="half" idx="10"/>
          </p:nvPr>
        </p:nvSpPr>
        <p:spPr/>
        <p:txBody>
          <a:bodyPr/>
          <a:lstStyle/>
          <a:p>
            <a:pPr>
              <a:defRPr/>
            </a:pPr>
            <a:fld id="{EBB41626-4239-4DEB-937C-DE848EC292BB}" type="datetime1">
              <a:rPr lang="en-US" smtClean="0"/>
              <a:t>2/23/2016</a:t>
            </a:fld>
            <a:endParaRPr lang="en-US"/>
          </a:p>
        </p:txBody>
      </p:sp>
      <p:sp>
        <p:nvSpPr>
          <p:cNvPr id="7" name="Footer Placeholder 6"/>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83524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71450"/>
            <a:ext cx="7467600" cy="742950"/>
          </a:xfrm>
        </p:spPr>
        <p:txBody>
          <a:bodyPr/>
          <a:lstStyle/>
          <a:p>
            <a:r>
              <a:rPr lang="en-US" dirty="0" smtClean="0"/>
              <a:t>The word-word or word-context matrix</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304800" y="971550"/>
                <a:ext cx="8839200" cy="3505200"/>
              </a:xfrm>
            </p:spPr>
            <p:txBody>
              <a:bodyPr/>
              <a:lstStyle/>
              <a:p>
                <a:r>
                  <a:rPr lang="en-US" sz="2800" dirty="0" smtClean="0"/>
                  <a:t>Instead of entire documents, use smaller contexts</a:t>
                </a:r>
              </a:p>
              <a:p>
                <a:pPr lvl="1"/>
                <a:r>
                  <a:rPr lang="en-US" sz="2400" dirty="0" smtClean="0"/>
                  <a:t>H</a:t>
                </a:r>
                <a:r>
                  <a:rPr lang="en-US" sz="2400" dirty="0" smtClean="0"/>
                  <a:t>ow many times row and column words appear in same </a:t>
                </a:r>
                <a:r>
                  <a:rPr lang="en-US" sz="2400" b="1" dirty="0" smtClean="0"/>
                  <a:t>paragraph</a:t>
                </a:r>
                <a:endParaRPr lang="en-US" sz="2400" b="1" dirty="0" smtClean="0"/>
              </a:p>
              <a:p>
                <a:pPr lvl="1"/>
                <a:r>
                  <a:rPr lang="en-US" sz="2400" dirty="0"/>
                  <a:t>How many times </a:t>
                </a:r>
                <a:r>
                  <a:rPr lang="en-US" sz="2400" dirty="0" smtClean="0"/>
                  <a:t>column/context word appears in </a:t>
                </a:r>
                <a:r>
                  <a:rPr lang="en-US" sz="2400" b="1" dirty="0"/>
                  <a:t>Window </a:t>
                </a:r>
                <a:r>
                  <a:rPr lang="en-US" sz="2400" b="1" dirty="0" smtClean="0"/>
                  <a:t>of </a:t>
                </a:r>
                <a14:m>
                  <m:oMath xmlns:m="http://schemas.openxmlformats.org/officeDocument/2006/math">
                    <m:r>
                      <a:rPr lang="en-US" sz="2400" b="1" i="1" smtClean="0">
                        <a:latin typeface="Cambria Math" charset="0"/>
                        <a:ea typeface="Cambria Math" charset="0"/>
                        <a:cs typeface="Cambria Math" charset="0"/>
                      </a:rPr>
                      <m:t>±</m:t>
                    </m:r>
                  </m:oMath>
                </a14:m>
                <a:r>
                  <a:rPr lang="en-US" sz="2400" b="1" dirty="0" smtClean="0"/>
                  <a:t> </a:t>
                </a:r>
                <a:r>
                  <a:rPr lang="en-US" sz="2400" b="1" dirty="0" smtClean="0"/>
                  <a:t>k words </a:t>
                </a:r>
                <a:r>
                  <a:rPr lang="en-US" sz="2400" dirty="0" smtClean="0"/>
                  <a:t>around row word</a:t>
                </a:r>
                <a:endParaRPr lang="en-US" sz="2400" dirty="0" smtClean="0"/>
              </a:p>
              <a:p>
                <a:r>
                  <a:rPr lang="en-US" sz="2800" dirty="0" smtClean="0"/>
                  <a:t>Each </a:t>
                </a:r>
                <a:r>
                  <a:rPr lang="en-US" sz="2800" dirty="0" smtClean="0"/>
                  <a:t>vector is now of length |V</a:t>
                </a:r>
                <a:r>
                  <a:rPr lang="en-US" sz="2800" dirty="0" smtClean="0"/>
                  <a:t>|, </a:t>
                </a:r>
                <a:r>
                  <a:rPr lang="en-US" sz="2800" dirty="0"/>
                  <a:t> </a:t>
                </a:r>
                <a:r>
                  <a:rPr lang="en-US" sz="2800" dirty="0" smtClean="0"/>
                  <a:t>word-word </a:t>
                </a:r>
                <a:r>
                  <a:rPr lang="en-US" sz="2800" dirty="0" smtClean="0"/>
                  <a:t>matrix is |</a:t>
                </a:r>
                <a:r>
                  <a:rPr lang="en-US" sz="2800" dirty="0" err="1" smtClean="0"/>
                  <a:t>V|x|V</a:t>
                </a:r>
                <a:r>
                  <a:rPr lang="en-US" sz="2800" dirty="0" smtClean="0"/>
                  <a:t>|</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304800" y="971550"/>
                <a:ext cx="8839200" cy="3505200"/>
              </a:xfrm>
              <a:blipFill rotWithShape="1">
                <a:blip r:embed="rId3"/>
                <a:stretch>
                  <a:fillRect l="-1172" t="-1565" r="-69"/>
                </a:stretch>
              </a:blipFill>
            </p:spPr>
            <p:txBody>
              <a:bodyPr/>
              <a:lstStyle/>
              <a:p>
                <a:r>
                  <a:rPr lang="en-CA">
                    <a:noFill/>
                  </a:rPr>
                  <a:t> </a:t>
                </a:r>
              </a:p>
            </p:txBody>
          </p:sp>
        </mc:Fallback>
      </mc:AlternateContent>
      <p:sp>
        <p:nvSpPr>
          <p:cNvPr id="5" name="Date Placeholder 4"/>
          <p:cNvSpPr>
            <a:spLocks noGrp="1"/>
          </p:cNvSpPr>
          <p:nvPr>
            <p:ph type="dt" sz="half" idx="10"/>
          </p:nvPr>
        </p:nvSpPr>
        <p:spPr/>
        <p:txBody>
          <a:bodyPr/>
          <a:lstStyle/>
          <a:p>
            <a:pPr>
              <a:defRPr/>
            </a:pPr>
            <a:fld id="{4196D90F-5213-4843-B242-A94B8859C22A}" type="datetime1">
              <a:rPr lang="en-US" smtClean="0"/>
              <a:t>2/23/2016</a:t>
            </a:fld>
            <a:endParaRPr lang="en-US"/>
          </a:p>
        </p:txBody>
      </p:sp>
      <p:sp>
        <p:nvSpPr>
          <p:cNvPr id="6" name="Footer Placeholder 5"/>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14161817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4"/>
          <p:cNvSpPr>
            <a:spLocks noGrp="1"/>
          </p:cNvSpPr>
          <p:nvPr>
            <p:ph type="dt" sz="quarter" idx="10"/>
          </p:nvPr>
        </p:nvSpPr>
        <p:spPr>
          <a:noFill/>
        </p:spPr>
        <p:txBody>
          <a:bodyPr/>
          <a:lstStyle/>
          <a:p>
            <a:fld id="{58078589-541C-4625-B0D8-9FD34D0AB047}" type="datetime1">
              <a:rPr lang="en-US" smtClean="0">
                <a:solidFill>
                  <a:srgbClr val="000000"/>
                </a:solidFill>
              </a:rPr>
              <a:t>2/23/2016</a:t>
            </a:fld>
            <a:endParaRPr lang="en-US">
              <a:solidFill>
                <a:srgbClr val="000000"/>
              </a:solidFill>
            </a:endParaRPr>
          </a:p>
        </p:txBody>
      </p:sp>
      <p:sp>
        <p:nvSpPr>
          <p:cNvPr id="18435" name="Footer Placeholder 5"/>
          <p:cNvSpPr>
            <a:spLocks noGrp="1"/>
          </p:cNvSpPr>
          <p:nvPr>
            <p:ph type="ftr" sz="quarter" idx="11"/>
          </p:nvPr>
        </p:nvSpPr>
        <p:spPr>
          <a:noFill/>
        </p:spPr>
        <p:txBody>
          <a:bodyPr/>
          <a:lstStyle/>
          <a:p>
            <a:r>
              <a:rPr lang="en-US" smtClean="0">
                <a:solidFill>
                  <a:srgbClr val="000000"/>
                </a:solidFill>
              </a:rPr>
              <a:t>CPSC503 Winter 2016</a:t>
            </a:r>
            <a:endParaRPr lang="en-US">
              <a:solidFill>
                <a:srgbClr val="000000"/>
              </a:solidFill>
            </a:endParaRPr>
          </a:p>
        </p:txBody>
      </p:sp>
      <p:sp>
        <p:nvSpPr>
          <p:cNvPr id="18436" name="Slide Number Placeholder 6"/>
          <p:cNvSpPr>
            <a:spLocks noGrp="1"/>
          </p:cNvSpPr>
          <p:nvPr>
            <p:ph type="sldNum" sz="quarter" idx="12"/>
          </p:nvPr>
        </p:nvSpPr>
        <p:spPr>
          <a:noFill/>
        </p:spPr>
        <p:txBody>
          <a:bodyPr/>
          <a:lstStyle/>
          <a:p>
            <a:fld id="{EEB7AD70-F351-40C8-93F4-C1705A96F7E5}" type="slidenum">
              <a:rPr lang="en-US" smtClean="0">
                <a:solidFill>
                  <a:srgbClr val="000000"/>
                </a:solidFill>
              </a:rPr>
              <a:pPr/>
              <a:t>2</a:t>
            </a:fld>
            <a:endParaRPr lang="en-US" smtClean="0">
              <a:solidFill>
                <a:srgbClr val="000000"/>
              </a:solidFill>
            </a:endParaRPr>
          </a:p>
        </p:txBody>
      </p:sp>
      <p:sp>
        <p:nvSpPr>
          <p:cNvPr id="18437" name="Rectangle 2"/>
          <p:cNvSpPr>
            <a:spLocks noGrp="1" noChangeArrowheads="1"/>
          </p:cNvSpPr>
          <p:nvPr>
            <p:ph type="title"/>
          </p:nvPr>
        </p:nvSpPr>
        <p:spPr>
          <a:xfrm>
            <a:off x="533400" y="133350"/>
            <a:ext cx="7772400" cy="857250"/>
          </a:xfrm>
        </p:spPr>
        <p:txBody>
          <a:bodyPr/>
          <a:lstStyle/>
          <a:p>
            <a:pPr eaLnBrk="1" hangingPunct="1"/>
            <a:r>
              <a:rPr lang="en-US" dirty="0" smtClean="0"/>
              <a:t>Today Feb 23</a:t>
            </a:r>
          </a:p>
        </p:txBody>
      </p:sp>
      <p:sp>
        <p:nvSpPr>
          <p:cNvPr id="18438" name="Rectangle 3"/>
          <p:cNvSpPr>
            <a:spLocks noGrp="1" noChangeArrowheads="1"/>
          </p:cNvSpPr>
          <p:nvPr>
            <p:ph type="body" sz="half" idx="1"/>
          </p:nvPr>
        </p:nvSpPr>
        <p:spPr>
          <a:xfrm>
            <a:off x="381000" y="1352550"/>
            <a:ext cx="7620000" cy="2571750"/>
          </a:xfrm>
        </p:spPr>
        <p:txBody>
          <a:bodyPr/>
          <a:lstStyle/>
          <a:p>
            <a:pPr eaLnBrk="1" hangingPunct="1">
              <a:buFontTx/>
              <a:buNone/>
            </a:pPr>
            <a:r>
              <a:rPr lang="en-US" sz="3600" dirty="0" smtClean="0"/>
              <a:t>Main focus: Vector Semantics</a:t>
            </a:r>
            <a:endParaRPr lang="en-US" sz="2400" b="0" dirty="0" smtClean="0"/>
          </a:p>
        </p:txBody>
      </p:sp>
    </p:spTree>
    <p:extLst>
      <p:ext uri="{BB962C8B-B14F-4D97-AF65-F5344CB8AC3E}">
        <p14:creationId xmlns:p14="http://schemas.microsoft.com/office/powerpoint/2010/main" val="3938720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5551359" y="3028950"/>
            <a:ext cx="609600" cy="609600"/>
          </a:xfrm>
          <a:prstGeom prst="rect">
            <a:avLst/>
          </a:prstGeom>
          <a:solidFill>
            <a:schemeClr val="tx2">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ndParaRPr>
          </a:p>
        </p:txBody>
      </p:sp>
      <p:sp>
        <p:nvSpPr>
          <p:cNvPr id="11" name="Rectangle 10"/>
          <p:cNvSpPr/>
          <p:nvPr/>
        </p:nvSpPr>
        <p:spPr bwMode="auto">
          <a:xfrm>
            <a:off x="7151559" y="3028950"/>
            <a:ext cx="609600" cy="609600"/>
          </a:xfrm>
          <a:prstGeom prst="rect">
            <a:avLst/>
          </a:prstGeom>
          <a:solidFill>
            <a:schemeClr val="tx2">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ndParaRPr>
          </a:p>
        </p:txBody>
      </p:sp>
      <p:sp>
        <p:nvSpPr>
          <p:cNvPr id="12" name="Rectangle 11"/>
          <p:cNvSpPr/>
          <p:nvPr/>
        </p:nvSpPr>
        <p:spPr bwMode="auto">
          <a:xfrm>
            <a:off x="3951159" y="3638550"/>
            <a:ext cx="1371600" cy="609600"/>
          </a:xfrm>
          <a:prstGeom prst="rect">
            <a:avLst/>
          </a:prstGeom>
          <a:solidFill>
            <a:schemeClr val="accent2">
              <a:lumMod val="40000"/>
              <a:lumOff val="6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ndParaRPr>
          </a:p>
        </p:txBody>
      </p:sp>
      <p:sp>
        <p:nvSpPr>
          <p:cNvPr id="13" name="Rectangle 12"/>
          <p:cNvSpPr/>
          <p:nvPr/>
        </p:nvSpPr>
        <p:spPr bwMode="auto">
          <a:xfrm>
            <a:off x="6465759" y="3638550"/>
            <a:ext cx="609600" cy="609600"/>
          </a:xfrm>
          <a:prstGeom prst="rect">
            <a:avLst/>
          </a:prstGeom>
          <a:solidFill>
            <a:schemeClr val="accent2">
              <a:lumMod val="40000"/>
              <a:lumOff val="6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ndParaRPr>
          </a:p>
        </p:txBody>
      </p:sp>
      <mc:AlternateContent xmlns:mc="http://schemas.openxmlformats.org/markup-compatibility/2006">
        <mc:Choice xmlns:a14="http://schemas.microsoft.com/office/drawing/2010/main" Requires="a14">
          <p:sp>
            <p:nvSpPr>
              <p:cNvPr id="2" name="Title 1"/>
              <p:cNvSpPr>
                <a:spLocks noGrp="1"/>
              </p:cNvSpPr>
              <p:nvPr>
                <p:ph type="title"/>
              </p:nvPr>
            </p:nvSpPr>
            <p:spPr>
              <a:xfrm>
                <a:off x="240812" y="0"/>
                <a:ext cx="8598388" cy="742950"/>
              </a:xfrm>
            </p:spPr>
            <p:txBody>
              <a:bodyPr/>
              <a:lstStyle/>
              <a:p>
                <a:r>
                  <a:rPr lang="en-US" dirty="0" smtClean="0"/>
                  <a:t>Word-Word </a:t>
                </a:r>
                <a:r>
                  <a:rPr lang="en-US" dirty="0" smtClean="0"/>
                  <a:t>matrix: Sample </a:t>
                </a:r>
                <a:r>
                  <a:rPr lang="en-US" dirty="0"/>
                  <a:t>contexts </a:t>
                </a:r>
                <a14:m>
                  <m:oMath xmlns:m="http://schemas.openxmlformats.org/officeDocument/2006/math">
                    <m:r>
                      <a:rPr lang="en-US" i="1">
                        <a:latin typeface="Cambria Math" charset="0"/>
                        <a:ea typeface="Cambria Math" charset="0"/>
                        <a:cs typeface="Cambria Math" charset="0"/>
                      </a:rPr>
                      <m:t>±</m:t>
                    </m:r>
                  </m:oMath>
                </a14:m>
                <a:r>
                  <a:rPr lang="en-US" dirty="0"/>
                  <a:t> 7 words</a:t>
                </a:r>
              </a:p>
            </p:txBody>
          </p:sp>
        </mc:Choice>
        <mc:Fallback>
          <p:sp>
            <p:nvSpPr>
              <p:cNvPr id="2" name="Title 1"/>
              <p:cNvSpPr>
                <a:spLocks noGrp="1" noRot="1" noChangeAspect="1" noMove="1" noResize="1" noEditPoints="1" noAdjustHandles="1" noChangeArrowheads="1" noChangeShapeType="1" noTextEdit="1"/>
              </p:cNvSpPr>
              <p:nvPr>
                <p:ph type="title"/>
              </p:nvPr>
            </p:nvSpPr>
            <p:spPr>
              <a:xfrm>
                <a:off x="240812" y="0"/>
                <a:ext cx="8598388" cy="742950"/>
              </a:xfrm>
              <a:blipFill rotWithShape="1">
                <a:blip r:embed="rId3"/>
                <a:stretch>
                  <a:fillRect l="-1844" b="-27869"/>
                </a:stretch>
              </a:blipFill>
            </p:spPr>
            <p:txBody>
              <a:bodyPr/>
              <a:lstStyle/>
              <a:p>
                <a:r>
                  <a:rPr lang="en-CA">
                    <a:noFill/>
                  </a:rPr>
                  <a:t> </a:t>
                </a:r>
              </a:p>
            </p:txBody>
          </p:sp>
        </mc:Fallback>
      </mc:AlternateContent>
      <p:sp>
        <p:nvSpPr>
          <p:cNvPr id="4" name="Slide Number Placeholder 3"/>
          <p:cNvSpPr>
            <a:spLocks noGrp="1"/>
          </p:cNvSpPr>
          <p:nvPr>
            <p:ph type="sldNum" sz="quarter" idx="12"/>
          </p:nvPr>
        </p:nvSpPr>
        <p:spPr>
          <a:xfrm>
            <a:off x="838200" y="5086350"/>
            <a:ext cx="1981200" cy="342900"/>
          </a:xfrm>
        </p:spPr>
        <p:txBody>
          <a:bodyPr/>
          <a:lstStyle/>
          <a:p>
            <a:fld id="{10F35DC5-7E65-8247-99AB-4E984F8A921E}" type="slidenum">
              <a:rPr lang="en-US" smtClean="0"/>
              <a:pPr/>
              <a:t>20</a:t>
            </a:fld>
            <a:endParaRPr lang="en-US"/>
          </a:p>
        </p:txBody>
      </p:sp>
      <p:sp>
        <p:nvSpPr>
          <p:cNvPr id="8" name="Rectangle 4"/>
          <p:cNvSpPr>
            <a:spLocks noChangeArrowheads="1"/>
          </p:cNvSpPr>
          <p:nvPr/>
        </p:nvSpPr>
        <p:spPr bwMode="auto">
          <a:xfrm rot="16200000">
            <a:off x="5657849" y="533400"/>
            <a:ext cx="304800" cy="5905502"/>
          </a:xfrm>
          <a:prstGeom prst="rect">
            <a:avLst/>
          </a:prstGeom>
          <a:noFill/>
          <a:ln w="9525">
            <a:solidFill>
              <a:srgbClr val="FF0000"/>
            </a:solidFill>
            <a:miter lim="800000"/>
            <a:headEnd/>
            <a:tailEnd/>
          </a:ln>
        </p:spPr>
        <p:txBody>
          <a:bodyPr wrap="none" anchor="ctr">
            <a:prstTxWarp prst="textNoShape">
              <a:avLst/>
            </a:prstTxWarp>
          </a:bodyPr>
          <a:lstStyle/>
          <a:p>
            <a:endParaRPr lang="en-US" dirty="0"/>
          </a:p>
        </p:txBody>
      </p:sp>
      <p:sp>
        <p:nvSpPr>
          <p:cNvPr id="9" name="Rectangle 4"/>
          <p:cNvSpPr>
            <a:spLocks noChangeArrowheads="1"/>
          </p:cNvSpPr>
          <p:nvPr/>
        </p:nvSpPr>
        <p:spPr bwMode="auto">
          <a:xfrm rot="16200000">
            <a:off x="5646616" y="228600"/>
            <a:ext cx="304798" cy="5905502"/>
          </a:xfrm>
          <a:prstGeom prst="rect">
            <a:avLst/>
          </a:prstGeom>
          <a:noFill/>
          <a:ln w="9525">
            <a:solidFill>
              <a:srgbClr val="FF0000"/>
            </a:solidFill>
            <a:miter lim="800000"/>
            <a:headEnd/>
            <a:tailEnd/>
          </a:ln>
        </p:spPr>
        <p:txBody>
          <a:bodyPr wrap="none" anchor="ctr">
            <a:prstTxWarp prst="textNoShape">
              <a:avLst/>
            </a:prstTxWarp>
          </a:bodyPr>
          <a:lstStyle/>
          <a:p>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1115018748"/>
              </p:ext>
            </p:extLst>
          </p:nvPr>
        </p:nvGraphicFramePr>
        <p:xfrm>
          <a:off x="598488" y="2647950"/>
          <a:ext cx="7988300" cy="4800600"/>
        </p:xfrm>
        <a:graphic>
          <a:graphicData uri="http://schemas.openxmlformats.org/presentationml/2006/ole">
            <mc:AlternateContent xmlns:mc="http://schemas.openxmlformats.org/markup-compatibility/2006">
              <mc:Choice xmlns:v="urn:schemas-microsoft-com:vml" Requires="v">
                <p:oleObj spid="_x0000_s8478" name="Worksheet" r:id="rId4" imgW="7734300" imgH="4648200" progId="Excel.Sheet.12">
                  <p:embed/>
                </p:oleObj>
              </mc:Choice>
              <mc:Fallback>
                <p:oleObj name="Worksheet" r:id="rId4" imgW="7734300" imgH="4648200" progId="Excel.Sheet.12">
                  <p:embed/>
                  <p:pic>
                    <p:nvPicPr>
                      <p:cNvPr id="0" name=""/>
                      <p:cNvPicPr/>
                      <p:nvPr/>
                    </p:nvPicPr>
                    <p:blipFill>
                      <a:blip r:embed="rId5"/>
                      <a:stretch>
                        <a:fillRect/>
                      </a:stretch>
                    </p:blipFill>
                    <p:spPr>
                      <a:xfrm>
                        <a:off x="598488" y="2647950"/>
                        <a:ext cx="7988300" cy="4800600"/>
                      </a:xfrm>
                      <a:prstGeom prst="rect">
                        <a:avLst/>
                      </a:prstGeom>
                    </p:spPr>
                  </p:pic>
                </p:oleObj>
              </mc:Fallback>
            </mc:AlternateContent>
          </a:graphicData>
        </a:graphic>
      </p:graphicFrame>
      <p:pic>
        <p:nvPicPr>
          <p:cNvPr id="14" name="Content Placeholder 4"/>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209800" y="895350"/>
            <a:ext cx="8510954"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6" name="TextBox 5"/>
          <p:cNvSpPr txBox="1"/>
          <p:nvPr/>
        </p:nvSpPr>
        <p:spPr>
          <a:xfrm>
            <a:off x="647236" y="4324350"/>
            <a:ext cx="343364" cy="369332"/>
          </a:xfrm>
          <a:prstGeom prst="rect">
            <a:avLst/>
          </a:prstGeom>
          <a:noFill/>
        </p:spPr>
        <p:txBody>
          <a:bodyPr wrap="none" rtlCol="0">
            <a:spAutoFit/>
          </a:bodyPr>
          <a:lstStyle/>
          <a:p>
            <a:r>
              <a:rPr lang="en-US" sz="1800" dirty="0" smtClean="0">
                <a:solidFill>
                  <a:srgbClr val="FF0000"/>
                </a:solidFill>
                <a:latin typeface="+mn-lt"/>
              </a:rPr>
              <a:t>…</a:t>
            </a:r>
            <a:endParaRPr lang="en-US" sz="1800" dirty="0">
              <a:solidFill>
                <a:srgbClr val="FF0000"/>
              </a:solidFill>
              <a:latin typeface="+mn-lt"/>
            </a:endParaRPr>
          </a:p>
        </p:txBody>
      </p:sp>
      <p:sp>
        <p:nvSpPr>
          <p:cNvPr id="15" name="TextBox 14"/>
          <p:cNvSpPr txBox="1"/>
          <p:nvPr/>
        </p:nvSpPr>
        <p:spPr>
          <a:xfrm>
            <a:off x="2819400" y="4379952"/>
            <a:ext cx="343364" cy="369332"/>
          </a:xfrm>
          <a:prstGeom prst="rect">
            <a:avLst/>
          </a:prstGeom>
          <a:noFill/>
        </p:spPr>
        <p:txBody>
          <a:bodyPr wrap="none" rtlCol="0">
            <a:spAutoFit/>
          </a:bodyPr>
          <a:lstStyle/>
          <a:p>
            <a:r>
              <a:rPr lang="en-US" sz="1800" dirty="0" smtClean="0">
                <a:solidFill>
                  <a:srgbClr val="FF0000"/>
                </a:solidFill>
                <a:latin typeface="+mn-lt"/>
              </a:rPr>
              <a:t>…</a:t>
            </a:r>
            <a:endParaRPr lang="en-US" sz="1800" dirty="0">
              <a:solidFill>
                <a:srgbClr val="FF0000"/>
              </a:solidFill>
              <a:latin typeface="+mn-lt"/>
            </a:endParaRPr>
          </a:p>
        </p:txBody>
      </p:sp>
      <p:sp>
        <p:nvSpPr>
          <p:cNvPr id="3" name="Date Placeholder 2"/>
          <p:cNvSpPr>
            <a:spLocks noGrp="1"/>
          </p:cNvSpPr>
          <p:nvPr>
            <p:ph type="dt" sz="half" idx="10"/>
          </p:nvPr>
        </p:nvSpPr>
        <p:spPr/>
        <p:txBody>
          <a:bodyPr/>
          <a:lstStyle/>
          <a:p>
            <a:pPr>
              <a:defRPr/>
            </a:pPr>
            <a:fld id="{1BB6F0A0-A532-48A6-9281-7B2D04A9676F}" type="datetime1">
              <a:rPr lang="en-US" smtClean="0"/>
              <a:t>2/23/2016</a:t>
            </a:fld>
            <a:endParaRPr lang="en-US"/>
          </a:p>
        </p:txBody>
      </p:sp>
      <p:sp>
        <p:nvSpPr>
          <p:cNvPr id="5" name="Footer Placeholder 4"/>
          <p:cNvSpPr>
            <a:spLocks noGrp="1"/>
          </p:cNvSpPr>
          <p:nvPr>
            <p:ph type="ftr" sz="quarter" idx="11"/>
          </p:nvPr>
        </p:nvSpPr>
        <p:spPr/>
        <p:txBody>
          <a:bodyPr/>
          <a:lstStyle/>
          <a:p>
            <a:pPr>
              <a:defRPr/>
            </a:pPr>
            <a:r>
              <a:rPr lang="en-US" smtClean="0"/>
              <a:t>CPSC503 Winter 2016</a:t>
            </a:r>
            <a:endParaRPr lang="en-US"/>
          </a:p>
        </p:txBody>
      </p:sp>
      <p:sp>
        <p:nvSpPr>
          <p:cNvPr id="16" name="TextBox 15"/>
          <p:cNvSpPr txBox="1"/>
          <p:nvPr/>
        </p:nvSpPr>
        <p:spPr>
          <a:xfrm>
            <a:off x="4426713" y="1778214"/>
            <a:ext cx="343364" cy="369332"/>
          </a:xfrm>
          <a:prstGeom prst="rect">
            <a:avLst/>
          </a:prstGeom>
          <a:noFill/>
        </p:spPr>
        <p:txBody>
          <a:bodyPr wrap="none" rtlCol="0">
            <a:spAutoFit/>
          </a:bodyPr>
          <a:lstStyle/>
          <a:p>
            <a:r>
              <a:rPr lang="en-US" sz="1800" dirty="0" smtClean="0">
                <a:latin typeface="+mn-lt"/>
              </a:rPr>
              <a:t>…</a:t>
            </a:r>
            <a:endParaRPr lang="en-US" sz="1800" dirty="0">
              <a:latin typeface="+mn-lt"/>
            </a:endParaRPr>
          </a:p>
        </p:txBody>
      </p:sp>
      <p:sp>
        <p:nvSpPr>
          <p:cNvPr id="17" name="TextBox 16"/>
          <p:cNvSpPr txBox="1"/>
          <p:nvPr/>
        </p:nvSpPr>
        <p:spPr>
          <a:xfrm>
            <a:off x="2355134" y="1831222"/>
            <a:ext cx="343364" cy="369332"/>
          </a:xfrm>
          <a:prstGeom prst="rect">
            <a:avLst/>
          </a:prstGeom>
          <a:noFill/>
        </p:spPr>
        <p:txBody>
          <a:bodyPr wrap="none" rtlCol="0">
            <a:spAutoFit/>
          </a:bodyPr>
          <a:lstStyle/>
          <a:p>
            <a:r>
              <a:rPr lang="en-US" sz="1800" dirty="0" smtClean="0">
                <a:latin typeface="+mn-lt"/>
              </a:rPr>
              <a:t>…</a:t>
            </a:r>
            <a:endParaRPr lang="en-US" sz="1800" dirty="0">
              <a:latin typeface="+mn-lt"/>
            </a:endParaRPr>
          </a:p>
        </p:txBody>
      </p:sp>
      <p:sp>
        <p:nvSpPr>
          <p:cNvPr id="18" name="TextBox 17"/>
          <p:cNvSpPr txBox="1"/>
          <p:nvPr/>
        </p:nvSpPr>
        <p:spPr>
          <a:xfrm>
            <a:off x="6731995" y="1831222"/>
            <a:ext cx="343364" cy="369332"/>
          </a:xfrm>
          <a:prstGeom prst="rect">
            <a:avLst/>
          </a:prstGeom>
          <a:noFill/>
        </p:spPr>
        <p:txBody>
          <a:bodyPr wrap="none" rtlCol="0">
            <a:spAutoFit/>
          </a:bodyPr>
          <a:lstStyle/>
          <a:p>
            <a:r>
              <a:rPr lang="en-US" sz="1800" dirty="0" smtClean="0">
                <a:latin typeface="+mn-lt"/>
              </a:rPr>
              <a:t>…</a:t>
            </a:r>
            <a:endParaRPr lang="en-US" sz="1800" dirty="0">
              <a:latin typeface="+mn-lt"/>
            </a:endParaRPr>
          </a:p>
        </p:txBody>
      </p:sp>
      <p:sp>
        <p:nvSpPr>
          <p:cNvPr id="19" name="Content Placeholder 2"/>
          <p:cNvSpPr>
            <a:spLocks noGrp="1"/>
          </p:cNvSpPr>
          <p:nvPr>
            <p:ph idx="1"/>
          </p:nvPr>
        </p:nvSpPr>
        <p:spPr>
          <a:xfrm>
            <a:off x="209800" y="2135580"/>
            <a:ext cx="8839200" cy="685800"/>
          </a:xfrm>
        </p:spPr>
        <p:txBody>
          <a:bodyPr/>
          <a:lstStyle/>
          <a:p>
            <a:r>
              <a:rPr lang="en-US" sz="2800" dirty="0" smtClean="0"/>
              <a:t>Portion of matrix from the Brown corpus</a:t>
            </a:r>
            <a:endParaRPr lang="en-US" sz="2800" dirty="0" smtClean="0"/>
          </a:p>
        </p:txBody>
      </p:sp>
      <mc:AlternateContent xmlns:mc="http://schemas.openxmlformats.org/markup-compatibility/2006">
        <mc:Choice xmlns:p14="http://schemas.microsoft.com/office/powerpoint/2010/main" Requires="p14">
          <p:contentPart p14:bwMode="auto" r:id="rId7">
            <p14:nvContentPartPr>
              <p14:cNvPr id="20" name="Ink 19"/>
              <p14:cNvContentPartPr/>
              <p14:nvPr/>
            </p14:nvContentPartPr>
            <p14:xfrm>
              <a:off x="380520" y="2401200"/>
              <a:ext cx="8510760" cy="2286360"/>
            </p14:xfrm>
          </p:contentPart>
        </mc:Choice>
        <mc:Fallback>
          <p:pic>
            <p:nvPicPr>
              <p:cNvPr id="20" name="Ink 19"/>
              <p:cNvPicPr/>
              <p:nvPr/>
            </p:nvPicPr>
            <p:blipFill>
              <a:blip r:embed="rId8"/>
              <a:stretch>
                <a:fillRect/>
              </a:stretch>
            </p:blipFill>
            <p:spPr>
              <a:xfrm>
                <a:off x="373680" y="2390040"/>
                <a:ext cx="8529480" cy="2304360"/>
              </a:xfrm>
              <a:prstGeom prst="rect">
                <a:avLst/>
              </a:prstGeom>
            </p:spPr>
          </p:pic>
        </mc:Fallback>
      </mc:AlternateContent>
    </p:spTree>
    <p:extLst>
      <p:ext uri="{BB962C8B-B14F-4D97-AF65-F5344CB8AC3E}">
        <p14:creationId xmlns:p14="http://schemas.microsoft.com/office/powerpoint/2010/main" val="249469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8" grpId="0" animBg="1"/>
      <p:bldP spid="8" grpId="1"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09550"/>
            <a:ext cx="7467600" cy="742950"/>
          </a:xfrm>
        </p:spPr>
        <p:txBody>
          <a:bodyPr/>
          <a:lstStyle/>
          <a:p>
            <a:r>
              <a:rPr lang="en-US" dirty="0" smtClean="0"/>
              <a:t>Word-word matrix</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304800" y="1123950"/>
                <a:ext cx="8534400" cy="3333750"/>
              </a:xfrm>
            </p:spPr>
            <p:txBody>
              <a:bodyPr/>
              <a:lstStyle/>
              <a:p>
                <a:r>
                  <a:rPr lang="en-US" dirty="0" smtClean="0"/>
                  <a:t>We showed only 4x6, but the real matrix is 50,000 x 50,000</a:t>
                </a:r>
              </a:p>
              <a:p>
                <a:pPr lvl="1"/>
                <a:r>
                  <a:rPr lang="en-US" dirty="0" smtClean="0"/>
                  <a:t>So it’s very </a:t>
                </a:r>
                <a:r>
                  <a:rPr lang="en-US" b="1" dirty="0" smtClean="0"/>
                  <a:t>sparse</a:t>
                </a:r>
              </a:p>
              <a:p>
                <a:pPr lvl="2"/>
                <a:r>
                  <a:rPr lang="en-US" dirty="0" smtClean="0"/>
                  <a:t>Most values are 0.</a:t>
                </a:r>
              </a:p>
              <a:p>
                <a:pPr lvl="1"/>
                <a:r>
                  <a:rPr lang="en-US" dirty="0" smtClean="0"/>
                  <a:t>That’s OK, since there are lots of efficient algorithms for sparse matrices.</a:t>
                </a:r>
              </a:p>
              <a:p>
                <a:r>
                  <a:rPr lang="en-US" dirty="0" smtClean="0"/>
                  <a:t>The size of </a:t>
                </a:r>
                <a:r>
                  <a:rPr lang="en-US" dirty="0" smtClean="0"/>
                  <a:t>(context) windows </a:t>
                </a:r>
                <a:r>
                  <a:rPr lang="en-US" dirty="0" smtClean="0"/>
                  <a:t>depends on your goals</a:t>
                </a:r>
              </a:p>
              <a:p>
                <a:pPr lvl="1"/>
                <a:r>
                  <a:rPr lang="en-US" dirty="0" smtClean="0"/>
                  <a:t>The shorter the windows , the more </a:t>
                </a:r>
                <a:r>
                  <a:rPr lang="en-US" b="1" dirty="0" smtClean="0"/>
                  <a:t>syntactic</a:t>
                </a:r>
                <a:r>
                  <a:rPr lang="en-US" dirty="0" smtClean="0"/>
                  <a:t> the representation</a:t>
                </a:r>
              </a:p>
              <a:p>
                <a:pPr marL="800100" lvl="2" indent="0">
                  <a:buNone/>
                </a:pPr>
                <a14:m>
                  <m:oMath xmlns:m="http://schemas.openxmlformats.org/officeDocument/2006/math">
                    <m:r>
                      <a:rPr lang="en-US" i="1">
                        <a:latin typeface="Cambria Math" charset="0"/>
                        <a:ea typeface="Cambria Math" charset="0"/>
                        <a:cs typeface="Cambria Math" charset="0"/>
                      </a:rPr>
                      <m:t>±</m:t>
                    </m:r>
                  </m:oMath>
                </a14:m>
                <a:r>
                  <a:rPr lang="en-US" dirty="0"/>
                  <a:t> </a:t>
                </a:r>
                <a:r>
                  <a:rPr lang="en-US" dirty="0" smtClean="0"/>
                  <a:t>1-3 very </a:t>
                </a:r>
                <a:r>
                  <a:rPr lang="en-US" dirty="0" err="1" smtClean="0"/>
                  <a:t>syntacticy</a:t>
                </a:r>
                <a:endParaRPr lang="en-US" dirty="0" smtClean="0"/>
              </a:p>
              <a:p>
                <a:pPr lvl="1"/>
                <a:r>
                  <a:rPr lang="en-US" dirty="0" smtClean="0"/>
                  <a:t>The longer the windows, the more </a:t>
                </a:r>
                <a:r>
                  <a:rPr lang="en-US" b="1" dirty="0" smtClean="0"/>
                  <a:t>semantic</a:t>
                </a:r>
                <a:r>
                  <a:rPr lang="en-US" dirty="0" smtClean="0"/>
                  <a:t> the representation</a:t>
                </a:r>
              </a:p>
              <a:p>
                <a:pPr marL="800100" lvl="2" indent="0">
                  <a:buNone/>
                </a:pPr>
                <a14:m>
                  <m:oMath xmlns:m="http://schemas.openxmlformats.org/officeDocument/2006/math">
                    <m:r>
                      <a:rPr lang="en-US" i="1">
                        <a:latin typeface="Cambria Math" charset="0"/>
                        <a:ea typeface="Cambria Math" charset="0"/>
                        <a:cs typeface="Cambria Math" charset="0"/>
                      </a:rPr>
                      <m:t>±</m:t>
                    </m:r>
                  </m:oMath>
                </a14:m>
                <a:r>
                  <a:rPr lang="en-US" dirty="0"/>
                  <a:t> </a:t>
                </a:r>
                <a:r>
                  <a:rPr lang="en-US" dirty="0" smtClean="0"/>
                  <a:t>4-10 more </a:t>
                </a:r>
                <a:r>
                  <a:rPr lang="en-US" dirty="0" err="1" smtClean="0"/>
                  <a:t>semanticy</a:t>
                </a: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304800" y="1123950"/>
                <a:ext cx="8534400" cy="3333750"/>
              </a:xfrm>
              <a:blipFill rotWithShape="1">
                <a:blip r:embed="rId2"/>
                <a:stretch>
                  <a:fillRect l="-929" t="-1463" b="-6947"/>
                </a:stretch>
              </a:blipFill>
            </p:spPr>
            <p:txBody>
              <a:bodyPr/>
              <a:lstStyle/>
              <a:p>
                <a:r>
                  <a:rPr lang="en-CA">
                    <a:noFill/>
                  </a:rPr>
                  <a:t> </a:t>
                </a:r>
              </a:p>
            </p:txBody>
          </p:sp>
        </mc:Fallback>
      </mc:AlternateContent>
      <p:sp>
        <p:nvSpPr>
          <p:cNvPr id="4" name="Slide Number Placeholder 3"/>
          <p:cNvSpPr>
            <a:spLocks noGrp="1"/>
          </p:cNvSpPr>
          <p:nvPr>
            <p:ph type="sldNum" sz="quarter" idx="12"/>
          </p:nvPr>
        </p:nvSpPr>
        <p:spPr/>
        <p:txBody>
          <a:bodyPr/>
          <a:lstStyle/>
          <a:p>
            <a:fld id="{10F35DC5-7E65-8247-99AB-4E984F8A921E}" type="slidenum">
              <a:rPr lang="en-US" smtClean="0"/>
              <a:pPr/>
              <a:t>21</a:t>
            </a:fld>
            <a:endParaRPr lang="en-US"/>
          </a:p>
        </p:txBody>
      </p:sp>
      <p:sp>
        <p:nvSpPr>
          <p:cNvPr id="5" name="Date Placeholder 4"/>
          <p:cNvSpPr>
            <a:spLocks noGrp="1"/>
          </p:cNvSpPr>
          <p:nvPr>
            <p:ph type="dt" sz="half" idx="10"/>
          </p:nvPr>
        </p:nvSpPr>
        <p:spPr/>
        <p:txBody>
          <a:bodyPr/>
          <a:lstStyle/>
          <a:p>
            <a:pPr>
              <a:defRPr/>
            </a:pPr>
            <a:fld id="{C951E428-B55D-4C35-AF93-2F7EFC8584D3}" type="datetime1">
              <a:rPr lang="en-US" smtClean="0"/>
              <a:t>2/23/2016</a:t>
            </a:fld>
            <a:endParaRPr lang="en-US"/>
          </a:p>
        </p:txBody>
      </p:sp>
      <p:sp>
        <p:nvSpPr>
          <p:cNvPr id="6" name="Footer Placeholder 5"/>
          <p:cNvSpPr>
            <a:spLocks noGrp="1"/>
          </p:cNvSpPr>
          <p:nvPr>
            <p:ph type="ftr" sz="quarter" idx="11"/>
          </p:nvPr>
        </p:nvSpPr>
        <p:spPr/>
        <p:txBody>
          <a:bodyPr/>
          <a:lstStyle/>
          <a:p>
            <a:pPr>
              <a:defRPr/>
            </a:pPr>
            <a:r>
              <a:rPr lang="en-US" smtClean="0"/>
              <a:t>CPSC503 Winter 2016</a:t>
            </a:r>
            <a:endParaRPr lang="en-US"/>
          </a:p>
        </p:txBody>
      </p:sp>
      <mc:AlternateContent xmlns:mc="http://schemas.openxmlformats.org/markup-compatibility/2006">
        <mc:Choice xmlns:p14="http://schemas.microsoft.com/office/powerpoint/2010/main" Requires="p14">
          <p:contentPart p14:bwMode="auto" r:id="rId3">
            <p14:nvContentPartPr>
              <p14:cNvPr id="7" name="Ink 6"/>
              <p14:cNvContentPartPr/>
              <p14:nvPr/>
            </p14:nvContentPartPr>
            <p14:xfrm>
              <a:off x="3349440" y="1816560"/>
              <a:ext cx="452160" cy="288000"/>
            </p14:xfrm>
          </p:contentPart>
        </mc:Choice>
        <mc:Fallback>
          <p:pic>
            <p:nvPicPr>
              <p:cNvPr id="7" name="Ink 6"/>
              <p:cNvPicPr/>
              <p:nvPr/>
            </p:nvPicPr>
            <p:blipFill>
              <a:blip r:embed="rId4"/>
              <a:stretch>
                <a:fillRect/>
              </a:stretch>
            </p:blipFill>
            <p:spPr>
              <a:xfrm>
                <a:off x="3337560" y="1813320"/>
                <a:ext cx="470160" cy="303480"/>
              </a:xfrm>
              <a:prstGeom prst="rect">
                <a:avLst/>
              </a:prstGeom>
            </p:spPr>
          </p:pic>
        </mc:Fallback>
      </mc:AlternateContent>
    </p:spTree>
    <p:extLst>
      <p:ext uri="{BB962C8B-B14F-4D97-AF65-F5344CB8AC3E}">
        <p14:creationId xmlns:p14="http://schemas.microsoft.com/office/powerpoint/2010/main" val="12347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7467600" cy="361950"/>
          </a:xfrm>
        </p:spPr>
        <p:txBody>
          <a:bodyPr/>
          <a:lstStyle/>
          <a:p>
            <a:r>
              <a:rPr lang="en-US" dirty="0" smtClean="0"/>
              <a:t>2 kinds of co-occurrence between 2 words</a:t>
            </a:r>
            <a:endParaRPr lang="en-US" dirty="0"/>
          </a:p>
        </p:txBody>
      </p:sp>
      <p:sp>
        <p:nvSpPr>
          <p:cNvPr id="3" name="Content Placeholder 2"/>
          <p:cNvSpPr>
            <a:spLocks noGrp="1"/>
          </p:cNvSpPr>
          <p:nvPr>
            <p:ph idx="1"/>
          </p:nvPr>
        </p:nvSpPr>
        <p:spPr>
          <a:xfrm>
            <a:off x="304800" y="1352550"/>
            <a:ext cx="8839200" cy="3695700"/>
          </a:xfrm>
        </p:spPr>
        <p:txBody>
          <a:bodyPr/>
          <a:lstStyle/>
          <a:p>
            <a:r>
              <a:rPr lang="en-US" sz="2800" dirty="0" smtClean="0"/>
              <a:t>First-order </a:t>
            </a:r>
            <a:r>
              <a:rPr lang="en-US" sz="2800" dirty="0"/>
              <a:t>co-occurrence </a:t>
            </a:r>
            <a:r>
              <a:rPr lang="en-US" sz="2800" dirty="0" smtClean="0"/>
              <a:t>(</a:t>
            </a:r>
            <a:r>
              <a:rPr lang="en-US" sz="2800" b="1" dirty="0" smtClean="0"/>
              <a:t>syntagmatic</a:t>
            </a:r>
            <a:r>
              <a:rPr lang="en-US" sz="2800" dirty="0" smtClean="0"/>
              <a:t> </a:t>
            </a:r>
            <a:r>
              <a:rPr lang="en-US" sz="2800" b="1" dirty="0" smtClean="0"/>
              <a:t>association</a:t>
            </a:r>
            <a:r>
              <a:rPr lang="en-US" sz="2800" dirty="0" smtClean="0"/>
              <a:t>):</a:t>
            </a:r>
          </a:p>
          <a:p>
            <a:pPr lvl="1"/>
            <a:r>
              <a:rPr lang="en-US" sz="2400" dirty="0" smtClean="0"/>
              <a:t>They are </a:t>
            </a:r>
            <a:r>
              <a:rPr lang="en-US" sz="2400" dirty="0"/>
              <a:t>typically nearby each other. </a:t>
            </a:r>
            <a:endParaRPr lang="en-US" sz="2400" dirty="0" smtClean="0"/>
          </a:p>
          <a:p>
            <a:pPr lvl="1"/>
            <a:r>
              <a:rPr lang="en-US" sz="2400" i="1" dirty="0" smtClean="0"/>
              <a:t>wrote </a:t>
            </a:r>
            <a:r>
              <a:rPr lang="en-US" sz="2400" dirty="0"/>
              <a:t>is a first-order associate of </a:t>
            </a:r>
            <a:r>
              <a:rPr lang="en-US" sz="2400" i="1" dirty="0"/>
              <a:t>book </a:t>
            </a:r>
            <a:r>
              <a:rPr lang="en-US" sz="2400" dirty="0"/>
              <a:t>or </a:t>
            </a:r>
            <a:r>
              <a:rPr lang="en-US" sz="2400" i="1" dirty="0"/>
              <a:t>poem</a:t>
            </a:r>
            <a:r>
              <a:rPr lang="en-US" sz="2400" dirty="0"/>
              <a:t>. </a:t>
            </a:r>
            <a:endParaRPr lang="en-US" sz="2400" dirty="0" smtClean="0"/>
          </a:p>
          <a:p>
            <a:r>
              <a:rPr lang="en-US" sz="2800" dirty="0" smtClean="0"/>
              <a:t>Second-order </a:t>
            </a:r>
            <a:r>
              <a:rPr lang="en-US" sz="2800" dirty="0"/>
              <a:t>co-occurrence </a:t>
            </a:r>
            <a:r>
              <a:rPr lang="en-US" sz="2800" dirty="0" smtClean="0"/>
              <a:t>(</a:t>
            </a:r>
            <a:r>
              <a:rPr lang="en-US" sz="2800" b="1" dirty="0" smtClean="0"/>
              <a:t>paradigmatic association</a:t>
            </a:r>
            <a:r>
              <a:rPr lang="en-US" sz="2800" dirty="0" smtClean="0"/>
              <a:t>): </a:t>
            </a:r>
          </a:p>
          <a:p>
            <a:pPr lvl="1"/>
            <a:r>
              <a:rPr lang="en-US" sz="2400" dirty="0" smtClean="0"/>
              <a:t>They have </a:t>
            </a:r>
            <a:r>
              <a:rPr lang="en-US" sz="2400" dirty="0"/>
              <a:t>similar neighbors. </a:t>
            </a:r>
            <a:endParaRPr lang="en-US" sz="2400" dirty="0" smtClean="0"/>
          </a:p>
          <a:p>
            <a:pPr lvl="1"/>
            <a:r>
              <a:rPr lang="en-US" sz="2400" i="1" dirty="0" smtClean="0"/>
              <a:t>wrote </a:t>
            </a:r>
            <a:r>
              <a:rPr lang="en-US" sz="2400" dirty="0"/>
              <a:t>is a second- order associate of words like </a:t>
            </a:r>
            <a:r>
              <a:rPr lang="en-US" sz="2400" i="1" dirty="0"/>
              <a:t>said </a:t>
            </a:r>
            <a:r>
              <a:rPr lang="en-US" sz="2400" dirty="0"/>
              <a:t>or </a:t>
            </a:r>
            <a:r>
              <a:rPr lang="en-US" sz="2400" i="1" dirty="0"/>
              <a:t>remarked</a:t>
            </a:r>
            <a:r>
              <a:rPr lang="en-US" sz="2400" dirty="0"/>
              <a:t>. </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22</a:t>
            </a:fld>
            <a:endParaRPr lang="en-US"/>
          </a:p>
        </p:txBody>
      </p:sp>
      <p:sp>
        <p:nvSpPr>
          <p:cNvPr id="5" name="TextBox 4"/>
          <p:cNvSpPr txBox="1"/>
          <p:nvPr/>
        </p:nvSpPr>
        <p:spPr>
          <a:xfrm>
            <a:off x="5623484" y="742950"/>
            <a:ext cx="3520516" cy="369332"/>
          </a:xfrm>
          <a:prstGeom prst="rect">
            <a:avLst/>
          </a:prstGeom>
          <a:noFill/>
        </p:spPr>
        <p:txBody>
          <a:bodyPr wrap="none" rtlCol="0">
            <a:spAutoFit/>
          </a:bodyPr>
          <a:lstStyle/>
          <a:p>
            <a:r>
              <a:rPr lang="en-US" sz="1800" dirty="0" smtClean="0"/>
              <a:t>(</a:t>
            </a:r>
            <a:r>
              <a:rPr lang="en-US" sz="1800" dirty="0" err="1"/>
              <a:t>Schütze</a:t>
            </a:r>
            <a:r>
              <a:rPr lang="en-US" sz="1800" dirty="0"/>
              <a:t> and Pedersen, 1993</a:t>
            </a:r>
            <a:r>
              <a:rPr lang="en-US" sz="1800" dirty="0" smtClean="0"/>
              <a:t>)</a:t>
            </a:r>
            <a:endParaRPr lang="en-US" sz="1800" dirty="0"/>
          </a:p>
        </p:txBody>
      </p:sp>
      <p:sp>
        <p:nvSpPr>
          <p:cNvPr id="6" name="Date Placeholder 5"/>
          <p:cNvSpPr>
            <a:spLocks noGrp="1"/>
          </p:cNvSpPr>
          <p:nvPr>
            <p:ph type="dt" sz="half" idx="10"/>
          </p:nvPr>
        </p:nvSpPr>
        <p:spPr/>
        <p:txBody>
          <a:bodyPr/>
          <a:lstStyle/>
          <a:p>
            <a:pPr>
              <a:defRPr/>
            </a:pPr>
            <a:fld id="{CD4E0F00-F5E3-4D99-A4EA-46D98DAB3331}" type="datetime1">
              <a:rPr lang="en-US" smtClean="0"/>
              <a:t>2/23/2016</a:t>
            </a:fld>
            <a:endParaRPr lang="en-US"/>
          </a:p>
        </p:txBody>
      </p:sp>
      <p:sp>
        <p:nvSpPr>
          <p:cNvPr id="7" name="Footer Placeholder 6"/>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13977137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ctrTitle"/>
          </p:nvPr>
        </p:nvSpPr>
        <p:spPr>
          <a:xfrm>
            <a:off x="3962400" y="-323850"/>
            <a:ext cx="4800600" cy="1905000"/>
          </a:xfrm>
        </p:spPr>
        <p:txBody>
          <a:bodyPr/>
          <a:lstStyle/>
          <a:p>
            <a:r>
              <a:rPr lang="en-US" sz="4000" dirty="0" smtClean="0">
                <a:latin typeface="Calibri (Headings)"/>
                <a:cs typeface="Calibri (Headings)"/>
              </a:rPr>
              <a:t>Vector Semantics</a:t>
            </a:r>
            <a:endParaRPr lang="en-US" sz="4000" dirty="0">
              <a:latin typeface="Calibri (Headings)"/>
              <a:ea typeface="ＭＳ Ｐゴシック" charset="0"/>
              <a:cs typeface="Calibri (Headings)"/>
            </a:endParaRPr>
          </a:p>
        </p:txBody>
      </p:sp>
      <p:sp>
        <p:nvSpPr>
          <p:cNvPr id="16387" name="Rectangle 6"/>
          <p:cNvSpPr>
            <a:spLocks noGrp="1" noChangeArrowheads="1"/>
          </p:cNvSpPr>
          <p:nvPr>
            <p:ph type="subTitle" idx="1"/>
          </p:nvPr>
        </p:nvSpPr>
        <p:spPr>
          <a:xfrm>
            <a:off x="3810000" y="1809750"/>
            <a:ext cx="5105400" cy="1295400"/>
          </a:xfrm>
        </p:spPr>
        <p:txBody>
          <a:bodyPr/>
          <a:lstStyle/>
          <a:p>
            <a:r>
              <a:rPr lang="en-US" sz="3600" dirty="0" smtClean="0">
                <a:solidFill>
                  <a:srgbClr val="A4001D"/>
                </a:solidFill>
                <a:ea typeface="ＭＳ Ｐゴシック" charset="0"/>
                <a:cs typeface="Calibri"/>
              </a:rPr>
              <a:t>Positive </a:t>
            </a:r>
            <a:r>
              <a:rPr lang="en-US" sz="3600" dirty="0" err="1" smtClean="0">
                <a:solidFill>
                  <a:srgbClr val="A4001D"/>
                </a:solidFill>
                <a:ea typeface="ＭＳ Ｐゴシック" charset="0"/>
                <a:cs typeface="Calibri"/>
              </a:rPr>
              <a:t>Pointwise</a:t>
            </a:r>
            <a:r>
              <a:rPr lang="en-US" sz="3600" dirty="0" smtClean="0">
                <a:solidFill>
                  <a:srgbClr val="A4001D"/>
                </a:solidFill>
                <a:ea typeface="ＭＳ Ｐゴシック" charset="0"/>
                <a:cs typeface="Calibri"/>
              </a:rPr>
              <a:t> Mutual Information (PPMI)</a:t>
            </a:r>
            <a:endParaRPr lang="en-US" sz="3600" dirty="0">
              <a:solidFill>
                <a:srgbClr val="A4001D"/>
              </a:solidFill>
              <a:ea typeface="ＭＳ Ｐゴシック" charset="0"/>
              <a:cs typeface="Calibri"/>
            </a:endParaRP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3644640" y="1692360"/>
              <a:ext cx="1834920" cy="823320"/>
            </p14:xfrm>
          </p:contentPart>
        </mc:Choice>
        <mc:Fallback>
          <p:pic>
            <p:nvPicPr>
              <p:cNvPr id="2" name="Ink 1"/>
              <p:cNvPicPr/>
              <p:nvPr/>
            </p:nvPicPr>
            <p:blipFill>
              <a:blip r:embed="rId4"/>
              <a:stretch>
                <a:fillRect/>
              </a:stretch>
            </p:blipFill>
            <p:spPr>
              <a:xfrm>
                <a:off x="3636720" y="1680840"/>
                <a:ext cx="1854720" cy="845640"/>
              </a:xfrm>
              <a:prstGeom prst="rect">
                <a:avLst/>
              </a:prstGeom>
            </p:spPr>
          </p:pic>
        </mc:Fallback>
      </mc:AlternateContent>
    </p:spTree>
    <p:extLst>
      <p:ext uri="{BB962C8B-B14F-4D97-AF65-F5344CB8AC3E}">
        <p14:creationId xmlns:p14="http://schemas.microsoft.com/office/powerpoint/2010/main" val="22672338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with raw counts</a:t>
            </a:r>
            <a:endParaRPr lang="en-US" dirty="0"/>
          </a:p>
        </p:txBody>
      </p:sp>
      <p:sp>
        <p:nvSpPr>
          <p:cNvPr id="3" name="Content Placeholder 2"/>
          <p:cNvSpPr>
            <a:spLocks noGrp="1"/>
          </p:cNvSpPr>
          <p:nvPr>
            <p:ph idx="1"/>
          </p:nvPr>
        </p:nvSpPr>
        <p:spPr/>
        <p:txBody>
          <a:bodyPr/>
          <a:lstStyle/>
          <a:p>
            <a:r>
              <a:rPr lang="en-US" sz="2800" dirty="0" smtClean="0"/>
              <a:t>Raw word frequency is not a great measure of association between words</a:t>
            </a:r>
          </a:p>
          <a:p>
            <a:pPr lvl="1"/>
            <a:r>
              <a:rPr lang="en-US" dirty="0" smtClean="0"/>
              <a:t>It’s very skewed</a:t>
            </a:r>
          </a:p>
          <a:p>
            <a:pPr lvl="2"/>
            <a:r>
              <a:rPr lang="en-US" dirty="0" smtClean="0"/>
              <a:t>“the” and “of” are very frequent, but maybe not the most discriminative</a:t>
            </a:r>
          </a:p>
          <a:p>
            <a:r>
              <a:rPr lang="en-US" dirty="0" smtClean="0"/>
              <a:t>We’d rather have a measure that asks whether a context word is </a:t>
            </a:r>
            <a:r>
              <a:rPr lang="en-US" b="1" dirty="0" smtClean="0"/>
              <a:t>particularly informative </a:t>
            </a:r>
            <a:r>
              <a:rPr lang="en-US" dirty="0" smtClean="0"/>
              <a:t>about the target word.</a:t>
            </a:r>
          </a:p>
          <a:p>
            <a:pPr lvl="1"/>
            <a:r>
              <a:rPr lang="en-US" sz="2400" dirty="0" smtClean="0">
                <a:solidFill>
                  <a:srgbClr val="0000FF"/>
                </a:solidFill>
              </a:rPr>
              <a:t>Positive </a:t>
            </a:r>
            <a:r>
              <a:rPr lang="en-US" sz="2400" dirty="0" err="1" smtClean="0">
                <a:solidFill>
                  <a:srgbClr val="0000FF"/>
                </a:solidFill>
              </a:rPr>
              <a:t>Pointwise</a:t>
            </a:r>
            <a:r>
              <a:rPr lang="en-US" sz="2400" dirty="0" smtClean="0">
                <a:solidFill>
                  <a:srgbClr val="0000FF"/>
                </a:solidFill>
              </a:rPr>
              <a:t> Mutual Information (PPMI)</a:t>
            </a:r>
            <a:endParaRPr lang="en-US" sz="2400" dirty="0" smtClean="0"/>
          </a:p>
        </p:txBody>
      </p:sp>
      <p:sp>
        <p:nvSpPr>
          <p:cNvPr id="4" name="Slide Number Placeholder 3"/>
          <p:cNvSpPr>
            <a:spLocks noGrp="1"/>
          </p:cNvSpPr>
          <p:nvPr>
            <p:ph type="sldNum" sz="quarter" idx="12"/>
          </p:nvPr>
        </p:nvSpPr>
        <p:spPr/>
        <p:txBody>
          <a:bodyPr/>
          <a:lstStyle/>
          <a:p>
            <a:fld id="{10F35DC5-7E65-8247-99AB-4E984F8A921E}" type="slidenum">
              <a:rPr lang="en-US" smtClean="0"/>
              <a:pPr/>
              <a:t>24</a:t>
            </a:fld>
            <a:endParaRPr lang="en-US"/>
          </a:p>
        </p:txBody>
      </p:sp>
      <p:sp>
        <p:nvSpPr>
          <p:cNvPr id="5" name="Date Placeholder 4"/>
          <p:cNvSpPr>
            <a:spLocks noGrp="1"/>
          </p:cNvSpPr>
          <p:nvPr>
            <p:ph type="dt" sz="half" idx="10"/>
          </p:nvPr>
        </p:nvSpPr>
        <p:spPr/>
        <p:txBody>
          <a:bodyPr/>
          <a:lstStyle/>
          <a:p>
            <a:pPr>
              <a:defRPr/>
            </a:pPr>
            <a:fld id="{EB4D5C6E-0E34-4E57-B82D-07887C97AA5C}" type="datetime1">
              <a:rPr lang="en-US" smtClean="0"/>
              <a:t>2/23/2016</a:t>
            </a:fld>
            <a:endParaRPr lang="en-US"/>
          </a:p>
        </p:txBody>
      </p:sp>
      <p:sp>
        <p:nvSpPr>
          <p:cNvPr id="6" name="Footer Placeholder 5"/>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38988597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2450" name="Rectangle 2"/>
          <p:cNvSpPr>
            <a:spLocks noGrp="1" noChangeArrowheads="1"/>
          </p:cNvSpPr>
          <p:nvPr>
            <p:ph type="title"/>
          </p:nvPr>
        </p:nvSpPr>
        <p:spPr>
          <a:xfrm>
            <a:off x="1371600" y="209550"/>
            <a:ext cx="7467600" cy="742950"/>
          </a:xfrm>
        </p:spPr>
        <p:txBody>
          <a:bodyPr/>
          <a:lstStyle/>
          <a:p>
            <a:r>
              <a:rPr lang="en-US" dirty="0" err="1"/>
              <a:t>Pointwise</a:t>
            </a:r>
            <a:r>
              <a:rPr lang="en-US" dirty="0"/>
              <a:t> Mutual Information</a:t>
            </a:r>
          </a:p>
        </p:txBody>
      </p:sp>
      <mc:AlternateContent xmlns:mc="http://schemas.openxmlformats.org/markup-compatibility/2006" xmlns:a14="http://schemas.microsoft.com/office/drawing/2010/main">
        <mc:Choice Requires="a14">
          <p:sp>
            <p:nvSpPr>
              <p:cNvPr id="1512451" name="Rectangle 3"/>
              <p:cNvSpPr>
                <a:spLocks noGrp="1" noChangeArrowheads="1"/>
              </p:cNvSpPr>
              <p:nvPr>
                <p:ph sz="quarter" idx="1"/>
              </p:nvPr>
            </p:nvSpPr>
            <p:spPr>
              <a:xfrm>
                <a:off x="609600" y="1428750"/>
                <a:ext cx="7924800" cy="3714750"/>
              </a:xfrm>
            </p:spPr>
            <p:txBody>
              <a:bodyPr/>
              <a:lstStyle/>
              <a:p>
                <a:pPr marL="0" indent="0">
                  <a:buNone/>
                </a:pPr>
                <a:r>
                  <a:rPr lang="en-US" b="1" dirty="0" smtClean="0"/>
                  <a:t>Pointwise </a:t>
                </a:r>
                <a:r>
                  <a:rPr lang="en-US" b="1" dirty="0"/>
                  <a:t>mutual information</a:t>
                </a:r>
                <a:r>
                  <a:rPr lang="en-US" dirty="0"/>
                  <a:t>: </a:t>
                </a:r>
                <a:endParaRPr lang="en-US" dirty="0" smtClean="0"/>
              </a:p>
              <a:p>
                <a:pPr marL="457200" lvl="1" indent="0">
                  <a:buNone/>
                </a:pPr>
                <a:r>
                  <a:rPr lang="en-US" sz="1800" dirty="0" smtClean="0"/>
                  <a:t>Do events </a:t>
                </a:r>
                <a:r>
                  <a:rPr lang="en-US" sz="1800" dirty="0"/>
                  <a:t>x and y </a:t>
                </a:r>
                <a:r>
                  <a:rPr lang="en-US" sz="1800" dirty="0" smtClean="0"/>
                  <a:t>co-occur more than if they were independent?</a:t>
                </a:r>
              </a:p>
              <a:p>
                <a:pPr lvl="1"/>
                <a:endParaRPr lang="en-US" sz="1100" dirty="0"/>
              </a:p>
              <a:p>
                <a:endParaRPr lang="en-US" b="1" dirty="0" smtClean="0"/>
              </a:p>
              <a:p>
                <a:pPr marL="0" lvl="1" indent="0">
                  <a:buClr>
                    <a:srgbClr val="CC0000"/>
                  </a:buClr>
                  <a:buNone/>
                </a:pPr>
                <a:r>
                  <a:rPr lang="en-US" sz="2400" b="1" dirty="0" smtClean="0"/>
                  <a:t>PMI </a:t>
                </a:r>
                <a:r>
                  <a:rPr lang="en-US" sz="2400" b="1" dirty="0"/>
                  <a:t>between two words</a:t>
                </a:r>
                <a:r>
                  <a:rPr lang="en-US" sz="2400" dirty="0" smtClean="0"/>
                  <a:t>:  </a:t>
                </a:r>
                <a:r>
                  <a:rPr lang="en-US" sz="1600" dirty="0" smtClean="0">
                    <a:solidFill>
                      <a:schemeClr val="bg1">
                        <a:lumMod val="65000"/>
                      </a:schemeClr>
                    </a:solidFill>
                  </a:rPr>
                  <a:t>(</a:t>
                </a:r>
                <a:r>
                  <a:rPr lang="en-US" sz="1600" dirty="0">
                    <a:solidFill>
                      <a:schemeClr val="bg1">
                        <a:lumMod val="65000"/>
                      </a:schemeClr>
                    </a:solidFill>
                  </a:rPr>
                  <a:t>Church &amp; Hanks 1989</a:t>
                </a:r>
                <a:r>
                  <a:rPr lang="en-US" sz="1600" dirty="0" smtClean="0">
                    <a:solidFill>
                      <a:schemeClr val="bg1">
                        <a:lumMod val="65000"/>
                      </a:schemeClr>
                    </a:solidFill>
                  </a:rPr>
                  <a:t>)</a:t>
                </a:r>
                <a:endParaRPr lang="en-US" dirty="0"/>
              </a:p>
              <a:p>
                <a:pPr marL="457200" lvl="1" indent="0">
                  <a:buNone/>
                </a:pPr>
                <a:r>
                  <a:rPr lang="en-US" sz="1800" dirty="0"/>
                  <a:t> Do </a:t>
                </a:r>
                <a:r>
                  <a:rPr lang="en-US" sz="1800" dirty="0" smtClean="0"/>
                  <a:t>words x </a:t>
                </a:r>
                <a:r>
                  <a:rPr lang="en-US" sz="1800" dirty="0"/>
                  <a:t>and y co-occur more than if they were independent</a:t>
                </a:r>
                <a:r>
                  <a:rPr lang="en-US" sz="1800" dirty="0" smtClean="0"/>
                  <a:t>? </a:t>
                </a:r>
                <a:endParaRPr lang="en-US" sz="1800" dirty="0"/>
              </a:p>
              <a:p>
                <a:pPr>
                  <a:buFont typeface="Wingdings" pitchFamily="-65" charset="2"/>
                  <a:buNone/>
                </a:pPr>
                <a:endParaRPr lang="en-US" sz="2000" b="0" i="0" dirty="0" smtClean="0">
                  <a:latin typeface="Cambria Math" charset="0"/>
                </a:endParaRPr>
              </a:p>
              <a:p>
                <a:pPr>
                  <a:buFont typeface="Wingdings" pitchFamily="-65" charset="2"/>
                  <a:buNone/>
                </a:pPr>
                <a14:m>
                  <m:oMathPara xmlns:m="http://schemas.openxmlformats.org/officeDocument/2006/math">
                    <m:oMathParaPr>
                      <m:jc m:val="centerGroup"/>
                    </m:oMathParaPr>
                    <m:oMath xmlns:m="http://schemas.openxmlformats.org/officeDocument/2006/math">
                      <m:r>
                        <m:rPr>
                          <m:nor/>
                        </m:rPr>
                        <a:rPr lang="en-US" sz="2000" b="0" i="0" smtClean="0">
                          <a:latin typeface="Cambria Math" charset="0"/>
                        </a:rPr>
                        <m:t>PMI</m:t>
                      </m:r>
                      <m:d>
                        <m:dPr>
                          <m:ctrlPr>
                            <a:rPr lang="en-US" sz="2000" b="0" i="1" smtClean="0">
                              <a:latin typeface="Cambria Math"/>
                            </a:rPr>
                          </m:ctrlPr>
                        </m:dPr>
                        <m:e>
                          <m:sSub>
                            <m:sSubPr>
                              <m:ctrlPr>
                                <a:rPr lang="en-US" sz="2000" b="0" i="1" smtClean="0">
                                  <a:latin typeface="Cambria Math"/>
                                </a:rPr>
                              </m:ctrlPr>
                            </m:sSubPr>
                            <m:e>
                              <m:r>
                                <a:rPr lang="en-US" sz="2000" b="0" i="1" smtClean="0">
                                  <a:latin typeface="Cambria Math" charset="0"/>
                                </a:rPr>
                                <m:t>𝑤𝑜𝑟𝑑</m:t>
                              </m:r>
                            </m:e>
                            <m:sub>
                              <m:r>
                                <a:rPr lang="en-US" sz="2000" b="0" i="1" smtClean="0">
                                  <a:latin typeface="Cambria Math" charset="0"/>
                                </a:rPr>
                                <m:t>1</m:t>
                              </m:r>
                            </m:sub>
                          </m:sSub>
                          <m:r>
                            <a:rPr lang="en-US" sz="2000" b="0" i="1" smtClean="0">
                              <a:latin typeface="Cambria Math" charset="0"/>
                            </a:rPr>
                            <m:t>, </m:t>
                          </m:r>
                          <m:sSub>
                            <m:sSubPr>
                              <m:ctrlPr>
                                <a:rPr lang="en-US" sz="2000" b="0" i="1" smtClean="0">
                                  <a:latin typeface="Cambria Math"/>
                                </a:rPr>
                              </m:ctrlPr>
                            </m:sSubPr>
                            <m:e>
                              <m:r>
                                <a:rPr lang="en-US" sz="2000" b="0" i="1" smtClean="0">
                                  <a:latin typeface="Cambria Math" charset="0"/>
                                </a:rPr>
                                <m:t>𝑤𝑜𝑟𝑑</m:t>
                              </m:r>
                            </m:e>
                            <m:sub>
                              <m:r>
                                <a:rPr lang="en-US" sz="2000" b="0" i="1" smtClean="0">
                                  <a:latin typeface="Cambria Math" charset="0"/>
                                </a:rPr>
                                <m:t>2</m:t>
                              </m:r>
                            </m:sub>
                          </m:sSub>
                        </m:e>
                      </m:d>
                      <m:r>
                        <a:rPr lang="en-US" sz="2000" b="0" i="1" smtClean="0">
                          <a:latin typeface="Cambria Math" charset="0"/>
                        </a:rPr>
                        <m:t>=</m:t>
                      </m:r>
                      <m:sSub>
                        <m:sSubPr>
                          <m:ctrlPr>
                            <a:rPr lang="en-US" sz="2000" i="1">
                              <a:latin typeface="Cambria Math"/>
                            </a:rPr>
                          </m:ctrlPr>
                        </m:sSubPr>
                        <m:e>
                          <m:r>
                            <m:rPr>
                              <m:nor/>
                            </m:rPr>
                            <a:rPr lang="en-US" sz="2000" b="0" i="0" smtClean="0">
                              <a:latin typeface="Cambria Math" charset="0"/>
                            </a:rPr>
                            <m:t>log</m:t>
                          </m:r>
                        </m:e>
                        <m:sub>
                          <m:r>
                            <a:rPr lang="en-US" sz="2000" b="0" i="1" smtClean="0">
                              <a:latin typeface="Cambria Math" charset="0"/>
                            </a:rPr>
                            <m:t>2</m:t>
                          </m:r>
                        </m:sub>
                      </m:sSub>
                      <m:f>
                        <m:fPr>
                          <m:ctrlPr>
                            <a:rPr lang="en-US" sz="2000" b="0" i="1" smtClean="0">
                              <a:latin typeface="Cambria Math"/>
                            </a:rPr>
                          </m:ctrlPr>
                        </m:fPr>
                        <m:num>
                          <m:r>
                            <a:rPr lang="en-US" sz="2000" b="0" i="1" smtClean="0">
                              <a:latin typeface="Cambria Math" charset="0"/>
                            </a:rPr>
                            <m:t>𝑃</m:t>
                          </m:r>
                          <m:r>
                            <a:rPr lang="en-US" sz="2000" b="0" i="1" smtClean="0">
                              <a:latin typeface="Cambria Math" charset="0"/>
                            </a:rPr>
                            <m:t>(</m:t>
                          </m:r>
                          <m:sSub>
                            <m:sSubPr>
                              <m:ctrlPr>
                                <a:rPr lang="en-US" sz="2000" i="1">
                                  <a:latin typeface="Cambria Math"/>
                                </a:rPr>
                              </m:ctrlPr>
                            </m:sSubPr>
                            <m:e>
                              <m:r>
                                <a:rPr lang="en-US" sz="2000" i="1">
                                  <a:latin typeface="Cambria Math" charset="0"/>
                                </a:rPr>
                                <m:t>𝑤𝑜𝑟𝑑</m:t>
                              </m:r>
                            </m:e>
                            <m:sub>
                              <m:r>
                                <a:rPr lang="en-US" sz="2000" i="1">
                                  <a:latin typeface="Cambria Math" charset="0"/>
                                </a:rPr>
                                <m:t>1</m:t>
                              </m:r>
                            </m:sub>
                          </m:sSub>
                          <m:r>
                            <a:rPr lang="en-US" sz="2000" i="1">
                              <a:latin typeface="Cambria Math" charset="0"/>
                            </a:rPr>
                            <m:t>, </m:t>
                          </m:r>
                          <m:sSub>
                            <m:sSubPr>
                              <m:ctrlPr>
                                <a:rPr lang="en-US" sz="2000" i="1">
                                  <a:latin typeface="Cambria Math"/>
                                </a:rPr>
                              </m:ctrlPr>
                            </m:sSubPr>
                            <m:e>
                              <m:r>
                                <a:rPr lang="en-US" sz="2000" i="1">
                                  <a:latin typeface="Cambria Math" charset="0"/>
                                </a:rPr>
                                <m:t>𝑤𝑜𝑟𝑑</m:t>
                              </m:r>
                            </m:e>
                            <m:sub>
                              <m:r>
                                <a:rPr lang="en-US" sz="2000" i="1">
                                  <a:latin typeface="Cambria Math" charset="0"/>
                                </a:rPr>
                                <m:t>2</m:t>
                              </m:r>
                            </m:sub>
                          </m:sSub>
                          <m:r>
                            <a:rPr lang="en-US" sz="2000" b="0" i="1" smtClean="0">
                              <a:latin typeface="Cambria Math" charset="0"/>
                            </a:rPr>
                            <m:t>)</m:t>
                          </m:r>
                        </m:num>
                        <m:den>
                          <m:r>
                            <a:rPr lang="en-US" sz="2000" b="0" i="1" smtClean="0">
                              <a:latin typeface="Cambria Math" charset="0"/>
                            </a:rPr>
                            <m:t>𝑃</m:t>
                          </m:r>
                          <m:d>
                            <m:dPr>
                              <m:ctrlPr>
                                <a:rPr lang="en-US" sz="2000" b="0" i="1" smtClean="0">
                                  <a:latin typeface="Cambria Math"/>
                                </a:rPr>
                              </m:ctrlPr>
                            </m:dPr>
                            <m:e>
                              <m:sSub>
                                <m:sSubPr>
                                  <m:ctrlPr>
                                    <a:rPr lang="en-US" sz="2000" i="1">
                                      <a:latin typeface="Cambria Math"/>
                                    </a:rPr>
                                  </m:ctrlPr>
                                </m:sSubPr>
                                <m:e>
                                  <m:r>
                                    <a:rPr lang="en-US" sz="2000" i="1">
                                      <a:latin typeface="Cambria Math" charset="0"/>
                                    </a:rPr>
                                    <m:t>𝑤𝑜𝑟𝑑</m:t>
                                  </m:r>
                                </m:e>
                                <m:sub>
                                  <m:r>
                                    <a:rPr lang="en-US" sz="2000" i="1">
                                      <a:latin typeface="Cambria Math" charset="0"/>
                                    </a:rPr>
                                    <m:t>1</m:t>
                                  </m:r>
                                </m:sub>
                              </m:sSub>
                            </m:e>
                          </m:d>
                          <m:r>
                            <a:rPr lang="en-US" sz="2000" b="0" i="1" smtClean="0">
                              <a:latin typeface="Cambria Math" charset="0"/>
                            </a:rPr>
                            <m:t>𝑃</m:t>
                          </m:r>
                          <m:r>
                            <a:rPr lang="en-US" sz="2000" b="0" i="1" smtClean="0">
                              <a:latin typeface="Cambria Math" charset="0"/>
                            </a:rPr>
                            <m:t>(</m:t>
                          </m:r>
                          <m:sSub>
                            <m:sSubPr>
                              <m:ctrlPr>
                                <a:rPr lang="en-US" sz="2000" i="1">
                                  <a:latin typeface="Cambria Math"/>
                                </a:rPr>
                              </m:ctrlPr>
                            </m:sSubPr>
                            <m:e>
                              <m:r>
                                <a:rPr lang="en-US" sz="2000" i="1">
                                  <a:latin typeface="Cambria Math" charset="0"/>
                                </a:rPr>
                                <m:t>𝑤𝑜𝑟𝑑</m:t>
                              </m:r>
                            </m:e>
                            <m:sub>
                              <m:r>
                                <a:rPr lang="en-US" sz="2000" b="0" i="1" smtClean="0">
                                  <a:latin typeface="Cambria Math" charset="0"/>
                                </a:rPr>
                                <m:t>2</m:t>
                              </m:r>
                            </m:sub>
                          </m:sSub>
                          <m:r>
                            <a:rPr lang="en-US" sz="2000" b="0" i="1" smtClean="0">
                              <a:latin typeface="Cambria Math" charset="0"/>
                            </a:rPr>
                            <m:t>)</m:t>
                          </m:r>
                        </m:den>
                      </m:f>
                    </m:oMath>
                  </m:oMathPara>
                </a14:m>
                <a:endParaRPr lang="en-US" sz="2000" dirty="0"/>
              </a:p>
              <a:p>
                <a:pPr>
                  <a:buFont typeface="Wingdings" pitchFamily="-65" charset="2"/>
                  <a:buNone/>
                </a:pPr>
                <a:endParaRPr lang="en-US" sz="1600" dirty="0"/>
              </a:p>
            </p:txBody>
          </p:sp>
        </mc:Choice>
        <mc:Fallback xmlns="">
          <p:sp>
            <p:nvSpPr>
              <p:cNvPr id="1512451" name="Rectangle 3"/>
              <p:cNvSpPr>
                <a:spLocks noGrp="1" noRot="1" noChangeAspect="1" noMove="1" noResize="1" noEditPoints="1" noAdjustHandles="1" noChangeArrowheads="1" noChangeShapeType="1" noTextEdit="1"/>
              </p:cNvSpPr>
              <p:nvPr>
                <p:ph sz="quarter" idx="1"/>
              </p:nvPr>
            </p:nvSpPr>
            <p:spPr>
              <a:xfrm>
                <a:off x="609600" y="1428750"/>
                <a:ext cx="7924800" cy="3714750"/>
              </a:xfrm>
              <a:blipFill rotWithShape="0">
                <a:blip r:embed="rId4"/>
                <a:stretch>
                  <a:fillRect l="-1154" t="-1311"/>
                </a:stretch>
              </a:blipFill>
            </p:spPr>
            <p:txBody>
              <a:bodyPr/>
              <a:lstStyle/>
              <a:p>
                <a:r>
                  <a:rPr lang="en-US">
                    <a:noFill/>
                  </a:rPr>
                  <a:t> </a:t>
                </a:r>
              </a:p>
            </p:txBody>
          </p:sp>
        </mc:Fallback>
      </mc:AlternateContent>
      <p:graphicFrame>
        <p:nvGraphicFramePr>
          <p:cNvPr id="7" name="Object 4"/>
          <p:cNvGraphicFramePr>
            <a:graphicFrameLocks noChangeAspect="1"/>
          </p:cNvGraphicFramePr>
          <p:nvPr>
            <p:extLst>
              <p:ext uri="{D42A27DB-BD31-4B8C-83A1-F6EECF244321}">
                <p14:modId xmlns:p14="http://schemas.microsoft.com/office/powerpoint/2010/main" val="2134674884"/>
              </p:ext>
            </p:extLst>
          </p:nvPr>
        </p:nvGraphicFramePr>
        <p:xfrm>
          <a:off x="2971800" y="2266950"/>
          <a:ext cx="3017838" cy="636084"/>
        </p:xfrm>
        <a:graphic>
          <a:graphicData uri="http://schemas.openxmlformats.org/presentationml/2006/ole">
            <mc:AlternateContent xmlns:mc="http://schemas.openxmlformats.org/markup-compatibility/2006">
              <mc:Choice xmlns:v="urn:schemas-microsoft-com:vml" Requires="v">
                <p:oleObj spid="_x0000_s9587" name="Equation" r:id="rId5" imgW="1689100" imgH="355600" progId="Equation.3">
                  <p:embed/>
                </p:oleObj>
              </mc:Choice>
              <mc:Fallback>
                <p:oleObj name="Equation" r:id="rId5" imgW="1689100" imgH="355600" progId="Equation.3">
                  <p:embed/>
                  <p:pic>
                    <p:nvPicPr>
                      <p:cNvPr id="0" name=""/>
                      <p:cNvPicPr>
                        <a:picLocks noChangeAspect="1" noChangeArrowheads="1"/>
                      </p:cNvPicPr>
                      <p:nvPr/>
                    </p:nvPicPr>
                    <p:blipFill>
                      <a:blip r:embed="rId6"/>
                      <a:srcRect/>
                      <a:stretch>
                        <a:fillRect/>
                      </a:stretch>
                    </p:blipFill>
                    <p:spPr bwMode="auto">
                      <a:xfrm>
                        <a:off x="2971800" y="2266950"/>
                        <a:ext cx="3017838" cy="636084"/>
                      </a:xfrm>
                      <a:prstGeom prst="rect">
                        <a:avLst/>
                      </a:prstGeom>
                      <a:noFill/>
                      <a:effectLst/>
                      <a:extLst/>
                    </p:spPr>
                  </p:pic>
                </p:oleObj>
              </mc:Fallback>
            </mc:AlternateContent>
          </a:graphicData>
        </a:graphic>
      </p:graphicFrame>
      <p:sp>
        <p:nvSpPr>
          <p:cNvPr id="2" name="Date Placeholder 1"/>
          <p:cNvSpPr>
            <a:spLocks noGrp="1"/>
          </p:cNvSpPr>
          <p:nvPr>
            <p:ph type="dt" sz="half" idx="10"/>
          </p:nvPr>
        </p:nvSpPr>
        <p:spPr/>
        <p:txBody>
          <a:bodyPr/>
          <a:lstStyle/>
          <a:p>
            <a:pPr>
              <a:defRPr/>
            </a:pPr>
            <a:fld id="{17AF8066-9330-4D28-99F1-CD6F50AB6FCE}" type="datetime1">
              <a:rPr lang="en-US" smtClean="0"/>
              <a:t>2/23/2016</a:t>
            </a:fld>
            <a:endParaRPr lang="en-US"/>
          </a:p>
        </p:txBody>
      </p:sp>
      <p:sp>
        <p:nvSpPr>
          <p:cNvPr id="3" name="Footer Placeholder 2"/>
          <p:cNvSpPr>
            <a:spLocks noGrp="1"/>
          </p:cNvSpPr>
          <p:nvPr>
            <p:ph type="ftr" sz="quarter" idx="11"/>
          </p:nvPr>
        </p:nvSpPr>
        <p:spPr/>
        <p:txBody>
          <a:bodyPr/>
          <a:lstStyle/>
          <a:p>
            <a:pPr>
              <a:defRPr/>
            </a:pPr>
            <a:r>
              <a:rPr lang="en-US" smtClean="0"/>
              <a:t>CPSC503 Winter 2016</a:t>
            </a:r>
            <a:endParaRPr lang="en-US"/>
          </a:p>
        </p:txBody>
      </p:sp>
      <p:sp>
        <p:nvSpPr>
          <p:cNvPr id="4" name="Slide Number Placeholder 3"/>
          <p:cNvSpPr>
            <a:spLocks noGrp="1"/>
          </p:cNvSpPr>
          <p:nvPr>
            <p:ph type="sldNum" sz="quarter" idx="12"/>
          </p:nvPr>
        </p:nvSpPr>
        <p:spPr/>
        <p:txBody>
          <a:bodyPr/>
          <a:lstStyle/>
          <a:p>
            <a:fld id="{10F35DC5-7E65-8247-99AB-4E984F8A921E}" type="slidenum">
              <a:rPr lang="en-US" smtClean="0"/>
              <a:pPr/>
              <a:t>25</a:t>
            </a:fld>
            <a:endParaRPr lang="en-US"/>
          </a:p>
        </p:txBody>
      </p:sp>
      <mc:AlternateContent xmlns:mc="http://schemas.openxmlformats.org/markup-compatibility/2006">
        <mc:Choice xmlns:p14="http://schemas.microsoft.com/office/powerpoint/2010/main" Requires="p14">
          <p:contentPart p14:bwMode="auto" r:id="rId7">
            <p14:nvContentPartPr>
              <p14:cNvPr id="5" name="Ink 4"/>
              <p14:cNvContentPartPr/>
              <p14:nvPr/>
            </p14:nvContentPartPr>
            <p14:xfrm>
              <a:off x="5370480" y="2759400"/>
              <a:ext cx="1274400" cy="2154600"/>
            </p14:xfrm>
          </p:contentPart>
        </mc:Choice>
        <mc:Fallback>
          <p:pic>
            <p:nvPicPr>
              <p:cNvPr id="5" name="Ink 4"/>
              <p:cNvPicPr/>
              <p:nvPr/>
            </p:nvPicPr>
            <p:blipFill>
              <a:blip r:embed="rId8"/>
              <a:stretch>
                <a:fillRect/>
              </a:stretch>
            </p:blipFill>
            <p:spPr>
              <a:xfrm>
                <a:off x="5364000" y="2751480"/>
                <a:ext cx="1285920" cy="2170800"/>
              </a:xfrm>
              <a:prstGeom prst="rect">
                <a:avLst/>
              </a:prstGeom>
            </p:spPr>
          </p:pic>
        </mc:Fallback>
      </mc:AlternateContent>
    </p:spTree>
    <p:extLst>
      <p:ext uri="{BB962C8B-B14F-4D97-AF65-F5344CB8AC3E}">
        <p14:creationId xmlns:p14="http://schemas.microsoft.com/office/powerpoint/2010/main" val="270674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245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12451">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1245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2450" name="Rectangle 2"/>
          <p:cNvSpPr>
            <a:spLocks noGrp="1" noChangeArrowheads="1"/>
          </p:cNvSpPr>
          <p:nvPr>
            <p:ph type="title"/>
          </p:nvPr>
        </p:nvSpPr>
        <p:spPr>
          <a:xfrm>
            <a:off x="1371600" y="-171450"/>
            <a:ext cx="7467600" cy="742950"/>
          </a:xfrm>
        </p:spPr>
        <p:txBody>
          <a:bodyPr/>
          <a:lstStyle/>
          <a:p>
            <a:r>
              <a:rPr lang="en-US" dirty="0" smtClean="0"/>
              <a:t>Positive </a:t>
            </a:r>
            <a:r>
              <a:rPr lang="en-US" dirty="0" err="1" smtClean="0"/>
              <a:t>Pointwise</a:t>
            </a:r>
            <a:r>
              <a:rPr lang="en-US" dirty="0" smtClean="0"/>
              <a:t> </a:t>
            </a:r>
            <a:r>
              <a:rPr lang="en-US" dirty="0"/>
              <a:t>Mutual Information</a:t>
            </a:r>
          </a:p>
        </p:txBody>
      </p:sp>
      <mc:AlternateContent xmlns:mc="http://schemas.openxmlformats.org/markup-compatibility/2006" xmlns:a14="http://schemas.microsoft.com/office/drawing/2010/main">
        <mc:Choice Requires="a14">
          <p:sp>
            <p:nvSpPr>
              <p:cNvPr id="1512451" name="Rectangle 3"/>
              <p:cNvSpPr>
                <a:spLocks noGrp="1" noChangeArrowheads="1"/>
              </p:cNvSpPr>
              <p:nvPr>
                <p:ph sz="quarter" idx="1"/>
              </p:nvPr>
            </p:nvSpPr>
            <p:spPr>
              <a:xfrm>
                <a:off x="989610" y="514350"/>
                <a:ext cx="8153400" cy="3429000"/>
              </a:xfrm>
            </p:spPr>
            <p:txBody>
              <a:bodyPr/>
              <a:lstStyle/>
              <a:p>
                <a:pPr marL="342900" lvl="1" indent="-342900">
                  <a:buClr>
                    <a:srgbClr val="CC0000"/>
                  </a:buClr>
                </a:pPr>
                <a:r>
                  <a:rPr lang="en-US" sz="2400" dirty="0" smtClean="0"/>
                  <a:t>PMI ranges from </a:t>
                </a:r>
                <a14:m>
                  <m:oMath xmlns:m="http://schemas.openxmlformats.org/officeDocument/2006/math">
                    <m:r>
                      <a:rPr lang="en-US" sz="2400" b="0" i="1" smtClean="0">
                        <a:latin typeface="Cambria Math" charset="0"/>
                      </a:rPr>
                      <m:t>−</m:t>
                    </m:r>
                    <m:r>
                      <a:rPr lang="en-US" sz="2400" b="0" i="1" smtClean="0">
                        <a:latin typeface="Cambria Math" charset="0"/>
                        <a:ea typeface="Cambria Math" charset="0"/>
                        <a:cs typeface="Cambria Math" charset="0"/>
                      </a:rPr>
                      <m:t>∞  </m:t>
                    </m:r>
                    <m:r>
                      <m:rPr>
                        <m:nor/>
                      </m:rPr>
                      <a:rPr lang="en-US" sz="2400"/>
                      <m:t>to</m:t>
                    </m:r>
                    <m:r>
                      <a:rPr lang="en-US" sz="2400" b="0" i="1" smtClean="0">
                        <a:latin typeface="Cambria Math" charset="0"/>
                      </a:rPr>
                      <m:t> </m:t>
                    </m:r>
                    <m:r>
                      <a:rPr lang="en-US" sz="2400" b="0" i="1">
                        <a:latin typeface="Cambria Math" charset="0"/>
                        <a:ea typeface="Cambria Math" charset="0"/>
                        <a:cs typeface="Cambria Math" charset="0"/>
                      </a:rPr>
                      <m:t>+∞</m:t>
                    </m:r>
                  </m:oMath>
                </a14:m>
                <a:endParaRPr lang="en-US" sz="2400" dirty="0"/>
              </a:p>
              <a:p>
                <a:pPr marL="342900" lvl="1" indent="-342900">
                  <a:buClr>
                    <a:srgbClr val="CC0000"/>
                  </a:buClr>
                </a:pPr>
                <a:r>
                  <a:rPr lang="en-US" sz="2400" dirty="0" smtClean="0"/>
                  <a:t>But the negative values are problematic</a:t>
                </a:r>
              </a:p>
              <a:p>
                <a:pPr marL="685800" lvl="2" indent="-342900"/>
                <a:r>
                  <a:rPr lang="en-US" sz="2400" dirty="0" smtClean="0"/>
                  <a:t>Things are co-occurring </a:t>
                </a:r>
                <a:r>
                  <a:rPr lang="en-US" sz="2400" b="1" dirty="0" smtClean="0"/>
                  <a:t>less than </a:t>
                </a:r>
                <a:r>
                  <a:rPr lang="en-US" sz="2400" dirty="0" smtClean="0"/>
                  <a:t>we expect by chance</a:t>
                </a:r>
              </a:p>
              <a:p>
                <a:pPr marL="685800" lvl="2" indent="-342900"/>
                <a:r>
                  <a:rPr lang="en-US" sz="2400" dirty="0" smtClean="0"/>
                  <a:t>Unreliable without enormous corpora</a:t>
                </a:r>
              </a:p>
              <a:p>
                <a:pPr marL="1028700" lvl="3" indent="-342900"/>
                <a:r>
                  <a:rPr lang="en-US" sz="2000" dirty="0" smtClean="0"/>
                  <a:t>Imagine w1 and w2 whose probability is each 10</a:t>
                </a:r>
                <a:r>
                  <a:rPr lang="en-US" sz="2000" baseline="30000" dirty="0" smtClean="0"/>
                  <a:t>-6</a:t>
                </a:r>
                <a:endParaRPr lang="en-US" sz="2000" dirty="0"/>
              </a:p>
              <a:p>
                <a:pPr marL="1028700" lvl="3" indent="-342900"/>
                <a:r>
                  <a:rPr lang="en-US" sz="2000" dirty="0" smtClean="0"/>
                  <a:t>Hard to be sure p(w1,w2) is significantly different </a:t>
                </a:r>
                <a:r>
                  <a:rPr lang="en-US" sz="2000" dirty="0"/>
                  <a:t>than </a:t>
                </a:r>
                <a:r>
                  <a:rPr lang="en-US" sz="2000" dirty="0" smtClean="0"/>
                  <a:t>10</a:t>
                </a:r>
                <a:r>
                  <a:rPr lang="en-US" sz="2000" baseline="30000" dirty="0" smtClean="0"/>
                  <a:t>-12</a:t>
                </a:r>
                <a:r>
                  <a:rPr lang="en-US" sz="2000" dirty="0" smtClean="0"/>
                  <a:t> </a:t>
                </a:r>
              </a:p>
              <a:p>
                <a:pPr marL="685800" lvl="2" indent="-342900"/>
                <a:r>
                  <a:rPr lang="en-US" sz="2600" dirty="0" smtClean="0"/>
                  <a:t>Plus it’s not clear people are good at “</a:t>
                </a:r>
                <a:r>
                  <a:rPr lang="en-US" sz="2600" dirty="0" err="1" smtClean="0"/>
                  <a:t>unrelatedness</a:t>
                </a:r>
                <a:r>
                  <a:rPr lang="en-US" sz="2600" dirty="0" smtClean="0"/>
                  <a:t>”</a:t>
                </a:r>
                <a:endParaRPr lang="en-US" sz="2600" dirty="0"/>
              </a:p>
              <a:p>
                <a:pPr marL="342900" lvl="1" indent="-342900"/>
                <a:r>
                  <a:rPr lang="en-US" sz="2400" dirty="0" smtClean="0"/>
                  <a:t>So we just replace negative PMI values by 0</a:t>
                </a:r>
              </a:p>
              <a:p>
                <a:pPr marL="342900" lvl="1" indent="-342900"/>
                <a:r>
                  <a:rPr lang="en-US" sz="2400" dirty="0" smtClean="0"/>
                  <a:t>Positive PMI (PPMI) between word1 and word2:</a:t>
                </a:r>
                <a:endParaRPr lang="en-US" sz="2000" dirty="0"/>
              </a:p>
              <a:p>
                <a:pPr>
                  <a:buFont typeface="Wingdings" pitchFamily="-65" charset="2"/>
                  <a:buNone/>
                </a:pPr>
                <a14:m>
                  <m:oMathPara xmlns:m="http://schemas.openxmlformats.org/officeDocument/2006/math">
                    <m:oMathParaPr>
                      <m:jc m:val="centerGroup"/>
                    </m:oMathParaPr>
                    <m:oMath xmlns:m="http://schemas.openxmlformats.org/officeDocument/2006/math">
                      <m:r>
                        <m:rPr>
                          <m:nor/>
                        </m:rPr>
                        <a:rPr lang="en-US" sz="2000">
                          <a:latin typeface="Cambria Math" charset="0"/>
                        </a:rPr>
                        <m:t>P</m:t>
                      </m:r>
                      <m:r>
                        <m:rPr>
                          <m:nor/>
                        </m:rPr>
                        <a:rPr lang="en-US" sz="2000" b="0" i="0" smtClean="0">
                          <a:latin typeface="Cambria Math" charset="0"/>
                        </a:rPr>
                        <m:t>P</m:t>
                      </m:r>
                      <m:r>
                        <m:rPr>
                          <m:nor/>
                        </m:rPr>
                        <a:rPr lang="en-US" sz="2000">
                          <a:latin typeface="Cambria Math" charset="0"/>
                        </a:rPr>
                        <m:t>MI</m:t>
                      </m:r>
                      <m:d>
                        <m:dPr>
                          <m:ctrlPr>
                            <a:rPr lang="en-US" sz="2000" i="1">
                              <a:latin typeface="Cambria Math"/>
                            </a:rPr>
                          </m:ctrlPr>
                        </m:dPr>
                        <m:e>
                          <m:sSub>
                            <m:sSubPr>
                              <m:ctrlPr>
                                <a:rPr lang="en-US" sz="2000" i="1">
                                  <a:latin typeface="Cambria Math"/>
                                </a:rPr>
                              </m:ctrlPr>
                            </m:sSubPr>
                            <m:e>
                              <m:r>
                                <a:rPr lang="en-US" sz="2000" i="1">
                                  <a:latin typeface="Cambria Math" charset="0"/>
                                </a:rPr>
                                <m:t>𝑤𝑜𝑟𝑑</m:t>
                              </m:r>
                            </m:e>
                            <m:sub>
                              <m:r>
                                <a:rPr lang="en-US" sz="2000" i="1">
                                  <a:latin typeface="Cambria Math" charset="0"/>
                                </a:rPr>
                                <m:t>1</m:t>
                              </m:r>
                            </m:sub>
                          </m:sSub>
                          <m:r>
                            <a:rPr lang="en-US" sz="2000" i="1">
                              <a:latin typeface="Cambria Math" charset="0"/>
                            </a:rPr>
                            <m:t>, </m:t>
                          </m:r>
                          <m:sSub>
                            <m:sSubPr>
                              <m:ctrlPr>
                                <a:rPr lang="en-US" sz="2000" i="1">
                                  <a:latin typeface="Cambria Math"/>
                                </a:rPr>
                              </m:ctrlPr>
                            </m:sSubPr>
                            <m:e>
                              <m:r>
                                <a:rPr lang="en-US" sz="2000" i="1">
                                  <a:latin typeface="Cambria Math" charset="0"/>
                                </a:rPr>
                                <m:t>𝑤𝑜𝑟𝑑</m:t>
                              </m:r>
                            </m:e>
                            <m:sub>
                              <m:r>
                                <a:rPr lang="en-US" sz="2000" i="1">
                                  <a:latin typeface="Cambria Math" charset="0"/>
                                </a:rPr>
                                <m:t>2</m:t>
                              </m:r>
                            </m:sub>
                          </m:sSub>
                        </m:e>
                      </m:d>
                      <m:r>
                        <a:rPr lang="en-US" sz="2000" i="1">
                          <a:latin typeface="Cambria Math" charset="0"/>
                        </a:rPr>
                        <m:t>=</m:t>
                      </m:r>
                      <m:func>
                        <m:funcPr>
                          <m:ctrlPr>
                            <a:rPr lang="en-US" sz="2000" b="0" i="1" smtClean="0">
                              <a:latin typeface="Cambria Math"/>
                            </a:rPr>
                          </m:ctrlPr>
                        </m:funcPr>
                        <m:fName>
                          <m:r>
                            <m:rPr>
                              <m:sty m:val="p"/>
                            </m:rPr>
                            <a:rPr lang="en-US" sz="2000" b="0" i="0" smtClean="0">
                              <a:latin typeface="Cambria Math" charset="0"/>
                            </a:rPr>
                            <m:t>max</m:t>
                          </m:r>
                        </m:fName>
                        <m:e>
                          <m:d>
                            <m:dPr>
                              <m:ctrlPr>
                                <a:rPr lang="en-US" sz="2000" i="1">
                                  <a:latin typeface="Cambria Math"/>
                                </a:rPr>
                              </m:ctrlPr>
                            </m:dPr>
                            <m:e>
                              <m:sSub>
                                <m:sSubPr>
                                  <m:ctrlPr>
                                    <a:rPr lang="en-US" sz="2000" i="1">
                                      <a:latin typeface="Cambria Math"/>
                                    </a:rPr>
                                  </m:ctrlPr>
                                </m:sSubPr>
                                <m:e>
                                  <m:r>
                                    <m:rPr>
                                      <m:nor/>
                                    </m:rPr>
                                    <a:rPr lang="en-US" sz="2000">
                                      <a:latin typeface="Cambria Math" charset="0"/>
                                    </a:rPr>
                                    <m:t>log</m:t>
                                  </m:r>
                                </m:e>
                                <m:sub>
                                  <m:r>
                                    <a:rPr lang="en-US" sz="2000" i="1">
                                      <a:latin typeface="Cambria Math" charset="0"/>
                                    </a:rPr>
                                    <m:t>2</m:t>
                                  </m:r>
                                </m:sub>
                              </m:sSub>
                              <m:f>
                                <m:fPr>
                                  <m:ctrlPr>
                                    <a:rPr lang="en-US" sz="2000" i="1">
                                      <a:latin typeface="Cambria Math"/>
                                    </a:rPr>
                                  </m:ctrlPr>
                                </m:fPr>
                                <m:num>
                                  <m:r>
                                    <a:rPr lang="en-US" sz="2000" i="1">
                                      <a:latin typeface="Cambria Math" charset="0"/>
                                    </a:rPr>
                                    <m:t>𝑃</m:t>
                                  </m:r>
                                  <m:r>
                                    <a:rPr lang="en-US" sz="2000" i="1">
                                      <a:latin typeface="Cambria Math" charset="0"/>
                                    </a:rPr>
                                    <m:t>(</m:t>
                                  </m:r>
                                  <m:sSub>
                                    <m:sSubPr>
                                      <m:ctrlPr>
                                        <a:rPr lang="en-US" sz="2000" i="1">
                                          <a:latin typeface="Cambria Math"/>
                                        </a:rPr>
                                      </m:ctrlPr>
                                    </m:sSubPr>
                                    <m:e>
                                      <m:r>
                                        <a:rPr lang="en-US" sz="2000" i="1">
                                          <a:latin typeface="Cambria Math" charset="0"/>
                                        </a:rPr>
                                        <m:t>𝑤𝑜𝑟𝑑</m:t>
                                      </m:r>
                                    </m:e>
                                    <m:sub>
                                      <m:r>
                                        <a:rPr lang="en-US" sz="2000" i="1">
                                          <a:latin typeface="Cambria Math" charset="0"/>
                                        </a:rPr>
                                        <m:t>1</m:t>
                                      </m:r>
                                    </m:sub>
                                  </m:sSub>
                                  <m:r>
                                    <a:rPr lang="en-US" sz="2000" i="1">
                                      <a:latin typeface="Cambria Math" charset="0"/>
                                    </a:rPr>
                                    <m:t>, </m:t>
                                  </m:r>
                                  <m:sSub>
                                    <m:sSubPr>
                                      <m:ctrlPr>
                                        <a:rPr lang="en-US" sz="2000" i="1">
                                          <a:latin typeface="Cambria Math"/>
                                        </a:rPr>
                                      </m:ctrlPr>
                                    </m:sSubPr>
                                    <m:e>
                                      <m:r>
                                        <a:rPr lang="en-US" sz="2000" i="1">
                                          <a:latin typeface="Cambria Math" charset="0"/>
                                        </a:rPr>
                                        <m:t>𝑤𝑜𝑟𝑑</m:t>
                                      </m:r>
                                    </m:e>
                                    <m:sub>
                                      <m:r>
                                        <a:rPr lang="en-US" sz="2000" i="1">
                                          <a:latin typeface="Cambria Math" charset="0"/>
                                        </a:rPr>
                                        <m:t>2</m:t>
                                      </m:r>
                                    </m:sub>
                                  </m:sSub>
                                  <m:r>
                                    <a:rPr lang="en-US" sz="2000" i="1">
                                      <a:latin typeface="Cambria Math" charset="0"/>
                                    </a:rPr>
                                    <m:t>)</m:t>
                                  </m:r>
                                </m:num>
                                <m:den>
                                  <m:r>
                                    <a:rPr lang="en-US" sz="2000" i="1">
                                      <a:latin typeface="Cambria Math" charset="0"/>
                                    </a:rPr>
                                    <m:t>𝑃</m:t>
                                  </m:r>
                                  <m:d>
                                    <m:dPr>
                                      <m:ctrlPr>
                                        <a:rPr lang="en-US" sz="2000" i="1">
                                          <a:latin typeface="Cambria Math"/>
                                        </a:rPr>
                                      </m:ctrlPr>
                                    </m:dPr>
                                    <m:e>
                                      <m:sSub>
                                        <m:sSubPr>
                                          <m:ctrlPr>
                                            <a:rPr lang="en-US" sz="2000" i="1">
                                              <a:latin typeface="Cambria Math"/>
                                            </a:rPr>
                                          </m:ctrlPr>
                                        </m:sSubPr>
                                        <m:e>
                                          <m:r>
                                            <a:rPr lang="en-US" sz="2000" i="1">
                                              <a:latin typeface="Cambria Math" charset="0"/>
                                            </a:rPr>
                                            <m:t>𝑤𝑜𝑟𝑑</m:t>
                                          </m:r>
                                        </m:e>
                                        <m:sub>
                                          <m:r>
                                            <a:rPr lang="en-US" sz="2000" i="1">
                                              <a:latin typeface="Cambria Math" charset="0"/>
                                            </a:rPr>
                                            <m:t>1</m:t>
                                          </m:r>
                                        </m:sub>
                                      </m:sSub>
                                    </m:e>
                                  </m:d>
                                  <m:r>
                                    <a:rPr lang="en-US" sz="2000" i="1">
                                      <a:latin typeface="Cambria Math" charset="0"/>
                                    </a:rPr>
                                    <m:t>𝑃</m:t>
                                  </m:r>
                                  <m:r>
                                    <a:rPr lang="en-US" sz="2000" i="1">
                                      <a:latin typeface="Cambria Math" charset="0"/>
                                    </a:rPr>
                                    <m:t>(</m:t>
                                  </m:r>
                                  <m:sSub>
                                    <m:sSubPr>
                                      <m:ctrlPr>
                                        <a:rPr lang="en-US" sz="2000" i="1">
                                          <a:latin typeface="Cambria Math"/>
                                        </a:rPr>
                                      </m:ctrlPr>
                                    </m:sSubPr>
                                    <m:e>
                                      <m:r>
                                        <a:rPr lang="en-US" sz="2000" i="1">
                                          <a:latin typeface="Cambria Math" charset="0"/>
                                        </a:rPr>
                                        <m:t>𝑤𝑜𝑟𝑑</m:t>
                                      </m:r>
                                    </m:e>
                                    <m:sub>
                                      <m:r>
                                        <a:rPr lang="en-US" sz="2000" i="1">
                                          <a:latin typeface="Cambria Math" charset="0"/>
                                        </a:rPr>
                                        <m:t>2</m:t>
                                      </m:r>
                                    </m:sub>
                                  </m:sSub>
                                  <m:r>
                                    <a:rPr lang="en-US" sz="2000" i="1">
                                      <a:latin typeface="Cambria Math" charset="0"/>
                                    </a:rPr>
                                    <m:t>)</m:t>
                                  </m:r>
                                </m:den>
                              </m:f>
                              <m:r>
                                <a:rPr lang="en-US" sz="2000" i="1">
                                  <a:latin typeface="Cambria Math" charset="0"/>
                                </a:rPr>
                                <m:t>,0</m:t>
                              </m:r>
                            </m:e>
                          </m:d>
                        </m:e>
                      </m:func>
                    </m:oMath>
                  </m:oMathPara>
                </a14:m>
                <a:endParaRPr lang="en-US" sz="1800" b="1" dirty="0"/>
              </a:p>
              <a:p>
                <a:pPr lvl="1"/>
                <a:endParaRPr lang="en-US" sz="1800" dirty="0"/>
              </a:p>
              <a:p>
                <a:pPr>
                  <a:buFont typeface="Wingdings" pitchFamily="-65" charset="2"/>
                  <a:buNone/>
                </a:pPr>
                <a:endParaRPr lang="en-US" sz="2000" dirty="0"/>
              </a:p>
              <a:p>
                <a:pPr>
                  <a:buFont typeface="Wingdings" pitchFamily="-65" charset="2"/>
                  <a:buNone/>
                </a:pPr>
                <a:endParaRPr lang="en-US" sz="1600" dirty="0"/>
              </a:p>
            </p:txBody>
          </p:sp>
        </mc:Choice>
        <mc:Fallback xmlns="">
          <p:sp>
            <p:nvSpPr>
              <p:cNvPr id="1512451" name="Rectangle 3"/>
              <p:cNvSpPr>
                <a:spLocks noGrp="1" noRot="1" noChangeAspect="1" noMove="1" noResize="1" noEditPoints="1" noAdjustHandles="1" noChangeArrowheads="1" noChangeShapeType="1" noTextEdit="1"/>
              </p:cNvSpPr>
              <p:nvPr>
                <p:ph sz="quarter" idx="1"/>
              </p:nvPr>
            </p:nvSpPr>
            <p:spPr>
              <a:xfrm>
                <a:off x="989610" y="514350"/>
                <a:ext cx="8153400" cy="3429000"/>
              </a:xfrm>
              <a:blipFill rotWithShape="1">
                <a:blip r:embed="rId3"/>
                <a:stretch>
                  <a:fillRect l="-972" t="-1421" b="-31083"/>
                </a:stretch>
              </a:blipFill>
            </p:spPr>
            <p:txBody>
              <a:bodyPr/>
              <a:lstStyle/>
              <a:p>
                <a:r>
                  <a:rPr lang="en-CA">
                    <a:noFill/>
                  </a:rPr>
                  <a:t> </a:t>
                </a:r>
              </a:p>
            </p:txBody>
          </p:sp>
        </mc:Fallback>
      </mc:AlternateContent>
      <p:sp>
        <p:nvSpPr>
          <p:cNvPr id="2" name="Date Placeholder 1"/>
          <p:cNvSpPr>
            <a:spLocks noGrp="1"/>
          </p:cNvSpPr>
          <p:nvPr>
            <p:ph type="dt" sz="half" idx="10"/>
          </p:nvPr>
        </p:nvSpPr>
        <p:spPr>
          <a:xfrm>
            <a:off x="8153400" y="4800600"/>
            <a:ext cx="1981200" cy="342900"/>
          </a:xfrm>
        </p:spPr>
        <p:txBody>
          <a:bodyPr/>
          <a:lstStyle/>
          <a:p>
            <a:pPr>
              <a:defRPr/>
            </a:pPr>
            <a:endParaRPr lang="en-US" dirty="0"/>
          </a:p>
        </p:txBody>
      </p:sp>
      <p:sp>
        <p:nvSpPr>
          <p:cNvPr id="3" name="Footer Placeholder 2"/>
          <p:cNvSpPr>
            <a:spLocks noGrp="1"/>
          </p:cNvSpPr>
          <p:nvPr>
            <p:ph type="ftr" sz="quarter" idx="11"/>
          </p:nvPr>
        </p:nvSpPr>
        <p:spPr>
          <a:xfrm>
            <a:off x="388961" y="4890164"/>
            <a:ext cx="2895600" cy="342900"/>
          </a:xfrm>
        </p:spPr>
        <p:txBody>
          <a:bodyPr/>
          <a:lstStyle/>
          <a:p>
            <a:pPr>
              <a:defRPr/>
            </a:pPr>
            <a:r>
              <a:rPr lang="en-US" dirty="0" smtClean="0"/>
              <a:t>CPSC503 Winter 2016</a:t>
            </a:r>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26</a:t>
            </a:fld>
            <a:endParaRPr lang="en-US"/>
          </a:p>
        </p:txBody>
      </p:sp>
      <mc:AlternateContent xmlns:mc="http://schemas.openxmlformats.org/markup-compatibility/2006">
        <mc:Choice xmlns:p14="http://schemas.microsoft.com/office/powerpoint/2010/main" Requires="p14">
          <p:contentPart p14:bwMode="auto" r:id="rId4">
            <p14:nvContentPartPr>
              <p14:cNvPr id="5" name="Ink 4"/>
              <p14:cNvContentPartPr/>
              <p14:nvPr/>
            </p14:nvContentPartPr>
            <p14:xfrm>
              <a:off x="1456560" y="522720"/>
              <a:ext cx="6715440" cy="4364640"/>
            </p14:xfrm>
          </p:contentPart>
        </mc:Choice>
        <mc:Fallback>
          <p:pic>
            <p:nvPicPr>
              <p:cNvPr id="5" name="Ink 4"/>
              <p:cNvPicPr/>
              <p:nvPr/>
            </p:nvPicPr>
            <p:blipFill>
              <a:blip r:embed="rId5"/>
              <a:stretch>
                <a:fillRect/>
              </a:stretch>
            </p:blipFill>
            <p:spPr>
              <a:xfrm>
                <a:off x="1450080" y="509040"/>
                <a:ext cx="6729120" cy="4389840"/>
              </a:xfrm>
              <a:prstGeom prst="rect">
                <a:avLst/>
              </a:prstGeom>
            </p:spPr>
          </p:pic>
        </mc:Fallback>
      </mc:AlternateContent>
    </p:spTree>
    <p:extLst>
      <p:ext uri="{BB962C8B-B14F-4D97-AF65-F5344CB8AC3E}">
        <p14:creationId xmlns:p14="http://schemas.microsoft.com/office/powerpoint/2010/main" val="201372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2451">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12451">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12451">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1245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09550"/>
            <a:ext cx="7467600" cy="742950"/>
          </a:xfrm>
        </p:spPr>
        <p:txBody>
          <a:bodyPr/>
          <a:lstStyle/>
          <a:p>
            <a:r>
              <a:rPr lang="en-US" dirty="0" smtClean="0"/>
              <a:t>Computing PPMI on a term-context matrix</a:t>
            </a:r>
            <a:endParaRPr lang="en-US" dirty="0"/>
          </a:p>
        </p:txBody>
      </p:sp>
      <p:sp>
        <p:nvSpPr>
          <p:cNvPr id="3" name="Content Placeholder 2"/>
          <p:cNvSpPr>
            <a:spLocks noGrp="1"/>
          </p:cNvSpPr>
          <p:nvPr>
            <p:ph idx="1"/>
          </p:nvPr>
        </p:nvSpPr>
        <p:spPr>
          <a:xfrm>
            <a:off x="0" y="1123950"/>
            <a:ext cx="8534400" cy="3333750"/>
          </a:xfrm>
        </p:spPr>
        <p:txBody>
          <a:bodyPr/>
          <a:lstStyle/>
          <a:p>
            <a:r>
              <a:rPr lang="en-US" dirty="0" smtClean="0"/>
              <a:t>Matrix </a:t>
            </a:r>
            <a:r>
              <a:rPr lang="en-US" dirty="0" smtClean="0">
                <a:latin typeface="Times New Roman"/>
                <a:cs typeface="Times New Roman"/>
              </a:rPr>
              <a:t>F</a:t>
            </a:r>
            <a:r>
              <a:rPr lang="en-US" dirty="0" smtClean="0"/>
              <a:t> with </a:t>
            </a:r>
            <a:r>
              <a:rPr lang="en-US" dirty="0" smtClean="0">
                <a:latin typeface="Times New Roman"/>
                <a:cs typeface="Times New Roman"/>
              </a:rPr>
              <a:t>W</a:t>
            </a:r>
            <a:r>
              <a:rPr lang="en-US" dirty="0" smtClean="0"/>
              <a:t> rows (words) and </a:t>
            </a:r>
            <a:r>
              <a:rPr lang="en-US" dirty="0" smtClean="0">
                <a:latin typeface="Times New Roman"/>
                <a:cs typeface="Times New Roman"/>
              </a:rPr>
              <a:t>C</a:t>
            </a:r>
            <a:r>
              <a:rPr lang="en-US" dirty="0" smtClean="0"/>
              <a:t> columns (contexts)</a:t>
            </a:r>
          </a:p>
          <a:p>
            <a:r>
              <a:rPr lang="en-US" dirty="0" err="1" smtClean="0">
                <a:latin typeface="Times New Roman"/>
                <a:cs typeface="Times New Roman"/>
              </a:rPr>
              <a:t>f</a:t>
            </a:r>
            <a:r>
              <a:rPr lang="en-US" baseline="-25000" dirty="0" err="1" smtClean="0">
                <a:latin typeface="Times New Roman"/>
                <a:cs typeface="Times New Roman"/>
              </a:rPr>
              <a:t>ij</a:t>
            </a:r>
            <a:r>
              <a:rPr lang="en-US" dirty="0" smtClean="0"/>
              <a:t> is # of times </a:t>
            </a:r>
            <a:r>
              <a:rPr lang="en-US" dirty="0" err="1" smtClean="0">
                <a:latin typeface="Times New Roman"/>
                <a:cs typeface="Times New Roman"/>
              </a:rPr>
              <a:t>c</a:t>
            </a:r>
            <a:r>
              <a:rPr lang="en-US" baseline="-25000" dirty="0" err="1" smtClean="0">
                <a:latin typeface="Times New Roman"/>
                <a:cs typeface="Times New Roman"/>
              </a:rPr>
              <a:t>j</a:t>
            </a:r>
            <a:r>
              <a:rPr lang="en-US" baseline="-25000" dirty="0" smtClean="0">
                <a:latin typeface="Times New Roman"/>
                <a:cs typeface="Times New Roman"/>
              </a:rPr>
              <a:t> </a:t>
            </a:r>
            <a:r>
              <a:rPr lang="en-US" dirty="0" smtClean="0"/>
              <a:t>occurs </a:t>
            </a:r>
            <a:r>
              <a:rPr lang="en-US" dirty="0" smtClean="0"/>
              <a:t>in </a:t>
            </a:r>
            <a:r>
              <a:rPr lang="en-US" dirty="0" smtClean="0"/>
              <a:t>window of </a:t>
            </a:r>
            <a:r>
              <a:rPr lang="en-US" dirty="0" err="1" smtClean="0">
                <a:latin typeface="Times New Roman"/>
                <a:cs typeface="Times New Roman"/>
              </a:rPr>
              <a:t>w</a:t>
            </a:r>
            <a:r>
              <a:rPr lang="en-US" baseline="-25000" dirty="0" err="1" smtClean="0">
                <a:latin typeface="Times New Roman"/>
                <a:cs typeface="Times New Roman"/>
              </a:rPr>
              <a:t>i</a:t>
            </a:r>
            <a:endParaRPr lang="en-US" baseline="-25000" dirty="0">
              <a:latin typeface="Times New Roman"/>
              <a:cs typeface="Times New Roman"/>
            </a:endParaRPr>
          </a:p>
        </p:txBody>
      </p:sp>
      <p:sp>
        <p:nvSpPr>
          <p:cNvPr id="4" name="Slide Number Placeholder 3"/>
          <p:cNvSpPr>
            <a:spLocks noGrp="1"/>
          </p:cNvSpPr>
          <p:nvPr>
            <p:ph type="sldNum" sz="quarter" idx="12"/>
          </p:nvPr>
        </p:nvSpPr>
        <p:spPr/>
        <p:txBody>
          <a:bodyPr/>
          <a:lstStyle/>
          <a:p>
            <a:fld id="{10F35DC5-7E65-8247-99AB-4E984F8A921E}" type="slidenum">
              <a:rPr lang="en-US" smtClean="0"/>
              <a:pPr/>
              <a:t>27</a:t>
            </a:fld>
            <a:endParaRPr lang="en-US"/>
          </a:p>
        </p:txBody>
      </p:sp>
      <p:pic>
        <p:nvPicPr>
          <p:cNvPr id="5" name="Picture 4" descr="matrix.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9701" y="2073174"/>
            <a:ext cx="3505200" cy="831648"/>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2102495228"/>
              </p:ext>
            </p:extLst>
          </p:nvPr>
        </p:nvGraphicFramePr>
        <p:xfrm>
          <a:off x="381010" y="2571751"/>
          <a:ext cx="1397907" cy="1168400"/>
        </p:xfrm>
        <a:graphic>
          <a:graphicData uri="http://schemas.openxmlformats.org/presentationml/2006/ole">
            <mc:AlternateContent xmlns:mc="http://schemas.openxmlformats.org/markup-compatibility/2006">
              <mc:Choice xmlns:v="urn:schemas-microsoft-com:vml" Requires="v">
                <p:oleObj spid="_x0000_s30994" name="Equation" r:id="rId5" imgW="850900" imgH="711200" progId="Equation.3">
                  <p:embed/>
                </p:oleObj>
              </mc:Choice>
              <mc:Fallback>
                <p:oleObj name="Equation" r:id="rId5" imgW="850900" imgH="711200" progId="Equation.3">
                  <p:embed/>
                  <p:pic>
                    <p:nvPicPr>
                      <p:cNvPr id="0" name=""/>
                      <p:cNvPicPr/>
                      <p:nvPr/>
                    </p:nvPicPr>
                    <p:blipFill>
                      <a:blip r:embed="rId6"/>
                      <a:stretch>
                        <a:fillRect/>
                      </a:stretch>
                    </p:blipFill>
                    <p:spPr>
                      <a:xfrm>
                        <a:off x="381010" y="2571751"/>
                        <a:ext cx="1397907" cy="11684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591592540"/>
              </p:ext>
            </p:extLst>
          </p:nvPr>
        </p:nvGraphicFramePr>
        <p:xfrm>
          <a:off x="2133610" y="2190750"/>
          <a:ext cx="1418771" cy="1627414"/>
        </p:xfrm>
        <a:graphic>
          <a:graphicData uri="http://schemas.openxmlformats.org/presentationml/2006/ole">
            <mc:AlternateContent xmlns:mc="http://schemas.openxmlformats.org/markup-compatibility/2006">
              <mc:Choice xmlns:v="urn:schemas-microsoft-com:vml" Requires="v">
                <p:oleObj spid="_x0000_s30995" name="Equation" r:id="rId7" imgW="863600" imgH="990600" progId="Equation.3">
                  <p:embed/>
                </p:oleObj>
              </mc:Choice>
              <mc:Fallback>
                <p:oleObj name="Equation" r:id="rId7" imgW="863600" imgH="990600" progId="Equation.3">
                  <p:embed/>
                  <p:pic>
                    <p:nvPicPr>
                      <p:cNvPr id="0" name=""/>
                      <p:cNvPicPr/>
                      <p:nvPr/>
                    </p:nvPicPr>
                    <p:blipFill>
                      <a:blip r:embed="rId8"/>
                      <a:stretch>
                        <a:fillRect/>
                      </a:stretch>
                    </p:blipFill>
                    <p:spPr>
                      <a:xfrm>
                        <a:off x="2133610" y="2190750"/>
                        <a:ext cx="1418771" cy="1627414"/>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430442358"/>
              </p:ext>
            </p:extLst>
          </p:nvPr>
        </p:nvGraphicFramePr>
        <p:xfrm>
          <a:off x="3886200" y="2190750"/>
          <a:ext cx="1460500" cy="1585686"/>
        </p:xfrm>
        <a:graphic>
          <a:graphicData uri="http://schemas.openxmlformats.org/presentationml/2006/ole">
            <mc:AlternateContent xmlns:mc="http://schemas.openxmlformats.org/markup-compatibility/2006">
              <mc:Choice xmlns:v="urn:schemas-microsoft-com:vml" Requires="v">
                <p:oleObj spid="_x0000_s30996" name="Equation" r:id="rId9" imgW="889000" imgH="965200" progId="Equation.3">
                  <p:embed/>
                </p:oleObj>
              </mc:Choice>
              <mc:Fallback>
                <p:oleObj name="Equation" r:id="rId9" imgW="889000" imgH="965200" progId="Equation.3">
                  <p:embed/>
                  <p:pic>
                    <p:nvPicPr>
                      <p:cNvPr id="0" name=""/>
                      <p:cNvPicPr/>
                      <p:nvPr/>
                    </p:nvPicPr>
                    <p:blipFill>
                      <a:blip r:embed="rId10"/>
                      <a:stretch>
                        <a:fillRect/>
                      </a:stretch>
                    </p:blipFill>
                    <p:spPr>
                      <a:xfrm>
                        <a:off x="3886200" y="2190750"/>
                        <a:ext cx="1460500" cy="1585686"/>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505418797"/>
              </p:ext>
            </p:extLst>
          </p:nvPr>
        </p:nvGraphicFramePr>
        <p:xfrm>
          <a:off x="741373" y="4105277"/>
          <a:ext cx="1857375" cy="752475"/>
        </p:xfrm>
        <a:graphic>
          <a:graphicData uri="http://schemas.openxmlformats.org/presentationml/2006/ole">
            <mc:AlternateContent xmlns:mc="http://schemas.openxmlformats.org/markup-compatibility/2006">
              <mc:Choice xmlns:v="urn:schemas-microsoft-com:vml" Requires="v">
                <p:oleObj spid="_x0000_s30997" name="Equation" r:id="rId11" imgW="1130300" imgH="457200" progId="Equation.3">
                  <p:embed/>
                </p:oleObj>
              </mc:Choice>
              <mc:Fallback>
                <p:oleObj name="Equation" r:id="rId11" imgW="1130300" imgH="457200" progId="Equation.3">
                  <p:embed/>
                  <p:pic>
                    <p:nvPicPr>
                      <p:cNvPr id="0" name=""/>
                      <p:cNvPicPr/>
                      <p:nvPr/>
                    </p:nvPicPr>
                    <p:blipFill>
                      <a:blip r:embed="rId12"/>
                      <a:stretch>
                        <a:fillRect/>
                      </a:stretch>
                    </p:blipFill>
                    <p:spPr>
                      <a:xfrm>
                        <a:off x="741373" y="4105277"/>
                        <a:ext cx="1857375" cy="75247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769825350"/>
              </p:ext>
            </p:extLst>
          </p:nvPr>
        </p:nvGraphicFramePr>
        <p:xfrm>
          <a:off x="3352800" y="4019555"/>
          <a:ext cx="3194050" cy="898525"/>
        </p:xfrm>
        <a:graphic>
          <a:graphicData uri="http://schemas.openxmlformats.org/presentationml/2006/ole">
            <mc:AlternateContent xmlns:mc="http://schemas.openxmlformats.org/markup-compatibility/2006">
              <mc:Choice xmlns:v="urn:schemas-microsoft-com:vml" Requires="v">
                <p:oleObj spid="_x0000_s30998" name="Equation" r:id="rId13" imgW="1943100" imgH="546100" progId="Equation.3">
                  <p:embed/>
                </p:oleObj>
              </mc:Choice>
              <mc:Fallback>
                <p:oleObj name="Equation" r:id="rId13" imgW="1943100" imgH="546100" progId="Equation.3">
                  <p:embed/>
                  <p:pic>
                    <p:nvPicPr>
                      <p:cNvPr id="0" name=""/>
                      <p:cNvPicPr/>
                      <p:nvPr/>
                    </p:nvPicPr>
                    <p:blipFill>
                      <a:blip r:embed="rId14"/>
                      <a:stretch>
                        <a:fillRect/>
                      </a:stretch>
                    </p:blipFill>
                    <p:spPr>
                      <a:xfrm>
                        <a:off x="3352800" y="4019555"/>
                        <a:ext cx="3194050" cy="898525"/>
                      </a:xfrm>
                      <a:prstGeom prst="rect">
                        <a:avLst/>
                      </a:prstGeom>
                    </p:spPr>
                  </p:pic>
                </p:oleObj>
              </mc:Fallback>
            </mc:AlternateContent>
          </a:graphicData>
        </a:graphic>
      </p:graphicFrame>
      <p:sp>
        <p:nvSpPr>
          <p:cNvPr id="8" name="Date Placeholder 7"/>
          <p:cNvSpPr>
            <a:spLocks noGrp="1"/>
          </p:cNvSpPr>
          <p:nvPr>
            <p:ph type="dt" sz="half" idx="10"/>
          </p:nvPr>
        </p:nvSpPr>
        <p:spPr>
          <a:xfrm>
            <a:off x="7010400" y="4800600"/>
            <a:ext cx="1981200" cy="342900"/>
          </a:xfrm>
        </p:spPr>
        <p:txBody>
          <a:bodyPr/>
          <a:lstStyle/>
          <a:p>
            <a:pPr>
              <a:defRPr/>
            </a:pPr>
            <a:fld id="{EB55D1D4-2482-4A24-B8B4-0E80840194AA}" type="datetime1">
              <a:rPr lang="en-US" smtClean="0"/>
              <a:t>2/23/2016</a:t>
            </a:fld>
            <a:endParaRPr lang="en-US" dirty="0"/>
          </a:p>
        </p:txBody>
      </p:sp>
      <p:sp>
        <p:nvSpPr>
          <p:cNvPr id="12" name="Footer Placeholder 11"/>
          <p:cNvSpPr>
            <a:spLocks noGrp="1"/>
          </p:cNvSpPr>
          <p:nvPr>
            <p:ph type="ftr" sz="quarter" idx="11"/>
          </p:nvPr>
        </p:nvSpPr>
        <p:spPr>
          <a:xfrm>
            <a:off x="2819400" y="4800600"/>
            <a:ext cx="2895600" cy="342900"/>
          </a:xfrm>
        </p:spPr>
        <p:txBody>
          <a:bodyPr/>
          <a:lstStyle/>
          <a:p>
            <a:pPr>
              <a:defRPr/>
            </a:pPr>
            <a:r>
              <a:rPr lang="en-US" dirty="0" smtClean="0"/>
              <a:t>CPSC503 Winter 2016</a:t>
            </a:r>
            <a:endParaRPr lang="en-US" dirty="0"/>
          </a:p>
        </p:txBody>
      </p:sp>
      <mc:AlternateContent xmlns:mc="http://schemas.openxmlformats.org/markup-compatibility/2006">
        <mc:Choice xmlns:p14="http://schemas.microsoft.com/office/powerpoint/2010/main" Requires="p14">
          <p:contentPart p14:bwMode="auto" r:id="rId15">
            <p14:nvContentPartPr>
              <p14:cNvPr id="13" name="Ink 12"/>
              <p14:cNvContentPartPr/>
              <p14:nvPr/>
            </p14:nvContentPartPr>
            <p14:xfrm>
              <a:off x="237600" y="2201760"/>
              <a:ext cx="8870400" cy="2742120"/>
            </p14:xfrm>
          </p:contentPart>
        </mc:Choice>
        <mc:Fallback>
          <p:pic>
            <p:nvPicPr>
              <p:cNvPr id="13" name="Ink 12"/>
              <p:cNvPicPr/>
              <p:nvPr/>
            </p:nvPicPr>
            <p:blipFill>
              <a:blip r:embed="rId16"/>
              <a:stretch>
                <a:fillRect/>
              </a:stretch>
            </p:blipFill>
            <p:spPr>
              <a:xfrm>
                <a:off x="229680" y="2193480"/>
                <a:ext cx="8881200" cy="2761200"/>
              </a:xfrm>
              <a:prstGeom prst="rect">
                <a:avLst/>
              </a:prstGeom>
            </p:spPr>
          </p:pic>
        </mc:Fallback>
      </mc:AlternateContent>
    </p:spTree>
    <p:extLst>
      <p:ext uri="{BB962C8B-B14F-4D97-AF65-F5344CB8AC3E}">
        <p14:creationId xmlns:p14="http://schemas.microsoft.com/office/powerpoint/2010/main" val="39279802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038350"/>
            <a:ext cx="3124200" cy="1295400"/>
          </a:xfrm>
        </p:spPr>
        <p:txBody>
          <a:bodyPr/>
          <a:lstStyle/>
          <a:p>
            <a:pPr marL="0" indent="0">
              <a:buNone/>
            </a:pPr>
            <a:r>
              <a:rPr lang="en-US" sz="2000" dirty="0" smtClean="0"/>
              <a:t>p(w=</a:t>
            </a:r>
            <a:r>
              <a:rPr lang="en-US" sz="2000" dirty="0" err="1" smtClean="0"/>
              <a:t>information,c</a:t>
            </a:r>
            <a:r>
              <a:rPr lang="en-US" sz="2000" dirty="0" smtClean="0"/>
              <a:t>=data) = </a:t>
            </a:r>
          </a:p>
          <a:p>
            <a:pPr marL="0" indent="0">
              <a:buNone/>
            </a:pPr>
            <a:r>
              <a:rPr lang="en-US" sz="2000" dirty="0" smtClean="0"/>
              <a:t>p(w=information) =</a:t>
            </a:r>
          </a:p>
          <a:p>
            <a:pPr marL="0" indent="0">
              <a:buNone/>
            </a:pPr>
            <a:r>
              <a:rPr lang="en-US" sz="2000" dirty="0" smtClean="0"/>
              <a:t>p(c=data) =</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28</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634488606"/>
              </p:ext>
            </p:extLst>
          </p:nvPr>
        </p:nvGraphicFramePr>
        <p:xfrm>
          <a:off x="3048000" y="11529"/>
          <a:ext cx="5556250" cy="1843942"/>
        </p:xfrm>
        <a:graphic>
          <a:graphicData uri="http://schemas.openxmlformats.org/presentationml/2006/ole">
            <mc:AlternateContent xmlns:mc="http://schemas.openxmlformats.org/markup-compatibility/2006">
              <mc:Choice xmlns:v="urn:schemas-microsoft-com:vml" Requires="v">
                <p:oleObj spid="_x0000_s34933" name="Worksheet" r:id="rId3" imgW="5778500" imgH="1917700" progId="Excel.Sheet.12">
                  <p:embed/>
                </p:oleObj>
              </mc:Choice>
              <mc:Fallback>
                <p:oleObj name="Worksheet" r:id="rId3" imgW="5778500" imgH="1917700" progId="Excel.Sheet.12">
                  <p:embed/>
                  <p:pic>
                    <p:nvPicPr>
                      <p:cNvPr id="0" name=""/>
                      <p:cNvPicPr/>
                      <p:nvPr/>
                    </p:nvPicPr>
                    <p:blipFill>
                      <a:blip r:embed="rId4"/>
                      <a:stretch>
                        <a:fillRect/>
                      </a:stretch>
                    </p:blipFill>
                    <p:spPr>
                      <a:xfrm>
                        <a:off x="3048000" y="11529"/>
                        <a:ext cx="5556250" cy="1843942"/>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612764796"/>
              </p:ext>
            </p:extLst>
          </p:nvPr>
        </p:nvGraphicFramePr>
        <p:xfrm>
          <a:off x="1524000" y="2895255"/>
          <a:ext cx="6096000" cy="2248249"/>
        </p:xfrm>
        <a:graphic>
          <a:graphicData uri="http://schemas.openxmlformats.org/presentationml/2006/ole">
            <mc:AlternateContent xmlns:mc="http://schemas.openxmlformats.org/markup-compatibility/2006">
              <mc:Choice xmlns:v="urn:schemas-microsoft-com:vml" Requires="v">
                <p:oleObj spid="_x0000_s34934" name="Worksheet" r:id="rId5" imgW="6921500" imgH="2552700" progId="Excel.Sheet.12">
                  <p:embed/>
                </p:oleObj>
              </mc:Choice>
              <mc:Fallback>
                <p:oleObj name="Worksheet" r:id="rId5" imgW="6921500" imgH="2552700" progId="Excel.Sheet.12">
                  <p:embed/>
                  <p:pic>
                    <p:nvPicPr>
                      <p:cNvPr id="0" name=""/>
                      <p:cNvPicPr/>
                      <p:nvPr/>
                    </p:nvPicPr>
                    <p:blipFill>
                      <a:blip r:embed="rId6"/>
                      <a:stretch>
                        <a:fillRect/>
                      </a:stretch>
                    </p:blipFill>
                    <p:spPr>
                      <a:xfrm>
                        <a:off x="1524000" y="2895255"/>
                        <a:ext cx="6096000" cy="2248249"/>
                      </a:xfrm>
                      <a:prstGeom prst="rect">
                        <a:avLst/>
                      </a:prstGeom>
                    </p:spPr>
                  </p:pic>
                </p:oleObj>
              </mc:Fallback>
            </mc:AlternateContent>
          </a:graphicData>
        </a:graphic>
      </p:graphicFrame>
      <p:sp>
        <p:nvSpPr>
          <p:cNvPr id="8" name="TextBox 7"/>
          <p:cNvSpPr txBox="1"/>
          <p:nvPr/>
        </p:nvSpPr>
        <p:spPr>
          <a:xfrm>
            <a:off x="3733801" y="2053120"/>
            <a:ext cx="644728" cy="369332"/>
          </a:xfrm>
          <a:prstGeom prst="rect">
            <a:avLst/>
          </a:prstGeom>
          <a:noFill/>
        </p:spPr>
        <p:txBody>
          <a:bodyPr wrap="none" rtlCol="0">
            <a:spAutoFit/>
          </a:bodyPr>
          <a:lstStyle/>
          <a:p>
            <a:r>
              <a:rPr lang="en-US" sz="1800" dirty="0" smtClean="0">
                <a:latin typeface="+mn-lt"/>
              </a:rPr>
              <a:t>= .32</a:t>
            </a:r>
            <a:endParaRPr lang="en-US" sz="1800" dirty="0">
              <a:latin typeface="+mn-lt"/>
            </a:endParaRPr>
          </a:p>
        </p:txBody>
      </p:sp>
      <p:sp>
        <p:nvSpPr>
          <p:cNvPr id="9" name="TextBox 8"/>
          <p:cNvSpPr txBox="1"/>
          <p:nvPr/>
        </p:nvSpPr>
        <p:spPr>
          <a:xfrm>
            <a:off x="3124201" y="2053120"/>
            <a:ext cx="625492" cy="369332"/>
          </a:xfrm>
          <a:prstGeom prst="rect">
            <a:avLst/>
          </a:prstGeom>
          <a:noFill/>
        </p:spPr>
        <p:txBody>
          <a:bodyPr wrap="none" rtlCol="0">
            <a:spAutoFit/>
          </a:bodyPr>
          <a:lstStyle/>
          <a:p>
            <a:r>
              <a:rPr lang="en-US" sz="1800" dirty="0" smtClean="0">
                <a:latin typeface="+mn-lt"/>
              </a:rPr>
              <a:t>6/19</a:t>
            </a:r>
          </a:p>
        </p:txBody>
      </p:sp>
      <p:sp>
        <p:nvSpPr>
          <p:cNvPr id="10" name="TextBox 9"/>
          <p:cNvSpPr txBox="1"/>
          <p:nvPr/>
        </p:nvSpPr>
        <p:spPr>
          <a:xfrm>
            <a:off x="2362210" y="2419350"/>
            <a:ext cx="742511" cy="369332"/>
          </a:xfrm>
          <a:prstGeom prst="rect">
            <a:avLst/>
          </a:prstGeom>
          <a:noFill/>
        </p:spPr>
        <p:txBody>
          <a:bodyPr wrap="none" rtlCol="0">
            <a:spAutoFit/>
          </a:bodyPr>
          <a:lstStyle/>
          <a:p>
            <a:r>
              <a:rPr lang="en-US" sz="1800" dirty="0" smtClean="0">
                <a:latin typeface="+mn-lt"/>
              </a:rPr>
              <a:t>11/19</a:t>
            </a:r>
            <a:endParaRPr lang="en-US" sz="1800" dirty="0">
              <a:latin typeface="+mn-lt"/>
            </a:endParaRPr>
          </a:p>
        </p:txBody>
      </p:sp>
      <p:sp>
        <p:nvSpPr>
          <p:cNvPr id="11" name="TextBox 10"/>
          <p:cNvSpPr txBox="1"/>
          <p:nvPr/>
        </p:nvSpPr>
        <p:spPr>
          <a:xfrm>
            <a:off x="3048001" y="2419350"/>
            <a:ext cx="644728" cy="369332"/>
          </a:xfrm>
          <a:prstGeom prst="rect">
            <a:avLst/>
          </a:prstGeom>
          <a:noFill/>
        </p:spPr>
        <p:txBody>
          <a:bodyPr wrap="none" rtlCol="0">
            <a:spAutoFit/>
          </a:bodyPr>
          <a:lstStyle/>
          <a:p>
            <a:r>
              <a:rPr lang="en-US" sz="1800" dirty="0" smtClean="0">
                <a:latin typeface="+mn-lt"/>
              </a:rPr>
              <a:t>= .58</a:t>
            </a:r>
            <a:endParaRPr lang="en-US" sz="1800" dirty="0">
              <a:latin typeface="+mn-lt"/>
            </a:endParaRPr>
          </a:p>
        </p:txBody>
      </p:sp>
      <p:sp>
        <p:nvSpPr>
          <p:cNvPr id="12" name="TextBox 11"/>
          <p:cNvSpPr txBox="1"/>
          <p:nvPr/>
        </p:nvSpPr>
        <p:spPr>
          <a:xfrm>
            <a:off x="1447801" y="2785580"/>
            <a:ext cx="625492" cy="369332"/>
          </a:xfrm>
          <a:prstGeom prst="rect">
            <a:avLst/>
          </a:prstGeom>
          <a:noFill/>
        </p:spPr>
        <p:txBody>
          <a:bodyPr wrap="none" rtlCol="0">
            <a:spAutoFit/>
          </a:bodyPr>
          <a:lstStyle/>
          <a:p>
            <a:r>
              <a:rPr lang="en-US" sz="1800" dirty="0" smtClean="0">
                <a:latin typeface="+mn-lt"/>
              </a:rPr>
              <a:t>7/19</a:t>
            </a:r>
            <a:endParaRPr lang="en-US" sz="1800" dirty="0">
              <a:latin typeface="+mn-lt"/>
            </a:endParaRPr>
          </a:p>
        </p:txBody>
      </p:sp>
      <p:sp>
        <p:nvSpPr>
          <p:cNvPr id="13" name="TextBox 12"/>
          <p:cNvSpPr txBox="1"/>
          <p:nvPr/>
        </p:nvSpPr>
        <p:spPr>
          <a:xfrm>
            <a:off x="2042634" y="2785580"/>
            <a:ext cx="640948" cy="369332"/>
          </a:xfrm>
          <a:prstGeom prst="rect">
            <a:avLst/>
          </a:prstGeom>
          <a:noFill/>
        </p:spPr>
        <p:txBody>
          <a:bodyPr wrap="square" rtlCol="0">
            <a:spAutoFit/>
          </a:bodyPr>
          <a:lstStyle/>
          <a:p>
            <a:r>
              <a:rPr lang="en-US" sz="1800" dirty="0" smtClean="0">
                <a:latin typeface="+mn-lt"/>
              </a:rPr>
              <a:t>= .37</a:t>
            </a:r>
          </a:p>
        </p:txBody>
      </p:sp>
      <p:graphicFrame>
        <p:nvGraphicFramePr>
          <p:cNvPr id="14" name="Object 13"/>
          <p:cNvGraphicFramePr>
            <a:graphicFrameLocks noChangeAspect="1"/>
          </p:cNvGraphicFramePr>
          <p:nvPr>
            <p:extLst>
              <p:ext uri="{D42A27DB-BD31-4B8C-83A1-F6EECF244321}">
                <p14:modId xmlns:p14="http://schemas.microsoft.com/office/powerpoint/2010/main" val="1413777989"/>
              </p:ext>
            </p:extLst>
          </p:nvPr>
        </p:nvGraphicFramePr>
        <p:xfrm>
          <a:off x="1219200" y="361950"/>
          <a:ext cx="1732188" cy="1447800"/>
        </p:xfrm>
        <a:graphic>
          <a:graphicData uri="http://schemas.openxmlformats.org/presentationml/2006/ole">
            <mc:AlternateContent xmlns:mc="http://schemas.openxmlformats.org/markup-compatibility/2006">
              <mc:Choice xmlns:v="urn:schemas-microsoft-com:vml" Requires="v">
                <p:oleObj spid="_x0000_s34935" name="Equation" r:id="rId7" imgW="850900" imgH="711200" progId="Equation.3">
                  <p:embed/>
                </p:oleObj>
              </mc:Choice>
              <mc:Fallback>
                <p:oleObj name="Equation" r:id="rId7" imgW="850900" imgH="711200" progId="Equation.3">
                  <p:embed/>
                  <p:pic>
                    <p:nvPicPr>
                      <p:cNvPr id="0" name=""/>
                      <p:cNvPicPr/>
                      <p:nvPr/>
                    </p:nvPicPr>
                    <p:blipFill>
                      <a:blip r:embed="rId8"/>
                      <a:stretch>
                        <a:fillRect/>
                      </a:stretch>
                    </p:blipFill>
                    <p:spPr>
                      <a:xfrm>
                        <a:off x="1219200" y="361950"/>
                        <a:ext cx="1732188" cy="14478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15301239"/>
              </p:ext>
            </p:extLst>
          </p:nvPr>
        </p:nvGraphicFramePr>
        <p:xfrm>
          <a:off x="4724410" y="1809750"/>
          <a:ext cx="1321663" cy="1049338"/>
        </p:xfrm>
        <a:graphic>
          <a:graphicData uri="http://schemas.openxmlformats.org/presentationml/2006/ole">
            <mc:AlternateContent xmlns:mc="http://schemas.openxmlformats.org/markup-compatibility/2006">
              <mc:Choice xmlns:v="urn:schemas-microsoft-com:vml" Requires="v">
                <p:oleObj spid="_x0000_s34936" name="Equation" r:id="rId9" imgW="863600" imgH="685800" progId="Equation.3">
                  <p:embed/>
                </p:oleObj>
              </mc:Choice>
              <mc:Fallback>
                <p:oleObj name="Equation" r:id="rId9" imgW="863600" imgH="685800" progId="Equation.3">
                  <p:embed/>
                  <p:pic>
                    <p:nvPicPr>
                      <p:cNvPr id="0" name=""/>
                      <p:cNvPicPr/>
                      <p:nvPr/>
                    </p:nvPicPr>
                    <p:blipFill>
                      <a:blip r:embed="rId10"/>
                      <a:stretch>
                        <a:fillRect/>
                      </a:stretch>
                    </p:blipFill>
                    <p:spPr>
                      <a:xfrm>
                        <a:off x="4724410" y="1809750"/>
                        <a:ext cx="1321663" cy="1049338"/>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861719153"/>
              </p:ext>
            </p:extLst>
          </p:nvPr>
        </p:nvGraphicFramePr>
        <p:xfrm>
          <a:off x="6553200" y="1809687"/>
          <a:ext cx="1295400" cy="1020202"/>
        </p:xfrm>
        <a:graphic>
          <a:graphicData uri="http://schemas.openxmlformats.org/presentationml/2006/ole">
            <mc:AlternateContent xmlns:mc="http://schemas.openxmlformats.org/markup-compatibility/2006">
              <mc:Choice xmlns:v="urn:schemas-microsoft-com:vml" Requires="v">
                <p:oleObj spid="_x0000_s34937" name="Equation" r:id="rId11" imgW="838200" imgH="660400" progId="Equation.3">
                  <p:embed/>
                </p:oleObj>
              </mc:Choice>
              <mc:Fallback>
                <p:oleObj name="Equation" r:id="rId11" imgW="838200" imgH="660400" progId="Equation.3">
                  <p:embed/>
                  <p:pic>
                    <p:nvPicPr>
                      <p:cNvPr id="0" name=""/>
                      <p:cNvPicPr/>
                      <p:nvPr/>
                    </p:nvPicPr>
                    <p:blipFill>
                      <a:blip r:embed="rId12"/>
                      <a:stretch>
                        <a:fillRect/>
                      </a:stretch>
                    </p:blipFill>
                    <p:spPr>
                      <a:xfrm>
                        <a:off x="6553200" y="1809687"/>
                        <a:ext cx="1295400" cy="1020202"/>
                      </a:xfrm>
                      <a:prstGeom prst="rect">
                        <a:avLst/>
                      </a:prstGeom>
                    </p:spPr>
                  </p:pic>
                </p:oleObj>
              </mc:Fallback>
            </mc:AlternateContent>
          </a:graphicData>
        </a:graphic>
      </p:graphicFrame>
      <p:sp>
        <p:nvSpPr>
          <p:cNvPr id="2" name="Date Placeholder 1"/>
          <p:cNvSpPr>
            <a:spLocks noGrp="1"/>
          </p:cNvSpPr>
          <p:nvPr>
            <p:ph type="dt" sz="half" idx="10"/>
          </p:nvPr>
        </p:nvSpPr>
        <p:spPr>
          <a:xfrm>
            <a:off x="7772400" y="4775863"/>
            <a:ext cx="1981200" cy="342900"/>
          </a:xfrm>
        </p:spPr>
        <p:txBody>
          <a:bodyPr/>
          <a:lstStyle/>
          <a:p>
            <a:pPr>
              <a:defRPr/>
            </a:pPr>
            <a:fld id="{AFD6ECB8-8236-4EA0-89B0-C0A8C27C8084}" type="datetime1">
              <a:rPr lang="en-US" smtClean="0"/>
              <a:t>2/23/2016</a:t>
            </a:fld>
            <a:endParaRPr lang="en-US" dirty="0"/>
          </a:p>
        </p:txBody>
      </p:sp>
      <mc:AlternateContent xmlns:mc="http://schemas.openxmlformats.org/markup-compatibility/2006">
        <mc:Choice xmlns:p14="http://schemas.microsoft.com/office/powerpoint/2010/main" Requires="p14">
          <p:contentPart p14:bwMode="auto" r:id="rId13">
            <p14:nvContentPartPr>
              <p14:cNvPr id="7" name="Ink 6"/>
              <p14:cNvContentPartPr/>
              <p14:nvPr/>
            </p14:nvContentPartPr>
            <p14:xfrm>
              <a:off x="4292640" y="424800"/>
              <a:ext cx="4664160" cy="1839240"/>
            </p14:xfrm>
          </p:contentPart>
        </mc:Choice>
        <mc:Fallback>
          <p:pic>
            <p:nvPicPr>
              <p:cNvPr id="7" name="Ink 6"/>
              <p:cNvPicPr/>
              <p:nvPr/>
            </p:nvPicPr>
            <p:blipFill>
              <a:blip r:embed="rId14"/>
              <a:stretch>
                <a:fillRect/>
              </a:stretch>
            </p:blipFill>
            <p:spPr>
              <a:xfrm>
                <a:off x="4289400" y="422280"/>
                <a:ext cx="4677480" cy="1854360"/>
              </a:xfrm>
              <a:prstGeom prst="rect">
                <a:avLst/>
              </a:prstGeom>
            </p:spPr>
          </p:pic>
        </mc:Fallback>
      </mc:AlternateContent>
    </p:spTree>
    <p:extLst>
      <p:ext uri="{BB962C8B-B14F-4D97-AF65-F5344CB8AC3E}">
        <p14:creationId xmlns:p14="http://schemas.microsoft.com/office/powerpoint/2010/main" val="17008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F35DC5-7E65-8247-99AB-4E984F8A921E}" type="slidenum">
              <a:rPr lang="en-US" smtClean="0"/>
              <a:pPr/>
              <a:t>29</a:t>
            </a:fld>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714264558"/>
              </p:ext>
            </p:extLst>
          </p:nvPr>
        </p:nvGraphicFramePr>
        <p:xfrm>
          <a:off x="1276350" y="677868"/>
          <a:ext cx="1855788" cy="750887"/>
        </p:xfrm>
        <a:graphic>
          <a:graphicData uri="http://schemas.openxmlformats.org/presentationml/2006/ole">
            <mc:AlternateContent xmlns:mc="http://schemas.openxmlformats.org/markup-compatibility/2006">
              <mc:Choice xmlns:v="urn:schemas-microsoft-com:vml" Requires="v">
                <p:oleObj spid="_x0000_s25269" name="Equation" r:id="rId3" imgW="1130300" imgH="457200" progId="Equation.3">
                  <p:embed/>
                </p:oleObj>
              </mc:Choice>
              <mc:Fallback>
                <p:oleObj name="Equation" r:id="rId3" imgW="1130300" imgH="457200" progId="Equation.3">
                  <p:embed/>
                  <p:pic>
                    <p:nvPicPr>
                      <p:cNvPr id="0" name=""/>
                      <p:cNvPicPr/>
                      <p:nvPr/>
                    </p:nvPicPr>
                    <p:blipFill>
                      <a:blip r:embed="rId4"/>
                      <a:stretch>
                        <a:fillRect/>
                      </a:stretch>
                    </p:blipFill>
                    <p:spPr>
                      <a:xfrm>
                        <a:off x="1276350" y="677868"/>
                        <a:ext cx="1855788" cy="750887"/>
                      </a:xfrm>
                      <a:prstGeom prst="rect">
                        <a:avLst/>
                      </a:prstGeom>
                    </p:spPr>
                  </p:pic>
                </p:oleObj>
              </mc:Fallback>
            </mc:AlternateContent>
          </a:graphicData>
        </a:graphic>
      </p:graphicFrame>
      <p:sp>
        <p:nvSpPr>
          <p:cNvPr id="9" name="Content Placeholder 8"/>
          <p:cNvSpPr>
            <a:spLocks noGrp="1"/>
          </p:cNvSpPr>
          <p:nvPr>
            <p:ph idx="1"/>
          </p:nvPr>
        </p:nvSpPr>
        <p:spPr>
          <a:xfrm>
            <a:off x="304800" y="2343150"/>
            <a:ext cx="4267200" cy="609600"/>
          </a:xfrm>
        </p:spPr>
        <p:txBody>
          <a:bodyPr/>
          <a:lstStyle/>
          <a:p>
            <a:r>
              <a:rPr lang="en-US" dirty="0" err="1" smtClean="0"/>
              <a:t>pmi</a:t>
            </a:r>
            <a:r>
              <a:rPr lang="en-US" dirty="0" smtClean="0"/>
              <a:t>(</a:t>
            </a:r>
            <a:r>
              <a:rPr lang="en-US" dirty="0" err="1" smtClean="0"/>
              <a:t>information,data</a:t>
            </a:r>
            <a:r>
              <a:rPr lang="en-US" dirty="0" smtClean="0"/>
              <a:t>) = log</a:t>
            </a:r>
            <a:r>
              <a:rPr lang="en-US" baseline="-25000" dirty="0" smtClean="0"/>
              <a:t>2</a:t>
            </a:r>
            <a:r>
              <a:rPr lang="en-US" dirty="0" smtClean="0"/>
              <a:t> (</a:t>
            </a:r>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3019324035"/>
              </p:ext>
            </p:extLst>
          </p:nvPr>
        </p:nvGraphicFramePr>
        <p:xfrm>
          <a:off x="3200400" y="133355"/>
          <a:ext cx="5932218" cy="2107499"/>
        </p:xfrm>
        <a:graphic>
          <a:graphicData uri="http://schemas.openxmlformats.org/presentationml/2006/ole">
            <mc:AlternateContent xmlns:mc="http://schemas.openxmlformats.org/markup-compatibility/2006">
              <mc:Choice xmlns:v="urn:schemas-microsoft-com:vml" Requires="v">
                <p:oleObj spid="_x0000_s25270" name="Worksheet" r:id="rId5" imgW="6756400" imgH="2400300" progId="Excel.Sheet.12">
                  <p:embed/>
                </p:oleObj>
              </mc:Choice>
              <mc:Fallback>
                <p:oleObj name="Worksheet" r:id="rId5" imgW="6756400" imgH="2400300" progId="Excel.Sheet.12">
                  <p:embed/>
                  <p:pic>
                    <p:nvPicPr>
                      <p:cNvPr id="0" name=""/>
                      <p:cNvPicPr/>
                      <p:nvPr/>
                    </p:nvPicPr>
                    <p:blipFill>
                      <a:blip r:embed="rId6"/>
                      <a:stretch>
                        <a:fillRect/>
                      </a:stretch>
                    </p:blipFill>
                    <p:spPr>
                      <a:xfrm>
                        <a:off x="3200400" y="133355"/>
                        <a:ext cx="5932218" cy="2107499"/>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053796994"/>
              </p:ext>
            </p:extLst>
          </p:nvPr>
        </p:nvGraphicFramePr>
        <p:xfrm>
          <a:off x="838200" y="3016251"/>
          <a:ext cx="5969000" cy="1917700"/>
        </p:xfrm>
        <a:graphic>
          <a:graphicData uri="http://schemas.openxmlformats.org/presentationml/2006/ole">
            <mc:AlternateContent xmlns:mc="http://schemas.openxmlformats.org/markup-compatibility/2006">
              <mc:Choice xmlns:v="urn:schemas-microsoft-com:vml" Requires="v">
                <p:oleObj spid="_x0000_s25271" name="Worksheet" r:id="rId7" imgW="5969000" imgH="1917700" progId="Excel.Sheet.12">
                  <p:embed/>
                </p:oleObj>
              </mc:Choice>
              <mc:Fallback>
                <p:oleObj name="Worksheet" r:id="rId7" imgW="5969000" imgH="1917700" progId="Excel.Sheet.12">
                  <p:embed/>
                  <p:pic>
                    <p:nvPicPr>
                      <p:cNvPr id="0" name=""/>
                      <p:cNvPicPr/>
                      <p:nvPr/>
                    </p:nvPicPr>
                    <p:blipFill>
                      <a:blip r:embed="rId8"/>
                      <a:stretch>
                        <a:fillRect/>
                      </a:stretch>
                    </p:blipFill>
                    <p:spPr>
                      <a:xfrm>
                        <a:off x="838200" y="3016251"/>
                        <a:ext cx="5969000" cy="1917700"/>
                      </a:xfrm>
                      <a:prstGeom prst="rect">
                        <a:avLst/>
                      </a:prstGeom>
                    </p:spPr>
                  </p:pic>
                </p:oleObj>
              </mc:Fallback>
            </mc:AlternateContent>
          </a:graphicData>
        </a:graphic>
      </p:graphicFrame>
      <p:sp>
        <p:nvSpPr>
          <p:cNvPr id="12" name="Content Placeholder 8"/>
          <p:cNvSpPr txBox="1">
            <a:spLocks/>
          </p:cNvSpPr>
          <p:nvPr/>
        </p:nvSpPr>
        <p:spPr bwMode="auto">
          <a:xfrm>
            <a:off x="4343400" y="234315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Times" charset="0"/>
              <a:buChar char="•"/>
              <a:defRPr sz="2400">
                <a:solidFill>
                  <a:schemeClr val="tx1"/>
                </a:solidFill>
                <a:latin typeface="+mn-lt"/>
                <a:ea typeface="ＭＳ Ｐゴシック" pitchFamily="-65" charset="-128"/>
                <a:cs typeface="ＭＳ Ｐゴシック" pitchFamily="-65" charset="-128"/>
              </a:defRPr>
            </a:lvl1pPr>
            <a:lvl2pPr marL="685800" indent="-228600" algn="l" rtl="0" eaLnBrk="1" fontAlgn="base" hangingPunct="1">
              <a:spcBef>
                <a:spcPct val="20000"/>
              </a:spcBef>
              <a:spcAft>
                <a:spcPct val="0"/>
              </a:spcAft>
              <a:buClr>
                <a:schemeClr val="tx1"/>
              </a:buClr>
              <a:buFont typeface="Times" charset="0"/>
              <a:buChar char="•"/>
              <a:defRPr sz="2000">
                <a:solidFill>
                  <a:schemeClr val="tx1"/>
                </a:solidFill>
                <a:latin typeface="+mn-lt"/>
                <a:ea typeface="ＭＳ Ｐゴシック" pitchFamily="-65" charset="-128"/>
              </a:defRPr>
            </a:lvl2pPr>
            <a:lvl3pPr marL="1028700" indent="-228600" algn="l" rtl="0" eaLnBrk="1" fontAlgn="base" hangingPunct="1">
              <a:spcBef>
                <a:spcPct val="20000"/>
              </a:spcBef>
              <a:spcAft>
                <a:spcPct val="0"/>
              </a:spcAft>
              <a:buClr>
                <a:srgbClr val="CC0000"/>
              </a:buClr>
              <a:buFont typeface="Times" charset="0"/>
              <a:buChar char="•"/>
              <a:defRPr sz="2000">
                <a:solidFill>
                  <a:schemeClr val="tx1"/>
                </a:solidFill>
                <a:latin typeface="+mn-lt"/>
                <a:ea typeface="ＭＳ Ｐゴシック" pitchFamily="-65" charset="-128"/>
              </a:defRPr>
            </a:lvl3pPr>
            <a:lvl4pPr marL="1371600" indent="-228600" algn="l" rtl="0" eaLnBrk="1" fontAlgn="base" hangingPunct="1">
              <a:spcBef>
                <a:spcPct val="20000"/>
              </a:spcBef>
              <a:spcAft>
                <a:spcPct val="0"/>
              </a:spcAft>
              <a:buClr>
                <a:schemeClr val="tx1"/>
              </a:buClr>
              <a:buFont typeface="Times" charset="0"/>
              <a:buChar char="•"/>
              <a:defRPr>
                <a:solidFill>
                  <a:schemeClr val="tx1"/>
                </a:solidFill>
                <a:latin typeface="+mn-lt"/>
                <a:ea typeface="ＭＳ Ｐゴシック" pitchFamily="-65" charset="-128"/>
              </a:defRPr>
            </a:lvl4pPr>
            <a:lvl5pPr marL="1714500" indent="-228600" algn="l" rtl="0" eaLnBrk="1" fontAlgn="base" hangingPunct="1">
              <a:spcBef>
                <a:spcPct val="20000"/>
              </a:spcBef>
              <a:spcAft>
                <a:spcPct val="0"/>
              </a:spcAft>
              <a:buClr>
                <a:srgbClr val="CC0000"/>
              </a:buClr>
              <a:buFont typeface="Times" charset="0"/>
              <a:buChar char="•"/>
              <a:defRPr>
                <a:solidFill>
                  <a:schemeClr val="tx1"/>
                </a:solidFill>
                <a:latin typeface="+mn-lt"/>
                <a:ea typeface="ＭＳ Ｐゴシック" pitchFamily="-65" charset="-128"/>
              </a:defRPr>
            </a:lvl5pPr>
            <a:lvl6pPr marL="21717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6pPr>
            <a:lvl7pPr marL="26289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7pPr>
            <a:lvl8pPr marL="30861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8pPr>
            <a:lvl9pPr marL="35433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9pPr>
          </a:lstStyle>
          <a:p>
            <a:pPr marL="0" indent="0">
              <a:buNone/>
            </a:pPr>
            <a:r>
              <a:rPr lang="en-US" dirty="0" smtClean="0"/>
              <a:t>.32 /</a:t>
            </a:r>
            <a:endParaRPr lang="en-US" dirty="0"/>
          </a:p>
        </p:txBody>
      </p:sp>
      <p:sp>
        <p:nvSpPr>
          <p:cNvPr id="13" name="Content Placeholder 8"/>
          <p:cNvSpPr txBox="1">
            <a:spLocks/>
          </p:cNvSpPr>
          <p:nvPr/>
        </p:nvSpPr>
        <p:spPr bwMode="auto">
          <a:xfrm>
            <a:off x="5105400" y="2343150"/>
            <a:ext cx="152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Times" charset="0"/>
              <a:buChar char="•"/>
              <a:defRPr sz="2400">
                <a:solidFill>
                  <a:schemeClr val="tx1"/>
                </a:solidFill>
                <a:latin typeface="+mn-lt"/>
                <a:ea typeface="ＭＳ Ｐゴシック" pitchFamily="-65" charset="-128"/>
                <a:cs typeface="ＭＳ Ｐゴシック" pitchFamily="-65" charset="-128"/>
              </a:defRPr>
            </a:lvl1pPr>
            <a:lvl2pPr marL="685800" indent="-228600" algn="l" rtl="0" eaLnBrk="1" fontAlgn="base" hangingPunct="1">
              <a:spcBef>
                <a:spcPct val="20000"/>
              </a:spcBef>
              <a:spcAft>
                <a:spcPct val="0"/>
              </a:spcAft>
              <a:buClr>
                <a:schemeClr val="tx1"/>
              </a:buClr>
              <a:buFont typeface="Times" charset="0"/>
              <a:buChar char="•"/>
              <a:defRPr sz="2000">
                <a:solidFill>
                  <a:schemeClr val="tx1"/>
                </a:solidFill>
                <a:latin typeface="+mn-lt"/>
                <a:ea typeface="ＭＳ Ｐゴシック" pitchFamily="-65" charset="-128"/>
              </a:defRPr>
            </a:lvl2pPr>
            <a:lvl3pPr marL="1028700" indent="-228600" algn="l" rtl="0" eaLnBrk="1" fontAlgn="base" hangingPunct="1">
              <a:spcBef>
                <a:spcPct val="20000"/>
              </a:spcBef>
              <a:spcAft>
                <a:spcPct val="0"/>
              </a:spcAft>
              <a:buClr>
                <a:srgbClr val="CC0000"/>
              </a:buClr>
              <a:buFont typeface="Times" charset="0"/>
              <a:buChar char="•"/>
              <a:defRPr sz="2000">
                <a:solidFill>
                  <a:schemeClr val="tx1"/>
                </a:solidFill>
                <a:latin typeface="+mn-lt"/>
                <a:ea typeface="ＭＳ Ｐゴシック" pitchFamily="-65" charset="-128"/>
              </a:defRPr>
            </a:lvl3pPr>
            <a:lvl4pPr marL="1371600" indent="-228600" algn="l" rtl="0" eaLnBrk="1" fontAlgn="base" hangingPunct="1">
              <a:spcBef>
                <a:spcPct val="20000"/>
              </a:spcBef>
              <a:spcAft>
                <a:spcPct val="0"/>
              </a:spcAft>
              <a:buClr>
                <a:schemeClr val="tx1"/>
              </a:buClr>
              <a:buFont typeface="Times" charset="0"/>
              <a:buChar char="•"/>
              <a:defRPr>
                <a:solidFill>
                  <a:schemeClr val="tx1"/>
                </a:solidFill>
                <a:latin typeface="+mn-lt"/>
                <a:ea typeface="ＭＳ Ｐゴシック" pitchFamily="-65" charset="-128"/>
              </a:defRPr>
            </a:lvl4pPr>
            <a:lvl5pPr marL="1714500" indent="-228600" algn="l" rtl="0" eaLnBrk="1" fontAlgn="base" hangingPunct="1">
              <a:spcBef>
                <a:spcPct val="20000"/>
              </a:spcBef>
              <a:spcAft>
                <a:spcPct val="0"/>
              </a:spcAft>
              <a:buClr>
                <a:srgbClr val="CC0000"/>
              </a:buClr>
              <a:buFont typeface="Times" charset="0"/>
              <a:buChar char="•"/>
              <a:defRPr>
                <a:solidFill>
                  <a:schemeClr val="tx1"/>
                </a:solidFill>
                <a:latin typeface="+mn-lt"/>
                <a:ea typeface="ＭＳ Ｐゴシック" pitchFamily="-65" charset="-128"/>
              </a:defRPr>
            </a:lvl5pPr>
            <a:lvl6pPr marL="21717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6pPr>
            <a:lvl7pPr marL="26289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7pPr>
            <a:lvl8pPr marL="30861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8pPr>
            <a:lvl9pPr marL="35433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9pPr>
          </a:lstStyle>
          <a:p>
            <a:pPr marL="0" indent="0">
              <a:buNone/>
            </a:pPr>
            <a:r>
              <a:rPr lang="en-US" dirty="0" smtClean="0"/>
              <a:t>(.37*.58) )</a:t>
            </a:r>
            <a:endParaRPr lang="en-US" dirty="0"/>
          </a:p>
        </p:txBody>
      </p:sp>
      <p:sp>
        <p:nvSpPr>
          <p:cNvPr id="14" name="Content Placeholder 8"/>
          <p:cNvSpPr txBox="1">
            <a:spLocks/>
          </p:cNvSpPr>
          <p:nvPr/>
        </p:nvSpPr>
        <p:spPr bwMode="auto">
          <a:xfrm>
            <a:off x="6400810" y="2343150"/>
            <a:ext cx="230661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Times" charset="0"/>
              <a:buChar char="•"/>
              <a:defRPr sz="2400">
                <a:solidFill>
                  <a:schemeClr val="tx1"/>
                </a:solidFill>
                <a:latin typeface="+mn-lt"/>
                <a:ea typeface="ＭＳ Ｐゴシック" pitchFamily="-65" charset="-128"/>
                <a:cs typeface="ＭＳ Ｐゴシック" pitchFamily="-65" charset="-128"/>
              </a:defRPr>
            </a:lvl1pPr>
            <a:lvl2pPr marL="685800" indent="-228600" algn="l" rtl="0" eaLnBrk="1" fontAlgn="base" hangingPunct="1">
              <a:spcBef>
                <a:spcPct val="20000"/>
              </a:spcBef>
              <a:spcAft>
                <a:spcPct val="0"/>
              </a:spcAft>
              <a:buClr>
                <a:schemeClr val="tx1"/>
              </a:buClr>
              <a:buFont typeface="Times" charset="0"/>
              <a:buChar char="•"/>
              <a:defRPr sz="2000">
                <a:solidFill>
                  <a:schemeClr val="tx1"/>
                </a:solidFill>
                <a:latin typeface="+mn-lt"/>
                <a:ea typeface="ＭＳ Ｐゴシック" pitchFamily="-65" charset="-128"/>
              </a:defRPr>
            </a:lvl2pPr>
            <a:lvl3pPr marL="1028700" indent="-228600" algn="l" rtl="0" eaLnBrk="1" fontAlgn="base" hangingPunct="1">
              <a:spcBef>
                <a:spcPct val="20000"/>
              </a:spcBef>
              <a:spcAft>
                <a:spcPct val="0"/>
              </a:spcAft>
              <a:buClr>
                <a:srgbClr val="CC0000"/>
              </a:buClr>
              <a:buFont typeface="Times" charset="0"/>
              <a:buChar char="•"/>
              <a:defRPr sz="2000">
                <a:solidFill>
                  <a:schemeClr val="tx1"/>
                </a:solidFill>
                <a:latin typeface="+mn-lt"/>
                <a:ea typeface="ＭＳ Ｐゴシック" pitchFamily="-65" charset="-128"/>
              </a:defRPr>
            </a:lvl3pPr>
            <a:lvl4pPr marL="1371600" indent="-228600" algn="l" rtl="0" eaLnBrk="1" fontAlgn="base" hangingPunct="1">
              <a:spcBef>
                <a:spcPct val="20000"/>
              </a:spcBef>
              <a:spcAft>
                <a:spcPct val="0"/>
              </a:spcAft>
              <a:buClr>
                <a:schemeClr val="tx1"/>
              </a:buClr>
              <a:buFont typeface="Times" charset="0"/>
              <a:buChar char="•"/>
              <a:defRPr>
                <a:solidFill>
                  <a:schemeClr val="tx1"/>
                </a:solidFill>
                <a:latin typeface="+mn-lt"/>
                <a:ea typeface="ＭＳ Ｐゴシック" pitchFamily="-65" charset="-128"/>
              </a:defRPr>
            </a:lvl4pPr>
            <a:lvl5pPr marL="1714500" indent="-228600" algn="l" rtl="0" eaLnBrk="1" fontAlgn="base" hangingPunct="1">
              <a:spcBef>
                <a:spcPct val="20000"/>
              </a:spcBef>
              <a:spcAft>
                <a:spcPct val="0"/>
              </a:spcAft>
              <a:buClr>
                <a:srgbClr val="CC0000"/>
              </a:buClr>
              <a:buFont typeface="Times" charset="0"/>
              <a:buChar char="•"/>
              <a:defRPr>
                <a:solidFill>
                  <a:schemeClr val="tx1"/>
                </a:solidFill>
                <a:latin typeface="+mn-lt"/>
                <a:ea typeface="ＭＳ Ｐゴシック" pitchFamily="-65" charset="-128"/>
              </a:defRPr>
            </a:lvl5pPr>
            <a:lvl6pPr marL="21717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6pPr>
            <a:lvl7pPr marL="26289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7pPr>
            <a:lvl8pPr marL="30861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8pPr>
            <a:lvl9pPr marL="35433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9pPr>
          </a:lstStyle>
          <a:p>
            <a:pPr marL="0" indent="0">
              <a:buNone/>
            </a:pPr>
            <a:r>
              <a:rPr lang="en-US" dirty="0" smtClean="0"/>
              <a:t> = .58</a:t>
            </a:r>
            <a:endParaRPr lang="en-US" dirty="0"/>
          </a:p>
        </p:txBody>
      </p:sp>
      <p:sp>
        <p:nvSpPr>
          <p:cNvPr id="3" name="TextBox 2"/>
          <p:cNvSpPr txBox="1"/>
          <p:nvPr/>
        </p:nvSpPr>
        <p:spPr>
          <a:xfrm>
            <a:off x="6648757" y="2812018"/>
            <a:ext cx="2157963" cy="338554"/>
          </a:xfrm>
          <a:prstGeom prst="rect">
            <a:avLst/>
          </a:prstGeom>
          <a:noFill/>
        </p:spPr>
        <p:txBody>
          <a:bodyPr wrap="none" rtlCol="0">
            <a:spAutoFit/>
          </a:bodyPr>
          <a:lstStyle/>
          <a:p>
            <a:r>
              <a:rPr lang="en-US" sz="1600" i="1" dirty="0" smtClean="0">
                <a:solidFill>
                  <a:srgbClr val="FF0000"/>
                </a:solidFill>
                <a:latin typeface="+mn-lt"/>
              </a:rPr>
              <a:t>(.57 using full precision)</a:t>
            </a:r>
            <a:endParaRPr lang="en-US" sz="1600" i="1" dirty="0">
              <a:solidFill>
                <a:srgbClr val="FF0000"/>
              </a:solidFill>
              <a:latin typeface="+mn-lt"/>
            </a:endParaRPr>
          </a:p>
        </p:txBody>
      </p:sp>
      <p:sp>
        <p:nvSpPr>
          <p:cNvPr id="2" name="Date Placeholder 1"/>
          <p:cNvSpPr>
            <a:spLocks noGrp="1"/>
          </p:cNvSpPr>
          <p:nvPr>
            <p:ph type="dt" sz="half" idx="10"/>
          </p:nvPr>
        </p:nvSpPr>
        <p:spPr>
          <a:xfrm>
            <a:off x="7554115" y="4705350"/>
            <a:ext cx="1981200" cy="342900"/>
          </a:xfrm>
        </p:spPr>
        <p:txBody>
          <a:bodyPr/>
          <a:lstStyle/>
          <a:p>
            <a:pPr>
              <a:defRPr/>
            </a:pPr>
            <a:fld id="{EECACACE-81A4-48EC-A7D6-4FCFD8833686}" type="datetime1">
              <a:rPr lang="en-US" smtClean="0"/>
              <a:t>2/23/2016</a:t>
            </a:fld>
            <a:endParaRPr lang="en-US"/>
          </a:p>
        </p:txBody>
      </p:sp>
      <p:sp>
        <p:nvSpPr>
          <p:cNvPr id="5" name="Footer Placeholder 4"/>
          <p:cNvSpPr>
            <a:spLocks noGrp="1"/>
          </p:cNvSpPr>
          <p:nvPr>
            <p:ph type="ftr" sz="quarter" idx="11"/>
          </p:nvPr>
        </p:nvSpPr>
        <p:spPr>
          <a:xfrm>
            <a:off x="29570" y="28717"/>
            <a:ext cx="2895600" cy="342900"/>
          </a:xfrm>
        </p:spPr>
        <p:txBody>
          <a:bodyPr/>
          <a:lstStyle/>
          <a:p>
            <a:pPr>
              <a:defRPr/>
            </a:pPr>
            <a:r>
              <a:rPr lang="en-US" dirty="0" smtClean="0"/>
              <a:t>CPSC503 Winter 2016</a:t>
            </a:r>
            <a:endParaRPr lang="en-US" dirty="0"/>
          </a:p>
        </p:txBody>
      </p:sp>
      <mc:AlternateContent xmlns:mc="http://schemas.openxmlformats.org/markup-compatibility/2006">
        <mc:Choice xmlns:p14="http://schemas.microsoft.com/office/powerpoint/2010/main" Requires="p14">
          <p:contentPart p14:bwMode="auto" r:id="rId9">
            <p14:nvContentPartPr>
              <p14:cNvPr id="6" name="Ink 5"/>
              <p14:cNvContentPartPr/>
              <p14:nvPr/>
            </p14:nvContentPartPr>
            <p14:xfrm>
              <a:off x="396000" y="3562200"/>
              <a:ext cx="8195400" cy="508320"/>
            </p14:xfrm>
          </p:contentPart>
        </mc:Choice>
        <mc:Fallback>
          <p:pic>
            <p:nvPicPr>
              <p:cNvPr id="6" name="Ink 5"/>
              <p:cNvPicPr/>
              <p:nvPr/>
            </p:nvPicPr>
            <p:blipFill>
              <a:blip r:embed="rId10"/>
              <a:stretch>
                <a:fillRect/>
              </a:stretch>
            </p:blipFill>
            <p:spPr>
              <a:xfrm>
                <a:off x="392040" y="3550320"/>
                <a:ext cx="8208000" cy="531360"/>
              </a:xfrm>
              <a:prstGeom prst="rect">
                <a:avLst/>
              </a:prstGeom>
            </p:spPr>
          </p:pic>
        </mc:Fallback>
      </mc:AlternateContent>
    </p:spTree>
    <p:extLst>
      <p:ext uri="{BB962C8B-B14F-4D97-AF65-F5344CB8AC3E}">
        <p14:creationId xmlns:p14="http://schemas.microsoft.com/office/powerpoint/2010/main" val="214001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4"/>
          <p:cNvSpPr>
            <a:spLocks noGrp="1"/>
          </p:cNvSpPr>
          <p:nvPr>
            <p:ph type="dt" sz="quarter" idx="10"/>
          </p:nvPr>
        </p:nvSpPr>
        <p:spPr>
          <a:noFill/>
        </p:spPr>
        <p:txBody>
          <a:bodyPr/>
          <a:lstStyle/>
          <a:p>
            <a:fld id="{58078589-541C-4625-B0D8-9FD34D0AB047}" type="datetime1">
              <a:rPr lang="en-US" smtClean="0">
                <a:solidFill>
                  <a:srgbClr val="000000"/>
                </a:solidFill>
              </a:rPr>
              <a:t>2/23/2016</a:t>
            </a:fld>
            <a:endParaRPr lang="en-US">
              <a:solidFill>
                <a:srgbClr val="000000"/>
              </a:solidFill>
            </a:endParaRPr>
          </a:p>
        </p:txBody>
      </p:sp>
      <p:sp>
        <p:nvSpPr>
          <p:cNvPr id="18435" name="Footer Placeholder 5"/>
          <p:cNvSpPr>
            <a:spLocks noGrp="1"/>
          </p:cNvSpPr>
          <p:nvPr>
            <p:ph type="ftr" sz="quarter" idx="11"/>
          </p:nvPr>
        </p:nvSpPr>
        <p:spPr>
          <a:noFill/>
        </p:spPr>
        <p:txBody>
          <a:bodyPr/>
          <a:lstStyle/>
          <a:p>
            <a:r>
              <a:rPr lang="en-US" smtClean="0">
                <a:solidFill>
                  <a:srgbClr val="000000"/>
                </a:solidFill>
              </a:rPr>
              <a:t>CPSC503 Winter 2016</a:t>
            </a:r>
            <a:endParaRPr lang="en-US">
              <a:solidFill>
                <a:srgbClr val="000000"/>
              </a:solidFill>
            </a:endParaRPr>
          </a:p>
        </p:txBody>
      </p:sp>
      <p:sp>
        <p:nvSpPr>
          <p:cNvPr id="18436" name="Slide Number Placeholder 6"/>
          <p:cNvSpPr>
            <a:spLocks noGrp="1"/>
          </p:cNvSpPr>
          <p:nvPr>
            <p:ph type="sldNum" sz="quarter" idx="12"/>
          </p:nvPr>
        </p:nvSpPr>
        <p:spPr>
          <a:noFill/>
        </p:spPr>
        <p:txBody>
          <a:bodyPr/>
          <a:lstStyle/>
          <a:p>
            <a:fld id="{EEB7AD70-F351-40C8-93F4-C1705A96F7E5}" type="slidenum">
              <a:rPr lang="en-US" smtClean="0">
                <a:solidFill>
                  <a:srgbClr val="000000"/>
                </a:solidFill>
              </a:rPr>
              <a:pPr/>
              <a:t>3</a:t>
            </a:fld>
            <a:endParaRPr lang="en-US" smtClean="0">
              <a:solidFill>
                <a:srgbClr val="000000"/>
              </a:solidFill>
            </a:endParaRPr>
          </a:p>
        </p:txBody>
      </p:sp>
      <p:sp>
        <p:nvSpPr>
          <p:cNvPr id="18438" name="Rectangle 3"/>
          <p:cNvSpPr>
            <a:spLocks noGrp="1" noChangeArrowheads="1"/>
          </p:cNvSpPr>
          <p:nvPr>
            <p:ph type="body" sz="half" idx="1"/>
          </p:nvPr>
        </p:nvSpPr>
        <p:spPr>
          <a:xfrm>
            <a:off x="228600" y="1047750"/>
            <a:ext cx="9164320" cy="2571750"/>
          </a:xfrm>
        </p:spPr>
        <p:txBody>
          <a:bodyPr/>
          <a:lstStyle/>
          <a:p>
            <a:pPr eaLnBrk="1" hangingPunct="1">
              <a:buFontTx/>
              <a:buNone/>
            </a:pPr>
            <a:r>
              <a:rPr lang="en-US" sz="3600" dirty="0" smtClean="0"/>
              <a:t>Three well-defined Semantic Task</a:t>
            </a:r>
          </a:p>
          <a:p>
            <a:pPr eaLnBrk="1" hangingPunct="1"/>
            <a:r>
              <a:rPr lang="en-US" sz="3200" dirty="0"/>
              <a:t>Word Similarity</a:t>
            </a:r>
          </a:p>
          <a:p>
            <a:pPr lvl="1" eaLnBrk="1" hangingPunct="1"/>
            <a:r>
              <a:rPr lang="en-US" sz="2800" dirty="0" smtClean="0"/>
              <a:t>Thesaurus </a:t>
            </a:r>
            <a:r>
              <a:rPr lang="en-US" sz="2800" dirty="0" smtClean="0"/>
              <a:t>and </a:t>
            </a:r>
            <a:r>
              <a:rPr lang="en-US" sz="2800" dirty="0">
                <a:solidFill>
                  <a:schemeClr val="accent6"/>
                </a:solidFill>
              </a:rPr>
              <a:t>Corpus </a:t>
            </a:r>
          </a:p>
          <a:p>
            <a:pPr eaLnBrk="1" hangingPunct="1"/>
            <a:r>
              <a:rPr lang="en-US" sz="3200" dirty="0" smtClean="0"/>
              <a:t>Word Sense Disambiguation </a:t>
            </a:r>
            <a:r>
              <a:rPr lang="en-US" sz="2000" b="0" dirty="0" smtClean="0"/>
              <a:t>(in Assign3 and readings)</a:t>
            </a:r>
            <a:endParaRPr lang="en-US" sz="3200" b="0" dirty="0" smtClean="0"/>
          </a:p>
          <a:p>
            <a:pPr lvl="1" eaLnBrk="1" hangingPunct="1"/>
            <a:r>
              <a:rPr lang="en-US" sz="2800" dirty="0" smtClean="0"/>
              <a:t>Corpus and Thesaurus</a:t>
            </a:r>
          </a:p>
          <a:p>
            <a:pPr eaLnBrk="1" hangingPunct="1"/>
            <a:r>
              <a:rPr lang="en-US" sz="3200" dirty="0" smtClean="0"/>
              <a:t>Semantic Role Labeling </a:t>
            </a:r>
            <a:r>
              <a:rPr lang="en-US" dirty="0" smtClean="0"/>
              <a:t>(corpus</a:t>
            </a:r>
            <a:r>
              <a:rPr lang="en-US" dirty="0" smtClean="0"/>
              <a:t>)</a:t>
            </a:r>
            <a:endParaRPr lang="en-US" sz="2400" b="0" dirty="0" smtClean="0"/>
          </a:p>
        </p:txBody>
      </p:sp>
      <p:sp>
        <p:nvSpPr>
          <p:cNvPr id="2" name="Title 1"/>
          <p:cNvSpPr>
            <a:spLocks noGrp="1"/>
          </p:cNvSpPr>
          <p:nvPr>
            <p:ph type="title"/>
          </p:nvPr>
        </p:nvSpPr>
        <p:spPr>
          <a:xfrm>
            <a:off x="457200" y="209550"/>
            <a:ext cx="7772400" cy="857250"/>
          </a:xfrm>
        </p:spPr>
        <p:txBody>
          <a:bodyPr/>
          <a:lstStyle/>
          <a:p>
            <a:r>
              <a:rPr lang="en-CA" dirty="0" smtClean="0"/>
              <a:t>Bigger Picture</a:t>
            </a:r>
            <a:endParaRPr lang="en-CA" dirty="0"/>
          </a:p>
        </p:txBody>
      </p:sp>
    </p:spTree>
    <p:extLst>
      <p:ext uri="{BB962C8B-B14F-4D97-AF65-F5344CB8AC3E}">
        <p14:creationId xmlns:p14="http://schemas.microsoft.com/office/powerpoint/2010/main" val="32371448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Weighting PMI</a:t>
            </a:r>
            <a:endParaRPr lang="en-US" dirty="0"/>
          </a:p>
        </p:txBody>
      </p:sp>
      <p:sp>
        <p:nvSpPr>
          <p:cNvPr id="3" name="Content Placeholder 2"/>
          <p:cNvSpPr>
            <a:spLocks noGrp="1"/>
          </p:cNvSpPr>
          <p:nvPr>
            <p:ph idx="1"/>
          </p:nvPr>
        </p:nvSpPr>
        <p:spPr/>
        <p:txBody>
          <a:bodyPr/>
          <a:lstStyle/>
          <a:p>
            <a:r>
              <a:rPr lang="en-US" sz="3200" dirty="0" smtClean="0"/>
              <a:t>PMI is biased toward infrequent events</a:t>
            </a:r>
          </a:p>
          <a:p>
            <a:pPr lvl="1"/>
            <a:r>
              <a:rPr lang="en-US" sz="2800" dirty="0" smtClean="0"/>
              <a:t>Very rare words have very high PMI values</a:t>
            </a:r>
          </a:p>
          <a:p>
            <a:r>
              <a:rPr lang="en-US" sz="3200" dirty="0" smtClean="0"/>
              <a:t>Two solutions:</a:t>
            </a:r>
          </a:p>
          <a:p>
            <a:pPr lvl="1"/>
            <a:r>
              <a:rPr lang="en-US" sz="2800" dirty="0" smtClean="0"/>
              <a:t>Give rare words slightly higher probabilities</a:t>
            </a:r>
          </a:p>
          <a:p>
            <a:pPr lvl="1"/>
            <a:r>
              <a:rPr lang="en-US" sz="2800" dirty="0" smtClean="0"/>
              <a:t>Use add-one smoothing (which has a similar effect)</a:t>
            </a:r>
          </a:p>
          <a:p>
            <a:pPr lvl="1"/>
            <a:endParaRPr lang="en-US" dirty="0" smtClean="0"/>
          </a:p>
          <a:p>
            <a:endParaRPr lang="en-US" sz="2800"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30</a:t>
            </a:fld>
            <a:endParaRPr lang="en-US"/>
          </a:p>
        </p:txBody>
      </p:sp>
      <p:sp>
        <p:nvSpPr>
          <p:cNvPr id="5" name="Date Placeholder 4"/>
          <p:cNvSpPr>
            <a:spLocks noGrp="1"/>
          </p:cNvSpPr>
          <p:nvPr>
            <p:ph type="dt" sz="half" idx="10"/>
          </p:nvPr>
        </p:nvSpPr>
        <p:spPr/>
        <p:txBody>
          <a:bodyPr/>
          <a:lstStyle/>
          <a:p>
            <a:pPr>
              <a:defRPr/>
            </a:pPr>
            <a:fld id="{0BC0A244-2C93-432A-9CF8-39DA9EF2166D}" type="datetime1">
              <a:rPr lang="en-US" smtClean="0"/>
              <a:t>2/23/2016</a:t>
            </a:fld>
            <a:endParaRPr lang="en-US"/>
          </a:p>
        </p:txBody>
      </p:sp>
      <p:sp>
        <p:nvSpPr>
          <p:cNvPr id="6" name="Footer Placeholder 5"/>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240080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33350"/>
            <a:ext cx="7467600" cy="895350"/>
          </a:xfrm>
        </p:spPr>
        <p:txBody>
          <a:bodyPr/>
          <a:lstStyle/>
          <a:p>
            <a:r>
              <a:rPr lang="en-US" dirty="0" smtClean="0"/>
              <a:t>Weighting PMI: Giving rare context words slightly higher probability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2730" y="895350"/>
                <a:ext cx="8534400" cy="3333750"/>
              </a:xfrm>
            </p:spPr>
            <p:txBody>
              <a:bodyPr/>
              <a:lstStyle/>
              <a:p>
                <a:r>
                  <a:rPr lang="en-US" sz="2800" dirty="0" smtClean="0"/>
                  <a:t>Raise the context probabilities to </a:t>
                </a:r>
                <a14:m>
                  <m:oMath xmlns:m="http://schemas.openxmlformats.org/officeDocument/2006/math">
                    <m:r>
                      <a:rPr lang="en-US" sz="2800" i="1" smtClean="0">
                        <a:latin typeface="Cambria Math" charset="0"/>
                        <a:ea typeface="Cambria Math" charset="0"/>
                        <a:cs typeface="Cambria Math" charset="0"/>
                      </a:rPr>
                      <m:t>𝛼</m:t>
                    </m:r>
                    <m:r>
                      <a:rPr lang="en-US" sz="2800" b="0" i="1" smtClean="0">
                        <a:latin typeface="Cambria Math" charset="0"/>
                        <a:ea typeface="Cambria Math" charset="0"/>
                        <a:cs typeface="Cambria Math" charset="0"/>
                      </a:rPr>
                      <m:t>=0.75</m:t>
                    </m:r>
                  </m:oMath>
                </a14:m>
                <a:r>
                  <a:rPr lang="en-US" sz="2800" dirty="0" smtClean="0"/>
                  <a:t>:</a:t>
                </a:r>
              </a:p>
              <a:p>
                <a:endParaRPr lang="en-US" sz="2800" dirty="0"/>
              </a:p>
              <a:p>
                <a:endParaRPr lang="en-US" sz="2800" dirty="0" smtClean="0"/>
              </a:p>
              <a:p>
                <a:endParaRPr lang="en-US" sz="2800" dirty="0"/>
              </a:p>
              <a:p>
                <a:r>
                  <a:rPr lang="en-US" sz="2800" dirty="0" smtClean="0"/>
                  <a:t>This helps because </a:t>
                </a:r>
                <a14:m>
                  <m:oMath xmlns:m="http://schemas.openxmlformats.org/officeDocument/2006/math">
                    <m:sSub>
                      <m:sSubPr>
                        <m:ctrlPr>
                          <a:rPr lang="en-US" sz="2800" b="0" i="1" dirty="0" smtClean="0">
                            <a:latin typeface="Cambria Math"/>
                            <a:ea typeface="Cambria Math" charset="0"/>
                            <a:cs typeface="Cambria Math" charset="0"/>
                          </a:rPr>
                        </m:ctrlPr>
                      </m:sSubPr>
                      <m:e>
                        <m:r>
                          <a:rPr lang="en-US" sz="2800" b="0" i="1" dirty="0" smtClean="0">
                            <a:latin typeface="Cambria Math" charset="0"/>
                            <a:ea typeface="Cambria Math" charset="0"/>
                            <a:cs typeface="Cambria Math" charset="0"/>
                          </a:rPr>
                          <m:t>𝑃</m:t>
                        </m:r>
                      </m:e>
                      <m:sub>
                        <m:r>
                          <a:rPr lang="en-US" sz="2800" i="1">
                            <a:latin typeface="Cambria Math" charset="0"/>
                            <a:ea typeface="Cambria Math" charset="0"/>
                            <a:cs typeface="Cambria Math" charset="0"/>
                          </a:rPr>
                          <m:t>𝛼</m:t>
                        </m:r>
                      </m:sub>
                    </m:sSub>
                    <m:d>
                      <m:dPr>
                        <m:ctrlPr>
                          <a:rPr lang="en-US" sz="2800" b="0" i="1" smtClean="0">
                            <a:latin typeface="Cambria Math"/>
                            <a:ea typeface="Cambria Math" charset="0"/>
                            <a:cs typeface="Cambria Math" charset="0"/>
                          </a:rPr>
                        </m:ctrlPr>
                      </m:dPr>
                      <m:e>
                        <m:r>
                          <a:rPr lang="en-US" sz="2800" b="0" i="1" smtClean="0">
                            <a:latin typeface="Cambria Math" charset="0"/>
                            <a:ea typeface="Cambria Math" charset="0"/>
                            <a:cs typeface="Cambria Math" charset="0"/>
                          </a:rPr>
                          <m:t>𝑐</m:t>
                        </m:r>
                      </m:e>
                    </m:d>
                    <m:r>
                      <a:rPr lang="en-US" sz="2800" b="0" i="1" smtClean="0">
                        <a:latin typeface="Cambria Math" charset="0"/>
                        <a:ea typeface="Cambria Math" charset="0"/>
                        <a:cs typeface="Cambria Math" charset="0"/>
                      </a:rPr>
                      <m:t>&gt;</m:t>
                    </m:r>
                    <m:r>
                      <a:rPr lang="en-US" sz="2800" b="0" i="1" smtClean="0">
                        <a:latin typeface="Cambria Math" charset="0"/>
                        <a:ea typeface="Cambria Math" charset="0"/>
                        <a:cs typeface="Cambria Math" charset="0"/>
                      </a:rPr>
                      <m:t>𝑃</m:t>
                    </m:r>
                    <m:d>
                      <m:dPr>
                        <m:ctrlPr>
                          <a:rPr lang="en-US" sz="2800" b="0" i="1" smtClean="0">
                            <a:latin typeface="Cambria Math"/>
                            <a:ea typeface="Cambria Math" charset="0"/>
                            <a:cs typeface="Cambria Math" charset="0"/>
                          </a:rPr>
                        </m:ctrlPr>
                      </m:dPr>
                      <m:e>
                        <m:r>
                          <a:rPr lang="en-US" sz="2800" b="0" i="1" smtClean="0">
                            <a:latin typeface="Cambria Math" charset="0"/>
                            <a:ea typeface="Cambria Math" charset="0"/>
                            <a:cs typeface="Cambria Math" charset="0"/>
                          </a:rPr>
                          <m:t>𝑐</m:t>
                        </m:r>
                      </m:e>
                    </m:d>
                  </m:oMath>
                </a14:m>
                <a:r>
                  <a:rPr lang="en-US" sz="2800" dirty="0" smtClean="0"/>
                  <a:t> for rare </a:t>
                </a:r>
                <a:r>
                  <a:rPr lang="en-US" sz="2800" i="1" dirty="0" smtClean="0"/>
                  <a:t>c</a:t>
                </a:r>
              </a:p>
              <a:p>
                <a:r>
                  <a:rPr lang="en-US" sz="2800" dirty="0" smtClean="0"/>
                  <a:t>Consider two events, P(a) = .99 and P(b)=.01</a:t>
                </a:r>
              </a:p>
              <a:p>
                <a14:m>
                  <m:oMath xmlns:m="http://schemas.openxmlformats.org/officeDocument/2006/math">
                    <m:sSub>
                      <m:sSubPr>
                        <m:ctrlPr>
                          <a:rPr lang="en-US" sz="2800" i="1" dirty="0">
                            <a:latin typeface="Cambria Math"/>
                            <a:ea typeface="Cambria Math" charset="0"/>
                            <a:cs typeface="Cambria Math" charset="0"/>
                          </a:rPr>
                        </m:ctrlPr>
                      </m:sSubPr>
                      <m:e>
                        <m:r>
                          <a:rPr lang="en-US" sz="2800" i="1" dirty="0">
                            <a:latin typeface="Cambria Math" charset="0"/>
                            <a:ea typeface="Cambria Math" charset="0"/>
                            <a:cs typeface="Cambria Math" charset="0"/>
                          </a:rPr>
                          <m:t>𝑃</m:t>
                        </m:r>
                      </m:e>
                      <m:sub>
                        <m:r>
                          <a:rPr lang="en-US" sz="2800" i="1">
                            <a:latin typeface="Cambria Math" charset="0"/>
                            <a:ea typeface="Cambria Math" charset="0"/>
                            <a:cs typeface="Cambria Math" charset="0"/>
                          </a:rPr>
                          <m:t>𝛼</m:t>
                        </m:r>
                      </m:sub>
                    </m:sSub>
                    <m:d>
                      <m:dPr>
                        <m:ctrlPr>
                          <a:rPr lang="en-US" sz="2800" b="0" i="1" smtClean="0">
                            <a:latin typeface="Cambria Math"/>
                            <a:ea typeface="Cambria Math" charset="0"/>
                            <a:cs typeface="Cambria Math" charset="0"/>
                          </a:rPr>
                        </m:ctrlPr>
                      </m:dPr>
                      <m:e>
                        <m:r>
                          <a:rPr lang="en-US" sz="2800" b="0" i="1" smtClean="0">
                            <a:latin typeface="Cambria Math" charset="0"/>
                            <a:ea typeface="Cambria Math" charset="0"/>
                            <a:cs typeface="Cambria Math" charset="0"/>
                          </a:rPr>
                          <m:t>𝑎</m:t>
                        </m:r>
                      </m:e>
                    </m:d>
                    <m:r>
                      <a:rPr lang="en-US" sz="2800" b="0" i="1" smtClean="0">
                        <a:latin typeface="Cambria Math" charset="0"/>
                        <a:ea typeface="Cambria Math" charset="0"/>
                        <a:cs typeface="Cambria Math" charset="0"/>
                      </a:rPr>
                      <m:t>=</m:t>
                    </m:r>
                    <m:f>
                      <m:fPr>
                        <m:ctrlPr>
                          <a:rPr lang="en-US" sz="2800" b="0" i="1" smtClean="0">
                            <a:latin typeface="Cambria Math"/>
                            <a:ea typeface="Cambria Math" charset="0"/>
                            <a:cs typeface="Cambria Math" charset="0"/>
                          </a:rPr>
                        </m:ctrlPr>
                      </m:fPr>
                      <m:num>
                        <m:sSup>
                          <m:sSupPr>
                            <m:ctrlPr>
                              <a:rPr lang="en-US" sz="2800" i="1" smtClean="0">
                                <a:latin typeface="Cambria Math"/>
                                <a:ea typeface="Cambria Math" charset="0"/>
                                <a:cs typeface="Cambria Math" charset="0"/>
                              </a:rPr>
                            </m:ctrlPr>
                          </m:sSupPr>
                          <m:e>
                            <m:r>
                              <a:rPr lang="en-US" sz="2800" b="0" i="1" smtClean="0">
                                <a:latin typeface="Cambria Math" charset="0"/>
                                <a:ea typeface="Cambria Math" charset="0"/>
                                <a:cs typeface="Cambria Math" charset="0"/>
                              </a:rPr>
                              <m:t>.99</m:t>
                            </m:r>
                          </m:e>
                          <m:sup>
                            <m:r>
                              <a:rPr lang="en-US" sz="2800" b="0" i="1" smtClean="0">
                                <a:latin typeface="Cambria Math" charset="0"/>
                                <a:ea typeface="Cambria Math" charset="0"/>
                                <a:cs typeface="Cambria Math" charset="0"/>
                              </a:rPr>
                              <m:t>.75</m:t>
                            </m:r>
                          </m:sup>
                        </m:sSup>
                      </m:num>
                      <m:den>
                        <m:sSup>
                          <m:sSupPr>
                            <m:ctrlPr>
                              <a:rPr lang="en-US" sz="2800" i="1">
                                <a:latin typeface="Cambria Math"/>
                                <a:ea typeface="Cambria Math" charset="0"/>
                                <a:cs typeface="Cambria Math" charset="0"/>
                              </a:rPr>
                            </m:ctrlPr>
                          </m:sSupPr>
                          <m:e>
                            <m:r>
                              <a:rPr lang="en-US" sz="2800" i="1">
                                <a:latin typeface="Cambria Math" charset="0"/>
                                <a:ea typeface="Cambria Math" charset="0"/>
                                <a:cs typeface="Cambria Math" charset="0"/>
                              </a:rPr>
                              <m:t>.99</m:t>
                            </m:r>
                          </m:e>
                          <m:sup>
                            <m:r>
                              <a:rPr lang="en-US" sz="2800" i="1">
                                <a:latin typeface="Cambria Math" charset="0"/>
                                <a:ea typeface="Cambria Math" charset="0"/>
                                <a:cs typeface="Cambria Math" charset="0"/>
                              </a:rPr>
                              <m:t>.75</m:t>
                            </m:r>
                          </m:sup>
                        </m:sSup>
                        <m:r>
                          <a:rPr lang="en-US" sz="2800" b="0" i="1" smtClean="0">
                            <a:latin typeface="Cambria Math" charset="0"/>
                            <a:ea typeface="Cambria Math" charset="0"/>
                            <a:cs typeface="Cambria Math" charset="0"/>
                          </a:rPr>
                          <m:t>+</m:t>
                        </m:r>
                        <m:sSup>
                          <m:sSupPr>
                            <m:ctrlPr>
                              <a:rPr lang="en-US" sz="2800" i="1">
                                <a:latin typeface="Cambria Math"/>
                                <a:ea typeface="Cambria Math" charset="0"/>
                                <a:cs typeface="Cambria Math" charset="0"/>
                              </a:rPr>
                            </m:ctrlPr>
                          </m:sSupPr>
                          <m:e>
                            <m:r>
                              <a:rPr lang="en-US" sz="2800" i="1">
                                <a:latin typeface="Cambria Math" charset="0"/>
                                <a:ea typeface="Cambria Math" charset="0"/>
                                <a:cs typeface="Cambria Math" charset="0"/>
                              </a:rPr>
                              <m:t>.</m:t>
                            </m:r>
                            <m:r>
                              <a:rPr lang="en-US" sz="2800" b="0" i="1" smtClean="0">
                                <a:latin typeface="Cambria Math" charset="0"/>
                                <a:ea typeface="Cambria Math" charset="0"/>
                                <a:cs typeface="Cambria Math" charset="0"/>
                              </a:rPr>
                              <m:t>01</m:t>
                            </m:r>
                          </m:e>
                          <m:sup>
                            <m:r>
                              <a:rPr lang="en-US" sz="2800" i="1">
                                <a:latin typeface="Cambria Math" charset="0"/>
                                <a:ea typeface="Cambria Math" charset="0"/>
                                <a:cs typeface="Cambria Math" charset="0"/>
                              </a:rPr>
                              <m:t>.75</m:t>
                            </m:r>
                          </m:sup>
                        </m:sSup>
                      </m:den>
                    </m:f>
                    <m:r>
                      <a:rPr lang="en-US" sz="2800" b="0" i="0" smtClean="0">
                        <a:latin typeface="Cambria Math" charset="0"/>
                        <a:ea typeface="Cambria Math" charset="0"/>
                        <a:cs typeface="Cambria Math" charset="0"/>
                      </a:rPr>
                      <m:t>=.97</m:t>
                    </m:r>
                  </m:oMath>
                </a14:m>
                <a:r>
                  <a:rPr lang="en-US" sz="2800" dirty="0" smtClean="0"/>
                  <a:t>  </a:t>
                </a:r>
                <a14:m>
                  <m:oMath xmlns:m="http://schemas.openxmlformats.org/officeDocument/2006/math">
                    <m:sSub>
                      <m:sSubPr>
                        <m:ctrlPr>
                          <a:rPr lang="en-US" sz="2800" i="1" dirty="0">
                            <a:latin typeface="Cambria Math"/>
                            <a:ea typeface="Cambria Math" charset="0"/>
                            <a:cs typeface="Cambria Math" charset="0"/>
                          </a:rPr>
                        </m:ctrlPr>
                      </m:sSubPr>
                      <m:e>
                        <m:r>
                          <a:rPr lang="en-US" sz="2800" i="1" dirty="0">
                            <a:latin typeface="Cambria Math" charset="0"/>
                            <a:ea typeface="Cambria Math" charset="0"/>
                            <a:cs typeface="Cambria Math" charset="0"/>
                          </a:rPr>
                          <m:t>𝑃</m:t>
                        </m:r>
                      </m:e>
                      <m:sub>
                        <m:r>
                          <a:rPr lang="en-US" sz="2800" i="1">
                            <a:latin typeface="Cambria Math" charset="0"/>
                            <a:ea typeface="Cambria Math" charset="0"/>
                            <a:cs typeface="Cambria Math" charset="0"/>
                          </a:rPr>
                          <m:t>𝛼</m:t>
                        </m:r>
                      </m:sub>
                    </m:sSub>
                    <m:d>
                      <m:dPr>
                        <m:ctrlPr>
                          <a:rPr lang="en-US" sz="2800" i="1">
                            <a:latin typeface="Cambria Math"/>
                            <a:ea typeface="Cambria Math" charset="0"/>
                            <a:cs typeface="Cambria Math" charset="0"/>
                          </a:rPr>
                        </m:ctrlPr>
                      </m:dPr>
                      <m:e>
                        <m:r>
                          <a:rPr lang="en-US" sz="2800" b="0" i="1" smtClean="0">
                            <a:latin typeface="Cambria Math" charset="0"/>
                            <a:ea typeface="Cambria Math" charset="0"/>
                            <a:cs typeface="Cambria Math" charset="0"/>
                          </a:rPr>
                          <m:t>𝑏</m:t>
                        </m:r>
                      </m:e>
                    </m:d>
                    <m:r>
                      <a:rPr lang="en-US" sz="2800" i="1">
                        <a:latin typeface="Cambria Math" charset="0"/>
                        <a:ea typeface="Cambria Math" charset="0"/>
                        <a:cs typeface="Cambria Math" charset="0"/>
                      </a:rPr>
                      <m:t>=</m:t>
                    </m:r>
                    <m:f>
                      <m:fPr>
                        <m:ctrlPr>
                          <a:rPr lang="en-US" sz="2800" i="1">
                            <a:latin typeface="Cambria Math"/>
                            <a:ea typeface="Cambria Math" charset="0"/>
                            <a:cs typeface="Cambria Math" charset="0"/>
                          </a:rPr>
                        </m:ctrlPr>
                      </m:fPr>
                      <m:num>
                        <m:sSup>
                          <m:sSupPr>
                            <m:ctrlPr>
                              <a:rPr lang="en-US" sz="2800" i="1">
                                <a:latin typeface="Cambria Math"/>
                                <a:ea typeface="Cambria Math" charset="0"/>
                                <a:cs typeface="Cambria Math" charset="0"/>
                              </a:rPr>
                            </m:ctrlPr>
                          </m:sSupPr>
                          <m:e>
                            <m:r>
                              <a:rPr lang="en-US" sz="2800" i="1">
                                <a:latin typeface="Cambria Math" charset="0"/>
                                <a:ea typeface="Cambria Math" charset="0"/>
                                <a:cs typeface="Cambria Math" charset="0"/>
                              </a:rPr>
                              <m:t>.</m:t>
                            </m:r>
                            <m:r>
                              <a:rPr lang="en-US" sz="2800" b="0" i="1" smtClean="0">
                                <a:latin typeface="Cambria Math" charset="0"/>
                                <a:ea typeface="Cambria Math" charset="0"/>
                                <a:cs typeface="Cambria Math" charset="0"/>
                              </a:rPr>
                              <m:t>01</m:t>
                            </m:r>
                          </m:e>
                          <m:sup>
                            <m:r>
                              <a:rPr lang="en-US" sz="2800" i="1">
                                <a:latin typeface="Cambria Math" charset="0"/>
                                <a:ea typeface="Cambria Math" charset="0"/>
                                <a:cs typeface="Cambria Math" charset="0"/>
                              </a:rPr>
                              <m:t>.75</m:t>
                            </m:r>
                          </m:sup>
                        </m:sSup>
                      </m:num>
                      <m:den>
                        <m:sSup>
                          <m:sSupPr>
                            <m:ctrlPr>
                              <a:rPr lang="en-US" sz="2800" i="1">
                                <a:latin typeface="Cambria Math"/>
                                <a:ea typeface="Cambria Math" charset="0"/>
                                <a:cs typeface="Cambria Math" charset="0"/>
                              </a:rPr>
                            </m:ctrlPr>
                          </m:sSupPr>
                          <m:e>
                            <m:r>
                              <a:rPr lang="en-US" sz="2800" i="1">
                                <a:latin typeface="Cambria Math" charset="0"/>
                                <a:ea typeface="Cambria Math" charset="0"/>
                                <a:cs typeface="Cambria Math" charset="0"/>
                              </a:rPr>
                              <m:t>.</m:t>
                            </m:r>
                            <m:r>
                              <a:rPr lang="en-US" sz="2800" b="0" i="1" smtClean="0">
                                <a:latin typeface="Cambria Math" charset="0"/>
                                <a:ea typeface="Cambria Math" charset="0"/>
                                <a:cs typeface="Cambria Math" charset="0"/>
                              </a:rPr>
                              <m:t>01</m:t>
                            </m:r>
                          </m:e>
                          <m:sup>
                            <m:r>
                              <a:rPr lang="en-US" sz="2800" i="1">
                                <a:latin typeface="Cambria Math" charset="0"/>
                                <a:ea typeface="Cambria Math" charset="0"/>
                                <a:cs typeface="Cambria Math" charset="0"/>
                              </a:rPr>
                              <m:t>.75</m:t>
                            </m:r>
                          </m:sup>
                        </m:sSup>
                        <m:r>
                          <a:rPr lang="en-US" sz="2800" i="1">
                            <a:latin typeface="Cambria Math" charset="0"/>
                            <a:ea typeface="Cambria Math" charset="0"/>
                            <a:cs typeface="Cambria Math" charset="0"/>
                          </a:rPr>
                          <m:t>+</m:t>
                        </m:r>
                        <m:sSup>
                          <m:sSupPr>
                            <m:ctrlPr>
                              <a:rPr lang="en-US" sz="2800" i="1">
                                <a:latin typeface="Cambria Math"/>
                                <a:ea typeface="Cambria Math" charset="0"/>
                                <a:cs typeface="Cambria Math" charset="0"/>
                              </a:rPr>
                            </m:ctrlPr>
                          </m:sSupPr>
                          <m:e>
                            <m:r>
                              <a:rPr lang="en-US" sz="2800" i="1">
                                <a:latin typeface="Cambria Math" charset="0"/>
                                <a:ea typeface="Cambria Math" charset="0"/>
                                <a:cs typeface="Cambria Math" charset="0"/>
                              </a:rPr>
                              <m:t>.01</m:t>
                            </m:r>
                          </m:e>
                          <m:sup>
                            <m:r>
                              <a:rPr lang="en-US" sz="2800" i="1">
                                <a:latin typeface="Cambria Math" charset="0"/>
                                <a:ea typeface="Cambria Math" charset="0"/>
                                <a:cs typeface="Cambria Math" charset="0"/>
                              </a:rPr>
                              <m:t>.75</m:t>
                            </m:r>
                          </m:sup>
                        </m:sSup>
                      </m:den>
                    </m:f>
                    <m:r>
                      <a:rPr lang="en-US" sz="2800">
                        <a:latin typeface="Cambria Math" charset="0"/>
                        <a:ea typeface="Cambria Math" charset="0"/>
                        <a:cs typeface="Cambria Math" charset="0"/>
                      </a:rPr>
                      <m:t>=.</m:t>
                    </m:r>
                    <m:r>
                      <a:rPr lang="en-US" sz="2800" b="0" i="0" smtClean="0">
                        <a:latin typeface="Cambria Math" charset="0"/>
                        <a:ea typeface="Cambria Math" charset="0"/>
                        <a:cs typeface="Cambria Math" charset="0"/>
                      </a:rPr>
                      <m:t>03</m:t>
                    </m:r>
                  </m:oMath>
                </a14:m>
                <a:endParaRPr lang="en-US" sz="2800" dirty="0"/>
              </a:p>
              <a:p>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2730" y="895350"/>
                <a:ext cx="8534400" cy="3333750"/>
              </a:xfrm>
              <a:blipFill rotWithShape="1">
                <a:blip r:embed="rId2"/>
                <a:stretch>
                  <a:fillRect l="-1286" t="-1645" b="-14991"/>
                </a:stretch>
              </a:blipFill>
            </p:spPr>
            <p:txBody>
              <a:bodyPr/>
              <a:lstStyle/>
              <a:p>
                <a:r>
                  <a:rPr lang="en-CA">
                    <a:noFill/>
                  </a:rPr>
                  <a:t> </a:t>
                </a:r>
              </a:p>
            </p:txBody>
          </p:sp>
        </mc:Fallback>
      </mc:AlternateContent>
      <p:sp>
        <p:nvSpPr>
          <p:cNvPr id="4" name="Slide Number Placeholder 3"/>
          <p:cNvSpPr>
            <a:spLocks noGrp="1"/>
          </p:cNvSpPr>
          <p:nvPr>
            <p:ph type="sldNum" sz="quarter" idx="12"/>
          </p:nvPr>
        </p:nvSpPr>
        <p:spPr/>
        <p:txBody>
          <a:bodyPr/>
          <a:lstStyle/>
          <a:p>
            <a:fld id="{10F35DC5-7E65-8247-99AB-4E984F8A921E}" type="slidenum">
              <a:rPr lang="en-US" smtClean="0"/>
              <a:pPr/>
              <a:t>31</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0854" y="1428750"/>
            <a:ext cx="4472660" cy="1580161"/>
          </a:xfrm>
          <a:prstGeom prst="rect">
            <a:avLst/>
          </a:prstGeom>
        </p:spPr>
      </p:pic>
      <p:sp>
        <p:nvSpPr>
          <p:cNvPr id="6" name="Date Placeholder 5"/>
          <p:cNvSpPr>
            <a:spLocks noGrp="1"/>
          </p:cNvSpPr>
          <p:nvPr>
            <p:ph type="dt" sz="half" idx="10"/>
          </p:nvPr>
        </p:nvSpPr>
        <p:spPr>
          <a:xfrm>
            <a:off x="7162800" y="4800600"/>
            <a:ext cx="1981200" cy="342900"/>
          </a:xfrm>
        </p:spPr>
        <p:txBody>
          <a:bodyPr/>
          <a:lstStyle/>
          <a:p>
            <a:pPr>
              <a:defRPr/>
            </a:pPr>
            <a:fld id="{1EE2CAEE-9E11-4BE5-92DA-9D9451144C6A}" type="datetime1">
              <a:rPr lang="en-US" smtClean="0"/>
              <a:t>2/23/2016</a:t>
            </a:fld>
            <a:endParaRPr lang="en-US" dirty="0"/>
          </a:p>
        </p:txBody>
      </p:sp>
      <p:sp>
        <p:nvSpPr>
          <p:cNvPr id="7" name="Footer Placeholder 6"/>
          <p:cNvSpPr>
            <a:spLocks noGrp="1"/>
          </p:cNvSpPr>
          <p:nvPr>
            <p:ph type="ftr" sz="quarter" idx="11"/>
          </p:nvPr>
        </p:nvSpPr>
        <p:spPr>
          <a:xfrm>
            <a:off x="3048000" y="4811120"/>
            <a:ext cx="2895600" cy="342900"/>
          </a:xfrm>
        </p:spPr>
        <p:txBody>
          <a:bodyPr/>
          <a:lstStyle/>
          <a:p>
            <a:pPr>
              <a:defRPr/>
            </a:pPr>
            <a:r>
              <a:rPr lang="en-US" dirty="0" smtClean="0"/>
              <a:t>CPSC503 Winter 2016</a:t>
            </a:r>
            <a:endParaRPr lang="en-US" dirty="0"/>
          </a:p>
        </p:txBody>
      </p:sp>
    </p:spTree>
    <p:extLst>
      <p:ext uri="{BB962C8B-B14F-4D97-AF65-F5344CB8AC3E}">
        <p14:creationId xmlns:p14="http://schemas.microsoft.com/office/powerpoint/2010/main" val="1789376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Laplace (add-1) smoothing</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10F35DC5-7E65-8247-99AB-4E984F8A921E}" type="slidenum">
              <a:rPr lang="en-US" smtClean="0"/>
              <a:pPr/>
              <a:t>32</a:t>
            </a:fld>
            <a:endParaRPr lang="en-US"/>
          </a:p>
        </p:txBody>
      </p:sp>
      <p:sp>
        <p:nvSpPr>
          <p:cNvPr id="5" name="Date Placeholder 4"/>
          <p:cNvSpPr>
            <a:spLocks noGrp="1"/>
          </p:cNvSpPr>
          <p:nvPr>
            <p:ph type="dt" sz="half" idx="10"/>
          </p:nvPr>
        </p:nvSpPr>
        <p:spPr/>
        <p:txBody>
          <a:bodyPr/>
          <a:lstStyle/>
          <a:p>
            <a:pPr>
              <a:defRPr/>
            </a:pPr>
            <a:fld id="{4BE4D6C7-85E7-4F13-8B21-186ED26C4629}" type="datetime1">
              <a:rPr lang="en-US" smtClean="0"/>
              <a:t>2/23/2016</a:t>
            </a:fld>
            <a:endParaRPr lang="en-US"/>
          </a:p>
        </p:txBody>
      </p:sp>
      <p:sp>
        <p:nvSpPr>
          <p:cNvPr id="6" name="Footer Placeholder 5"/>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551836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33</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940615541"/>
              </p:ext>
            </p:extLst>
          </p:nvPr>
        </p:nvGraphicFramePr>
        <p:xfrm>
          <a:off x="1682760" y="361950"/>
          <a:ext cx="5351899" cy="1752600"/>
        </p:xfrm>
        <a:graphic>
          <a:graphicData uri="http://schemas.openxmlformats.org/presentationml/2006/ole">
            <mc:AlternateContent xmlns:mc="http://schemas.openxmlformats.org/markup-compatibility/2006">
              <mc:Choice xmlns:v="urn:schemas-microsoft-com:vml" Requires="v">
                <p:oleObj spid="_x0000_s26068" name="Worksheet" r:id="rId3" imgW="5778500" imgH="1892300" progId="Excel.Sheet.12">
                  <p:embed/>
                </p:oleObj>
              </mc:Choice>
              <mc:Fallback>
                <p:oleObj name="Worksheet" r:id="rId3" imgW="5778500" imgH="1892300" progId="Excel.Sheet.12">
                  <p:embed/>
                  <p:pic>
                    <p:nvPicPr>
                      <p:cNvPr id="0" name=""/>
                      <p:cNvPicPr/>
                      <p:nvPr/>
                    </p:nvPicPr>
                    <p:blipFill>
                      <a:blip r:embed="rId4"/>
                      <a:stretch>
                        <a:fillRect/>
                      </a:stretch>
                    </p:blipFill>
                    <p:spPr>
                      <a:xfrm>
                        <a:off x="1682760" y="361950"/>
                        <a:ext cx="5351899" cy="17526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867618561"/>
              </p:ext>
            </p:extLst>
          </p:nvPr>
        </p:nvGraphicFramePr>
        <p:xfrm>
          <a:off x="304800" y="2571750"/>
          <a:ext cx="6477000" cy="2222500"/>
        </p:xfrm>
        <a:graphic>
          <a:graphicData uri="http://schemas.openxmlformats.org/presentationml/2006/ole">
            <mc:AlternateContent xmlns:mc="http://schemas.openxmlformats.org/markup-compatibility/2006">
              <mc:Choice xmlns:v="urn:schemas-microsoft-com:vml" Requires="v">
                <p:oleObj spid="_x0000_s26069" name="Worksheet" r:id="rId5" imgW="6921500" imgH="2374900" progId="Excel.Sheet.12">
                  <p:embed/>
                </p:oleObj>
              </mc:Choice>
              <mc:Fallback>
                <p:oleObj name="Worksheet" r:id="rId5" imgW="6921500" imgH="2374900" progId="Excel.Sheet.12">
                  <p:embed/>
                  <p:pic>
                    <p:nvPicPr>
                      <p:cNvPr id="0" name=""/>
                      <p:cNvPicPr/>
                      <p:nvPr/>
                    </p:nvPicPr>
                    <p:blipFill>
                      <a:blip r:embed="rId6"/>
                      <a:stretch>
                        <a:fillRect/>
                      </a:stretch>
                    </p:blipFill>
                    <p:spPr>
                      <a:xfrm>
                        <a:off x="304800" y="2571750"/>
                        <a:ext cx="6477000" cy="2222500"/>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p>
            <a:pPr>
              <a:defRPr/>
            </a:pPr>
            <a:fld id="{2BBF81D0-7564-456A-9C7A-280389B9EDF8}" type="datetime1">
              <a:rPr lang="en-US" smtClean="0"/>
              <a:t>2/23/2016</a:t>
            </a:fld>
            <a:endParaRPr lang="en-US"/>
          </a:p>
        </p:txBody>
      </p:sp>
      <p:sp>
        <p:nvSpPr>
          <p:cNvPr id="8" name="Footer Placeholder 7"/>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3489778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57150"/>
            <a:ext cx="7467600" cy="742950"/>
          </a:xfrm>
        </p:spPr>
        <p:txBody>
          <a:bodyPr/>
          <a:lstStyle/>
          <a:p>
            <a:r>
              <a:rPr lang="en-US" smtClean="0"/>
              <a:t>PPMI versus add-2 smoothed PPMI</a:t>
            </a:r>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34</a:t>
            </a:fld>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2757311444"/>
              </p:ext>
            </p:extLst>
          </p:nvPr>
        </p:nvGraphicFramePr>
        <p:xfrm>
          <a:off x="1143000" y="3016251"/>
          <a:ext cx="5778500" cy="1917700"/>
        </p:xfrm>
        <a:graphic>
          <a:graphicData uri="http://schemas.openxmlformats.org/presentationml/2006/ole">
            <mc:AlternateContent xmlns:mc="http://schemas.openxmlformats.org/markup-compatibility/2006">
              <mc:Choice xmlns:v="urn:schemas-microsoft-com:vml" Requires="v">
                <p:oleObj spid="_x0000_s27061" name="Worksheet" r:id="rId3" imgW="5778500" imgH="1917700" progId="Excel.Sheet.12">
                  <p:embed/>
                </p:oleObj>
              </mc:Choice>
              <mc:Fallback>
                <p:oleObj name="Worksheet" r:id="rId3" imgW="5778500" imgH="1917700" progId="Excel.Sheet.12">
                  <p:embed/>
                  <p:pic>
                    <p:nvPicPr>
                      <p:cNvPr id="0" name=""/>
                      <p:cNvPicPr/>
                      <p:nvPr/>
                    </p:nvPicPr>
                    <p:blipFill>
                      <a:blip r:embed="rId4"/>
                      <a:stretch>
                        <a:fillRect/>
                      </a:stretch>
                    </p:blipFill>
                    <p:spPr>
                      <a:xfrm>
                        <a:off x="1143000" y="3016251"/>
                        <a:ext cx="5778500" cy="19177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509360014"/>
              </p:ext>
            </p:extLst>
          </p:nvPr>
        </p:nvGraphicFramePr>
        <p:xfrm>
          <a:off x="1041400" y="971550"/>
          <a:ext cx="5969000" cy="1917700"/>
        </p:xfrm>
        <a:graphic>
          <a:graphicData uri="http://schemas.openxmlformats.org/presentationml/2006/ole">
            <mc:AlternateContent xmlns:mc="http://schemas.openxmlformats.org/markup-compatibility/2006">
              <mc:Choice xmlns:v="urn:schemas-microsoft-com:vml" Requires="v">
                <p:oleObj spid="_x0000_s27062" name="Worksheet" r:id="rId5" imgW="5969000" imgH="1917700" progId="Excel.Sheet.12">
                  <p:embed/>
                </p:oleObj>
              </mc:Choice>
              <mc:Fallback>
                <p:oleObj name="Worksheet" r:id="rId5" imgW="5969000" imgH="1917700" progId="Excel.Sheet.12">
                  <p:embed/>
                  <p:pic>
                    <p:nvPicPr>
                      <p:cNvPr id="0" name=""/>
                      <p:cNvPicPr/>
                      <p:nvPr/>
                    </p:nvPicPr>
                    <p:blipFill>
                      <a:blip r:embed="rId6"/>
                      <a:stretch>
                        <a:fillRect/>
                      </a:stretch>
                    </p:blipFill>
                    <p:spPr>
                      <a:xfrm>
                        <a:off x="1041400" y="971550"/>
                        <a:ext cx="5969000" cy="1917700"/>
                      </a:xfrm>
                      <a:prstGeom prst="rect">
                        <a:avLst/>
                      </a:prstGeom>
                    </p:spPr>
                  </p:pic>
                </p:oleObj>
              </mc:Fallback>
            </mc:AlternateContent>
          </a:graphicData>
        </a:graphic>
      </p:graphicFrame>
      <p:sp>
        <p:nvSpPr>
          <p:cNvPr id="3" name="Date Placeholder 2"/>
          <p:cNvSpPr>
            <a:spLocks noGrp="1"/>
          </p:cNvSpPr>
          <p:nvPr>
            <p:ph type="dt" sz="half" idx="10"/>
          </p:nvPr>
        </p:nvSpPr>
        <p:spPr>
          <a:xfrm>
            <a:off x="7315200" y="4800600"/>
            <a:ext cx="1981200" cy="342900"/>
          </a:xfrm>
        </p:spPr>
        <p:txBody>
          <a:bodyPr/>
          <a:lstStyle/>
          <a:p>
            <a:pPr>
              <a:defRPr/>
            </a:pPr>
            <a:fld id="{8016A3DE-DC3D-4B5B-AB51-5E02F86071A9}" type="datetime1">
              <a:rPr lang="en-US" smtClean="0"/>
              <a:t>2/23/2016</a:t>
            </a:fld>
            <a:endParaRPr lang="en-US" dirty="0"/>
          </a:p>
        </p:txBody>
      </p:sp>
      <p:sp>
        <p:nvSpPr>
          <p:cNvPr id="5" name="Footer Placeholder 4"/>
          <p:cNvSpPr>
            <a:spLocks noGrp="1"/>
          </p:cNvSpPr>
          <p:nvPr>
            <p:ph type="ftr" sz="quarter" idx="11"/>
          </p:nvPr>
        </p:nvSpPr>
        <p:spPr>
          <a:xfrm>
            <a:off x="0" y="4824768"/>
            <a:ext cx="2895600" cy="342900"/>
          </a:xfrm>
        </p:spPr>
        <p:txBody>
          <a:bodyPr/>
          <a:lstStyle/>
          <a:p>
            <a:pPr>
              <a:defRPr/>
            </a:pPr>
            <a:r>
              <a:rPr lang="en-US" dirty="0" smtClean="0"/>
              <a:t>CPSC503 Winter 2016</a:t>
            </a:r>
            <a:endParaRPr lang="en-US" dirty="0"/>
          </a:p>
        </p:txBody>
      </p:sp>
    </p:spTree>
    <p:extLst>
      <p:ext uri="{BB962C8B-B14F-4D97-AF65-F5344CB8AC3E}">
        <p14:creationId xmlns:p14="http://schemas.microsoft.com/office/powerpoint/2010/main" val="3434061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ctrTitle"/>
          </p:nvPr>
        </p:nvSpPr>
        <p:spPr>
          <a:xfrm>
            <a:off x="3962400" y="-323850"/>
            <a:ext cx="4800600" cy="1905000"/>
          </a:xfrm>
        </p:spPr>
        <p:txBody>
          <a:bodyPr/>
          <a:lstStyle/>
          <a:p>
            <a:r>
              <a:rPr lang="en-US" sz="4000" dirty="0" smtClean="0">
                <a:latin typeface="Calibri (Headings)"/>
                <a:cs typeface="Calibri (Headings)"/>
              </a:rPr>
              <a:t>Vector Semantics</a:t>
            </a:r>
            <a:endParaRPr lang="en-US" sz="4000" dirty="0">
              <a:latin typeface="Calibri (Headings)"/>
              <a:ea typeface="ＭＳ Ｐゴシック" charset="0"/>
              <a:cs typeface="Calibri (Headings)"/>
            </a:endParaRPr>
          </a:p>
        </p:txBody>
      </p:sp>
      <p:sp>
        <p:nvSpPr>
          <p:cNvPr id="16387" name="Rectangle 6"/>
          <p:cNvSpPr>
            <a:spLocks noGrp="1" noChangeArrowheads="1"/>
          </p:cNvSpPr>
          <p:nvPr>
            <p:ph type="subTitle" idx="1"/>
          </p:nvPr>
        </p:nvSpPr>
        <p:spPr>
          <a:xfrm>
            <a:off x="3810000" y="1809750"/>
            <a:ext cx="5105400" cy="1295400"/>
          </a:xfrm>
        </p:spPr>
        <p:txBody>
          <a:bodyPr/>
          <a:lstStyle/>
          <a:p>
            <a:r>
              <a:rPr lang="en-US" sz="3600" dirty="0" smtClean="0">
                <a:solidFill>
                  <a:srgbClr val="A4001D"/>
                </a:solidFill>
                <a:ea typeface="ＭＳ Ｐゴシック" charset="0"/>
                <a:cs typeface="Calibri"/>
              </a:rPr>
              <a:t>Measuring similarity: the cosine</a:t>
            </a:r>
            <a:endParaRPr lang="en-US" sz="3600" dirty="0">
              <a:solidFill>
                <a:srgbClr val="A4001D"/>
              </a:solidFill>
              <a:ea typeface="ＭＳ Ｐゴシック" charset="0"/>
              <a:cs typeface="Calibri"/>
            </a:endParaRPr>
          </a:p>
        </p:txBody>
      </p:sp>
    </p:spTree>
    <p:extLst>
      <p:ext uri="{BB962C8B-B14F-4D97-AF65-F5344CB8AC3E}">
        <p14:creationId xmlns:p14="http://schemas.microsoft.com/office/powerpoint/2010/main" val="62958095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similarity</a:t>
            </a:r>
            <a:endParaRPr lang="en-US" dirty="0"/>
          </a:p>
        </p:txBody>
      </p:sp>
      <p:sp>
        <p:nvSpPr>
          <p:cNvPr id="3" name="Content Placeholder 2"/>
          <p:cNvSpPr>
            <a:spLocks noGrp="1"/>
          </p:cNvSpPr>
          <p:nvPr>
            <p:ph idx="1"/>
          </p:nvPr>
        </p:nvSpPr>
        <p:spPr>
          <a:xfrm>
            <a:off x="304800" y="1352550"/>
            <a:ext cx="8839200" cy="3695700"/>
          </a:xfrm>
        </p:spPr>
        <p:txBody>
          <a:bodyPr/>
          <a:lstStyle/>
          <a:p>
            <a:r>
              <a:rPr lang="en-US" dirty="0" smtClean="0"/>
              <a:t>Given 2 target words </a:t>
            </a:r>
            <a:r>
              <a:rPr lang="en-US" i="1" dirty="0" smtClean="0"/>
              <a:t>v</a:t>
            </a:r>
            <a:r>
              <a:rPr lang="en-US" dirty="0" smtClean="0"/>
              <a:t> and </a:t>
            </a:r>
            <a:r>
              <a:rPr lang="en-US" i="1" dirty="0" smtClean="0"/>
              <a:t>w</a:t>
            </a:r>
            <a:endParaRPr lang="en-US" dirty="0" smtClean="0"/>
          </a:p>
          <a:p>
            <a:r>
              <a:rPr lang="en-US" dirty="0" smtClean="0"/>
              <a:t>We’ll need a way to measure their similarity.</a:t>
            </a:r>
          </a:p>
          <a:p>
            <a:r>
              <a:rPr lang="en-US" dirty="0" smtClean="0"/>
              <a:t>Most measure of vectors similarity are based on the:</a:t>
            </a:r>
          </a:p>
          <a:p>
            <a:r>
              <a:rPr lang="en-US" b="1" dirty="0" smtClean="0"/>
              <a:t>Dot product </a:t>
            </a:r>
            <a:r>
              <a:rPr lang="en-US" dirty="0" smtClean="0"/>
              <a:t>or </a:t>
            </a:r>
            <a:r>
              <a:rPr lang="en-US" b="1" dirty="0" smtClean="0"/>
              <a:t>inner product</a:t>
            </a:r>
            <a:r>
              <a:rPr lang="en-US" dirty="0" smtClean="0"/>
              <a:t> from linear algebra</a:t>
            </a:r>
            <a:endParaRPr lang="en-US" b="1" dirty="0" smtClean="0"/>
          </a:p>
          <a:p>
            <a:endParaRPr lang="en-US" b="1" dirty="0"/>
          </a:p>
          <a:p>
            <a:endParaRPr lang="en-US" b="1" dirty="0" smtClean="0"/>
          </a:p>
          <a:p>
            <a:pPr lvl="1"/>
            <a:r>
              <a:rPr lang="en-US" dirty="0" smtClean="0"/>
              <a:t>High when two </a:t>
            </a:r>
            <a:r>
              <a:rPr lang="en-US" dirty="0"/>
              <a:t>vectors have large values in </a:t>
            </a:r>
            <a:r>
              <a:rPr lang="en-US" dirty="0" smtClean="0"/>
              <a:t>same </a:t>
            </a:r>
            <a:r>
              <a:rPr lang="en-US" dirty="0"/>
              <a:t>dimensions. </a:t>
            </a:r>
            <a:endParaRPr lang="en-US" dirty="0" smtClean="0"/>
          </a:p>
          <a:p>
            <a:pPr lvl="1"/>
            <a:r>
              <a:rPr lang="en-US" dirty="0" smtClean="0"/>
              <a:t>Low (in fact 0) for </a:t>
            </a:r>
            <a:r>
              <a:rPr lang="en-US" b="1" dirty="0"/>
              <a:t>o</a:t>
            </a:r>
            <a:r>
              <a:rPr lang="en-US" b="1" dirty="0" smtClean="0"/>
              <a:t>rthogonal vectors</a:t>
            </a:r>
            <a:r>
              <a:rPr lang="en-US" dirty="0"/>
              <a:t> </a:t>
            </a:r>
            <a:r>
              <a:rPr lang="en-US" dirty="0" smtClean="0"/>
              <a:t>with</a:t>
            </a:r>
            <a:r>
              <a:rPr lang="en-US" b="1" dirty="0" smtClean="0"/>
              <a:t> </a:t>
            </a:r>
            <a:r>
              <a:rPr lang="en-US" dirty="0" err="1" smtClean="0"/>
              <a:t>zeros</a:t>
            </a:r>
            <a:r>
              <a:rPr lang="en-US" dirty="0" smtClean="0"/>
              <a:t> in complementary distribution</a:t>
            </a:r>
            <a:endParaRPr lang="en-US" b="1" dirty="0" smtClean="0"/>
          </a:p>
          <a:p>
            <a:endParaRPr lang="en-US" b="1"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36</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995459"/>
            <a:ext cx="7081405" cy="895350"/>
          </a:xfrm>
          <a:prstGeom prst="rect">
            <a:avLst/>
          </a:prstGeom>
        </p:spPr>
      </p:pic>
      <p:sp>
        <p:nvSpPr>
          <p:cNvPr id="6" name="Date Placeholder 5"/>
          <p:cNvSpPr>
            <a:spLocks noGrp="1"/>
          </p:cNvSpPr>
          <p:nvPr>
            <p:ph type="dt" sz="half" idx="10"/>
          </p:nvPr>
        </p:nvSpPr>
        <p:spPr/>
        <p:txBody>
          <a:bodyPr/>
          <a:lstStyle/>
          <a:p>
            <a:pPr>
              <a:defRPr/>
            </a:pPr>
            <a:fld id="{4AA443B4-C4F8-4E71-9F1C-D91368E06379}" type="datetime1">
              <a:rPr lang="en-US" smtClean="0"/>
              <a:t>2/23/2016</a:t>
            </a:fld>
            <a:endParaRPr lang="en-US"/>
          </a:p>
        </p:txBody>
      </p:sp>
      <p:sp>
        <p:nvSpPr>
          <p:cNvPr id="7" name="Footer Placeholder 6"/>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2345769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71450"/>
            <a:ext cx="7467600" cy="742950"/>
          </a:xfrm>
        </p:spPr>
        <p:txBody>
          <a:bodyPr/>
          <a:lstStyle/>
          <a:p>
            <a:r>
              <a:rPr lang="en-US" dirty="0" smtClean="0"/>
              <a:t>Problem with dot product</a:t>
            </a:r>
            <a:endParaRPr lang="en-US" dirty="0"/>
          </a:p>
        </p:txBody>
      </p:sp>
      <p:sp>
        <p:nvSpPr>
          <p:cNvPr id="3" name="Content Placeholder 2"/>
          <p:cNvSpPr>
            <a:spLocks noGrp="1"/>
          </p:cNvSpPr>
          <p:nvPr>
            <p:ph idx="1"/>
          </p:nvPr>
        </p:nvSpPr>
        <p:spPr>
          <a:xfrm>
            <a:off x="187902" y="1409700"/>
            <a:ext cx="8534400" cy="3238500"/>
          </a:xfrm>
        </p:spPr>
        <p:txBody>
          <a:bodyPr/>
          <a:lstStyle/>
          <a:p>
            <a:r>
              <a:rPr lang="en-US" dirty="0" smtClean="0"/>
              <a:t>Dot product is longer if the vector is longer. Vector length:</a:t>
            </a:r>
          </a:p>
          <a:p>
            <a:endParaRPr lang="en-US" dirty="0" smtClean="0"/>
          </a:p>
          <a:p>
            <a:pPr marL="0" indent="0">
              <a:buNone/>
            </a:pPr>
            <a:endParaRPr lang="en-US" dirty="0" smtClean="0"/>
          </a:p>
          <a:p>
            <a:endParaRPr lang="en-US" dirty="0" smtClean="0"/>
          </a:p>
          <a:p>
            <a:r>
              <a:rPr lang="en-US" dirty="0" smtClean="0"/>
              <a:t>Vectors are longer if they have higher values in each dimension</a:t>
            </a:r>
          </a:p>
          <a:p>
            <a:r>
              <a:rPr lang="en-US" dirty="0" smtClean="0"/>
              <a:t>That means more frequent words will have higher dot products</a:t>
            </a:r>
          </a:p>
          <a:p>
            <a:r>
              <a:rPr lang="en-US" dirty="0" smtClean="0"/>
              <a:t>That’s bad: we don’t want a similarity metric to be sensitive to word frequency</a:t>
            </a:r>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37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1809750"/>
            <a:ext cx="1600200" cy="110177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514350"/>
            <a:ext cx="7081405" cy="895350"/>
          </a:xfrm>
          <a:prstGeom prst="rect">
            <a:avLst/>
          </a:prstGeom>
        </p:spPr>
      </p:pic>
      <p:sp>
        <p:nvSpPr>
          <p:cNvPr id="7" name="Date Placeholder 6"/>
          <p:cNvSpPr>
            <a:spLocks noGrp="1"/>
          </p:cNvSpPr>
          <p:nvPr>
            <p:ph type="dt" sz="half" idx="10"/>
          </p:nvPr>
        </p:nvSpPr>
        <p:spPr/>
        <p:txBody>
          <a:bodyPr/>
          <a:lstStyle/>
          <a:p>
            <a:pPr>
              <a:defRPr/>
            </a:pPr>
            <a:fld id="{137C3C14-C30C-4A63-8211-5F3A4E5ADDAF}" type="datetime1">
              <a:rPr lang="en-US" smtClean="0"/>
              <a:t>2/23/2016</a:t>
            </a:fld>
            <a:endParaRPr lang="en-US"/>
          </a:p>
        </p:txBody>
      </p:sp>
      <p:sp>
        <p:nvSpPr>
          <p:cNvPr id="8" name="Footer Placeholder 7"/>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9936833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cosine</a:t>
            </a:r>
            <a:endParaRPr lang="en-US" dirty="0"/>
          </a:p>
        </p:txBody>
      </p:sp>
      <p:sp>
        <p:nvSpPr>
          <p:cNvPr id="3" name="Content Placeholder 2"/>
          <p:cNvSpPr>
            <a:spLocks noGrp="1"/>
          </p:cNvSpPr>
          <p:nvPr>
            <p:ph idx="1"/>
          </p:nvPr>
        </p:nvSpPr>
        <p:spPr/>
        <p:txBody>
          <a:bodyPr/>
          <a:lstStyle/>
          <a:p>
            <a:r>
              <a:rPr lang="en-US" dirty="0" smtClean="0"/>
              <a:t>Just divide the dot product by the length of the two vectors!</a:t>
            </a:r>
          </a:p>
          <a:p>
            <a:endParaRPr lang="en-US" dirty="0"/>
          </a:p>
          <a:p>
            <a:endParaRPr lang="en-US" dirty="0" smtClean="0"/>
          </a:p>
          <a:p>
            <a:r>
              <a:rPr lang="en-US" dirty="0" smtClean="0"/>
              <a:t>This turns out to be the cosine of the angle between them!</a:t>
            </a:r>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38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809750"/>
            <a:ext cx="838200" cy="97231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0" y="3212843"/>
            <a:ext cx="2463800" cy="1312241"/>
          </a:xfrm>
          <a:prstGeom prst="rect">
            <a:avLst/>
          </a:prstGeom>
        </p:spPr>
      </p:pic>
      <p:sp>
        <p:nvSpPr>
          <p:cNvPr id="7" name="Date Placeholder 6"/>
          <p:cNvSpPr>
            <a:spLocks noGrp="1"/>
          </p:cNvSpPr>
          <p:nvPr>
            <p:ph type="dt" sz="half" idx="10"/>
          </p:nvPr>
        </p:nvSpPr>
        <p:spPr/>
        <p:txBody>
          <a:bodyPr/>
          <a:lstStyle/>
          <a:p>
            <a:pPr>
              <a:defRPr/>
            </a:pPr>
            <a:fld id="{F71040A7-725F-43BD-94B2-74D9276ADAF1}" type="datetime1">
              <a:rPr lang="en-US" smtClean="0"/>
              <a:t>2/23/2016</a:t>
            </a:fld>
            <a:endParaRPr lang="en-US"/>
          </a:p>
        </p:txBody>
      </p:sp>
      <p:sp>
        <p:nvSpPr>
          <p:cNvPr id="8" name="Footer Placeholder 7"/>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19213769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itle 1"/>
          <p:cNvSpPr>
            <a:spLocks noGrp="1"/>
          </p:cNvSpPr>
          <p:nvPr>
            <p:ph type="title"/>
          </p:nvPr>
        </p:nvSpPr>
        <p:spPr>
          <a:xfrm>
            <a:off x="1371600" y="0"/>
            <a:ext cx="7467600" cy="742950"/>
          </a:xfrm>
        </p:spPr>
        <p:txBody>
          <a:bodyPr/>
          <a:lstStyle/>
          <a:p>
            <a:pPr eaLnBrk="1" hangingPunct="1"/>
            <a:r>
              <a:rPr lang="en-US" dirty="0" smtClean="0">
                <a:ea typeface="ＭＳ Ｐゴシック" charset="-128"/>
                <a:cs typeface="ＭＳ Ｐゴシック" charset="-128"/>
              </a:rPr>
              <a:t>Cosine for computing similarity</a:t>
            </a:r>
            <a:endParaRPr lang="en-US" dirty="0">
              <a:ea typeface="ＭＳ Ｐゴシック" charset="-128"/>
              <a:cs typeface="ＭＳ Ｐゴシック" charset="-128"/>
            </a:endParaRPr>
          </a:p>
        </p:txBody>
      </p:sp>
      <p:graphicFrame>
        <p:nvGraphicFramePr>
          <p:cNvPr id="54274" name="Content Placeholder 3"/>
          <p:cNvGraphicFramePr>
            <a:graphicFrameLocks noGrp="1" noChangeAspect="1"/>
          </p:cNvGraphicFramePr>
          <p:nvPr>
            <p:ph idx="1"/>
            <p:extLst>
              <p:ext uri="{D42A27DB-BD31-4B8C-83A1-F6EECF244321}">
                <p14:modId xmlns:p14="http://schemas.microsoft.com/office/powerpoint/2010/main" val="205649892"/>
              </p:ext>
            </p:extLst>
          </p:nvPr>
        </p:nvGraphicFramePr>
        <p:xfrm>
          <a:off x="2030413" y="1916113"/>
          <a:ext cx="4332287" cy="1089025"/>
        </p:xfrm>
        <a:graphic>
          <a:graphicData uri="http://schemas.openxmlformats.org/presentationml/2006/ole">
            <mc:AlternateContent xmlns:mc="http://schemas.openxmlformats.org/markup-compatibility/2006">
              <mc:Choice xmlns:v="urn:schemas-microsoft-com:vml" Requires="v">
                <p:oleObj spid="_x0000_s1174" name="Equation" r:id="rId4" imgW="2374560" imgH="596880" progId="Equation.3">
                  <p:embed/>
                </p:oleObj>
              </mc:Choice>
              <mc:Fallback>
                <p:oleObj name="Equation" r:id="rId4" imgW="2374560" imgH="596880" progId="Equation.3">
                  <p:embed/>
                  <p:pic>
                    <p:nvPicPr>
                      <p:cNvPr id="0" name=""/>
                      <p:cNvPicPr>
                        <a:picLocks noChangeAspect="1" noChangeArrowheads="1"/>
                      </p:cNvPicPr>
                      <p:nvPr/>
                    </p:nvPicPr>
                    <p:blipFill>
                      <a:blip r:embed="rId5"/>
                      <a:srcRect/>
                      <a:stretch>
                        <a:fillRect/>
                      </a:stretch>
                    </p:blipFill>
                    <p:spPr bwMode="auto">
                      <a:xfrm>
                        <a:off x="2030413" y="1916113"/>
                        <a:ext cx="4332287" cy="1089025"/>
                      </a:xfrm>
                      <a:prstGeom prst="rect">
                        <a:avLst/>
                      </a:prstGeom>
                      <a:noFill/>
                    </p:spPr>
                  </p:pic>
                </p:oleObj>
              </mc:Fallback>
            </mc:AlternateContent>
          </a:graphicData>
        </a:graphic>
      </p:graphicFrame>
      <p:sp>
        <p:nvSpPr>
          <p:cNvPr id="5" name="Line Callout 1 4"/>
          <p:cNvSpPr>
            <a:spLocks/>
          </p:cNvSpPr>
          <p:nvPr/>
        </p:nvSpPr>
        <p:spPr bwMode="auto">
          <a:xfrm>
            <a:off x="2209800" y="1230481"/>
            <a:ext cx="1683474" cy="400110"/>
          </a:xfrm>
          <a:prstGeom prst="borderCallout1">
            <a:avLst>
              <a:gd name="adj1" fmla="val 104463"/>
              <a:gd name="adj2" fmla="val 51190"/>
              <a:gd name="adj3" fmla="val 204176"/>
              <a:gd name="adj4" fmla="val 74931"/>
            </a:avLst>
          </a:prstGeom>
          <a:noFill/>
          <a:ln w="9525">
            <a:solidFill>
              <a:schemeClr val="tx1"/>
            </a:solidFill>
            <a:miter lim="800000"/>
            <a:headEnd/>
            <a:tailEnd/>
          </a:ln>
        </p:spPr>
        <p:txBody>
          <a:bodyPr wrap="none" anchor="ctr">
            <a:prstTxWarp prst="textNoShape">
              <a:avLst/>
            </a:prstTxWarp>
            <a:spAutoFit/>
          </a:bodyPr>
          <a:lstStyle/>
          <a:p>
            <a:r>
              <a:rPr lang="en-US" sz="2000" dirty="0">
                <a:solidFill>
                  <a:srgbClr val="C00000"/>
                </a:solidFill>
              </a:rPr>
              <a:t>Dot product</a:t>
            </a:r>
          </a:p>
        </p:txBody>
      </p:sp>
      <p:sp>
        <p:nvSpPr>
          <p:cNvPr id="54278" name="TextBox 10"/>
          <p:cNvSpPr txBox="1">
            <a:spLocks noChangeArrowheads="1"/>
          </p:cNvSpPr>
          <p:nvPr/>
        </p:nvSpPr>
        <p:spPr bwMode="auto">
          <a:xfrm>
            <a:off x="267098" y="3181350"/>
            <a:ext cx="8610600" cy="1631216"/>
          </a:xfrm>
          <a:prstGeom prst="rect">
            <a:avLst/>
          </a:prstGeom>
          <a:noFill/>
          <a:ln w="9525">
            <a:noFill/>
            <a:miter lim="800000"/>
            <a:headEnd/>
            <a:tailEnd/>
          </a:ln>
        </p:spPr>
        <p:txBody>
          <a:bodyPr>
            <a:prstTxWarp prst="textNoShape">
              <a:avLst/>
            </a:prstTxWarp>
            <a:spAutoFit/>
          </a:bodyPr>
          <a:lstStyle/>
          <a:p>
            <a:r>
              <a:rPr lang="en-US" i="1" dirty="0" smtClean="0">
                <a:solidFill>
                  <a:srgbClr val="0000FF"/>
                </a:solidFill>
                <a:latin typeface="Calibri (Body)"/>
                <a:cs typeface="Calibri (Body)"/>
              </a:rPr>
              <a:t>v</a:t>
            </a:r>
            <a:r>
              <a:rPr lang="en-US" i="1" baseline="-25000" dirty="0" smtClean="0">
                <a:solidFill>
                  <a:srgbClr val="0000FF"/>
                </a:solidFill>
                <a:latin typeface="Calibri (Body)"/>
                <a:cs typeface="Calibri (Body)"/>
              </a:rPr>
              <a:t>i</a:t>
            </a:r>
            <a:r>
              <a:rPr lang="en-US" dirty="0" smtClean="0">
                <a:solidFill>
                  <a:srgbClr val="0000FF"/>
                </a:solidFill>
                <a:latin typeface="Calibri (Body)"/>
                <a:cs typeface="Calibri (Body)"/>
              </a:rPr>
              <a:t> is the PPMI value for word </a:t>
            </a:r>
            <a:r>
              <a:rPr lang="en-US" i="1" dirty="0">
                <a:solidFill>
                  <a:srgbClr val="0000FF"/>
                </a:solidFill>
                <a:latin typeface="Calibri (Body)"/>
                <a:cs typeface="Calibri (Body)"/>
              </a:rPr>
              <a:t>v</a:t>
            </a:r>
            <a:r>
              <a:rPr lang="en-US" dirty="0" smtClean="0">
                <a:solidFill>
                  <a:srgbClr val="0000FF"/>
                </a:solidFill>
                <a:latin typeface="Calibri (Body)"/>
                <a:cs typeface="Calibri (Body)"/>
              </a:rPr>
              <a:t> in context </a:t>
            </a:r>
            <a:r>
              <a:rPr lang="en-US" i="1" dirty="0" err="1" smtClean="0">
                <a:solidFill>
                  <a:srgbClr val="0000FF"/>
                </a:solidFill>
                <a:latin typeface="Calibri (Body)"/>
                <a:cs typeface="Calibri (Body)"/>
              </a:rPr>
              <a:t>i</a:t>
            </a:r>
            <a:r>
              <a:rPr lang="en-US" dirty="0" smtClean="0">
                <a:solidFill>
                  <a:srgbClr val="0000FF"/>
                </a:solidFill>
                <a:latin typeface="Calibri (Body)"/>
                <a:cs typeface="Calibri (Body)"/>
              </a:rPr>
              <a:t> </a:t>
            </a:r>
          </a:p>
          <a:p>
            <a:r>
              <a:rPr lang="en-US" i="1" dirty="0" err="1">
                <a:solidFill>
                  <a:srgbClr val="0000FF"/>
                </a:solidFill>
                <a:latin typeface="Calibri (Body)"/>
                <a:cs typeface="Calibri (Body)"/>
              </a:rPr>
              <a:t>w</a:t>
            </a:r>
            <a:r>
              <a:rPr lang="en-US" i="1" baseline="-25000" dirty="0" err="1" smtClean="0">
                <a:solidFill>
                  <a:srgbClr val="0000FF"/>
                </a:solidFill>
                <a:latin typeface="Calibri (Body)"/>
                <a:cs typeface="Calibri (Body)"/>
              </a:rPr>
              <a:t>i</a:t>
            </a:r>
            <a:r>
              <a:rPr lang="en-US" dirty="0" smtClean="0">
                <a:solidFill>
                  <a:srgbClr val="0000FF"/>
                </a:solidFill>
                <a:latin typeface="Calibri (Body)"/>
                <a:cs typeface="Calibri (Body)"/>
              </a:rPr>
              <a:t> </a:t>
            </a:r>
            <a:r>
              <a:rPr lang="en-US" dirty="0">
                <a:solidFill>
                  <a:srgbClr val="0000FF"/>
                </a:solidFill>
                <a:latin typeface="Calibri (Body)"/>
                <a:cs typeface="Calibri (Body)"/>
              </a:rPr>
              <a:t>is the PPMI value for word </a:t>
            </a:r>
            <a:r>
              <a:rPr lang="en-US" i="1" dirty="0">
                <a:solidFill>
                  <a:srgbClr val="0000FF"/>
                </a:solidFill>
                <a:latin typeface="Calibri (Body)"/>
                <a:cs typeface="Calibri (Body)"/>
              </a:rPr>
              <a:t>w</a:t>
            </a:r>
            <a:r>
              <a:rPr lang="en-US" dirty="0" smtClean="0">
                <a:solidFill>
                  <a:srgbClr val="0000FF"/>
                </a:solidFill>
                <a:latin typeface="Calibri (Body)"/>
                <a:cs typeface="Calibri (Body)"/>
              </a:rPr>
              <a:t> </a:t>
            </a:r>
            <a:r>
              <a:rPr lang="en-US" dirty="0">
                <a:solidFill>
                  <a:srgbClr val="0000FF"/>
                </a:solidFill>
                <a:latin typeface="Calibri (Body)"/>
                <a:cs typeface="Calibri (Body)"/>
              </a:rPr>
              <a:t>in context </a:t>
            </a:r>
            <a:r>
              <a:rPr lang="en-US" i="1" dirty="0" err="1" smtClean="0">
                <a:solidFill>
                  <a:srgbClr val="0000FF"/>
                </a:solidFill>
                <a:latin typeface="Calibri (Body)"/>
                <a:cs typeface="Calibri (Body)"/>
              </a:rPr>
              <a:t>i</a:t>
            </a:r>
            <a:r>
              <a:rPr lang="en-US" i="1" dirty="0" smtClean="0">
                <a:solidFill>
                  <a:srgbClr val="0000FF"/>
                </a:solidFill>
                <a:latin typeface="Calibri (Body)"/>
                <a:cs typeface="Calibri (Body)"/>
              </a:rPr>
              <a:t>.</a:t>
            </a:r>
            <a:r>
              <a:rPr lang="en-US" dirty="0" smtClean="0">
                <a:solidFill>
                  <a:srgbClr val="0000FF"/>
                </a:solidFill>
                <a:latin typeface="Calibri (Body)"/>
                <a:cs typeface="Calibri (Body)"/>
              </a:rPr>
              <a:t> </a:t>
            </a:r>
            <a:endParaRPr lang="en-US" dirty="0">
              <a:solidFill>
                <a:srgbClr val="0000FF"/>
              </a:solidFill>
              <a:latin typeface="Calibri (Body)"/>
              <a:cs typeface="Calibri (Body)"/>
            </a:endParaRPr>
          </a:p>
          <a:p>
            <a:endParaRPr lang="en-US" dirty="0">
              <a:solidFill>
                <a:srgbClr val="0000FF"/>
              </a:solidFill>
              <a:latin typeface="Calibri (Body)"/>
              <a:cs typeface="Calibri (Body)"/>
            </a:endParaRPr>
          </a:p>
          <a:p>
            <a:r>
              <a:rPr lang="en-US" sz="2800" dirty="0" smtClean="0">
                <a:latin typeface="Calibri (Body)"/>
                <a:cs typeface="Calibri (Body)"/>
              </a:rPr>
              <a:t>Cos(</a:t>
            </a:r>
            <a:r>
              <a:rPr lang="en-US" sz="2800" i="1" dirty="0" err="1">
                <a:latin typeface="Calibri (Body)"/>
                <a:cs typeface="Calibri (Body)"/>
              </a:rPr>
              <a:t>v</a:t>
            </a:r>
            <a:r>
              <a:rPr lang="en-US" sz="2800" i="1" dirty="0" err="1" smtClean="0">
                <a:latin typeface="Calibri (Body)"/>
                <a:cs typeface="Calibri (Body)"/>
              </a:rPr>
              <a:t>,</a:t>
            </a:r>
            <a:r>
              <a:rPr lang="en-US" sz="2800" i="1" dirty="0" err="1">
                <a:latin typeface="Calibri (Body)"/>
                <a:cs typeface="Calibri (Body)"/>
              </a:rPr>
              <a:t>w</a:t>
            </a:r>
            <a:r>
              <a:rPr lang="en-US" sz="2800" dirty="0" smtClean="0">
                <a:latin typeface="Calibri (Body)"/>
                <a:cs typeface="Calibri (Body)"/>
              </a:rPr>
              <a:t>) </a:t>
            </a:r>
            <a:r>
              <a:rPr lang="en-US" sz="2800" dirty="0">
                <a:latin typeface="Calibri (Body)"/>
                <a:cs typeface="Calibri (Body)"/>
              </a:rPr>
              <a:t>is the cosine similarity of </a:t>
            </a:r>
            <a:r>
              <a:rPr lang="en-US" sz="2800" i="1" dirty="0">
                <a:latin typeface="Calibri (Body)"/>
                <a:cs typeface="Calibri (Body)"/>
              </a:rPr>
              <a:t>v</a:t>
            </a:r>
            <a:r>
              <a:rPr lang="en-US" sz="2800" dirty="0" smtClean="0">
                <a:latin typeface="Calibri (Body)"/>
                <a:cs typeface="Calibri (Body)"/>
              </a:rPr>
              <a:t> </a:t>
            </a:r>
            <a:r>
              <a:rPr lang="en-US" sz="2800" dirty="0">
                <a:latin typeface="Calibri (Body)"/>
                <a:cs typeface="Calibri (Body)"/>
              </a:rPr>
              <a:t>and </a:t>
            </a:r>
            <a:r>
              <a:rPr lang="en-US" sz="2800" i="1" dirty="0" smtClean="0">
                <a:latin typeface="Calibri (Body)"/>
                <a:cs typeface="Calibri (Body)"/>
              </a:rPr>
              <a:t>w</a:t>
            </a:r>
            <a:endParaRPr lang="en-US" dirty="0">
              <a:latin typeface="Calibri (Body)"/>
              <a:cs typeface="Calibri (Body)"/>
            </a:endParaRPr>
          </a:p>
        </p:txBody>
      </p:sp>
      <p:cxnSp>
        <p:nvCxnSpPr>
          <p:cNvPr id="54280" name="Straight Arrow Connector 12"/>
          <p:cNvCxnSpPr>
            <a:cxnSpLocks noChangeShapeType="1"/>
          </p:cNvCxnSpPr>
          <p:nvPr/>
        </p:nvCxnSpPr>
        <p:spPr bwMode="auto">
          <a:xfrm>
            <a:off x="5783857" y="4365057"/>
            <a:ext cx="228600" cy="1191"/>
          </a:xfrm>
          <a:prstGeom prst="straightConnector1">
            <a:avLst/>
          </a:prstGeom>
          <a:noFill/>
          <a:ln w="9525">
            <a:solidFill>
              <a:schemeClr val="tx1"/>
            </a:solidFill>
            <a:miter lim="800000"/>
            <a:headEnd/>
            <a:tailEnd type="arrow" w="med" len="med"/>
          </a:ln>
        </p:spPr>
      </p:cxnSp>
      <p:cxnSp>
        <p:nvCxnSpPr>
          <p:cNvPr id="54281" name="Straight Arrow Connector 13"/>
          <p:cNvCxnSpPr>
            <a:cxnSpLocks noChangeShapeType="1"/>
          </p:cNvCxnSpPr>
          <p:nvPr/>
        </p:nvCxnSpPr>
        <p:spPr bwMode="auto">
          <a:xfrm>
            <a:off x="6781800" y="4376322"/>
            <a:ext cx="228600" cy="1190"/>
          </a:xfrm>
          <a:prstGeom prst="straightConnector1">
            <a:avLst/>
          </a:prstGeom>
          <a:noFill/>
          <a:ln w="9525">
            <a:solidFill>
              <a:schemeClr val="tx1"/>
            </a:solidFill>
            <a:miter lim="800000"/>
            <a:headEnd/>
            <a:tailEnd type="arrow" w="med" len="med"/>
          </a:ln>
        </p:spPr>
      </p:cxnSp>
      <p:cxnSp>
        <p:nvCxnSpPr>
          <p:cNvPr id="54283" name="Straight Arrow Connector 15"/>
          <p:cNvCxnSpPr>
            <a:cxnSpLocks noChangeShapeType="1"/>
          </p:cNvCxnSpPr>
          <p:nvPr/>
        </p:nvCxnSpPr>
        <p:spPr bwMode="auto">
          <a:xfrm>
            <a:off x="1362245" y="4413693"/>
            <a:ext cx="228600" cy="1191"/>
          </a:xfrm>
          <a:prstGeom prst="straightConnector1">
            <a:avLst/>
          </a:prstGeom>
          <a:noFill/>
          <a:ln w="9525">
            <a:solidFill>
              <a:schemeClr val="tx1"/>
            </a:solidFill>
            <a:miter lim="800000"/>
            <a:headEnd/>
            <a:tailEnd type="arrow" w="med" len="med"/>
          </a:ln>
        </p:spPr>
      </p:cxnSp>
      <p:cxnSp>
        <p:nvCxnSpPr>
          <p:cNvPr id="54284" name="Straight Arrow Connector 16"/>
          <p:cNvCxnSpPr>
            <a:cxnSpLocks noChangeShapeType="1"/>
          </p:cNvCxnSpPr>
          <p:nvPr/>
        </p:nvCxnSpPr>
        <p:spPr bwMode="auto">
          <a:xfrm>
            <a:off x="1096950" y="4400550"/>
            <a:ext cx="228600" cy="1191"/>
          </a:xfrm>
          <a:prstGeom prst="straightConnector1">
            <a:avLst/>
          </a:prstGeom>
          <a:noFill/>
          <a:ln w="9525">
            <a:solidFill>
              <a:schemeClr val="tx1"/>
            </a:solidFill>
            <a:miter lim="800000"/>
            <a:headEnd/>
            <a:tailEnd type="arrow" w="med" len="med"/>
          </a:ln>
        </p:spPr>
      </p:cxnSp>
      <p:sp>
        <p:nvSpPr>
          <p:cNvPr id="54285" name="TextBox 14"/>
          <p:cNvSpPr txBox="1">
            <a:spLocks noChangeArrowheads="1"/>
          </p:cNvSpPr>
          <p:nvPr/>
        </p:nvSpPr>
        <p:spPr bwMode="auto">
          <a:xfrm>
            <a:off x="7620004" y="-67480"/>
            <a:ext cx="971741" cy="338554"/>
          </a:xfrm>
          <a:prstGeom prst="rect">
            <a:avLst/>
          </a:prstGeom>
          <a:noFill/>
          <a:ln w="9525">
            <a:noFill/>
            <a:miter lim="800000"/>
            <a:headEnd/>
            <a:tailEnd/>
          </a:ln>
        </p:spPr>
        <p:txBody>
          <a:bodyPr wrap="none" anchor="ctr">
            <a:prstTxWarp prst="textNoShape">
              <a:avLst/>
            </a:prstTxWarp>
            <a:spAutoFit/>
          </a:bodyPr>
          <a:lstStyle/>
          <a:p>
            <a:r>
              <a:rPr lang="en-US" sz="1600">
                <a:solidFill>
                  <a:srgbClr val="FBFCFF"/>
                </a:solidFill>
              </a:rPr>
              <a:t>Sec. 6.3</a:t>
            </a:r>
          </a:p>
        </p:txBody>
      </p:sp>
      <p:sp>
        <p:nvSpPr>
          <p:cNvPr id="2" name="Date Placeholder 1"/>
          <p:cNvSpPr>
            <a:spLocks noGrp="1"/>
          </p:cNvSpPr>
          <p:nvPr>
            <p:ph type="dt" sz="half" idx="10"/>
          </p:nvPr>
        </p:nvSpPr>
        <p:spPr/>
        <p:txBody>
          <a:bodyPr/>
          <a:lstStyle/>
          <a:p>
            <a:pPr>
              <a:defRPr/>
            </a:pPr>
            <a:fld id="{20CDD9A3-BFB5-448E-9A7F-8A920D982364}" type="datetime1">
              <a:rPr lang="en-US" smtClean="0"/>
              <a:t>2/23/2016</a:t>
            </a:fld>
            <a:endParaRPr lang="en-US"/>
          </a:p>
        </p:txBody>
      </p:sp>
      <p:sp>
        <p:nvSpPr>
          <p:cNvPr id="3" name="Footer Placeholder 2"/>
          <p:cNvSpPr>
            <a:spLocks noGrp="1"/>
          </p:cNvSpPr>
          <p:nvPr>
            <p:ph type="ftr" sz="quarter" idx="11"/>
          </p:nvPr>
        </p:nvSpPr>
        <p:spPr/>
        <p:txBody>
          <a:bodyPr/>
          <a:lstStyle/>
          <a:p>
            <a:pPr>
              <a:defRPr/>
            </a:pPr>
            <a:r>
              <a:rPr lang="en-US" smtClean="0"/>
              <a:t>CPSC503 Winter 2016</a:t>
            </a:r>
            <a:endParaRPr lang="en-US"/>
          </a:p>
        </p:txBody>
      </p:sp>
      <p:sp>
        <p:nvSpPr>
          <p:cNvPr id="4" name="Slide Number Placeholder 3"/>
          <p:cNvSpPr>
            <a:spLocks noGrp="1"/>
          </p:cNvSpPr>
          <p:nvPr>
            <p:ph type="sldNum" sz="quarter" idx="12"/>
          </p:nvPr>
        </p:nvSpPr>
        <p:spPr/>
        <p:txBody>
          <a:bodyPr/>
          <a:lstStyle/>
          <a:p>
            <a:fld id="{10F35DC5-7E65-8247-99AB-4E984F8A921E}" type="slidenum">
              <a:rPr lang="en-US" smtClean="0"/>
              <a:pPr/>
              <a:t>39</a:t>
            </a:fld>
            <a:endParaRPr lang="en-US"/>
          </a:p>
        </p:txBody>
      </p:sp>
    </p:spTree>
    <p:extLst>
      <p:ext uri="{BB962C8B-B14F-4D97-AF65-F5344CB8AC3E}">
        <p14:creationId xmlns:p14="http://schemas.microsoft.com/office/powerpoint/2010/main" val="38683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ctrTitle"/>
          </p:nvPr>
        </p:nvSpPr>
        <p:spPr>
          <a:xfrm>
            <a:off x="3962400" y="-323850"/>
            <a:ext cx="4800600" cy="1905000"/>
          </a:xfrm>
        </p:spPr>
        <p:txBody>
          <a:bodyPr/>
          <a:lstStyle/>
          <a:p>
            <a:r>
              <a:rPr lang="en-US" sz="4000" dirty="0" smtClean="0">
                <a:latin typeface="Calibri (Headings)"/>
                <a:cs typeface="Calibri (Headings)"/>
              </a:rPr>
              <a:t>Vector Semantics</a:t>
            </a:r>
            <a:endParaRPr lang="en-US" sz="4000" dirty="0">
              <a:latin typeface="Calibri (Headings)"/>
              <a:ea typeface="ＭＳ Ｐゴシック" charset="0"/>
              <a:cs typeface="Calibri (Headings)"/>
            </a:endParaRPr>
          </a:p>
        </p:txBody>
      </p:sp>
      <p:sp>
        <p:nvSpPr>
          <p:cNvPr id="16387" name="Rectangle 6"/>
          <p:cNvSpPr>
            <a:spLocks noGrp="1" noChangeArrowheads="1"/>
          </p:cNvSpPr>
          <p:nvPr>
            <p:ph type="subTitle" idx="1"/>
          </p:nvPr>
        </p:nvSpPr>
        <p:spPr>
          <a:xfrm>
            <a:off x="3810000" y="1809750"/>
            <a:ext cx="5105400" cy="1295400"/>
          </a:xfrm>
        </p:spPr>
        <p:txBody>
          <a:bodyPr/>
          <a:lstStyle/>
          <a:p>
            <a:r>
              <a:rPr lang="en-US" sz="3600" dirty="0" smtClean="0">
                <a:solidFill>
                  <a:srgbClr val="A4001D"/>
                </a:solidFill>
                <a:ea typeface="ＭＳ Ｐゴシック" charset="0"/>
                <a:cs typeface="Calibri"/>
              </a:rPr>
              <a:t>Introduction</a:t>
            </a:r>
          </a:p>
          <a:p>
            <a:endParaRPr lang="en-US" sz="3600" dirty="0">
              <a:solidFill>
                <a:srgbClr val="A4001D"/>
              </a:solidFill>
              <a:ea typeface="ＭＳ Ｐゴシック" charset="0"/>
              <a:cs typeface="Calibri"/>
            </a:endParaRPr>
          </a:p>
        </p:txBody>
      </p:sp>
      <p:sp>
        <p:nvSpPr>
          <p:cNvPr id="2" name="TextBox 1"/>
          <p:cNvSpPr txBox="1"/>
          <p:nvPr/>
        </p:nvSpPr>
        <p:spPr>
          <a:xfrm>
            <a:off x="457210" y="4552950"/>
            <a:ext cx="3179397" cy="369332"/>
          </a:xfrm>
          <a:prstGeom prst="rect">
            <a:avLst/>
          </a:prstGeom>
          <a:noFill/>
        </p:spPr>
        <p:txBody>
          <a:bodyPr wrap="none" rtlCol="0">
            <a:spAutoFit/>
          </a:bodyPr>
          <a:lstStyle/>
          <a:p>
            <a:r>
              <a:rPr lang="en-CA" sz="1800" dirty="0" smtClean="0">
                <a:latin typeface="+mn-lt"/>
              </a:rPr>
              <a:t>Slides Source: </a:t>
            </a:r>
            <a:r>
              <a:rPr lang="en-CA" sz="1800" dirty="0" err="1" smtClean="0">
                <a:latin typeface="+mn-lt"/>
              </a:rPr>
              <a:t>Jurafsky</a:t>
            </a:r>
            <a:r>
              <a:rPr lang="en-CA" sz="1800" dirty="0" smtClean="0">
                <a:latin typeface="+mn-lt"/>
              </a:rPr>
              <a:t> &amp; Martin</a:t>
            </a:r>
            <a:endParaRPr lang="en-CA" sz="1800" dirty="0">
              <a:latin typeface="+mn-lt"/>
            </a:endParaRPr>
          </a:p>
        </p:txBody>
      </p:sp>
      <p:sp>
        <p:nvSpPr>
          <p:cNvPr id="5" name="Rectangle 5"/>
          <p:cNvSpPr txBox="1">
            <a:spLocks noChangeArrowheads="1"/>
          </p:cNvSpPr>
          <p:nvPr/>
        </p:nvSpPr>
        <p:spPr bwMode="auto">
          <a:xfrm>
            <a:off x="-112815" y="1885950"/>
            <a:ext cx="9238011"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1" fontAlgn="base" hangingPunct="1">
              <a:spcBef>
                <a:spcPct val="0"/>
              </a:spcBef>
              <a:spcAft>
                <a:spcPct val="0"/>
              </a:spcAft>
              <a:defRPr sz="3200" b="1">
                <a:solidFill>
                  <a:schemeClr val="tx1"/>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chemeClr val="tx1"/>
                </a:solidFill>
                <a:latin typeface="Lucida Sans" pitchFamily="-65" charset="0"/>
              </a:defRPr>
            </a:lvl6pPr>
            <a:lvl7pPr marL="914400" algn="l" rtl="0" eaLnBrk="1" fontAlgn="base" hangingPunct="1">
              <a:spcBef>
                <a:spcPct val="0"/>
              </a:spcBef>
              <a:spcAft>
                <a:spcPct val="0"/>
              </a:spcAft>
              <a:defRPr sz="3600">
                <a:solidFill>
                  <a:schemeClr val="tx1"/>
                </a:solidFill>
                <a:latin typeface="Lucida Sans" pitchFamily="-65" charset="0"/>
              </a:defRPr>
            </a:lvl7pPr>
            <a:lvl8pPr marL="1371600" algn="l" rtl="0" eaLnBrk="1" fontAlgn="base" hangingPunct="1">
              <a:spcBef>
                <a:spcPct val="0"/>
              </a:spcBef>
              <a:spcAft>
                <a:spcPct val="0"/>
              </a:spcAft>
              <a:defRPr sz="3600">
                <a:solidFill>
                  <a:schemeClr val="tx1"/>
                </a:solidFill>
                <a:latin typeface="Lucida Sans" pitchFamily="-65" charset="0"/>
              </a:defRPr>
            </a:lvl8pPr>
            <a:lvl9pPr marL="1828800" algn="l" rtl="0" eaLnBrk="1" fontAlgn="base" hangingPunct="1">
              <a:spcBef>
                <a:spcPct val="0"/>
              </a:spcBef>
              <a:spcAft>
                <a:spcPct val="0"/>
              </a:spcAft>
              <a:defRPr sz="3600">
                <a:solidFill>
                  <a:schemeClr val="tx1"/>
                </a:solidFill>
                <a:latin typeface="Lucida Sans" pitchFamily="-65" charset="0"/>
              </a:defRPr>
            </a:lvl9pPr>
          </a:lstStyle>
          <a:p>
            <a:r>
              <a:rPr lang="en-US" sz="2800" kern="0" dirty="0" smtClean="0">
                <a:latin typeface="Calibri (Headings)"/>
                <a:cs typeface="Calibri (Headings)"/>
              </a:rPr>
              <a:t>For word similarity and beyond (word </a:t>
            </a:r>
            <a:r>
              <a:rPr lang="en-US" sz="2800" kern="0" dirty="0" err="1" smtClean="0">
                <a:latin typeface="Calibri (Headings)"/>
                <a:cs typeface="Calibri (Headings)"/>
              </a:rPr>
              <a:t>embeddings</a:t>
            </a:r>
            <a:r>
              <a:rPr lang="en-US" sz="2800" kern="0" dirty="0" smtClean="0">
                <a:latin typeface="Calibri (Headings)"/>
                <a:cs typeface="Calibri (Headings)"/>
              </a:rPr>
              <a:t>)</a:t>
            </a:r>
            <a:endParaRPr lang="en-US" sz="2800" kern="0" dirty="0">
              <a:latin typeface="Calibri (Headings)"/>
              <a:ea typeface="ＭＳ Ｐゴシック" charset="0"/>
              <a:cs typeface="Calibri (Headings)"/>
            </a:endParaRPr>
          </a:p>
        </p:txBody>
      </p:sp>
    </p:spTree>
    <p:extLst>
      <p:ext uri="{BB962C8B-B14F-4D97-AF65-F5344CB8AC3E}">
        <p14:creationId xmlns:p14="http://schemas.microsoft.com/office/powerpoint/2010/main" val="731518000"/>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5" name="Title 1"/>
          <p:cNvSpPr>
            <a:spLocks noGrp="1"/>
          </p:cNvSpPr>
          <p:nvPr>
            <p:ph type="title"/>
          </p:nvPr>
        </p:nvSpPr>
        <p:spPr>
          <a:xfrm>
            <a:off x="1371600" y="0"/>
            <a:ext cx="7467600" cy="742950"/>
          </a:xfrm>
        </p:spPr>
        <p:txBody>
          <a:bodyPr/>
          <a:lstStyle/>
          <a:p>
            <a:pPr eaLnBrk="1" hangingPunct="1"/>
            <a:r>
              <a:rPr lang="en-US" dirty="0" smtClean="0">
                <a:ea typeface="ＭＳ Ｐゴシック" charset="-128"/>
                <a:cs typeface="ＭＳ Ｐゴシック" charset="-128"/>
              </a:rPr>
              <a:t>Cosine for computing similarity</a:t>
            </a:r>
            <a:endParaRPr lang="en-US" dirty="0">
              <a:ea typeface="ＭＳ Ｐゴシック" charset="-128"/>
              <a:cs typeface="ＭＳ Ｐゴシック" charset="-128"/>
            </a:endParaRPr>
          </a:p>
        </p:txBody>
      </p:sp>
      <p:graphicFrame>
        <p:nvGraphicFramePr>
          <p:cNvPr id="54274" name="Content Placeholder 3"/>
          <p:cNvGraphicFramePr>
            <a:graphicFrameLocks noGrp="1" noChangeAspect="1"/>
          </p:cNvGraphicFramePr>
          <p:nvPr>
            <p:ph idx="1"/>
            <p:extLst>
              <p:ext uri="{D42A27DB-BD31-4B8C-83A1-F6EECF244321}">
                <p14:modId xmlns:p14="http://schemas.microsoft.com/office/powerpoint/2010/main" val="1348426793"/>
              </p:ext>
            </p:extLst>
          </p:nvPr>
        </p:nvGraphicFramePr>
        <p:xfrm>
          <a:off x="1498600" y="1916113"/>
          <a:ext cx="5395913" cy="1089025"/>
        </p:xfrm>
        <a:graphic>
          <a:graphicData uri="http://schemas.openxmlformats.org/presentationml/2006/ole">
            <mc:AlternateContent xmlns:mc="http://schemas.openxmlformats.org/markup-compatibility/2006">
              <mc:Choice xmlns:v="urn:schemas-microsoft-com:vml" Requires="v">
                <p:oleObj spid="_x0000_s35855" name="Equation" r:id="rId4" imgW="2958840" imgH="596880" progId="Equation.3">
                  <p:embed/>
                </p:oleObj>
              </mc:Choice>
              <mc:Fallback>
                <p:oleObj name="Equation" r:id="rId4" imgW="2958840" imgH="596880" progId="Equation.3">
                  <p:embed/>
                  <p:pic>
                    <p:nvPicPr>
                      <p:cNvPr id="0" name=""/>
                      <p:cNvPicPr>
                        <a:picLocks noChangeAspect="1" noChangeArrowheads="1"/>
                      </p:cNvPicPr>
                      <p:nvPr/>
                    </p:nvPicPr>
                    <p:blipFill>
                      <a:blip r:embed="rId5"/>
                      <a:srcRect/>
                      <a:stretch>
                        <a:fillRect/>
                      </a:stretch>
                    </p:blipFill>
                    <p:spPr bwMode="auto">
                      <a:xfrm>
                        <a:off x="1498600" y="1916113"/>
                        <a:ext cx="5395913" cy="1089025"/>
                      </a:xfrm>
                      <a:prstGeom prst="rect">
                        <a:avLst/>
                      </a:prstGeom>
                      <a:noFill/>
                    </p:spPr>
                  </p:pic>
                </p:oleObj>
              </mc:Fallback>
            </mc:AlternateContent>
          </a:graphicData>
        </a:graphic>
      </p:graphicFrame>
      <p:sp>
        <p:nvSpPr>
          <p:cNvPr id="5" name="Line Callout 1 4"/>
          <p:cNvSpPr>
            <a:spLocks/>
          </p:cNvSpPr>
          <p:nvPr/>
        </p:nvSpPr>
        <p:spPr bwMode="auto">
          <a:xfrm>
            <a:off x="1821978" y="1230481"/>
            <a:ext cx="1683474" cy="400110"/>
          </a:xfrm>
          <a:prstGeom prst="borderCallout1">
            <a:avLst>
              <a:gd name="adj1" fmla="val 104463"/>
              <a:gd name="adj2" fmla="val 51190"/>
              <a:gd name="adj3" fmla="val 204176"/>
              <a:gd name="adj4" fmla="val 74931"/>
            </a:avLst>
          </a:prstGeom>
          <a:noFill/>
          <a:ln w="9525">
            <a:solidFill>
              <a:schemeClr val="tx1"/>
            </a:solidFill>
            <a:miter lim="800000"/>
            <a:headEnd/>
            <a:tailEnd/>
          </a:ln>
        </p:spPr>
        <p:txBody>
          <a:bodyPr wrap="none" anchor="ctr">
            <a:prstTxWarp prst="textNoShape">
              <a:avLst/>
            </a:prstTxWarp>
            <a:spAutoFit/>
          </a:bodyPr>
          <a:lstStyle/>
          <a:p>
            <a:r>
              <a:rPr lang="en-US" sz="2000" dirty="0">
                <a:solidFill>
                  <a:srgbClr val="C00000"/>
                </a:solidFill>
              </a:rPr>
              <a:t>Dot product</a:t>
            </a:r>
          </a:p>
        </p:txBody>
      </p:sp>
      <p:sp>
        <p:nvSpPr>
          <p:cNvPr id="54286" name="Line Callout 2 5"/>
          <p:cNvSpPr>
            <a:spLocks/>
          </p:cNvSpPr>
          <p:nvPr/>
        </p:nvSpPr>
        <p:spPr bwMode="auto">
          <a:xfrm>
            <a:off x="4114810" y="1228696"/>
            <a:ext cx="1669047" cy="400110"/>
          </a:xfrm>
          <a:prstGeom prst="borderCallout2">
            <a:avLst>
              <a:gd name="adj1" fmla="val 97319"/>
              <a:gd name="adj2" fmla="val 8153"/>
              <a:gd name="adj3" fmla="val 159227"/>
              <a:gd name="adj4" fmla="val 7509"/>
              <a:gd name="adj5" fmla="val 192211"/>
              <a:gd name="adj6" fmla="val -6785"/>
            </a:avLst>
          </a:prstGeom>
          <a:noFill/>
          <a:ln w="9525">
            <a:solidFill>
              <a:schemeClr val="tx1"/>
            </a:solidFill>
            <a:miter lim="800000"/>
            <a:headEnd/>
            <a:tailEnd/>
          </a:ln>
        </p:spPr>
        <p:txBody>
          <a:bodyPr wrap="none" anchor="ctr">
            <a:prstTxWarp prst="textNoShape">
              <a:avLst/>
            </a:prstTxWarp>
            <a:spAutoFit/>
          </a:bodyPr>
          <a:lstStyle/>
          <a:p>
            <a:r>
              <a:rPr lang="en-US" sz="2000" dirty="0">
                <a:solidFill>
                  <a:srgbClr val="C00000"/>
                </a:solidFill>
              </a:rPr>
              <a:t>Unit vectors</a:t>
            </a:r>
          </a:p>
        </p:txBody>
      </p:sp>
      <p:cxnSp>
        <p:nvCxnSpPr>
          <p:cNvPr id="54287" name="Straight Connector 7"/>
          <p:cNvCxnSpPr>
            <a:cxnSpLocks noChangeShapeType="1"/>
          </p:cNvCxnSpPr>
          <p:nvPr/>
        </p:nvCxnSpPr>
        <p:spPr bwMode="auto">
          <a:xfrm flipH="1">
            <a:off x="4419600" y="1600797"/>
            <a:ext cx="305596" cy="437554"/>
          </a:xfrm>
          <a:prstGeom prst="line">
            <a:avLst/>
          </a:prstGeom>
          <a:noFill/>
          <a:ln w="9525">
            <a:solidFill>
              <a:schemeClr val="tx1"/>
            </a:solidFill>
            <a:miter lim="800000"/>
            <a:headEnd/>
            <a:tailEnd/>
          </a:ln>
        </p:spPr>
      </p:cxnSp>
      <p:sp>
        <p:nvSpPr>
          <p:cNvPr id="54278" name="TextBox 10"/>
          <p:cNvSpPr txBox="1">
            <a:spLocks noChangeArrowheads="1"/>
          </p:cNvSpPr>
          <p:nvPr/>
        </p:nvSpPr>
        <p:spPr bwMode="auto">
          <a:xfrm>
            <a:off x="267098" y="3181350"/>
            <a:ext cx="8610600" cy="1631216"/>
          </a:xfrm>
          <a:prstGeom prst="rect">
            <a:avLst/>
          </a:prstGeom>
          <a:noFill/>
          <a:ln w="9525">
            <a:noFill/>
            <a:miter lim="800000"/>
            <a:headEnd/>
            <a:tailEnd/>
          </a:ln>
        </p:spPr>
        <p:txBody>
          <a:bodyPr>
            <a:prstTxWarp prst="textNoShape">
              <a:avLst/>
            </a:prstTxWarp>
            <a:spAutoFit/>
          </a:bodyPr>
          <a:lstStyle/>
          <a:p>
            <a:r>
              <a:rPr lang="en-US" i="1" dirty="0" smtClean="0">
                <a:solidFill>
                  <a:srgbClr val="0000FF"/>
                </a:solidFill>
                <a:latin typeface="Calibri (Body)"/>
                <a:cs typeface="Calibri (Body)"/>
              </a:rPr>
              <a:t>v</a:t>
            </a:r>
            <a:r>
              <a:rPr lang="en-US" i="1" baseline="-25000" dirty="0" smtClean="0">
                <a:solidFill>
                  <a:srgbClr val="0000FF"/>
                </a:solidFill>
                <a:latin typeface="Calibri (Body)"/>
                <a:cs typeface="Calibri (Body)"/>
              </a:rPr>
              <a:t>i</a:t>
            </a:r>
            <a:r>
              <a:rPr lang="en-US" dirty="0" smtClean="0">
                <a:solidFill>
                  <a:srgbClr val="0000FF"/>
                </a:solidFill>
                <a:latin typeface="Calibri (Body)"/>
                <a:cs typeface="Calibri (Body)"/>
              </a:rPr>
              <a:t> is the PPMI value for word </a:t>
            </a:r>
            <a:r>
              <a:rPr lang="en-US" i="1" dirty="0">
                <a:solidFill>
                  <a:srgbClr val="0000FF"/>
                </a:solidFill>
                <a:latin typeface="Calibri (Body)"/>
                <a:cs typeface="Calibri (Body)"/>
              </a:rPr>
              <a:t>v</a:t>
            </a:r>
            <a:r>
              <a:rPr lang="en-US" dirty="0" smtClean="0">
                <a:solidFill>
                  <a:srgbClr val="0000FF"/>
                </a:solidFill>
                <a:latin typeface="Calibri (Body)"/>
                <a:cs typeface="Calibri (Body)"/>
              </a:rPr>
              <a:t> in context </a:t>
            </a:r>
            <a:r>
              <a:rPr lang="en-US" i="1" dirty="0" err="1" smtClean="0">
                <a:solidFill>
                  <a:srgbClr val="0000FF"/>
                </a:solidFill>
                <a:latin typeface="Calibri (Body)"/>
                <a:cs typeface="Calibri (Body)"/>
              </a:rPr>
              <a:t>i</a:t>
            </a:r>
            <a:r>
              <a:rPr lang="en-US" dirty="0" smtClean="0">
                <a:solidFill>
                  <a:srgbClr val="0000FF"/>
                </a:solidFill>
                <a:latin typeface="Calibri (Body)"/>
                <a:cs typeface="Calibri (Body)"/>
              </a:rPr>
              <a:t> </a:t>
            </a:r>
          </a:p>
          <a:p>
            <a:r>
              <a:rPr lang="en-US" i="1" dirty="0" err="1">
                <a:solidFill>
                  <a:srgbClr val="0000FF"/>
                </a:solidFill>
                <a:latin typeface="Calibri (Body)"/>
                <a:cs typeface="Calibri (Body)"/>
              </a:rPr>
              <a:t>w</a:t>
            </a:r>
            <a:r>
              <a:rPr lang="en-US" i="1" baseline="-25000" dirty="0" err="1" smtClean="0">
                <a:solidFill>
                  <a:srgbClr val="0000FF"/>
                </a:solidFill>
                <a:latin typeface="Calibri (Body)"/>
                <a:cs typeface="Calibri (Body)"/>
              </a:rPr>
              <a:t>i</a:t>
            </a:r>
            <a:r>
              <a:rPr lang="en-US" dirty="0" smtClean="0">
                <a:solidFill>
                  <a:srgbClr val="0000FF"/>
                </a:solidFill>
                <a:latin typeface="Calibri (Body)"/>
                <a:cs typeface="Calibri (Body)"/>
              </a:rPr>
              <a:t> </a:t>
            </a:r>
            <a:r>
              <a:rPr lang="en-US" dirty="0">
                <a:solidFill>
                  <a:srgbClr val="0000FF"/>
                </a:solidFill>
                <a:latin typeface="Calibri (Body)"/>
                <a:cs typeface="Calibri (Body)"/>
              </a:rPr>
              <a:t>is the PPMI value for word </a:t>
            </a:r>
            <a:r>
              <a:rPr lang="en-US" i="1" dirty="0">
                <a:solidFill>
                  <a:srgbClr val="0000FF"/>
                </a:solidFill>
                <a:latin typeface="Calibri (Body)"/>
                <a:cs typeface="Calibri (Body)"/>
              </a:rPr>
              <a:t>w</a:t>
            </a:r>
            <a:r>
              <a:rPr lang="en-US" dirty="0" smtClean="0">
                <a:solidFill>
                  <a:srgbClr val="0000FF"/>
                </a:solidFill>
                <a:latin typeface="Calibri (Body)"/>
                <a:cs typeface="Calibri (Body)"/>
              </a:rPr>
              <a:t> </a:t>
            </a:r>
            <a:r>
              <a:rPr lang="en-US" dirty="0">
                <a:solidFill>
                  <a:srgbClr val="0000FF"/>
                </a:solidFill>
                <a:latin typeface="Calibri (Body)"/>
                <a:cs typeface="Calibri (Body)"/>
              </a:rPr>
              <a:t>in context </a:t>
            </a:r>
            <a:r>
              <a:rPr lang="en-US" i="1" dirty="0" err="1" smtClean="0">
                <a:solidFill>
                  <a:srgbClr val="0000FF"/>
                </a:solidFill>
                <a:latin typeface="Calibri (Body)"/>
                <a:cs typeface="Calibri (Body)"/>
              </a:rPr>
              <a:t>i</a:t>
            </a:r>
            <a:r>
              <a:rPr lang="en-US" i="1" dirty="0" smtClean="0">
                <a:solidFill>
                  <a:srgbClr val="0000FF"/>
                </a:solidFill>
                <a:latin typeface="Calibri (Body)"/>
                <a:cs typeface="Calibri (Body)"/>
              </a:rPr>
              <a:t>.</a:t>
            </a:r>
            <a:r>
              <a:rPr lang="en-US" dirty="0" smtClean="0">
                <a:solidFill>
                  <a:srgbClr val="0000FF"/>
                </a:solidFill>
                <a:latin typeface="Calibri (Body)"/>
                <a:cs typeface="Calibri (Body)"/>
              </a:rPr>
              <a:t> </a:t>
            </a:r>
            <a:endParaRPr lang="en-US" dirty="0">
              <a:solidFill>
                <a:srgbClr val="0000FF"/>
              </a:solidFill>
              <a:latin typeface="Calibri (Body)"/>
              <a:cs typeface="Calibri (Body)"/>
            </a:endParaRPr>
          </a:p>
          <a:p>
            <a:endParaRPr lang="en-US" dirty="0">
              <a:solidFill>
                <a:srgbClr val="0000FF"/>
              </a:solidFill>
              <a:latin typeface="Calibri (Body)"/>
              <a:cs typeface="Calibri (Body)"/>
            </a:endParaRPr>
          </a:p>
          <a:p>
            <a:r>
              <a:rPr lang="en-US" sz="2800" dirty="0" smtClean="0">
                <a:latin typeface="Calibri (Body)"/>
                <a:cs typeface="Calibri (Body)"/>
              </a:rPr>
              <a:t>Cos(</a:t>
            </a:r>
            <a:r>
              <a:rPr lang="en-US" sz="2800" i="1" dirty="0" err="1">
                <a:latin typeface="Calibri (Body)"/>
                <a:cs typeface="Calibri (Body)"/>
              </a:rPr>
              <a:t>v</a:t>
            </a:r>
            <a:r>
              <a:rPr lang="en-US" sz="2800" i="1" dirty="0" err="1" smtClean="0">
                <a:latin typeface="Calibri (Body)"/>
                <a:cs typeface="Calibri (Body)"/>
              </a:rPr>
              <a:t>,</a:t>
            </a:r>
            <a:r>
              <a:rPr lang="en-US" sz="2800" i="1" dirty="0" err="1">
                <a:latin typeface="Calibri (Body)"/>
                <a:cs typeface="Calibri (Body)"/>
              </a:rPr>
              <a:t>w</a:t>
            </a:r>
            <a:r>
              <a:rPr lang="en-US" sz="2800" dirty="0" smtClean="0">
                <a:latin typeface="Calibri (Body)"/>
                <a:cs typeface="Calibri (Body)"/>
              </a:rPr>
              <a:t>) </a:t>
            </a:r>
            <a:r>
              <a:rPr lang="en-US" sz="2800" dirty="0">
                <a:latin typeface="Calibri (Body)"/>
                <a:cs typeface="Calibri (Body)"/>
              </a:rPr>
              <a:t>is the cosine similarity of </a:t>
            </a:r>
            <a:r>
              <a:rPr lang="en-US" sz="2800" i="1" dirty="0">
                <a:latin typeface="Calibri (Body)"/>
                <a:cs typeface="Calibri (Body)"/>
              </a:rPr>
              <a:t>v</a:t>
            </a:r>
            <a:r>
              <a:rPr lang="en-US" sz="2800" dirty="0" smtClean="0">
                <a:latin typeface="Calibri (Body)"/>
                <a:cs typeface="Calibri (Body)"/>
              </a:rPr>
              <a:t> </a:t>
            </a:r>
            <a:r>
              <a:rPr lang="en-US" sz="2800" dirty="0">
                <a:latin typeface="Calibri (Body)"/>
                <a:cs typeface="Calibri (Body)"/>
              </a:rPr>
              <a:t>and </a:t>
            </a:r>
            <a:r>
              <a:rPr lang="en-US" sz="2800" i="1" dirty="0" smtClean="0">
                <a:latin typeface="Calibri (Body)"/>
                <a:cs typeface="Calibri (Body)"/>
              </a:rPr>
              <a:t>w</a:t>
            </a:r>
            <a:endParaRPr lang="en-US" dirty="0">
              <a:latin typeface="Calibri (Body)"/>
              <a:cs typeface="Calibri (Body)"/>
            </a:endParaRPr>
          </a:p>
        </p:txBody>
      </p:sp>
      <p:cxnSp>
        <p:nvCxnSpPr>
          <p:cNvPr id="54280" name="Straight Arrow Connector 12"/>
          <p:cNvCxnSpPr>
            <a:cxnSpLocks noChangeShapeType="1"/>
          </p:cNvCxnSpPr>
          <p:nvPr/>
        </p:nvCxnSpPr>
        <p:spPr bwMode="auto">
          <a:xfrm>
            <a:off x="5783857" y="4365057"/>
            <a:ext cx="228600" cy="1191"/>
          </a:xfrm>
          <a:prstGeom prst="straightConnector1">
            <a:avLst/>
          </a:prstGeom>
          <a:noFill/>
          <a:ln w="9525">
            <a:solidFill>
              <a:schemeClr val="tx1"/>
            </a:solidFill>
            <a:miter lim="800000"/>
            <a:headEnd/>
            <a:tailEnd type="arrow" w="med" len="med"/>
          </a:ln>
        </p:spPr>
      </p:cxnSp>
      <p:cxnSp>
        <p:nvCxnSpPr>
          <p:cNvPr id="54281" name="Straight Arrow Connector 13"/>
          <p:cNvCxnSpPr>
            <a:cxnSpLocks noChangeShapeType="1"/>
          </p:cNvCxnSpPr>
          <p:nvPr/>
        </p:nvCxnSpPr>
        <p:spPr bwMode="auto">
          <a:xfrm>
            <a:off x="6781800" y="4376322"/>
            <a:ext cx="228600" cy="1190"/>
          </a:xfrm>
          <a:prstGeom prst="straightConnector1">
            <a:avLst/>
          </a:prstGeom>
          <a:noFill/>
          <a:ln w="9525">
            <a:solidFill>
              <a:schemeClr val="tx1"/>
            </a:solidFill>
            <a:miter lim="800000"/>
            <a:headEnd/>
            <a:tailEnd type="arrow" w="med" len="med"/>
          </a:ln>
        </p:spPr>
      </p:cxnSp>
      <p:cxnSp>
        <p:nvCxnSpPr>
          <p:cNvPr id="54283" name="Straight Arrow Connector 15"/>
          <p:cNvCxnSpPr>
            <a:cxnSpLocks noChangeShapeType="1"/>
          </p:cNvCxnSpPr>
          <p:nvPr/>
        </p:nvCxnSpPr>
        <p:spPr bwMode="auto">
          <a:xfrm>
            <a:off x="1362245" y="4413693"/>
            <a:ext cx="228600" cy="1191"/>
          </a:xfrm>
          <a:prstGeom prst="straightConnector1">
            <a:avLst/>
          </a:prstGeom>
          <a:noFill/>
          <a:ln w="9525">
            <a:solidFill>
              <a:schemeClr val="tx1"/>
            </a:solidFill>
            <a:miter lim="800000"/>
            <a:headEnd/>
            <a:tailEnd type="arrow" w="med" len="med"/>
          </a:ln>
        </p:spPr>
      </p:cxnSp>
      <p:cxnSp>
        <p:nvCxnSpPr>
          <p:cNvPr id="54284" name="Straight Arrow Connector 16"/>
          <p:cNvCxnSpPr>
            <a:cxnSpLocks noChangeShapeType="1"/>
          </p:cNvCxnSpPr>
          <p:nvPr/>
        </p:nvCxnSpPr>
        <p:spPr bwMode="auto">
          <a:xfrm>
            <a:off x="1096950" y="4400550"/>
            <a:ext cx="228600" cy="1191"/>
          </a:xfrm>
          <a:prstGeom prst="straightConnector1">
            <a:avLst/>
          </a:prstGeom>
          <a:noFill/>
          <a:ln w="9525">
            <a:solidFill>
              <a:schemeClr val="tx1"/>
            </a:solidFill>
            <a:miter lim="800000"/>
            <a:headEnd/>
            <a:tailEnd type="arrow" w="med" len="med"/>
          </a:ln>
        </p:spPr>
      </p:cxnSp>
      <p:sp>
        <p:nvSpPr>
          <p:cNvPr id="54285" name="TextBox 14"/>
          <p:cNvSpPr txBox="1">
            <a:spLocks noChangeArrowheads="1"/>
          </p:cNvSpPr>
          <p:nvPr/>
        </p:nvSpPr>
        <p:spPr bwMode="auto">
          <a:xfrm>
            <a:off x="7620004" y="-67480"/>
            <a:ext cx="971741" cy="338554"/>
          </a:xfrm>
          <a:prstGeom prst="rect">
            <a:avLst/>
          </a:prstGeom>
          <a:noFill/>
          <a:ln w="9525">
            <a:noFill/>
            <a:miter lim="800000"/>
            <a:headEnd/>
            <a:tailEnd/>
          </a:ln>
        </p:spPr>
        <p:txBody>
          <a:bodyPr wrap="none" anchor="ctr">
            <a:prstTxWarp prst="textNoShape">
              <a:avLst/>
            </a:prstTxWarp>
            <a:spAutoFit/>
          </a:bodyPr>
          <a:lstStyle/>
          <a:p>
            <a:r>
              <a:rPr lang="en-US" sz="1600">
                <a:solidFill>
                  <a:srgbClr val="FBFCFF"/>
                </a:solidFill>
              </a:rPr>
              <a:t>Sec. 6.3</a:t>
            </a:r>
          </a:p>
        </p:txBody>
      </p:sp>
      <p:sp>
        <p:nvSpPr>
          <p:cNvPr id="2" name="Date Placeholder 1"/>
          <p:cNvSpPr>
            <a:spLocks noGrp="1"/>
          </p:cNvSpPr>
          <p:nvPr>
            <p:ph type="dt" sz="half" idx="10"/>
          </p:nvPr>
        </p:nvSpPr>
        <p:spPr/>
        <p:txBody>
          <a:bodyPr/>
          <a:lstStyle/>
          <a:p>
            <a:pPr>
              <a:defRPr/>
            </a:pPr>
            <a:fld id="{20CDD9A3-BFB5-448E-9A7F-8A920D982364}" type="datetime1">
              <a:rPr lang="en-US" smtClean="0"/>
              <a:t>2/23/2016</a:t>
            </a:fld>
            <a:endParaRPr lang="en-US"/>
          </a:p>
        </p:txBody>
      </p:sp>
      <p:sp>
        <p:nvSpPr>
          <p:cNvPr id="3" name="Footer Placeholder 2"/>
          <p:cNvSpPr>
            <a:spLocks noGrp="1"/>
          </p:cNvSpPr>
          <p:nvPr>
            <p:ph type="ftr" sz="quarter" idx="11"/>
          </p:nvPr>
        </p:nvSpPr>
        <p:spPr/>
        <p:txBody>
          <a:bodyPr/>
          <a:lstStyle/>
          <a:p>
            <a:pPr>
              <a:defRPr/>
            </a:pPr>
            <a:r>
              <a:rPr lang="en-US" smtClean="0"/>
              <a:t>CPSC503 Winter 2016</a:t>
            </a:r>
            <a:endParaRPr lang="en-US"/>
          </a:p>
        </p:txBody>
      </p:sp>
      <p:sp>
        <p:nvSpPr>
          <p:cNvPr id="4" name="Slide Number Placeholder 3"/>
          <p:cNvSpPr>
            <a:spLocks noGrp="1"/>
          </p:cNvSpPr>
          <p:nvPr>
            <p:ph type="sldNum" sz="quarter" idx="12"/>
          </p:nvPr>
        </p:nvSpPr>
        <p:spPr/>
        <p:txBody>
          <a:bodyPr/>
          <a:lstStyle/>
          <a:p>
            <a:fld id="{10F35DC5-7E65-8247-99AB-4E984F8A921E}" type="slidenum">
              <a:rPr lang="en-US" smtClean="0"/>
              <a:pPr/>
              <a:t>40</a:t>
            </a:fld>
            <a:endParaRPr lang="en-US"/>
          </a:p>
        </p:txBody>
      </p:sp>
    </p:spTree>
    <p:extLst>
      <p:ext uri="{BB962C8B-B14F-4D97-AF65-F5344CB8AC3E}">
        <p14:creationId xmlns:p14="http://schemas.microsoft.com/office/powerpoint/2010/main" val="30606943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8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2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4286"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Cosine as a similarity metric</a:t>
            </a:r>
            <a:endParaRPr lang="en-US" dirty="0"/>
          </a:p>
        </p:txBody>
      </p:sp>
      <p:sp>
        <p:nvSpPr>
          <p:cNvPr id="3" name="Content Placeholder 2"/>
          <p:cNvSpPr>
            <a:spLocks noGrp="1"/>
          </p:cNvSpPr>
          <p:nvPr>
            <p:ph idx="1"/>
          </p:nvPr>
        </p:nvSpPr>
        <p:spPr>
          <a:xfrm>
            <a:off x="304800" y="1352550"/>
            <a:ext cx="5334000" cy="3333750"/>
          </a:xfrm>
        </p:spPr>
        <p:txBody>
          <a:bodyPr/>
          <a:lstStyle/>
          <a:p>
            <a:r>
              <a:rPr lang="en-US" dirty="0" smtClean="0"/>
              <a:t>-1: vectors point in opposite directions </a:t>
            </a:r>
          </a:p>
          <a:p>
            <a:r>
              <a:rPr lang="en-US" dirty="0" smtClean="0"/>
              <a:t>+1:  vectors </a:t>
            </a:r>
            <a:r>
              <a:rPr lang="en-US" dirty="0"/>
              <a:t>point in </a:t>
            </a:r>
            <a:r>
              <a:rPr lang="en-US" dirty="0" smtClean="0"/>
              <a:t>same directions</a:t>
            </a:r>
            <a:endParaRPr lang="en-US" dirty="0"/>
          </a:p>
          <a:p>
            <a:r>
              <a:rPr lang="en-US" dirty="0" smtClean="0"/>
              <a:t>0: vectors are orthogonal</a:t>
            </a:r>
          </a:p>
          <a:p>
            <a:endParaRPr lang="en-US" dirty="0" smtClean="0"/>
          </a:p>
          <a:p>
            <a:endParaRPr lang="en-US" dirty="0"/>
          </a:p>
          <a:p>
            <a:r>
              <a:rPr lang="en-US" dirty="0" smtClean="0"/>
              <a:t>Raw frequency or PPMI are non-negative, so  cosine range 0-1</a:t>
            </a:r>
          </a:p>
        </p:txBody>
      </p:sp>
      <p:sp>
        <p:nvSpPr>
          <p:cNvPr id="4" name="Slide Number Placeholder 3"/>
          <p:cNvSpPr>
            <a:spLocks noGrp="1"/>
          </p:cNvSpPr>
          <p:nvPr>
            <p:ph type="sldNum" sz="quarter" idx="12"/>
          </p:nvPr>
        </p:nvSpPr>
        <p:spPr/>
        <p:txBody>
          <a:bodyPr/>
          <a:lstStyle/>
          <a:p>
            <a:fld id="{10F35DC5-7E65-8247-99AB-4E984F8A921E}" type="slidenum">
              <a:rPr lang="en-US" smtClean="0"/>
              <a:pPr/>
              <a:t>41</a:t>
            </a:fld>
            <a:endParaRPr lang="en-US"/>
          </a:p>
        </p:txBody>
      </p:sp>
      <p:pic>
        <p:nvPicPr>
          <p:cNvPr id="5" name="Picture 4"/>
          <p:cNvPicPr>
            <a:picLocks noChangeAspect="1"/>
          </p:cNvPicPr>
          <p:nvPr/>
        </p:nvPicPr>
        <p:blipFill>
          <a:blip r:embed="rId2"/>
          <a:srcRect t="16666" b="16666"/>
          <a:stretch>
            <a:fillRect/>
          </a:stretch>
        </p:blipFill>
        <p:spPr bwMode="auto">
          <a:xfrm>
            <a:off x="5600709" y="1047750"/>
            <a:ext cx="3543301" cy="2362200"/>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fld id="{D3248AB9-8E42-45B7-9486-92E8D540B12B}" type="datetime1">
              <a:rPr lang="en-US" smtClean="0"/>
              <a:t>2/23/2016</a:t>
            </a:fld>
            <a:endParaRPr lang="en-US"/>
          </a:p>
        </p:txBody>
      </p:sp>
      <p:sp>
        <p:nvSpPr>
          <p:cNvPr id="7" name="Footer Placeholder 6"/>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942724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43385640"/>
              </p:ext>
            </p:extLst>
          </p:nvPr>
        </p:nvGraphicFramePr>
        <p:xfrm>
          <a:off x="4879215" y="209551"/>
          <a:ext cx="4112386" cy="1638634"/>
        </p:xfrm>
        <a:graphic>
          <a:graphicData uri="http://schemas.openxmlformats.org/drawingml/2006/table">
            <a:tbl>
              <a:tblPr firstRow="1" bandRow="1">
                <a:tableStyleId>{5C22544A-7EE6-4342-B048-85BDC9FD1C3A}</a:tableStyleId>
              </a:tblPr>
              <a:tblGrid>
                <a:gridCol w="1347160"/>
                <a:gridCol w="779936"/>
                <a:gridCol w="779936"/>
                <a:gridCol w="1205354"/>
              </a:tblGrid>
              <a:tr h="416842">
                <a:tc>
                  <a:txBody>
                    <a:bodyPr/>
                    <a:lstStyle/>
                    <a:p>
                      <a:endParaRPr lang="en-US" sz="1800" dirty="0"/>
                    </a:p>
                  </a:txBody>
                  <a:tcPr/>
                </a:tc>
                <a:tc>
                  <a:txBody>
                    <a:bodyPr/>
                    <a:lstStyle/>
                    <a:p>
                      <a:r>
                        <a:rPr lang="en-US" sz="1800" dirty="0" smtClean="0"/>
                        <a:t>large</a:t>
                      </a:r>
                      <a:endParaRPr lang="en-US" sz="1800" dirty="0"/>
                    </a:p>
                  </a:txBody>
                  <a:tcPr/>
                </a:tc>
                <a:tc>
                  <a:txBody>
                    <a:bodyPr/>
                    <a:lstStyle/>
                    <a:p>
                      <a:r>
                        <a:rPr lang="en-US" sz="1800" dirty="0" smtClean="0"/>
                        <a:t>data</a:t>
                      </a:r>
                      <a:endParaRPr lang="en-US" sz="1800" dirty="0"/>
                    </a:p>
                  </a:txBody>
                  <a:tcPr/>
                </a:tc>
                <a:tc>
                  <a:txBody>
                    <a:bodyPr/>
                    <a:lstStyle/>
                    <a:p>
                      <a:r>
                        <a:rPr lang="en-US" sz="1800" dirty="0" smtClean="0"/>
                        <a:t>computer</a:t>
                      </a:r>
                      <a:endParaRPr lang="en-US" sz="1800" dirty="0"/>
                    </a:p>
                  </a:txBody>
                  <a:tcPr/>
                </a:tc>
              </a:tr>
              <a:tr h="346542">
                <a:tc>
                  <a:txBody>
                    <a:bodyPr/>
                    <a:lstStyle/>
                    <a:p>
                      <a:r>
                        <a:rPr lang="en-US" sz="1800" dirty="0" smtClean="0"/>
                        <a:t>apricot</a:t>
                      </a:r>
                      <a:endParaRPr lang="en-US" sz="1800" dirty="0"/>
                    </a:p>
                  </a:txBody>
                  <a:tcPr/>
                </a:tc>
                <a:tc>
                  <a:txBody>
                    <a:bodyPr/>
                    <a:lstStyle/>
                    <a:p>
                      <a:r>
                        <a:rPr lang="en-US" sz="1800" dirty="0" smtClean="0"/>
                        <a:t>2</a:t>
                      </a:r>
                      <a:endParaRPr lang="en-US" sz="1800" dirty="0"/>
                    </a:p>
                  </a:txBody>
                  <a:tcPr/>
                </a:tc>
                <a:tc>
                  <a:txBody>
                    <a:bodyPr/>
                    <a:lstStyle/>
                    <a:p>
                      <a:r>
                        <a:rPr lang="en-US" sz="1800" dirty="0" smtClean="0"/>
                        <a:t>0</a:t>
                      </a:r>
                      <a:endParaRPr lang="en-US" sz="1800" dirty="0"/>
                    </a:p>
                  </a:txBody>
                  <a:tcPr/>
                </a:tc>
                <a:tc>
                  <a:txBody>
                    <a:bodyPr/>
                    <a:lstStyle/>
                    <a:p>
                      <a:r>
                        <a:rPr lang="en-US" sz="1800" dirty="0" smtClean="0"/>
                        <a:t>0</a:t>
                      </a:r>
                      <a:endParaRPr lang="en-US" sz="1800" dirty="0"/>
                    </a:p>
                  </a:txBody>
                  <a:tcPr/>
                </a:tc>
              </a:tr>
              <a:tr h="346542">
                <a:tc>
                  <a:txBody>
                    <a:bodyPr/>
                    <a:lstStyle/>
                    <a:p>
                      <a:r>
                        <a:rPr lang="en-US" sz="1800" dirty="0" smtClean="0"/>
                        <a:t>digital</a:t>
                      </a:r>
                      <a:endParaRPr lang="en-US" sz="1800" dirty="0"/>
                    </a:p>
                  </a:txBody>
                  <a:tcPr/>
                </a:tc>
                <a:tc>
                  <a:txBody>
                    <a:bodyPr/>
                    <a:lstStyle/>
                    <a:p>
                      <a:r>
                        <a:rPr lang="en-US" sz="1800" dirty="0" smtClean="0"/>
                        <a:t>0</a:t>
                      </a:r>
                      <a:endParaRPr lang="en-US" sz="1800" dirty="0"/>
                    </a:p>
                  </a:txBody>
                  <a:tcPr/>
                </a:tc>
                <a:tc>
                  <a:txBody>
                    <a:bodyPr/>
                    <a:lstStyle/>
                    <a:p>
                      <a:r>
                        <a:rPr lang="en-US" sz="1800" dirty="0" smtClean="0"/>
                        <a:t>1</a:t>
                      </a:r>
                      <a:endParaRPr lang="en-US" sz="1800" dirty="0"/>
                    </a:p>
                  </a:txBody>
                  <a:tcPr/>
                </a:tc>
                <a:tc>
                  <a:txBody>
                    <a:bodyPr/>
                    <a:lstStyle/>
                    <a:p>
                      <a:r>
                        <a:rPr lang="en-US" sz="1800" dirty="0" smtClean="0"/>
                        <a:t>2</a:t>
                      </a:r>
                      <a:endParaRPr lang="en-US" sz="1800" dirty="0"/>
                    </a:p>
                  </a:txBody>
                  <a:tcPr/>
                </a:tc>
              </a:tr>
              <a:tr h="490272">
                <a:tc>
                  <a:txBody>
                    <a:bodyPr/>
                    <a:lstStyle/>
                    <a:p>
                      <a:r>
                        <a:rPr lang="en-US" sz="1800" dirty="0" smtClean="0"/>
                        <a:t>information</a:t>
                      </a:r>
                      <a:endParaRPr lang="en-US" sz="1800" dirty="0"/>
                    </a:p>
                  </a:txBody>
                  <a:tcPr/>
                </a:tc>
                <a:tc>
                  <a:txBody>
                    <a:bodyPr/>
                    <a:lstStyle/>
                    <a:p>
                      <a:r>
                        <a:rPr lang="en-US" sz="1800" dirty="0" smtClean="0"/>
                        <a:t>1</a:t>
                      </a:r>
                      <a:endParaRPr lang="en-US" sz="1800" dirty="0"/>
                    </a:p>
                  </a:txBody>
                  <a:tcPr/>
                </a:tc>
                <a:tc>
                  <a:txBody>
                    <a:bodyPr/>
                    <a:lstStyle/>
                    <a:p>
                      <a:r>
                        <a:rPr lang="en-US" sz="1800" dirty="0" smtClean="0"/>
                        <a:t>6</a:t>
                      </a:r>
                      <a:endParaRPr lang="en-US" sz="1800" dirty="0"/>
                    </a:p>
                  </a:txBody>
                  <a:tcPr/>
                </a:tc>
                <a:tc>
                  <a:txBody>
                    <a:bodyPr/>
                    <a:lstStyle/>
                    <a:p>
                      <a:r>
                        <a:rPr lang="en-US" sz="1800" dirty="0" smtClean="0"/>
                        <a:t>1</a:t>
                      </a:r>
                      <a:endParaRPr lang="en-US" sz="1800" dirty="0"/>
                    </a:p>
                  </a:txBody>
                  <a:tcPr/>
                </a:tc>
              </a:tr>
            </a:tbl>
          </a:graphicData>
        </a:graphic>
      </p:graphicFrame>
      <p:sp>
        <p:nvSpPr>
          <p:cNvPr id="4" name="Slide Number Placeholder 3"/>
          <p:cNvSpPr>
            <a:spLocks noGrp="1"/>
          </p:cNvSpPr>
          <p:nvPr>
            <p:ph type="sldNum" sz="quarter" idx="12"/>
          </p:nvPr>
        </p:nvSpPr>
        <p:spPr/>
        <p:txBody>
          <a:bodyPr/>
          <a:lstStyle/>
          <a:p>
            <a:fld id="{10F35DC5-7E65-8247-99AB-4E984F8A921E}" type="slidenum">
              <a:rPr lang="en-US" smtClean="0"/>
              <a:pPr/>
              <a:t>42</a:t>
            </a:fld>
            <a:endParaRPr lang="en-US"/>
          </a:p>
        </p:txBody>
      </p:sp>
      <p:sp>
        <p:nvSpPr>
          <p:cNvPr id="9" name="TextBox 8"/>
          <p:cNvSpPr txBox="1"/>
          <p:nvPr/>
        </p:nvSpPr>
        <p:spPr>
          <a:xfrm>
            <a:off x="228600" y="1809750"/>
            <a:ext cx="8915400" cy="3046988"/>
          </a:xfrm>
          <a:prstGeom prst="rect">
            <a:avLst/>
          </a:prstGeom>
          <a:noFill/>
        </p:spPr>
        <p:txBody>
          <a:bodyPr wrap="square" rtlCol="0">
            <a:spAutoFit/>
          </a:bodyPr>
          <a:lstStyle/>
          <a:p>
            <a:r>
              <a:rPr lang="en-US" dirty="0" smtClean="0">
                <a:latin typeface="+mn-lt"/>
              </a:rPr>
              <a:t>Which pair of words is more similar?</a:t>
            </a:r>
          </a:p>
          <a:p>
            <a:pPr>
              <a:lnSpc>
                <a:spcPct val="120000"/>
              </a:lnSpc>
            </a:pPr>
            <a:r>
              <a:rPr lang="en-US" dirty="0" smtClean="0">
                <a:latin typeface="+mn-lt"/>
              </a:rPr>
              <a:t>cosine(</a:t>
            </a:r>
            <a:r>
              <a:rPr lang="en-US" dirty="0" err="1" smtClean="0">
                <a:latin typeface="+mn-lt"/>
              </a:rPr>
              <a:t>apricot,information</a:t>
            </a:r>
            <a:r>
              <a:rPr lang="en-US" dirty="0" smtClean="0">
                <a:latin typeface="+mn-lt"/>
              </a:rPr>
              <a:t>) = </a:t>
            </a:r>
          </a:p>
          <a:p>
            <a:pPr>
              <a:lnSpc>
                <a:spcPct val="120000"/>
              </a:lnSpc>
            </a:pPr>
            <a:endParaRPr lang="en-US" dirty="0" smtClean="0">
              <a:latin typeface="+mn-lt"/>
            </a:endParaRPr>
          </a:p>
          <a:p>
            <a:pPr>
              <a:lnSpc>
                <a:spcPct val="120000"/>
              </a:lnSpc>
            </a:pPr>
            <a:r>
              <a:rPr lang="en-US" dirty="0" smtClean="0">
                <a:latin typeface="+mn-lt"/>
              </a:rPr>
              <a:t>cosine(</a:t>
            </a:r>
            <a:r>
              <a:rPr lang="en-US" dirty="0" err="1" smtClean="0">
                <a:latin typeface="+mn-lt"/>
              </a:rPr>
              <a:t>digital,information</a:t>
            </a:r>
            <a:r>
              <a:rPr lang="en-US" dirty="0" smtClean="0">
                <a:latin typeface="+mn-lt"/>
              </a:rPr>
              <a:t>) =</a:t>
            </a:r>
          </a:p>
          <a:p>
            <a:pPr>
              <a:lnSpc>
                <a:spcPct val="120000"/>
              </a:lnSpc>
            </a:pPr>
            <a:endParaRPr lang="en-US" dirty="0" smtClean="0">
              <a:latin typeface="+mn-lt"/>
            </a:endParaRPr>
          </a:p>
          <a:p>
            <a:pPr>
              <a:lnSpc>
                <a:spcPct val="120000"/>
              </a:lnSpc>
            </a:pPr>
            <a:r>
              <a:rPr lang="en-US" dirty="0" smtClean="0">
                <a:latin typeface="+mn-lt"/>
              </a:rPr>
              <a:t>cosine(</a:t>
            </a:r>
            <a:r>
              <a:rPr lang="en-US" dirty="0" err="1" smtClean="0">
                <a:latin typeface="+mn-lt"/>
              </a:rPr>
              <a:t>apricot,digital</a:t>
            </a:r>
            <a:r>
              <a:rPr lang="en-US" dirty="0" smtClean="0">
                <a:latin typeface="+mn-lt"/>
              </a:rPr>
              <a:t>) =</a:t>
            </a:r>
            <a:endParaRPr lang="en-US" dirty="0">
              <a:latin typeface="+mn-lt"/>
            </a:endParaRPr>
          </a:p>
          <a:p>
            <a:endParaRPr lang="en-US" dirty="0" smtClean="0">
              <a:latin typeface="+mn-lt"/>
            </a:endParaRPr>
          </a:p>
        </p:txBody>
      </p:sp>
      <p:graphicFrame>
        <p:nvGraphicFramePr>
          <p:cNvPr id="10" name="Content Placeholder 3"/>
          <p:cNvGraphicFramePr>
            <a:graphicFrameLocks noChangeAspect="1"/>
          </p:cNvGraphicFramePr>
          <p:nvPr>
            <p:extLst/>
          </p:nvPr>
        </p:nvGraphicFramePr>
        <p:xfrm>
          <a:off x="304810" y="971555"/>
          <a:ext cx="4169255" cy="960437"/>
        </p:xfrm>
        <a:graphic>
          <a:graphicData uri="http://schemas.openxmlformats.org/presentationml/2006/ole">
            <mc:AlternateContent xmlns:mc="http://schemas.openxmlformats.org/markup-compatibility/2006">
              <mc:Choice xmlns:v="urn:schemas-microsoft-com:vml" Requires="v">
                <p:oleObj spid="_x0000_s34211" name="Equation" r:id="rId3" imgW="2921000" imgH="673100" progId="Equation.3">
                  <p:embed/>
                </p:oleObj>
              </mc:Choice>
              <mc:Fallback>
                <p:oleObj name="Equation" r:id="rId3" imgW="2921000" imgH="673100" progId="Equation.3">
                  <p:embed/>
                  <p:pic>
                    <p:nvPicPr>
                      <p:cNvPr id="0" name=""/>
                      <p:cNvPicPr>
                        <a:picLocks noChangeAspect="1" noChangeArrowheads="1"/>
                      </p:cNvPicPr>
                      <p:nvPr/>
                    </p:nvPicPr>
                    <p:blipFill>
                      <a:blip r:embed="rId4"/>
                      <a:srcRect/>
                      <a:stretch>
                        <a:fillRect/>
                      </a:stretch>
                    </p:blipFill>
                    <p:spPr bwMode="auto">
                      <a:xfrm>
                        <a:off x="304810" y="971555"/>
                        <a:ext cx="4169255" cy="960437"/>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nvPr>
        </p:nvGraphicFramePr>
        <p:xfrm>
          <a:off x="3515021" y="4338127"/>
          <a:ext cx="980789" cy="340274"/>
        </p:xfrm>
        <a:graphic>
          <a:graphicData uri="http://schemas.openxmlformats.org/presentationml/2006/ole">
            <mc:AlternateContent xmlns:mc="http://schemas.openxmlformats.org/markup-compatibility/2006">
              <mc:Choice xmlns:v="urn:schemas-microsoft-com:vml" Requires="v">
                <p:oleObj spid="_x0000_s34212" name="Equation" r:id="rId5" imgW="622300" imgH="215900" progId="Equation.3">
                  <p:embed/>
                </p:oleObj>
              </mc:Choice>
              <mc:Fallback>
                <p:oleObj name="Equation" r:id="rId5" imgW="622300" imgH="215900" progId="Equation.3">
                  <p:embed/>
                  <p:pic>
                    <p:nvPicPr>
                      <p:cNvPr id="0" name=""/>
                      <p:cNvPicPr/>
                      <p:nvPr/>
                    </p:nvPicPr>
                    <p:blipFill>
                      <a:blip r:embed="rId6"/>
                      <a:stretch>
                        <a:fillRect/>
                      </a:stretch>
                    </p:blipFill>
                    <p:spPr>
                      <a:xfrm>
                        <a:off x="3515021" y="4338127"/>
                        <a:ext cx="980789" cy="340274"/>
                      </a:xfrm>
                      <a:prstGeom prst="rect">
                        <a:avLst/>
                      </a:prstGeom>
                    </p:spPr>
                  </p:pic>
                </p:oleObj>
              </mc:Fallback>
            </mc:AlternateContent>
          </a:graphicData>
        </a:graphic>
      </p:graphicFrame>
      <p:graphicFrame>
        <p:nvGraphicFramePr>
          <p:cNvPr id="13" name="Object 12"/>
          <p:cNvGraphicFramePr>
            <a:graphicFrameLocks noChangeAspect="1"/>
          </p:cNvGraphicFramePr>
          <p:nvPr>
            <p:extLst/>
          </p:nvPr>
        </p:nvGraphicFramePr>
        <p:xfrm>
          <a:off x="5410200" y="3212107"/>
          <a:ext cx="1060854" cy="340274"/>
        </p:xfrm>
        <a:graphic>
          <a:graphicData uri="http://schemas.openxmlformats.org/presentationml/2006/ole">
            <mc:AlternateContent xmlns:mc="http://schemas.openxmlformats.org/markup-compatibility/2006">
              <mc:Choice xmlns:v="urn:schemas-microsoft-com:vml" Requires="v">
                <p:oleObj spid="_x0000_s34213" name="Equation" r:id="rId7" imgW="673100" imgH="215900" progId="Equation.3">
                  <p:embed/>
                </p:oleObj>
              </mc:Choice>
              <mc:Fallback>
                <p:oleObj name="Equation" r:id="rId7" imgW="673100" imgH="215900" progId="Equation.3">
                  <p:embed/>
                  <p:pic>
                    <p:nvPicPr>
                      <p:cNvPr id="0" name=""/>
                      <p:cNvPicPr/>
                      <p:nvPr/>
                    </p:nvPicPr>
                    <p:blipFill>
                      <a:blip r:embed="rId8"/>
                      <a:stretch>
                        <a:fillRect/>
                      </a:stretch>
                    </p:blipFill>
                    <p:spPr>
                      <a:xfrm>
                        <a:off x="5410200" y="3212107"/>
                        <a:ext cx="1060854" cy="340274"/>
                      </a:xfrm>
                      <a:prstGeom prst="rect">
                        <a:avLst/>
                      </a:prstGeom>
                    </p:spPr>
                  </p:pic>
                </p:oleObj>
              </mc:Fallback>
            </mc:AlternateContent>
          </a:graphicData>
        </a:graphic>
      </p:graphicFrame>
      <p:graphicFrame>
        <p:nvGraphicFramePr>
          <p:cNvPr id="14" name="Object 13"/>
          <p:cNvGraphicFramePr>
            <a:graphicFrameLocks noChangeAspect="1"/>
          </p:cNvGraphicFramePr>
          <p:nvPr>
            <p:extLst/>
          </p:nvPr>
        </p:nvGraphicFramePr>
        <p:xfrm>
          <a:off x="5486400" y="2339428"/>
          <a:ext cx="1060854" cy="340274"/>
        </p:xfrm>
        <a:graphic>
          <a:graphicData uri="http://schemas.openxmlformats.org/presentationml/2006/ole">
            <mc:AlternateContent xmlns:mc="http://schemas.openxmlformats.org/markup-compatibility/2006">
              <mc:Choice xmlns:v="urn:schemas-microsoft-com:vml" Requires="v">
                <p:oleObj spid="_x0000_s34214" name="Equation" r:id="rId9" imgW="673100" imgH="215900" progId="Equation.3">
                  <p:embed/>
                </p:oleObj>
              </mc:Choice>
              <mc:Fallback>
                <p:oleObj name="Equation" r:id="rId9" imgW="673100" imgH="215900" progId="Equation.3">
                  <p:embed/>
                  <p:pic>
                    <p:nvPicPr>
                      <p:cNvPr id="0" name=""/>
                      <p:cNvPicPr/>
                      <p:nvPr/>
                    </p:nvPicPr>
                    <p:blipFill>
                      <a:blip r:embed="rId8"/>
                      <a:stretch>
                        <a:fillRect/>
                      </a:stretch>
                    </p:blipFill>
                    <p:spPr>
                      <a:xfrm>
                        <a:off x="5486400" y="2339428"/>
                        <a:ext cx="1060854" cy="340274"/>
                      </a:xfrm>
                      <a:prstGeom prst="rect">
                        <a:avLst/>
                      </a:prstGeom>
                    </p:spPr>
                  </p:pic>
                </p:oleObj>
              </mc:Fallback>
            </mc:AlternateContent>
          </a:graphicData>
        </a:graphic>
      </p:graphicFrame>
      <p:graphicFrame>
        <p:nvGraphicFramePr>
          <p:cNvPr id="15" name="Object 14"/>
          <p:cNvGraphicFramePr>
            <a:graphicFrameLocks noChangeAspect="1"/>
          </p:cNvGraphicFramePr>
          <p:nvPr>
            <p:extLst/>
          </p:nvPr>
        </p:nvGraphicFramePr>
        <p:xfrm>
          <a:off x="4572010" y="4357246"/>
          <a:ext cx="980789" cy="340274"/>
        </p:xfrm>
        <a:graphic>
          <a:graphicData uri="http://schemas.openxmlformats.org/presentationml/2006/ole">
            <mc:AlternateContent xmlns:mc="http://schemas.openxmlformats.org/markup-compatibility/2006">
              <mc:Choice xmlns:v="urn:schemas-microsoft-com:vml" Requires="v">
                <p:oleObj spid="_x0000_s34215" name="Equation" r:id="rId10" imgW="622300" imgH="215900" progId="Equation.3">
                  <p:embed/>
                </p:oleObj>
              </mc:Choice>
              <mc:Fallback>
                <p:oleObj name="Equation" r:id="rId10" imgW="622300" imgH="215900" progId="Equation.3">
                  <p:embed/>
                  <p:pic>
                    <p:nvPicPr>
                      <p:cNvPr id="0" name=""/>
                      <p:cNvPicPr/>
                      <p:nvPr/>
                    </p:nvPicPr>
                    <p:blipFill>
                      <a:blip r:embed="rId11"/>
                      <a:stretch>
                        <a:fillRect/>
                      </a:stretch>
                    </p:blipFill>
                    <p:spPr>
                      <a:xfrm>
                        <a:off x="4572010" y="4357246"/>
                        <a:ext cx="980789" cy="340274"/>
                      </a:xfrm>
                      <a:prstGeom prst="rect">
                        <a:avLst/>
                      </a:prstGeom>
                    </p:spPr>
                  </p:pic>
                </p:oleObj>
              </mc:Fallback>
            </mc:AlternateContent>
          </a:graphicData>
        </a:graphic>
      </p:graphicFrame>
      <p:graphicFrame>
        <p:nvGraphicFramePr>
          <p:cNvPr id="16" name="Object 15"/>
          <p:cNvGraphicFramePr>
            <a:graphicFrameLocks noChangeAspect="1"/>
          </p:cNvGraphicFramePr>
          <p:nvPr>
            <p:extLst/>
          </p:nvPr>
        </p:nvGraphicFramePr>
        <p:xfrm>
          <a:off x="4353212" y="3212107"/>
          <a:ext cx="980789" cy="340274"/>
        </p:xfrm>
        <a:graphic>
          <a:graphicData uri="http://schemas.openxmlformats.org/presentationml/2006/ole">
            <mc:AlternateContent xmlns:mc="http://schemas.openxmlformats.org/markup-compatibility/2006">
              <mc:Choice xmlns:v="urn:schemas-microsoft-com:vml" Requires="v">
                <p:oleObj spid="_x0000_s34216" name="Equation" r:id="rId12" imgW="622300" imgH="215900" progId="Equation.3">
                  <p:embed/>
                </p:oleObj>
              </mc:Choice>
              <mc:Fallback>
                <p:oleObj name="Equation" r:id="rId12" imgW="622300" imgH="215900" progId="Equation.3">
                  <p:embed/>
                  <p:pic>
                    <p:nvPicPr>
                      <p:cNvPr id="0" name=""/>
                      <p:cNvPicPr/>
                      <p:nvPr/>
                    </p:nvPicPr>
                    <p:blipFill>
                      <a:blip r:embed="rId11"/>
                      <a:stretch>
                        <a:fillRect/>
                      </a:stretch>
                    </p:blipFill>
                    <p:spPr>
                      <a:xfrm>
                        <a:off x="4353212" y="3212107"/>
                        <a:ext cx="980789" cy="340274"/>
                      </a:xfrm>
                      <a:prstGeom prst="rect">
                        <a:avLst/>
                      </a:prstGeom>
                    </p:spPr>
                  </p:pic>
                </p:oleObj>
              </mc:Fallback>
            </mc:AlternateContent>
          </a:graphicData>
        </a:graphic>
      </p:graphicFrame>
      <p:graphicFrame>
        <p:nvGraphicFramePr>
          <p:cNvPr id="20" name="Object 19"/>
          <p:cNvGraphicFramePr>
            <a:graphicFrameLocks noChangeAspect="1"/>
          </p:cNvGraphicFramePr>
          <p:nvPr>
            <p:extLst/>
          </p:nvPr>
        </p:nvGraphicFramePr>
        <p:xfrm>
          <a:off x="4648200" y="2876551"/>
          <a:ext cx="1458316" cy="618680"/>
        </p:xfrm>
        <a:graphic>
          <a:graphicData uri="http://schemas.openxmlformats.org/presentationml/2006/ole">
            <mc:AlternateContent xmlns:mc="http://schemas.openxmlformats.org/markup-compatibility/2006">
              <mc:Choice xmlns:v="urn:schemas-microsoft-com:vml" Requires="v">
                <p:oleObj spid="_x0000_s34217" name="Equation" r:id="rId13" imgW="927100" imgH="393700" progId="Equation.3">
                  <p:embed/>
                </p:oleObj>
              </mc:Choice>
              <mc:Fallback>
                <p:oleObj name="Equation" r:id="rId13" imgW="927100" imgH="393700" progId="Equation.3">
                  <p:embed/>
                  <p:pic>
                    <p:nvPicPr>
                      <p:cNvPr id="0" name=""/>
                      <p:cNvPicPr/>
                      <p:nvPr/>
                    </p:nvPicPr>
                    <p:blipFill>
                      <a:blip r:embed="rId14"/>
                      <a:stretch>
                        <a:fillRect/>
                      </a:stretch>
                    </p:blipFill>
                    <p:spPr>
                      <a:xfrm>
                        <a:off x="4648200" y="2876551"/>
                        <a:ext cx="1458316" cy="618680"/>
                      </a:xfrm>
                      <a:prstGeom prst="rect">
                        <a:avLst/>
                      </a:prstGeom>
                    </p:spPr>
                  </p:pic>
                </p:oleObj>
              </mc:Fallback>
            </mc:AlternateContent>
          </a:graphicData>
        </a:graphic>
      </p:graphicFrame>
      <p:graphicFrame>
        <p:nvGraphicFramePr>
          <p:cNvPr id="21" name="Object 20"/>
          <p:cNvGraphicFramePr>
            <a:graphicFrameLocks noChangeAspect="1"/>
          </p:cNvGraphicFramePr>
          <p:nvPr>
            <p:extLst/>
          </p:nvPr>
        </p:nvGraphicFramePr>
        <p:xfrm>
          <a:off x="3886200" y="3943351"/>
          <a:ext cx="1458316" cy="618680"/>
        </p:xfrm>
        <a:graphic>
          <a:graphicData uri="http://schemas.openxmlformats.org/presentationml/2006/ole">
            <mc:AlternateContent xmlns:mc="http://schemas.openxmlformats.org/markup-compatibility/2006">
              <mc:Choice xmlns:v="urn:schemas-microsoft-com:vml" Requires="v">
                <p:oleObj spid="_x0000_s34218" name="Equation" r:id="rId15" imgW="927100" imgH="393700" progId="Equation.3">
                  <p:embed/>
                </p:oleObj>
              </mc:Choice>
              <mc:Fallback>
                <p:oleObj name="Equation" r:id="rId15" imgW="927100" imgH="393700" progId="Equation.3">
                  <p:embed/>
                  <p:pic>
                    <p:nvPicPr>
                      <p:cNvPr id="0" name=""/>
                      <p:cNvPicPr/>
                      <p:nvPr/>
                    </p:nvPicPr>
                    <p:blipFill>
                      <a:blip r:embed="rId16"/>
                      <a:stretch>
                        <a:fillRect/>
                      </a:stretch>
                    </p:blipFill>
                    <p:spPr>
                      <a:xfrm>
                        <a:off x="3886200" y="3943351"/>
                        <a:ext cx="1458316" cy="618680"/>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6629400" y="2952755"/>
          <a:ext cx="1500298" cy="660661"/>
        </p:xfrm>
        <a:graphic>
          <a:graphicData uri="http://schemas.openxmlformats.org/presentationml/2006/ole">
            <mc:AlternateContent xmlns:mc="http://schemas.openxmlformats.org/markup-compatibility/2006">
              <mc:Choice xmlns:v="urn:schemas-microsoft-com:vml" Requires="v">
                <p:oleObj spid="_x0000_s34219" name="Equation" r:id="rId17" imgW="952500" imgH="419100" progId="Equation.3">
                  <p:embed/>
                </p:oleObj>
              </mc:Choice>
              <mc:Fallback>
                <p:oleObj name="Equation" r:id="rId17" imgW="952500" imgH="419100" progId="Equation.3">
                  <p:embed/>
                  <p:pic>
                    <p:nvPicPr>
                      <p:cNvPr id="0" name=""/>
                      <p:cNvPicPr/>
                      <p:nvPr/>
                    </p:nvPicPr>
                    <p:blipFill>
                      <a:blip r:embed="rId18"/>
                      <a:stretch>
                        <a:fillRect/>
                      </a:stretch>
                    </p:blipFill>
                    <p:spPr>
                      <a:xfrm>
                        <a:off x="6629400" y="2952755"/>
                        <a:ext cx="1500298" cy="660661"/>
                      </a:xfrm>
                      <a:prstGeom prst="rect">
                        <a:avLst/>
                      </a:prstGeom>
                    </p:spPr>
                  </p:pic>
                </p:oleObj>
              </mc:Fallback>
            </mc:AlternateContent>
          </a:graphicData>
        </a:graphic>
      </p:graphicFrame>
      <p:graphicFrame>
        <p:nvGraphicFramePr>
          <p:cNvPr id="24" name="Object 23"/>
          <p:cNvGraphicFramePr>
            <a:graphicFrameLocks noChangeAspect="1"/>
          </p:cNvGraphicFramePr>
          <p:nvPr>
            <p:extLst/>
          </p:nvPr>
        </p:nvGraphicFramePr>
        <p:xfrm>
          <a:off x="6096000" y="4095750"/>
          <a:ext cx="380046" cy="259624"/>
        </p:xfrm>
        <a:graphic>
          <a:graphicData uri="http://schemas.openxmlformats.org/presentationml/2006/ole">
            <mc:AlternateContent xmlns:mc="http://schemas.openxmlformats.org/markup-compatibility/2006">
              <mc:Choice xmlns:v="urn:schemas-microsoft-com:vml" Requires="v">
                <p:oleObj spid="_x0000_s34220" name="Equation" r:id="rId19" imgW="241300" imgH="165100" progId="Equation.3">
                  <p:embed/>
                </p:oleObj>
              </mc:Choice>
              <mc:Fallback>
                <p:oleObj name="Equation" r:id="rId19" imgW="241300" imgH="165100" progId="Equation.3">
                  <p:embed/>
                  <p:pic>
                    <p:nvPicPr>
                      <p:cNvPr id="0" name=""/>
                      <p:cNvPicPr/>
                      <p:nvPr/>
                    </p:nvPicPr>
                    <p:blipFill>
                      <a:blip r:embed="rId20"/>
                      <a:stretch>
                        <a:fillRect/>
                      </a:stretch>
                    </p:blipFill>
                    <p:spPr>
                      <a:xfrm>
                        <a:off x="6096000" y="4095750"/>
                        <a:ext cx="380046" cy="259624"/>
                      </a:xfrm>
                      <a:prstGeom prst="rect">
                        <a:avLst/>
                      </a:prstGeom>
                    </p:spPr>
                  </p:pic>
                </p:oleObj>
              </mc:Fallback>
            </mc:AlternateContent>
          </a:graphicData>
        </a:graphic>
      </p:graphicFrame>
      <p:grpSp>
        <p:nvGrpSpPr>
          <p:cNvPr id="8" name="Group 7"/>
          <p:cNvGrpSpPr/>
          <p:nvPr/>
        </p:nvGrpSpPr>
        <p:grpSpPr>
          <a:xfrm>
            <a:off x="4986194" y="1972166"/>
            <a:ext cx="1301080" cy="304231"/>
            <a:chOff x="7432424" y="4508263"/>
            <a:chExt cx="1301080" cy="304231"/>
          </a:xfrm>
        </p:grpSpPr>
        <mc:AlternateContent xmlns:mc="http://schemas.openxmlformats.org/markup-compatibility/2006" xmlns:a14="http://schemas.microsoft.com/office/drawing/2010/main">
          <mc:Choice Requires="a14">
            <p:sp>
              <p:nvSpPr>
                <p:cNvPr id="3" name="TextBox 2"/>
                <p:cNvSpPr txBox="1"/>
                <p:nvPr/>
              </p:nvSpPr>
              <p:spPr>
                <a:xfrm>
                  <a:off x="7584260" y="4508263"/>
                  <a:ext cx="98905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a:latin typeface="Cambria Math" charset="0"/>
                          </a:rPr>
                          <m:t>2</m:t>
                        </m:r>
                        <m:r>
                          <a:rPr lang="en-US" sz="1800" b="0" i="1" smtClean="0">
                            <a:latin typeface="Cambria Math" charset="0"/>
                          </a:rPr>
                          <m:t>+0+0</m:t>
                        </m:r>
                      </m:oMath>
                    </m:oMathPara>
                  </a14:m>
                  <a:endParaRPr lang="en-US" sz="1800" b="0" dirty="0" smtClean="0">
                    <a:latin typeface="+mn-lt"/>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7584260" y="4508263"/>
                  <a:ext cx="989053" cy="276999"/>
                </a:xfrm>
                <a:prstGeom prst="rect">
                  <a:avLst/>
                </a:prstGeom>
                <a:blipFill rotWithShape="0">
                  <a:blip r:embed="rId21"/>
                  <a:stretch>
                    <a:fillRect l="-5556" r="-5556" b="-11111"/>
                  </a:stretch>
                </a:blipFill>
              </p:spPr>
              <p:txBody>
                <a:bodyPr/>
                <a:lstStyle/>
                <a:p>
                  <a:r>
                    <a:rPr lang="en-US">
                      <a:noFill/>
                    </a:rPr>
                    <a:t> </a:t>
                  </a:r>
                </a:p>
              </p:txBody>
            </p:sp>
          </mc:Fallback>
        </mc:AlternateContent>
        <p:cxnSp>
          <p:nvCxnSpPr>
            <p:cNvPr id="7" name="Straight Connector 6"/>
            <p:cNvCxnSpPr/>
            <p:nvPr/>
          </p:nvCxnSpPr>
          <p:spPr bwMode="auto">
            <a:xfrm>
              <a:off x="7432424" y="4812494"/>
              <a:ext cx="1301080" cy="0"/>
            </a:xfrm>
            <a:prstGeom prst="line">
              <a:avLst/>
            </a:prstGeom>
            <a:gradFill rotWithShape="0">
              <a:gsLst>
                <a:gs pos="0">
                  <a:srgbClr val="A50021"/>
                </a:gs>
                <a:gs pos="100000">
                  <a:schemeClr val="tx1"/>
                </a:gs>
              </a:gsLst>
              <a:lin ang="0" scaled="1"/>
            </a:gradFill>
            <a:ln w="9525" cap="flat" cmpd="sng" algn="ctr">
              <a:solidFill>
                <a:schemeClr val="tx1"/>
              </a:solidFill>
              <a:prstDash val="solid"/>
              <a:miter lim="800000"/>
              <a:headEnd type="none" w="med" len="med"/>
              <a:tailEnd type="none" w="med" len="med"/>
            </a:ln>
            <a:effectLst/>
          </p:spPr>
        </p:cxnSp>
      </p:grpSp>
      <mc:AlternateContent xmlns:mc="http://schemas.openxmlformats.org/markup-compatibility/2006" xmlns:a14="http://schemas.microsoft.com/office/drawing/2010/main">
        <mc:Choice Requires="a14">
          <p:sp>
            <p:nvSpPr>
              <p:cNvPr id="28" name="TextBox 27"/>
              <p:cNvSpPr txBox="1"/>
              <p:nvPr/>
            </p:nvSpPr>
            <p:spPr>
              <a:xfrm>
                <a:off x="4272030" y="2370004"/>
                <a:ext cx="1214370" cy="3096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sz="1800" i="1" smtClean="0">
                              <a:latin typeface="Cambria Math"/>
                            </a:rPr>
                          </m:ctrlPr>
                        </m:radPr>
                        <m:deg/>
                        <m:e>
                          <m:r>
                            <a:rPr lang="en-US" sz="1800" i="1">
                              <a:latin typeface="Cambria Math" charset="0"/>
                            </a:rPr>
                            <m:t>2+0+0</m:t>
                          </m:r>
                          <m:r>
                            <m:rPr>
                              <m:nor/>
                            </m:rPr>
                            <a:rPr lang="en-US" sz="1800" dirty="0"/>
                            <m:t> </m:t>
                          </m:r>
                        </m:e>
                      </m:rad>
                    </m:oMath>
                  </m:oMathPara>
                </a14:m>
                <a:endParaRPr lang="en-US" sz="1800" b="0" dirty="0" smtClean="0">
                  <a:latin typeface="+mn-lt"/>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272029" y="2370000"/>
                <a:ext cx="1214371" cy="309700"/>
              </a:xfrm>
              <a:prstGeom prst="rect">
                <a:avLst/>
              </a:prstGeom>
              <a:blipFill rotWithShape="0">
                <a:blip r:embed="rId22"/>
                <a:stretch>
                  <a:fillRect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6731687" y="2074588"/>
                <a:ext cx="1686552" cy="5731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charset="0"/>
                        </a:rPr>
                        <m:t>= </m:t>
                      </m:r>
                      <m:f>
                        <m:fPr>
                          <m:ctrlPr>
                            <a:rPr lang="en-US" sz="1800" b="0" i="1" smtClean="0">
                              <a:latin typeface="Cambria Math"/>
                            </a:rPr>
                          </m:ctrlPr>
                        </m:fPr>
                        <m:num>
                          <m:r>
                            <a:rPr lang="en-US" sz="1800" b="0" i="1" smtClean="0">
                              <a:latin typeface="Cambria Math" charset="0"/>
                            </a:rPr>
                            <m:t>2</m:t>
                          </m:r>
                        </m:num>
                        <m:den>
                          <m:rad>
                            <m:radPr>
                              <m:degHide m:val="on"/>
                              <m:ctrlPr>
                                <a:rPr lang="en-US" sz="1800" i="1">
                                  <a:latin typeface="Cambria Math"/>
                                </a:rPr>
                              </m:ctrlPr>
                            </m:radPr>
                            <m:deg/>
                            <m:e>
                              <m:r>
                                <a:rPr lang="en-US" sz="1800" i="1">
                                  <a:latin typeface="Cambria Math" charset="0"/>
                                </a:rPr>
                                <m:t>2</m:t>
                              </m:r>
                            </m:e>
                          </m:rad>
                          <m:rad>
                            <m:radPr>
                              <m:degHide m:val="on"/>
                              <m:ctrlPr>
                                <a:rPr lang="en-US" sz="1800" i="1">
                                  <a:latin typeface="Cambria Math"/>
                                </a:rPr>
                              </m:ctrlPr>
                            </m:radPr>
                            <m:deg/>
                            <m:e>
                              <m:r>
                                <a:rPr lang="en-US" sz="1800" i="1">
                                  <a:latin typeface="Cambria Math" charset="0"/>
                                </a:rPr>
                                <m:t>38</m:t>
                              </m:r>
                            </m:e>
                          </m:rad>
                        </m:den>
                      </m:f>
                      <m:r>
                        <a:rPr lang="en-US" sz="1800" b="0" i="0" smtClean="0">
                          <a:latin typeface="Cambria Math" charset="0"/>
                        </a:rPr>
                        <m:t>= .23</m:t>
                      </m:r>
                    </m:oMath>
                  </m:oMathPara>
                </a14:m>
                <a:endParaRPr lang="en-US" sz="1800" b="0" dirty="0" smtClean="0">
                  <a:latin typeface="+mn-lt"/>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6731687" y="2074588"/>
                <a:ext cx="1686552" cy="573362"/>
              </a:xfrm>
              <a:prstGeom prst="rect">
                <a:avLst/>
              </a:prstGeom>
              <a:blipFill rotWithShape="0">
                <a:blip r:embed="rId23"/>
                <a:stretch>
                  <a:fillRect b="-1064"/>
                </a:stretch>
              </a:blipFill>
            </p:spPr>
            <p:txBody>
              <a:bodyPr/>
              <a:lstStyle/>
              <a:p>
                <a:r>
                  <a:rPr lang="en-US">
                    <a:noFill/>
                  </a:rPr>
                  <a:t> </a:t>
                </a:r>
              </a:p>
            </p:txBody>
          </p:sp>
        </mc:Fallback>
      </mc:AlternateContent>
      <p:sp>
        <p:nvSpPr>
          <p:cNvPr id="5" name="Date Placeholder 4"/>
          <p:cNvSpPr>
            <a:spLocks noGrp="1"/>
          </p:cNvSpPr>
          <p:nvPr>
            <p:ph type="dt" sz="half" idx="10"/>
          </p:nvPr>
        </p:nvSpPr>
        <p:spPr/>
        <p:txBody>
          <a:bodyPr/>
          <a:lstStyle/>
          <a:p>
            <a:pPr>
              <a:defRPr/>
            </a:pPr>
            <a:fld id="{6AE7B794-5637-4972-8FC0-80212AEB7B89}" type="datetime1">
              <a:rPr lang="en-US" smtClean="0"/>
              <a:t>2/23/2016</a:t>
            </a:fld>
            <a:endParaRPr lang="en-US"/>
          </a:p>
        </p:txBody>
      </p:sp>
      <p:sp>
        <p:nvSpPr>
          <p:cNvPr id="11" name="Footer Placeholder 10"/>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1833488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19981" y="179746"/>
            <a:ext cx="7467600" cy="742950"/>
          </a:xfrm>
        </p:spPr>
        <p:txBody>
          <a:bodyPr/>
          <a:lstStyle/>
          <a:p>
            <a:r>
              <a:rPr lang="en-US" dirty="0" smtClean="0"/>
              <a:t>Visualizing vectors and angles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1123950"/>
            <a:ext cx="6045200" cy="3532436"/>
          </a:xfrm>
        </p:spPr>
      </p:pic>
      <p:sp>
        <p:nvSpPr>
          <p:cNvPr id="4" name="Slide Number Placeholder 3"/>
          <p:cNvSpPr>
            <a:spLocks noGrp="1"/>
          </p:cNvSpPr>
          <p:nvPr>
            <p:ph type="sldNum" sz="quarter" idx="12"/>
          </p:nvPr>
        </p:nvSpPr>
        <p:spPr/>
        <p:txBody>
          <a:bodyPr/>
          <a:lstStyle/>
          <a:p>
            <a:fld id="{10F35DC5-7E65-8247-99AB-4E984F8A921E}" type="slidenum">
              <a:rPr lang="en-US" smtClean="0"/>
              <a:pPr/>
              <a:t>43</a:t>
            </a:fld>
            <a:endParaRPr lang="en-US"/>
          </a:p>
        </p:txBody>
      </p:sp>
      <p:graphicFrame>
        <p:nvGraphicFramePr>
          <p:cNvPr id="6" name="Content Placeholder 5"/>
          <p:cNvGraphicFramePr>
            <a:graphicFrameLocks/>
          </p:cNvGraphicFramePr>
          <p:nvPr>
            <p:extLst>
              <p:ext uri="{D42A27DB-BD31-4B8C-83A1-F6EECF244321}">
                <p14:modId xmlns:p14="http://schemas.microsoft.com/office/powerpoint/2010/main" val="1086411737"/>
              </p:ext>
            </p:extLst>
          </p:nvPr>
        </p:nvGraphicFramePr>
        <p:xfrm>
          <a:off x="6019800" y="895350"/>
          <a:ext cx="2895599" cy="1956982"/>
        </p:xfrm>
        <a:graphic>
          <a:graphicData uri="http://schemas.openxmlformats.org/drawingml/2006/table">
            <a:tbl>
              <a:tblPr firstRow="1" bandRow="1">
                <a:tableStyleId>{5C22544A-7EE6-4342-B048-85BDC9FD1C3A}</a:tableStyleId>
              </a:tblPr>
              <a:tblGrid>
                <a:gridCol w="1341863"/>
                <a:gridCol w="776868"/>
                <a:gridCol w="776868"/>
              </a:tblGrid>
              <a:tr h="612731">
                <a:tc>
                  <a:txBody>
                    <a:bodyPr/>
                    <a:lstStyle/>
                    <a:p>
                      <a:endParaRPr lang="en-US" sz="1800" dirty="0"/>
                    </a:p>
                  </a:txBody>
                  <a:tcPr/>
                </a:tc>
                <a:tc>
                  <a:txBody>
                    <a:bodyPr/>
                    <a:lstStyle/>
                    <a:p>
                      <a:r>
                        <a:rPr lang="en-US" sz="1800" dirty="0" smtClean="0"/>
                        <a:t>large</a:t>
                      </a:r>
                      <a:endParaRPr lang="en-US" sz="1800" dirty="0"/>
                    </a:p>
                  </a:txBody>
                  <a:tcPr/>
                </a:tc>
                <a:tc>
                  <a:txBody>
                    <a:bodyPr/>
                    <a:lstStyle/>
                    <a:p>
                      <a:r>
                        <a:rPr lang="en-US" sz="1800" dirty="0" smtClean="0"/>
                        <a:t>data</a:t>
                      </a:r>
                      <a:endParaRPr lang="en-US" sz="1800" dirty="0"/>
                    </a:p>
                  </a:txBody>
                  <a:tcPr/>
                </a:tc>
              </a:tr>
              <a:tr h="345896">
                <a:tc>
                  <a:txBody>
                    <a:bodyPr/>
                    <a:lstStyle/>
                    <a:p>
                      <a:r>
                        <a:rPr lang="en-US" sz="1800" dirty="0" smtClean="0"/>
                        <a:t>apricot</a:t>
                      </a:r>
                      <a:endParaRPr lang="en-US" sz="1800" dirty="0"/>
                    </a:p>
                  </a:txBody>
                  <a:tcPr/>
                </a:tc>
                <a:tc>
                  <a:txBody>
                    <a:bodyPr/>
                    <a:lstStyle/>
                    <a:p>
                      <a:r>
                        <a:rPr lang="en-US" sz="1800" dirty="0" smtClean="0"/>
                        <a:t>2</a:t>
                      </a:r>
                      <a:endParaRPr lang="en-US" sz="1800" dirty="0"/>
                    </a:p>
                  </a:txBody>
                  <a:tcPr/>
                </a:tc>
                <a:tc>
                  <a:txBody>
                    <a:bodyPr/>
                    <a:lstStyle/>
                    <a:p>
                      <a:r>
                        <a:rPr lang="en-US" sz="1800" dirty="0" smtClean="0"/>
                        <a:t>0</a:t>
                      </a:r>
                      <a:endParaRPr lang="en-US" sz="1800" dirty="0"/>
                    </a:p>
                  </a:txBody>
                  <a:tcPr/>
                </a:tc>
              </a:tr>
              <a:tr h="345896">
                <a:tc>
                  <a:txBody>
                    <a:bodyPr/>
                    <a:lstStyle/>
                    <a:p>
                      <a:r>
                        <a:rPr lang="en-US" sz="1800" dirty="0" smtClean="0"/>
                        <a:t>digital</a:t>
                      </a:r>
                      <a:endParaRPr lang="en-US" sz="1800" dirty="0"/>
                    </a:p>
                  </a:txBody>
                  <a:tcPr/>
                </a:tc>
                <a:tc>
                  <a:txBody>
                    <a:bodyPr/>
                    <a:lstStyle/>
                    <a:p>
                      <a:r>
                        <a:rPr lang="en-US" sz="1800" dirty="0" smtClean="0"/>
                        <a:t>0</a:t>
                      </a:r>
                      <a:endParaRPr lang="en-US" sz="1800" dirty="0"/>
                    </a:p>
                  </a:txBody>
                  <a:tcPr/>
                </a:tc>
                <a:tc>
                  <a:txBody>
                    <a:bodyPr/>
                    <a:lstStyle/>
                    <a:p>
                      <a:r>
                        <a:rPr lang="en-US" sz="1800" dirty="0" smtClean="0"/>
                        <a:t>1</a:t>
                      </a:r>
                      <a:endParaRPr lang="en-US" sz="1800" dirty="0"/>
                    </a:p>
                  </a:txBody>
                  <a:tcPr/>
                </a:tc>
              </a:tr>
              <a:tr h="612731">
                <a:tc>
                  <a:txBody>
                    <a:bodyPr/>
                    <a:lstStyle/>
                    <a:p>
                      <a:r>
                        <a:rPr lang="en-US" sz="1800" dirty="0" smtClean="0"/>
                        <a:t>information</a:t>
                      </a:r>
                      <a:endParaRPr lang="en-US" sz="1800" dirty="0"/>
                    </a:p>
                  </a:txBody>
                  <a:tcPr/>
                </a:tc>
                <a:tc>
                  <a:txBody>
                    <a:bodyPr/>
                    <a:lstStyle/>
                    <a:p>
                      <a:r>
                        <a:rPr lang="en-US" sz="1800" dirty="0" smtClean="0"/>
                        <a:t>1</a:t>
                      </a:r>
                      <a:endParaRPr lang="en-US" sz="1800" dirty="0"/>
                    </a:p>
                  </a:txBody>
                  <a:tcPr/>
                </a:tc>
                <a:tc>
                  <a:txBody>
                    <a:bodyPr/>
                    <a:lstStyle/>
                    <a:p>
                      <a:r>
                        <a:rPr lang="en-US" sz="1800" dirty="0" smtClean="0"/>
                        <a:t>6</a:t>
                      </a:r>
                      <a:endParaRPr lang="en-US" sz="1800" dirty="0"/>
                    </a:p>
                  </a:txBody>
                  <a:tcPr/>
                </a:tc>
              </a:tr>
            </a:tbl>
          </a:graphicData>
        </a:graphic>
      </p:graphicFrame>
      <p:sp>
        <p:nvSpPr>
          <p:cNvPr id="3" name="Date Placeholder 2"/>
          <p:cNvSpPr>
            <a:spLocks noGrp="1"/>
          </p:cNvSpPr>
          <p:nvPr>
            <p:ph type="dt" sz="half" idx="10"/>
          </p:nvPr>
        </p:nvSpPr>
        <p:spPr/>
        <p:txBody>
          <a:bodyPr/>
          <a:lstStyle/>
          <a:p>
            <a:pPr>
              <a:defRPr/>
            </a:pPr>
            <a:fld id="{B93FF0A5-7D5E-41FD-AD27-5EC1A24A27A0}" type="datetime1">
              <a:rPr lang="en-US" smtClean="0"/>
              <a:t>2/23/2016</a:t>
            </a:fld>
            <a:endParaRPr lang="en-US"/>
          </a:p>
        </p:txBody>
      </p:sp>
      <p:sp>
        <p:nvSpPr>
          <p:cNvPr id="7" name="Footer Placeholder 6"/>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241315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438150"/>
            <a:ext cx="4004187" cy="1600200"/>
          </a:xfrm>
        </p:spPr>
        <p:txBody>
          <a:bodyPr/>
          <a:lstStyle/>
          <a:p>
            <a:r>
              <a:rPr lang="en-US" dirty="0" smtClean="0"/>
              <a:t>Clustering vectors to visualize similarity in co-occurrence matrices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28113" y="186123"/>
            <a:ext cx="3615889" cy="4532134"/>
          </a:xfrm>
        </p:spPr>
      </p:pic>
      <p:sp>
        <p:nvSpPr>
          <p:cNvPr id="4" name="Slide Number Placeholder 3"/>
          <p:cNvSpPr>
            <a:spLocks noGrp="1"/>
          </p:cNvSpPr>
          <p:nvPr>
            <p:ph type="sldNum" sz="quarter" idx="12"/>
          </p:nvPr>
        </p:nvSpPr>
        <p:spPr/>
        <p:txBody>
          <a:bodyPr/>
          <a:lstStyle/>
          <a:p>
            <a:fld id="{10F35DC5-7E65-8247-99AB-4E984F8A921E}" type="slidenum">
              <a:rPr lang="en-US" smtClean="0"/>
              <a:pPr/>
              <a:t>44</a:t>
            </a:fld>
            <a:endParaRPr lang="en-US"/>
          </a:p>
        </p:txBody>
      </p:sp>
      <p:sp>
        <p:nvSpPr>
          <p:cNvPr id="6" name="TextBox 5"/>
          <p:cNvSpPr txBox="1"/>
          <p:nvPr/>
        </p:nvSpPr>
        <p:spPr>
          <a:xfrm>
            <a:off x="3048000" y="3409950"/>
            <a:ext cx="1966051" cy="369332"/>
          </a:xfrm>
          <a:prstGeom prst="rect">
            <a:avLst/>
          </a:prstGeom>
          <a:noFill/>
        </p:spPr>
        <p:txBody>
          <a:bodyPr wrap="none" rtlCol="0">
            <a:spAutoFit/>
          </a:bodyPr>
          <a:lstStyle/>
          <a:p>
            <a:r>
              <a:rPr lang="en-US" sz="1800" dirty="0" smtClean="0">
                <a:latin typeface="+mn-lt"/>
              </a:rPr>
              <a:t>Rohde et al. (2006)</a:t>
            </a:r>
            <a:endParaRPr lang="en-US" sz="1800" dirty="0">
              <a:latin typeface="+mn-lt"/>
            </a:endParaRPr>
          </a:p>
        </p:txBody>
      </p:sp>
      <p:sp>
        <p:nvSpPr>
          <p:cNvPr id="3" name="Date Placeholder 2"/>
          <p:cNvSpPr>
            <a:spLocks noGrp="1"/>
          </p:cNvSpPr>
          <p:nvPr>
            <p:ph type="dt" sz="half" idx="10"/>
          </p:nvPr>
        </p:nvSpPr>
        <p:spPr>
          <a:xfrm>
            <a:off x="3886200" y="4800600"/>
            <a:ext cx="1981200" cy="342900"/>
          </a:xfrm>
        </p:spPr>
        <p:txBody>
          <a:bodyPr/>
          <a:lstStyle/>
          <a:p>
            <a:pPr>
              <a:defRPr/>
            </a:pPr>
            <a:fld id="{BEA2593E-0BB7-4074-9BE2-3AA9A8DC645F}" type="datetime1">
              <a:rPr lang="en-US" smtClean="0"/>
              <a:t>2/23/2016</a:t>
            </a:fld>
            <a:endParaRPr lang="en-US" dirty="0"/>
          </a:p>
        </p:txBody>
      </p:sp>
      <p:sp>
        <p:nvSpPr>
          <p:cNvPr id="7" name="Footer Placeholder 6"/>
          <p:cNvSpPr>
            <a:spLocks noGrp="1"/>
          </p:cNvSpPr>
          <p:nvPr>
            <p:ph type="ftr" sz="quarter" idx="11"/>
          </p:nvPr>
        </p:nvSpPr>
        <p:spPr>
          <a:xfrm>
            <a:off x="914400" y="4800600"/>
            <a:ext cx="2895600" cy="342900"/>
          </a:xfrm>
        </p:spPr>
        <p:txBody>
          <a:bodyPr/>
          <a:lstStyle/>
          <a:p>
            <a:pPr>
              <a:defRPr/>
            </a:pPr>
            <a:r>
              <a:rPr lang="en-US" dirty="0" smtClean="0"/>
              <a:t>CPSC503 Winter 2016</a:t>
            </a:r>
            <a:endParaRPr lang="en-US" dirty="0"/>
          </a:p>
        </p:txBody>
      </p:sp>
    </p:spTree>
    <p:extLst>
      <p:ext uri="{BB962C8B-B14F-4D97-AF65-F5344CB8AC3E}">
        <p14:creationId xmlns:p14="http://schemas.microsoft.com/office/powerpoint/2010/main" val="19015406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dirty="0" smtClean="0"/>
              <a:t>Other possible similarity </a:t>
            </a:r>
            <a:r>
              <a:rPr lang="en-US" dirty="0"/>
              <a:t>measures</a:t>
            </a:r>
          </a:p>
        </p:txBody>
      </p:sp>
      <p:sp>
        <p:nvSpPr>
          <p:cNvPr id="121859" name="Rectangle 3"/>
          <p:cNvSpPr>
            <a:spLocks noGrp="1" noChangeArrowheads="1"/>
          </p:cNvSpPr>
          <p:nvPr>
            <p:ph sz="quarter" idx="1"/>
          </p:nvPr>
        </p:nvSpPr>
        <p:spPr/>
        <p:txBody>
          <a:bodyPr/>
          <a:lstStyle/>
          <a:p>
            <a:endParaRPr lang="en-US"/>
          </a:p>
        </p:txBody>
      </p:sp>
      <p:pic>
        <p:nvPicPr>
          <p:cNvPr id="121860" name="Picture 4" descr="sim"/>
          <p:cNvPicPr>
            <a:picLocks noChangeAspect="1" noChangeArrowheads="1"/>
          </p:cNvPicPr>
          <p:nvPr/>
        </p:nvPicPr>
        <p:blipFill>
          <a:blip r:embed="rId2"/>
          <a:srcRect/>
          <a:stretch>
            <a:fillRect/>
          </a:stretch>
        </p:blipFill>
        <p:spPr bwMode="auto">
          <a:xfrm>
            <a:off x="381000" y="1428751"/>
            <a:ext cx="6794500" cy="3380624"/>
          </a:xfrm>
          <a:prstGeom prst="rect">
            <a:avLst/>
          </a:prstGeom>
          <a:noFill/>
          <a:ln w="9525">
            <a:noFill/>
            <a:miter lim="800000"/>
            <a:headEnd/>
            <a:tailEnd/>
          </a:ln>
        </p:spPr>
      </p:pic>
      <p:sp>
        <p:nvSpPr>
          <p:cNvPr id="2" name="Date Placeholder 1"/>
          <p:cNvSpPr>
            <a:spLocks noGrp="1"/>
          </p:cNvSpPr>
          <p:nvPr>
            <p:ph type="dt" sz="half" idx="10"/>
          </p:nvPr>
        </p:nvSpPr>
        <p:spPr/>
        <p:txBody>
          <a:bodyPr/>
          <a:lstStyle/>
          <a:p>
            <a:pPr>
              <a:defRPr/>
            </a:pPr>
            <a:fld id="{DBF5A3F9-A296-493C-B26E-D55B710AC791}" type="datetime1">
              <a:rPr lang="en-US" smtClean="0"/>
              <a:t>2/23/2016</a:t>
            </a:fld>
            <a:endParaRPr lang="en-US"/>
          </a:p>
        </p:txBody>
      </p:sp>
      <p:sp>
        <p:nvSpPr>
          <p:cNvPr id="3" name="Footer Placeholder 2"/>
          <p:cNvSpPr>
            <a:spLocks noGrp="1"/>
          </p:cNvSpPr>
          <p:nvPr>
            <p:ph type="ftr" sz="quarter" idx="11"/>
          </p:nvPr>
        </p:nvSpPr>
        <p:spPr/>
        <p:txBody>
          <a:bodyPr/>
          <a:lstStyle/>
          <a:p>
            <a:pPr>
              <a:defRPr/>
            </a:pPr>
            <a:r>
              <a:rPr lang="en-US" smtClean="0"/>
              <a:t>CPSC503 Winter 2016</a:t>
            </a:r>
            <a:endParaRPr lang="en-US"/>
          </a:p>
        </p:txBody>
      </p:sp>
      <p:sp>
        <p:nvSpPr>
          <p:cNvPr id="4" name="Slide Number Placeholder 3"/>
          <p:cNvSpPr>
            <a:spLocks noGrp="1"/>
          </p:cNvSpPr>
          <p:nvPr>
            <p:ph type="sldNum" sz="quarter" idx="12"/>
          </p:nvPr>
        </p:nvSpPr>
        <p:spPr/>
        <p:txBody>
          <a:bodyPr/>
          <a:lstStyle/>
          <a:p>
            <a:fld id="{10F35DC5-7E65-8247-99AB-4E984F8A921E}" type="slidenum">
              <a:rPr lang="en-US" smtClean="0"/>
              <a:pPr/>
              <a:t>45</a:t>
            </a:fld>
            <a:endParaRPr lang="en-US"/>
          </a:p>
        </p:txBody>
      </p:sp>
    </p:spTree>
    <p:extLst>
      <p:ext uri="{BB962C8B-B14F-4D97-AF65-F5344CB8AC3E}">
        <p14:creationId xmlns:p14="http://schemas.microsoft.com/office/powerpoint/2010/main" val="1466942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5"/>
          <p:cNvSpPr>
            <a:spLocks noGrp="1" noChangeArrowheads="1"/>
          </p:cNvSpPr>
          <p:nvPr>
            <p:ph type="ctrTitle"/>
          </p:nvPr>
        </p:nvSpPr>
        <p:spPr>
          <a:xfrm>
            <a:off x="3962400" y="-323850"/>
            <a:ext cx="4800600" cy="1905000"/>
          </a:xfrm>
        </p:spPr>
        <p:txBody>
          <a:bodyPr/>
          <a:lstStyle/>
          <a:p>
            <a:r>
              <a:rPr lang="en-US" sz="4000" dirty="0" smtClean="0">
                <a:latin typeface="Calibri (Headings)"/>
                <a:cs typeface="Calibri (Headings)"/>
              </a:rPr>
              <a:t>Vector Semantics</a:t>
            </a:r>
            <a:endParaRPr lang="en-US" sz="4000" dirty="0">
              <a:latin typeface="Calibri (Headings)"/>
              <a:ea typeface="ＭＳ Ｐゴシック" charset="0"/>
              <a:cs typeface="Calibri (Headings)"/>
            </a:endParaRPr>
          </a:p>
        </p:txBody>
      </p:sp>
      <p:sp>
        <p:nvSpPr>
          <p:cNvPr id="16387" name="Rectangle 6"/>
          <p:cNvSpPr>
            <a:spLocks noGrp="1" noChangeArrowheads="1"/>
          </p:cNvSpPr>
          <p:nvPr>
            <p:ph type="subTitle" idx="1"/>
          </p:nvPr>
        </p:nvSpPr>
        <p:spPr>
          <a:xfrm>
            <a:off x="3810000" y="1809750"/>
            <a:ext cx="5105400" cy="1295400"/>
          </a:xfrm>
        </p:spPr>
        <p:txBody>
          <a:bodyPr/>
          <a:lstStyle/>
          <a:p>
            <a:r>
              <a:rPr lang="en-US" sz="3600" dirty="0" smtClean="0">
                <a:solidFill>
                  <a:srgbClr val="A4001D"/>
                </a:solidFill>
                <a:ea typeface="ＭＳ Ｐゴシック" charset="0"/>
                <a:cs typeface="Calibri"/>
              </a:rPr>
              <a:t>Evaluation, using syntax, alternatives to PPMI </a:t>
            </a:r>
            <a:endParaRPr lang="en-US" sz="3600" dirty="0">
              <a:solidFill>
                <a:srgbClr val="A4001D"/>
              </a:solidFill>
              <a:ea typeface="ＭＳ Ｐゴシック" charset="0"/>
              <a:cs typeface="Calibri"/>
            </a:endParaRPr>
          </a:p>
        </p:txBody>
      </p:sp>
    </p:spTree>
    <p:extLst>
      <p:ext uri="{BB962C8B-B14F-4D97-AF65-F5344CB8AC3E}">
        <p14:creationId xmlns:p14="http://schemas.microsoft.com/office/powerpoint/2010/main" val="1481907231"/>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dirty="0"/>
              <a:t>Evaluating </a:t>
            </a:r>
            <a:r>
              <a:rPr lang="en-US" dirty="0" smtClean="0"/>
              <a:t>similarity </a:t>
            </a:r>
            <a:br>
              <a:rPr lang="en-US" dirty="0" smtClean="0"/>
            </a:br>
            <a:r>
              <a:rPr lang="en-US" dirty="0" smtClean="0"/>
              <a:t>(the same as for thesaurus-based)</a:t>
            </a:r>
            <a:endParaRPr lang="en-US" dirty="0"/>
          </a:p>
        </p:txBody>
      </p:sp>
      <p:sp>
        <p:nvSpPr>
          <p:cNvPr id="122883" name="Rectangle 3"/>
          <p:cNvSpPr>
            <a:spLocks noGrp="1" noChangeArrowheads="1"/>
          </p:cNvSpPr>
          <p:nvPr>
            <p:ph sz="quarter" idx="1"/>
          </p:nvPr>
        </p:nvSpPr>
        <p:spPr>
          <a:xfrm>
            <a:off x="304800" y="1352550"/>
            <a:ext cx="7239000" cy="3581400"/>
          </a:xfrm>
        </p:spPr>
        <p:txBody>
          <a:bodyPr/>
          <a:lstStyle/>
          <a:p>
            <a:r>
              <a:rPr lang="en-US" dirty="0"/>
              <a:t>Intrinsic Evaluation:</a:t>
            </a:r>
          </a:p>
          <a:p>
            <a:pPr lvl="1"/>
            <a:r>
              <a:rPr lang="en-US" dirty="0" smtClean="0"/>
              <a:t>Correlation between algorithm</a:t>
            </a:r>
            <a:r>
              <a:rPr lang="en-US" dirty="0"/>
              <a:t> </a:t>
            </a:r>
            <a:r>
              <a:rPr lang="en-US" dirty="0" smtClean="0"/>
              <a:t>and human word </a:t>
            </a:r>
            <a:r>
              <a:rPr lang="en-US" dirty="0"/>
              <a:t>similarity </a:t>
            </a:r>
            <a:r>
              <a:rPr lang="en-US" dirty="0" smtClean="0"/>
              <a:t>ratings</a:t>
            </a:r>
          </a:p>
          <a:p>
            <a:r>
              <a:rPr lang="en-US" dirty="0" smtClean="0"/>
              <a:t>Extrinsic </a:t>
            </a:r>
            <a:r>
              <a:rPr lang="en-US" dirty="0"/>
              <a:t>(task-based, end-to-end) Evaluation:</a:t>
            </a:r>
          </a:p>
          <a:p>
            <a:pPr lvl="1"/>
            <a:r>
              <a:rPr lang="en-US" dirty="0" smtClean="0"/>
              <a:t>Spelling error detection, WSD, essay grading</a:t>
            </a:r>
            <a:endParaRPr lang="en-US" dirty="0"/>
          </a:p>
          <a:p>
            <a:pPr lvl="1"/>
            <a:r>
              <a:rPr lang="en-US" dirty="0" smtClean="0"/>
              <a:t>Taking </a:t>
            </a:r>
            <a:r>
              <a:rPr lang="en-US" dirty="0"/>
              <a:t>TOEFL multiple-choice vocabulary </a:t>
            </a:r>
            <a:r>
              <a:rPr lang="en-US" dirty="0" smtClean="0"/>
              <a:t>tests</a:t>
            </a:r>
          </a:p>
          <a:p>
            <a:pPr lvl="1"/>
            <a:endParaRPr lang="en-US" sz="1400" dirty="0" smtClean="0"/>
          </a:p>
          <a:p>
            <a:pPr marL="114300" indent="0">
              <a:buNone/>
            </a:pPr>
            <a:r>
              <a:rPr lang="en-US" sz="1800" dirty="0">
                <a:solidFill>
                  <a:srgbClr val="0000FF"/>
                </a:solidFill>
              </a:rPr>
              <a:t> </a:t>
            </a:r>
            <a:r>
              <a:rPr lang="en-US" sz="1800" u="sng" dirty="0" smtClean="0">
                <a:solidFill>
                  <a:srgbClr val="0000FF"/>
                </a:solidFill>
                <a:latin typeface="Courier"/>
                <a:cs typeface="Courier"/>
              </a:rPr>
              <a:t>Levied</a:t>
            </a:r>
            <a:r>
              <a:rPr lang="en-US" sz="1800" dirty="0" smtClean="0">
                <a:solidFill>
                  <a:srgbClr val="0000FF"/>
                </a:solidFill>
                <a:latin typeface="Courier"/>
                <a:cs typeface="Courier"/>
              </a:rPr>
              <a:t> is closest in meaning to which of these:</a:t>
            </a:r>
          </a:p>
          <a:p>
            <a:pPr marL="457200" lvl="1" indent="0">
              <a:buNone/>
            </a:pPr>
            <a:r>
              <a:rPr lang="en-US" sz="1600" dirty="0" smtClean="0">
                <a:solidFill>
                  <a:srgbClr val="0000FF"/>
                </a:solidFill>
                <a:latin typeface="Courier"/>
                <a:cs typeface="Courier"/>
              </a:rPr>
              <a:t> imposed</a:t>
            </a:r>
            <a:r>
              <a:rPr lang="en-US" sz="1600" dirty="0">
                <a:solidFill>
                  <a:srgbClr val="0000FF"/>
                </a:solidFill>
                <a:latin typeface="Courier"/>
                <a:cs typeface="Courier"/>
              </a:rPr>
              <a:t>, believed, requested, correlated</a:t>
            </a:r>
          </a:p>
          <a:p>
            <a:pPr lvl="1"/>
            <a:endParaRPr lang="en-US" dirty="0"/>
          </a:p>
        </p:txBody>
      </p:sp>
      <p:sp>
        <p:nvSpPr>
          <p:cNvPr id="2" name="Date Placeholder 1"/>
          <p:cNvSpPr>
            <a:spLocks noGrp="1"/>
          </p:cNvSpPr>
          <p:nvPr>
            <p:ph type="dt" sz="half" idx="10"/>
          </p:nvPr>
        </p:nvSpPr>
        <p:spPr/>
        <p:txBody>
          <a:bodyPr/>
          <a:lstStyle/>
          <a:p>
            <a:pPr>
              <a:defRPr/>
            </a:pPr>
            <a:fld id="{ADF4DF4B-9B69-42A9-BA32-B31A332893F6}" type="datetime1">
              <a:rPr lang="en-US" smtClean="0"/>
              <a:t>2/23/2016</a:t>
            </a:fld>
            <a:endParaRPr lang="en-US"/>
          </a:p>
        </p:txBody>
      </p:sp>
      <p:sp>
        <p:nvSpPr>
          <p:cNvPr id="3" name="Footer Placeholder 2"/>
          <p:cNvSpPr>
            <a:spLocks noGrp="1"/>
          </p:cNvSpPr>
          <p:nvPr>
            <p:ph type="ftr" sz="quarter" idx="11"/>
          </p:nvPr>
        </p:nvSpPr>
        <p:spPr/>
        <p:txBody>
          <a:bodyPr/>
          <a:lstStyle/>
          <a:p>
            <a:pPr>
              <a:defRPr/>
            </a:pPr>
            <a:r>
              <a:rPr lang="en-US" smtClean="0"/>
              <a:t>CPSC503 Winter 2016</a:t>
            </a:r>
            <a:endParaRPr lang="en-US"/>
          </a:p>
        </p:txBody>
      </p:sp>
      <p:sp>
        <p:nvSpPr>
          <p:cNvPr id="4" name="Slide Number Placeholder 3"/>
          <p:cNvSpPr>
            <a:spLocks noGrp="1"/>
          </p:cNvSpPr>
          <p:nvPr>
            <p:ph type="sldNum" sz="quarter" idx="12"/>
          </p:nvPr>
        </p:nvSpPr>
        <p:spPr/>
        <p:txBody>
          <a:bodyPr/>
          <a:lstStyle/>
          <a:p>
            <a:fld id="{10F35DC5-7E65-8247-99AB-4E984F8A921E}" type="slidenum">
              <a:rPr lang="en-US" smtClean="0"/>
              <a:pPr/>
              <a:t>47</a:t>
            </a:fld>
            <a:endParaRPr lang="en-US"/>
          </a:p>
        </p:txBody>
      </p:sp>
    </p:spTree>
    <p:extLst>
      <p:ext uri="{BB962C8B-B14F-4D97-AF65-F5344CB8AC3E}">
        <p14:creationId xmlns:p14="http://schemas.microsoft.com/office/powerpoint/2010/main" val="16883231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295400" y="0"/>
            <a:ext cx="7467600" cy="742950"/>
          </a:xfrm>
        </p:spPr>
        <p:txBody>
          <a:bodyPr/>
          <a:lstStyle/>
          <a:p>
            <a:r>
              <a:rPr lang="en-US" dirty="0" smtClean="0"/>
              <a:t>Using syntax to define a word’s context</a:t>
            </a:r>
            <a:endParaRPr lang="en-US" dirty="0"/>
          </a:p>
        </p:txBody>
      </p:sp>
      <p:sp>
        <p:nvSpPr>
          <p:cNvPr id="106499" name="Rectangle 3"/>
          <p:cNvSpPr>
            <a:spLocks noGrp="1" noChangeArrowheads="1"/>
          </p:cNvSpPr>
          <p:nvPr>
            <p:ph sz="quarter" idx="1"/>
          </p:nvPr>
        </p:nvSpPr>
        <p:spPr>
          <a:xfrm>
            <a:off x="269543" y="742950"/>
            <a:ext cx="8839200" cy="3333750"/>
          </a:xfrm>
        </p:spPr>
        <p:txBody>
          <a:bodyPr/>
          <a:lstStyle/>
          <a:p>
            <a:r>
              <a:rPr lang="en-US" dirty="0" err="1"/>
              <a:t>Zellig</a:t>
            </a:r>
            <a:r>
              <a:rPr lang="en-US" dirty="0"/>
              <a:t> Harris (1968)</a:t>
            </a:r>
          </a:p>
          <a:p>
            <a:pPr marL="457200" lvl="1" indent="0">
              <a:buNone/>
            </a:pPr>
            <a:r>
              <a:rPr lang="en-US" sz="2400" dirty="0" smtClean="0"/>
              <a:t>“The </a:t>
            </a:r>
            <a:r>
              <a:rPr lang="en-US" sz="2400" dirty="0"/>
              <a:t>meaning of entities, and the meaning of grammatical relations among them, is related to the restriction of combinations of these entities relative to other </a:t>
            </a:r>
            <a:r>
              <a:rPr lang="en-US" sz="2400" dirty="0" smtClean="0"/>
              <a:t>entities”</a:t>
            </a:r>
            <a:endParaRPr lang="en-US" sz="2400" dirty="0"/>
          </a:p>
          <a:p>
            <a:r>
              <a:rPr lang="en-US" b="1" dirty="0" smtClean="0"/>
              <a:t>Two words </a:t>
            </a:r>
            <a:r>
              <a:rPr lang="en-US" b="1" dirty="0"/>
              <a:t>are similar if they have similar </a:t>
            </a:r>
            <a:r>
              <a:rPr lang="en-US" b="1" dirty="0" smtClean="0"/>
              <a:t>syntactic contexts</a:t>
            </a:r>
          </a:p>
          <a:p>
            <a:pPr marL="0" indent="0">
              <a:buNone/>
            </a:pPr>
            <a:r>
              <a:rPr lang="en-US" b="1" dirty="0">
                <a:solidFill>
                  <a:srgbClr val="0000FF"/>
                </a:solidFill>
              </a:rPr>
              <a:t>D</a:t>
            </a:r>
            <a:r>
              <a:rPr lang="en-US" b="1" dirty="0" smtClean="0">
                <a:solidFill>
                  <a:srgbClr val="0000FF"/>
                </a:solidFill>
              </a:rPr>
              <a:t>uty</a:t>
            </a:r>
            <a:r>
              <a:rPr lang="en-US" b="1" dirty="0" smtClean="0"/>
              <a:t> </a:t>
            </a:r>
            <a:r>
              <a:rPr lang="en-US" dirty="0"/>
              <a:t>and </a:t>
            </a:r>
            <a:r>
              <a:rPr lang="en-US" b="1" dirty="0" smtClean="0">
                <a:solidFill>
                  <a:srgbClr val="0000FF"/>
                </a:solidFill>
              </a:rPr>
              <a:t>responsibility </a:t>
            </a:r>
            <a:r>
              <a:rPr lang="en-US" dirty="0" smtClean="0"/>
              <a:t>have similar syntactic distribution:</a:t>
            </a:r>
          </a:p>
          <a:p>
            <a:pPr marL="0" indent="0">
              <a:buNone/>
            </a:pPr>
            <a:r>
              <a:rPr lang="en-US" dirty="0" smtClean="0"/>
              <a:t>                                                                 </a:t>
            </a:r>
            <a:endParaRPr lang="en-US" sz="2000" dirty="0">
              <a:solidFill>
                <a:srgbClr val="A6A6A6"/>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524627423"/>
              </p:ext>
            </p:extLst>
          </p:nvPr>
        </p:nvGraphicFramePr>
        <p:xfrm>
          <a:off x="228600" y="3257550"/>
          <a:ext cx="8610600" cy="1417320"/>
        </p:xfrm>
        <a:graphic>
          <a:graphicData uri="http://schemas.openxmlformats.org/drawingml/2006/table">
            <a:tbl>
              <a:tblPr firstCol="1" bandRow="1">
                <a:tableStyleId>{5C22544A-7EE6-4342-B048-85BDC9FD1C3A}</a:tableStyleId>
              </a:tblPr>
              <a:tblGrid>
                <a:gridCol w="2487507"/>
                <a:gridCol w="6123093"/>
              </a:tblGrid>
              <a:tr h="708660">
                <a:tc>
                  <a:txBody>
                    <a:bodyPr/>
                    <a:lstStyle/>
                    <a:p>
                      <a:r>
                        <a:rPr lang="en-US" sz="2000" dirty="0" smtClean="0"/>
                        <a:t>Modified by adjectives</a:t>
                      </a:r>
                      <a:endParaRPr lang="en-US" sz="2000" dirty="0"/>
                    </a:p>
                  </a:txBody>
                  <a:tcPr/>
                </a:tc>
                <a:tc>
                  <a:txBody>
                    <a:bodyPr/>
                    <a:lstStyle/>
                    <a:p>
                      <a:r>
                        <a:rPr lang="en-US" sz="2000" dirty="0" smtClean="0"/>
                        <a:t>additional, administrative, assumed, collective, congressional, constitutional …</a:t>
                      </a:r>
                      <a:endParaRPr lang="en-US" sz="2000" dirty="0"/>
                    </a:p>
                  </a:txBody>
                  <a:tcPr/>
                </a:tc>
              </a:tr>
              <a:tr h="708660">
                <a:tc>
                  <a:txBody>
                    <a:bodyPr/>
                    <a:lstStyle/>
                    <a:p>
                      <a:r>
                        <a:rPr lang="en-US" sz="2000" dirty="0" smtClean="0"/>
                        <a:t>Objects of verbs</a:t>
                      </a:r>
                      <a:endParaRPr lang="en-US" sz="2000" dirty="0"/>
                    </a:p>
                  </a:txBody>
                  <a:tcPr/>
                </a:tc>
                <a:tc>
                  <a:txBody>
                    <a:bodyPr/>
                    <a:lstStyle/>
                    <a:p>
                      <a:r>
                        <a:rPr lang="en-US" sz="2000" dirty="0" smtClean="0"/>
                        <a:t>assert, assign, assume, attend to, avoid, become, breach..</a:t>
                      </a:r>
                      <a:endParaRPr lang="en-US" sz="2000" dirty="0"/>
                    </a:p>
                  </a:txBody>
                  <a:tcPr/>
                </a:tc>
              </a:tr>
            </a:tbl>
          </a:graphicData>
        </a:graphic>
      </p:graphicFrame>
      <p:sp>
        <p:nvSpPr>
          <p:cNvPr id="3" name="Date Placeholder 2"/>
          <p:cNvSpPr>
            <a:spLocks noGrp="1"/>
          </p:cNvSpPr>
          <p:nvPr>
            <p:ph type="dt" sz="half" idx="10"/>
          </p:nvPr>
        </p:nvSpPr>
        <p:spPr/>
        <p:txBody>
          <a:bodyPr/>
          <a:lstStyle/>
          <a:p>
            <a:pPr>
              <a:defRPr/>
            </a:pPr>
            <a:fld id="{20F27BED-57E7-4AA9-A49B-00F4BE1648A8}" type="datetime1">
              <a:rPr lang="en-US" smtClean="0"/>
              <a:t>2/23/2016</a:t>
            </a:fld>
            <a:endParaRPr lang="en-US"/>
          </a:p>
        </p:txBody>
      </p:sp>
      <p:sp>
        <p:nvSpPr>
          <p:cNvPr id="4" name="Footer Placeholder 3"/>
          <p:cNvSpPr>
            <a:spLocks noGrp="1"/>
          </p:cNvSpPr>
          <p:nvPr>
            <p:ph type="ftr" sz="quarter" idx="11"/>
          </p:nvPr>
        </p:nvSpPr>
        <p:spPr/>
        <p:txBody>
          <a:bodyPr/>
          <a:lstStyle/>
          <a:p>
            <a:pPr>
              <a:defRPr/>
            </a:pPr>
            <a:r>
              <a:rPr lang="en-US" smtClean="0"/>
              <a:t>CPSC503 Winter 2016</a:t>
            </a:r>
            <a:endParaRPr lang="en-US"/>
          </a:p>
        </p:txBody>
      </p:sp>
      <p:sp>
        <p:nvSpPr>
          <p:cNvPr id="5" name="Slide Number Placeholder 4"/>
          <p:cNvSpPr>
            <a:spLocks noGrp="1"/>
          </p:cNvSpPr>
          <p:nvPr>
            <p:ph type="sldNum" sz="quarter" idx="12"/>
          </p:nvPr>
        </p:nvSpPr>
        <p:spPr/>
        <p:txBody>
          <a:bodyPr/>
          <a:lstStyle/>
          <a:p>
            <a:fld id="{10F35DC5-7E65-8247-99AB-4E984F8A921E}" type="slidenum">
              <a:rPr lang="en-US" smtClean="0"/>
              <a:pPr/>
              <a:t>48</a:t>
            </a:fld>
            <a:endParaRPr lang="en-US"/>
          </a:p>
        </p:txBody>
      </p:sp>
    </p:spTree>
    <p:extLst>
      <p:ext uri="{BB962C8B-B14F-4D97-AF65-F5344CB8AC3E}">
        <p14:creationId xmlns:p14="http://schemas.microsoft.com/office/powerpoint/2010/main" val="1574680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522" name="Rectangle 1026"/>
          <p:cNvSpPr>
            <a:spLocks noGrp="1" noChangeArrowheads="1"/>
          </p:cNvSpPr>
          <p:nvPr>
            <p:ph type="title"/>
          </p:nvPr>
        </p:nvSpPr>
        <p:spPr>
          <a:xfrm>
            <a:off x="1122735" y="-455596"/>
            <a:ext cx="7848600" cy="914400"/>
          </a:xfrm>
        </p:spPr>
        <p:txBody>
          <a:bodyPr/>
          <a:lstStyle/>
          <a:p>
            <a:r>
              <a:rPr lang="en-US" sz="2600" dirty="0"/>
              <a:t>Co-occurrence vectors based </a:t>
            </a:r>
            <a:r>
              <a:rPr lang="en-US" sz="2600" dirty="0" smtClean="0"/>
              <a:t>on syntactic </a:t>
            </a:r>
            <a:r>
              <a:rPr lang="en-US" sz="2600" dirty="0"/>
              <a:t>dependencies</a:t>
            </a:r>
          </a:p>
        </p:txBody>
      </p:sp>
      <p:sp>
        <p:nvSpPr>
          <p:cNvPr id="107523" name="Rectangle 1027"/>
          <p:cNvSpPr>
            <a:spLocks noGrp="1" noChangeArrowheads="1"/>
          </p:cNvSpPr>
          <p:nvPr>
            <p:ph sz="quarter" idx="1"/>
          </p:nvPr>
        </p:nvSpPr>
        <p:spPr>
          <a:xfrm>
            <a:off x="196179" y="916004"/>
            <a:ext cx="8823854" cy="3333750"/>
          </a:xfrm>
        </p:spPr>
        <p:txBody>
          <a:bodyPr/>
          <a:lstStyle/>
          <a:p>
            <a:r>
              <a:rPr lang="en-US" smtClean="0"/>
              <a:t>Each dimension: </a:t>
            </a:r>
            <a:r>
              <a:rPr lang="en-US" dirty="0" smtClean="0"/>
              <a:t>a context word </a:t>
            </a:r>
            <a:r>
              <a:rPr lang="en-US" smtClean="0"/>
              <a:t>in one of R grammatical relations</a:t>
            </a:r>
            <a:endParaRPr lang="en-US" dirty="0" smtClean="0"/>
          </a:p>
          <a:p>
            <a:pPr lvl="1">
              <a:lnSpc>
                <a:spcPct val="80000"/>
              </a:lnSpc>
            </a:pPr>
            <a:r>
              <a:rPr lang="en-US" dirty="0" smtClean="0"/>
              <a:t>Subject-of- “absorb”</a:t>
            </a:r>
          </a:p>
          <a:p>
            <a:pPr>
              <a:lnSpc>
                <a:spcPct val="80000"/>
              </a:lnSpc>
            </a:pPr>
            <a:r>
              <a:rPr lang="en-US" dirty="0" smtClean="0"/>
              <a:t>Instead of a vector of </a:t>
            </a:r>
            <a:r>
              <a:rPr lang="en-US" i="1" dirty="0" smtClean="0"/>
              <a:t>|V| </a:t>
            </a:r>
            <a:r>
              <a:rPr lang="en-US" dirty="0" smtClean="0"/>
              <a:t>features, a vector of </a:t>
            </a:r>
            <a:r>
              <a:rPr lang="en-US" i="1" dirty="0" smtClean="0"/>
              <a:t>R|V|</a:t>
            </a:r>
          </a:p>
          <a:p>
            <a:r>
              <a:rPr lang="en-US" dirty="0" smtClean="0"/>
              <a:t>Example: counts for the word </a:t>
            </a:r>
            <a:r>
              <a:rPr lang="en-US" i="1" dirty="0" smtClean="0"/>
              <a:t>cell</a:t>
            </a:r>
            <a:r>
              <a:rPr lang="en-US" dirty="0"/>
              <a:t> </a:t>
            </a:r>
            <a:r>
              <a:rPr lang="en-US" dirty="0" smtClean="0"/>
              <a:t>:</a:t>
            </a:r>
          </a:p>
        </p:txBody>
      </p:sp>
      <p:pic>
        <p:nvPicPr>
          <p:cNvPr id="107524" name="Picture 1028" descr="cell"/>
          <p:cNvPicPr>
            <a:picLocks noChangeAspect="1" noChangeArrowheads="1"/>
          </p:cNvPicPr>
          <p:nvPr/>
        </p:nvPicPr>
        <p:blipFill>
          <a:blip r:embed="rId2"/>
          <a:srcRect/>
          <a:stretch>
            <a:fillRect/>
          </a:stretch>
        </p:blipFill>
        <p:spPr bwMode="auto">
          <a:xfrm>
            <a:off x="653379" y="2501216"/>
            <a:ext cx="7321804" cy="2281938"/>
          </a:xfrm>
          <a:prstGeom prst="rect">
            <a:avLst/>
          </a:prstGeom>
          <a:noFill/>
          <a:ln w="9525">
            <a:noFill/>
            <a:miter lim="800000"/>
            <a:headEnd/>
            <a:tailEnd/>
          </a:ln>
        </p:spPr>
      </p:pic>
      <p:sp>
        <p:nvSpPr>
          <p:cNvPr id="2" name="TextBox 1"/>
          <p:cNvSpPr txBox="1"/>
          <p:nvPr/>
        </p:nvSpPr>
        <p:spPr>
          <a:xfrm>
            <a:off x="2863188" y="458804"/>
            <a:ext cx="6108147" cy="338554"/>
          </a:xfrm>
          <a:prstGeom prst="rect">
            <a:avLst/>
          </a:prstGeom>
          <a:noFill/>
        </p:spPr>
        <p:txBody>
          <a:bodyPr wrap="none" rtlCol="0">
            <a:spAutoFit/>
          </a:bodyPr>
          <a:lstStyle/>
          <a:p>
            <a:r>
              <a:rPr lang="en-US" sz="1600" dirty="0" err="1" smtClean="0">
                <a:latin typeface="+mn-lt"/>
              </a:rPr>
              <a:t>Dekang</a:t>
            </a:r>
            <a:r>
              <a:rPr lang="en-US" sz="1600" dirty="0" smtClean="0">
                <a:latin typeface="+mn-lt"/>
              </a:rPr>
              <a:t> Lin, 1998 “Automatic Retrieval and Clustering of Similar Words”</a:t>
            </a:r>
            <a:endParaRPr lang="en-US" sz="1600" dirty="0">
              <a:latin typeface="+mn-lt"/>
            </a:endParaRPr>
          </a:p>
        </p:txBody>
      </p:sp>
      <p:sp>
        <p:nvSpPr>
          <p:cNvPr id="3" name="Date Placeholder 2"/>
          <p:cNvSpPr>
            <a:spLocks noGrp="1"/>
          </p:cNvSpPr>
          <p:nvPr>
            <p:ph type="dt" sz="half" idx="10"/>
          </p:nvPr>
        </p:nvSpPr>
        <p:spPr>
          <a:xfrm>
            <a:off x="8057866" y="4438081"/>
            <a:ext cx="1981200" cy="342900"/>
          </a:xfrm>
        </p:spPr>
        <p:txBody>
          <a:bodyPr/>
          <a:lstStyle/>
          <a:p>
            <a:pPr>
              <a:defRPr/>
            </a:pPr>
            <a:fld id="{370337D3-33EC-4BAB-A9F7-9A623AE0D347}" type="datetime1">
              <a:rPr lang="en-US" smtClean="0"/>
              <a:t>2/23/2016</a:t>
            </a:fld>
            <a:endParaRPr lang="en-US" dirty="0"/>
          </a:p>
        </p:txBody>
      </p:sp>
      <p:sp>
        <p:nvSpPr>
          <p:cNvPr id="4" name="Footer Placeholder 3"/>
          <p:cNvSpPr>
            <a:spLocks noGrp="1"/>
          </p:cNvSpPr>
          <p:nvPr>
            <p:ph type="ftr" sz="quarter" idx="11"/>
          </p:nvPr>
        </p:nvSpPr>
        <p:spPr>
          <a:xfrm>
            <a:off x="3035309" y="4882486"/>
            <a:ext cx="2895600" cy="342900"/>
          </a:xfrm>
        </p:spPr>
        <p:txBody>
          <a:bodyPr/>
          <a:lstStyle/>
          <a:p>
            <a:pPr>
              <a:defRPr/>
            </a:pPr>
            <a:r>
              <a:rPr lang="en-US" dirty="0" smtClean="0"/>
              <a:t>CPSC503 Winter 2016</a:t>
            </a:r>
            <a:endParaRPr lang="en-US" dirty="0"/>
          </a:p>
        </p:txBody>
      </p:sp>
      <p:sp>
        <p:nvSpPr>
          <p:cNvPr id="5" name="Slide Number Placeholder 4"/>
          <p:cNvSpPr>
            <a:spLocks noGrp="1"/>
          </p:cNvSpPr>
          <p:nvPr>
            <p:ph type="sldNum" sz="quarter" idx="12"/>
          </p:nvPr>
        </p:nvSpPr>
        <p:spPr>
          <a:xfrm>
            <a:off x="196179" y="4345004"/>
            <a:ext cx="1981200" cy="342900"/>
          </a:xfrm>
        </p:spPr>
        <p:txBody>
          <a:bodyPr/>
          <a:lstStyle/>
          <a:p>
            <a:fld id="{10F35DC5-7E65-8247-99AB-4E984F8A921E}" type="slidenum">
              <a:rPr lang="en-US" smtClean="0"/>
              <a:pPr/>
              <a:t>49</a:t>
            </a:fld>
            <a:endParaRPr lang="en-US"/>
          </a:p>
        </p:txBody>
      </p:sp>
    </p:spTree>
    <p:extLst>
      <p:ext uri="{BB962C8B-B14F-4D97-AF65-F5344CB8AC3E}">
        <p14:creationId xmlns:p14="http://schemas.microsoft.com/office/powerpoint/2010/main" val="17123592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9550"/>
            <a:ext cx="7467600" cy="742950"/>
          </a:xfrm>
        </p:spPr>
        <p:txBody>
          <a:bodyPr/>
          <a:lstStyle/>
          <a:p>
            <a:r>
              <a:rPr lang="en-US" dirty="0" smtClean="0"/>
              <a:t>Why vector models of meaning?</a:t>
            </a:r>
            <a:br>
              <a:rPr lang="en-US" dirty="0" smtClean="0"/>
            </a:br>
            <a:endParaRPr lang="en-US" sz="2400" dirty="0"/>
          </a:p>
        </p:txBody>
      </p:sp>
      <p:sp>
        <p:nvSpPr>
          <p:cNvPr id="3" name="Content Placeholder 2"/>
          <p:cNvSpPr>
            <a:spLocks noGrp="1"/>
          </p:cNvSpPr>
          <p:nvPr>
            <p:ph idx="1"/>
          </p:nvPr>
        </p:nvSpPr>
        <p:spPr>
          <a:xfrm>
            <a:off x="304800" y="1581150"/>
            <a:ext cx="8534400" cy="3333750"/>
          </a:xfrm>
          <a:ln>
            <a:solidFill>
              <a:schemeClr val="accent1"/>
            </a:solidFill>
          </a:ln>
        </p:spPr>
        <p:txBody>
          <a:bodyPr/>
          <a:lstStyle/>
          <a:p>
            <a:pPr marL="0" indent="0">
              <a:buNone/>
            </a:pPr>
            <a:r>
              <a:rPr lang="en-US" dirty="0"/>
              <a:t>“</a:t>
            </a:r>
            <a:r>
              <a:rPr lang="en-US" b="1" dirty="0">
                <a:solidFill>
                  <a:srgbClr val="0000FF"/>
                </a:solidFill>
              </a:rPr>
              <a:t>fast</a:t>
            </a:r>
            <a:r>
              <a:rPr lang="en-US" dirty="0"/>
              <a:t>” is similar to “</a:t>
            </a:r>
            <a:r>
              <a:rPr lang="en-US" b="1" dirty="0">
                <a:solidFill>
                  <a:srgbClr val="0000FF"/>
                </a:solidFill>
              </a:rPr>
              <a:t>rapid</a:t>
            </a:r>
            <a:r>
              <a:rPr lang="en-US" dirty="0"/>
              <a:t>”</a:t>
            </a:r>
          </a:p>
          <a:p>
            <a:pPr marL="0" indent="0">
              <a:buNone/>
            </a:pPr>
            <a:r>
              <a:rPr lang="en-US" dirty="0" smtClean="0"/>
              <a:t>“</a:t>
            </a:r>
            <a:r>
              <a:rPr lang="en-US" b="1" dirty="0" smtClean="0">
                <a:solidFill>
                  <a:srgbClr val="0000FF"/>
                </a:solidFill>
              </a:rPr>
              <a:t>tall</a:t>
            </a:r>
            <a:r>
              <a:rPr lang="en-US" dirty="0" smtClean="0"/>
              <a:t>” is similar to “</a:t>
            </a:r>
            <a:r>
              <a:rPr lang="en-US" b="1" dirty="0" smtClean="0">
                <a:solidFill>
                  <a:srgbClr val="0000FF"/>
                </a:solidFill>
              </a:rPr>
              <a:t>height</a:t>
            </a:r>
            <a:r>
              <a:rPr lang="en-US" dirty="0" smtClean="0"/>
              <a:t>”</a:t>
            </a:r>
            <a:endParaRPr lang="en-US" dirty="0" smtClean="0"/>
          </a:p>
          <a:p>
            <a:pPr marL="0" indent="0">
              <a:buNone/>
            </a:pPr>
            <a:r>
              <a:rPr lang="en-US" b="1" dirty="0" smtClean="0"/>
              <a:t>Question answering</a:t>
            </a:r>
            <a:r>
              <a:rPr lang="en-US" dirty="0" smtClean="0"/>
              <a:t>:</a:t>
            </a:r>
          </a:p>
          <a:p>
            <a:pPr marL="0" indent="0">
              <a:buNone/>
            </a:pPr>
            <a:r>
              <a:rPr lang="en-US" i="1" dirty="0"/>
              <a:t>Q</a:t>
            </a:r>
            <a:r>
              <a:rPr lang="en-US" i="1" dirty="0" smtClean="0"/>
              <a:t>: “</a:t>
            </a:r>
            <a:r>
              <a:rPr lang="en-US" i="1" dirty="0"/>
              <a:t>How </a:t>
            </a:r>
            <a:r>
              <a:rPr lang="en-US" b="1" i="1" dirty="0">
                <a:solidFill>
                  <a:srgbClr val="0000FF"/>
                </a:solidFill>
              </a:rPr>
              <a:t>tall</a:t>
            </a:r>
            <a:r>
              <a:rPr lang="en-US" i="1" dirty="0">
                <a:solidFill>
                  <a:srgbClr val="0000FF"/>
                </a:solidFill>
              </a:rPr>
              <a:t> </a:t>
            </a:r>
            <a:r>
              <a:rPr lang="en-US" i="1" dirty="0"/>
              <a:t>is Mt. Everest?”</a:t>
            </a:r>
            <a:br>
              <a:rPr lang="en-US" i="1" dirty="0"/>
            </a:br>
            <a:r>
              <a:rPr lang="en-US" i="1" dirty="0" smtClean="0"/>
              <a:t>Candidate A: “The </a:t>
            </a:r>
            <a:r>
              <a:rPr lang="en-US" i="1" dirty="0"/>
              <a:t>official </a:t>
            </a:r>
            <a:r>
              <a:rPr lang="en-US" b="1" i="1" dirty="0">
                <a:solidFill>
                  <a:srgbClr val="0000FF"/>
                </a:solidFill>
              </a:rPr>
              <a:t>height</a:t>
            </a:r>
            <a:r>
              <a:rPr lang="en-US" i="1" dirty="0">
                <a:solidFill>
                  <a:srgbClr val="0000FF"/>
                </a:solidFill>
              </a:rPr>
              <a:t> </a:t>
            </a:r>
            <a:r>
              <a:rPr lang="en-US" i="1" dirty="0"/>
              <a:t>of Mount Everest is 29029 </a:t>
            </a:r>
            <a:r>
              <a:rPr lang="en-US" i="1" dirty="0" smtClean="0"/>
              <a:t>feet”</a:t>
            </a:r>
            <a:endParaRPr lang="en-US" dirty="0"/>
          </a:p>
          <a:p>
            <a:r>
              <a:rPr lang="en-US" dirty="0" smtClean="0"/>
              <a:t>Extends to sentence/paragraph similarity</a:t>
            </a:r>
          </a:p>
          <a:p>
            <a:r>
              <a:rPr lang="en-US" b="1" dirty="0" smtClean="0"/>
              <a:t>Summarization</a:t>
            </a:r>
            <a:r>
              <a:rPr lang="en-US" dirty="0"/>
              <a:t>: identify and eliminate </a:t>
            </a:r>
            <a:r>
              <a:rPr lang="en-US" dirty="0" smtClean="0"/>
              <a:t>redundancy, aggregate similar phrase/sentences</a:t>
            </a:r>
            <a:endParaRPr lang="en-US" dirty="0"/>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5</a:t>
            </a:fld>
            <a:endParaRPr lang="en-US"/>
          </a:p>
        </p:txBody>
      </p:sp>
      <p:sp>
        <p:nvSpPr>
          <p:cNvPr id="5" name="Date Placeholder 4"/>
          <p:cNvSpPr>
            <a:spLocks noGrp="1"/>
          </p:cNvSpPr>
          <p:nvPr>
            <p:ph type="dt" sz="half" idx="10"/>
          </p:nvPr>
        </p:nvSpPr>
        <p:spPr/>
        <p:txBody>
          <a:bodyPr/>
          <a:lstStyle/>
          <a:p>
            <a:pPr>
              <a:defRPr/>
            </a:pPr>
            <a:fld id="{26507CC2-7A18-4FF5-AF4E-9BB179A804C5}" type="datetime1">
              <a:rPr lang="en-US" smtClean="0"/>
              <a:t>2/23/2016</a:t>
            </a:fld>
            <a:endParaRPr lang="en-US"/>
          </a:p>
        </p:txBody>
      </p:sp>
      <p:sp>
        <p:nvSpPr>
          <p:cNvPr id="6" name="Footer Placeholder 5"/>
          <p:cNvSpPr>
            <a:spLocks noGrp="1"/>
          </p:cNvSpPr>
          <p:nvPr>
            <p:ph type="ftr" sz="quarter" idx="11"/>
          </p:nvPr>
        </p:nvSpPr>
        <p:spPr>
          <a:xfrm>
            <a:off x="3146376" y="4811120"/>
            <a:ext cx="2895600" cy="342900"/>
          </a:xfrm>
        </p:spPr>
        <p:txBody>
          <a:bodyPr/>
          <a:lstStyle/>
          <a:p>
            <a:pPr>
              <a:defRPr/>
            </a:pPr>
            <a:r>
              <a:rPr lang="en-US" dirty="0" smtClean="0"/>
              <a:t>CPSC503 Winter 2016</a:t>
            </a:r>
            <a:endParaRPr lang="en-US" dirty="0"/>
          </a:p>
        </p:txBody>
      </p:sp>
      <p:sp>
        <p:nvSpPr>
          <p:cNvPr id="7" name="Title 1"/>
          <p:cNvSpPr txBox="1">
            <a:spLocks/>
          </p:cNvSpPr>
          <p:nvPr/>
        </p:nvSpPr>
        <p:spPr bwMode="auto">
          <a:xfrm>
            <a:off x="381000" y="895350"/>
            <a:ext cx="7467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3200" b="1">
                <a:solidFill>
                  <a:schemeClr val="tx1"/>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chemeClr val="tx1"/>
                </a:solidFill>
                <a:latin typeface="Lucida Sans" pitchFamily="-65" charset="0"/>
              </a:defRPr>
            </a:lvl6pPr>
            <a:lvl7pPr marL="914400" algn="l" rtl="0" eaLnBrk="1" fontAlgn="base" hangingPunct="1">
              <a:spcBef>
                <a:spcPct val="0"/>
              </a:spcBef>
              <a:spcAft>
                <a:spcPct val="0"/>
              </a:spcAft>
              <a:defRPr sz="3600">
                <a:solidFill>
                  <a:schemeClr val="tx1"/>
                </a:solidFill>
                <a:latin typeface="Lucida Sans" pitchFamily="-65" charset="0"/>
              </a:defRPr>
            </a:lvl7pPr>
            <a:lvl8pPr marL="1371600" algn="l" rtl="0" eaLnBrk="1" fontAlgn="base" hangingPunct="1">
              <a:spcBef>
                <a:spcPct val="0"/>
              </a:spcBef>
              <a:spcAft>
                <a:spcPct val="0"/>
              </a:spcAft>
              <a:defRPr sz="3600">
                <a:solidFill>
                  <a:schemeClr val="tx1"/>
                </a:solidFill>
                <a:latin typeface="Lucida Sans" pitchFamily="-65" charset="0"/>
              </a:defRPr>
            </a:lvl8pPr>
            <a:lvl9pPr marL="1828800" algn="l" rtl="0" eaLnBrk="1" fontAlgn="base" hangingPunct="1">
              <a:spcBef>
                <a:spcPct val="0"/>
              </a:spcBef>
              <a:spcAft>
                <a:spcPct val="0"/>
              </a:spcAft>
              <a:defRPr sz="3600">
                <a:solidFill>
                  <a:schemeClr val="tx1"/>
                </a:solidFill>
                <a:latin typeface="Lucida Sans" pitchFamily="-65" charset="0"/>
              </a:defRPr>
            </a:lvl9pPr>
          </a:lstStyle>
          <a:p>
            <a:pPr marL="342900" indent="-342900">
              <a:buFont typeface="Arial" panose="020B0604020202020204" pitchFamily="34" charset="0"/>
              <a:buChar char="•"/>
            </a:pPr>
            <a:r>
              <a:rPr lang="en-US" sz="2400" kern="0" dirty="0" smtClean="0"/>
              <a:t>Use these to compute similarity between words</a:t>
            </a:r>
            <a:endParaRPr lang="en-US" sz="2400" kern="0" dirty="0"/>
          </a:p>
        </p:txBody>
      </p:sp>
      <p:sp>
        <p:nvSpPr>
          <p:cNvPr id="8" name="Title 1"/>
          <p:cNvSpPr txBox="1">
            <a:spLocks/>
          </p:cNvSpPr>
          <p:nvPr/>
        </p:nvSpPr>
        <p:spPr bwMode="auto">
          <a:xfrm>
            <a:off x="349154" y="361950"/>
            <a:ext cx="849004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3200" b="1">
                <a:solidFill>
                  <a:schemeClr val="tx1"/>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chemeClr val="tx1"/>
                </a:solidFill>
                <a:latin typeface="Lucida Sans" pitchFamily="-65" charset="0"/>
              </a:defRPr>
            </a:lvl6pPr>
            <a:lvl7pPr marL="914400" algn="l" rtl="0" eaLnBrk="1" fontAlgn="base" hangingPunct="1">
              <a:spcBef>
                <a:spcPct val="0"/>
              </a:spcBef>
              <a:spcAft>
                <a:spcPct val="0"/>
              </a:spcAft>
              <a:defRPr sz="3600">
                <a:solidFill>
                  <a:schemeClr val="tx1"/>
                </a:solidFill>
                <a:latin typeface="Lucida Sans" pitchFamily="-65" charset="0"/>
              </a:defRPr>
            </a:lvl7pPr>
            <a:lvl8pPr marL="1371600" algn="l" rtl="0" eaLnBrk="1" fontAlgn="base" hangingPunct="1">
              <a:spcBef>
                <a:spcPct val="0"/>
              </a:spcBef>
              <a:spcAft>
                <a:spcPct val="0"/>
              </a:spcAft>
              <a:defRPr sz="3600">
                <a:solidFill>
                  <a:schemeClr val="tx1"/>
                </a:solidFill>
                <a:latin typeface="Lucida Sans" pitchFamily="-65" charset="0"/>
              </a:defRPr>
            </a:lvl8pPr>
            <a:lvl9pPr marL="1828800" algn="l" rtl="0" eaLnBrk="1" fontAlgn="base" hangingPunct="1">
              <a:spcBef>
                <a:spcPct val="0"/>
              </a:spcBef>
              <a:spcAft>
                <a:spcPct val="0"/>
              </a:spcAft>
              <a:defRPr sz="3600">
                <a:solidFill>
                  <a:schemeClr val="tx1"/>
                </a:solidFill>
                <a:latin typeface="Lucida Sans" pitchFamily="-65" charset="0"/>
              </a:defRPr>
            </a:lvl9pPr>
          </a:lstStyle>
          <a:p>
            <a:pPr marL="342900" indent="-342900">
              <a:buFont typeface="Arial" panose="020B0604020202020204" pitchFamily="34" charset="0"/>
              <a:buChar char="•"/>
            </a:pPr>
            <a:r>
              <a:rPr lang="en-US" sz="2400" kern="0" dirty="0" smtClean="0"/>
              <a:t>Use these as features to represent words in many NLP tasks</a:t>
            </a:r>
            <a:endParaRPr lang="en-US" sz="2400" kern="0" dirty="0"/>
          </a:p>
        </p:txBody>
      </p:sp>
    </p:spTree>
    <p:extLst>
      <p:ext uri="{BB962C8B-B14F-4D97-AF65-F5344CB8AC3E}">
        <p14:creationId xmlns:p14="http://schemas.microsoft.com/office/powerpoint/2010/main" val="178243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Syntactic dependencies for dimensions</a:t>
            </a:r>
            <a:endParaRPr lang="en-US" dirty="0"/>
          </a:p>
        </p:txBody>
      </p:sp>
      <p:sp>
        <p:nvSpPr>
          <p:cNvPr id="3" name="Content Placeholder 2"/>
          <p:cNvSpPr>
            <a:spLocks noGrp="1"/>
          </p:cNvSpPr>
          <p:nvPr>
            <p:ph idx="1"/>
          </p:nvPr>
        </p:nvSpPr>
        <p:spPr/>
        <p:txBody>
          <a:bodyPr/>
          <a:lstStyle/>
          <a:p>
            <a:r>
              <a:rPr lang="en-US" dirty="0" smtClean="0"/>
              <a:t>Alternative (</a:t>
            </a:r>
            <a:r>
              <a:rPr lang="en-US" dirty="0" err="1" smtClean="0"/>
              <a:t>Padó</a:t>
            </a:r>
            <a:r>
              <a:rPr lang="en-US" dirty="0" smtClean="0"/>
              <a:t> and </a:t>
            </a:r>
            <a:r>
              <a:rPr lang="en-US" dirty="0" err="1" smtClean="0"/>
              <a:t>Lapata</a:t>
            </a:r>
            <a:r>
              <a:rPr lang="en-US" dirty="0" smtClean="0"/>
              <a:t> 2007):</a:t>
            </a:r>
          </a:p>
          <a:p>
            <a:pPr lvl="1"/>
            <a:r>
              <a:rPr lang="en-US" dirty="0" smtClean="0"/>
              <a:t>Instead of having a |V| x R|V| matrix</a:t>
            </a:r>
          </a:p>
          <a:p>
            <a:pPr lvl="1"/>
            <a:r>
              <a:rPr lang="en-US" dirty="0" smtClean="0"/>
              <a:t>Have a |V| x |V| matrix</a:t>
            </a:r>
          </a:p>
          <a:p>
            <a:pPr lvl="1"/>
            <a:r>
              <a:rPr lang="en-US" dirty="0" smtClean="0"/>
              <a:t>But the co-occurrence counts aren’t just counts of words in a window</a:t>
            </a:r>
          </a:p>
          <a:p>
            <a:pPr lvl="1"/>
            <a:r>
              <a:rPr lang="en-US" dirty="0" smtClean="0"/>
              <a:t>But counts of words that occur in one of R dependencies (subject, object, </a:t>
            </a:r>
            <a:r>
              <a:rPr lang="en-US" dirty="0" err="1" smtClean="0"/>
              <a:t>etc</a:t>
            </a:r>
            <a:r>
              <a:rPr lang="en-US" dirty="0" smtClean="0"/>
              <a:t>).</a:t>
            </a:r>
          </a:p>
          <a:p>
            <a:pPr lvl="1"/>
            <a:r>
              <a:rPr lang="en-US" dirty="0" smtClean="0"/>
              <a:t>So M(“</a:t>
            </a:r>
            <a:r>
              <a:rPr lang="en-US" dirty="0" err="1" smtClean="0"/>
              <a:t>cell”,”absorb</a:t>
            </a:r>
            <a:r>
              <a:rPr lang="en-US" dirty="0" smtClean="0"/>
              <a:t>”) = count(</a:t>
            </a:r>
            <a:r>
              <a:rPr lang="en-US" dirty="0" err="1" smtClean="0"/>
              <a:t>subj</a:t>
            </a:r>
            <a:r>
              <a:rPr lang="en-US" dirty="0" smtClean="0"/>
              <a:t>(</a:t>
            </a:r>
            <a:r>
              <a:rPr lang="en-US" dirty="0" err="1" smtClean="0"/>
              <a:t>cell,absorb</a:t>
            </a:r>
            <a:r>
              <a:rPr lang="en-US" dirty="0" smtClean="0"/>
              <a:t>)) + count(</a:t>
            </a:r>
            <a:r>
              <a:rPr lang="en-US" dirty="0" err="1" smtClean="0"/>
              <a:t>obj</a:t>
            </a:r>
            <a:r>
              <a:rPr lang="en-US" dirty="0" smtClean="0"/>
              <a:t>(</a:t>
            </a:r>
            <a:r>
              <a:rPr lang="en-US" dirty="0" err="1" smtClean="0"/>
              <a:t>cell,absorb</a:t>
            </a:r>
            <a:r>
              <a:rPr lang="en-US" dirty="0" smtClean="0"/>
              <a:t>)) + count(</a:t>
            </a:r>
            <a:r>
              <a:rPr lang="en-US" dirty="0" err="1" smtClean="0"/>
              <a:t>pobj</a:t>
            </a:r>
            <a:r>
              <a:rPr lang="en-US" dirty="0" smtClean="0"/>
              <a:t>(</a:t>
            </a:r>
            <a:r>
              <a:rPr lang="en-US" dirty="0" err="1" smtClean="0"/>
              <a:t>cell,absorb</a:t>
            </a:r>
            <a:r>
              <a:rPr lang="en-US" dirty="0" smtClean="0"/>
              <a:t>)),  etc.</a:t>
            </a:r>
          </a:p>
          <a:p>
            <a:pPr lvl="1"/>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50</a:t>
            </a:fld>
            <a:endParaRPr lang="en-US"/>
          </a:p>
        </p:txBody>
      </p:sp>
      <p:sp>
        <p:nvSpPr>
          <p:cNvPr id="5" name="Date Placeholder 4"/>
          <p:cNvSpPr>
            <a:spLocks noGrp="1"/>
          </p:cNvSpPr>
          <p:nvPr>
            <p:ph type="dt" sz="half" idx="10"/>
          </p:nvPr>
        </p:nvSpPr>
        <p:spPr/>
        <p:txBody>
          <a:bodyPr/>
          <a:lstStyle/>
          <a:p>
            <a:pPr>
              <a:defRPr/>
            </a:pPr>
            <a:fld id="{4C616CD4-301B-4ED6-90A9-6BBB5E17142B}" type="datetime1">
              <a:rPr lang="en-US" smtClean="0"/>
              <a:t>2/23/2016</a:t>
            </a:fld>
            <a:endParaRPr lang="en-US"/>
          </a:p>
        </p:txBody>
      </p:sp>
      <p:sp>
        <p:nvSpPr>
          <p:cNvPr id="6" name="Footer Placeholder 5"/>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15474496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371600" y="133350"/>
            <a:ext cx="7467600" cy="742950"/>
          </a:xfrm>
        </p:spPr>
        <p:txBody>
          <a:bodyPr/>
          <a:lstStyle/>
          <a:p>
            <a:r>
              <a:rPr lang="en-US" dirty="0" smtClean="0"/>
              <a:t>PMI applied to dependency relations</a:t>
            </a:r>
            <a:endParaRPr lang="en-US" dirty="0"/>
          </a:p>
        </p:txBody>
      </p:sp>
      <p:sp>
        <p:nvSpPr>
          <p:cNvPr id="109571" name="Rectangle 3"/>
          <p:cNvSpPr>
            <a:spLocks noGrp="1" noChangeArrowheads="1"/>
          </p:cNvSpPr>
          <p:nvPr>
            <p:ph sz="quarter" idx="1"/>
          </p:nvPr>
        </p:nvSpPr>
        <p:spPr>
          <a:xfrm>
            <a:off x="304800" y="3867150"/>
            <a:ext cx="7010400" cy="1143000"/>
          </a:xfrm>
        </p:spPr>
        <p:txBody>
          <a:bodyPr/>
          <a:lstStyle/>
          <a:p>
            <a:pPr>
              <a:lnSpc>
                <a:spcPct val="90000"/>
              </a:lnSpc>
            </a:pPr>
            <a:r>
              <a:rPr lang="en-US" sz="2200" dirty="0" smtClean="0">
                <a:latin typeface="Courier"/>
                <a:cs typeface="Courier"/>
              </a:rPr>
              <a:t>“Drink it” </a:t>
            </a:r>
            <a:r>
              <a:rPr lang="en-US" sz="2200" dirty="0" smtClean="0"/>
              <a:t>more </a:t>
            </a:r>
            <a:r>
              <a:rPr lang="en-US" sz="2200" dirty="0"/>
              <a:t>common than </a:t>
            </a:r>
            <a:r>
              <a:rPr lang="en-US" sz="2200" dirty="0">
                <a:latin typeface="Courier"/>
                <a:cs typeface="Courier"/>
              </a:rPr>
              <a:t>“drink wine”</a:t>
            </a:r>
          </a:p>
          <a:p>
            <a:pPr>
              <a:lnSpc>
                <a:spcPct val="90000"/>
              </a:lnSpc>
            </a:pPr>
            <a:r>
              <a:rPr lang="en-US" sz="2200" dirty="0"/>
              <a:t>But “</a:t>
            </a:r>
            <a:r>
              <a:rPr lang="en-US" sz="2200" dirty="0">
                <a:latin typeface="Courier"/>
                <a:cs typeface="Courier"/>
              </a:rPr>
              <a:t>wine</a:t>
            </a:r>
            <a:r>
              <a:rPr lang="en-US" sz="2200" dirty="0"/>
              <a:t>” is a better “drinkable” thing than “</a:t>
            </a:r>
            <a:r>
              <a:rPr lang="en-US" sz="2200" dirty="0">
                <a:latin typeface="Courier"/>
                <a:cs typeface="Courier"/>
              </a:rPr>
              <a:t>it</a:t>
            </a:r>
            <a:r>
              <a:rPr lang="en-US" sz="2200" dirty="0" smtClean="0"/>
              <a:t>”</a:t>
            </a:r>
            <a:endParaRPr lang="en-US" sz="2200" dirty="0"/>
          </a:p>
        </p:txBody>
      </p:sp>
      <p:graphicFrame>
        <p:nvGraphicFramePr>
          <p:cNvPr id="2" name="Table 1"/>
          <p:cNvGraphicFramePr>
            <a:graphicFrameLocks noGrp="1"/>
          </p:cNvGraphicFramePr>
          <p:nvPr>
            <p:extLst>
              <p:ext uri="{D42A27DB-BD31-4B8C-83A1-F6EECF244321}">
                <p14:modId xmlns:p14="http://schemas.microsoft.com/office/powerpoint/2010/main" val="2093125544"/>
              </p:ext>
            </p:extLst>
          </p:nvPr>
        </p:nvGraphicFramePr>
        <p:xfrm>
          <a:off x="2438400" y="1261110"/>
          <a:ext cx="4114800" cy="2494280"/>
        </p:xfrm>
        <a:graphic>
          <a:graphicData uri="http://schemas.openxmlformats.org/drawingml/2006/table">
            <a:tbl>
              <a:tblPr firstRow="1" bandRow="1">
                <a:tableStyleId>{5C22544A-7EE6-4342-B048-85BDC9FD1C3A}</a:tableStyleId>
              </a:tblPr>
              <a:tblGrid>
                <a:gridCol w="1981200"/>
                <a:gridCol w="990600"/>
                <a:gridCol w="1143000"/>
              </a:tblGrid>
              <a:tr h="640080">
                <a:tc>
                  <a:txBody>
                    <a:bodyPr/>
                    <a:lstStyle/>
                    <a:p>
                      <a:r>
                        <a:rPr lang="en-US" sz="1800" dirty="0" smtClean="0"/>
                        <a:t>Object of “drink”</a:t>
                      </a:r>
                      <a:endParaRPr lang="en-US" sz="1800" dirty="0"/>
                    </a:p>
                  </a:txBody>
                  <a:tcPr/>
                </a:tc>
                <a:tc>
                  <a:txBody>
                    <a:bodyPr/>
                    <a:lstStyle/>
                    <a:p>
                      <a:r>
                        <a:rPr lang="en-US" sz="1800" dirty="0" smtClean="0"/>
                        <a:t>Count</a:t>
                      </a:r>
                      <a:endParaRPr lang="en-US" sz="1800" dirty="0"/>
                    </a:p>
                  </a:txBody>
                  <a:tcPr/>
                </a:tc>
                <a:tc>
                  <a:txBody>
                    <a:bodyPr/>
                    <a:lstStyle/>
                    <a:p>
                      <a:r>
                        <a:rPr lang="en-US" sz="1800" dirty="0" smtClean="0"/>
                        <a:t>PMI</a:t>
                      </a:r>
                      <a:endParaRPr lang="en-US" sz="1800" dirty="0"/>
                    </a:p>
                  </a:txBody>
                  <a:tcPr/>
                </a:tc>
              </a:tr>
              <a:tr h="370840">
                <a:tc>
                  <a:txBody>
                    <a:bodyPr/>
                    <a:lstStyle/>
                    <a:p>
                      <a:r>
                        <a:rPr lang="en-US" sz="1800" dirty="0" smtClean="0"/>
                        <a:t>it</a:t>
                      </a:r>
                      <a:endParaRPr lang="en-US" sz="1800" dirty="0"/>
                    </a:p>
                  </a:txBody>
                  <a:tcPr/>
                </a:tc>
                <a:tc>
                  <a:txBody>
                    <a:bodyPr/>
                    <a:lstStyle/>
                    <a:p>
                      <a:r>
                        <a:rPr lang="en-US" sz="1800" dirty="0" smtClean="0"/>
                        <a:t>3</a:t>
                      </a:r>
                      <a:endParaRPr lang="en-US" sz="1800" dirty="0"/>
                    </a:p>
                  </a:txBody>
                  <a:tcPr/>
                </a:tc>
                <a:tc>
                  <a:txBody>
                    <a:bodyPr/>
                    <a:lstStyle/>
                    <a:p>
                      <a:r>
                        <a:rPr lang="en-US" sz="1800" dirty="0" smtClean="0"/>
                        <a:t>1.3</a:t>
                      </a:r>
                      <a:endParaRPr lang="en-US" sz="1800" dirty="0"/>
                    </a:p>
                  </a:txBody>
                  <a:tcPr/>
                </a:tc>
              </a:tr>
              <a:tr h="370840">
                <a:tc>
                  <a:txBody>
                    <a:bodyPr/>
                    <a:lstStyle/>
                    <a:p>
                      <a:r>
                        <a:rPr lang="en-US" sz="1800" dirty="0" smtClean="0"/>
                        <a:t>anything</a:t>
                      </a:r>
                      <a:endParaRPr lang="en-US" sz="1800" dirty="0"/>
                    </a:p>
                  </a:txBody>
                  <a:tcPr/>
                </a:tc>
                <a:tc>
                  <a:txBody>
                    <a:bodyPr/>
                    <a:lstStyle/>
                    <a:p>
                      <a:r>
                        <a:rPr lang="en-US" sz="1800" dirty="0" smtClean="0"/>
                        <a:t>3</a:t>
                      </a:r>
                      <a:endParaRPr lang="en-US" sz="1800" dirty="0"/>
                    </a:p>
                  </a:txBody>
                  <a:tcPr/>
                </a:tc>
                <a:tc>
                  <a:txBody>
                    <a:bodyPr/>
                    <a:lstStyle/>
                    <a:p>
                      <a:r>
                        <a:rPr lang="en-US" sz="1800" dirty="0" smtClean="0"/>
                        <a:t>5.2</a:t>
                      </a:r>
                      <a:endParaRPr lang="en-US" sz="1800" dirty="0"/>
                    </a:p>
                  </a:txBody>
                  <a:tcPr/>
                </a:tc>
              </a:tr>
              <a:tr h="370840">
                <a:tc>
                  <a:txBody>
                    <a:bodyPr/>
                    <a:lstStyle/>
                    <a:p>
                      <a:r>
                        <a:rPr lang="en-US" sz="1800" dirty="0" smtClean="0"/>
                        <a:t>wine</a:t>
                      </a:r>
                      <a:endParaRPr lang="en-US" sz="1800" dirty="0"/>
                    </a:p>
                  </a:txBody>
                  <a:tcPr/>
                </a:tc>
                <a:tc>
                  <a:txBody>
                    <a:bodyPr/>
                    <a:lstStyle/>
                    <a:p>
                      <a:r>
                        <a:rPr lang="en-US" sz="1800" dirty="0" smtClean="0"/>
                        <a:t>2</a:t>
                      </a:r>
                      <a:endParaRPr lang="en-US" sz="1800" dirty="0"/>
                    </a:p>
                  </a:txBody>
                  <a:tcPr/>
                </a:tc>
                <a:tc>
                  <a:txBody>
                    <a:bodyPr/>
                    <a:lstStyle/>
                    <a:p>
                      <a:r>
                        <a:rPr lang="en-US" sz="1800" dirty="0" smtClean="0"/>
                        <a:t>9.3</a:t>
                      </a:r>
                      <a:endParaRPr lang="en-US" sz="1800" dirty="0"/>
                    </a:p>
                  </a:txBody>
                  <a:tcPr/>
                </a:tc>
              </a:tr>
              <a:tr h="370840">
                <a:tc>
                  <a:txBody>
                    <a:bodyPr/>
                    <a:lstStyle/>
                    <a:p>
                      <a:r>
                        <a:rPr lang="en-US" sz="1800" dirty="0" smtClean="0"/>
                        <a:t>tea</a:t>
                      </a:r>
                      <a:endParaRPr lang="en-US" sz="1800" dirty="0"/>
                    </a:p>
                  </a:txBody>
                  <a:tcPr/>
                </a:tc>
                <a:tc>
                  <a:txBody>
                    <a:bodyPr/>
                    <a:lstStyle/>
                    <a:p>
                      <a:r>
                        <a:rPr lang="en-US" sz="1800" dirty="0" smtClean="0"/>
                        <a:t>2</a:t>
                      </a:r>
                      <a:endParaRPr lang="en-US" sz="1800" dirty="0"/>
                    </a:p>
                  </a:txBody>
                  <a:tcPr/>
                </a:tc>
                <a:tc>
                  <a:txBody>
                    <a:bodyPr/>
                    <a:lstStyle/>
                    <a:p>
                      <a:r>
                        <a:rPr lang="en-US" sz="1800" dirty="0" smtClean="0"/>
                        <a:t>11.8</a:t>
                      </a:r>
                      <a:endParaRPr lang="en-US" sz="1800" dirty="0"/>
                    </a:p>
                  </a:txBody>
                  <a:tcPr/>
                </a:tc>
              </a:tr>
              <a:tr h="370840">
                <a:tc>
                  <a:txBody>
                    <a:bodyPr/>
                    <a:lstStyle/>
                    <a:p>
                      <a:r>
                        <a:rPr lang="en-US" sz="1800" dirty="0" smtClean="0"/>
                        <a:t>liquid</a:t>
                      </a:r>
                      <a:endParaRPr lang="en-US" sz="1800" dirty="0"/>
                    </a:p>
                  </a:txBody>
                  <a:tcPr/>
                </a:tc>
                <a:tc>
                  <a:txBody>
                    <a:bodyPr/>
                    <a:lstStyle/>
                    <a:p>
                      <a:r>
                        <a:rPr lang="en-US" sz="1800" dirty="0" smtClean="0"/>
                        <a:t>2</a:t>
                      </a:r>
                      <a:endParaRPr lang="en-US" sz="1800" dirty="0"/>
                    </a:p>
                  </a:txBody>
                  <a:tcPr/>
                </a:tc>
                <a:tc>
                  <a:txBody>
                    <a:bodyPr/>
                    <a:lstStyle/>
                    <a:p>
                      <a:r>
                        <a:rPr lang="en-US" sz="1800" dirty="0" smtClean="0"/>
                        <a:t>10.5</a:t>
                      </a:r>
                      <a:endParaRPr lang="en-US" sz="1800" dirty="0"/>
                    </a:p>
                  </a:txBody>
                  <a:tcPr/>
                </a:tc>
              </a:tr>
            </a:tbl>
          </a:graphicData>
        </a:graphic>
      </p:graphicFrame>
      <p:sp>
        <p:nvSpPr>
          <p:cNvPr id="3" name="TextBox 2"/>
          <p:cNvSpPr txBox="1"/>
          <p:nvPr/>
        </p:nvSpPr>
        <p:spPr>
          <a:xfrm>
            <a:off x="1905010" y="895356"/>
            <a:ext cx="7086599" cy="307777"/>
          </a:xfrm>
          <a:prstGeom prst="rect">
            <a:avLst/>
          </a:prstGeom>
          <a:noFill/>
        </p:spPr>
        <p:txBody>
          <a:bodyPr wrap="square" rtlCol="0">
            <a:spAutoFit/>
          </a:bodyPr>
          <a:lstStyle/>
          <a:p>
            <a:r>
              <a:rPr lang="en-US" sz="1400" dirty="0" err="1" smtClean="0"/>
              <a:t>Hindle</a:t>
            </a:r>
            <a:r>
              <a:rPr lang="en-US" sz="1400" dirty="0" smtClean="0"/>
              <a:t>, Don. 1990. Noun Classification from Predicate-Argument Structure. ACL</a:t>
            </a:r>
            <a:endParaRPr lang="en-US" sz="1400" dirty="0"/>
          </a:p>
        </p:txBody>
      </p:sp>
      <p:graphicFrame>
        <p:nvGraphicFramePr>
          <p:cNvPr id="7" name="Table 6"/>
          <p:cNvGraphicFramePr>
            <a:graphicFrameLocks noGrp="1"/>
          </p:cNvGraphicFramePr>
          <p:nvPr>
            <p:extLst>
              <p:ext uri="{D42A27DB-BD31-4B8C-83A1-F6EECF244321}">
                <p14:modId xmlns:p14="http://schemas.microsoft.com/office/powerpoint/2010/main" val="2492113211"/>
              </p:ext>
            </p:extLst>
          </p:nvPr>
        </p:nvGraphicFramePr>
        <p:xfrm>
          <a:off x="2438400" y="1276350"/>
          <a:ext cx="4114800" cy="2494280"/>
        </p:xfrm>
        <a:graphic>
          <a:graphicData uri="http://schemas.openxmlformats.org/drawingml/2006/table">
            <a:tbl>
              <a:tblPr firstRow="1" bandRow="1">
                <a:tableStyleId>{5C22544A-7EE6-4342-B048-85BDC9FD1C3A}</a:tableStyleId>
              </a:tblPr>
              <a:tblGrid>
                <a:gridCol w="1981200"/>
                <a:gridCol w="990600"/>
                <a:gridCol w="1143000"/>
              </a:tblGrid>
              <a:tr h="640080">
                <a:tc>
                  <a:txBody>
                    <a:bodyPr/>
                    <a:lstStyle/>
                    <a:p>
                      <a:r>
                        <a:rPr lang="en-US" sz="1800" dirty="0" smtClean="0"/>
                        <a:t>Object of “drink”</a:t>
                      </a:r>
                      <a:endParaRPr lang="en-US" sz="1800" dirty="0"/>
                    </a:p>
                  </a:txBody>
                  <a:tcPr/>
                </a:tc>
                <a:tc>
                  <a:txBody>
                    <a:bodyPr/>
                    <a:lstStyle/>
                    <a:p>
                      <a:r>
                        <a:rPr lang="en-US" sz="1800" dirty="0" smtClean="0"/>
                        <a:t>Count</a:t>
                      </a:r>
                      <a:endParaRPr lang="en-US" sz="1800" dirty="0"/>
                    </a:p>
                  </a:txBody>
                  <a:tcPr/>
                </a:tc>
                <a:tc>
                  <a:txBody>
                    <a:bodyPr/>
                    <a:lstStyle/>
                    <a:p>
                      <a:r>
                        <a:rPr lang="en-US" sz="1800" dirty="0" smtClean="0"/>
                        <a:t>PMI</a:t>
                      </a:r>
                      <a:endParaRPr lang="en-US" sz="1800" dirty="0"/>
                    </a:p>
                  </a:txBody>
                  <a:tcPr/>
                </a:tc>
              </a:tr>
              <a:tr h="370840">
                <a:tc>
                  <a:txBody>
                    <a:bodyPr/>
                    <a:lstStyle/>
                    <a:p>
                      <a:r>
                        <a:rPr lang="en-US" sz="1800" dirty="0" smtClean="0"/>
                        <a:t>tea</a:t>
                      </a:r>
                      <a:endParaRPr lang="en-US" sz="1800" dirty="0"/>
                    </a:p>
                  </a:txBody>
                  <a:tcPr/>
                </a:tc>
                <a:tc>
                  <a:txBody>
                    <a:bodyPr/>
                    <a:lstStyle/>
                    <a:p>
                      <a:r>
                        <a:rPr lang="en-US" sz="1800" dirty="0" smtClean="0"/>
                        <a:t>2</a:t>
                      </a:r>
                      <a:endParaRPr lang="en-US" sz="1800" dirty="0"/>
                    </a:p>
                  </a:txBody>
                  <a:tcPr/>
                </a:tc>
                <a:tc>
                  <a:txBody>
                    <a:bodyPr/>
                    <a:lstStyle/>
                    <a:p>
                      <a:r>
                        <a:rPr lang="en-US" sz="1800" dirty="0" smtClean="0"/>
                        <a:t>11.8</a:t>
                      </a:r>
                      <a:endParaRPr lang="en-US" sz="1800" dirty="0"/>
                    </a:p>
                  </a:txBody>
                  <a:tcPr/>
                </a:tc>
              </a:tr>
              <a:tr h="370840">
                <a:tc>
                  <a:txBody>
                    <a:bodyPr/>
                    <a:lstStyle/>
                    <a:p>
                      <a:r>
                        <a:rPr lang="en-US" sz="1800" dirty="0" smtClean="0"/>
                        <a:t>liquid</a:t>
                      </a:r>
                      <a:endParaRPr lang="en-US" sz="1800" dirty="0"/>
                    </a:p>
                  </a:txBody>
                  <a:tcPr/>
                </a:tc>
                <a:tc>
                  <a:txBody>
                    <a:bodyPr/>
                    <a:lstStyle/>
                    <a:p>
                      <a:r>
                        <a:rPr lang="en-US" sz="1800" dirty="0" smtClean="0"/>
                        <a:t>2</a:t>
                      </a:r>
                      <a:endParaRPr lang="en-US" sz="1800" dirty="0"/>
                    </a:p>
                  </a:txBody>
                  <a:tcPr/>
                </a:tc>
                <a:tc>
                  <a:txBody>
                    <a:bodyPr/>
                    <a:lstStyle/>
                    <a:p>
                      <a:r>
                        <a:rPr lang="en-US" sz="1800" dirty="0" smtClean="0"/>
                        <a:t>10.5</a:t>
                      </a:r>
                      <a:endParaRPr lang="en-US" sz="1800" dirty="0"/>
                    </a:p>
                  </a:txBody>
                  <a:tcPr/>
                </a:tc>
              </a:tr>
              <a:tr h="370840">
                <a:tc>
                  <a:txBody>
                    <a:bodyPr/>
                    <a:lstStyle/>
                    <a:p>
                      <a:r>
                        <a:rPr lang="en-US" sz="1800" dirty="0" smtClean="0"/>
                        <a:t>wine</a:t>
                      </a:r>
                      <a:endParaRPr lang="en-US" sz="1800" dirty="0"/>
                    </a:p>
                  </a:txBody>
                  <a:tcPr/>
                </a:tc>
                <a:tc>
                  <a:txBody>
                    <a:bodyPr/>
                    <a:lstStyle/>
                    <a:p>
                      <a:r>
                        <a:rPr lang="en-US" sz="1800" dirty="0" smtClean="0"/>
                        <a:t>2</a:t>
                      </a:r>
                      <a:endParaRPr lang="en-US" sz="1800" dirty="0"/>
                    </a:p>
                  </a:txBody>
                  <a:tcPr/>
                </a:tc>
                <a:tc>
                  <a:txBody>
                    <a:bodyPr/>
                    <a:lstStyle/>
                    <a:p>
                      <a:r>
                        <a:rPr lang="en-US" sz="1800" dirty="0" smtClean="0"/>
                        <a:t>9.3</a:t>
                      </a:r>
                      <a:endParaRPr lang="en-US" sz="1800" dirty="0"/>
                    </a:p>
                  </a:txBody>
                  <a:tcPr/>
                </a:tc>
              </a:tr>
              <a:tr h="370840">
                <a:tc>
                  <a:txBody>
                    <a:bodyPr/>
                    <a:lstStyle/>
                    <a:p>
                      <a:r>
                        <a:rPr lang="en-US" sz="1800" dirty="0" smtClean="0"/>
                        <a:t>anything</a:t>
                      </a:r>
                      <a:endParaRPr lang="en-US" sz="1800" dirty="0"/>
                    </a:p>
                  </a:txBody>
                  <a:tcPr/>
                </a:tc>
                <a:tc>
                  <a:txBody>
                    <a:bodyPr/>
                    <a:lstStyle/>
                    <a:p>
                      <a:r>
                        <a:rPr lang="en-US" sz="1800" dirty="0" smtClean="0"/>
                        <a:t>3</a:t>
                      </a:r>
                      <a:endParaRPr lang="en-US" sz="1800" dirty="0"/>
                    </a:p>
                  </a:txBody>
                  <a:tcPr/>
                </a:tc>
                <a:tc>
                  <a:txBody>
                    <a:bodyPr/>
                    <a:lstStyle/>
                    <a:p>
                      <a:r>
                        <a:rPr lang="en-US" sz="1800" dirty="0" smtClean="0"/>
                        <a:t>5.2</a:t>
                      </a:r>
                      <a:endParaRPr lang="en-US" sz="1800" dirty="0"/>
                    </a:p>
                  </a:txBody>
                  <a:tcPr/>
                </a:tc>
              </a:tr>
              <a:tr h="370840">
                <a:tc>
                  <a:txBody>
                    <a:bodyPr/>
                    <a:lstStyle/>
                    <a:p>
                      <a:r>
                        <a:rPr lang="en-US" sz="1800" dirty="0" smtClean="0"/>
                        <a:t>it</a:t>
                      </a:r>
                      <a:endParaRPr lang="en-US" sz="1800" dirty="0"/>
                    </a:p>
                  </a:txBody>
                  <a:tcPr/>
                </a:tc>
                <a:tc>
                  <a:txBody>
                    <a:bodyPr/>
                    <a:lstStyle/>
                    <a:p>
                      <a:r>
                        <a:rPr lang="en-US" sz="1800" dirty="0" smtClean="0"/>
                        <a:t>3</a:t>
                      </a:r>
                      <a:endParaRPr lang="en-US" sz="1800" dirty="0"/>
                    </a:p>
                  </a:txBody>
                  <a:tcPr/>
                </a:tc>
                <a:tc>
                  <a:txBody>
                    <a:bodyPr/>
                    <a:lstStyle/>
                    <a:p>
                      <a:r>
                        <a:rPr lang="en-US" sz="1800" dirty="0" smtClean="0"/>
                        <a:t>1.3</a:t>
                      </a:r>
                      <a:endParaRPr lang="en-US" sz="1800" dirty="0"/>
                    </a:p>
                  </a:txBody>
                  <a:tcPr/>
                </a:tc>
              </a:tr>
            </a:tbl>
          </a:graphicData>
        </a:graphic>
      </p:graphicFrame>
      <p:sp>
        <p:nvSpPr>
          <p:cNvPr id="4" name="Date Placeholder 3"/>
          <p:cNvSpPr>
            <a:spLocks noGrp="1"/>
          </p:cNvSpPr>
          <p:nvPr>
            <p:ph type="dt" sz="half" idx="10"/>
          </p:nvPr>
        </p:nvSpPr>
        <p:spPr/>
        <p:txBody>
          <a:bodyPr/>
          <a:lstStyle/>
          <a:p>
            <a:pPr>
              <a:defRPr/>
            </a:pPr>
            <a:fld id="{B849F60F-6A84-4FAB-AC51-2CD3E37B8856}" type="datetime1">
              <a:rPr lang="en-US" smtClean="0"/>
              <a:t>2/23/2016</a:t>
            </a:fld>
            <a:endParaRPr lang="en-US"/>
          </a:p>
        </p:txBody>
      </p:sp>
      <p:sp>
        <p:nvSpPr>
          <p:cNvPr id="5" name="Footer Placeholder 4"/>
          <p:cNvSpPr>
            <a:spLocks noGrp="1"/>
          </p:cNvSpPr>
          <p:nvPr>
            <p:ph type="ftr" sz="quarter" idx="11"/>
          </p:nvPr>
        </p:nvSpPr>
        <p:spPr/>
        <p:txBody>
          <a:bodyPr/>
          <a:lstStyle/>
          <a:p>
            <a:pPr>
              <a:defRPr/>
            </a:pPr>
            <a:r>
              <a:rPr lang="en-US" smtClean="0"/>
              <a:t>CPSC503 Winter 2016</a:t>
            </a:r>
            <a:endParaRPr lang="en-US"/>
          </a:p>
        </p:txBody>
      </p:sp>
      <p:sp>
        <p:nvSpPr>
          <p:cNvPr id="6" name="Slide Number Placeholder 5"/>
          <p:cNvSpPr>
            <a:spLocks noGrp="1"/>
          </p:cNvSpPr>
          <p:nvPr>
            <p:ph type="sldNum" sz="quarter" idx="12"/>
          </p:nvPr>
        </p:nvSpPr>
        <p:spPr/>
        <p:txBody>
          <a:bodyPr/>
          <a:lstStyle/>
          <a:p>
            <a:fld id="{10F35DC5-7E65-8247-99AB-4E984F8A921E}" type="slidenum">
              <a:rPr lang="en-US" smtClean="0"/>
              <a:pPr/>
              <a:t>51</a:t>
            </a:fld>
            <a:endParaRPr lang="en-US"/>
          </a:p>
        </p:txBody>
      </p:sp>
    </p:spTree>
    <p:extLst>
      <p:ext uri="{BB962C8B-B14F-4D97-AF65-F5344CB8AC3E}">
        <p14:creationId xmlns:p14="http://schemas.microsoft.com/office/powerpoint/2010/main" val="4769376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to PPMI for measuring association</a:t>
            </a:r>
            <a:endParaRPr lang="en-US" dirty="0"/>
          </a:p>
        </p:txBody>
      </p:sp>
      <p:sp>
        <p:nvSpPr>
          <p:cNvPr id="3" name="Content Placeholder 2"/>
          <p:cNvSpPr>
            <a:spLocks noGrp="1"/>
          </p:cNvSpPr>
          <p:nvPr>
            <p:ph idx="1"/>
          </p:nvPr>
        </p:nvSpPr>
        <p:spPr>
          <a:xfrm>
            <a:off x="304800" y="1352550"/>
            <a:ext cx="8534400" cy="3619500"/>
          </a:xfrm>
        </p:spPr>
        <p:txBody>
          <a:bodyPr/>
          <a:lstStyle/>
          <a:p>
            <a:r>
              <a:rPr lang="en-US" b="1" dirty="0" err="1" smtClean="0">
                <a:solidFill>
                  <a:srgbClr val="0070C0"/>
                </a:solidFill>
              </a:rPr>
              <a:t>tf-idf</a:t>
            </a:r>
            <a:r>
              <a:rPr lang="en-US" dirty="0" smtClean="0"/>
              <a:t>  (that’s a hyphen not a minus sign)</a:t>
            </a:r>
          </a:p>
          <a:p>
            <a:r>
              <a:rPr lang="en-US" dirty="0" smtClean="0"/>
              <a:t>The combination of two factors</a:t>
            </a:r>
          </a:p>
          <a:p>
            <a:pPr lvl="1"/>
            <a:r>
              <a:rPr lang="en-US" b="1" dirty="0" smtClean="0">
                <a:solidFill>
                  <a:srgbClr val="0070C0"/>
                </a:solidFill>
              </a:rPr>
              <a:t>Term frequency </a:t>
            </a:r>
            <a:r>
              <a:rPr lang="en-US" dirty="0" smtClean="0"/>
              <a:t>(</a:t>
            </a:r>
            <a:r>
              <a:rPr lang="en-US" dirty="0" err="1" smtClean="0"/>
              <a:t>Luhn</a:t>
            </a:r>
            <a:r>
              <a:rPr lang="en-US" dirty="0" smtClean="0"/>
              <a:t> 1957): frequency of the word (can be logged)</a:t>
            </a:r>
          </a:p>
          <a:p>
            <a:pPr lvl="1"/>
            <a:r>
              <a:rPr lang="en-US" b="1" dirty="0" smtClean="0">
                <a:solidFill>
                  <a:srgbClr val="0070C0"/>
                </a:solidFill>
              </a:rPr>
              <a:t>Inverse document frequency </a:t>
            </a:r>
            <a:r>
              <a:rPr lang="en-US" dirty="0" smtClean="0"/>
              <a:t>(IDF) (</a:t>
            </a:r>
            <a:r>
              <a:rPr lang="en-US" dirty="0" err="1" smtClean="0"/>
              <a:t>Sparck</a:t>
            </a:r>
            <a:r>
              <a:rPr lang="en-US" dirty="0" smtClean="0"/>
              <a:t> Jones 1972)</a:t>
            </a:r>
          </a:p>
          <a:p>
            <a:pPr lvl="2"/>
            <a:r>
              <a:rPr lang="en-US" dirty="0"/>
              <a:t>N is the total number of documents</a:t>
            </a:r>
          </a:p>
          <a:p>
            <a:pPr lvl="2"/>
            <a:r>
              <a:rPr lang="en-US" dirty="0" err="1"/>
              <a:t>df</a:t>
            </a:r>
            <a:r>
              <a:rPr lang="en-US" sz="3200" baseline="-25000" dirty="0" err="1"/>
              <a:t>i</a:t>
            </a:r>
            <a:r>
              <a:rPr lang="en-US" dirty="0"/>
              <a:t> = “document frequency of word </a:t>
            </a:r>
            <a:r>
              <a:rPr lang="en-US" i="1" dirty="0" err="1"/>
              <a:t>i</a:t>
            </a:r>
            <a:r>
              <a:rPr lang="en-US" dirty="0"/>
              <a:t>”</a:t>
            </a:r>
          </a:p>
          <a:p>
            <a:pPr lvl="2"/>
            <a:r>
              <a:rPr lang="en-US" dirty="0"/>
              <a:t>    = # of documents with word </a:t>
            </a:r>
            <a:r>
              <a:rPr lang="en-US" i="1" dirty="0" smtClean="0"/>
              <a:t>I</a:t>
            </a:r>
          </a:p>
          <a:p>
            <a:pPr lvl="1"/>
            <a:r>
              <a:rPr lang="en-US" i="1" dirty="0" err="1">
                <a:latin typeface="Times New Roman" charset="0"/>
                <a:ea typeface="Times New Roman" charset="0"/>
                <a:cs typeface="Times New Roman" charset="0"/>
              </a:rPr>
              <a:t>w</a:t>
            </a:r>
            <a:r>
              <a:rPr lang="en-US" sz="2800" i="1" baseline="-25000" dirty="0" err="1" smtClean="0">
                <a:latin typeface="Times New Roman" charset="0"/>
                <a:ea typeface="Times New Roman" charset="0"/>
                <a:cs typeface="Times New Roman" charset="0"/>
              </a:rPr>
              <a:t>ij</a:t>
            </a:r>
            <a:r>
              <a:rPr lang="en-US" i="1" dirty="0" smtClean="0"/>
              <a:t> = word </a:t>
            </a:r>
            <a:r>
              <a:rPr lang="en-US" i="1" dirty="0" err="1" smtClean="0">
                <a:latin typeface="Times New Roman" charset="0"/>
                <a:ea typeface="Times New Roman" charset="0"/>
                <a:cs typeface="Times New Roman" charset="0"/>
              </a:rPr>
              <a:t>i</a:t>
            </a:r>
            <a:r>
              <a:rPr lang="en-US" i="1" dirty="0" smtClean="0"/>
              <a:t> in document </a:t>
            </a:r>
            <a:r>
              <a:rPr lang="en-US" i="1" dirty="0" smtClean="0">
                <a:latin typeface="Times New Roman" charset="0"/>
                <a:ea typeface="Times New Roman" charset="0"/>
                <a:cs typeface="Times New Roman" charset="0"/>
              </a:rPr>
              <a:t>j</a:t>
            </a:r>
          </a:p>
          <a:p>
            <a:pPr marL="457200" lvl="1" indent="0">
              <a:buNone/>
            </a:pPr>
            <a:r>
              <a:rPr lang="en-US" sz="3000" i="1" dirty="0" smtClean="0">
                <a:latin typeface="Times New Roman" charset="0"/>
                <a:ea typeface="Times New Roman" charset="0"/>
                <a:cs typeface="Times New Roman" charset="0"/>
              </a:rPr>
              <a:t>		</a:t>
            </a:r>
            <a:r>
              <a:rPr lang="en-US" sz="3000" i="1" dirty="0" err="1" smtClean="0">
                <a:latin typeface="Times New Roman" charset="0"/>
                <a:ea typeface="Times New Roman" charset="0"/>
                <a:cs typeface="Times New Roman" charset="0"/>
              </a:rPr>
              <a:t>w</a:t>
            </a:r>
            <a:r>
              <a:rPr lang="en-US" sz="3000" i="1" baseline="-25000" dirty="0" err="1" smtClean="0">
                <a:latin typeface="Times New Roman" charset="0"/>
                <a:ea typeface="Times New Roman" charset="0"/>
                <a:cs typeface="Times New Roman" charset="0"/>
              </a:rPr>
              <a:t>ij</a:t>
            </a:r>
            <a:r>
              <a:rPr lang="en-US" sz="3000" i="1" dirty="0" smtClean="0">
                <a:latin typeface="Times New Roman" charset="0"/>
                <a:ea typeface="Times New Roman" charset="0"/>
                <a:cs typeface="Times New Roman" charset="0"/>
              </a:rPr>
              <a:t>=</a:t>
            </a:r>
            <a:r>
              <a:rPr lang="en-US" sz="3000" i="1" dirty="0" err="1" smtClean="0">
                <a:latin typeface="Times New Roman" charset="0"/>
                <a:ea typeface="Times New Roman" charset="0"/>
                <a:cs typeface="Times New Roman" charset="0"/>
              </a:rPr>
              <a:t>tf</a:t>
            </a:r>
            <a:r>
              <a:rPr lang="en-US" sz="3000" i="1" baseline="-25000" dirty="0" err="1" smtClean="0">
                <a:latin typeface="Times New Roman" charset="0"/>
                <a:ea typeface="Times New Roman" charset="0"/>
                <a:cs typeface="Times New Roman" charset="0"/>
              </a:rPr>
              <a:t>ij</a:t>
            </a:r>
            <a:r>
              <a:rPr lang="en-US" sz="3000" i="1" baseline="-25000" dirty="0" smtClean="0">
                <a:latin typeface="Times New Roman" charset="0"/>
                <a:ea typeface="Times New Roman" charset="0"/>
                <a:cs typeface="Times New Roman" charset="0"/>
              </a:rPr>
              <a:t> </a:t>
            </a:r>
            <a:r>
              <a:rPr lang="en-US" sz="3000" i="1" dirty="0" err="1" smtClean="0">
                <a:latin typeface="Times New Roman" charset="0"/>
                <a:ea typeface="Times New Roman" charset="0"/>
                <a:cs typeface="Times New Roman" charset="0"/>
              </a:rPr>
              <a:t>idf</a:t>
            </a:r>
            <a:r>
              <a:rPr lang="en-US" sz="3200" i="1" baseline="-25000" dirty="0" err="1" smtClean="0">
                <a:latin typeface="Times New Roman" charset="0"/>
                <a:ea typeface="Times New Roman" charset="0"/>
                <a:cs typeface="Times New Roman" charset="0"/>
              </a:rPr>
              <a:t>i</a:t>
            </a:r>
            <a:endParaRPr lang="en-US" sz="3000" i="1" baseline="-25000" dirty="0">
              <a:latin typeface="Times New Roman" charset="0"/>
              <a:ea typeface="Times New Roman" charset="0"/>
              <a:cs typeface="Times New Roman" charset="0"/>
            </a:endParaRPr>
          </a:p>
          <a:p>
            <a:pPr lvl="1"/>
            <a:endParaRPr lang="en-US" dirty="0"/>
          </a:p>
        </p:txBody>
      </p:sp>
      <p:sp>
        <p:nvSpPr>
          <p:cNvPr id="4" name="Slide Number Placeholder 3"/>
          <p:cNvSpPr>
            <a:spLocks noGrp="1"/>
          </p:cNvSpPr>
          <p:nvPr>
            <p:ph type="sldNum" sz="quarter" idx="12"/>
          </p:nvPr>
        </p:nvSpPr>
        <p:spPr>
          <a:xfrm>
            <a:off x="304800" y="4972050"/>
            <a:ext cx="1981200" cy="342900"/>
          </a:xfrm>
        </p:spPr>
        <p:txBody>
          <a:bodyPr/>
          <a:lstStyle/>
          <a:p>
            <a:fld id="{10F35DC5-7E65-8247-99AB-4E984F8A921E}" type="slidenum">
              <a:rPr lang="en-US" smtClean="0"/>
              <a:pPr/>
              <a:t>52</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611416945"/>
              </p:ext>
            </p:extLst>
          </p:nvPr>
        </p:nvGraphicFramePr>
        <p:xfrm>
          <a:off x="5715000" y="2876550"/>
          <a:ext cx="1981200" cy="1238250"/>
        </p:xfrm>
        <a:graphic>
          <a:graphicData uri="http://schemas.openxmlformats.org/presentationml/2006/ole">
            <mc:AlternateContent xmlns:mc="http://schemas.openxmlformats.org/markup-compatibility/2006">
              <mc:Choice xmlns:v="urn:schemas-microsoft-com:vml" Requires="v">
                <p:oleObj spid="_x0000_s29824" name="Equation" r:id="rId3" imgW="914400" imgH="571500" progId="Equation.3">
                  <p:embed/>
                </p:oleObj>
              </mc:Choice>
              <mc:Fallback>
                <p:oleObj name="Equation" r:id="rId3" imgW="914400" imgH="571500" progId="Equation.3">
                  <p:embed/>
                  <p:pic>
                    <p:nvPicPr>
                      <p:cNvPr id="0" name=""/>
                      <p:cNvPicPr/>
                      <p:nvPr/>
                    </p:nvPicPr>
                    <p:blipFill>
                      <a:blip r:embed="rId4"/>
                      <a:stretch>
                        <a:fillRect/>
                      </a:stretch>
                    </p:blipFill>
                    <p:spPr>
                      <a:xfrm>
                        <a:off x="5715000" y="2876550"/>
                        <a:ext cx="1981200" cy="1238250"/>
                      </a:xfrm>
                      <a:prstGeom prst="rect">
                        <a:avLst/>
                      </a:prstGeom>
                    </p:spPr>
                  </p:pic>
                </p:oleObj>
              </mc:Fallback>
            </mc:AlternateContent>
          </a:graphicData>
        </a:graphic>
      </p:graphicFrame>
      <p:sp>
        <p:nvSpPr>
          <p:cNvPr id="6" name="Date Placeholder 5"/>
          <p:cNvSpPr>
            <a:spLocks noGrp="1"/>
          </p:cNvSpPr>
          <p:nvPr>
            <p:ph type="dt" sz="half" idx="10"/>
          </p:nvPr>
        </p:nvSpPr>
        <p:spPr/>
        <p:txBody>
          <a:bodyPr/>
          <a:lstStyle/>
          <a:p>
            <a:pPr>
              <a:defRPr/>
            </a:pPr>
            <a:fld id="{826F44E8-E270-4F86-ADD3-5ADC8D4EE357}" type="datetime1">
              <a:rPr lang="en-US" smtClean="0"/>
              <a:t>2/23/2016</a:t>
            </a:fld>
            <a:endParaRPr lang="en-US"/>
          </a:p>
        </p:txBody>
      </p:sp>
      <p:sp>
        <p:nvSpPr>
          <p:cNvPr id="7" name="Footer Placeholder 6"/>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5433265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a:t>
            </a:r>
            <a:r>
              <a:rPr lang="en-US" dirty="0" err="1" smtClean="0"/>
              <a:t>f-idf</a:t>
            </a:r>
            <a:r>
              <a:rPr lang="en-US" dirty="0" smtClean="0"/>
              <a:t> not generally used for word-word similarity</a:t>
            </a:r>
            <a:endParaRPr lang="en-US" dirty="0"/>
          </a:p>
        </p:txBody>
      </p:sp>
      <p:sp>
        <p:nvSpPr>
          <p:cNvPr id="3" name="Content Placeholder 2"/>
          <p:cNvSpPr>
            <a:spLocks noGrp="1"/>
          </p:cNvSpPr>
          <p:nvPr>
            <p:ph idx="1"/>
          </p:nvPr>
        </p:nvSpPr>
        <p:spPr/>
        <p:txBody>
          <a:bodyPr/>
          <a:lstStyle/>
          <a:p>
            <a:r>
              <a:rPr lang="en-US" dirty="0" smtClean="0"/>
              <a:t>But is by far the most common weighting when we are considering the relationship of words to documents</a:t>
            </a:r>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53</a:t>
            </a:fld>
            <a:endParaRPr lang="en-US"/>
          </a:p>
        </p:txBody>
      </p:sp>
      <p:sp>
        <p:nvSpPr>
          <p:cNvPr id="5" name="Date Placeholder 4"/>
          <p:cNvSpPr>
            <a:spLocks noGrp="1"/>
          </p:cNvSpPr>
          <p:nvPr>
            <p:ph type="dt" sz="half" idx="10"/>
          </p:nvPr>
        </p:nvSpPr>
        <p:spPr/>
        <p:txBody>
          <a:bodyPr/>
          <a:lstStyle/>
          <a:p>
            <a:pPr>
              <a:defRPr/>
            </a:pPr>
            <a:fld id="{C37A21F1-1B37-4B91-9E76-E91009F4A998}" type="datetime1">
              <a:rPr lang="en-US" smtClean="0"/>
              <a:t>2/23/2016</a:t>
            </a:fld>
            <a:endParaRPr lang="en-US"/>
          </a:p>
        </p:txBody>
      </p:sp>
      <p:sp>
        <p:nvSpPr>
          <p:cNvPr id="6" name="Footer Placeholder 5"/>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20118824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ctrTitle"/>
          </p:nvPr>
        </p:nvSpPr>
        <p:spPr>
          <a:xfrm>
            <a:off x="3962400" y="-323850"/>
            <a:ext cx="4800600" cy="1905000"/>
          </a:xfrm>
        </p:spPr>
        <p:txBody>
          <a:bodyPr/>
          <a:lstStyle/>
          <a:p>
            <a:r>
              <a:rPr lang="en-US" sz="4000" dirty="0" smtClean="0">
                <a:latin typeface="Calibri (Headings)"/>
                <a:cs typeface="Calibri (Headings)"/>
              </a:rPr>
              <a:t>Vector Semantics</a:t>
            </a:r>
            <a:endParaRPr lang="en-US" sz="4000" dirty="0">
              <a:latin typeface="Calibri (Headings)"/>
              <a:ea typeface="ＭＳ Ｐゴシック" charset="0"/>
              <a:cs typeface="Calibri (Headings)"/>
            </a:endParaRPr>
          </a:p>
        </p:txBody>
      </p:sp>
      <p:sp>
        <p:nvSpPr>
          <p:cNvPr id="16387" name="Rectangle 6"/>
          <p:cNvSpPr>
            <a:spLocks noGrp="1" noChangeArrowheads="1"/>
          </p:cNvSpPr>
          <p:nvPr>
            <p:ph type="subTitle" idx="1"/>
          </p:nvPr>
        </p:nvSpPr>
        <p:spPr>
          <a:xfrm>
            <a:off x="3810000" y="1809750"/>
            <a:ext cx="5105400" cy="1295400"/>
          </a:xfrm>
        </p:spPr>
        <p:txBody>
          <a:bodyPr/>
          <a:lstStyle/>
          <a:p>
            <a:r>
              <a:rPr lang="en-US" sz="3600" dirty="0" smtClean="0">
                <a:solidFill>
                  <a:srgbClr val="A4001D"/>
                </a:solidFill>
                <a:ea typeface="ＭＳ Ｐゴシック" charset="0"/>
                <a:cs typeface="Calibri"/>
              </a:rPr>
              <a:t>Dense Vectors </a:t>
            </a:r>
            <a:endParaRPr lang="en-US" sz="3600" dirty="0">
              <a:solidFill>
                <a:srgbClr val="A4001D"/>
              </a:solidFill>
              <a:ea typeface="ＭＳ Ｐゴシック" charset="0"/>
              <a:cs typeface="Calibri"/>
            </a:endParaRPr>
          </a:p>
        </p:txBody>
      </p:sp>
    </p:spTree>
    <p:extLst>
      <p:ext uri="{BB962C8B-B14F-4D97-AF65-F5344CB8AC3E}">
        <p14:creationId xmlns:p14="http://schemas.microsoft.com/office/powerpoint/2010/main" val="1062218704"/>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09550"/>
            <a:ext cx="7467600" cy="742950"/>
          </a:xfrm>
        </p:spPr>
        <p:txBody>
          <a:bodyPr/>
          <a:lstStyle/>
          <a:p>
            <a:r>
              <a:rPr lang="en-US" smtClean="0"/>
              <a:t>Sparse versus dense </a:t>
            </a:r>
            <a:r>
              <a:rPr lang="en-US" dirty="0" smtClean="0"/>
              <a:t>vectors</a:t>
            </a:r>
            <a:endParaRPr lang="en-US" dirty="0"/>
          </a:p>
        </p:txBody>
      </p:sp>
      <p:sp>
        <p:nvSpPr>
          <p:cNvPr id="3" name="Content Placeholder 2"/>
          <p:cNvSpPr>
            <a:spLocks noGrp="1"/>
          </p:cNvSpPr>
          <p:nvPr>
            <p:ph idx="1"/>
          </p:nvPr>
        </p:nvSpPr>
        <p:spPr>
          <a:xfrm>
            <a:off x="304800" y="1504950"/>
            <a:ext cx="8534400" cy="2895600"/>
          </a:xfrm>
        </p:spPr>
        <p:txBody>
          <a:bodyPr/>
          <a:lstStyle/>
          <a:p>
            <a:r>
              <a:rPr lang="en-US" sz="2800" dirty="0" smtClean="0"/>
              <a:t>PPMI vectors are</a:t>
            </a:r>
          </a:p>
          <a:p>
            <a:pPr lvl="1"/>
            <a:r>
              <a:rPr lang="en-US" sz="2400" b="1" dirty="0" smtClean="0"/>
              <a:t>long</a:t>
            </a:r>
            <a:r>
              <a:rPr lang="en-US" sz="2400" dirty="0" smtClean="0"/>
              <a:t> (length |V|= 20,000 to 50,000)</a:t>
            </a:r>
          </a:p>
          <a:p>
            <a:pPr lvl="1"/>
            <a:r>
              <a:rPr lang="en-US" sz="2400" b="1" dirty="0"/>
              <a:t>s</a:t>
            </a:r>
            <a:r>
              <a:rPr lang="en-US" sz="2400" b="1" dirty="0" smtClean="0"/>
              <a:t>parse </a:t>
            </a:r>
            <a:r>
              <a:rPr lang="en-US" sz="2400" dirty="0" smtClean="0"/>
              <a:t>(most elements are zero)</a:t>
            </a:r>
          </a:p>
          <a:p>
            <a:r>
              <a:rPr lang="en-US" sz="2800" dirty="0" smtClean="0"/>
              <a:t>Alternative: learn vectors which are</a:t>
            </a:r>
          </a:p>
          <a:p>
            <a:pPr lvl="1"/>
            <a:r>
              <a:rPr lang="en-US" sz="2400" b="1" dirty="0"/>
              <a:t>s</a:t>
            </a:r>
            <a:r>
              <a:rPr lang="en-US" sz="2400" b="1" dirty="0" smtClean="0"/>
              <a:t>hort</a:t>
            </a:r>
            <a:r>
              <a:rPr lang="en-US" sz="2400" dirty="0" smtClean="0"/>
              <a:t> (length 200-1000)</a:t>
            </a:r>
          </a:p>
          <a:p>
            <a:pPr lvl="1"/>
            <a:r>
              <a:rPr lang="en-US" sz="2400" b="1" dirty="0"/>
              <a:t>d</a:t>
            </a:r>
            <a:r>
              <a:rPr lang="en-US" sz="2400" b="1" dirty="0" smtClean="0"/>
              <a:t>ense</a:t>
            </a:r>
            <a:r>
              <a:rPr lang="en-US" sz="2400" dirty="0" smtClean="0"/>
              <a:t> (most elements are non-zero)</a:t>
            </a:r>
          </a:p>
        </p:txBody>
      </p:sp>
      <p:sp>
        <p:nvSpPr>
          <p:cNvPr id="4" name="Slide Number Placeholder 3"/>
          <p:cNvSpPr>
            <a:spLocks noGrp="1"/>
          </p:cNvSpPr>
          <p:nvPr>
            <p:ph type="sldNum" sz="quarter" idx="12"/>
          </p:nvPr>
        </p:nvSpPr>
        <p:spPr/>
        <p:txBody>
          <a:bodyPr/>
          <a:lstStyle/>
          <a:p>
            <a:fld id="{10F35DC5-7E65-8247-99AB-4E984F8A921E}" type="slidenum">
              <a:rPr lang="en-US" smtClean="0"/>
              <a:pPr/>
              <a:t>55</a:t>
            </a:fld>
            <a:endParaRPr lang="en-US" dirty="0"/>
          </a:p>
        </p:txBody>
      </p:sp>
      <p:sp>
        <p:nvSpPr>
          <p:cNvPr id="5" name="Date Placeholder 4"/>
          <p:cNvSpPr>
            <a:spLocks noGrp="1"/>
          </p:cNvSpPr>
          <p:nvPr>
            <p:ph type="dt" sz="half" idx="10"/>
          </p:nvPr>
        </p:nvSpPr>
        <p:spPr/>
        <p:txBody>
          <a:bodyPr/>
          <a:lstStyle/>
          <a:p>
            <a:pPr>
              <a:defRPr/>
            </a:pPr>
            <a:fld id="{BDA4E1E0-715F-48C7-8065-55BE70E7C0DD}" type="datetime1">
              <a:rPr lang="en-US" smtClean="0"/>
              <a:t>2/23/2016</a:t>
            </a:fld>
            <a:endParaRPr lang="en-US"/>
          </a:p>
        </p:txBody>
      </p:sp>
      <p:sp>
        <p:nvSpPr>
          <p:cNvPr id="6" name="Footer Placeholder 5"/>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8687408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6775"/>
            <a:ext cx="7467600" cy="742950"/>
          </a:xfrm>
        </p:spPr>
        <p:txBody>
          <a:bodyPr/>
          <a:lstStyle/>
          <a:p>
            <a:r>
              <a:rPr lang="en-US" dirty="0" smtClean="0"/>
              <a:t>Sparse versus dense vectors</a:t>
            </a:r>
            <a:endParaRPr lang="en-US" dirty="0"/>
          </a:p>
        </p:txBody>
      </p:sp>
      <p:sp>
        <p:nvSpPr>
          <p:cNvPr id="3" name="Content Placeholder 2"/>
          <p:cNvSpPr>
            <a:spLocks noGrp="1"/>
          </p:cNvSpPr>
          <p:nvPr>
            <p:ph idx="1"/>
          </p:nvPr>
        </p:nvSpPr>
        <p:spPr>
          <a:xfrm>
            <a:off x="228600" y="819150"/>
            <a:ext cx="8839200" cy="3962400"/>
          </a:xfrm>
        </p:spPr>
        <p:txBody>
          <a:bodyPr/>
          <a:lstStyle/>
          <a:p>
            <a:r>
              <a:rPr lang="en-US" dirty="0" smtClean="0"/>
              <a:t>Why dense vectors?</a:t>
            </a:r>
          </a:p>
          <a:p>
            <a:pPr lvl="1"/>
            <a:r>
              <a:rPr lang="en-US" sz="2400" dirty="0" smtClean="0"/>
              <a:t>Short vectors may be easier to use as features in machine learning (less weights to tune)</a:t>
            </a:r>
          </a:p>
          <a:p>
            <a:pPr lvl="1"/>
            <a:r>
              <a:rPr lang="en-US" sz="2400" dirty="0" smtClean="0"/>
              <a:t>Dense vectors may generalize better than storing explicit counts</a:t>
            </a:r>
          </a:p>
          <a:p>
            <a:pPr lvl="1"/>
            <a:r>
              <a:rPr lang="en-US" sz="2400" dirty="0" smtClean="0"/>
              <a:t>They may do better at capturing synonymy:</a:t>
            </a:r>
          </a:p>
          <a:p>
            <a:pPr lvl="2"/>
            <a:r>
              <a:rPr lang="en-US" sz="2400" i="1" dirty="0"/>
              <a:t>c</a:t>
            </a:r>
            <a:r>
              <a:rPr lang="en-US" sz="2400" i="1" dirty="0" smtClean="0"/>
              <a:t>ar</a:t>
            </a:r>
            <a:r>
              <a:rPr lang="en-US" sz="2400" dirty="0" smtClean="0"/>
              <a:t> and </a:t>
            </a:r>
            <a:r>
              <a:rPr lang="en-US" sz="2400" i="1" dirty="0" smtClean="0"/>
              <a:t>automobile</a:t>
            </a:r>
            <a:r>
              <a:rPr lang="en-US" sz="2400" dirty="0" smtClean="0"/>
              <a:t> are synonyms; but are represented as distinct dimensions; this fails to capture similarity between a word with </a:t>
            </a:r>
            <a:r>
              <a:rPr lang="en-US" sz="2400" i="1" dirty="0" smtClean="0"/>
              <a:t>car</a:t>
            </a:r>
            <a:r>
              <a:rPr lang="en-US" sz="2400" dirty="0" smtClean="0"/>
              <a:t> as a neighbor and a word with </a:t>
            </a:r>
            <a:r>
              <a:rPr lang="en-US" sz="2400" i="1" dirty="0" smtClean="0"/>
              <a:t>automobile</a:t>
            </a:r>
            <a:r>
              <a:rPr lang="en-US" sz="2400" dirty="0" smtClean="0"/>
              <a:t> as a neighbor</a:t>
            </a:r>
          </a:p>
        </p:txBody>
      </p:sp>
      <p:sp>
        <p:nvSpPr>
          <p:cNvPr id="4" name="Slide Number Placeholder 3"/>
          <p:cNvSpPr>
            <a:spLocks noGrp="1"/>
          </p:cNvSpPr>
          <p:nvPr>
            <p:ph type="sldNum" sz="quarter" idx="12"/>
          </p:nvPr>
        </p:nvSpPr>
        <p:spPr/>
        <p:txBody>
          <a:bodyPr/>
          <a:lstStyle/>
          <a:p>
            <a:fld id="{10F35DC5-7E65-8247-99AB-4E984F8A921E}" type="slidenum">
              <a:rPr lang="en-US" smtClean="0"/>
              <a:pPr/>
              <a:t>56</a:t>
            </a:fld>
            <a:endParaRPr lang="en-US" dirty="0"/>
          </a:p>
        </p:txBody>
      </p:sp>
      <p:sp>
        <p:nvSpPr>
          <p:cNvPr id="5" name="Date Placeholder 4"/>
          <p:cNvSpPr>
            <a:spLocks noGrp="1"/>
          </p:cNvSpPr>
          <p:nvPr>
            <p:ph type="dt" sz="half" idx="10"/>
          </p:nvPr>
        </p:nvSpPr>
        <p:spPr/>
        <p:txBody>
          <a:bodyPr/>
          <a:lstStyle/>
          <a:p>
            <a:pPr>
              <a:defRPr/>
            </a:pPr>
            <a:fld id="{1AB039E9-69AA-4270-BF9F-45955FBB3F62}" type="datetime1">
              <a:rPr lang="en-US" smtClean="0"/>
              <a:t>2/23/2016</a:t>
            </a:fld>
            <a:endParaRPr lang="en-US"/>
          </a:p>
        </p:txBody>
      </p:sp>
      <p:sp>
        <p:nvSpPr>
          <p:cNvPr id="6" name="Footer Placeholder 5"/>
          <p:cNvSpPr>
            <a:spLocks noGrp="1"/>
          </p:cNvSpPr>
          <p:nvPr>
            <p:ph type="ftr" sz="quarter" idx="11"/>
          </p:nvPr>
        </p:nvSpPr>
        <p:spPr/>
        <p:txBody>
          <a:bodyPr/>
          <a:lstStyle/>
          <a:p>
            <a:pPr>
              <a:defRPr/>
            </a:pPr>
            <a:r>
              <a:rPr lang="en-US" smtClean="0"/>
              <a:t>CPSC503 Winter 2016</a:t>
            </a:r>
            <a:endParaRPr lang="en-US"/>
          </a:p>
        </p:txBody>
      </p:sp>
      <mc:AlternateContent xmlns:mc="http://schemas.openxmlformats.org/markup-compatibility/2006">
        <mc:Choice xmlns:p14="http://schemas.microsoft.com/office/powerpoint/2010/main" Requires="p14">
          <p:contentPart p14:bwMode="auto" r:id="rId2">
            <p14:nvContentPartPr>
              <p14:cNvPr id="7" name="Ink 6"/>
              <p14:cNvContentPartPr/>
              <p14:nvPr/>
            </p14:nvContentPartPr>
            <p14:xfrm>
              <a:off x="491760" y="1617120"/>
              <a:ext cx="462960" cy="996480"/>
            </p14:xfrm>
          </p:contentPart>
        </mc:Choice>
        <mc:Fallback>
          <p:pic>
            <p:nvPicPr>
              <p:cNvPr id="7" name="Ink 6"/>
              <p:cNvPicPr/>
              <p:nvPr/>
            </p:nvPicPr>
            <p:blipFill>
              <a:blip r:embed="rId3"/>
              <a:stretch>
                <a:fillRect/>
              </a:stretch>
            </p:blipFill>
            <p:spPr>
              <a:xfrm>
                <a:off x="482400" y="1607040"/>
                <a:ext cx="483120" cy="1015920"/>
              </a:xfrm>
              <a:prstGeom prst="rect">
                <a:avLst/>
              </a:prstGeom>
            </p:spPr>
          </p:pic>
        </mc:Fallback>
      </mc:AlternateContent>
    </p:spTree>
    <p:extLst>
      <p:ext uri="{BB962C8B-B14F-4D97-AF65-F5344CB8AC3E}">
        <p14:creationId xmlns:p14="http://schemas.microsoft.com/office/powerpoint/2010/main" val="81201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methods for getting short dense vectors</a:t>
            </a:r>
            <a:endParaRPr lang="en-US" dirty="0"/>
          </a:p>
        </p:txBody>
      </p:sp>
      <p:sp>
        <p:nvSpPr>
          <p:cNvPr id="3" name="Content Placeholder 2"/>
          <p:cNvSpPr>
            <a:spLocks noGrp="1"/>
          </p:cNvSpPr>
          <p:nvPr>
            <p:ph idx="1"/>
          </p:nvPr>
        </p:nvSpPr>
        <p:spPr/>
        <p:txBody>
          <a:bodyPr/>
          <a:lstStyle/>
          <a:p>
            <a:r>
              <a:rPr lang="en-US" sz="2800" dirty="0" smtClean="0"/>
              <a:t>Singular Value Decomposition (SVD)</a:t>
            </a:r>
          </a:p>
          <a:p>
            <a:pPr lvl="1"/>
            <a:r>
              <a:rPr lang="en-US" sz="2400" dirty="0" smtClean="0"/>
              <a:t>A special case of this is called LSA – Latent Semantic Analysis</a:t>
            </a:r>
          </a:p>
          <a:p>
            <a:r>
              <a:rPr lang="en-US" sz="2800" dirty="0" smtClean="0"/>
              <a:t>“Neural Language Model”-inspired predictive models</a:t>
            </a:r>
          </a:p>
          <a:p>
            <a:pPr lvl="1"/>
            <a:r>
              <a:rPr lang="en-US" sz="2400" dirty="0"/>
              <a:t>s</a:t>
            </a:r>
            <a:r>
              <a:rPr lang="en-US" sz="2400" dirty="0" smtClean="0"/>
              <a:t>kip-grams and CBOW</a:t>
            </a:r>
          </a:p>
          <a:p>
            <a:r>
              <a:rPr lang="en-US" sz="2800" dirty="0" smtClean="0">
                <a:solidFill>
                  <a:schemeClr val="bg1">
                    <a:lumMod val="65000"/>
                  </a:schemeClr>
                </a:solidFill>
              </a:rPr>
              <a:t>Brown clustering</a:t>
            </a:r>
            <a:endParaRPr lang="en-US" sz="2800" dirty="0">
              <a:solidFill>
                <a:schemeClr val="bg1">
                  <a:lumMod val="65000"/>
                </a:schemeClr>
              </a:solidFill>
            </a:endParaRPr>
          </a:p>
        </p:txBody>
      </p:sp>
      <p:sp>
        <p:nvSpPr>
          <p:cNvPr id="4" name="Slide Number Placeholder 3"/>
          <p:cNvSpPr>
            <a:spLocks noGrp="1"/>
          </p:cNvSpPr>
          <p:nvPr>
            <p:ph type="sldNum" sz="quarter" idx="12"/>
          </p:nvPr>
        </p:nvSpPr>
        <p:spPr/>
        <p:txBody>
          <a:bodyPr/>
          <a:lstStyle/>
          <a:p>
            <a:fld id="{10F35DC5-7E65-8247-99AB-4E984F8A921E}" type="slidenum">
              <a:rPr lang="en-US" smtClean="0"/>
              <a:pPr/>
              <a:t>57</a:t>
            </a:fld>
            <a:endParaRPr lang="en-US"/>
          </a:p>
        </p:txBody>
      </p:sp>
      <p:sp>
        <p:nvSpPr>
          <p:cNvPr id="5" name="Date Placeholder 4"/>
          <p:cNvSpPr>
            <a:spLocks noGrp="1"/>
          </p:cNvSpPr>
          <p:nvPr>
            <p:ph type="dt" sz="half" idx="10"/>
          </p:nvPr>
        </p:nvSpPr>
        <p:spPr/>
        <p:txBody>
          <a:bodyPr/>
          <a:lstStyle/>
          <a:p>
            <a:pPr>
              <a:defRPr/>
            </a:pPr>
            <a:fld id="{58443BC7-448B-482F-B7D5-1F322DE427F8}" type="datetime1">
              <a:rPr lang="en-US" smtClean="0"/>
              <a:t>2/23/2016</a:t>
            </a:fld>
            <a:endParaRPr lang="en-US"/>
          </a:p>
        </p:txBody>
      </p:sp>
      <p:sp>
        <p:nvSpPr>
          <p:cNvPr id="6" name="Footer Placeholder 5"/>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8068617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ctrTitle"/>
          </p:nvPr>
        </p:nvSpPr>
        <p:spPr>
          <a:xfrm>
            <a:off x="3962400" y="-323850"/>
            <a:ext cx="4800600" cy="1905000"/>
          </a:xfrm>
        </p:spPr>
        <p:txBody>
          <a:bodyPr/>
          <a:lstStyle/>
          <a:p>
            <a:r>
              <a:rPr lang="en-US" sz="4000" dirty="0" smtClean="0">
                <a:latin typeface="Calibri (Headings)"/>
                <a:cs typeface="Calibri (Headings)"/>
              </a:rPr>
              <a:t>Vector Semantics</a:t>
            </a:r>
            <a:endParaRPr lang="en-US" sz="4000" dirty="0">
              <a:latin typeface="Calibri (Headings)"/>
              <a:ea typeface="ＭＳ Ｐゴシック" charset="0"/>
              <a:cs typeface="Calibri (Headings)"/>
            </a:endParaRPr>
          </a:p>
        </p:txBody>
      </p:sp>
      <p:sp>
        <p:nvSpPr>
          <p:cNvPr id="16387" name="Rectangle 6"/>
          <p:cNvSpPr>
            <a:spLocks noGrp="1" noChangeArrowheads="1"/>
          </p:cNvSpPr>
          <p:nvPr>
            <p:ph type="subTitle" idx="1"/>
          </p:nvPr>
        </p:nvSpPr>
        <p:spPr>
          <a:xfrm>
            <a:off x="3810000" y="1809750"/>
            <a:ext cx="5105400" cy="1295400"/>
          </a:xfrm>
        </p:spPr>
        <p:txBody>
          <a:bodyPr/>
          <a:lstStyle/>
          <a:p>
            <a:r>
              <a:rPr lang="en-US" sz="3600" dirty="0" smtClean="0">
                <a:solidFill>
                  <a:srgbClr val="A4001D"/>
                </a:solidFill>
                <a:ea typeface="ＭＳ Ｐゴシック" charset="0"/>
                <a:cs typeface="Calibri"/>
              </a:rPr>
              <a:t>Dense Vectors via SVD</a:t>
            </a:r>
            <a:endParaRPr lang="en-US" sz="3600" dirty="0">
              <a:solidFill>
                <a:srgbClr val="A4001D"/>
              </a:solidFill>
              <a:ea typeface="ＭＳ Ｐゴシック" charset="0"/>
              <a:cs typeface="Calibri"/>
            </a:endParaRPr>
          </a:p>
        </p:txBody>
      </p:sp>
    </p:spTree>
    <p:extLst>
      <p:ext uri="{BB962C8B-B14F-4D97-AF65-F5344CB8AC3E}">
        <p14:creationId xmlns:p14="http://schemas.microsoft.com/office/powerpoint/2010/main" val="1210911548"/>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33350"/>
            <a:ext cx="7467600" cy="742950"/>
          </a:xfrm>
        </p:spPr>
        <p:txBody>
          <a:bodyPr/>
          <a:lstStyle/>
          <a:p>
            <a:r>
              <a:rPr lang="en-US" dirty="0" smtClean="0"/>
              <a:t>Intuition</a:t>
            </a:r>
            <a:endParaRPr lang="en-US" dirty="0"/>
          </a:p>
        </p:txBody>
      </p:sp>
      <p:sp>
        <p:nvSpPr>
          <p:cNvPr id="3" name="Content Placeholder 2"/>
          <p:cNvSpPr>
            <a:spLocks noGrp="1"/>
          </p:cNvSpPr>
          <p:nvPr>
            <p:ph idx="1"/>
          </p:nvPr>
        </p:nvSpPr>
        <p:spPr>
          <a:xfrm>
            <a:off x="381000" y="895350"/>
            <a:ext cx="8534400" cy="3333750"/>
          </a:xfrm>
        </p:spPr>
        <p:txBody>
          <a:bodyPr/>
          <a:lstStyle/>
          <a:p>
            <a:r>
              <a:rPr lang="en-US" dirty="0" smtClean="0"/>
              <a:t>Approximate an N-dimensional dataset using fewer dimensions</a:t>
            </a:r>
          </a:p>
          <a:p>
            <a:r>
              <a:rPr lang="en-US" dirty="0" smtClean="0"/>
              <a:t>By first rotating the axes into a new space</a:t>
            </a:r>
          </a:p>
          <a:p>
            <a:r>
              <a:rPr lang="en-US" dirty="0" smtClean="0"/>
              <a:t>In which the highest order dimension captures the most variance in the original dataset</a:t>
            </a:r>
          </a:p>
          <a:p>
            <a:r>
              <a:rPr lang="en-US" dirty="0" smtClean="0"/>
              <a:t>And the next dimension captures the next most variance, etc.</a:t>
            </a:r>
          </a:p>
          <a:p>
            <a:r>
              <a:rPr lang="en-US" dirty="0" smtClean="0"/>
              <a:t>Many such (related) methods:</a:t>
            </a:r>
          </a:p>
          <a:p>
            <a:pPr lvl="1">
              <a:spcBef>
                <a:spcPts val="380"/>
              </a:spcBef>
            </a:pPr>
            <a:r>
              <a:rPr lang="en-US" dirty="0" smtClean="0"/>
              <a:t>PCA – principle components analysis</a:t>
            </a:r>
          </a:p>
          <a:p>
            <a:pPr lvl="1">
              <a:spcBef>
                <a:spcPts val="380"/>
              </a:spcBef>
            </a:pPr>
            <a:r>
              <a:rPr lang="en-US" dirty="0" smtClean="0"/>
              <a:t>Factor Analysis</a:t>
            </a:r>
          </a:p>
          <a:p>
            <a:pPr lvl="1">
              <a:spcBef>
                <a:spcPts val="380"/>
              </a:spcBef>
            </a:pPr>
            <a:r>
              <a:rPr lang="en-US" dirty="0" smtClean="0"/>
              <a:t>SVD</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59</a:t>
            </a:fld>
            <a:endParaRPr lang="en-US"/>
          </a:p>
        </p:txBody>
      </p:sp>
      <p:sp>
        <p:nvSpPr>
          <p:cNvPr id="5" name="Date Placeholder 4"/>
          <p:cNvSpPr>
            <a:spLocks noGrp="1"/>
          </p:cNvSpPr>
          <p:nvPr>
            <p:ph type="dt" sz="half" idx="10"/>
          </p:nvPr>
        </p:nvSpPr>
        <p:spPr/>
        <p:txBody>
          <a:bodyPr/>
          <a:lstStyle/>
          <a:p>
            <a:pPr>
              <a:defRPr/>
            </a:pPr>
            <a:fld id="{9EE3DF7E-1979-4B62-8111-8D3A65EA62AB}" type="datetime1">
              <a:rPr lang="en-US" smtClean="0"/>
              <a:t>2/23/2016</a:t>
            </a:fld>
            <a:endParaRPr lang="en-US"/>
          </a:p>
        </p:txBody>
      </p:sp>
      <p:sp>
        <p:nvSpPr>
          <p:cNvPr id="6" name="Footer Placeholder 5"/>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1417569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0470"/>
            <a:ext cx="4038600" cy="742950"/>
          </a:xfrm>
        </p:spPr>
        <p:txBody>
          <a:bodyPr/>
          <a:lstStyle/>
          <a:p>
            <a:r>
              <a:rPr lang="en-US" sz="2000" dirty="0" smtClean="0"/>
              <a:t>Word similarity for historical linguistics:</a:t>
            </a:r>
            <a:br>
              <a:rPr lang="en-US" sz="2000" dirty="0" smtClean="0"/>
            </a:br>
            <a:r>
              <a:rPr lang="en-US" sz="2000" dirty="0" smtClean="0"/>
              <a:t>semantic change over time</a:t>
            </a:r>
            <a:endParaRPr lang="en-US" sz="2000"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a:t>
            </a:fld>
            <a:endParaRPr lang="en-US"/>
          </a:p>
        </p:txBody>
      </p:sp>
      <p:sp>
        <p:nvSpPr>
          <p:cNvPr id="8" name="TextBox 7"/>
          <p:cNvSpPr txBox="1"/>
          <p:nvPr/>
        </p:nvSpPr>
        <p:spPr>
          <a:xfrm>
            <a:off x="990601" y="1163424"/>
            <a:ext cx="2676695" cy="646331"/>
          </a:xfrm>
          <a:prstGeom prst="rect">
            <a:avLst/>
          </a:prstGeom>
          <a:noFill/>
        </p:spPr>
        <p:txBody>
          <a:bodyPr wrap="none" rtlCol="0">
            <a:spAutoFit/>
          </a:bodyPr>
          <a:lstStyle/>
          <a:p>
            <a:r>
              <a:rPr lang="en-US" sz="1800" dirty="0" err="1" smtClean="0">
                <a:latin typeface="+mn-lt"/>
              </a:rPr>
              <a:t>Sagi</a:t>
            </a:r>
            <a:r>
              <a:rPr lang="en-US" sz="1800" dirty="0" smtClean="0">
                <a:latin typeface="+mn-lt"/>
              </a:rPr>
              <a:t>, Kaufmann Clark 2013</a:t>
            </a:r>
          </a:p>
          <a:p>
            <a:endParaRPr lang="en-US" sz="1800" dirty="0">
              <a:latin typeface="+mn-lt"/>
            </a:endParaRPr>
          </a:p>
        </p:txBody>
      </p:sp>
      <p:graphicFrame>
        <p:nvGraphicFramePr>
          <p:cNvPr id="10" name="Chart 9"/>
          <p:cNvGraphicFramePr>
            <a:graphicFrameLocks/>
          </p:cNvGraphicFramePr>
          <p:nvPr>
            <p:extLst/>
          </p:nvPr>
        </p:nvGraphicFramePr>
        <p:xfrm>
          <a:off x="-381000" y="150495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3" name="Date Placeholder 2"/>
          <p:cNvSpPr>
            <a:spLocks noGrp="1"/>
          </p:cNvSpPr>
          <p:nvPr>
            <p:ph type="dt" sz="half" idx="10"/>
          </p:nvPr>
        </p:nvSpPr>
        <p:spPr>
          <a:xfrm>
            <a:off x="6858000" y="4803321"/>
            <a:ext cx="1981200" cy="342900"/>
          </a:xfrm>
        </p:spPr>
        <p:txBody>
          <a:bodyPr/>
          <a:lstStyle/>
          <a:p>
            <a:pPr>
              <a:defRPr/>
            </a:pPr>
            <a:fld id="{416A11FD-A01D-4B8F-8129-336E8BFD4903}" type="datetime1">
              <a:rPr lang="en-US" smtClean="0"/>
              <a:t>2/23/2016</a:t>
            </a:fld>
            <a:endParaRPr lang="en-US" dirty="0"/>
          </a:p>
        </p:txBody>
      </p:sp>
      <p:sp>
        <p:nvSpPr>
          <p:cNvPr id="7" name="Footer Placeholder 6"/>
          <p:cNvSpPr>
            <a:spLocks noGrp="1"/>
          </p:cNvSpPr>
          <p:nvPr>
            <p:ph type="ftr" sz="quarter" idx="11"/>
          </p:nvPr>
        </p:nvSpPr>
        <p:spPr>
          <a:xfrm>
            <a:off x="3048000" y="4845150"/>
            <a:ext cx="2895600" cy="342900"/>
          </a:xfrm>
        </p:spPr>
        <p:txBody>
          <a:bodyPr/>
          <a:lstStyle/>
          <a:p>
            <a:pPr>
              <a:defRPr/>
            </a:pPr>
            <a:r>
              <a:rPr lang="en-US" dirty="0" smtClean="0"/>
              <a:t>CPSC503 Winter 2016</a:t>
            </a:r>
            <a:endParaRPr lang="en-US" dirty="0"/>
          </a:p>
        </p:txBody>
      </p:sp>
      <mc:AlternateContent xmlns:mc="http://schemas.openxmlformats.org/markup-compatibility/2006" xmlns:p14="http://schemas.microsoft.com/office/powerpoint/2010/main">
        <mc:Choice Requires="p14">
          <p:contentPart p14:bwMode="auto" r:id="rId4">
            <p14:nvContentPartPr>
              <p14:cNvPr id="9" name="Ink 8"/>
              <p14:cNvContentPartPr/>
              <p14:nvPr/>
            </p14:nvContentPartPr>
            <p14:xfrm>
              <a:off x="1143000" y="3994232"/>
              <a:ext cx="7688520" cy="999360"/>
            </p14:xfrm>
          </p:contentPart>
        </mc:Choice>
        <mc:Fallback xmlns="">
          <p:pic>
            <p:nvPicPr>
              <p:cNvPr id="9" name="Ink 8"/>
              <p:cNvPicPr/>
              <p:nvPr/>
            </p:nvPicPr>
            <p:blipFill>
              <a:blip r:embed="rId5"/>
              <a:stretch>
                <a:fillRect/>
              </a:stretch>
            </p:blipFill>
            <p:spPr>
              <a:xfrm>
                <a:off x="1136520" y="3984872"/>
                <a:ext cx="7708680" cy="1022400"/>
              </a:xfrm>
              <a:prstGeom prst="rect">
                <a:avLst/>
              </a:prstGeom>
            </p:spPr>
          </p:pic>
        </mc:Fallback>
      </mc:AlternateContent>
      <p:pic>
        <p:nvPicPr>
          <p:cNvPr id="358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285754"/>
            <a:ext cx="4495800" cy="4078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52351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80077" y="936545"/>
            <a:ext cx="4307286" cy="3871807"/>
          </a:xfrm>
        </p:spPr>
      </p:pic>
      <p:sp>
        <p:nvSpPr>
          <p:cNvPr id="4" name="Slide Number Placeholder 3"/>
          <p:cNvSpPr>
            <a:spLocks noGrp="1"/>
          </p:cNvSpPr>
          <p:nvPr>
            <p:ph type="sldNum" sz="quarter" idx="12"/>
          </p:nvPr>
        </p:nvSpPr>
        <p:spPr>
          <a:xfrm>
            <a:off x="36394" y="4797472"/>
            <a:ext cx="1981200" cy="342900"/>
          </a:xfrm>
        </p:spPr>
        <p:txBody>
          <a:bodyPr/>
          <a:lstStyle/>
          <a:p>
            <a:fld id="{10F35DC5-7E65-8247-99AB-4E984F8A921E}" type="slidenum">
              <a:rPr lang="en-US" smtClean="0"/>
              <a:pPr/>
              <a:t>60</a:t>
            </a:fld>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3758" y="941203"/>
            <a:ext cx="4323298" cy="3886200"/>
          </a:xfrm>
          <a:prstGeom prst="rect">
            <a:avLst/>
          </a:prstGeom>
        </p:spPr>
      </p:pic>
      <p:sp>
        <p:nvSpPr>
          <p:cNvPr id="2" name="Title 1"/>
          <p:cNvSpPr>
            <a:spLocks noGrp="1"/>
          </p:cNvSpPr>
          <p:nvPr>
            <p:ph type="title"/>
          </p:nvPr>
        </p:nvSpPr>
        <p:spPr>
          <a:xfrm>
            <a:off x="914400" y="133350"/>
            <a:ext cx="6141933" cy="561340"/>
          </a:xfrm>
        </p:spPr>
        <p:txBody>
          <a:bodyPr/>
          <a:lstStyle/>
          <a:p>
            <a:r>
              <a:rPr lang="en-US" dirty="0" smtClean="0"/>
              <a:t>Dimensionality reduction</a:t>
            </a:r>
            <a:endParaRPr lang="en-US" dirty="0"/>
          </a:p>
        </p:txBody>
      </p:sp>
      <p:sp>
        <p:nvSpPr>
          <p:cNvPr id="3" name="Date Placeholder 2"/>
          <p:cNvSpPr>
            <a:spLocks noGrp="1"/>
          </p:cNvSpPr>
          <p:nvPr>
            <p:ph type="dt" sz="half" idx="10"/>
          </p:nvPr>
        </p:nvSpPr>
        <p:spPr>
          <a:xfrm>
            <a:off x="7692900" y="4862944"/>
            <a:ext cx="1451100" cy="259080"/>
          </a:xfrm>
        </p:spPr>
        <p:txBody>
          <a:bodyPr/>
          <a:lstStyle/>
          <a:p>
            <a:pPr>
              <a:defRPr/>
            </a:pPr>
            <a:fld id="{29EF6CC7-781B-4143-89E4-4C003E0E34B5}" type="datetime1">
              <a:rPr lang="en-US" smtClean="0"/>
              <a:t>2/23/2016</a:t>
            </a:fld>
            <a:endParaRPr lang="en-US" dirty="0"/>
          </a:p>
        </p:txBody>
      </p:sp>
      <p:sp>
        <p:nvSpPr>
          <p:cNvPr id="7" name="Footer Placeholder 6"/>
          <p:cNvSpPr>
            <a:spLocks noGrp="1"/>
          </p:cNvSpPr>
          <p:nvPr>
            <p:ph type="ftr" sz="quarter" idx="11"/>
          </p:nvPr>
        </p:nvSpPr>
        <p:spPr>
          <a:xfrm>
            <a:off x="609600" y="4783825"/>
            <a:ext cx="2895600" cy="342900"/>
          </a:xfrm>
        </p:spPr>
        <p:txBody>
          <a:bodyPr/>
          <a:lstStyle/>
          <a:p>
            <a:pPr>
              <a:defRPr/>
            </a:pPr>
            <a:r>
              <a:rPr lang="en-US" dirty="0" smtClean="0"/>
              <a:t>CPSC503 Winter 2016</a:t>
            </a:r>
            <a:endParaRPr lang="en-US" dirty="0"/>
          </a:p>
        </p:txBody>
      </p:sp>
      <p:sp>
        <p:nvSpPr>
          <p:cNvPr id="8" name="Title 1"/>
          <p:cNvSpPr txBox="1">
            <a:spLocks/>
          </p:cNvSpPr>
          <p:nvPr/>
        </p:nvSpPr>
        <p:spPr bwMode="auto">
          <a:xfrm>
            <a:off x="335067" y="1034179"/>
            <a:ext cx="3348691" cy="382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3200" b="1">
                <a:solidFill>
                  <a:schemeClr val="tx1"/>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chemeClr val="tx1"/>
                </a:solidFill>
                <a:latin typeface="Lucida Sans" pitchFamily="-65" charset="0"/>
              </a:defRPr>
            </a:lvl6pPr>
            <a:lvl7pPr marL="914400" algn="l" rtl="0" eaLnBrk="1" fontAlgn="base" hangingPunct="1">
              <a:spcBef>
                <a:spcPct val="0"/>
              </a:spcBef>
              <a:spcAft>
                <a:spcPct val="0"/>
              </a:spcAft>
              <a:defRPr sz="3600">
                <a:solidFill>
                  <a:schemeClr val="tx1"/>
                </a:solidFill>
                <a:latin typeface="Lucida Sans" pitchFamily="-65" charset="0"/>
              </a:defRPr>
            </a:lvl7pPr>
            <a:lvl8pPr marL="1371600" algn="l" rtl="0" eaLnBrk="1" fontAlgn="base" hangingPunct="1">
              <a:spcBef>
                <a:spcPct val="0"/>
              </a:spcBef>
              <a:spcAft>
                <a:spcPct val="0"/>
              </a:spcAft>
              <a:defRPr sz="3600">
                <a:solidFill>
                  <a:schemeClr val="tx1"/>
                </a:solidFill>
                <a:latin typeface="Lucida Sans" pitchFamily="-65" charset="0"/>
              </a:defRPr>
            </a:lvl8pPr>
            <a:lvl9pPr marL="1828800" algn="l" rtl="0" eaLnBrk="1" fontAlgn="base" hangingPunct="1">
              <a:spcBef>
                <a:spcPct val="0"/>
              </a:spcBef>
              <a:spcAft>
                <a:spcPct val="0"/>
              </a:spcAft>
              <a:defRPr sz="3600">
                <a:solidFill>
                  <a:schemeClr val="tx1"/>
                </a:solidFill>
                <a:latin typeface="Lucida Sans" pitchFamily="-65" charset="0"/>
              </a:defRPr>
            </a:lvl9pPr>
          </a:lstStyle>
          <a:p>
            <a:r>
              <a:rPr lang="en-CA" sz="2400" b="0" dirty="0"/>
              <a:t>If I “forget” about the new dimension-2 I am loosing less variability / information than if I forget any of the two original dimensions</a:t>
            </a:r>
          </a:p>
          <a:p>
            <a:r>
              <a:rPr lang="en-CA" sz="2400" b="0" dirty="0"/>
              <a:t>…I can use only dimension-1 and still capture much of the variation in the original data</a:t>
            </a:r>
            <a:endParaRPr lang="en-CA" sz="2400" b="0" dirty="0"/>
          </a:p>
        </p:txBody>
      </p:sp>
      <mc:AlternateContent xmlns:mc="http://schemas.openxmlformats.org/markup-compatibility/2006">
        <mc:Choice xmlns:p14="http://schemas.microsoft.com/office/powerpoint/2010/main" Requires="p14">
          <p:contentPart p14:bwMode="auto" r:id="rId5">
            <p14:nvContentPartPr>
              <p14:cNvPr id="9" name="Ink 8"/>
              <p14:cNvContentPartPr/>
              <p14:nvPr/>
            </p14:nvContentPartPr>
            <p14:xfrm>
              <a:off x="4073760" y="1358640"/>
              <a:ext cx="3635280" cy="3020400"/>
            </p14:xfrm>
          </p:contentPart>
        </mc:Choice>
        <mc:Fallback>
          <p:pic>
            <p:nvPicPr>
              <p:cNvPr id="9" name="Ink 8"/>
              <p:cNvPicPr/>
              <p:nvPr/>
            </p:nvPicPr>
            <p:blipFill>
              <a:blip r:embed="rId6"/>
              <a:stretch>
                <a:fillRect/>
              </a:stretch>
            </p:blipFill>
            <p:spPr>
              <a:xfrm>
                <a:off x="4064760" y="1347840"/>
                <a:ext cx="3654360" cy="3039120"/>
              </a:xfrm>
              <a:prstGeom prst="rect">
                <a:avLst/>
              </a:prstGeom>
            </p:spPr>
          </p:pic>
        </mc:Fallback>
      </mc:AlternateContent>
    </p:spTree>
    <p:extLst>
      <p:ext uri="{BB962C8B-B14F-4D97-AF65-F5344CB8AC3E}">
        <p14:creationId xmlns:p14="http://schemas.microsoft.com/office/powerpoint/2010/main" val="27920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65403" y="60440"/>
            <a:ext cx="7467600" cy="742950"/>
          </a:xfrm>
        </p:spPr>
        <p:txBody>
          <a:bodyPr/>
          <a:lstStyle/>
          <a:p>
            <a:r>
              <a:rPr lang="en-US" dirty="0" smtClean="0"/>
              <a:t>Singular </a:t>
            </a:r>
            <a:r>
              <a:rPr lang="en-US" smtClean="0"/>
              <a:t>Value Decomposition</a:t>
            </a:r>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61</a:t>
            </a:fld>
            <a:endParaRPr lang="en-US"/>
          </a:p>
        </p:txBody>
      </p:sp>
      <p:sp>
        <p:nvSpPr>
          <p:cNvPr id="8" name="Content Placeholder 7"/>
          <p:cNvSpPr>
            <a:spLocks noGrp="1"/>
          </p:cNvSpPr>
          <p:nvPr>
            <p:ph idx="1"/>
          </p:nvPr>
        </p:nvSpPr>
        <p:spPr>
          <a:xfrm>
            <a:off x="228600" y="895350"/>
            <a:ext cx="8534400" cy="3333750"/>
          </a:xfrm>
        </p:spPr>
        <p:txBody>
          <a:bodyPr/>
          <a:lstStyle/>
          <a:p>
            <a:pPr marL="0" indent="0">
              <a:buNone/>
            </a:pPr>
            <a:r>
              <a:rPr lang="en-US" i="1" dirty="0"/>
              <a:t>Any rectangular </a:t>
            </a:r>
            <a:r>
              <a:rPr lang="en-US" i="1" dirty="0">
                <a:solidFill>
                  <a:srgbClr val="00B0F0"/>
                </a:solidFill>
              </a:rPr>
              <a:t>w x c </a:t>
            </a:r>
            <a:r>
              <a:rPr lang="en-US" i="1" dirty="0"/>
              <a:t>matrix </a:t>
            </a:r>
            <a:r>
              <a:rPr lang="en-US" i="1" dirty="0">
                <a:solidFill>
                  <a:srgbClr val="00B0F0"/>
                </a:solidFill>
              </a:rPr>
              <a:t>X</a:t>
            </a:r>
            <a:r>
              <a:rPr lang="en-US" i="1" dirty="0"/>
              <a:t> </a:t>
            </a:r>
            <a:r>
              <a:rPr lang="en-US" i="1" dirty="0" smtClean="0"/>
              <a:t>equals the product </a:t>
            </a:r>
            <a:r>
              <a:rPr lang="en-US" i="1" dirty="0"/>
              <a:t>of 3 matrices:</a:t>
            </a:r>
          </a:p>
          <a:p>
            <a:pPr marL="0" indent="0">
              <a:buNone/>
            </a:pPr>
            <a:r>
              <a:rPr lang="en-US" b="1" dirty="0"/>
              <a:t>W</a:t>
            </a:r>
            <a:r>
              <a:rPr lang="en-US" dirty="0"/>
              <a:t>: rows corresponding to original but </a:t>
            </a:r>
            <a:r>
              <a:rPr lang="en-US" dirty="0">
                <a:solidFill>
                  <a:srgbClr val="00B0F0"/>
                </a:solidFill>
              </a:rPr>
              <a:t>m</a:t>
            </a:r>
            <a:r>
              <a:rPr lang="en-US" dirty="0"/>
              <a:t> columns </a:t>
            </a:r>
            <a:r>
              <a:rPr lang="en-US" dirty="0" smtClean="0"/>
              <a:t>represents a dimension in a new latent space, such that </a:t>
            </a:r>
          </a:p>
          <a:p>
            <a:pPr lvl="1">
              <a:buFont typeface="Arial" charset="0"/>
              <a:buChar char="•"/>
            </a:pPr>
            <a:r>
              <a:rPr lang="en-US" dirty="0" smtClean="0"/>
              <a:t>M column vectors are orthogonal to each other</a:t>
            </a:r>
          </a:p>
          <a:p>
            <a:pPr lvl="1">
              <a:buFont typeface="Arial" charset="0"/>
              <a:buChar char="•"/>
            </a:pPr>
            <a:r>
              <a:rPr lang="en-US" dirty="0" smtClean="0"/>
              <a:t>Columns are ordered by the amount of variance in the dataset each new dimension accounts for</a:t>
            </a:r>
            <a:endParaRPr lang="en-US" dirty="0"/>
          </a:p>
          <a:p>
            <a:pPr marL="0" indent="0">
              <a:buNone/>
            </a:pPr>
            <a:r>
              <a:rPr lang="en-US" b="1" dirty="0"/>
              <a:t>S</a:t>
            </a:r>
            <a:r>
              <a:rPr lang="en-US" dirty="0"/>
              <a:t>:  diagonal </a:t>
            </a:r>
            <a:r>
              <a:rPr lang="en-US" i="1" dirty="0"/>
              <a:t>m</a:t>
            </a:r>
            <a:r>
              <a:rPr lang="en-US" dirty="0"/>
              <a:t> x </a:t>
            </a:r>
            <a:r>
              <a:rPr lang="en-US" i="1" dirty="0"/>
              <a:t>m</a:t>
            </a:r>
            <a:r>
              <a:rPr lang="en-US" dirty="0"/>
              <a:t> matrix of </a:t>
            </a:r>
            <a:r>
              <a:rPr lang="en-US" b="1" dirty="0"/>
              <a:t>singular </a:t>
            </a:r>
            <a:r>
              <a:rPr lang="en-US" b="1" dirty="0" smtClean="0"/>
              <a:t>values </a:t>
            </a:r>
            <a:r>
              <a:rPr lang="en-US" dirty="0" smtClean="0"/>
              <a:t>expressing the importance of each dimension.</a:t>
            </a:r>
            <a:endParaRPr lang="en-US" dirty="0"/>
          </a:p>
          <a:p>
            <a:pPr marL="0" indent="0">
              <a:buNone/>
            </a:pPr>
            <a:r>
              <a:rPr lang="en-US" b="1" dirty="0" smtClean="0"/>
              <a:t>C</a:t>
            </a:r>
            <a:r>
              <a:rPr lang="en-US" dirty="0"/>
              <a:t>: columns corresponding to original but m rows corresponding to singular values</a:t>
            </a:r>
          </a:p>
          <a:p>
            <a:endParaRPr lang="en-US" dirty="0"/>
          </a:p>
        </p:txBody>
      </p:sp>
      <p:sp>
        <p:nvSpPr>
          <p:cNvPr id="3" name="Date Placeholder 2"/>
          <p:cNvSpPr>
            <a:spLocks noGrp="1"/>
          </p:cNvSpPr>
          <p:nvPr>
            <p:ph type="dt" sz="half" idx="10"/>
          </p:nvPr>
        </p:nvSpPr>
        <p:spPr/>
        <p:txBody>
          <a:bodyPr/>
          <a:lstStyle/>
          <a:p>
            <a:pPr>
              <a:defRPr/>
            </a:pPr>
            <a:fld id="{4B9E2861-4866-4255-8174-476E1D8CC7C9}" type="datetime1">
              <a:rPr lang="en-US" smtClean="0"/>
              <a:t>2/23/2016</a:t>
            </a:fld>
            <a:endParaRPr lang="en-US"/>
          </a:p>
        </p:txBody>
      </p:sp>
      <p:sp>
        <p:nvSpPr>
          <p:cNvPr id="5" name="Footer Placeholder 4"/>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1211019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5403" y="60440"/>
            <a:ext cx="7467600" cy="742950"/>
          </a:xfrm>
        </p:spPr>
        <p:txBody>
          <a:bodyPr/>
          <a:lstStyle/>
          <a:p>
            <a:r>
              <a:rPr lang="en-US" dirty="0" smtClean="0"/>
              <a:t>Singular Value </a:t>
            </a:r>
            <a:r>
              <a:rPr lang="en-US" dirty="0" smtClean="0"/>
              <a:t>Decomposition (SVD)</a:t>
            </a:r>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62</a:t>
            </a:fld>
            <a:endParaRPr lang="en-US"/>
          </a:p>
        </p:txBody>
      </p:sp>
      <p:sp>
        <p:nvSpPr>
          <p:cNvPr id="8" name="Content Placeholder 7"/>
          <p:cNvSpPr>
            <a:spLocks noGrp="1"/>
          </p:cNvSpPr>
          <p:nvPr>
            <p:ph idx="1"/>
          </p:nvPr>
        </p:nvSpPr>
        <p:spPr>
          <a:xfrm>
            <a:off x="228600" y="895350"/>
            <a:ext cx="8534400" cy="3333750"/>
          </a:xfrm>
        </p:spPr>
        <p:txBody>
          <a:bodyPr/>
          <a:lstStyle/>
          <a:p>
            <a:pPr marL="0" indent="0">
              <a:buNone/>
            </a:pPr>
            <a:r>
              <a:rPr lang="en-US" i="1" dirty="0"/>
              <a:t>Any rectangular </a:t>
            </a:r>
            <a:r>
              <a:rPr lang="en-US" i="1" dirty="0">
                <a:solidFill>
                  <a:srgbClr val="00B0F0"/>
                </a:solidFill>
              </a:rPr>
              <a:t>w x c </a:t>
            </a:r>
            <a:r>
              <a:rPr lang="en-US" i="1" dirty="0"/>
              <a:t>matrix </a:t>
            </a:r>
            <a:r>
              <a:rPr lang="en-US" i="1" dirty="0">
                <a:solidFill>
                  <a:srgbClr val="00B0F0"/>
                </a:solidFill>
              </a:rPr>
              <a:t>X</a:t>
            </a:r>
            <a:r>
              <a:rPr lang="en-US" i="1" dirty="0"/>
              <a:t> </a:t>
            </a:r>
            <a:r>
              <a:rPr lang="en-US" i="1" dirty="0" smtClean="0"/>
              <a:t>equals the product </a:t>
            </a:r>
            <a:r>
              <a:rPr lang="en-US" i="1" dirty="0"/>
              <a:t>of 3 matrices:</a:t>
            </a:r>
          </a:p>
          <a:p>
            <a:pPr marL="0" indent="0">
              <a:buNone/>
            </a:pPr>
            <a:endParaRPr lang="en-US" b="1" dirty="0" smtClean="0"/>
          </a:p>
          <a:p>
            <a:pPr marL="0" indent="0">
              <a:buNone/>
            </a:pPr>
            <a:endParaRPr lang="en-US" b="1" dirty="0"/>
          </a:p>
          <a:p>
            <a:pPr marL="0" indent="0">
              <a:buNone/>
            </a:pPr>
            <a:endParaRPr lang="en-US" b="1" dirty="0" smtClean="0"/>
          </a:p>
          <a:p>
            <a:pPr marL="0" indent="0">
              <a:buNone/>
            </a:pPr>
            <a:endParaRPr lang="en-US" b="1" dirty="0"/>
          </a:p>
          <a:p>
            <a:pPr marL="0" indent="0">
              <a:buNone/>
            </a:pPr>
            <a:endParaRPr lang="en-US" b="1" dirty="0" smtClean="0"/>
          </a:p>
          <a:p>
            <a:pPr marL="0" indent="0">
              <a:buNone/>
            </a:pPr>
            <a:endParaRPr lang="en-US" b="1" dirty="0"/>
          </a:p>
          <a:p>
            <a:pPr marL="0" indent="0">
              <a:buNone/>
            </a:pPr>
            <a:r>
              <a:rPr lang="en-US" b="1" dirty="0" smtClean="0"/>
              <a:t>S</a:t>
            </a:r>
            <a:r>
              <a:rPr lang="en-US" dirty="0"/>
              <a:t>:  diagonal </a:t>
            </a:r>
            <a:r>
              <a:rPr lang="en-US" i="1" dirty="0"/>
              <a:t>m</a:t>
            </a:r>
            <a:r>
              <a:rPr lang="en-US" dirty="0"/>
              <a:t> x </a:t>
            </a:r>
            <a:r>
              <a:rPr lang="en-US" i="1" dirty="0"/>
              <a:t>m</a:t>
            </a:r>
            <a:r>
              <a:rPr lang="en-US" dirty="0"/>
              <a:t> matrix of </a:t>
            </a:r>
            <a:r>
              <a:rPr lang="en-US" b="1" dirty="0"/>
              <a:t>singular </a:t>
            </a:r>
            <a:r>
              <a:rPr lang="en-US" b="1" dirty="0" smtClean="0"/>
              <a:t>values </a:t>
            </a:r>
            <a:r>
              <a:rPr lang="en-US" dirty="0" smtClean="0"/>
              <a:t>expressing the importance of each dimension.</a:t>
            </a:r>
            <a:endParaRPr lang="en-US" dirty="0"/>
          </a:p>
          <a:p>
            <a:endParaRPr lang="en-US" dirty="0"/>
          </a:p>
        </p:txBody>
      </p:sp>
      <p:sp>
        <p:nvSpPr>
          <p:cNvPr id="3" name="Date Placeholder 2"/>
          <p:cNvSpPr>
            <a:spLocks noGrp="1"/>
          </p:cNvSpPr>
          <p:nvPr>
            <p:ph type="dt" sz="half" idx="10"/>
          </p:nvPr>
        </p:nvSpPr>
        <p:spPr/>
        <p:txBody>
          <a:bodyPr/>
          <a:lstStyle/>
          <a:p>
            <a:pPr>
              <a:defRPr/>
            </a:pPr>
            <a:fld id="{4B9E2861-4866-4255-8174-476E1D8CC7C9}" type="datetime1">
              <a:rPr lang="en-US" smtClean="0"/>
              <a:t>2/23/2016</a:t>
            </a:fld>
            <a:endParaRPr lang="en-US"/>
          </a:p>
        </p:txBody>
      </p:sp>
      <p:sp>
        <p:nvSpPr>
          <p:cNvPr id="5" name="Footer Placeholder 4"/>
          <p:cNvSpPr>
            <a:spLocks noGrp="1"/>
          </p:cNvSpPr>
          <p:nvPr>
            <p:ph type="ftr" sz="quarter" idx="11"/>
          </p:nvPr>
        </p:nvSpPr>
        <p:spPr/>
        <p:txBody>
          <a:bodyPr/>
          <a:lstStyle/>
          <a:p>
            <a:pPr>
              <a:defRPr/>
            </a:pPr>
            <a:r>
              <a:rPr lang="en-US" smtClean="0"/>
              <a:t>CPSC503 Winter 2016</a:t>
            </a:r>
            <a:endParaRPr lang="en-US"/>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595" t="3325" r="4642" b="67297"/>
          <a:stretch/>
        </p:blipFill>
        <p:spPr bwMode="auto">
          <a:xfrm>
            <a:off x="685800" y="1657349"/>
            <a:ext cx="7467600" cy="2242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bwMode="auto">
          <a:xfrm>
            <a:off x="1842447" y="1831359"/>
            <a:ext cx="976953" cy="4572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Lucida Sans" pitchFamily="-65" charset="0"/>
            </a:endParaRPr>
          </a:p>
        </p:txBody>
      </p:sp>
      <mc:AlternateContent xmlns:mc="http://schemas.openxmlformats.org/markup-compatibility/2006">
        <mc:Choice xmlns:p14="http://schemas.microsoft.com/office/powerpoint/2010/main" Requires="p14">
          <p:contentPart p14:bwMode="auto" r:id="rId4">
            <p14:nvContentPartPr>
              <p14:cNvPr id="7" name="Ink 6"/>
              <p14:cNvContentPartPr/>
              <p14:nvPr/>
            </p14:nvContentPartPr>
            <p14:xfrm>
              <a:off x="1248120" y="1267560"/>
              <a:ext cx="3836880" cy="2647080"/>
            </p14:xfrm>
          </p:contentPart>
        </mc:Choice>
        <mc:Fallback>
          <p:pic>
            <p:nvPicPr>
              <p:cNvPr id="7" name="Ink 6"/>
              <p:cNvPicPr/>
              <p:nvPr/>
            </p:nvPicPr>
            <p:blipFill>
              <a:blip r:embed="rId5"/>
              <a:stretch>
                <a:fillRect/>
              </a:stretch>
            </p:blipFill>
            <p:spPr>
              <a:xfrm>
                <a:off x="1238040" y="1259280"/>
                <a:ext cx="3859920" cy="2668680"/>
              </a:xfrm>
              <a:prstGeom prst="rect">
                <a:avLst/>
              </a:prstGeom>
            </p:spPr>
          </p:pic>
        </mc:Fallback>
      </mc:AlternateContent>
    </p:spTree>
    <p:extLst>
      <p:ext uri="{BB962C8B-B14F-4D97-AF65-F5344CB8AC3E}">
        <p14:creationId xmlns:p14="http://schemas.microsoft.com/office/powerpoint/2010/main" val="366426529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971550"/>
            <a:ext cx="2743200" cy="2507492"/>
          </a:xfrm>
        </p:spPr>
        <p:txBody>
          <a:bodyPr/>
          <a:lstStyle/>
          <a:p>
            <a:r>
              <a:rPr lang="en-CA" dirty="0" smtClean="0"/>
              <a:t>SVD to produce word </a:t>
            </a:r>
            <a:r>
              <a:rPr lang="en-CA" dirty="0" err="1" smtClean="0"/>
              <a:t>embeddings</a:t>
            </a:r>
            <a:r>
              <a:rPr lang="en-CA" dirty="0" smtClean="0"/>
              <a:t>:</a:t>
            </a:r>
            <a:br>
              <a:rPr lang="en-CA" dirty="0" smtClean="0"/>
            </a:br>
            <a:r>
              <a:rPr lang="en-CA" dirty="0" smtClean="0"/>
              <a:t>applied to word-word PPMI matrix</a:t>
            </a:r>
            <a:endParaRPr lang="en-CA" dirty="0"/>
          </a:p>
        </p:txBody>
      </p:sp>
      <p:sp>
        <p:nvSpPr>
          <p:cNvPr id="4" name="Date Placeholder 3"/>
          <p:cNvSpPr>
            <a:spLocks noGrp="1"/>
          </p:cNvSpPr>
          <p:nvPr>
            <p:ph type="dt" sz="half" idx="10"/>
          </p:nvPr>
        </p:nvSpPr>
        <p:spPr/>
        <p:txBody>
          <a:bodyPr/>
          <a:lstStyle/>
          <a:p>
            <a:pPr>
              <a:defRPr/>
            </a:pPr>
            <a:fld id="{3123815C-3B56-4D89-860A-047C21B6E7D2}" type="datetime1">
              <a:rPr lang="en-US" smtClean="0"/>
              <a:t>2/23/2016</a:t>
            </a:fld>
            <a:endParaRPr lang="en-US"/>
          </a:p>
        </p:txBody>
      </p:sp>
      <p:sp>
        <p:nvSpPr>
          <p:cNvPr id="5" name="Footer Placeholder 4"/>
          <p:cNvSpPr>
            <a:spLocks noGrp="1"/>
          </p:cNvSpPr>
          <p:nvPr>
            <p:ph type="ftr" sz="quarter" idx="11"/>
          </p:nvPr>
        </p:nvSpPr>
        <p:spPr/>
        <p:txBody>
          <a:bodyPr/>
          <a:lstStyle/>
          <a:p>
            <a:pPr>
              <a:defRPr/>
            </a:pPr>
            <a:r>
              <a:rPr lang="en-US" smtClean="0"/>
              <a:t>CPSC503 Winter 2016</a:t>
            </a:r>
            <a:endParaRPr lang="en-US"/>
          </a:p>
        </p:txBody>
      </p:sp>
      <p:sp>
        <p:nvSpPr>
          <p:cNvPr id="6" name="Slide Number Placeholder 5"/>
          <p:cNvSpPr>
            <a:spLocks noGrp="1"/>
          </p:cNvSpPr>
          <p:nvPr>
            <p:ph type="sldNum" sz="quarter" idx="12"/>
          </p:nvPr>
        </p:nvSpPr>
        <p:spPr/>
        <p:txBody>
          <a:bodyPr/>
          <a:lstStyle/>
          <a:p>
            <a:fld id="{10F35DC5-7E65-8247-99AB-4E984F8A921E}" type="slidenum">
              <a:rPr lang="en-US" smtClean="0"/>
              <a:pPr/>
              <a:t>63</a:t>
            </a:fld>
            <a:endParaRPr lang="en-US"/>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4168"/>
            <a:ext cx="6634924" cy="493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p14="http://schemas.microsoft.com/office/powerpoint/2010/main" Requires="p14">
          <p:contentPart p14:bwMode="auto" r:id="rId3">
            <p14:nvContentPartPr>
              <p14:cNvPr id="7" name="Ink 6"/>
              <p14:cNvContentPartPr/>
              <p14:nvPr/>
            </p14:nvContentPartPr>
            <p14:xfrm>
              <a:off x="3110400" y="185040"/>
              <a:ext cx="5185440" cy="4475520"/>
            </p14:xfrm>
          </p:contentPart>
        </mc:Choice>
        <mc:Fallback>
          <p:pic>
            <p:nvPicPr>
              <p:cNvPr id="7" name="Ink 6"/>
              <p:cNvPicPr/>
              <p:nvPr/>
            </p:nvPicPr>
            <p:blipFill>
              <a:blip r:embed="rId4"/>
              <a:stretch>
                <a:fillRect/>
              </a:stretch>
            </p:blipFill>
            <p:spPr>
              <a:xfrm>
                <a:off x="3101760" y="172080"/>
                <a:ext cx="5196600" cy="4500720"/>
              </a:xfrm>
              <a:prstGeom prst="rect">
                <a:avLst/>
              </a:prstGeom>
            </p:spPr>
          </p:pic>
        </mc:Fallback>
      </mc:AlternateContent>
    </p:spTree>
    <p:extLst>
      <p:ext uri="{BB962C8B-B14F-4D97-AF65-F5344CB8AC3E}">
        <p14:creationId xmlns:p14="http://schemas.microsoft.com/office/powerpoint/2010/main" val="267429379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Truncated SVD produces </a:t>
            </a:r>
            <a:r>
              <a:rPr lang="en-US" dirty="0" err="1" smtClean="0"/>
              <a:t>embeddings</a:t>
            </a:r>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64</a:t>
            </a:fld>
            <a:endParaRPr lang="en-US"/>
          </a:p>
        </p:txBody>
      </p:sp>
      <p:sp>
        <p:nvSpPr>
          <p:cNvPr id="6" name="Content Placeholder 5"/>
          <p:cNvSpPr>
            <a:spLocks noGrp="1"/>
          </p:cNvSpPr>
          <p:nvPr>
            <p:ph idx="1"/>
          </p:nvPr>
        </p:nvSpPr>
        <p:spPr>
          <a:xfrm>
            <a:off x="304800" y="1352550"/>
            <a:ext cx="5808512" cy="3333750"/>
          </a:xfrm>
        </p:spPr>
        <p:txBody>
          <a:bodyPr/>
          <a:lstStyle/>
          <a:p>
            <a:r>
              <a:rPr lang="en-US" dirty="0" smtClean="0"/>
              <a:t>Each row of W matrix is a k-dimensional representation of each word </a:t>
            </a:r>
            <a:r>
              <a:rPr lang="en-US" i="1" dirty="0" smtClean="0"/>
              <a:t>w</a:t>
            </a:r>
          </a:p>
          <a:p>
            <a:r>
              <a:rPr lang="en-US" dirty="0" smtClean="0"/>
              <a:t>K might range from 50 to 1000</a:t>
            </a:r>
          </a:p>
          <a:p>
            <a:r>
              <a:rPr lang="en-US" dirty="0" smtClean="0"/>
              <a:t>Generally we keep the top k dimensions, but some experiments suggest that getting rid of the top 1 dimension or  even the top 50 dimensions is helpful (</a:t>
            </a:r>
            <a:r>
              <a:rPr lang="en-US" dirty="0" err="1" smtClean="0"/>
              <a:t>Lapesa</a:t>
            </a:r>
            <a:r>
              <a:rPr lang="en-US" dirty="0" smtClean="0"/>
              <a:t> and Evert 2014).</a:t>
            </a:r>
          </a:p>
          <a:p>
            <a:endParaRPr lang="en-US" dirty="0"/>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113322" y="1352555"/>
            <a:ext cx="3064555" cy="256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3" name="Date Placeholder 2"/>
          <p:cNvSpPr>
            <a:spLocks noGrp="1"/>
          </p:cNvSpPr>
          <p:nvPr>
            <p:ph type="dt" sz="half" idx="10"/>
          </p:nvPr>
        </p:nvSpPr>
        <p:spPr/>
        <p:txBody>
          <a:bodyPr/>
          <a:lstStyle/>
          <a:p>
            <a:pPr>
              <a:defRPr/>
            </a:pPr>
            <a:fld id="{2888DC4F-1951-47CE-8DA4-DD5C65C5FB2D}" type="datetime1">
              <a:rPr lang="en-US" smtClean="0"/>
              <a:t>2/23/2016</a:t>
            </a:fld>
            <a:endParaRPr lang="en-US"/>
          </a:p>
        </p:txBody>
      </p:sp>
      <p:sp>
        <p:nvSpPr>
          <p:cNvPr id="5" name="Footer Placeholder 4"/>
          <p:cNvSpPr>
            <a:spLocks noGrp="1"/>
          </p:cNvSpPr>
          <p:nvPr>
            <p:ph type="ftr" sz="quarter" idx="11"/>
          </p:nvPr>
        </p:nvSpPr>
        <p:spPr/>
        <p:txBody>
          <a:bodyPr/>
          <a:lstStyle/>
          <a:p>
            <a:pPr>
              <a:defRPr/>
            </a:pPr>
            <a:r>
              <a:rPr lang="en-US" smtClean="0"/>
              <a:t>CPSC503 Winter 2016</a:t>
            </a:r>
            <a:endParaRPr lang="en-US"/>
          </a:p>
        </p:txBody>
      </p:sp>
      <mc:AlternateContent xmlns:mc="http://schemas.openxmlformats.org/markup-compatibility/2006">
        <mc:Choice xmlns:p14="http://schemas.microsoft.com/office/powerpoint/2010/main" Requires="p14">
          <p:contentPart p14:bwMode="auto" r:id="rId3">
            <p14:nvContentPartPr>
              <p14:cNvPr id="8" name="Ink 7"/>
              <p14:cNvContentPartPr/>
              <p14:nvPr/>
            </p14:nvContentPartPr>
            <p14:xfrm>
              <a:off x="1266840" y="4473360"/>
              <a:ext cx="1426320" cy="151560"/>
            </p14:xfrm>
          </p:contentPart>
        </mc:Choice>
        <mc:Fallback>
          <p:pic>
            <p:nvPicPr>
              <p:cNvPr id="8" name="Ink 7"/>
              <p:cNvPicPr/>
              <p:nvPr/>
            </p:nvPicPr>
            <p:blipFill>
              <a:blip r:embed="rId4"/>
              <a:stretch>
                <a:fillRect/>
              </a:stretch>
            </p:blipFill>
            <p:spPr>
              <a:xfrm>
                <a:off x="1258920" y="4463640"/>
                <a:ext cx="1438200" cy="175320"/>
              </a:xfrm>
              <a:prstGeom prst="rect">
                <a:avLst/>
              </a:prstGeom>
            </p:spPr>
          </p:pic>
        </mc:Fallback>
      </mc:AlternateContent>
    </p:spTree>
    <p:extLst>
      <p:ext uri="{BB962C8B-B14F-4D97-AF65-F5344CB8AC3E}">
        <p14:creationId xmlns:p14="http://schemas.microsoft.com/office/powerpoint/2010/main" val="88538831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Embeddings</a:t>
            </a:r>
            <a:r>
              <a:rPr lang="en-US" dirty="0" smtClean="0"/>
              <a:t> versus sparse vectors</a:t>
            </a:r>
            <a:endParaRPr lang="en-US" dirty="0"/>
          </a:p>
        </p:txBody>
      </p:sp>
      <p:sp>
        <p:nvSpPr>
          <p:cNvPr id="3" name="Content Placeholder 2"/>
          <p:cNvSpPr>
            <a:spLocks noGrp="1"/>
          </p:cNvSpPr>
          <p:nvPr>
            <p:ph idx="1"/>
          </p:nvPr>
        </p:nvSpPr>
        <p:spPr>
          <a:xfrm>
            <a:off x="304800" y="1352550"/>
            <a:ext cx="8534400" cy="3333750"/>
          </a:xfrm>
        </p:spPr>
        <p:txBody>
          <a:bodyPr/>
          <a:lstStyle/>
          <a:p>
            <a:r>
              <a:rPr lang="en-US" sz="2800" dirty="0" smtClean="0"/>
              <a:t>Dense SVD </a:t>
            </a:r>
            <a:r>
              <a:rPr lang="en-US" sz="2800" dirty="0" err="1" smtClean="0"/>
              <a:t>embeddings</a:t>
            </a:r>
            <a:r>
              <a:rPr lang="en-US" sz="2800" dirty="0" smtClean="0"/>
              <a:t> sometimes work better than sparse PPMI matrices at tasks like word similarity</a:t>
            </a:r>
          </a:p>
          <a:p>
            <a:pPr lvl="1"/>
            <a:r>
              <a:rPr lang="en-US" sz="2200" dirty="0" err="1" smtClean="0"/>
              <a:t>Denoising</a:t>
            </a:r>
            <a:r>
              <a:rPr lang="en-US" sz="2200" dirty="0" smtClean="0"/>
              <a:t>: low-order </a:t>
            </a:r>
            <a:r>
              <a:rPr lang="en-US" sz="2200" dirty="0"/>
              <a:t>dimensions </a:t>
            </a:r>
            <a:r>
              <a:rPr lang="en-US" sz="2200" dirty="0" smtClean="0"/>
              <a:t>may represent </a:t>
            </a:r>
            <a:r>
              <a:rPr lang="en-US" sz="2200" dirty="0"/>
              <a:t>unimportant </a:t>
            </a:r>
            <a:r>
              <a:rPr lang="en-US" sz="2200" dirty="0" smtClean="0"/>
              <a:t>information</a:t>
            </a:r>
          </a:p>
          <a:p>
            <a:pPr lvl="1"/>
            <a:r>
              <a:rPr lang="en-US" sz="2200" dirty="0" smtClean="0"/>
              <a:t>Truncation may help </a:t>
            </a:r>
            <a:r>
              <a:rPr lang="en-US" sz="2200" dirty="0"/>
              <a:t>the models generalize better to unseen data</a:t>
            </a:r>
            <a:r>
              <a:rPr lang="en-US" sz="2200" dirty="0" smtClean="0"/>
              <a:t>.</a:t>
            </a:r>
          </a:p>
          <a:p>
            <a:pPr lvl="1"/>
            <a:r>
              <a:rPr lang="en-US" sz="2200" dirty="0" smtClean="0"/>
              <a:t>Having a </a:t>
            </a:r>
            <a:r>
              <a:rPr lang="en-US" sz="2200" dirty="0"/>
              <a:t>smaller number of dimensions may make it easier for </a:t>
            </a:r>
            <a:r>
              <a:rPr lang="en-US" sz="2200" dirty="0" smtClean="0"/>
              <a:t>classifiers </a:t>
            </a:r>
            <a:r>
              <a:rPr lang="en-US" sz="2200" dirty="0"/>
              <a:t>to properly weight the dimensions for the task</a:t>
            </a:r>
            <a:r>
              <a:rPr lang="en-US" sz="2200" dirty="0" smtClean="0"/>
              <a:t>.</a:t>
            </a:r>
          </a:p>
          <a:p>
            <a:pPr lvl="1"/>
            <a:r>
              <a:rPr lang="en-US" sz="2200" dirty="0" smtClean="0"/>
              <a:t>Dense models </a:t>
            </a:r>
            <a:r>
              <a:rPr lang="en-US" sz="2200" dirty="0"/>
              <a:t>may do better at capturing higher order </a:t>
            </a:r>
            <a:r>
              <a:rPr lang="en-US" sz="2200" dirty="0" smtClean="0"/>
              <a:t>co-occurrence</a:t>
            </a:r>
            <a:r>
              <a:rPr lang="en-US" sz="2200" dirty="0"/>
              <a:t>. </a:t>
            </a:r>
            <a:endParaRPr lang="en-US" sz="2200" dirty="0" smtClean="0"/>
          </a:p>
        </p:txBody>
      </p:sp>
      <p:sp>
        <p:nvSpPr>
          <p:cNvPr id="4" name="Slide Number Placeholder 3"/>
          <p:cNvSpPr>
            <a:spLocks noGrp="1"/>
          </p:cNvSpPr>
          <p:nvPr>
            <p:ph type="sldNum" sz="quarter" idx="12"/>
          </p:nvPr>
        </p:nvSpPr>
        <p:spPr/>
        <p:txBody>
          <a:bodyPr/>
          <a:lstStyle/>
          <a:p>
            <a:fld id="{10F35DC5-7E65-8247-99AB-4E984F8A921E}" type="slidenum">
              <a:rPr lang="en-US" smtClean="0"/>
              <a:pPr/>
              <a:t>65</a:t>
            </a:fld>
            <a:endParaRPr lang="en-US"/>
          </a:p>
        </p:txBody>
      </p:sp>
      <p:sp>
        <p:nvSpPr>
          <p:cNvPr id="5" name="Date Placeholder 4"/>
          <p:cNvSpPr>
            <a:spLocks noGrp="1"/>
          </p:cNvSpPr>
          <p:nvPr>
            <p:ph type="dt" sz="half" idx="10"/>
          </p:nvPr>
        </p:nvSpPr>
        <p:spPr/>
        <p:txBody>
          <a:bodyPr/>
          <a:lstStyle/>
          <a:p>
            <a:pPr>
              <a:defRPr/>
            </a:pPr>
            <a:fld id="{3B1EFB35-F4C0-4100-86A3-E9C5382E61BE}" type="datetime1">
              <a:rPr lang="en-US" smtClean="0"/>
              <a:t>2/23/2016</a:t>
            </a:fld>
            <a:endParaRPr lang="en-US"/>
          </a:p>
        </p:txBody>
      </p:sp>
      <p:sp>
        <p:nvSpPr>
          <p:cNvPr id="6" name="Footer Placeholder 5"/>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2012152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65403" y="60440"/>
            <a:ext cx="7467600" cy="742950"/>
          </a:xfrm>
        </p:spPr>
        <p:txBody>
          <a:bodyPr/>
          <a:lstStyle/>
          <a:p>
            <a:r>
              <a:rPr lang="en-US" dirty="0" smtClean="0"/>
              <a:t>Singular </a:t>
            </a:r>
            <a:r>
              <a:rPr lang="en-US" smtClean="0"/>
              <a:t>Value Decomposition</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1276350"/>
            <a:ext cx="5134816" cy="3136235"/>
          </a:xfrm>
        </p:spPr>
      </p:pic>
      <p:sp>
        <p:nvSpPr>
          <p:cNvPr id="4" name="Slide Number Placeholder 3"/>
          <p:cNvSpPr>
            <a:spLocks noGrp="1"/>
          </p:cNvSpPr>
          <p:nvPr>
            <p:ph type="sldNum" sz="quarter" idx="12"/>
          </p:nvPr>
        </p:nvSpPr>
        <p:spPr/>
        <p:txBody>
          <a:bodyPr/>
          <a:lstStyle/>
          <a:p>
            <a:fld id="{10F35DC5-7E65-8247-99AB-4E984F8A921E}" type="slidenum">
              <a:rPr lang="en-US" smtClean="0"/>
              <a:pPr/>
              <a:t>66</a:t>
            </a:fld>
            <a:endParaRPr lang="en-US"/>
          </a:p>
        </p:txBody>
      </p:sp>
      <p:sp>
        <p:nvSpPr>
          <p:cNvPr id="7" name="TextBox 6"/>
          <p:cNvSpPr txBox="1"/>
          <p:nvPr/>
        </p:nvSpPr>
        <p:spPr>
          <a:xfrm>
            <a:off x="6144249" y="4706435"/>
            <a:ext cx="2747868" cy="369332"/>
          </a:xfrm>
          <a:prstGeom prst="rect">
            <a:avLst/>
          </a:prstGeom>
          <a:noFill/>
        </p:spPr>
        <p:txBody>
          <a:bodyPr wrap="none" rtlCol="0">
            <a:spAutoFit/>
          </a:bodyPr>
          <a:lstStyle/>
          <a:p>
            <a:r>
              <a:rPr lang="en-US" sz="1800" dirty="0" err="1" smtClean="0">
                <a:latin typeface="+mn-lt"/>
              </a:rPr>
              <a:t>Landuaer</a:t>
            </a:r>
            <a:r>
              <a:rPr lang="en-US" sz="1800" dirty="0" smtClean="0">
                <a:latin typeface="+mn-lt"/>
              </a:rPr>
              <a:t> and </a:t>
            </a:r>
            <a:r>
              <a:rPr lang="en-US" sz="1800" dirty="0" err="1" smtClean="0">
                <a:latin typeface="+mn-lt"/>
              </a:rPr>
              <a:t>Dumais</a:t>
            </a:r>
            <a:r>
              <a:rPr lang="en-US" sz="1800" dirty="0" smtClean="0">
                <a:latin typeface="+mn-lt"/>
              </a:rPr>
              <a:t> 1997</a:t>
            </a:r>
            <a:endParaRPr lang="en-US" sz="1800" dirty="0">
              <a:latin typeface="+mn-lt"/>
            </a:endParaRPr>
          </a:p>
        </p:txBody>
      </p:sp>
      <p:sp>
        <p:nvSpPr>
          <p:cNvPr id="3" name="Date Placeholder 2"/>
          <p:cNvSpPr>
            <a:spLocks noGrp="1"/>
          </p:cNvSpPr>
          <p:nvPr>
            <p:ph type="dt" sz="half" idx="10"/>
          </p:nvPr>
        </p:nvSpPr>
        <p:spPr/>
        <p:txBody>
          <a:bodyPr/>
          <a:lstStyle/>
          <a:p>
            <a:pPr>
              <a:defRPr/>
            </a:pPr>
            <a:fld id="{4C7CB428-6C3B-4201-A7EE-D86B4E9C849F}" type="datetime1">
              <a:rPr lang="en-US" smtClean="0"/>
              <a:t>2/23/2016</a:t>
            </a:fld>
            <a:endParaRPr lang="en-US"/>
          </a:p>
        </p:txBody>
      </p:sp>
      <p:sp>
        <p:nvSpPr>
          <p:cNvPr id="6" name="Footer Placeholder 5"/>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11562531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SVD applied to term-document matrix:</a:t>
            </a:r>
            <a:br>
              <a:rPr lang="en-US" dirty="0" smtClean="0"/>
            </a:br>
            <a:r>
              <a:rPr lang="en-US" dirty="0" smtClean="0"/>
              <a:t>Latent Semantic Analysis</a:t>
            </a:r>
            <a:endParaRPr lang="en-US" dirty="0"/>
          </a:p>
        </p:txBody>
      </p:sp>
      <p:sp>
        <p:nvSpPr>
          <p:cNvPr id="3" name="Content Placeholder 2"/>
          <p:cNvSpPr>
            <a:spLocks noGrp="1"/>
          </p:cNvSpPr>
          <p:nvPr>
            <p:ph idx="1"/>
          </p:nvPr>
        </p:nvSpPr>
        <p:spPr>
          <a:xfrm>
            <a:off x="304800" y="1352550"/>
            <a:ext cx="8534400" cy="533400"/>
          </a:xfrm>
        </p:spPr>
        <p:txBody>
          <a:bodyPr/>
          <a:lstStyle/>
          <a:p>
            <a:r>
              <a:rPr lang="en-US" dirty="0" smtClean="0"/>
              <a:t>If instead of keeping all m dimensions, we just keep the top k singular values. Let’s say 300.</a:t>
            </a:r>
          </a:p>
          <a:p>
            <a:r>
              <a:rPr lang="en-US" dirty="0" smtClean="0"/>
              <a:t>The result is a least-squares approximation to the original X</a:t>
            </a:r>
          </a:p>
          <a:p>
            <a:r>
              <a:rPr lang="en-US" dirty="0" smtClean="0"/>
              <a:t>But instead of multiplying,                                                                    we’ll just make use of W.</a:t>
            </a:r>
          </a:p>
          <a:p>
            <a:r>
              <a:rPr lang="en-US" dirty="0" smtClean="0"/>
              <a:t>Each row of W:</a:t>
            </a:r>
          </a:p>
          <a:p>
            <a:pPr lvl="1"/>
            <a:r>
              <a:rPr lang="en-US" dirty="0" smtClean="0"/>
              <a:t>A k-dimensional vector</a:t>
            </a:r>
          </a:p>
          <a:p>
            <a:pPr lvl="1"/>
            <a:r>
              <a:rPr lang="en-US" dirty="0" smtClean="0"/>
              <a:t>Representing word W</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67</a:t>
            </a:fld>
            <a:endParaRPr lang="en-US"/>
          </a:p>
        </p:txBody>
      </p:sp>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542584" y="2586675"/>
            <a:ext cx="4220416" cy="257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6" name="TextBox 5"/>
          <p:cNvSpPr txBox="1"/>
          <p:nvPr/>
        </p:nvSpPr>
        <p:spPr>
          <a:xfrm>
            <a:off x="6508370" y="4592424"/>
            <a:ext cx="320223" cy="646331"/>
          </a:xfrm>
          <a:prstGeom prst="rect">
            <a:avLst/>
          </a:prstGeom>
          <a:noFill/>
        </p:spPr>
        <p:txBody>
          <a:bodyPr wrap="square" rtlCol="0">
            <a:spAutoFit/>
          </a:bodyPr>
          <a:lstStyle/>
          <a:p>
            <a:r>
              <a:rPr lang="en-US" sz="1800" dirty="0" smtClean="0">
                <a:latin typeface="+mn-lt"/>
              </a:rPr>
              <a:t>k</a:t>
            </a:r>
          </a:p>
          <a:p>
            <a:r>
              <a:rPr lang="en-US" sz="1800" dirty="0" smtClean="0">
                <a:latin typeface="+mn-lt"/>
              </a:rPr>
              <a:t>/</a:t>
            </a:r>
          </a:p>
        </p:txBody>
      </p:sp>
      <p:sp>
        <p:nvSpPr>
          <p:cNvPr id="11" name="TextBox 10"/>
          <p:cNvSpPr txBox="1"/>
          <p:nvPr/>
        </p:nvSpPr>
        <p:spPr>
          <a:xfrm>
            <a:off x="7482037" y="3946583"/>
            <a:ext cx="320223" cy="646331"/>
          </a:xfrm>
          <a:prstGeom prst="rect">
            <a:avLst/>
          </a:prstGeom>
          <a:noFill/>
        </p:spPr>
        <p:txBody>
          <a:bodyPr wrap="square" rtlCol="0">
            <a:spAutoFit/>
          </a:bodyPr>
          <a:lstStyle/>
          <a:p>
            <a:r>
              <a:rPr lang="en-US" sz="1800" dirty="0" smtClean="0">
                <a:latin typeface="+mn-lt"/>
              </a:rPr>
              <a:t>/</a:t>
            </a:r>
          </a:p>
          <a:p>
            <a:r>
              <a:rPr lang="en-US" sz="1800" dirty="0">
                <a:latin typeface="+mn-lt"/>
              </a:rPr>
              <a:t>k</a:t>
            </a:r>
            <a:endParaRPr lang="en-US" sz="1800" dirty="0" smtClean="0">
              <a:latin typeface="+mn-lt"/>
            </a:endParaRPr>
          </a:p>
        </p:txBody>
      </p:sp>
      <p:sp>
        <p:nvSpPr>
          <p:cNvPr id="13" name="TextBox 12"/>
          <p:cNvSpPr txBox="1"/>
          <p:nvPr/>
        </p:nvSpPr>
        <p:spPr>
          <a:xfrm>
            <a:off x="7954660" y="3875544"/>
            <a:ext cx="320223" cy="646331"/>
          </a:xfrm>
          <a:prstGeom prst="rect">
            <a:avLst/>
          </a:prstGeom>
          <a:noFill/>
        </p:spPr>
        <p:txBody>
          <a:bodyPr wrap="square" rtlCol="0">
            <a:spAutoFit/>
          </a:bodyPr>
          <a:lstStyle/>
          <a:p>
            <a:r>
              <a:rPr lang="en-US" sz="1800" dirty="0" smtClean="0">
                <a:latin typeface="+mn-lt"/>
              </a:rPr>
              <a:t>/</a:t>
            </a:r>
          </a:p>
          <a:p>
            <a:r>
              <a:rPr lang="en-US" sz="1800" dirty="0">
                <a:latin typeface="+mn-lt"/>
              </a:rPr>
              <a:t>k</a:t>
            </a:r>
            <a:endParaRPr lang="en-US" sz="1800" dirty="0" smtClean="0">
              <a:latin typeface="+mn-lt"/>
            </a:endParaRPr>
          </a:p>
        </p:txBody>
      </p:sp>
      <p:sp>
        <p:nvSpPr>
          <p:cNvPr id="14" name="TextBox 13"/>
          <p:cNvSpPr txBox="1"/>
          <p:nvPr/>
        </p:nvSpPr>
        <p:spPr>
          <a:xfrm>
            <a:off x="6976796" y="3946583"/>
            <a:ext cx="320223" cy="646331"/>
          </a:xfrm>
          <a:prstGeom prst="rect">
            <a:avLst/>
          </a:prstGeom>
          <a:noFill/>
        </p:spPr>
        <p:txBody>
          <a:bodyPr wrap="square" rtlCol="0">
            <a:spAutoFit/>
          </a:bodyPr>
          <a:lstStyle/>
          <a:p>
            <a:r>
              <a:rPr lang="en-US" sz="1800" dirty="0" smtClean="0">
                <a:latin typeface="+mn-lt"/>
              </a:rPr>
              <a:t>/</a:t>
            </a:r>
          </a:p>
          <a:p>
            <a:r>
              <a:rPr lang="en-US" sz="1800" dirty="0">
                <a:latin typeface="+mn-lt"/>
              </a:rPr>
              <a:t>k</a:t>
            </a:r>
            <a:endParaRPr lang="en-US" sz="1800" dirty="0" smtClean="0">
              <a:latin typeface="+mn-lt"/>
            </a:endParaRPr>
          </a:p>
        </p:txBody>
      </p:sp>
      <p:sp>
        <p:nvSpPr>
          <p:cNvPr id="15" name="Rectangle 14"/>
          <p:cNvSpPr/>
          <p:nvPr/>
        </p:nvSpPr>
        <p:spPr bwMode="auto">
          <a:xfrm>
            <a:off x="6599984" y="3068913"/>
            <a:ext cx="191790" cy="1449169"/>
          </a:xfrm>
          <a:prstGeom prst="rect">
            <a:avLst/>
          </a:prstGeom>
          <a:pattFill prst="dkUpDiag">
            <a:fgClr>
              <a:schemeClr val="accent1"/>
            </a:fgClr>
            <a:bgClr>
              <a:schemeClr val="bg1"/>
            </a:bgClr>
          </a:patt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ndParaRPr>
          </a:p>
        </p:txBody>
      </p:sp>
      <p:sp>
        <p:nvSpPr>
          <p:cNvPr id="16" name="Rectangle 15"/>
          <p:cNvSpPr/>
          <p:nvPr/>
        </p:nvSpPr>
        <p:spPr bwMode="auto">
          <a:xfrm>
            <a:off x="8018987" y="3615854"/>
            <a:ext cx="638407" cy="221586"/>
          </a:xfrm>
          <a:prstGeom prst="rect">
            <a:avLst/>
          </a:prstGeom>
          <a:pattFill prst="dkUpDiag">
            <a:fgClr>
              <a:schemeClr val="accent1"/>
            </a:fgClr>
            <a:bgClr>
              <a:schemeClr val="bg1"/>
            </a:bgClr>
          </a:patt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ndParaRPr>
          </a:p>
        </p:txBody>
      </p:sp>
      <p:sp>
        <p:nvSpPr>
          <p:cNvPr id="17" name="Rectangle 16"/>
          <p:cNvSpPr/>
          <p:nvPr/>
        </p:nvSpPr>
        <p:spPr bwMode="auto">
          <a:xfrm>
            <a:off x="7086173" y="3615854"/>
            <a:ext cx="580612" cy="221586"/>
          </a:xfrm>
          <a:prstGeom prst="rect">
            <a:avLst/>
          </a:prstGeom>
          <a:pattFill prst="dkUpDiag">
            <a:fgClr>
              <a:schemeClr val="accent1"/>
            </a:fgClr>
            <a:bgClr>
              <a:schemeClr val="bg1"/>
            </a:bgClr>
          </a:patt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ndParaRPr>
          </a:p>
        </p:txBody>
      </p:sp>
      <p:sp>
        <p:nvSpPr>
          <p:cNvPr id="18" name="Rectangle 17"/>
          <p:cNvSpPr/>
          <p:nvPr/>
        </p:nvSpPr>
        <p:spPr bwMode="auto">
          <a:xfrm>
            <a:off x="7482027" y="3068910"/>
            <a:ext cx="184758" cy="768532"/>
          </a:xfrm>
          <a:prstGeom prst="rect">
            <a:avLst/>
          </a:prstGeom>
          <a:pattFill prst="dkUpDiag">
            <a:fgClr>
              <a:schemeClr val="accent1"/>
            </a:fgClr>
            <a:bgClr>
              <a:schemeClr val="bg1"/>
            </a:bgClr>
          </a:patt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ndParaRPr>
          </a:p>
        </p:txBody>
      </p:sp>
      <p:sp>
        <p:nvSpPr>
          <p:cNvPr id="19" name="TextBox 18"/>
          <p:cNvSpPr txBox="1"/>
          <p:nvPr/>
        </p:nvSpPr>
        <p:spPr>
          <a:xfrm>
            <a:off x="6097966" y="742099"/>
            <a:ext cx="2397708" cy="369332"/>
          </a:xfrm>
          <a:prstGeom prst="rect">
            <a:avLst/>
          </a:prstGeom>
          <a:noFill/>
        </p:spPr>
        <p:txBody>
          <a:bodyPr wrap="none" rtlCol="0">
            <a:spAutoFit/>
          </a:bodyPr>
          <a:lstStyle/>
          <a:p>
            <a:r>
              <a:rPr lang="en-US" sz="1800" dirty="0" err="1" smtClean="0">
                <a:latin typeface="+mn-lt"/>
              </a:rPr>
              <a:t>Deerwester</a:t>
            </a:r>
            <a:r>
              <a:rPr lang="en-US" sz="1800" dirty="0" smtClean="0">
                <a:latin typeface="+mn-lt"/>
              </a:rPr>
              <a:t> et al (1988)</a:t>
            </a:r>
            <a:endParaRPr lang="en-US" sz="1800" dirty="0">
              <a:latin typeface="+mn-lt"/>
            </a:endParaRPr>
          </a:p>
        </p:txBody>
      </p:sp>
      <p:sp>
        <p:nvSpPr>
          <p:cNvPr id="7" name="Date Placeholder 6"/>
          <p:cNvSpPr>
            <a:spLocks noGrp="1"/>
          </p:cNvSpPr>
          <p:nvPr>
            <p:ph type="dt" sz="half" idx="10"/>
          </p:nvPr>
        </p:nvSpPr>
        <p:spPr/>
        <p:txBody>
          <a:bodyPr/>
          <a:lstStyle/>
          <a:p>
            <a:pPr>
              <a:defRPr/>
            </a:pPr>
            <a:fld id="{2FA4BC0E-62D3-430A-BDEB-D12BCE4C2938}" type="datetime1">
              <a:rPr lang="en-US" smtClean="0"/>
              <a:t>2/23/2016</a:t>
            </a:fld>
            <a:endParaRPr lang="en-US"/>
          </a:p>
        </p:txBody>
      </p:sp>
      <p:sp>
        <p:nvSpPr>
          <p:cNvPr id="8" name="Footer Placeholder 7"/>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1814010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LSA more details</a:t>
            </a:r>
            <a:endParaRPr lang="en-US" dirty="0"/>
          </a:p>
        </p:txBody>
      </p:sp>
      <p:sp>
        <p:nvSpPr>
          <p:cNvPr id="3" name="Content Placeholder 2"/>
          <p:cNvSpPr>
            <a:spLocks noGrp="1"/>
          </p:cNvSpPr>
          <p:nvPr>
            <p:ph idx="1"/>
          </p:nvPr>
        </p:nvSpPr>
        <p:spPr>
          <a:xfrm>
            <a:off x="609600" y="1352550"/>
            <a:ext cx="8229600" cy="3333750"/>
          </a:xfrm>
        </p:spPr>
        <p:txBody>
          <a:bodyPr/>
          <a:lstStyle/>
          <a:p>
            <a:r>
              <a:rPr lang="en-US" dirty="0" smtClean="0"/>
              <a:t>300 dimensions are commonly used</a:t>
            </a:r>
          </a:p>
          <a:p>
            <a:r>
              <a:rPr lang="en-US" dirty="0" smtClean="0"/>
              <a:t>The cells are commonly weighted by a product of two weights</a:t>
            </a:r>
          </a:p>
          <a:p>
            <a:pPr lvl="1"/>
            <a:r>
              <a:rPr lang="en-US" dirty="0" smtClean="0"/>
              <a:t>Local weight:  Log term frequency</a:t>
            </a:r>
          </a:p>
          <a:p>
            <a:pPr lvl="1"/>
            <a:r>
              <a:rPr lang="en-US" dirty="0" smtClean="0"/>
              <a:t>Global weight: either </a:t>
            </a:r>
            <a:r>
              <a:rPr lang="en-US" dirty="0" err="1" smtClean="0"/>
              <a:t>idf</a:t>
            </a:r>
            <a:r>
              <a:rPr lang="en-US" dirty="0" smtClean="0"/>
              <a:t> or an entropy measure</a:t>
            </a:r>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68</a:t>
            </a:fld>
            <a:endParaRPr lang="en-US"/>
          </a:p>
        </p:txBody>
      </p:sp>
      <p:sp>
        <p:nvSpPr>
          <p:cNvPr id="5" name="Date Placeholder 4"/>
          <p:cNvSpPr>
            <a:spLocks noGrp="1"/>
          </p:cNvSpPr>
          <p:nvPr>
            <p:ph type="dt" sz="half" idx="10"/>
          </p:nvPr>
        </p:nvSpPr>
        <p:spPr/>
        <p:txBody>
          <a:bodyPr/>
          <a:lstStyle/>
          <a:p>
            <a:pPr>
              <a:defRPr/>
            </a:pPr>
            <a:fld id="{CA04DA96-715A-48C4-85A8-A93AFCB8F311}" type="datetime1">
              <a:rPr lang="en-US" smtClean="0"/>
              <a:t>2/23/2016</a:t>
            </a:fld>
            <a:endParaRPr lang="en-US"/>
          </a:p>
        </p:txBody>
      </p:sp>
      <p:sp>
        <p:nvSpPr>
          <p:cNvPr id="6" name="Footer Placeholder 5"/>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238533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return to PPMI word-word matrices</a:t>
            </a:r>
            <a:endParaRPr lang="en-US" dirty="0"/>
          </a:p>
        </p:txBody>
      </p:sp>
      <p:sp>
        <p:nvSpPr>
          <p:cNvPr id="3" name="Content Placeholder 2"/>
          <p:cNvSpPr>
            <a:spLocks noGrp="1"/>
          </p:cNvSpPr>
          <p:nvPr>
            <p:ph idx="1"/>
          </p:nvPr>
        </p:nvSpPr>
        <p:spPr/>
        <p:txBody>
          <a:bodyPr/>
          <a:lstStyle/>
          <a:p>
            <a:r>
              <a:rPr lang="en-US" dirty="0" smtClean="0"/>
              <a:t>Can we apply to SVD to them?</a:t>
            </a:r>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69</a:t>
            </a:fld>
            <a:endParaRPr lang="en-US"/>
          </a:p>
        </p:txBody>
      </p:sp>
      <p:sp>
        <p:nvSpPr>
          <p:cNvPr id="5" name="Date Placeholder 4"/>
          <p:cNvSpPr>
            <a:spLocks noGrp="1"/>
          </p:cNvSpPr>
          <p:nvPr>
            <p:ph type="dt" sz="half" idx="10"/>
          </p:nvPr>
        </p:nvSpPr>
        <p:spPr/>
        <p:txBody>
          <a:bodyPr/>
          <a:lstStyle/>
          <a:p>
            <a:pPr>
              <a:defRPr/>
            </a:pPr>
            <a:fld id="{108CD00D-59EF-4AE6-BDD6-6708842D0AD6}" type="datetime1">
              <a:rPr lang="en-US" smtClean="0"/>
              <a:t>2/23/2016</a:t>
            </a:fld>
            <a:endParaRPr lang="en-US"/>
          </a:p>
        </p:txBody>
      </p:sp>
      <p:sp>
        <p:nvSpPr>
          <p:cNvPr id="6" name="Footer Placeholder 5"/>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18563068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04800"/>
            <a:ext cx="7467600" cy="742950"/>
          </a:xfrm>
        </p:spPr>
        <p:txBody>
          <a:bodyPr/>
          <a:lstStyle/>
          <a:p>
            <a:r>
              <a:rPr lang="en-US" dirty="0" smtClean="0"/>
              <a:t>Word similarity for historical linguistics:</a:t>
            </a:r>
            <a:br>
              <a:rPr lang="en-US" dirty="0" smtClean="0"/>
            </a:br>
            <a:r>
              <a:rPr lang="en-US" dirty="0" smtClean="0"/>
              <a:t>semantic change over time</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93390" y="1678781"/>
            <a:ext cx="4624420" cy="2797968"/>
          </a:xfrm>
        </p:spPr>
      </p:pic>
      <p:sp>
        <p:nvSpPr>
          <p:cNvPr id="4" name="Slide Number Placeholder 3"/>
          <p:cNvSpPr>
            <a:spLocks noGrp="1"/>
          </p:cNvSpPr>
          <p:nvPr>
            <p:ph type="sldNum" sz="quarter" idx="12"/>
          </p:nvPr>
        </p:nvSpPr>
        <p:spPr/>
        <p:txBody>
          <a:bodyPr/>
          <a:lstStyle/>
          <a:p>
            <a:fld id="{10F35DC5-7E65-8247-99AB-4E984F8A921E}" type="slidenum">
              <a:rPr lang="en-US" smtClean="0"/>
              <a:pPr/>
              <a:t>7</a:t>
            </a:fld>
            <a:endParaRPr lang="en-US"/>
          </a:p>
        </p:txBody>
      </p:sp>
      <p:sp>
        <p:nvSpPr>
          <p:cNvPr id="6" name="TextBox 5"/>
          <p:cNvSpPr txBox="1"/>
          <p:nvPr/>
        </p:nvSpPr>
        <p:spPr>
          <a:xfrm>
            <a:off x="4953010" y="1135618"/>
            <a:ext cx="3756413" cy="369332"/>
          </a:xfrm>
          <a:prstGeom prst="rect">
            <a:avLst/>
          </a:prstGeom>
          <a:noFill/>
        </p:spPr>
        <p:txBody>
          <a:bodyPr wrap="none" rtlCol="0">
            <a:spAutoFit/>
          </a:bodyPr>
          <a:lstStyle/>
          <a:p>
            <a:r>
              <a:rPr lang="en-US" sz="1800" dirty="0" err="1" smtClean="0">
                <a:latin typeface="+mn-lt"/>
              </a:rPr>
              <a:t>Kulkarni</a:t>
            </a:r>
            <a:r>
              <a:rPr lang="en-US" sz="1800" dirty="0" smtClean="0">
                <a:latin typeface="+mn-lt"/>
              </a:rPr>
              <a:t>, Al-</a:t>
            </a:r>
            <a:r>
              <a:rPr lang="en-US" sz="1800" dirty="0" err="1" smtClean="0">
                <a:latin typeface="+mn-lt"/>
              </a:rPr>
              <a:t>Rfou</a:t>
            </a:r>
            <a:r>
              <a:rPr lang="en-US" sz="1800" dirty="0" smtClean="0">
                <a:latin typeface="+mn-lt"/>
              </a:rPr>
              <a:t>, </a:t>
            </a:r>
            <a:r>
              <a:rPr lang="en-US" sz="1800" dirty="0" err="1" smtClean="0">
                <a:latin typeface="+mn-lt"/>
              </a:rPr>
              <a:t>Perozzi</a:t>
            </a:r>
            <a:r>
              <a:rPr lang="en-US" sz="1800" dirty="0" smtClean="0">
                <a:latin typeface="+mn-lt"/>
              </a:rPr>
              <a:t>, </a:t>
            </a:r>
            <a:r>
              <a:rPr lang="en-US" sz="1800" dirty="0" err="1" smtClean="0">
                <a:latin typeface="+mn-lt"/>
              </a:rPr>
              <a:t>Skiena</a:t>
            </a:r>
            <a:r>
              <a:rPr lang="en-US" sz="1800" dirty="0" smtClean="0">
                <a:latin typeface="+mn-lt"/>
              </a:rPr>
              <a:t> 2015</a:t>
            </a:r>
            <a:endParaRPr lang="en-US" sz="1800" dirty="0">
              <a:latin typeface="+mn-lt"/>
            </a:endParaRPr>
          </a:p>
        </p:txBody>
      </p:sp>
      <p:sp>
        <p:nvSpPr>
          <p:cNvPr id="8" name="TextBox 7"/>
          <p:cNvSpPr txBox="1"/>
          <p:nvPr/>
        </p:nvSpPr>
        <p:spPr>
          <a:xfrm>
            <a:off x="990601" y="1163424"/>
            <a:ext cx="2676695" cy="646331"/>
          </a:xfrm>
          <a:prstGeom prst="rect">
            <a:avLst/>
          </a:prstGeom>
          <a:noFill/>
        </p:spPr>
        <p:txBody>
          <a:bodyPr wrap="none" rtlCol="0">
            <a:spAutoFit/>
          </a:bodyPr>
          <a:lstStyle/>
          <a:p>
            <a:r>
              <a:rPr lang="en-US" sz="1800" dirty="0" err="1" smtClean="0">
                <a:latin typeface="+mn-lt"/>
              </a:rPr>
              <a:t>Sagi</a:t>
            </a:r>
            <a:r>
              <a:rPr lang="en-US" sz="1800" dirty="0" smtClean="0">
                <a:latin typeface="+mn-lt"/>
              </a:rPr>
              <a:t>, Kaufmann Clark 2013</a:t>
            </a:r>
          </a:p>
          <a:p>
            <a:endParaRPr lang="en-US" sz="1800" dirty="0">
              <a:latin typeface="+mn-lt"/>
            </a:endParaRPr>
          </a:p>
        </p:txBody>
      </p:sp>
      <p:graphicFrame>
        <p:nvGraphicFramePr>
          <p:cNvPr id="10" name="Chart 9"/>
          <p:cNvGraphicFramePr>
            <a:graphicFrameLocks/>
          </p:cNvGraphicFramePr>
          <p:nvPr>
            <p:extLst/>
          </p:nvPr>
        </p:nvGraphicFramePr>
        <p:xfrm>
          <a:off x="-381000" y="1504950"/>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3" name="Date Placeholder 2"/>
          <p:cNvSpPr>
            <a:spLocks noGrp="1"/>
          </p:cNvSpPr>
          <p:nvPr>
            <p:ph type="dt" sz="half" idx="10"/>
          </p:nvPr>
        </p:nvSpPr>
        <p:spPr/>
        <p:txBody>
          <a:bodyPr/>
          <a:lstStyle/>
          <a:p>
            <a:pPr>
              <a:defRPr/>
            </a:pPr>
            <a:fld id="{416A11FD-A01D-4B8F-8129-336E8BFD4903}" type="datetime1">
              <a:rPr lang="en-US" smtClean="0"/>
              <a:t>2/23/2016</a:t>
            </a:fld>
            <a:endParaRPr lang="en-US"/>
          </a:p>
        </p:txBody>
      </p:sp>
      <p:sp>
        <p:nvSpPr>
          <p:cNvPr id="7" name="Footer Placeholder 6"/>
          <p:cNvSpPr>
            <a:spLocks noGrp="1"/>
          </p:cNvSpPr>
          <p:nvPr>
            <p:ph type="ftr" sz="quarter" idx="11"/>
          </p:nvPr>
        </p:nvSpPr>
        <p:spPr/>
        <p:txBody>
          <a:bodyPr/>
          <a:lstStyle/>
          <a:p>
            <a:pPr>
              <a:defRPr/>
            </a:pPr>
            <a:r>
              <a:rPr lang="en-US" smtClean="0"/>
              <a:t>CPSC503 Winter 2016</a:t>
            </a:r>
            <a:endParaRPr lang="en-US"/>
          </a:p>
        </p:txBody>
      </p:sp>
      <mc:AlternateContent xmlns:mc="http://schemas.openxmlformats.org/markup-compatibility/2006" xmlns:p14="http://schemas.microsoft.com/office/powerpoint/2010/main">
        <mc:Choice Requires="p14">
          <p:contentPart p14:bwMode="auto" r:id="rId5">
            <p14:nvContentPartPr>
              <p14:cNvPr id="9" name="Ink 8"/>
              <p14:cNvContentPartPr/>
              <p14:nvPr/>
            </p14:nvContentPartPr>
            <p14:xfrm>
              <a:off x="1206000" y="4017240"/>
              <a:ext cx="7688520" cy="999360"/>
            </p14:xfrm>
          </p:contentPart>
        </mc:Choice>
        <mc:Fallback xmlns="">
          <p:pic>
            <p:nvPicPr>
              <p:cNvPr id="9" name="Ink 8"/>
              <p:cNvPicPr/>
              <p:nvPr/>
            </p:nvPicPr>
            <p:blipFill>
              <a:blip r:embed="rId6"/>
              <a:stretch>
                <a:fillRect/>
              </a:stretch>
            </p:blipFill>
            <p:spPr>
              <a:xfrm>
                <a:off x="1199520" y="4007880"/>
                <a:ext cx="7708680" cy="1022400"/>
              </a:xfrm>
              <a:prstGeom prst="rect">
                <a:avLst/>
              </a:prstGeom>
            </p:spPr>
          </p:pic>
        </mc:Fallback>
      </mc:AlternateContent>
    </p:spTree>
    <p:extLst>
      <p:ext uri="{BB962C8B-B14F-4D97-AF65-F5344CB8AC3E}">
        <p14:creationId xmlns:p14="http://schemas.microsoft.com/office/powerpoint/2010/main" val="34074511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SVD applied to term-term matrix</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148" y="1733550"/>
            <a:ext cx="9154274" cy="2514600"/>
          </a:xfrm>
        </p:spPr>
      </p:pic>
      <p:sp>
        <p:nvSpPr>
          <p:cNvPr id="4" name="Slide Number Placeholder 3"/>
          <p:cNvSpPr>
            <a:spLocks noGrp="1"/>
          </p:cNvSpPr>
          <p:nvPr>
            <p:ph type="sldNum" sz="quarter" idx="12"/>
          </p:nvPr>
        </p:nvSpPr>
        <p:spPr/>
        <p:txBody>
          <a:bodyPr/>
          <a:lstStyle/>
          <a:p>
            <a:fld id="{10F35DC5-7E65-8247-99AB-4E984F8A921E}" type="slidenum">
              <a:rPr lang="en-US" smtClean="0"/>
              <a:pPr/>
              <a:t>70</a:t>
            </a:fld>
            <a:endParaRPr lang="en-US"/>
          </a:p>
        </p:txBody>
      </p:sp>
      <p:sp>
        <p:nvSpPr>
          <p:cNvPr id="3" name="TextBox 2"/>
          <p:cNvSpPr txBox="1"/>
          <p:nvPr/>
        </p:nvSpPr>
        <p:spPr>
          <a:xfrm>
            <a:off x="2800665" y="4705350"/>
            <a:ext cx="5639172" cy="369332"/>
          </a:xfrm>
          <a:prstGeom prst="rect">
            <a:avLst/>
          </a:prstGeom>
          <a:noFill/>
        </p:spPr>
        <p:txBody>
          <a:bodyPr wrap="none" rtlCol="0">
            <a:spAutoFit/>
          </a:bodyPr>
          <a:lstStyle/>
          <a:p>
            <a:r>
              <a:rPr lang="en-US" sz="1800" dirty="0" smtClean="0">
                <a:latin typeface="+mn-lt"/>
              </a:rPr>
              <a:t>(I’m simplifying here by assuming the matrix has rank |V|)</a:t>
            </a:r>
            <a:endParaRPr lang="en-US" sz="1800" dirty="0">
              <a:latin typeface="+mn-lt"/>
            </a:endParaRPr>
          </a:p>
        </p:txBody>
      </p:sp>
      <p:sp>
        <p:nvSpPr>
          <p:cNvPr id="6" name="Date Placeholder 5"/>
          <p:cNvSpPr>
            <a:spLocks noGrp="1"/>
          </p:cNvSpPr>
          <p:nvPr>
            <p:ph type="dt" sz="half" idx="10"/>
          </p:nvPr>
        </p:nvSpPr>
        <p:spPr/>
        <p:txBody>
          <a:bodyPr/>
          <a:lstStyle/>
          <a:p>
            <a:pPr>
              <a:defRPr/>
            </a:pPr>
            <a:fld id="{EA678D09-6A12-48F0-A1FA-659BA02A4059}" type="datetime1">
              <a:rPr lang="en-US" smtClean="0"/>
              <a:t>2/23/2016</a:t>
            </a:fld>
            <a:endParaRPr lang="en-US"/>
          </a:p>
        </p:txBody>
      </p:sp>
      <p:sp>
        <p:nvSpPr>
          <p:cNvPr id="7" name="Footer Placeholder 6"/>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4514053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467600" cy="1123950"/>
          </a:xfrm>
        </p:spPr>
        <p:txBody>
          <a:bodyPr/>
          <a:lstStyle/>
          <a:p>
            <a:r>
              <a:rPr lang="en-US" dirty="0" smtClean="0"/>
              <a:t>Truncated SVD on term-term matrix</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1199" y="1733550"/>
            <a:ext cx="8229599" cy="2514600"/>
          </a:xfrm>
        </p:spPr>
      </p:pic>
      <p:sp>
        <p:nvSpPr>
          <p:cNvPr id="4" name="Slide Number Placeholder 3"/>
          <p:cNvSpPr>
            <a:spLocks noGrp="1"/>
          </p:cNvSpPr>
          <p:nvPr>
            <p:ph type="sldNum" sz="quarter" idx="12"/>
          </p:nvPr>
        </p:nvSpPr>
        <p:spPr/>
        <p:txBody>
          <a:bodyPr/>
          <a:lstStyle/>
          <a:p>
            <a:fld id="{10F35DC5-7E65-8247-99AB-4E984F8A921E}" type="slidenum">
              <a:rPr lang="en-US" smtClean="0"/>
              <a:pPr/>
              <a:t>71</a:t>
            </a:fld>
            <a:endParaRPr lang="en-US"/>
          </a:p>
        </p:txBody>
      </p:sp>
      <p:sp>
        <p:nvSpPr>
          <p:cNvPr id="3" name="Date Placeholder 2"/>
          <p:cNvSpPr>
            <a:spLocks noGrp="1"/>
          </p:cNvSpPr>
          <p:nvPr>
            <p:ph type="dt" sz="half" idx="10"/>
          </p:nvPr>
        </p:nvSpPr>
        <p:spPr/>
        <p:txBody>
          <a:bodyPr/>
          <a:lstStyle/>
          <a:p>
            <a:pPr>
              <a:defRPr/>
            </a:pPr>
            <a:fld id="{C537CE3E-5E8D-4F4F-81B3-BC6B82A0E472}" type="datetime1">
              <a:rPr lang="en-US" smtClean="0"/>
              <a:t>2/23/2016</a:t>
            </a:fld>
            <a:endParaRPr lang="en-US"/>
          </a:p>
        </p:txBody>
      </p:sp>
      <p:sp>
        <p:nvSpPr>
          <p:cNvPr id="6" name="Footer Placeholder 5"/>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20965212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ctrTitle"/>
          </p:nvPr>
        </p:nvSpPr>
        <p:spPr>
          <a:xfrm>
            <a:off x="3962400" y="-323850"/>
            <a:ext cx="4800600" cy="1905000"/>
          </a:xfrm>
        </p:spPr>
        <p:txBody>
          <a:bodyPr/>
          <a:lstStyle/>
          <a:p>
            <a:r>
              <a:rPr lang="en-US" sz="4000" dirty="0" smtClean="0">
                <a:latin typeface="Calibri (Headings)"/>
                <a:cs typeface="Calibri (Headings)"/>
              </a:rPr>
              <a:t>Vector Semantics</a:t>
            </a:r>
            <a:endParaRPr lang="en-US" sz="4000" dirty="0">
              <a:latin typeface="Calibri (Headings)"/>
              <a:ea typeface="ＭＳ Ｐゴシック" charset="0"/>
              <a:cs typeface="Calibri (Headings)"/>
            </a:endParaRPr>
          </a:p>
        </p:txBody>
      </p:sp>
      <p:sp>
        <p:nvSpPr>
          <p:cNvPr id="16387" name="Rectangle 6"/>
          <p:cNvSpPr>
            <a:spLocks noGrp="1" noChangeArrowheads="1"/>
          </p:cNvSpPr>
          <p:nvPr>
            <p:ph type="subTitle" idx="1"/>
          </p:nvPr>
        </p:nvSpPr>
        <p:spPr>
          <a:xfrm>
            <a:off x="3810000" y="1809750"/>
            <a:ext cx="5105400" cy="1295400"/>
          </a:xfrm>
        </p:spPr>
        <p:txBody>
          <a:bodyPr/>
          <a:lstStyle/>
          <a:p>
            <a:r>
              <a:rPr lang="en-US" sz="3600" dirty="0" err="1" smtClean="0">
                <a:solidFill>
                  <a:srgbClr val="A4001D"/>
                </a:solidFill>
                <a:ea typeface="ＭＳ Ｐゴシック" charset="0"/>
                <a:cs typeface="Calibri"/>
              </a:rPr>
              <a:t>Embeddings</a:t>
            </a:r>
            <a:r>
              <a:rPr lang="en-US" sz="3600" dirty="0" smtClean="0">
                <a:solidFill>
                  <a:srgbClr val="A4001D"/>
                </a:solidFill>
                <a:ea typeface="ＭＳ Ｐゴシック" charset="0"/>
                <a:cs typeface="Calibri"/>
              </a:rPr>
              <a:t> inspired by neural language models: skip-grams and CBOW</a:t>
            </a:r>
            <a:endParaRPr lang="en-US" sz="3600" dirty="0">
              <a:solidFill>
                <a:srgbClr val="A4001D"/>
              </a:solidFill>
              <a:ea typeface="ＭＳ Ｐゴシック" charset="0"/>
              <a:cs typeface="Calibri"/>
            </a:endParaRPr>
          </a:p>
        </p:txBody>
      </p:sp>
    </p:spTree>
    <p:extLst>
      <p:ext uri="{BB962C8B-B14F-4D97-AF65-F5344CB8AC3E}">
        <p14:creationId xmlns:p14="http://schemas.microsoft.com/office/powerpoint/2010/main" val="1578317287"/>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7772400" cy="857250"/>
          </a:xfrm>
        </p:spPr>
        <p:txBody>
          <a:bodyPr/>
          <a:lstStyle/>
          <a:p>
            <a:r>
              <a:rPr lang="en-CA" dirty="0" smtClean="0"/>
              <a:t>Neural nets</a:t>
            </a:r>
            <a:endParaRPr lang="en-CA" dirty="0"/>
          </a:p>
        </p:txBody>
      </p:sp>
      <p:sp>
        <p:nvSpPr>
          <p:cNvPr id="3" name="Content Placeholder 2"/>
          <p:cNvSpPr>
            <a:spLocks noGrp="1"/>
          </p:cNvSpPr>
          <p:nvPr>
            <p:ph idx="1"/>
          </p:nvPr>
        </p:nvSpPr>
        <p:spPr>
          <a:xfrm>
            <a:off x="228600" y="3283527"/>
            <a:ext cx="8686800" cy="3314700"/>
          </a:xfrm>
        </p:spPr>
        <p:txBody>
          <a:bodyPr/>
          <a:lstStyle/>
          <a:p>
            <a:r>
              <a:rPr lang="en-CA" sz="2000" dirty="0" smtClean="0"/>
              <a:t>Specify Function: Input Unit(s) -&gt; Output Unit(s)</a:t>
            </a:r>
          </a:p>
          <a:p>
            <a:pPr marL="0" indent="0">
              <a:buNone/>
            </a:pPr>
            <a:r>
              <a:rPr lang="en-CA" sz="2000" dirty="0" smtClean="0"/>
              <a:t>Example: </a:t>
            </a:r>
          </a:p>
          <a:p>
            <a:r>
              <a:rPr lang="en-CA" sz="2000" dirty="0"/>
              <a:t>Input </a:t>
            </a:r>
            <a:r>
              <a:rPr lang="en-CA" sz="2000" dirty="0" smtClean="0"/>
              <a:t>Units: features of a City (it has/</a:t>
            </a:r>
            <a:r>
              <a:rPr lang="en-CA" sz="2000" dirty="0" err="1" smtClean="0"/>
              <a:t>n’t</a:t>
            </a:r>
            <a:r>
              <a:rPr lang="en-CA" sz="2000" dirty="0" smtClean="0"/>
              <a:t> </a:t>
            </a:r>
            <a:r>
              <a:rPr lang="en-CA" sz="2000" dirty="0" smtClean="0">
                <a:solidFill>
                  <a:srgbClr val="00B050"/>
                </a:solidFill>
              </a:rPr>
              <a:t>Culture</a:t>
            </a:r>
            <a:r>
              <a:rPr lang="en-CA" sz="2000" dirty="0" smtClean="0"/>
              <a:t>, you can/cannot </a:t>
            </a:r>
            <a:r>
              <a:rPr lang="en-CA" sz="2000" dirty="0" smtClean="0">
                <a:solidFill>
                  <a:srgbClr val="00B050"/>
                </a:solidFill>
              </a:rPr>
              <a:t>Fly</a:t>
            </a:r>
            <a:r>
              <a:rPr lang="en-CA" sz="2000" dirty="0" smtClean="0"/>
              <a:t> to it, etc.)</a:t>
            </a:r>
          </a:p>
          <a:p>
            <a:r>
              <a:rPr lang="en-CA" sz="2000" dirty="0" smtClean="0"/>
              <a:t>Output Unit: whether user would </a:t>
            </a:r>
            <a:r>
              <a:rPr lang="en-CA" sz="2000" dirty="0" smtClean="0">
                <a:solidFill>
                  <a:schemeClr val="accent6"/>
                </a:solidFill>
              </a:rPr>
              <a:t>Like</a:t>
            </a:r>
            <a:r>
              <a:rPr lang="en-CA" sz="2000" dirty="0" smtClean="0"/>
              <a:t> to visit that City</a:t>
            </a:r>
            <a:endParaRPr lang="en-CA" sz="2000" dirty="0"/>
          </a:p>
        </p:txBody>
      </p:sp>
      <p:sp>
        <p:nvSpPr>
          <p:cNvPr id="4" name="Date Placeholder 3"/>
          <p:cNvSpPr>
            <a:spLocks noGrp="1"/>
          </p:cNvSpPr>
          <p:nvPr>
            <p:ph type="dt" sz="half" idx="10"/>
          </p:nvPr>
        </p:nvSpPr>
        <p:spPr>
          <a:xfrm>
            <a:off x="7391400" y="537268"/>
            <a:ext cx="1905000" cy="342900"/>
          </a:xfrm>
        </p:spPr>
        <p:txBody>
          <a:bodyPr/>
          <a:lstStyle/>
          <a:p>
            <a:pPr>
              <a:defRPr/>
            </a:pPr>
            <a:fld id="{4894D816-8242-4FCC-B695-604996105610}" type="datetime1">
              <a:rPr lang="en-US" smtClean="0">
                <a:solidFill>
                  <a:srgbClr val="000000"/>
                </a:solidFill>
              </a:rPr>
              <a:t>2/23/2016</a:t>
            </a:fld>
            <a:endParaRPr lang="en-US" dirty="0">
              <a:solidFill>
                <a:srgbClr val="000000"/>
              </a:solidFill>
            </a:endParaRPr>
          </a:p>
        </p:txBody>
      </p:sp>
      <p:sp>
        <p:nvSpPr>
          <p:cNvPr id="5" name="Footer Placeholder 4"/>
          <p:cNvSpPr>
            <a:spLocks noGrp="1"/>
          </p:cNvSpPr>
          <p:nvPr>
            <p:ph type="ftr" sz="quarter" idx="11"/>
          </p:nvPr>
        </p:nvSpPr>
        <p:spPr>
          <a:xfrm>
            <a:off x="6230340" y="216374"/>
            <a:ext cx="2895600" cy="342900"/>
          </a:xfrm>
        </p:spPr>
        <p:txBody>
          <a:bodyPr/>
          <a:lstStyle/>
          <a:p>
            <a:pPr>
              <a:defRPr/>
            </a:pPr>
            <a:r>
              <a:rPr lang="en-US" dirty="0" smtClean="0">
                <a:solidFill>
                  <a:srgbClr val="000000"/>
                </a:solidFill>
              </a:rPr>
              <a:t>CPSC503 Winter 2016</a:t>
            </a: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8EBB9CD0-E0DB-4F4D-ABA6-F9F143B41226}" type="slidenum">
              <a:rPr lang="en-US" smtClean="0">
                <a:solidFill>
                  <a:srgbClr val="000000"/>
                </a:solidFill>
              </a:rPr>
              <a:pPr>
                <a:defRPr/>
              </a:pPr>
              <a:t>73</a:t>
            </a:fld>
            <a:endParaRPr lang="en-US">
              <a:solidFill>
                <a:srgbClr val="000000"/>
              </a:solidFill>
            </a:endParaRPr>
          </a:p>
        </p:txBody>
      </p:sp>
      <p:pic>
        <p:nvPicPr>
          <p:cNvPr id="120834" name="Picture 2" descr="figures/ch07/neural-net-holiday-aispac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96" y="571500"/>
            <a:ext cx="5645787" cy="26860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160200" y="614520"/>
              <a:ext cx="767520" cy="531090"/>
            </p14:xfrm>
          </p:contentPart>
        </mc:Choice>
        <mc:Fallback xmlns="">
          <p:pic>
            <p:nvPicPr>
              <p:cNvPr id="7" name="Ink 6"/>
              <p:cNvPicPr/>
              <p:nvPr/>
            </p:nvPicPr>
            <p:blipFill>
              <a:blip r:embed="rId5"/>
              <a:stretch>
                <a:fillRect/>
              </a:stretch>
            </p:blipFill>
            <p:spPr>
              <a:xfrm>
                <a:off x="146520" y="738360"/>
                <a:ext cx="801720" cy="868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p14:cNvContentPartPr/>
              <p14:nvPr/>
            </p14:nvContentPartPr>
            <p14:xfrm>
              <a:off x="1217520" y="637200"/>
              <a:ext cx="665280" cy="481140"/>
            </p14:xfrm>
          </p:contentPart>
        </mc:Choice>
        <mc:Fallback xmlns="">
          <p:pic>
            <p:nvPicPr>
              <p:cNvPr id="8" name="Ink 7"/>
              <p:cNvPicPr/>
              <p:nvPr/>
            </p:nvPicPr>
            <p:blipFill>
              <a:blip r:embed="rId7"/>
              <a:stretch>
                <a:fillRect/>
              </a:stretch>
            </p:blipFill>
            <p:spPr>
              <a:xfrm>
                <a:off x="1198800" y="762840"/>
                <a:ext cx="705240" cy="811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p14:cNvContentPartPr/>
              <p14:nvPr/>
            </p14:nvContentPartPr>
            <p14:xfrm>
              <a:off x="2102760" y="673110"/>
              <a:ext cx="642240" cy="463590"/>
            </p14:xfrm>
          </p:contentPart>
        </mc:Choice>
        <mc:Fallback xmlns="">
          <p:pic>
            <p:nvPicPr>
              <p:cNvPr id="9" name="Ink 8"/>
              <p:cNvPicPr/>
              <p:nvPr/>
            </p:nvPicPr>
            <p:blipFill>
              <a:blip r:embed="rId9"/>
              <a:stretch>
                <a:fillRect/>
              </a:stretch>
            </p:blipFill>
            <p:spPr>
              <a:xfrm>
                <a:off x="2089080" y="819000"/>
                <a:ext cx="677160" cy="776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p14:cNvContentPartPr/>
              <p14:nvPr/>
            </p14:nvContentPartPr>
            <p14:xfrm>
              <a:off x="2951640" y="646380"/>
              <a:ext cx="739440" cy="491670"/>
            </p14:xfrm>
          </p:contentPart>
        </mc:Choice>
        <mc:Fallback xmlns="">
          <p:pic>
            <p:nvPicPr>
              <p:cNvPr id="10" name="Ink 9"/>
              <p:cNvPicPr/>
              <p:nvPr/>
            </p:nvPicPr>
            <p:blipFill>
              <a:blip r:embed="rId11"/>
              <a:stretch>
                <a:fillRect/>
              </a:stretch>
            </p:blipFill>
            <p:spPr>
              <a:xfrm>
                <a:off x="2932200" y="784080"/>
                <a:ext cx="779760" cy="814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p14:cNvContentPartPr/>
              <p14:nvPr/>
            </p14:nvContentPartPr>
            <p14:xfrm>
              <a:off x="3816720" y="656100"/>
              <a:ext cx="889920" cy="477360"/>
            </p14:xfrm>
          </p:contentPart>
        </mc:Choice>
        <mc:Fallback xmlns="">
          <p:pic>
            <p:nvPicPr>
              <p:cNvPr id="11" name="Ink 10"/>
              <p:cNvPicPr/>
              <p:nvPr/>
            </p:nvPicPr>
            <p:blipFill>
              <a:blip r:embed="rId13"/>
              <a:stretch>
                <a:fillRect/>
              </a:stretch>
            </p:blipFill>
            <p:spPr>
              <a:xfrm>
                <a:off x="3810960" y="797760"/>
                <a:ext cx="917280" cy="7945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p14:cNvContentPartPr/>
              <p14:nvPr/>
            </p14:nvContentPartPr>
            <p14:xfrm>
              <a:off x="2910698" y="3575954"/>
              <a:ext cx="1637640" cy="59130"/>
            </p14:xfrm>
          </p:contentPart>
        </mc:Choice>
        <mc:Fallback xmlns="">
          <p:pic>
            <p:nvPicPr>
              <p:cNvPr id="12" name="Ink 11"/>
              <p:cNvPicPr/>
              <p:nvPr/>
            </p:nvPicPr>
            <p:blipFill>
              <a:blip r:embed="rId15"/>
              <a:stretch>
                <a:fillRect/>
              </a:stretch>
            </p:blipFill>
            <p:spPr>
              <a:xfrm>
                <a:off x="2897738" y="4680458"/>
                <a:ext cx="166932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p14:cNvContentPartPr/>
              <p14:nvPr/>
            </p14:nvContentPartPr>
            <p14:xfrm>
              <a:off x="5105400" y="3557250"/>
              <a:ext cx="1671480" cy="32400"/>
            </p14:xfrm>
          </p:contentPart>
        </mc:Choice>
        <mc:Fallback xmlns="">
          <p:pic>
            <p:nvPicPr>
              <p:cNvPr id="13" name="Ink 12"/>
              <p:cNvPicPr/>
              <p:nvPr/>
            </p:nvPicPr>
            <p:blipFill>
              <a:blip r:embed="rId17"/>
              <a:stretch>
                <a:fillRect/>
              </a:stretch>
            </p:blipFill>
            <p:spPr>
              <a:xfrm>
                <a:off x="5092440" y="4672440"/>
                <a:ext cx="1708560" cy="2052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p14:cNvContentPartPr/>
              <p14:nvPr/>
            </p14:nvContentPartPr>
            <p14:xfrm>
              <a:off x="1797840" y="2651400"/>
              <a:ext cx="726120" cy="517320"/>
            </p14:xfrm>
          </p:contentPart>
        </mc:Choice>
        <mc:Fallback xmlns="">
          <p:pic>
            <p:nvPicPr>
              <p:cNvPr id="14" name="Ink 13"/>
              <p:cNvPicPr/>
              <p:nvPr/>
            </p:nvPicPr>
            <p:blipFill>
              <a:blip r:embed="rId19"/>
              <a:stretch>
                <a:fillRect/>
              </a:stretch>
            </p:blipFill>
            <p:spPr>
              <a:xfrm>
                <a:off x="1787040" y="3463560"/>
                <a:ext cx="756720" cy="8463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p14:cNvContentPartPr/>
              <p14:nvPr/>
            </p14:nvContentPartPr>
            <p14:xfrm>
              <a:off x="6044040" y="1142370"/>
              <a:ext cx="372600" cy="1598940"/>
            </p14:xfrm>
          </p:contentPart>
        </mc:Choice>
        <mc:Fallback xmlns="">
          <p:pic>
            <p:nvPicPr>
              <p:cNvPr id="15" name="Ink 14"/>
              <p:cNvPicPr/>
              <p:nvPr/>
            </p:nvPicPr>
            <p:blipFill>
              <a:blip r:embed="rId21"/>
              <a:stretch>
                <a:fillRect/>
              </a:stretch>
            </p:blipFill>
            <p:spPr>
              <a:xfrm>
                <a:off x="6037560" y="1520640"/>
                <a:ext cx="388800" cy="2145960"/>
              </a:xfrm>
              <a:prstGeom prst="rect">
                <a:avLst/>
              </a:prstGeom>
            </p:spPr>
          </p:pic>
        </mc:Fallback>
      </mc:AlternateContent>
    </p:spTree>
    <p:extLst>
      <p:ext uri="{BB962C8B-B14F-4D97-AF65-F5344CB8AC3E}">
        <p14:creationId xmlns:p14="http://schemas.microsoft.com/office/powerpoint/2010/main" val="112860723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714" y="10886"/>
            <a:ext cx="7772400" cy="857250"/>
          </a:xfrm>
        </p:spPr>
        <p:txBody>
          <a:bodyPr/>
          <a:lstStyle/>
          <a:p>
            <a:r>
              <a:rPr lang="en-CA" dirty="0" smtClean="0"/>
              <a:t>Neural Nets in one slide</a:t>
            </a:r>
            <a:endParaRPr lang="en-CA" dirty="0"/>
          </a:p>
        </p:txBody>
      </p:sp>
      <p:sp>
        <p:nvSpPr>
          <p:cNvPr id="3" name="Content Placeholder 2"/>
          <p:cNvSpPr>
            <a:spLocks noGrp="1"/>
          </p:cNvSpPr>
          <p:nvPr>
            <p:ph idx="1"/>
          </p:nvPr>
        </p:nvSpPr>
        <p:spPr/>
        <p:txBody>
          <a:bodyPr/>
          <a:lstStyle/>
          <a:p>
            <a:endParaRPr lang="en-CA" dirty="0"/>
          </a:p>
        </p:txBody>
      </p:sp>
      <p:sp>
        <p:nvSpPr>
          <p:cNvPr id="4" name="Date Placeholder 3"/>
          <p:cNvSpPr>
            <a:spLocks noGrp="1"/>
          </p:cNvSpPr>
          <p:nvPr>
            <p:ph type="dt" sz="half" idx="10"/>
          </p:nvPr>
        </p:nvSpPr>
        <p:spPr/>
        <p:txBody>
          <a:bodyPr/>
          <a:lstStyle/>
          <a:p>
            <a:pPr>
              <a:defRPr/>
            </a:pPr>
            <a:fld id="{94113067-FD64-42A8-931C-6EB456AA37C9}" type="datetime1">
              <a:rPr lang="en-US" smtClean="0"/>
              <a:t>2/23/2016</a:t>
            </a:fld>
            <a:endParaRPr lang="en-US"/>
          </a:p>
        </p:txBody>
      </p:sp>
      <p:sp>
        <p:nvSpPr>
          <p:cNvPr id="5" name="Footer Placeholder 4"/>
          <p:cNvSpPr>
            <a:spLocks noGrp="1"/>
          </p:cNvSpPr>
          <p:nvPr>
            <p:ph type="ftr" sz="quarter" idx="11"/>
          </p:nvPr>
        </p:nvSpPr>
        <p:spPr/>
        <p:txBody>
          <a:bodyPr/>
          <a:lstStyle/>
          <a:p>
            <a:pPr>
              <a:defRPr/>
            </a:pPr>
            <a:r>
              <a:rPr lang="en-US" smtClean="0"/>
              <a:t>CPSC503 Winter 2016</a:t>
            </a:r>
            <a:endParaRPr lang="en-US"/>
          </a:p>
        </p:txBody>
      </p:sp>
      <p:sp>
        <p:nvSpPr>
          <p:cNvPr id="6" name="Slide Number Placeholder 5"/>
          <p:cNvSpPr>
            <a:spLocks noGrp="1"/>
          </p:cNvSpPr>
          <p:nvPr>
            <p:ph type="sldNum" sz="quarter" idx="12"/>
          </p:nvPr>
        </p:nvSpPr>
        <p:spPr/>
        <p:txBody>
          <a:bodyPr/>
          <a:lstStyle/>
          <a:p>
            <a:pPr>
              <a:defRPr/>
            </a:pPr>
            <a:fld id="{8EBB9CD0-E0DB-4F4D-ABA6-F9F143B41226}" type="slidenum">
              <a:rPr lang="en-US" smtClean="0"/>
              <a:pPr>
                <a:defRPr/>
              </a:pPr>
              <a:t>74</a:t>
            </a:fld>
            <a:endParaRPr lang="en-US"/>
          </a:p>
        </p:txBody>
      </p:sp>
      <p:pic>
        <p:nvPicPr>
          <p:cNvPr id="1218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574" t="27927" r="9390" b="19890"/>
          <a:stretch/>
        </p:blipFill>
        <p:spPr bwMode="auto">
          <a:xfrm>
            <a:off x="446926" y="592179"/>
            <a:ext cx="8461829" cy="2862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2981205" y="1936328"/>
              <a:ext cx="550800" cy="182790"/>
            </p14:xfrm>
          </p:contentPart>
        </mc:Choice>
        <mc:Fallback xmlns="">
          <p:pic>
            <p:nvPicPr>
              <p:cNvPr id="7" name="Ink 6"/>
              <p:cNvPicPr/>
              <p:nvPr/>
            </p:nvPicPr>
            <p:blipFill>
              <a:blip r:embed="rId5"/>
              <a:stretch>
                <a:fillRect/>
              </a:stretch>
            </p:blipFill>
            <p:spPr>
              <a:xfrm>
                <a:off x="2976525" y="2551171"/>
                <a:ext cx="560880" cy="293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p14:cNvContentPartPr/>
              <p14:nvPr/>
            </p14:nvContentPartPr>
            <p14:xfrm>
              <a:off x="2152125" y="1619618"/>
              <a:ext cx="354240" cy="25110"/>
            </p14:xfrm>
          </p:contentPart>
        </mc:Choice>
        <mc:Fallback xmlns="">
          <p:pic>
            <p:nvPicPr>
              <p:cNvPr id="8" name="Ink 7"/>
              <p:cNvPicPr/>
              <p:nvPr/>
            </p:nvPicPr>
            <p:blipFill>
              <a:blip r:embed="rId7"/>
              <a:stretch>
                <a:fillRect/>
              </a:stretch>
            </p:blipFill>
            <p:spPr>
              <a:xfrm>
                <a:off x="2145285" y="2107291"/>
                <a:ext cx="36792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p14:cNvContentPartPr/>
              <p14:nvPr/>
            </p14:nvContentPartPr>
            <p14:xfrm>
              <a:off x="3395565" y="1539968"/>
              <a:ext cx="259920" cy="14310"/>
            </p14:xfrm>
          </p:contentPart>
        </mc:Choice>
        <mc:Fallback xmlns="">
          <p:pic>
            <p:nvPicPr>
              <p:cNvPr id="9" name="Ink 8"/>
              <p:cNvPicPr/>
              <p:nvPr/>
            </p:nvPicPr>
            <p:blipFill>
              <a:blip r:embed="rId9"/>
              <a:stretch>
                <a:fillRect/>
              </a:stretch>
            </p:blipFill>
            <p:spPr>
              <a:xfrm>
                <a:off x="3384045" y="1995691"/>
                <a:ext cx="27612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p14:cNvContentPartPr/>
              <p14:nvPr/>
            </p14:nvContentPartPr>
            <p14:xfrm>
              <a:off x="3459285" y="2062418"/>
              <a:ext cx="607320" cy="335880"/>
            </p14:xfrm>
          </p:contentPart>
        </mc:Choice>
        <mc:Fallback xmlns="">
          <p:pic>
            <p:nvPicPr>
              <p:cNvPr id="10" name="Ink 9"/>
              <p:cNvPicPr/>
              <p:nvPr/>
            </p:nvPicPr>
            <p:blipFill>
              <a:blip r:embed="rId11"/>
              <a:stretch>
                <a:fillRect/>
              </a:stretch>
            </p:blipFill>
            <p:spPr>
              <a:xfrm>
                <a:off x="3442365" y="2674651"/>
                <a:ext cx="644040" cy="601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p14:cNvContentPartPr/>
              <p14:nvPr/>
            </p14:nvContentPartPr>
            <p14:xfrm>
              <a:off x="3734325" y="1439258"/>
              <a:ext cx="253800" cy="22950"/>
            </p14:xfrm>
          </p:contentPart>
        </mc:Choice>
        <mc:Fallback xmlns="">
          <p:pic>
            <p:nvPicPr>
              <p:cNvPr id="11" name="Ink 10"/>
              <p:cNvPicPr/>
              <p:nvPr/>
            </p:nvPicPr>
            <p:blipFill>
              <a:blip r:embed="rId13"/>
              <a:stretch>
                <a:fillRect/>
              </a:stretch>
            </p:blipFill>
            <p:spPr>
              <a:xfrm>
                <a:off x="3719205" y="1854931"/>
                <a:ext cx="28836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p14:cNvContentPartPr/>
              <p14:nvPr/>
            </p14:nvContentPartPr>
            <p14:xfrm>
              <a:off x="5012685" y="1477328"/>
              <a:ext cx="327600" cy="12690"/>
            </p14:xfrm>
          </p:contentPart>
        </mc:Choice>
        <mc:Fallback xmlns="">
          <p:pic>
            <p:nvPicPr>
              <p:cNvPr id="12" name="Ink 11"/>
              <p:cNvPicPr/>
              <p:nvPr/>
            </p:nvPicPr>
            <p:blipFill>
              <a:blip r:embed="rId15"/>
              <a:stretch>
                <a:fillRect/>
              </a:stretch>
            </p:blipFill>
            <p:spPr>
              <a:xfrm>
                <a:off x="5001165" y="1902451"/>
                <a:ext cx="35532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p14:cNvContentPartPr/>
              <p14:nvPr/>
            </p14:nvContentPartPr>
            <p14:xfrm>
              <a:off x="6002325" y="1731128"/>
              <a:ext cx="261000" cy="12960"/>
            </p14:xfrm>
          </p:contentPart>
        </mc:Choice>
        <mc:Fallback xmlns="">
          <p:pic>
            <p:nvPicPr>
              <p:cNvPr id="13" name="Ink 12"/>
              <p:cNvPicPr/>
              <p:nvPr/>
            </p:nvPicPr>
            <p:blipFill>
              <a:blip r:embed="rId17"/>
              <a:stretch>
                <a:fillRect/>
              </a:stretch>
            </p:blipFill>
            <p:spPr>
              <a:xfrm>
                <a:off x="5998005" y="2223211"/>
                <a:ext cx="28656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p14:cNvContentPartPr/>
              <p14:nvPr/>
            </p14:nvContentPartPr>
            <p14:xfrm>
              <a:off x="5209245" y="2044328"/>
              <a:ext cx="687600" cy="399330"/>
            </p14:xfrm>
          </p:contentPart>
        </mc:Choice>
        <mc:Fallback xmlns="">
          <p:pic>
            <p:nvPicPr>
              <p:cNvPr id="14" name="Ink 13"/>
              <p:cNvPicPr/>
              <p:nvPr/>
            </p:nvPicPr>
            <p:blipFill>
              <a:blip r:embed="rId19"/>
              <a:stretch>
                <a:fillRect/>
              </a:stretch>
            </p:blipFill>
            <p:spPr>
              <a:xfrm>
                <a:off x="5192325" y="2655931"/>
                <a:ext cx="725040" cy="6836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p14:cNvContentPartPr/>
              <p14:nvPr/>
            </p14:nvContentPartPr>
            <p14:xfrm>
              <a:off x="3051405" y="1650938"/>
              <a:ext cx="253800" cy="36990"/>
            </p14:xfrm>
          </p:contentPart>
        </mc:Choice>
        <mc:Fallback xmlns="">
          <p:pic>
            <p:nvPicPr>
              <p:cNvPr id="15" name="Ink 14"/>
              <p:cNvPicPr/>
              <p:nvPr/>
            </p:nvPicPr>
            <p:blipFill>
              <a:blip r:embed="rId21"/>
              <a:stretch>
                <a:fillRect/>
              </a:stretch>
            </p:blipFill>
            <p:spPr>
              <a:xfrm>
                <a:off x="3037005" y="2143291"/>
                <a:ext cx="28584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6" name="Ink 15"/>
              <p14:cNvContentPartPr/>
              <p14:nvPr/>
            </p14:nvContentPartPr>
            <p14:xfrm>
              <a:off x="4279365" y="1556168"/>
              <a:ext cx="256320" cy="17280"/>
            </p14:xfrm>
          </p:contentPart>
        </mc:Choice>
        <mc:Fallback xmlns="">
          <p:pic>
            <p:nvPicPr>
              <p:cNvPr id="16" name="Ink 15"/>
              <p:cNvPicPr/>
              <p:nvPr/>
            </p:nvPicPr>
            <p:blipFill>
              <a:blip r:embed="rId23"/>
              <a:stretch>
                <a:fillRect/>
              </a:stretch>
            </p:blipFill>
            <p:spPr>
              <a:xfrm>
                <a:off x="4263525" y="2003251"/>
                <a:ext cx="277920"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 name="Ink 16"/>
              <p14:cNvContentPartPr/>
              <p14:nvPr/>
            </p14:nvContentPartPr>
            <p14:xfrm>
              <a:off x="4556565" y="1431428"/>
              <a:ext cx="245880" cy="12150"/>
            </p14:xfrm>
          </p:contentPart>
        </mc:Choice>
        <mc:Fallback xmlns="">
          <p:pic>
            <p:nvPicPr>
              <p:cNvPr id="17" name="Ink 16"/>
              <p:cNvPicPr/>
              <p:nvPr/>
            </p:nvPicPr>
            <p:blipFill>
              <a:blip r:embed="rId25"/>
              <a:stretch>
                <a:fillRect/>
              </a:stretch>
            </p:blipFill>
            <p:spPr>
              <a:xfrm>
                <a:off x="4540725" y="1839091"/>
                <a:ext cx="26568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8" name="Ink 17"/>
              <p14:cNvContentPartPr/>
              <p14:nvPr/>
            </p14:nvContentPartPr>
            <p14:xfrm>
              <a:off x="5885685" y="1481648"/>
              <a:ext cx="327240" cy="16200"/>
            </p14:xfrm>
          </p:contentPart>
        </mc:Choice>
        <mc:Fallback xmlns="">
          <p:pic>
            <p:nvPicPr>
              <p:cNvPr id="18" name="Ink 17"/>
              <p:cNvPicPr/>
              <p:nvPr/>
            </p:nvPicPr>
            <p:blipFill>
              <a:blip r:embed="rId27"/>
              <a:stretch>
                <a:fillRect/>
              </a:stretch>
            </p:blipFill>
            <p:spPr>
              <a:xfrm>
                <a:off x="5872005" y="1891651"/>
                <a:ext cx="36180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9" name="Ink 18"/>
              <p14:cNvContentPartPr/>
              <p14:nvPr/>
            </p14:nvContentPartPr>
            <p14:xfrm>
              <a:off x="6877485" y="1716818"/>
              <a:ext cx="256680" cy="33750"/>
            </p14:xfrm>
          </p:contentPart>
        </mc:Choice>
        <mc:Fallback xmlns="">
          <p:pic>
            <p:nvPicPr>
              <p:cNvPr id="19" name="Ink 18"/>
              <p:cNvPicPr/>
              <p:nvPr/>
            </p:nvPicPr>
            <p:blipFill>
              <a:blip r:embed="rId29"/>
              <a:stretch>
                <a:fillRect/>
              </a:stretch>
            </p:blipFill>
            <p:spPr>
              <a:xfrm>
                <a:off x="6862725" y="2205931"/>
                <a:ext cx="29232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0" name="Ink 19"/>
              <p14:cNvContentPartPr/>
              <p14:nvPr/>
            </p14:nvContentPartPr>
            <p14:xfrm>
              <a:off x="4454325" y="3033878"/>
              <a:ext cx="553680" cy="406620"/>
            </p14:xfrm>
          </p:contentPart>
        </mc:Choice>
        <mc:Fallback xmlns="">
          <p:pic>
            <p:nvPicPr>
              <p:cNvPr id="20" name="Ink 19"/>
              <p:cNvPicPr/>
              <p:nvPr/>
            </p:nvPicPr>
            <p:blipFill>
              <a:blip r:embed="rId31"/>
              <a:stretch>
                <a:fillRect/>
              </a:stretch>
            </p:blipFill>
            <p:spPr>
              <a:xfrm>
                <a:off x="4435605" y="3988651"/>
                <a:ext cx="592200" cy="6818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1" name="Ink 20"/>
              <p14:cNvContentPartPr/>
              <p14:nvPr/>
            </p14:nvContentPartPr>
            <p14:xfrm>
              <a:off x="4972365" y="2680448"/>
              <a:ext cx="402120" cy="30240"/>
            </p14:xfrm>
          </p:contentPart>
        </mc:Choice>
        <mc:Fallback xmlns="">
          <p:pic>
            <p:nvPicPr>
              <p:cNvPr id="21" name="Ink 20"/>
              <p:cNvPicPr/>
              <p:nvPr/>
            </p:nvPicPr>
            <p:blipFill>
              <a:blip r:embed="rId33"/>
              <a:stretch>
                <a:fillRect/>
              </a:stretch>
            </p:blipFill>
            <p:spPr>
              <a:xfrm>
                <a:off x="4964085" y="3508411"/>
                <a:ext cx="43128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2" name="Ink 21"/>
              <p14:cNvContentPartPr/>
              <p14:nvPr/>
            </p14:nvContentPartPr>
            <p14:xfrm>
              <a:off x="4034565" y="2685308"/>
              <a:ext cx="421200" cy="22140"/>
            </p14:xfrm>
          </p:contentPart>
        </mc:Choice>
        <mc:Fallback xmlns="">
          <p:pic>
            <p:nvPicPr>
              <p:cNvPr id="22" name="Ink 21"/>
              <p:cNvPicPr/>
              <p:nvPr/>
            </p:nvPicPr>
            <p:blipFill>
              <a:blip r:embed="rId35"/>
              <a:stretch>
                <a:fillRect/>
              </a:stretch>
            </p:blipFill>
            <p:spPr>
              <a:xfrm>
                <a:off x="4022685" y="3504451"/>
                <a:ext cx="45180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3" name="Ink 22"/>
              <p14:cNvContentPartPr/>
              <p14:nvPr/>
            </p14:nvContentPartPr>
            <p14:xfrm>
              <a:off x="-76320" y="2857500"/>
              <a:ext cx="3885840" cy="1698300"/>
            </p14:xfrm>
          </p:contentPart>
        </mc:Choice>
        <mc:Fallback xmlns="">
          <p:pic>
            <p:nvPicPr>
              <p:cNvPr id="23" name="Ink 22"/>
              <p:cNvPicPr/>
              <p:nvPr/>
            </p:nvPicPr>
            <p:blipFill>
              <a:blip r:embed="rId37"/>
              <a:stretch>
                <a:fillRect/>
              </a:stretch>
            </p:blipFill>
            <p:spPr>
              <a:xfrm>
                <a:off x="-86401" y="3801000"/>
                <a:ext cx="4209482" cy="22870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4" name="Ink 23"/>
              <p14:cNvContentPartPr/>
              <p14:nvPr/>
            </p14:nvContentPartPr>
            <p14:xfrm>
              <a:off x="78120" y="3034530"/>
              <a:ext cx="2402280" cy="50490"/>
            </p14:xfrm>
          </p:contentPart>
        </mc:Choice>
        <mc:Fallback xmlns="">
          <p:pic>
            <p:nvPicPr>
              <p:cNvPr id="24" name="Ink 23"/>
              <p:cNvPicPr/>
              <p:nvPr/>
            </p:nvPicPr>
            <p:blipFill>
              <a:blip r:embed="rId39"/>
              <a:stretch>
                <a:fillRect/>
              </a:stretch>
            </p:blipFill>
            <p:spPr>
              <a:xfrm>
                <a:off x="73800" y="3977640"/>
                <a:ext cx="2417040" cy="1933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5" name="Ink 24"/>
              <p14:cNvContentPartPr/>
              <p14:nvPr/>
            </p14:nvContentPartPr>
            <p14:xfrm>
              <a:off x="104760" y="3352320"/>
              <a:ext cx="2533320" cy="37530"/>
            </p14:xfrm>
          </p:contentPart>
        </mc:Choice>
        <mc:Fallback xmlns="">
          <p:pic>
            <p:nvPicPr>
              <p:cNvPr id="25" name="Ink 24"/>
              <p:cNvPicPr/>
              <p:nvPr/>
            </p:nvPicPr>
            <p:blipFill>
              <a:blip r:embed="rId41"/>
              <a:stretch>
                <a:fillRect/>
              </a:stretch>
            </p:blipFill>
            <p:spPr>
              <a:xfrm>
                <a:off x="99360" y="4416480"/>
                <a:ext cx="254484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6" name="Ink 25"/>
              <p14:cNvContentPartPr/>
              <p14:nvPr/>
            </p14:nvContentPartPr>
            <p14:xfrm>
              <a:off x="96840" y="3395520"/>
              <a:ext cx="2521080" cy="89910"/>
            </p14:xfrm>
          </p:contentPart>
        </mc:Choice>
        <mc:Fallback xmlns="">
          <p:pic>
            <p:nvPicPr>
              <p:cNvPr id="26" name="Ink 25"/>
              <p:cNvPicPr/>
              <p:nvPr/>
            </p:nvPicPr>
            <p:blipFill>
              <a:blip r:embed="rId43"/>
              <a:stretch>
                <a:fillRect/>
              </a:stretch>
            </p:blipFill>
            <p:spPr>
              <a:xfrm>
                <a:off x="92880" y="4461840"/>
                <a:ext cx="254124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7" name="Ink 26"/>
              <p14:cNvContentPartPr/>
              <p14:nvPr/>
            </p14:nvContentPartPr>
            <p14:xfrm>
              <a:off x="4224960" y="678510"/>
              <a:ext cx="209520" cy="116640"/>
            </p14:xfrm>
          </p:contentPart>
        </mc:Choice>
        <mc:Fallback xmlns="">
          <p:pic>
            <p:nvPicPr>
              <p:cNvPr id="27" name="Ink 26"/>
              <p:cNvPicPr/>
              <p:nvPr/>
            </p:nvPicPr>
            <p:blipFill>
              <a:blip r:embed="rId45"/>
              <a:stretch>
                <a:fillRect/>
              </a:stretch>
            </p:blipFill>
            <p:spPr>
              <a:xfrm>
                <a:off x="683280" y="895680"/>
                <a:ext cx="8154720" cy="5706720"/>
              </a:xfrm>
              <a:prstGeom prst="rect">
                <a:avLst/>
              </a:prstGeom>
            </p:spPr>
          </p:pic>
        </mc:Fallback>
      </mc:AlternateContent>
      <p:pic>
        <p:nvPicPr>
          <p:cNvPr id="30" name="Picture 6"/>
          <p:cNvPicPr>
            <a:picLocks noChangeAspect="1" noChangeArrowheads="1"/>
          </p:cNvPicPr>
          <p:nvPr/>
        </p:nvPicPr>
        <p:blipFill>
          <a:blip r:embed="rId46" cstate="print"/>
          <a:srcRect/>
          <a:stretch>
            <a:fillRect/>
          </a:stretch>
        </p:blipFill>
        <p:spPr bwMode="auto">
          <a:xfrm>
            <a:off x="7573368" y="264204"/>
            <a:ext cx="1494432" cy="414307"/>
          </a:xfrm>
          <a:prstGeom prst="rect">
            <a:avLst/>
          </a:prstGeom>
          <a:noFill/>
          <a:ln w="9525">
            <a:noFill/>
            <a:miter lim="800000"/>
            <a:headEnd/>
            <a:tailEnd/>
          </a:ln>
        </p:spPr>
      </p:pic>
      <mc:AlternateContent xmlns:mc="http://schemas.openxmlformats.org/markup-compatibility/2006">
        <mc:Choice xmlns:p14="http://schemas.microsoft.com/office/powerpoint/2010/main" Requires="p14">
          <p:contentPart p14:bwMode="auto" r:id="rId47">
            <p14:nvContentPartPr>
              <p14:cNvPr id="34" name="Ink 33"/>
              <p14:cNvContentPartPr/>
              <p14:nvPr/>
            </p14:nvContentPartPr>
            <p14:xfrm>
              <a:off x="6911280" y="796230"/>
              <a:ext cx="26640" cy="128790"/>
            </p14:xfrm>
          </p:contentPart>
        </mc:Choice>
        <mc:Fallback>
          <p:pic>
            <p:nvPicPr>
              <p:cNvPr id="34" name="Ink 33"/>
              <p:cNvPicPr/>
              <p:nvPr/>
            </p:nvPicPr>
            <p:blipFill>
              <a:blip r:embed="rId48"/>
              <a:stretch>
                <a:fillRect/>
              </a:stretch>
            </p:blipFill>
            <p:spPr>
              <a:xfrm>
                <a:off x="6900480" y="786517"/>
                <a:ext cx="41040" cy="150735"/>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35" name="Ink 34"/>
              <p14:cNvContentPartPr/>
              <p14:nvPr/>
            </p14:nvContentPartPr>
            <p14:xfrm>
              <a:off x="8400960" y="943110"/>
              <a:ext cx="255240" cy="131760"/>
            </p14:xfrm>
          </p:contentPart>
        </mc:Choice>
        <mc:Fallback>
          <p:pic>
            <p:nvPicPr>
              <p:cNvPr id="35" name="Ink 34"/>
              <p:cNvPicPr/>
              <p:nvPr/>
            </p:nvPicPr>
            <p:blipFill>
              <a:blip r:embed="rId50"/>
              <a:stretch>
                <a:fillRect/>
              </a:stretch>
            </p:blipFill>
            <p:spPr>
              <a:xfrm>
                <a:off x="8393400" y="933390"/>
                <a:ext cx="272520" cy="15300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36" name="Ink 35"/>
              <p14:cNvContentPartPr/>
              <p14:nvPr/>
            </p14:nvContentPartPr>
            <p14:xfrm>
              <a:off x="1199880" y="793260"/>
              <a:ext cx="10440" cy="172800"/>
            </p14:xfrm>
          </p:contentPart>
        </mc:Choice>
        <mc:Fallback>
          <p:pic>
            <p:nvPicPr>
              <p:cNvPr id="36" name="Ink 35"/>
              <p:cNvPicPr/>
              <p:nvPr/>
            </p:nvPicPr>
            <p:blipFill>
              <a:blip r:embed="rId52"/>
              <a:stretch>
                <a:fillRect/>
              </a:stretch>
            </p:blipFill>
            <p:spPr>
              <a:xfrm>
                <a:off x="1188360" y="784980"/>
                <a:ext cx="27360" cy="19260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37" name="Ink 36"/>
              <p14:cNvContentPartPr/>
              <p14:nvPr/>
            </p14:nvContentPartPr>
            <p14:xfrm>
              <a:off x="2861640" y="782460"/>
              <a:ext cx="24840" cy="160650"/>
            </p14:xfrm>
          </p:contentPart>
        </mc:Choice>
        <mc:Fallback>
          <p:pic>
            <p:nvPicPr>
              <p:cNvPr id="37" name="Ink 36"/>
              <p:cNvPicPr/>
              <p:nvPr/>
            </p:nvPicPr>
            <p:blipFill>
              <a:blip r:embed="rId54"/>
              <a:stretch>
                <a:fillRect/>
              </a:stretch>
            </p:blipFill>
            <p:spPr>
              <a:xfrm>
                <a:off x="2854440" y="776337"/>
                <a:ext cx="34560" cy="174338"/>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38" name="Ink 37"/>
              <p14:cNvContentPartPr/>
              <p14:nvPr/>
            </p14:nvContentPartPr>
            <p14:xfrm>
              <a:off x="7376040" y="2929770"/>
              <a:ext cx="1272960" cy="746280"/>
            </p14:xfrm>
          </p:contentPart>
        </mc:Choice>
        <mc:Fallback>
          <p:pic>
            <p:nvPicPr>
              <p:cNvPr id="38" name="Ink 37"/>
              <p:cNvPicPr/>
              <p:nvPr/>
            </p:nvPicPr>
            <p:blipFill>
              <a:blip r:embed="rId56"/>
              <a:stretch>
                <a:fillRect/>
              </a:stretch>
            </p:blipFill>
            <p:spPr>
              <a:xfrm>
                <a:off x="7372080" y="2920050"/>
                <a:ext cx="1288800" cy="76464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39" name="Ink 38"/>
              <p14:cNvContentPartPr/>
              <p14:nvPr/>
            </p14:nvContentPartPr>
            <p14:xfrm>
              <a:off x="693000" y="2420820"/>
              <a:ext cx="511200" cy="277830"/>
            </p14:xfrm>
          </p:contentPart>
        </mc:Choice>
        <mc:Fallback>
          <p:pic>
            <p:nvPicPr>
              <p:cNvPr id="39" name="Ink 38"/>
              <p:cNvPicPr/>
              <p:nvPr/>
            </p:nvPicPr>
            <p:blipFill>
              <a:blip r:embed="rId58"/>
              <a:stretch>
                <a:fillRect/>
              </a:stretch>
            </p:blipFill>
            <p:spPr>
              <a:xfrm>
                <a:off x="683280" y="2416135"/>
                <a:ext cx="525600" cy="294046"/>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41" name="Ink 40"/>
              <p14:cNvContentPartPr/>
              <p14:nvPr/>
            </p14:nvContentPartPr>
            <p14:xfrm>
              <a:off x="5406840" y="2778300"/>
              <a:ext cx="2384280" cy="520290"/>
            </p14:xfrm>
          </p:contentPart>
        </mc:Choice>
        <mc:Fallback>
          <p:pic>
            <p:nvPicPr>
              <p:cNvPr id="41" name="Ink 40"/>
              <p:cNvPicPr/>
              <p:nvPr/>
            </p:nvPicPr>
            <p:blipFill>
              <a:blip r:embed="rId60"/>
              <a:stretch>
                <a:fillRect/>
              </a:stretch>
            </p:blipFill>
            <p:spPr>
              <a:xfrm>
                <a:off x="5397480" y="2770019"/>
                <a:ext cx="2400120" cy="537573"/>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42" name="Ink 41"/>
              <p14:cNvContentPartPr/>
              <p14:nvPr/>
            </p14:nvContentPartPr>
            <p14:xfrm>
              <a:off x="3698640" y="3111840"/>
              <a:ext cx="414360" cy="893880"/>
            </p14:xfrm>
          </p:contentPart>
        </mc:Choice>
        <mc:Fallback>
          <p:pic>
            <p:nvPicPr>
              <p:cNvPr id="42" name="Ink 41"/>
              <p:cNvPicPr/>
              <p:nvPr/>
            </p:nvPicPr>
            <p:blipFill>
              <a:blip r:embed="rId62"/>
              <a:stretch>
                <a:fillRect/>
              </a:stretch>
            </p:blipFill>
            <p:spPr>
              <a:xfrm>
                <a:off x="3689992" y="3109320"/>
                <a:ext cx="433096" cy="90504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43" name="Ink 42"/>
              <p14:cNvContentPartPr/>
              <p14:nvPr/>
            </p14:nvContentPartPr>
            <p14:xfrm>
              <a:off x="4053600" y="2848230"/>
              <a:ext cx="4773600" cy="1769040"/>
            </p14:xfrm>
          </p:contentPart>
        </mc:Choice>
        <mc:Fallback>
          <p:pic>
            <p:nvPicPr>
              <p:cNvPr id="43" name="Ink 42"/>
              <p:cNvPicPr/>
              <p:nvPr/>
            </p:nvPicPr>
            <p:blipFill>
              <a:blip r:embed="rId64"/>
              <a:stretch>
                <a:fillRect/>
              </a:stretch>
            </p:blipFill>
            <p:spPr>
              <a:xfrm>
                <a:off x="4049640" y="2839590"/>
                <a:ext cx="4788360" cy="178596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44" name="Ink 43"/>
              <p14:cNvContentPartPr/>
              <p14:nvPr/>
            </p14:nvContentPartPr>
            <p14:xfrm>
              <a:off x="4642560" y="3582360"/>
              <a:ext cx="176760" cy="95310"/>
            </p14:xfrm>
          </p:contentPart>
        </mc:Choice>
        <mc:Fallback>
          <p:pic>
            <p:nvPicPr>
              <p:cNvPr id="44" name="Ink 43"/>
              <p:cNvPicPr/>
              <p:nvPr/>
            </p:nvPicPr>
            <p:blipFill>
              <a:blip r:embed="rId66"/>
              <a:stretch>
                <a:fillRect/>
              </a:stretch>
            </p:blipFill>
            <p:spPr>
              <a:xfrm>
                <a:off x="4639320" y="3572649"/>
                <a:ext cx="184680" cy="108258"/>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46" name="Ink 45"/>
              <p14:cNvContentPartPr/>
              <p14:nvPr/>
            </p14:nvContentPartPr>
            <p14:xfrm>
              <a:off x="2825280" y="4679100"/>
              <a:ext cx="255960" cy="207900"/>
            </p14:xfrm>
          </p:contentPart>
        </mc:Choice>
        <mc:Fallback>
          <p:pic>
            <p:nvPicPr>
              <p:cNvPr id="46" name="Ink 45"/>
              <p:cNvPicPr/>
              <p:nvPr/>
            </p:nvPicPr>
            <p:blipFill>
              <a:blip r:embed="rId68"/>
              <a:stretch>
                <a:fillRect/>
              </a:stretch>
            </p:blipFill>
            <p:spPr>
              <a:xfrm>
                <a:off x="2817360" y="4671173"/>
                <a:ext cx="275760" cy="227717"/>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47" name="Ink 46"/>
              <p14:cNvContentPartPr/>
              <p14:nvPr/>
            </p14:nvContentPartPr>
            <p14:xfrm>
              <a:off x="2842200" y="4645890"/>
              <a:ext cx="266400" cy="299700"/>
            </p14:xfrm>
          </p:contentPart>
        </mc:Choice>
        <mc:Fallback>
          <p:pic>
            <p:nvPicPr>
              <p:cNvPr id="47" name="Ink 46"/>
              <p:cNvPicPr/>
              <p:nvPr/>
            </p:nvPicPr>
            <p:blipFill>
              <a:blip r:embed="rId70"/>
              <a:stretch>
                <a:fillRect/>
              </a:stretch>
            </p:blipFill>
            <p:spPr>
              <a:xfrm>
                <a:off x="2833920" y="4642652"/>
                <a:ext cx="279360" cy="311213"/>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48" name="Ink 47"/>
              <p14:cNvContentPartPr/>
              <p14:nvPr/>
            </p14:nvContentPartPr>
            <p14:xfrm>
              <a:off x="2871000" y="3049740"/>
              <a:ext cx="183240" cy="1425330"/>
            </p14:xfrm>
          </p:contentPart>
        </mc:Choice>
        <mc:Fallback>
          <p:pic>
            <p:nvPicPr>
              <p:cNvPr id="48" name="Ink 47"/>
              <p:cNvPicPr/>
              <p:nvPr/>
            </p:nvPicPr>
            <p:blipFill>
              <a:blip r:embed="rId72"/>
              <a:stretch>
                <a:fillRect/>
              </a:stretch>
            </p:blipFill>
            <p:spPr>
              <a:xfrm>
                <a:off x="2861622" y="3043620"/>
                <a:ext cx="199833" cy="1435411"/>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50" name="Ink 49"/>
              <p14:cNvContentPartPr/>
              <p14:nvPr/>
            </p14:nvContentPartPr>
            <p14:xfrm>
              <a:off x="102960" y="2968740"/>
              <a:ext cx="2439720" cy="516780"/>
            </p14:xfrm>
          </p:contentPart>
        </mc:Choice>
        <mc:Fallback>
          <p:pic>
            <p:nvPicPr>
              <p:cNvPr id="50" name="Ink 49"/>
              <p:cNvPicPr/>
              <p:nvPr/>
            </p:nvPicPr>
            <p:blipFill>
              <a:blip r:embed="rId74"/>
              <a:stretch>
                <a:fillRect/>
              </a:stretch>
            </p:blipFill>
            <p:spPr>
              <a:xfrm>
                <a:off x="93959" y="2965139"/>
                <a:ext cx="2454842" cy="530465"/>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51" name="Ink 50"/>
              <p14:cNvContentPartPr/>
              <p14:nvPr/>
            </p14:nvContentPartPr>
            <p14:xfrm>
              <a:off x="6066001" y="4148821"/>
              <a:ext cx="2905317" cy="641309"/>
            </p14:xfrm>
          </p:contentPart>
        </mc:Choice>
        <mc:Fallback>
          <p:pic>
            <p:nvPicPr>
              <p:cNvPr id="51" name="Ink 50"/>
              <p:cNvPicPr/>
              <p:nvPr/>
            </p:nvPicPr>
            <p:blipFill>
              <a:blip r:embed="rId76"/>
              <a:stretch>
                <a:fillRect/>
              </a:stretch>
            </p:blipFill>
            <p:spPr>
              <a:xfrm>
                <a:off x="6057721" y="4139819"/>
                <a:ext cx="2916477" cy="658233"/>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121859" name="Ink 121858"/>
              <p14:cNvContentPartPr/>
              <p14:nvPr/>
            </p14:nvContentPartPr>
            <p14:xfrm>
              <a:off x="7597801" y="3460321"/>
              <a:ext cx="1330317" cy="773339"/>
            </p14:xfrm>
          </p:contentPart>
        </mc:Choice>
        <mc:Fallback>
          <p:pic>
            <p:nvPicPr>
              <p:cNvPr id="121859" name="Ink 121858"/>
              <p:cNvPicPr/>
              <p:nvPr/>
            </p:nvPicPr>
            <p:blipFill>
              <a:blip r:embed="rId78"/>
              <a:stretch>
                <a:fillRect/>
              </a:stretch>
            </p:blipFill>
            <p:spPr>
              <a:xfrm>
                <a:off x="7589520" y="3456361"/>
                <a:ext cx="1346518" cy="78522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28" name="Ink 27"/>
              <p14:cNvContentPartPr/>
              <p14:nvPr/>
            </p14:nvContentPartPr>
            <p14:xfrm>
              <a:off x="4439520" y="4339080"/>
              <a:ext cx="1062000" cy="77400"/>
            </p14:xfrm>
          </p:contentPart>
        </mc:Choice>
        <mc:Fallback>
          <p:pic>
            <p:nvPicPr>
              <p:cNvPr id="28" name="Ink 27"/>
              <p:cNvPicPr/>
              <p:nvPr/>
            </p:nvPicPr>
            <p:blipFill>
              <a:blip r:embed="rId80"/>
              <a:stretch>
                <a:fillRect/>
              </a:stretch>
            </p:blipFill>
            <p:spPr>
              <a:xfrm>
                <a:off x="4428360" y="4326840"/>
                <a:ext cx="1079280" cy="103680"/>
              </a:xfrm>
              <a:prstGeom prst="rect">
                <a:avLst/>
              </a:prstGeom>
            </p:spPr>
          </p:pic>
        </mc:Fallback>
      </mc:AlternateContent>
    </p:spTree>
    <p:extLst>
      <p:ext uri="{BB962C8B-B14F-4D97-AF65-F5344CB8AC3E}">
        <p14:creationId xmlns:p14="http://schemas.microsoft.com/office/powerpoint/2010/main" val="66701134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42900"/>
            <a:ext cx="7772400" cy="857250"/>
          </a:xfrm>
        </p:spPr>
        <p:txBody>
          <a:bodyPr/>
          <a:lstStyle/>
          <a:p>
            <a:r>
              <a:rPr lang="en-CA" dirty="0" smtClean="0"/>
              <a:t>Neural Language Models</a:t>
            </a:r>
            <a:endParaRPr lang="en-CA" dirty="0"/>
          </a:p>
        </p:txBody>
      </p:sp>
      <p:sp>
        <p:nvSpPr>
          <p:cNvPr id="3" name="Content Placeholder 2"/>
          <p:cNvSpPr>
            <a:spLocks noGrp="1"/>
          </p:cNvSpPr>
          <p:nvPr>
            <p:ph idx="1"/>
          </p:nvPr>
        </p:nvSpPr>
        <p:spPr>
          <a:xfrm>
            <a:off x="609600" y="1047750"/>
            <a:ext cx="7772400" cy="571500"/>
          </a:xfrm>
        </p:spPr>
        <p:txBody>
          <a:bodyPr/>
          <a:lstStyle/>
          <a:p>
            <a:r>
              <a:rPr lang="en-CA" dirty="0" smtClean="0"/>
              <a:t>What function are we trying to learn?</a:t>
            </a:r>
          </a:p>
          <a:p>
            <a:pPr marL="0" indent="0">
              <a:buNone/>
            </a:pPr>
            <a:r>
              <a:rPr lang="en-CA" b="0" dirty="0" smtClean="0"/>
              <a:t>n-gram: a function that takes n-1 words and returns a prob. distribution on the next word </a:t>
            </a:r>
            <a:endParaRPr lang="en-CA" b="0" dirty="0"/>
          </a:p>
        </p:txBody>
      </p:sp>
      <p:sp>
        <p:nvSpPr>
          <p:cNvPr id="4" name="Date Placeholder 3"/>
          <p:cNvSpPr>
            <a:spLocks noGrp="1"/>
          </p:cNvSpPr>
          <p:nvPr>
            <p:ph type="dt" sz="half" idx="10"/>
          </p:nvPr>
        </p:nvSpPr>
        <p:spPr/>
        <p:txBody>
          <a:bodyPr/>
          <a:lstStyle/>
          <a:p>
            <a:pPr>
              <a:defRPr/>
            </a:pPr>
            <a:fld id="{F0098BBF-6624-4EDA-AB9A-1C9720C3E7D5}" type="datetime1">
              <a:rPr lang="en-US" smtClean="0">
                <a:solidFill>
                  <a:srgbClr val="000000"/>
                </a:solidFill>
              </a:rPr>
              <a:t>2/23/2016</a:t>
            </a:fld>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smtClean="0">
                <a:solidFill>
                  <a:srgbClr val="000000"/>
                </a:solidFill>
              </a:rPr>
              <a:t>CPSC503 Winter 2016</a:t>
            </a: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8EBB9CD0-E0DB-4F4D-ABA6-F9F143B41226}" type="slidenum">
              <a:rPr lang="en-US" smtClean="0">
                <a:solidFill>
                  <a:srgbClr val="000000"/>
                </a:solidFill>
              </a:rPr>
              <a:pPr>
                <a:defRPr/>
              </a:pPr>
              <a:t>75</a:t>
            </a:fld>
            <a:endParaRPr lang="en-US">
              <a:solidFill>
                <a:srgbClr val="000000"/>
              </a:solidFill>
            </a:endParaRPr>
          </a:p>
        </p:txBody>
      </p:sp>
      <p:sp>
        <p:nvSpPr>
          <p:cNvPr id="7" name="Content Placeholder 2"/>
          <p:cNvSpPr txBox="1">
            <a:spLocks/>
          </p:cNvSpPr>
          <p:nvPr/>
        </p:nvSpPr>
        <p:spPr bwMode="auto">
          <a:xfrm>
            <a:off x="609600" y="2498393"/>
            <a:ext cx="7772400" cy="571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1600" b="1">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r>
              <a:rPr lang="en-CA" kern="0" dirty="0" smtClean="0">
                <a:solidFill>
                  <a:srgbClr val="000000"/>
                </a:solidFill>
              </a:rPr>
              <a:t>Let’s focus on the simple 2-gram…</a:t>
            </a:r>
          </a:p>
          <a:p>
            <a:pPr marL="0" indent="0">
              <a:buFontTx/>
              <a:buNone/>
            </a:pPr>
            <a:r>
              <a:rPr lang="en-CA" b="0" kern="0" dirty="0" smtClean="0">
                <a:solidFill>
                  <a:srgbClr val="000000"/>
                </a:solidFill>
              </a:rPr>
              <a:t>Take a word and return a prob. </a:t>
            </a:r>
            <a:r>
              <a:rPr lang="en-CA" b="0" dirty="0" smtClean="0">
                <a:solidFill>
                  <a:srgbClr val="000000"/>
                </a:solidFill>
              </a:rPr>
              <a:t>distribution </a:t>
            </a:r>
            <a:r>
              <a:rPr lang="en-CA" b="0" dirty="0">
                <a:solidFill>
                  <a:srgbClr val="000000"/>
                </a:solidFill>
              </a:rPr>
              <a:t>on the next word </a:t>
            </a:r>
          </a:p>
          <a:p>
            <a:pPr marL="0" indent="0">
              <a:buFontTx/>
              <a:buNone/>
            </a:pPr>
            <a:endParaRPr lang="en-CA" kern="0" dirty="0">
              <a:solidFill>
                <a:srgbClr val="000000"/>
              </a:solidFill>
            </a:endParaRPr>
          </a:p>
        </p:txBody>
      </p:sp>
      <mc:AlternateContent xmlns:mc="http://schemas.openxmlformats.org/markup-compatibility/2006" xmlns:p14="http://schemas.microsoft.com/office/powerpoint/2010/main">
        <mc:Choice Requires="p14">
          <p:contentPart p14:bwMode="auto" r:id="rId2">
            <p14:nvContentPartPr>
              <p14:cNvPr id="8" name="Ink 7"/>
              <p14:cNvContentPartPr/>
              <p14:nvPr/>
            </p14:nvContentPartPr>
            <p14:xfrm>
              <a:off x="1981200" y="3874325"/>
              <a:ext cx="3637440" cy="486000"/>
            </p14:xfrm>
          </p:contentPart>
        </mc:Choice>
        <mc:Fallback xmlns="">
          <p:pic>
            <p:nvPicPr>
              <p:cNvPr id="8" name="Ink 7"/>
              <p:cNvPicPr/>
              <p:nvPr/>
            </p:nvPicPr>
            <p:blipFill>
              <a:blip r:embed="rId3"/>
              <a:stretch>
                <a:fillRect/>
              </a:stretch>
            </p:blipFill>
            <p:spPr>
              <a:xfrm>
                <a:off x="1972920" y="5158926"/>
                <a:ext cx="3654000" cy="6642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9" name="Ink 8"/>
              <p14:cNvContentPartPr/>
              <p14:nvPr/>
            </p14:nvContentPartPr>
            <p14:xfrm>
              <a:off x="5980680" y="3838320"/>
              <a:ext cx="3069720" cy="590490"/>
            </p14:xfrm>
          </p:contentPart>
        </mc:Choice>
        <mc:Fallback xmlns="">
          <p:pic>
            <p:nvPicPr>
              <p:cNvPr id="9" name="Ink 8"/>
              <p:cNvPicPr/>
              <p:nvPr/>
            </p:nvPicPr>
            <p:blipFill>
              <a:blip r:embed="rId5"/>
              <a:stretch>
                <a:fillRect/>
              </a:stretch>
            </p:blipFill>
            <p:spPr>
              <a:xfrm>
                <a:off x="5974560" y="5108760"/>
                <a:ext cx="3078720" cy="8082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0" name="Ink 9"/>
              <p14:cNvContentPartPr/>
              <p14:nvPr/>
            </p14:nvContentPartPr>
            <p14:xfrm>
              <a:off x="1964160" y="3512520"/>
              <a:ext cx="3695760" cy="1019880"/>
            </p14:xfrm>
          </p:contentPart>
        </mc:Choice>
        <mc:Fallback>
          <p:pic>
            <p:nvPicPr>
              <p:cNvPr id="10" name="Ink 9"/>
              <p:cNvPicPr/>
              <p:nvPr/>
            </p:nvPicPr>
            <p:blipFill>
              <a:blip r:embed="rId7"/>
              <a:stretch>
                <a:fillRect/>
              </a:stretch>
            </p:blipFill>
            <p:spPr>
              <a:xfrm>
                <a:off x="1961640" y="3510000"/>
                <a:ext cx="3703320" cy="1034280"/>
              </a:xfrm>
              <a:prstGeom prst="rect">
                <a:avLst/>
              </a:prstGeom>
            </p:spPr>
          </p:pic>
        </mc:Fallback>
      </mc:AlternateContent>
    </p:spTree>
    <p:extLst>
      <p:ext uri="{BB962C8B-B14F-4D97-AF65-F5344CB8AC3E}">
        <p14:creationId xmlns:p14="http://schemas.microsoft.com/office/powerpoint/2010/main" val="240634567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05760" cy="742950"/>
          </a:xfrm>
        </p:spPr>
        <p:txBody>
          <a:bodyPr/>
          <a:lstStyle/>
          <a:p>
            <a:r>
              <a:rPr lang="en-CA" sz="3600" dirty="0" smtClean="0"/>
              <a:t>NN Input: Represent words as vectors</a:t>
            </a:r>
            <a:endParaRPr lang="en-CA" sz="3600" dirty="0"/>
          </a:p>
        </p:txBody>
      </p:sp>
      <p:sp>
        <p:nvSpPr>
          <p:cNvPr id="3" name="Content Placeholder 2"/>
          <p:cNvSpPr>
            <a:spLocks noGrp="1"/>
          </p:cNvSpPr>
          <p:nvPr>
            <p:ph idx="1"/>
          </p:nvPr>
        </p:nvSpPr>
        <p:spPr>
          <a:xfrm>
            <a:off x="698462" y="685800"/>
            <a:ext cx="7772400" cy="571500"/>
          </a:xfrm>
        </p:spPr>
        <p:txBody>
          <a:bodyPr/>
          <a:lstStyle/>
          <a:p>
            <a:r>
              <a:rPr lang="en-CA" sz="2400" dirty="0"/>
              <a:t>R</a:t>
            </a:r>
            <a:r>
              <a:rPr lang="en-CA" sz="2400" dirty="0" smtClean="0"/>
              <a:t>epresent each word as a different vector with no prior info on their similarity -&gt; 1-of-K coding scheme</a:t>
            </a:r>
            <a:endParaRPr lang="en-CA" sz="2400" b="0" dirty="0"/>
          </a:p>
        </p:txBody>
      </p:sp>
      <p:sp>
        <p:nvSpPr>
          <p:cNvPr id="4" name="Date Placeholder 3"/>
          <p:cNvSpPr>
            <a:spLocks noGrp="1"/>
          </p:cNvSpPr>
          <p:nvPr>
            <p:ph type="dt" sz="half" idx="10"/>
          </p:nvPr>
        </p:nvSpPr>
        <p:spPr>
          <a:xfrm>
            <a:off x="696736" y="4816807"/>
            <a:ext cx="1905000" cy="342900"/>
          </a:xfrm>
        </p:spPr>
        <p:txBody>
          <a:bodyPr/>
          <a:lstStyle/>
          <a:p>
            <a:pPr>
              <a:defRPr/>
            </a:pPr>
            <a:fld id="{ECF5AAEE-DDAE-4930-A2C6-32F2C72F1598}" type="datetime1">
              <a:rPr lang="en-US" smtClean="0">
                <a:solidFill>
                  <a:srgbClr val="000000"/>
                </a:solidFill>
              </a:rPr>
              <a:t>2/23/2016</a:t>
            </a:fld>
            <a:endParaRPr lang="en-US" dirty="0">
              <a:solidFill>
                <a:srgbClr val="000000"/>
              </a:solidFill>
            </a:endParaRPr>
          </a:p>
        </p:txBody>
      </p:sp>
      <p:sp>
        <p:nvSpPr>
          <p:cNvPr id="5" name="Footer Placeholder 4"/>
          <p:cNvSpPr>
            <a:spLocks noGrp="1"/>
          </p:cNvSpPr>
          <p:nvPr>
            <p:ph type="ftr" sz="quarter" idx="11"/>
          </p:nvPr>
        </p:nvSpPr>
        <p:spPr>
          <a:xfrm>
            <a:off x="3124200" y="4800600"/>
            <a:ext cx="2895600" cy="342900"/>
          </a:xfrm>
        </p:spPr>
        <p:txBody>
          <a:bodyPr/>
          <a:lstStyle/>
          <a:p>
            <a:pPr>
              <a:defRPr/>
            </a:pPr>
            <a:r>
              <a:rPr lang="en-US" dirty="0" smtClean="0">
                <a:solidFill>
                  <a:srgbClr val="000000"/>
                </a:solidFill>
              </a:rPr>
              <a:t>CPSC503 Winter 2016</a:t>
            </a:r>
            <a:endParaRPr lang="en-US" dirty="0">
              <a:solidFill>
                <a:srgbClr val="000000"/>
              </a:solidFill>
            </a:endParaRPr>
          </a:p>
        </p:txBody>
      </p:sp>
      <p:sp>
        <p:nvSpPr>
          <p:cNvPr id="6" name="Slide Number Placeholder 5"/>
          <p:cNvSpPr>
            <a:spLocks noGrp="1"/>
          </p:cNvSpPr>
          <p:nvPr>
            <p:ph type="sldNum" sz="quarter" idx="12"/>
          </p:nvPr>
        </p:nvSpPr>
        <p:spPr>
          <a:xfrm>
            <a:off x="7239000" y="4800600"/>
            <a:ext cx="1905000" cy="342900"/>
          </a:xfrm>
        </p:spPr>
        <p:txBody>
          <a:bodyPr/>
          <a:lstStyle/>
          <a:p>
            <a:pPr>
              <a:defRPr/>
            </a:pPr>
            <a:fld id="{8EBB9CD0-E0DB-4F4D-ABA6-F9F143B41226}" type="slidenum">
              <a:rPr lang="en-US" smtClean="0">
                <a:solidFill>
                  <a:srgbClr val="000000"/>
                </a:solidFill>
              </a:rPr>
              <a:pPr>
                <a:defRPr/>
              </a:pPr>
              <a:t>76</a:t>
            </a:fld>
            <a:endParaRPr lang="en-US" dirty="0">
              <a:solidFill>
                <a:srgbClr val="000000"/>
              </a:solidFill>
            </a:endParaRPr>
          </a:p>
        </p:txBody>
      </p:sp>
      <p:sp>
        <p:nvSpPr>
          <p:cNvPr id="7" name="Content Placeholder 2"/>
          <p:cNvSpPr txBox="1">
            <a:spLocks/>
          </p:cNvSpPr>
          <p:nvPr/>
        </p:nvSpPr>
        <p:spPr bwMode="auto">
          <a:xfrm>
            <a:off x="685800" y="2612572"/>
            <a:ext cx="7772400" cy="571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1600" b="1">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r>
              <a:rPr lang="en-CA" sz="2400" kern="0" dirty="0" smtClean="0">
                <a:solidFill>
                  <a:srgbClr val="000000"/>
                </a:solidFill>
              </a:rPr>
              <a:t>How to map that into a “smaller” vector of real numbers? Multiply by matrix E with dimension d&lt;&lt;|V|</a:t>
            </a:r>
            <a:endParaRPr lang="en-CA" sz="2400" b="0" dirty="0">
              <a:solidFill>
                <a:srgbClr val="000000"/>
              </a:solidFill>
            </a:endParaRPr>
          </a:p>
          <a:p>
            <a:pPr marL="0" indent="0">
              <a:buFontTx/>
              <a:buNone/>
            </a:pPr>
            <a:endParaRPr lang="en-CA" sz="2400" kern="0" dirty="0">
              <a:solidFill>
                <a:srgbClr val="000000"/>
              </a:solidFill>
            </a:endParaRPr>
          </a:p>
        </p:txBody>
      </p:sp>
      <mc:AlternateContent xmlns:mc="http://schemas.openxmlformats.org/markup-compatibility/2006">
        <mc:Choice xmlns:p14="http://schemas.microsoft.com/office/powerpoint/2010/main" Requires="p14">
          <p:contentPart p14:bwMode="auto" r:id="rId2">
            <p14:nvContentPartPr>
              <p14:cNvPr id="8" name="Ink 7"/>
              <p14:cNvContentPartPr/>
              <p14:nvPr/>
            </p14:nvContentPartPr>
            <p14:xfrm>
              <a:off x="808557" y="1902202"/>
              <a:ext cx="7660800" cy="710370"/>
            </p14:xfrm>
          </p:contentPart>
        </mc:Choice>
        <mc:Fallback>
          <p:pic>
            <p:nvPicPr>
              <p:cNvPr id="8" name="Ink 7"/>
              <p:cNvPicPr/>
              <p:nvPr/>
            </p:nvPicPr>
            <p:blipFill>
              <a:blip r:embed="rId3"/>
              <a:stretch>
                <a:fillRect/>
              </a:stretch>
            </p:blipFill>
            <p:spPr>
              <a:xfrm>
                <a:off x="804237" y="1892121"/>
                <a:ext cx="7673040" cy="731253"/>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9" name="Ink 8"/>
              <p14:cNvContentPartPr/>
              <p14:nvPr/>
            </p14:nvContentPartPr>
            <p14:xfrm>
              <a:off x="685800" y="4197060"/>
              <a:ext cx="1922760" cy="505980"/>
            </p14:xfrm>
          </p:contentPart>
        </mc:Choice>
        <mc:Fallback>
          <p:pic>
            <p:nvPicPr>
              <p:cNvPr id="9" name="Ink 8"/>
              <p:cNvPicPr/>
              <p:nvPr/>
            </p:nvPicPr>
            <p:blipFill>
              <a:blip r:embed="rId5"/>
              <a:stretch>
                <a:fillRect/>
              </a:stretch>
            </p:blipFill>
            <p:spPr>
              <a:xfrm>
                <a:off x="683280" y="4186256"/>
                <a:ext cx="1937520" cy="526507"/>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0" name="Ink 9"/>
              <p14:cNvContentPartPr/>
              <p14:nvPr/>
            </p14:nvContentPartPr>
            <p14:xfrm>
              <a:off x="1837818" y="2783099"/>
              <a:ext cx="7093800" cy="1954260"/>
            </p14:xfrm>
          </p:contentPart>
        </mc:Choice>
        <mc:Fallback>
          <p:pic>
            <p:nvPicPr>
              <p:cNvPr id="10" name="Ink 9"/>
              <p:cNvPicPr/>
              <p:nvPr/>
            </p:nvPicPr>
            <p:blipFill>
              <a:blip r:embed="rId7"/>
              <a:stretch>
                <a:fillRect/>
              </a:stretch>
            </p:blipFill>
            <p:spPr>
              <a:xfrm>
                <a:off x="1829178" y="2773018"/>
                <a:ext cx="7114320" cy="1975862"/>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1" name="Ink 10"/>
              <p14:cNvContentPartPr/>
              <p14:nvPr/>
            </p14:nvContentPartPr>
            <p14:xfrm>
              <a:off x="1059840" y="1868760"/>
              <a:ext cx="957960" cy="2009880"/>
            </p14:xfrm>
          </p:contentPart>
        </mc:Choice>
        <mc:Fallback>
          <p:pic>
            <p:nvPicPr>
              <p:cNvPr id="11" name="Ink 10"/>
              <p:cNvPicPr/>
              <p:nvPr/>
            </p:nvPicPr>
            <p:blipFill>
              <a:blip r:embed="rId9"/>
              <a:stretch>
                <a:fillRect/>
              </a:stretch>
            </p:blipFill>
            <p:spPr>
              <a:xfrm>
                <a:off x="1056960" y="1866240"/>
                <a:ext cx="974520" cy="2019240"/>
              </a:xfrm>
              <a:prstGeom prst="rect">
                <a:avLst/>
              </a:prstGeom>
            </p:spPr>
          </p:pic>
        </mc:Fallback>
      </mc:AlternateContent>
    </p:spTree>
    <p:extLst>
      <p:ext uri="{BB962C8B-B14F-4D97-AF65-F5344CB8AC3E}">
        <p14:creationId xmlns:p14="http://schemas.microsoft.com/office/powerpoint/2010/main" val="155541694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14300"/>
            <a:ext cx="7772400" cy="857250"/>
          </a:xfrm>
        </p:spPr>
        <p:txBody>
          <a:bodyPr/>
          <a:lstStyle/>
          <a:p>
            <a:r>
              <a:rPr lang="en-CA" sz="3600" dirty="0" smtClean="0"/>
              <a:t>NN Output: Probability distribution for next word</a:t>
            </a:r>
            <a:endParaRPr lang="en-CA" sz="3600" dirty="0"/>
          </a:p>
        </p:txBody>
      </p:sp>
      <p:sp>
        <p:nvSpPr>
          <p:cNvPr id="3" name="Content Placeholder 2"/>
          <p:cNvSpPr>
            <a:spLocks noGrp="1"/>
          </p:cNvSpPr>
          <p:nvPr>
            <p:ph idx="1"/>
          </p:nvPr>
        </p:nvSpPr>
        <p:spPr>
          <a:xfrm>
            <a:off x="609600" y="1085850"/>
            <a:ext cx="7772400" cy="571500"/>
          </a:xfrm>
        </p:spPr>
        <p:txBody>
          <a:bodyPr/>
          <a:lstStyle/>
          <a:p>
            <a:r>
              <a:rPr lang="en-CA" dirty="0" smtClean="0"/>
              <a:t>Output vector </a:t>
            </a:r>
            <a:r>
              <a:rPr lang="en-CA" dirty="0" smtClean="0">
                <a:solidFill>
                  <a:srgbClr val="00B0F0"/>
                </a:solidFill>
              </a:rPr>
              <a:t>h</a:t>
            </a:r>
            <a:r>
              <a:rPr lang="en-CA" dirty="0" smtClean="0"/>
              <a:t> of dimension |V| that we can then normalize (with soft-max)</a:t>
            </a:r>
            <a:endParaRPr lang="en-CA" b="0" dirty="0"/>
          </a:p>
        </p:txBody>
      </p:sp>
      <p:sp>
        <p:nvSpPr>
          <p:cNvPr id="4" name="Date Placeholder 3"/>
          <p:cNvSpPr>
            <a:spLocks noGrp="1"/>
          </p:cNvSpPr>
          <p:nvPr>
            <p:ph type="dt" sz="half" idx="10"/>
          </p:nvPr>
        </p:nvSpPr>
        <p:spPr/>
        <p:txBody>
          <a:bodyPr/>
          <a:lstStyle/>
          <a:p>
            <a:pPr>
              <a:defRPr/>
            </a:pPr>
            <a:fld id="{08FC2898-1F7E-4F60-9372-A0575D5CE8A9}" type="datetime1">
              <a:rPr lang="en-US" smtClean="0">
                <a:solidFill>
                  <a:srgbClr val="000000"/>
                </a:solidFill>
              </a:rPr>
              <a:t>2/23/2016</a:t>
            </a:fld>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smtClean="0">
                <a:solidFill>
                  <a:srgbClr val="000000"/>
                </a:solidFill>
              </a:rPr>
              <a:t>CPSC503 Winter 2016</a:t>
            </a: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8EBB9CD0-E0DB-4F4D-ABA6-F9F143B41226}" type="slidenum">
              <a:rPr lang="en-US" smtClean="0">
                <a:solidFill>
                  <a:srgbClr val="000000"/>
                </a:solidFill>
              </a:rPr>
              <a:pPr>
                <a:defRPr/>
              </a:pPr>
              <a:t>77</a:t>
            </a:fld>
            <a:endParaRPr lang="en-US">
              <a:solidFill>
                <a:srgbClr val="000000"/>
              </a:solidFill>
            </a:endParaRPr>
          </a:p>
        </p:txBody>
      </p:sp>
      <mc:AlternateContent xmlns:mc="http://schemas.openxmlformats.org/markup-compatibility/2006" xmlns:p14="http://schemas.microsoft.com/office/powerpoint/2010/main">
        <mc:Choice Requires="p14">
          <p:contentPart p14:bwMode="auto" r:id="rId2">
            <p14:nvContentPartPr>
              <p14:cNvPr id="8" name="Ink 7"/>
              <p14:cNvContentPartPr/>
              <p14:nvPr/>
            </p14:nvContentPartPr>
            <p14:xfrm>
              <a:off x="1003226" y="2787427"/>
              <a:ext cx="2957400" cy="490050"/>
            </p14:xfrm>
          </p:contentPart>
        </mc:Choice>
        <mc:Fallback xmlns="">
          <p:pic>
            <p:nvPicPr>
              <p:cNvPr id="8" name="Ink 7"/>
              <p:cNvPicPr/>
              <p:nvPr/>
            </p:nvPicPr>
            <p:blipFill>
              <a:blip r:embed="rId3"/>
              <a:stretch>
                <a:fillRect/>
              </a:stretch>
            </p:blipFill>
            <p:spPr>
              <a:xfrm>
                <a:off x="1000706" y="3707569"/>
                <a:ext cx="2970000" cy="6732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9" name="Ink 8"/>
              <p14:cNvContentPartPr/>
              <p14:nvPr/>
            </p14:nvContentPartPr>
            <p14:xfrm>
              <a:off x="4154571" y="2400300"/>
              <a:ext cx="2010600" cy="1547100"/>
            </p14:xfrm>
          </p:contentPart>
        </mc:Choice>
        <mc:Fallback xmlns="">
          <p:pic>
            <p:nvPicPr>
              <p:cNvPr id="9" name="Ink 8"/>
              <p:cNvPicPr/>
              <p:nvPr/>
            </p:nvPicPr>
            <p:blipFill>
              <a:blip r:embed="rId5"/>
              <a:stretch>
                <a:fillRect/>
              </a:stretch>
            </p:blipFill>
            <p:spPr>
              <a:xfrm>
                <a:off x="4144491" y="3195360"/>
                <a:ext cx="2024640" cy="2075040"/>
              </a:xfrm>
              <a:prstGeom prst="rect">
                <a:avLst/>
              </a:prstGeom>
            </p:spPr>
          </p:pic>
        </mc:Fallback>
      </mc:AlternateContent>
      <p:sp>
        <p:nvSpPr>
          <p:cNvPr id="10" name="Content Placeholder 2"/>
          <p:cNvSpPr txBox="1">
            <a:spLocks/>
          </p:cNvSpPr>
          <p:nvPr/>
        </p:nvSpPr>
        <p:spPr bwMode="auto">
          <a:xfrm>
            <a:off x="381000" y="2000250"/>
            <a:ext cx="6167084" cy="400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1600" b="1">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a:buFontTx/>
              <a:buNone/>
            </a:pPr>
            <a:r>
              <a:rPr lang="en-CA" sz="2000" i="1" kern="0" dirty="0" smtClean="0">
                <a:solidFill>
                  <a:srgbClr val="000000"/>
                </a:solidFill>
              </a:rPr>
              <a:t>A little simplified for the sake of simplicity</a:t>
            </a:r>
            <a:endParaRPr lang="en-CA" sz="2000" b="0" i="1" kern="0" dirty="0">
              <a:solidFill>
                <a:srgbClr val="000000"/>
              </a:solidFill>
            </a:endParaRPr>
          </a:p>
        </p:txBody>
      </p:sp>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6428520" y="2913300"/>
              <a:ext cx="993960" cy="342630"/>
            </p14:xfrm>
          </p:contentPart>
        </mc:Choice>
        <mc:Fallback xmlns="">
          <p:pic>
            <p:nvPicPr>
              <p:cNvPr id="11" name="Ink 10"/>
              <p:cNvPicPr/>
              <p:nvPr/>
            </p:nvPicPr>
            <p:blipFill>
              <a:blip r:embed="rId7"/>
              <a:stretch>
                <a:fillRect/>
              </a:stretch>
            </p:blipFill>
            <p:spPr>
              <a:xfrm>
                <a:off x="6419880" y="3874680"/>
                <a:ext cx="1006560" cy="470520"/>
              </a:xfrm>
              <a:prstGeom prst="rect">
                <a:avLst/>
              </a:prstGeom>
            </p:spPr>
          </p:pic>
        </mc:Fallback>
      </mc:AlternateContent>
    </p:spTree>
    <p:extLst>
      <p:ext uri="{BB962C8B-B14F-4D97-AF65-F5344CB8AC3E}">
        <p14:creationId xmlns:p14="http://schemas.microsoft.com/office/powerpoint/2010/main" val="194493301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14300"/>
            <a:ext cx="7772400" cy="857250"/>
          </a:xfrm>
        </p:spPr>
        <p:txBody>
          <a:bodyPr/>
          <a:lstStyle/>
          <a:p>
            <a:r>
              <a:rPr lang="en-CA" dirty="0" smtClean="0"/>
              <a:t>Connecting input and output</a:t>
            </a:r>
            <a:endParaRPr lang="en-CA" dirty="0"/>
          </a:p>
        </p:txBody>
      </p:sp>
      <mc:AlternateContent xmlns:mc="http://schemas.openxmlformats.org/markup-compatibility/2006" xmlns:p14="http://schemas.microsoft.com/office/powerpoint/2010/main">
        <mc:Choice Requires="p14">
          <p:contentPart p14:bwMode="auto" r:id="rId2">
            <p14:nvContentPartPr>
              <p14:cNvPr id="12" name="Ink 11"/>
              <p14:cNvContentPartPr/>
              <p14:nvPr/>
            </p14:nvContentPartPr>
            <p14:xfrm>
              <a:off x="2946600" y="2490210"/>
              <a:ext cx="384120" cy="9450"/>
            </p14:xfrm>
          </p:contentPart>
        </mc:Choice>
        <mc:Fallback xmlns="">
          <p:pic>
            <p:nvPicPr>
              <p:cNvPr id="12" name="Ink 11"/>
              <p:cNvPicPr/>
              <p:nvPr/>
            </p:nvPicPr>
            <p:blipFill>
              <a:blip r:embed="rId3"/>
              <a:stretch>
                <a:fillRect/>
              </a:stretch>
            </p:blipFill>
            <p:spPr>
              <a:xfrm>
                <a:off x="2934720" y="3261960"/>
                <a:ext cx="41076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3" name="Ink 12"/>
              <p14:cNvContentPartPr/>
              <p14:nvPr/>
            </p14:nvContentPartPr>
            <p14:xfrm>
              <a:off x="2953080" y="2560950"/>
              <a:ext cx="318240" cy="32670"/>
            </p14:xfrm>
          </p:contentPart>
        </mc:Choice>
        <mc:Fallback xmlns="">
          <p:pic>
            <p:nvPicPr>
              <p:cNvPr id="13" name="Ink 12"/>
              <p:cNvPicPr/>
              <p:nvPr/>
            </p:nvPicPr>
            <p:blipFill>
              <a:blip r:embed="rId5"/>
              <a:stretch>
                <a:fillRect/>
              </a:stretch>
            </p:blipFill>
            <p:spPr>
              <a:xfrm>
                <a:off x="2944080" y="3356280"/>
                <a:ext cx="33372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p14:cNvContentPartPr/>
              <p14:nvPr/>
            </p14:nvContentPartPr>
            <p14:xfrm>
              <a:off x="2920320" y="2651130"/>
              <a:ext cx="334440" cy="25380"/>
            </p14:xfrm>
          </p:contentPart>
        </mc:Choice>
        <mc:Fallback xmlns="">
          <p:pic>
            <p:nvPicPr>
              <p:cNvPr id="14" name="Ink 13"/>
              <p:cNvPicPr/>
              <p:nvPr/>
            </p:nvPicPr>
            <p:blipFill>
              <a:blip r:embed="rId7"/>
              <a:stretch>
                <a:fillRect/>
              </a:stretch>
            </p:blipFill>
            <p:spPr>
              <a:xfrm>
                <a:off x="2912400" y="3479040"/>
                <a:ext cx="34992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p14:cNvContentPartPr/>
              <p14:nvPr/>
            </p14:nvContentPartPr>
            <p14:xfrm>
              <a:off x="3032280" y="2698380"/>
              <a:ext cx="202680" cy="14850"/>
            </p14:xfrm>
          </p:contentPart>
        </mc:Choice>
        <mc:Fallback xmlns="">
          <p:pic>
            <p:nvPicPr>
              <p:cNvPr id="15" name="Ink 14"/>
              <p:cNvPicPr/>
              <p:nvPr/>
            </p:nvPicPr>
            <p:blipFill>
              <a:blip r:embed="rId9"/>
              <a:stretch>
                <a:fillRect/>
              </a:stretch>
            </p:blipFill>
            <p:spPr>
              <a:xfrm>
                <a:off x="3026520" y="3555360"/>
                <a:ext cx="21420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p14:cNvContentPartPr/>
              <p14:nvPr/>
            </p14:nvContentPartPr>
            <p14:xfrm>
              <a:off x="3016080" y="2740230"/>
              <a:ext cx="250560" cy="24570"/>
            </p14:xfrm>
          </p:contentPart>
        </mc:Choice>
        <mc:Fallback xmlns="">
          <p:pic>
            <p:nvPicPr>
              <p:cNvPr id="16" name="Ink 15"/>
              <p:cNvPicPr/>
              <p:nvPr/>
            </p:nvPicPr>
            <p:blipFill>
              <a:blip r:embed="rId11"/>
              <a:stretch>
                <a:fillRect/>
              </a:stretch>
            </p:blipFill>
            <p:spPr>
              <a:xfrm>
                <a:off x="3012120" y="3606480"/>
                <a:ext cx="25920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Ink 16"/>
              <p14:cNvContentPartPr/>
              <p14:nvPr/>
            </p14:nvContentPartPr>
            <p14:xfrm>
              <a:off x="3005280" y="2809620"/>
              <a:ext cx="288720" cy="23760"/>
            </p14:xfrm>
          </p:contentPart>
        </mc:Choice>
        <mc:Fallback xmlns="">
          <p:pic>
            <p:nvPicPr>
              <p:cNvPr id="17" name="Ink 16"/>
              <p:cNvPicPr/>
              <p:nvPr/>
            </p:nvPicPr>
            <p:blipFill>
              <a:blip r:embed="rId13"/>
              <a:stretch>
                <a:fillRect/>
              </a:stretch>
            </p:blipFill>
            <p:spPr>
              <a:xfrm>
                <a:off x="3000240" y="3692520"/>
                <a:ext cx="29916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Ink 17"/>
              <p14:cNvContentPartPr/>
              <p14:nvPr/>
            </p14:nvContentPartPr>
            <p14:xfrm>
              <a:off x="4725720" y="2738880"/>
              <a:ext cx="326880" cy="9450"/>
            </p14:xfrm>
          </p:contentPart>
        </mc:Choice>
        <mc:Fallback xmlns="">
          <p:pic>
            <p:nvPicPr>
              <p:cNvPr id="18" name="Ink 17"/>
              <p:cNvPicPr/>
              <p:nvPr/>
            </p:nvPicPr>
            <p:blipFill>
              <a:blip r:embed="rId15"/>
              <a:stretch>
                <a:fillRect/>
              </a:stretch>
            </p:blipFill>
            <p:spPr>
              <a:xfrm>
                <a:off x="4713480" y="3597840"/>
                <a:ext cx="35244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 name="Ink 18"/>
              <p14:cNvContentPartPr/>
              <p14:nvPr/>
            </p14:nvContentPartPr>
            <p14:xfrm>
              <a:off x="4734720" y="2627370"/>
              <a:ext cx="349920" cy="53730"/>
            </p14:xfrm>
          </p:contentPart>
        </mc:Choice>
        <mc:Fallback xmlns="">
          <p:pic>
            <p:nvPicPr>
              <p:cNvPr id="19" name="Ink 18"/>
              <p:cNvPicPr/>
              <p:nvPr/>
            </p:nvPicPr>
            <p:blipFill>
              <a:blip r:embed="rId17"/>
              <a:stretch>
                <a:fillRect/>
              </a:stretch>
            </p:blipFill>
            <p:spPr>
              <a:xfrm>
                <a:off x="4721760" y="3439080"/>
                <a:ext cx="369360" cy="1929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 name="Ink 19"/>
              <p14:cNvContentPartPr/>
              <p14:nvPr/>
            </p14:nvContentPartPr>
            <p14:xfrm>
              <a:off x="4717440" y="2517480"/>
              <a:ext cx="412920" cy="85320"/>
            </p14:xfrm>
          </p:contentPart>
        </mc:Choice>
        <mc:Fallback xmlns="">
          <p:pic>
            <p:nvPicPr>
              <p:cNvPr id="20" name="Ink 19"/>
              <p:cNvPicPr/>
              <p:nvPr/>
            </p:nvPicPr>
            <p:blipFill>
              <a:blip r:embed="rId19"/>
              <a:stretch>
                <a:fillRect/>
              </a:stretch>
            </p:blipFill>
            <p:spPr>
              <a:xfrm>
                <a:off x="4708800" y="3293640"/>
                <a:ext cx="43020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1" name="Ink 20"/>
              <p14:cNvContentPartPr/>
              <p14:nvPr/>
            </p14:nvContentPartPr>
            <p14:xfrm>
              <a:off x="4898160" y="2480220"/>
              <a:ext cx="244080" cy="21330"/>
            </p14:xfrm>
          </p:contentPart>
        </mc:Choice>
        <mc:Fallback xmlns="">
          <p:pic>
            <p:nvPicPr>
              <p:cNvPr id="21" name="Ink 20"/>
              <p:cNvPicPr/>
              <p:nvPr/>
            </p:nvPicPr>
            <p:blipFill>
              <a:blip r:embed="rId21"/>
              <a:stretch>
                <a:fillRect/>
              </a:stretch>
            </p:blipFill>
            <p:spPr>
              <a:xfrm>
                <a:off x="4893480" y="3268440"/>
                <a:ext cx="25812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2" name="Ink 21"/>
              <p14:cNvContentPartPr/>
              <p14:nvPr/>
            </p14:nvContentPartPr>
            <p14:xfrm>
              <a:off x="5562000" y="2739690"/>
              <a:ext cx="145800" cy="21870"/>
            </p14:xfrm>
          </p:contentPart>
        </mc:Choice>
        <mc:Fallback xmlns="">
          <p:pic>
            <p:nvPicPr>
              <p:cNvPr id="22" name="Ink 21"/>
              <p:cNvPicPr/>
              <p:nvPr/>
            </p:nvPicPr>
            <p:blipFill>
              <a:blip r:embed="rId23"/>
              <a:stretch>
                <a:fillRect/>
              </a:stretch>
            </p:blipFill>
            <p:spPr>
              <a:xfrm>
                <a:off x="5554800" y="3596760"/>
                <a:ext cx="15876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3" name="Ink 22"/>
              <p14:cNvContentPartPr/>
              <p14:nvPr/>
            </p14:nvContentPartPr>
            <p14:xfrm>
              <a:off x="5560560" y="2629800"/>
              <a:ext cx="147240" cy="36990"/>
            </p14:xfrm>
          </p:contentPart>
        </mc:Choice>
        <mc:Fallback xmlns="">
          <p:pic>
            <p:nvPicPr>
              <p:cNvPr id="23" name="Ink 22"/>
              <p:cNvPicPr/>
              <p:nvPr/>
            </p:nvPicPr>
            <p:blipFill>
              <a:blip r:embed="rId25"/>
              <a:stretch>
                <a:fillRect/>
              </a:stretch>
            </p:blipFill>
            <p:spPr>
              <a:xfrm>
                <a:off x="5548680" y="3450960"/>
                <a:ext cx="168840" cy="1609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4" name="Ink 23"/>
              <p14:cNvContentPartPr/>
              <p14:nvPr/>
            </p14:nvContentPartPr>
            <p14:xfrm>
              <a:off x="5536800" y="2561220"/>
              <a:ext cx="156600" cy="49140"/>
            </p14:xfrm>
          </p:contentPart>
        </mc:Choice>
        <mc:Fallback xmlns="">
          <p:pic>
            <p:nvPicPr>
              <p:cNvPr id="24" name="Ink 23"/>
              <p:cNvPicPr/>
              <p:nvPr/>
            </p:nvPicPr>
            <p:blipFill>
              <a:blip r:embed="rId27"/>
              <a:stretch>
                <a:fillRect/>
              </a:stretch>
            </p:blipFill>
            <p:spPr>
              <a:xfrm>
                <a:off x="5531760" y="3365640"/>
                <a:ext cx="16704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5" name="Ink 24"/>
              <p14:cNvContentPartPr/>
              <p14:nvPr/>
            </p14:nvContentPartPr>
            <p14:xfrm>
              <a:off x="5512320" y="2518020"/>
              <a:ext cx="124920" cy="8370"/>
            </p14:xfrm>
          </p:contentPart>
        </mc:Choice>
        <mc:Fallback xmlns="">
          <p:pic>
            <p:nvPicPr>
              <p:cNvPr id="25" name="Ink 24"/>
              <p:cNvPicPr/>
              <p:nvPr/>
            </p:nvPicPr>
            <p:blipFill>
              <a:blip r:embed="rId29"/>
              <a:stretch>
                <a:fillRect/>
              </a:stretch>
            </p:blipFill>
            <p:spPr>
              <a:xfrm>
                <a:off x="5506920" y="3321720"/>
                <a:ext cx="136080" cy="759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6" name="Ink 25"/>
              <p14:cNvContentPartPr/>
              <p14:nvPr/>
            </p14:nvContentPartPr>
            <p14:xfrm>
              <a:off x="459000" y="1057590"/>
              <a:ext cx="395640" cy="19710"/>
            </p14:xfrm>
          </p:contentPart>
        </mc:Choice>
        <mc:Fallback xmlns="">
          <p:pic>
            <p:nvPicPr>
              <p:cNvPr id="26" name="Ink 25"/>
              <p:cNvPicPr/>
              <p:nvPr/>
            </p:nvPicPr>
            <p:blipFill>
              <a:blip r:embed="rId31"/>
              <a:stretch>
                <a:fillRect/>
              </a:stretch>
            </p:blipFill>
            <p:spPr>
              <a:xfrm>
                <a:off x="446760" y="1332720"/>
                <a:ext cx="42588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7" name="Ink 26"/>
              <p14:cNvContentPartPr/>
              <p14:nvPr/>
            </p14:nvContentPartPr>
            <p14:xfrm>
              <a:off x="104760" y="840780"/>
              <a:ext cx="8768160" cy="3811320"/>
            </p14:xfrm>
          </p:contentPart>
        </mc:Choice>
        <mc:Fallback xmlns="">
          <p:pic>
            <p:nvPicPr>
              <p:cNvPr id="27" name="Ink 26"/>
              <p:cNvPicPr/>
              <p:nvPr/>
            </p:nvPicPr>
            <p:blipFill>
              <a:blip r:embed="rId33"/>
              <a:stretch>
                <a:fillRect/>
              </a:stretch>
            </p:blipFill>
            <p:spPr>
              <a:xfrm>
                <a:off x="92160" y="1110240"/>
                <a:ext cx="8787960" cy="5102280"/>
              </a:xfrm>
              <a:prstGeom prst="rect">
                <a:avLst/>
              </a:prstGeom>
            </p:spPr>
          </p:pic>
        </mc:Fallback>
      </mc:AlternateContent>
      <p:sp>
        <p:nvSpPr>
          <p:cNvPr id="28" name="Date Placeholder 27"/>
          <p:cNvSpPr>
            <a:spLocks noGrp="1"/>
          </p:cNvSpPr>
          <p:nvPr>
            <p:ph type="dt" sz="half" idx="10"/>
          </p:nvPr>
        </p:nvSpPr>
        <p:spPr/>
        <p:txBody>
          <a:bodyPr/>
          <a:lstStyle/>
          <a:p>
            <a:pPr>
              <a:defRPr/>
            </a:pPr>
            <a:fld id="{B56CDF72-563D-4C1C-8598-B8ABDFD726E3}" type="datetime1">
              <a:rPr lang="en-US" smtClean="0">
                <a:solidFill>
                  <a:srgbClr val="000000"/>
                </a:solidFill>
              </a:rPr>
              <a:t>2/23/2016</a:t>
            </a:fld>
            <a:endParaRPr lang="en-US">
              <a:solidFill>
                <a:srgbClr val="000000"/>
              </a:solidFill>
            </a:endParaRPr>
          </a:p>
        </p:txBody>
      </p:sp>
      <p:sp>
        <p:nvSpPr>
          <p:cNvPr id="29" name="Footer Placeholder 28"/>
          <p:cNvSpPr>
            <a:spLocks noGrp="1"/>
          </p:cNvSpPr>
          <p:nvPr>
            <p:ph type="ftr" sz="quarter" idx="11"/>
          </p:nvPr>
        </p:nvSpPr>
        <p:spPr/>
        <p:txBody>
          <a:bodyPr/>
          <a:lstStyle/>
          <a:p>
            <a:pPr>
              <a:defRPr/>
            </a:pPr>
            <a:r>
              <a:rPr lang="en-US" smtClean="0">
                <a:solidFill>
                  <a:srgbClr val="000000"/>
                </a:solidFill>
              </a:rPr>
              <a:t>CPSC503 Winter 2016</a:t>
            </a:r>
            <a:endParaRPr lang="en-US">
              <a:solidFill>
                <a:srgbClr val="000000"/>
              </a:solidFill>
            </a:endParaRPr>
          </a:p>
        </p:txBody>
      </p:sp>
      <p:sp>
        <p:nvSpPr>
          <p:cNvPr id="30" name="Slide Number Placeholder 29"/>
          <p:cNvSpPr>
            <a:spLocks noGrp="1"/>
          </p:cNvSpPr>
          <p:nvPr>
            <p:ph type="sldNum" sz="quarter" idx="12"/>
          </p:nvPr>
        </p:nvSpPr>
        <p:spPr/>
        <p:txBody>
          <a:bodyPr/>
          <a:lstStyle/>
          <a:p>
            <a:pPr>
              <a:defRPr/>
            </a:pPr>
            <a:fld id="{8EBB9CD0-E0DB-4F4D-ABA6-F9F143B41226}" type="slidenum">
              <a:rPr lang="en-US" smtClean="0">
                <a:solidFill>
                  <a:srgbClr val="000000"/>
                </a:solidFill>
              </a:rPr>
              <a:pPr>
                <a:defRPr/>
              </a:pPr>
              <a:t>78</a:t>
            </a:fld>
            <a:endParaRPr lang="en-US">
              <a:solidFill>
                <a:srgbClr val="000000"/>
              </a:solidFill>
            </a:endParaRPr>
          </a:p>
        </p:txBody>
      </p:sp>
    </p:spTree>
    <p:extLst>
      <p:ext uri="{BB962C8B-B14F-4D97-AF65-F5344CB8AC3E}">
        <p14:creationId xmlns:p14="http://schemas.microsoft.com/office/powerpoint/2010/main" val="200696295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800" y="20756"/>
            <a:ext cx="7772400" cy="857250"/>
          </a:xfrm>
        </p:spPr>
        <p:txBody>
          <a:bodyPr/>
          <a:lstStyle/>
          <a:p>
            <a:r>
              <a:rPr lang="en-CA" dirty="0" smtClean="0"/>
              <a:t>Intuition about training</a:t>
            </a:r>
            <a:endParaRPr lang="en-CA" dirty="0"/>
          </a:p>
        </p:txBody>
      </p:sp>
      <p:sp>
        <p:nvSpPr>
          <p:cNvPr id="3" name="Content Placeholder 2"/>
          <p:cNvSpPr>
            <a:spLocks noGrp="1"/>
          </p:cNvSpPr>
          <p:nvPr>
            <p:ph idx="1"/>
          </p:nvPr>
        </p:nvSpPr>
        <p:spPr>
          <a:xfrm>
            <a:off x="457200" y="742950"/>
            <a:ext cx="7772400" cy="571500"/>
          </a:xfrm>
        </p:spPr>
        <p:txBody>
          <a:bodyPr/>
          <a:lstStyle/>
          <a:p>
            <a:r>
              <a:rPr lang="en-CA" dirty="0" smtClean="0"/>
              <a:t>Output vector </a:t>
            </a:r>
            <a:r>
              <a:rPr lang="en-CA" dirty="0" smtClean="0">
                <a:solidFill>
                  <a:srgbClr val="00B0F0"/>
                </a:solidFill>
              </a:rPr>
              <a:t>h</a:t>
            </a:r>
            <a:r>
              <a:rPr lang="en-CA" dirty="0" smtClean="0"/>
              <a:t> of dimension |V| that we can then normalized (with soft-max)</a:t>
            </a:r>
            <a:endParaRPr lang="en-CA" b="0" dirty="0"/>
          </a:p>
        </p:txBody>
      </p:sp>
      <p:sp>
        <p:nvSpPr>
          <p:cNvPr id="4" name="Date Placeholder 3"/>
          <p:cNvSpPr>
            <a:spLocks noGrp="1"/>
          </p:cNvSpPr>
          <p:nvPr>
            <p:ph type="dt" sz="half" idx="10"/>
          </p:nvPr>
        </p:nvSpPr>
        <p:spPr/>
        <p:txBody>
          <a:bodyPr/>
          <a:lstStyle/>
          <a:p>
            <a:pPr>
              <a:defRPr/>
            </a:pPr>
            <a:fld id="{CB27B9D7-5815-48DE-A076-B849EC568FB9}" type="datetime1">
              <a:rPr lang="en-US" smtClean="0">
                <a:solidFill>
                  <a:srgbClr val="000000"/>
                </a:solidFill>
              </a:rPr>
              <a:t>2/23/2016</a:t>
            </a:fld>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smtClean="0">
                <a:solidFill>
                  <a:srgbClr val="000000"/>
                </a:solidFill>
              </a:rPr>
              <a:t>CPSC503 Winter 2016</a:t>
            </a:r>
            <a:endParaRPr lang="en-US">
              <a:solidFill>
                <a:srgbClr val="000000"/>
              </a:solidFill>
            </a:endParaRPr>
          </a:p>
        </p:txBody>
      </p:sp>
      <p:sp>
        <p:nvSpPr>
          <p:cNvPr id="6" name="Slide Number Placeholder 5"/>
          <p:cNvSpPr>
            <a:spLocks noGrp="1"/>
          </p:cNvSpPr>
          <p:nvPr>
            <p:ph type="sldNum" sz="quarter" idx="12"/>
          </p:nvPr>
        </p:nvSpPr>
        <p:spPr>
          <a:xfrm>
            <a:off x="1524000" y="4778138"/>
            <a:ext cx="1905000" cy="342900"/>
          </a:xfrm>
        </p:spPr>
        <p:txBody>
          <a:bodyPr/>
          <a:lstStyle/>
          <a:p>
            <a:pPr>
              <a:defRPr/>
            </a:pPr>
            <a:fld id="{8EBB9CD0-E0DB-4F4D-ABA6-F9F143B41226}" type="slidenum">
              <a:rPr lang="en-US" smtClean="0">
                <a:solidFill>
                  <a:srgbClr val="000000"/>
                </a:solidFill>
              </a:rPr>
              <a:pPr>
                <a:defRPr/>
              </a:pPr>
              <a:t>79</a:t>
            </a:fld>
            <a:endParaRPr lang="en-US" dirty="0">
              <a:solidFill>
                <a:srgbClr val="000000"/>
              </a:solidFill>
            </a:endParaRPr>
          </a:p>
        </p:txBody>
      </p:sp>
      <mc:AlternateContent xmlns:mc="http://schemas.openxmlformats.org/markup-compatibility/2006" xmlns:p14="http://schemas.microsoft.com/office/powerpoint/2010/main">
        <mc:Choice Requires="p14">
          <p:contentPart p14:bwMode="auto" r:id="rId2">
            <p14:nvContentPartPr>
              <p14:cNvPr id="7" name="Ink 6"/>
              <p14:cNvContentPartPr/>
              <p14:nvPr/>
            </p14:nvContentPartPr>
            <p14:xfrm>
              <a:off x="136080" y="1739340"/>
              <a:ext cx="8889840" cy="3221370"/>
            </p14:xfrm>
          </p:contentPart>
        </mc:Choice>
        <mc:Fallback xmlns="">
          <p:pic>
            <p:nvPicPr>
              <p:cNvPr id="7" name="Ink 6"/>
              <p:cNvPicPr/>
              <p:nvPr/>
            </p:nvPicPr>
            <p:blipFill>
              <a:blip r:embed="rId3"/>
              <a:stretch>
                <a:fillRect/>
              </a:stretch>
            </p:blipFill>
            <p:spPr>
              <a:xfrm>
                <a:off x="127440" y="2316600"/>
                <a:ext cx="8912520" cy="4308120"/>
              </a:xfrm>
              <a:prstGeom prst="rect">
                <a:avLst/>
              </a:prstGeom>
            </p:spPr>
          </p:pic>
        </mc:Fallback>
      </mc:AlternateContent>
    </p:spTree>
    <p:extLst>
      <p:ext uri="{BB962C8B-B14F-4D97-AF65-F5344CB8AC3E}">
        <p14:creationId xmlns:p14="http://schemas.microsoft.com/office/powerpoint/2010/main" val="12889273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dirty="0"/>
              <a:t>Problems with thesaurus-based </a:t>
            </a:r>
            <a:r>
              <a:rPr lang="en-US" dirty="0" smtClean="0"/>
              <a:t>meaning</a:t>
            </a:r>
            <a:endParaRPr lang="en-US" dirty="0"/>
          </a:p>
        </p:txBody>
      </p:sp>
      <p:sp>
        <p:nvSpPr>
          <p:cNvPr id="100355" name="Rectangle 3"/>
          <p:cNvSpPr>
            <a:spLocks noGrp="1" noChangeArrowheads="1"/>
          </p:cNvSpPr>
          <p:nvPr>
            <p:ph sz="quarter" idx="1"/>
          </p:nvPr>
        </p:nvSpPr>
        <p:spPr>
          <a:xfrm>
            <a:off x="304800" y="1352550"/>
            <a:ext cx="7391400" cy="3333750"/>
          </a:xfrm>
        </p:spPr>
        <p:txBody>
          <a:bodyPr/>
          <a:lstStyle/>
          <a:p>
            <a:r>
              <a:rPr lang="en-US" sz="2800" dirty="0"/>
              <a:t>We </a:t>
            </a:r>
            <a:r>
              <a:rPr lang="en-US" sz="2800" dirty="0" smtClean="0"/>
              <a:t>don’t </a:t>
            </a:r>
            <a:r>
              <a:rPr lang="en-US" sz="2800" dirty="0"/>
              <a:t>have a thesaurus for every </a:t>
            </a:r>
            <a:r>
              <a:rPr lang="en-US" sz="2800" dirty="0" smtClean="0"/>
              <a:t>language</a:t>
            </a:r>
          </a:p>
          <a:p>
            <a:r>
              <a:rPr lang="en-US" sz="2800" dirty="0" smtClean="0"/>
              <a:t>We can’t have a thesaurus for every year</a:t>
            </a:r>
          </a:p>
          <a:p>
            <a:pPr lvl="1"/>
            <a:r>
              <a:rPr lang="en-US" dirty="0" smtClean="0"/>
              <a:t>For historical linguistics, we need to compare word meanings in year t to year t+1</a:t>
            </a:r>
            <a:endParaRPr lang="en-US" dirty="0"/>
          </a:p>
          <a:p>
            <a:r>
              <a:rPr lang="en-US" sz="2800" dirty="0" smtClean="0"/>
              <a:t>Thesauruses have problems with </a:t>
            </a:r>
            <a:r>
              <a:rPr lang="en-US" sz="2800" b="1" dirty="0" smtClean="0"/>
              <a:t>recall</a:t>
            </a:r>
            <a:endParaRPr lang="en-US" sz="2800" dirty="0" smtClean="0"/>
          </a:p>
          <a:p>
            <a:pPr lvl="1"/>
            <a:r>
              <a:rPr lang="en-US" sz="2400" dirty="0"/>
              <a:t>M</a:t>
            </a:r>
            <a:r>
              <a:rPr lang="en-US" sz="2400" dirty="0" smtClean="0"/>
              <a:t>any </a:t>
            </a:r>
            <a:r>
              <a:rPr lang="en-US" sz="2400" dirty="0"/>
              <a:t>words </a:t>
            </a:r>
            <a:r>
              <a:rPr lang="en-US" sz="2400" dirty="0" smtClean="0"/>
              <a:t>and phrases are missing</a:t>
            </a:r>
          </a:p>
          <a:p>
            <a:pPr lvl="1"/>
            <a:r>
              <a:rPr lang="en-US" sz="2400" dirty="0" smtClean="0"/>
              <a:t>Thesauri work less well for verbs, adjectives</a:t>
            </a:r>
          </a:p>
        </p:txBody>
      </p:sp>
      <p:sp>
        <p:nvSpPr>
          <p:cNvPr id="2" name="Date Placeholder 1"/>
          <p:cNvSpPr>
            <a:spLocks noGrp="1"/>
          </p:cNvSpPr>
          <p:nvPr>
            <p:ph type="dt" sz="half" idx="10"/>
          </p:nvPr>
        </p:nvSpPr>
        <p:spPr/>
        <p:txBody>
          <a:bodyPr/>
          <a:lstStyle/>
          <a:p>
            <a:pPr>
              <a:defRPr/>
            </a:pPr>
            <a:fld id="{AF4D2310-1E50-41DD-835C-71961D176DE1}" type="datetime1">
              <a:rPr lang="en-US" smtClean="0"/>
              <a:t>2/23/2016</a:t>
            </a:fld>
            <a:endParaRPr lang="en-US"/>
          </a:p>
        </p:txBody>
      </p:sp>
      <p:sp>
        <p:nvSpPr>
          <p:cNvPr id="3" name="Footer Placeholder 2"/>
          <p:cNvSpPr>
            <a:spLocks noGrp="1"/>
          </p:cNvSpPr>
          <p:nvPr>
            <p:ph type="ftr" sz="quarter" idx="11"/>
          </p:nvPr>
        </p:nvSpPr>
        <p:spPr/>
        <p:txBody>
          <a:bodyPr/>
          <a:lstStyle/>
          <a:p>
            <a:pPr>
              <a:defRPr/>
            </a:pPr>
            <a:r>
              <a:rPr lang="en-US" smtClean="0"/>
              <a:t>CPSC503 Winter 2016</a:t>
            </a:r>
            <a:endParaRPr lang="en-US"/>
          </a:p>
        </p:txBody>
      </p:sp>
      <p:sp>
        <p:nvSpPr>
          <p:cNvPr id="4" name="Slide Number Placeholder 3"/>
          <p:cNvSpPr>
            <a:spLocks noGrp="1"/>
          </p:cNvSpPr>
          <p:nvPr>
            <p:ph type="sldNum" sz="quarter" idx="12"/>
          </p:nvPr>
        </p:nvSpPr>
        <p:spPr/>
        <p:txBody>
          <a:bodyPr/>
          <a:lstStyle/>
          <a:p>
            <a:fld id="{10F35DC5-7E65-8247-99AB-4E984F8A921E}" type="slidenum">
              <a:rPr lang="en-US" smtClean="0"/>
              <a:pPr/>
              <a:t>8</a:t>
            </a:fld>
            <a:endParaRPr lang="en-US"/>
          </a:p>
        </p:txBody>
      </p:sp>
    </p:spTree>
    <p:extLst>
      <p:ext uri="{BB962C8B-B14F-4D97-AF65-F5344CB8AC3E}">
        <p14:creationId xmlns:p14="http://schemas.microsoft.com/office/powerpoint/2010/main" val="109346427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0756"/>
            <a:ext cx="8458200" cy="857250"/>
          </a:xfrm>
        </p:spPr>
        <p:txBody>
          <a:bodyPr/>
          <a:lstStyle/>
          <a:p>
            <a:r>
              <a:rPr lang="en-CA" dirty="0" smtClean="0"/>
              <a:t>What info is stored in matrix E ?</a:t>
            </a:r>
            <a:endParaRPr lang="en-CA" dirty="0"/>
          </a:p>
        </p:txBody>
      </p:sp>
      <p:sp>
        <p:nvSpPr>
          <p:cNvPr id="3" name="Content Placeholder 2"/>
          <p:cNvSpPr>
            <a:spLocks noGrp="1"/>
          </p:cNvSpPr>
          <p:nvPr>
            <p:ph idx="1"/>
          </p:nvPr>
        </p:nvSpPr>
        <p:spPr>
          <a:xfrm>
            <a:off x="533400" y="1085850"/>
            <a:ext cx="8229600" cy="3486150"/>
          </a:xfrm>
        </p:spPr>
        <p:txBody>
          <a:bodyPr/>
          <a:lstStyle/>
          <a:p>
            <a:r>
              <a:rPr lang="en-CA" sz="2400" b="0" dirty="0" smtClean="0"/>
              <a:t>It gives us a dense continuous vector representation for each word (called </a:t>
            </a:r>
            <a:r>
              <a:rPr lang="en-CA" sz="2400" b="0" dirty="0" smtClean="0">
                <a:solidFill>
                  <a:schemeClr val="accent6"/>
                </a:solidFill>
              </a:rPr>
              <a:t>word embedding</a:t>
            </a:r>
            <a:r>
              <a:rPr lang="en-CA" sz="2400" b="0" dirty="0" smtClean="0"/>
              <a:t>)</a:t>
            </a:r>
          </a:p>
          <a:p>
            <a:r>
              <a:rPr lang="en-CA" sz="2400" b="0" dirty="0" smtClean="0"/>
              <a:t>When this is learned in slightly different settings </a:t>
            </a:r>
            <a:r>
              <a:rPr lang="en-CA" sz="2000" b="0" dirty="0" smtClean="0"/>
              <a:t>(e.g., to predict the probability of a word given x words on the right and x words on the left, aka </a:t>
            </a:r>
            <a:r>
              <a:rPr lang="en-CA" sz="2000" b="0" dirty="0" smtClean="0">
                <a:solidFill>
                  <a:schemeClr val="accent6"/>
                </a:solidFill>
              </a:rPr>
              <a:t>continuous bag-of-words </a:t>
            </a:r>
            <a:r>
              <a:rPr lang="en-CA" sz="2000" b="0" dirty="0" smtClean="0"/>
              <a:t>(</a:t>
            </a:r>
            <a:r>
              <a:rPr lang="en-CA" sz="2000" b="0" dirty="0" err="1" smtClean="0"/>
              <a:t>CBoW</a:t>
            </a:r>
            <a:r>
              <a:rPr lang="en-CA" sz="2000" b="0" dirty="0" smtClean="0"/>
              <a:t>))  </a:t>
            </a:r>
            <a:r>
              <a:rPr lang="en-CA" sz="2400" b="0" dirty="0" smtClean="0"/>
              <a:t>=&gt; </a:t>
            </a:r>
            <a:r>
              <a:rPr lang="en-CA" sz="2400" b="0" kern="1200" dirty="0" err="1" smtClean="0">
                <a:cs typeface="Arial" panose="020B0604020202020204" pitchFamily="34" charset="0"/>
              </a:rPr>
              <a:t>embeddings</a:t>
            </a:r>
            <a:r>
              <a:rPr lang="en-CA" sz="2400" b="0" kern="1200" dirty="0" smtClean="0">
                <a:cs typeface="Arial" panose="020B0604020202020204" pitchFamily="34" charset="0"/>
              </a:rPr>
              <a:t> very </a:t>
            </a:r>
            <a:r>
              <a:rPr lang="en-CA" sz="2400" b="0" kern="1200" dirty="0">
                <a:cs typeface="Arial" panose="020B0604020202020204" pitchFamily="34" charset="0"/>
              </a:rPr>
              <a:t>well reflects underlying </a:t>
            </a:r>
            <a:r>
              <a:rPr lang="en-CA" sz="2400" b="0" kern="1200" dirty="0" smtClean="0">
                <a:cs typeface="Arial" panose="020B0604020202020204" pitchFamily="34" charset="0"/>
              </a:rPr>
              <a:t>structures of words</a:t>
            </a:r>
          </a:p>
          <a:p>
            <a:r>
              <a:rPr lang="en-CA" sz="2400" b="0" kern="1200" dirty="0">
                <a:cs typeface="Arial" panose="020B0604020202020204" pitchFamily="34" charset="0"/>
              </a:rPr>
              <a:t>T</a:t>
            </a:r>
            <a:r>
              <a:rPr lang="en-CA" sz="2400" b="0" kern="1200" dirty="0" smtClean="0">
                <a:cs typeface="Arial" panose="020B0604020202020204" pitchFamily="34" charset="0"/>
              </a:rPr>
              <a:t>his </a:t>
            </a:r>
            <a:r>
              <a:rPr lang="en-CA" sz="2400" b="0" kern="1200" dirty="0">
                <a:cs typeface="Arial" panose="020B0604020202020204" pitchFamily="34" charset="0"/>
              </a:rPr>
              <a:t>has become </a:t>
            </a:r>
            <a:r>
              <a:rPr lang="en-CA" sz="2400" b="0" kern="1200" dirty="0" smtClean="0">
                <a:cs typeface="Arial" panose="020B0604020202020204" pitchFamily="34" charset="0"/>
              </a:rPr>
              <a:t>a key model for words in NLP (more later in the course)</a:t>
            </a:r>
            <a:endParaRPr lang="en-CA" sz="2400" b="0" dirty="0">
              <a:cs typeface="Arial" panose="020B0604020202020204" pitchFamily="34" charset="0"/>
            </a:endParaRPr>
          </a:p>
        </p:txBody>
      </p:sp>
      <p:sp>
        <p:nvSpPr>
          <p:cNvPr id="4" name="Date Placeholder 3"/>
          <p:cNvSpPr>
            <a:spLocks noGrp="1"/>
          </p:cNvSpPr>
          <p:nvPr>
            <p:ph type="dt" sz="half" idx="10"/>
          </p:nvPr>
        </p:nvSpPr>
        <p:spPr>
          <a:xfrm>
            <a:off x="685800" y="4800600"/>
            <a:ext cx="1905000" cy="342900"/>
          </a:xfrm>
        </p:spPr>
        <p:txBody>
          <a:bodyPr/>
          <a:lstStyle/>
          <a:p>
            <a:pPr>
              <a:defRPr/>
            </a:pPr>
            <a:fld id="{93C6319A-786F-403B-B9D3-A5E17FEF5A07}" type="datetime1">
              <a:rPr lang="en-US" smtClean="0">
                <a:solidFill>
                  <a:srgbClr val="000000"/>
                </a:solidFill>
              </a:rPr>
              <a:t>2/23/2016</a:t>
            </a:fld>
            <a:endParaRPr lang="en-US" dirty="0">
              <a:solidFill>
                <a:srgbClr val="000000"/>
              </a:solidFill>
            </a:endParaRPr>
          </a:p>
        </p:txBody>
      </p:sp>
      <p:sp>
        <p:nvSpPr>
          <p:cNvPr id="5" name="Footer Placeholder 4"/>
          <p:cNvSpPr>
            <a:spLocks noGrp="1"/>
          </p:cNvSpPr>
          <p:nvPr>
            <p:ph type="ftr" sz="quarter" idx="11"/>
          </p:nvPr>
        </p:nvSpPr>
        <p:spPr>
          <a:xfrm>
            <a:off x="3124200" y="4800600"/>
            <a:ext cx="2895600" cy="342900"/>
          </a:xfrm>
        </p:spPr>
        <p:txBody>
          <a:bodyPr/>
          <a:lstStyle/>
          <a:p>
            <a:pPr>
              <a:defRPr/>
            </a:pPr>
            <a:r>
              <a:rPr lang="en-US" dirty="0" smtClean="0">
                <a:solidFill>
                  <a:srgbClr val="000000"/>
                </a:solidFill>
              </a:rPr>
              <a:t>CPSC503 Winter 2016</a:t>
            </a: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8EBB9CD0-E0DB-4F4D-ABA6-F9F143B41226}" type="slidenum">
              <a:rPr lang="en-US" smtClean="0">
                <a:solidFill>
                  <a:srgbClr val="000000"/>
                </a:solidFill>
              </a:rPr>
              <a:pPr>
                <a:defRPr/>
              </a:pPr>
              <a:t>80</a:t>
            </a:fld>
            <a:endParaRPr lang="en-US">
              <a:solidFill>
                <a:srgbClr val="000000"/>
              </a:solidFill>
            </a:endParaRPr>
          </a:p>
        </p:txBody>
      </p:sp>
    </p:spTree>
    <p:extLst>
      <p:ext uri="{BB962C8B-B14F-4D97-AF65-F5344CB8AC3E}">
        <p14:creationId xmlns:p14="http://schemas.microsoft.com/office/powerpoint/2010/main" val="228383175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66750"/>
            <a:ext cx="7467600" cy="514350"/>
          </a:xfrm>
        </p:spPr>
        <p:txBody>
          <a:bodyPr/>
          <a:lstStyle/>
          <a:p>
            <a:r>
              <a:rPr lang="en-US" dirty="0" smtClean="0"/>
              <a:t>Prediction-based models:</a:t>
            </a:r>
            <a:br>
              <a:rPr lang="en-US" dirty="0" smtClean="0"/>
            </a:br>
            <a:r>
              <a:rPr lang="en-US" dirty="0" smtClean="0"/>
              <a:t>An alternative way to get dense vectors</a:t>
            </a:r>
            <a:endParaRPr lang="en-US" dirty="0"/>
          </a:p>
        </p:txBody>
      </p:sp>
      <p:sp>
        <p:nvSpPr>
          <p:cNvPr id="3" name="Content Placeholder 2"/>
          <p:cNvSpPr>
            <a:spLocks noGrp="1"/>
          </p:cNvSpPr>
          <p:nvPr>
            <p:ph idx="1"/>
          </p:nvPr>
        </p:nvSpPr>
        <p:spPr>
          <a:xfrm>
            <a:off x="313267" y="1371600"/>
            <a:ext cx="8534400" cy="3257550"/>
          </a:xfrm>
        </p:spPr>
        <p:txBody>
          <a:bodyPr/>
          <a:lstStyle/>
          <a:p>
            <a:r>
              <a:rPr lang="en-US" b="1" dirty="0"/>
              <a:t>Skip-gram</a:t>
            </a:r>
            <a:r>
              <a:rPr lang="en-US" dirty="0"/>
              <a:t> (</a:t>
            </a:r>
            <a:r>
              <a:rPr lang="en-US" dirty="0" err="1"/>
              <a:t>Mikolov</a:t>
            </a:r>
            <a:r>
              <a:rPr lang="en-US" dirty="0"/>
              <a:t> et al. 2013a)  </a:t>
            </a:r>
            <a:r>
              <a:rPr lang="en-US" b="1" dirty="0"/>
              <a:t>CBOW</a:t>
            </a:r>
            <a:r>
              <a:rPr lang="en-US" dirty="0"/>
              <a:t> (</a:t>
            </a:r>
            <a:r>
              <a:rPr lang="en-US" dirty="0" err="1"/>
              <a:t>Mikolov</a:t>
            </a:r>
            <a:r>
              <a:rPr lang="en-US" dirty="0"/>
              <a:t> et al. 2013b)</a:t>
            </a:r>
          </a:p>
          <a:p>
            <a:r>
              <a:rPr lang="en-US" dirty="0" smtClean="0"/>
              <a:t>Learn </a:t>
            </a:r>
            <a:r>
              <a:rPr lang="en-US" dirty="0" err="1" smtClean="0"/>
              <a:t>embeddings</a:t>
            </a:r>
            <a:r>
              <a:rPr lang="en-US" dirty="0" smtClean="0"/>
              <a:t> as part </a:t>
            </a:r>
            <a:r>
              <a:rPr lang="en-US" dirty="0"/>
              <a:t>of the process of word </a:t>
            </a:r>
            <a:r>
              <a:rPr lang="en-US" dirty="0" smtClean="0"/>
              <a:t>prediction.</a:t>
            </a:r>
          </a:p>
          <a:p>
            <a:r>
              <a:rPr lang="en-US" dirty="0" smtClean="0"/>
              <a:t>Train a neural </a:t>
            </a:r>
            <a:r>
              <a:rPr lang="en-US" dirty="0"/>
              <a:t>network to predict neighboring </a:t>
            </a:r>
            <a:r>
              <a:rPr lang="en-US" dirty="0" smtClean="0"/>
              <a:t>words</a:t>
            </a:r>
          </a:p>
          <a:p>
            <a:pPr marL="685800" lvl="2" indent="-342900"/>
            <a:r>
              <a:rPr lang="en-US" dirty="0"/>
              <a:t>Inspired by </a:t>
            </a:r>
            <a:r>
              <a:rPr lang="en-US" b="1" dirty="0"/>
              <a:t>neural net language </a:t>
            </a:r>
            <a:r>
              <a:rPr lang="en-US" b="1" dirty="0" smtClean="0"/>
              <a:t>models</a:t>
            </a:r>
            <a:r>
              <a:rPr lang="en-US" dirty="0" smtClean="0"/>
              <a:t>.</a:t>
            </a:r>
            <a:endParaRPr lang="en-US" dirty="0"/>
          </a:p>
          <a:p>
            <a:pPr marL="685800" lvl="2" indent="-342900"/>
            <a:r>
              <a:rPr lang="en-US" dirty="0" smtClean="0"/>
              <a:t>In so doing, learn </a:t>
            </a:r>
            <a:r>
              <a:rPr lang="en-US" dirty="0"/>
              <a:t>dense </a:t>
            </a:r>
            <a:r>
              <a:rPr lang="en-US" dirty="0" err="1"/>
              <a:t>embeddings</a:t>
            </a:r>
            <a:r>
              <a:rPr lang="en-US" dirty="0"/>
              <a:t> for the words in the training corpus</a:t>
            </a:r>
            <a:r>
              <a:rPr lang="en-US" dirty="0" smtClean="0"/>
              <a:t>.</a:t>
            </a:r>
          </a:p>
          <a:p>
            <a:r>
              <a:rPr lang="en-US" dirty="0" smtClean="0"/>
              <a:t>Advantages:</a:t>
            </a:r>
          </a:p>
          <a:p>
            <a:pPr lvl="1"/>
            <a:r>
              <a:rPr lang="en-US" dirty="0" smtClean="0"/>
              <a:t>Fast, easy to train (much faster than SVD)</a:t>
            </a:r>
          </a:p>
          <a:p>
            <a:pPr lvl="1"/>
            <a:r>
              <a:rPr lang="en-US" dirty="0" smtClean="0"/>
              <a:t>Available online in the </a:t>
            </a:r>
            <a:r>
              <a:rPr lang="en-US" dirty="0" smtClean="0">
                <a:latin typeface="Courier" charset="0"/>
                <a:ea typeface="Courier" charset="0"/>
                <a:cs typeface="Courier" charset="0"/>
              </a:rPr>
              <a:t>word2vec</a:t>
            </a:r>
            <a:r>
              <a:rPr lang="en-US" dirty="0" smtClean="0"/>
              <a:t> package</a:t>
            </a:r>
          </a:p>
          <a:p>
            <a:pPr lvl="1"/>
            <a:r>
              <a:rPr lang="en-US" dirty="0" smtClean="0"/>
              <a:t>Including sets of </a:t>
            </a:r>
            <a:r>
              <a:rPr lang="en-US" dirty="0" err="1" smtClean="0"/>
              <a:t>pretrained</a:t>
            </a:r>
            <a:r>
              <a:rPr lang="en-US" dirty="0" smtClean="0"/>
              <a:t> </a:t>
            </a:r>
            <a:r>
              <a:rPr lang="en-US" dirty="0" err="1" smtClean="0"/>
              <a:t>embeddings</a:t>
            </a:r>
            <a:r>
              <a:rPr lang="en-US" dirty="0" smtClean="0"/>
              <a:t>!</a:t>
            </a: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81</a:t>
            </a:fld>
            <a:endParaRPr lang="en-US"/>
          </a:p>
        </p:txBody>
      </p:sp>
      <p:sp>
        <p:nvSpPr>
          <p:cNvPr id="5" name="Date Placeholder 4"/>
          <p:cNvSpPr>
            <a:spLocks noGrp="1"/>
          </p:cNvSpPr>
          <p:nvPr>
            <p:ph type="dt" sz="half" idx="10"/>
          </p:nvPr>
        </p:nvSpPr>
        <p:spPr>
          <a:xfrm>
            <a:off x="7391400" y="4800600"/>
            <a:ext cx="1981200" cy="342900"/>
          </a:xfrm>
        </p:spPr>
        <p:txBody>
          <a:bodyPr/>
          <a:lstStyle/>
          <a:p>
            <a:pPr>
              <a:defRPr/>
            </a:pPr>
            <a:fld id="{548B608A-F5E6-4CFE-A636-48DCC0906BCA}" type="datetime1">
              <a:rPr lang="en-US" smtClean="0"/>
              <a:t>2/23/2016</a:t>
            </a:fld>
            <a:endParaRPr lang="en-US" dirty="0"/>
          </a:p>
        </p:txBody>
      </p:sp>
      <p:sp>
        <p:nvSpPr>
          <p:cNvPr id="6" name="Footer Placeholder 5"/>
          <p:cNvSpPr>
            <a:spLocks noGrp="1"/>
          </p:cNvSpPr>
          <p:nvPr>
            <p:ph type="ftr" sz="quarter" idx="11"/>
          </p:nvPr>
        </p:nvSpPr>
        <p:spPr>
          <a:xfrm>
            <a:off x="4060210" y="4862867"/>
            <a:ext cx="2895600" cy="342900"/>
          </a:xfrm>
        </p:spPr>
        <p:txBody>
          <a:bodyPr/>
          <a:lstStyle/>
          <a:p>
            <a:pPr>
              <a:defRPr/>
            </a:pPr>
            <a:r>
              <a:rPr lang="en-US" dirty="0" smtClean="0"/>
              <a:t>CPSC503 Winter 2016</a:t>
            </a:r>
            <a:endParaRPr lang="en-US" dirty="0"/>
          </a:p>
        </p:txBody>
      </p:sp>
    </p:spTree>
    <p:extLst>
      <p:ext uri="{BB962C8B-B14F-4D97-AF65-F5344CB8AC3E}">
        <p14:creationId xmlns:p14="http://schemas.microsoft.com/office/powerpoint/2010/main" val="11676491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Skip-grams</a:t>
            </a:r>
            <a:endParaRPr lang="en-US" dirty="0"/>
          </a:p>
        </p:txBody>
      </p:sp>
      <p:sp>
        <p:nvSpPr>
          <p:cNvPr id="3" name="Content Placeholder 2"/>
          <p:cNvSpPr>
            <a:spLocks noGrp="1"/>
          </p:cNvSpPr>
          <p:nvPr>
            <p:ph idx="1"/>
          </p:nvPr>
        </p:nvSpPr>
        <p:spPr/>
        <p:txBody>
          <a:bodyPr/>
          <a:lstStyle/>
          <a:p>
            <a:r>
              <a:rPr lang="en-US" sz="2800" dirty="0" smtClean="0"/>
              <a:t>Predict each neighboring </a:t>
            </a:r>
            <a:r>
              <a:rPr lang="en-US" sz="2800" dirty="0"/>
              <a:t>word </a:t>
            </a:r>
            <a:endParaRPr lang="en-US" sz="2800" dirty="0" smtClean="0"/>
          </a:p>
          <a:p>
            <a:pPr lvl="1"/>
            <a:r>
              <a:rPr lang="en-US" sz="2400" dirty="0" smtClean="0"/>
              <a:t>in </a:t>
            </a:r>
            <a:r>
              <a:rPr lang="en-US" sz="2400" dirty="0"/>
              <a:t>a context window of 2</a:t>
            </a:r>
            <a:r>
              <a:rPr lang="en-US" sz="2400" i="1" dirty="0"/>
              <a:t>C </a:t>
            </a:r>
            <a:r>
              <a:rPr lang="en-US" sz="2400" dirty="0"/>
              <a:t>words </a:t>
            </a:r>
            <a:endParaRPr lang="en-US" sz="2400" dirty="0" smtClean="0"/>
          </a:p>
          <a:p>
            <a:pPr lvl="1"/>
            <a:r>
              <a:rPr lang="en-US" sz="2400" dirty="0" smtClean="0"/>
              <a:t>from </a:t>
            </a:r>
            <a:r>
              <a:rPr lang="en-US" sz="2400" dirty="0"/>
              <a:t>the current word. </a:t>
            </a:r>
            <a:endParaRPr lang="en-US" sz="2400" dirty="0" smtClean="0"/>
          </a:p>
          <a:p>
            <a:r>
              <a:rPr lang="en-US" sz="2800" dirty="0" smtClean="0"/>
              <a:t>So for C=2, we are given word </a:t>
            </a:r>
            <a:r>
              <a:rPr lang="en-US" sz="2800" dirty="0" err="1" smtClean="0"/>
              <a:t>w</a:t>
            </a:r>
            <a:r>
              <a:rPr lang="en-US" sz="4400" baseline="-25000" dirty="0" err="1" smtClean="0"/>
              <a:t>t</a:t>
            </a:r>
            <a:r>
              <a:rPr lang="en-US" sz="2800" dirty="0" smtClean="0"/>
              <a:t> and predicting these 4 words:</a:t>
            </a:r>
            <a:endParaRPr lang="en-US" sz="2800" dirty="0"/>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82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10" y="3867150"/>
            <a:ext cx="3788229" cy="552450"/>
          </a:xfrm>
          <a:prstGeom prst="rect">
            <a:avLst/>
          </a:prstGeom>
        </p:spPr>
      </p:pic>
      <p:sp>
        <p:nvSpPr>
          <p:cNvPr id="6" name="Date Placeholder 5"/>
          <p:cNvSpPr>
            <a:spLocks noGrp="1"/>
          </p:cNvSpPr>
          <p:nvPr>
            <p:ph type="dt" sz="half" idx="10"/>
          </p:nvPr>
        </p:nvSpPr>
        <p:spPr/>
        <p:txBody>
          <a:bodyPr/>
          <a:lstStyle/>
          <a:p>
            <a:pPr>
              <a:defRPr/>
            </a:pPr>
            <a:fld id="{4C8A4DF2-4FB6-440E-AF45-9F7DB77BEC0A}" type="datetime1">
              <a:rPr lang="en-US" smtClean="0"/>
              <a:t>2/23/2016</a:t>
            </a:fld>
            <a:endParaRPr lang="en-US"/>
          </a:p>
        </p:txBody>
      </p:sp>
      <p:sp>
        <p:nvSpPr>
          <p:cNvPr id="7" name="Footer Placeholder 6"/>
          <p:cNvSpPr>
            <a:spLocks noGrp="1"/>
          </p:cNvSpPr>
          <p:nvPr>
            <p:ph type="ftr" sz="quarter" idx="11"/>
          </p:nvPr>
        </p:nvSpPr>
        <p:spPr/>
        <p:txBody>
          <a:bodyPr/>
          <a:lstStyle/>
          <a:p>
            <a:pPr>
              <a:defRPr/>
            </a:pPr>
            <a:r>
              <a:rPr lang="en-US" smtClean="0"/>
              <a:t>CPSC503 Winter 2016</a:t>
            </a:r>
            <a:endParaRPr lang="en-US"/>
          </a:p>
        </p:txBody>
      </p:sp>
      <mc:AlternateContent xmlns:mc="http://schemas.openxmlformats.org/markup-compatibility/2006">
        <mc:Choice xmlns:p14="http://schemas.microsoft.com/office/powerpoint/2010/main" Requires="p14">
          <p:contentPart p14:bwMode="auto" r:id="rId3">
            <p14:nvContentPartPr>
              <p14:cNvPr id="8" name="Ink 7"/>
              <p14:cNvContentPartPr/>
              <p14:nvPr/>
            </p14:nvContentPartPr>
            <p14:xfrm>
              <a:off x="1398240" y="1133640"/>
              <a:ext cx="3767400" cy="802440"/>
            </p14:xfrm>
          </p:contentPart>
        </mc:Choice>
        <mc:Fallback>
          <p:pic>
            <p:nvPicPr>
              <p:cNvPr id="8" name="Ink 7"/>
              <p:cNvPicPr/>
              <p:nvPr/>
            </p:nvPicPr>
            <p:blipFill>
              <a:blip r:embed="rId4"/>
              <a:stretch>
                <a:fillRect/>
              </a:stretch>
            </p:blipFill>
            <p:spPr>
              <a:xfrm>
                <a:off x="1390320" y="1119960"/>
                <a:ext cx="3789360" cy="829080"/>
              </a:xfrm>
              <a:prstGeom prst="rect">
                <a:avLst/>
              </a:prstGeom>
            </p:spPr>
          </p:pic>
        </mc:Fallback>
      </mc:AlternateContent>
    </p:spTree>
    <p:extLst>
      <p:ext uri="{BB962C8B-B14F-4D97-AF65-F5344CB8AC3E}">
        <p14:creationId xmlns:p14="http://schemas.microsoft.com/office/powerpoint/2010/main" val="200998519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9550"/>
            <a:ext cx="5638800" cy="742950"/>
          </a:xfrm>
        </p:spPr>
        <p:txBody>
          <a:bodyPr/>
          <a:lstStyle/>
          <a:p>
            <a:r>
              <a:rPr lang="en-US" dirty="0" smtClean="0"/>
              <a:t>Skip-grams learn 2 </a:t>
            </a:r>
            <a:r>
              <a:rPr lang="en-US" dirty="0" err="1" smtClean="0"/>
              <a:t>embeddings</a:t>
            </a:r>
            <a:r>
              <a:rPr lang="en-US" dirty="0" smtClean="0"/>
              <a:t> for each w</a:t>
            </a:r>
            <a:endParaRPr lang="en-US" dirty="0"/>
          </a:p>
        </p:txBody>
      </p:sp>
      <p:sp>
        <p:nvSpPr>
          <p:cNvPr id="3" name="Content Placeholder 2"/>
          <p:cNvSpPr>
            <a:spLocks noGrp="1"/>
          </p:cNvSpPr>
          <p:nvPr>
            <p:ph idx="1"/>
          </p:nvPr>
        </p:nvSpPr>
        <p:spPr>
          <a:xfrm>
            <a:off x="152400" y="1090115"/>
            <a:ext cx="6096000" cy="3333750"/>
          </a:xfrm>
        </p:spPr>
        <p:txBody>
          <a:bodyPr/>
          <a:lstStyle/>
          <a:p>
            <a:pPr marL="0" indent="0">
              <a:buNone/>
            </a:pPr>
            <a:r>
              <a:rPr lang="en-US" b="1" dirty="0" smtClean="0"/>
              <a:t>input embedding </a:t>
            </a:r>
            <a:r>
              <a:rPr lang="en-US" i="1" dirty="0" smtClean="0"/>
              <a:t>v, </a:t>
            </a:r>
            <a:r>
              <a:rPr lang="en-US" dirty="0" smtClean="0"/>
              <a:t>in the input matrix </a:t>
            </a:r>
            <a:r>
              <a:rPr lang="en-US" i="1" dirty="0" smtClean="0"/>
              <a:t>W</a:t>
            </a:r>
          </a:p>
          <a:p>
            <a:r>
              <a:rPr lang="en-US" dirty="0" smtClean="0"/>
              <a:t>Column </a:t>
            </a:r>
            <a:r>
              <a:rPr lang="en-US" i="1" dirty="0" err="1" smtClean="0"/>
              <a:t>i</a:t>
            </a:r>
            <a:r>
              <a:rPr lang="en-US" dirty="0" smtClean="0"/>
              <a:t> of the input matrix </a:t>
            </a:r>
            <a:r>
              <a:rPr lang="en-US" i="1" dirty="0" smtClean="0"/>
              <a:t>W </a:t>
            </a:r>
            <a:r>
              <a:rPr lang="en-US" dirty="0" smtClean="0"/>
              <a:t>is the 1×</a:t>
            </a:r>
            <a:r>
              <a:rPr lang="en-US" i="1" dirty="0" smtClean="0"/>
              <a:t>d </a:t>
            </a:r>
            <a:r>
              <a:rPr lang="en-US" dirty="0" smtClean="0"/>
              <a:t>embedding </a:t>
            </a:r>
            <a:r>
              <a:rPr lang="en-US" i="1" dirty="0" smtClean="0"/>
              <a:t>v</a:t>
            </a:r>
            <a:r>
              <a:rPr lang="en-US" sz="3600" i="1" baseline="-25000" dirty="0" smtClean="0"/>
              <a:t>i</a:t>
            </a:r>
            <a:r>
              <a:rPr lang="en-US" i="1" dirty="0" smtClean="0"/>
              <a:t> </a:t>
            </a:r>
            <a:r>
              <a:rPr lang="en-US" dirty="0" smtClean="0"/>
              <a:t>for word </a:t>
            </a:r>
            <a:r>
              <a:rPr lang="en-US" i="1" dirty="0" err="1" smtClean="0"/>
              <a:t>i</a:t>
            </a:r>
            <a:r>
              <a:rPr lang="en-US" i="1" dirty="0" smtClean="0"/>
              <a:t> </a:t>
            </a:r>
            <a:r>
              <a:rPr lang="en-US" dirty="0" smtClean="0"/>
              <a:t>in the vocabulary. </a:t>
            </a:r>
          </a:p>
          <a:p>
            <a:endParaRPr lang="en-US" i="1" dirty="0" smtClean="0"/>
          </a:p>
          <a:p>
            <a:pPr marL="0" indent="0">
              <a:buNone/>
            </a:pPr>
            <a:r>
              <a:rPr lang="en-US" b="1" dirty="0" smtClean="0"/>
              <a:t>output embedding </a:t>
            </a:r>
            <a:r>
              <a:rPr lang="en-US" i="1" dirty="0" smtClean="0"/>
              <a:t>v</a:t>
            </a:r>
            <a:r>
              <a:rPr lang="en-US" dirty="0" smtClean="0"/>
              <a:t>′, in output matrix W’</a:t>
            </a:r>
          </a:p>
          <a:p>
            <a:r>
              <a:rPr lang="en-US" dirty="0" smtClean="0"/>
              <a:t>Row </a:t>
            </a:r>
            <a:r>
              <a:rPr lang="en-US" i="1" dirty="0" err="1" smtClean="0"/>
              <a:t>i</a:t>
            </a:r>
            <a:r>
              <a:rPr lang="en-US" i="1" dirty="0" smtClean="0"/>
              <a:t> </a:t>
            </a:r>
            <a:r>
              <a:rPr lang="en-US" dirty="0" smtClean="0"/>
              <a:t>of the output matrix </a:t>
            </a:r>
            <a:r>
              <a:rPr lang="en-US" i="1" dirty="0" smtClean="0"/>
              <a:t>W</a:t>
            </a:r>
            <a:r>
              <a:rPr lang="en-US" dirty="0" smtClean="0"/>
              <a:t>′ is a </a:t>
            </a:r>
            <a:r>
              <a:rPr lang="en-US" i="1" dirty="0" smtClean="0"/>
              <a:t>d </a:t>
            </a:r>
            <a:r>
              <a:rPr lang="en-US" dirty="0" smtClean="0"/>
              <a:t>× 1 vector embedding </a:t>
            </a:r>
            <a:r>
              <a:rPr lang="en-US" i="1" dirty="0" err="1" smtClean="0"/>
              <a:t>v</a:t>
            </a:r>
            <a:r>
              <a:rPr lang="en-US" dirty="0" err="1" smtClean="0"/>
              <a:t>′</a:t>
            </a:r>
            <a:r>
              <a:rPr lang="en-US" sz="3600" i="1" baseline="-25000" dirty="0" err="1" smtClean="0"/>
              <a:t>i</a:t>
            </a:r>
            <a:r>
              <a:rPr lang="en-US" i="1" dirty="0" smtClean="0"/>
              <a:t> </a:t>
            </a:r>
            <a:r>
              <a:rPr lang="en-US" dirty="0" smtClean="0"/>
              <a:t>for word </a:t>
            </a:r>
            <a:r>
              <a:rPr lang="en-US" i="1" dirty="0" err="1" smtClean="0"/>
              <a:t>i</a:t>
            </a:r>
            <a:r>
              <a:rPr lang="en-US" i="1" dirty="0" smtClean="0"/>
              <a:t> </a:t>
            </a:r>
            <a:r>
              <a:rPr lang="en-US" dirty="0" smtClean="0"/>
              <a:t>in the vocabulary.</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83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2208" y="19050"/>
            <a:ext cx="2127925" cy="5143500"/>
          </a:xfrm>
          <a:prstGeom prst="rect">
            <a:avLst/>
          </a:prstGeom>
        </p:spPr>
      </p:pic>
      <p:sp>
        <p:nvSpPr>
          <p:cNvPr id="6" name="Date Placeholder 5"/>
          <p:cNvSpPr>
            <a:spLocks noGrp="1"/>
          </p:cNvSpPr>
          <p:nvPr>
            <p:ph type="dt" sz="half" idx="10"/>
          </p:nvPr>
        </p:nvSpPr>
        <p:spPr>
          <a:xfrm>
            <a:off x="4419600" y="4783825"/>
            <a:ext cx="1981200" cy="342900"/>
          </a:xfrm>
        </p:spPr>
        <p:txBody>
          <a:bodyPr/>
          <a:lstStyle/>
          <a:p>
            <a:pPr>
              <a:defRPr/>
            </a:pPr>
            <a:fld id="{94D5FE47-25ED-4C1B-AB0A-57F4336E60F8}" type="datetime1">
              <a:rPr lang="en-US" smtClean="0"/>
              <a:t>2/23/2016</a:t>
            </a:fld>
            <a:endParaRPr lang="en-US" dirty="0"/>
          </a:p>
        </p:txBody>
      </p:sp>
      <p:sp>
        <p:nvSpPr>
          <p:cNvPr id="7" name="Footer Placeholder 6"/>
          <p:cNvSpPr>
            <a:spLocks noGrp="1"/>
          </p:cNvSpPr>
          <p:nvPr>
            <p:ph type="ftr" sz="quarter" idx="11"/>
          </p:nvPr>
        </p:nvSpPr>
        <p:spPr>
          <a:xfrm>
            <a:off x="1295400" y="4819650"/>
            <a:ext cx="2895600" cy="342900"/>
          </a:xfrm>
        </p:spPr>
        <p:txBody>
          <a:bodyPr/>
          <a:lstStyle/>
          <a:p>
            <a:pPr>
              <a:defRPr/>
            </a:pPr>
            <a:r>
              <a:rPr lang="en-US" dirty="0" smtClean="0"/>
              <a:t>CPSC503 Winter 2016</a:t>
            </a:r>
            <a:endParaRPr lang="en-US" dirty="0"/>
          </a:p>
        </p:txBody>
      </p:sp>
      <p:sp>
        <p:nvSpPr>
          <p:cNvPr id="8" name="Content Placeholder 2"/>
          <p:cNvSpPr txBox="1">
            <a:spLocks/>
          </p:cNvSpPr>
          <p:nvPr/>
        </p:nvSpPr>
        <p:spPr bwMode="auto">
          <a:xfrm>
            <a:off x="-5792" y="4454288"/>
            <a:ext cx="6858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Times" charset="0"/>
              <a:buChar char="•"/>
              <a:defRPr sz="2400">
                <a:solidFill>
                  <a:schemeClr val="tx1"/>
                </a:solidFill>
                <a:latin typeface="+mn-lt"/>
                <a:ea typeface="ＭＳ Ｐゴシック" pitchFamily="-65" charset="-128"/>
                <a:cs typeface="ＭＳ Ｐゴシック" pitchFamily="-65" charset="-128"/>
              </a:defRPr>
            </a:lvl1pPr>
            <a:lvl2pPr marL="685800" indent="-228600" algn="l" rtl="0" eaLnBrk="1" fontAlgn="base" hangingPunct="1">
              <a:spcBef>
                <a:spcPct val="20000"/>
              </a:spcBef>
              <a:spcAft>
                <a:spcPct val="0"/>
              </a:spcAft>
              <a:buClr>
                <a:schemeClr val="tx1"/>
              </a:buClr>
              <a:buFont typeface="Times" charset="0"/>
              <a:buChar char="•"/>
              <a:defRPr sz="2000">
                <a:solidFill>
                  <a:schemeClr val="tx1"/>
                </a:solidFill>
                <a:latin typeface="+mn-lt"/>
                <a:ea typeface="ＭＳ Ｐゴシック" pitchFamily="-65" charset="-128"/>
              </a:defRPr>
            </a:lvl2pPr>
            <a:lvl3pPr marL="1028700" indent="-228600" algn="l" rtl="0" eaLnBrk="1" fontAlgn="base" hangingPunct="1">
              <a:spcBef>
                <a:spcPct val="20000"/>
              </a:spcBef>
              <a:spcAft>
                <a:spcPct val="0"/>
              </a:spcAft>
              <a:buClr>
                <a:srgbClr val="CC0000"/>
              </a:buClr>
              <a:buFont typeface="Times" charset="0"/>
              <a:buChar char="•"/>
              <a:defRPr sz="2000">
                <a:solidFill>
                  <a:schemeClr val="tx1"/>
                </a:solidFill>
                <a:latin typeface="+mn-lt"/>
                <a:ea typeface="ＭＳ Ｐゴシック" pitchFamily="-65" charset="-128"/>
              </a:defRPr>
            </a:lvl3pPr>
            <a:lvl4pPr marL="1371600" indent="-228600" algn="l" rtl="0" eaLnBrk="1" fontAlgn="base" hangingPunct="1">
              <a:spcBef>
                <a:spcPct val="20000"/>
              </a:spcBef>
              <a:spcAft>
                <a:spcPct val="0"/>
              </a:spcAft>
              <a:buClr>
                <a:schemeClr val="tx1"/>
              </a:buClr>
              <a:buFont typeface="Times" charset="0"/>
              <a:buChar char="•"/>
              <a:defRPr>
                <a:solidFill>
                  <a:schemeClr val="tx1"/>
                </a:solidFill>
                <a:latin typeface="+mn-lt"/>
                <a:ea typeface="ＭＳ Ｐゴシック" pitchFamily="-65" charset="-128"/>
              </a:defRPr>
            </a:lvl4pPr>
            <a:lvl5pPr marL="1714500" indent="-228600" algn="l" rtl="0" eaLnBrk="1" fontAlgn="base" hangingPunct="1">
              <a:spcBef>
                <a:spcPct val="20000"/>
              </a:spcBef>
              <a:spcAft>
                <a:spcPct val="0"/>
              </a:spcAft>
              <a:buClr>
                <a:srgbClr val="CC0000"/>
              </a:buClr>
              <a:buFont typeface="Times" charset="0"/>
              <a:buChar char="•"/>
              <a:defRPr>
                <a:solidFill>
                  <a:schemeClr val="tx1"/>
                </a:solidFill>
                <a:latin typeface="+mn-lt"/>
                <a:ea typeface="ＭＳ Ｐゴシック" pitchFamily="-65" charset="-128"/>
              </a:defRPr>
            </a:lvl5pPr>
            <a:lvl6pPr marL="21717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6pPr>
            <a:lvl7pPr marL="26289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7pPr>
            <a:lvl8pPr marL="30861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8pPr>
            <a:lvl9pPr marL="35433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9pPr>
          </a:lstStyle>
          <a:p>
            <a:pPr marL="0" indent="0">
              <a:buFont typeface="Times" charset="0"/>
              <a:buNone/>
            </a:pPr>
            <a:r>
              <a:rPr lang="en-US" sz="1800" b="1" kern="0" dirty="0" smtClean="0">
                <a:solidFill>
                  <a:srgbClr val="FF0000"/>
                </a:solidFill>
              </a:rPr>
              <a:t>Sorry notation inconsistent between textbook and associated slides </a:t>
            </a:r>
            <a:r>
              <a:rPr lang="en-US" sz="1800" b="1" kern="0" dirty="0" smtClean="0">
                <a:solidFill>
                  <a:srgbClr val="FF0000"/>
                </a:solidFill>
                <a:sym typeface="Wingdings" panose="05000000000000000000" pitchFamily="2" charset="2"/>
              </a:rPr>
              <a:t> </a:t>
            </a:r>
            <a:endParaRPr lang="en-US" sz="1800" kern="0" dirty="0">
              <a:solidFill>
                <a:srgbClr val="FF0000"/>
              </a:solidFill>
            </a:endParaRPr>
          </a:p>
        </p:txBody>
      </p:sp>
      <mc:AlternateContent xmlns:mc="http://schemas.openxmlformats.org/markup-compatibility/2006">
        <mc:Choice xmlns:p14="http://schemas.microsoft.com/office/powerpoint/2010/main" Requires="p14">
          <p:contentPart p14:bwMode="auto" r:id="rId3">
            <p14:nvContentPartPr>
              <p14:cNvPr id="9" name="Ink 8"/>
              <p14:cNvContentPartPr/>
              <p14:nvPr/>
            </p14:nvContentPartPr>
            <p14:xfrm>
              <a:off x="7440480" y="2079000"/>
              <a:ext cx="1120320" cy="3027240"/>
            </p14:xfrm>
          </p:contentPart>
        </mc:Choice>
        <mc:Fallback>
          <p:pic>
            <p:nvPicPr>
              <p:cNvPr id="9" name="Ink 8"/>
              <p:cNvPicPr/>
              <p:nvPr/>
            </p:nvPicPr>
            <p:blipFill>
              <a:blip r:embed="rId4"/>
              <a:stretch>
                <a:fillRect/>
              </a:stretch>
            </p:blipFill>
            <p:spPr>
              <a:xfrm>
                <a:off x="7435080" y="2064600"/>
                <a:ext cx="1129680" cy="3050640"/>
              </a:xfrm>
              <a:prstGeom prst="rect">
                <a:avLst/>
              </a:prstGeom>
            </p:spPr>
          </p:pic>
        </mc:Fallback>
      </mc:AlternateContent>
    </p:spTree>
    <p:extLst>
      <p:ext uri="{BB962C8B-B14F-4D97-AF65-F5344CB8AC3E}">
        <p14:creationId xmlns:p14="http://schemas.microsoft.com/office/powerpoint/2010/main" val="131848469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Setup</a:t>
            </a:r>
            <a:endParaRPr lang="en-US" dirty="0"/>
          </a:p>
        </p:txBody>
      </p:sp>
      <p:sp>
        <p:nvSpPr>
          <p:cNvPr id="3" name="Content Placeholder 2"/>
          <p:cNvSpPr>
            <a:spLocks noGrp="1"/>
          </p:cNvSpPr>
          <p:nvPr>
            <p:ph idx="1"/>
          </p:nvPr>
        </p:nvSpPr>
        <p:spPr/>
        <p:txBody>
          <a:bodyPr/>
          <a:lstStyle/>
          <a:p>
            <a:r>
              <a:rPr lang="en-US" dirty="0" smtClean="0"/>
              <a:t>Walking through corpus pointing </a:t>
            </a:r>
            <a:r>
              <a:rPr lang="en-US" dirty="0"/>
              <a:t>at </a:t>
            </a:r>
            <a:r>
              <a:rPr lang="en-US" dirty="0" smtClean="0"/>
              <a:t>word </a:t>
            </a:r>
            <a:r>
              <a:rPr lang="en-US" i="1" dirty="0"/>
              <a:t>w</a:t>
            </a:r>
            <a:r>
              <a:rPr lang="en-US" dirty="0"/>
              <a:t>(</a:t>
            </a:r>
            <a:r>
              <a:rPr lang="en-US" i="1" dirty="0"/>
              <a:t>t</a:t>
            </a:r>
            <a:r>
              <a:rPr lang="en-US" dirty="0"/>
              <a:t>), whose index in the vocabulary is </a:t>
            </a:r>
            <a:r>
              <a:rPr lang="en-US" i="1" dirty="0"/>
              <a:t>j</a:t>
            </a:r>
            <a:r>
              <a:rPr lang="en-US" dirty="0"/>
              <a:t>, so we’ll call it </a:t>
            </a:r>
            <a:r>
              <a:rPr lang="en-US" i="1" dirty="0" err="1" smtClean="0"/>
              <a:t>w</a:t>
            </a:r>
            <a:r>
              <a:rPr lang="en-US" sz="4000" i="1" baseline="-25000" dirty="0" err="1" smtClean="0"/>
              <a:t>j</a:t>
            </a:r>
            <a:r>
              <a:rPr lang="en-US" i="1" dirty="0" smtClean="0"/>
              <a:t> </a:t>
            </a:r>
            <a:r>
              <a:rPr lang="en-US" dirty="0"/>
              <a:t>(1 &lt; </a:t>
            </a:r>
            <a:r>
              <a:rPr lang="en-US" i="1" dirty="0"/>
              <a:t>j </a:t>
            </a:r>
            <a:r>
              <a:rPr lang="en-US" dirty="0"/>
              <a:t>&lt; |</a:t>
            </a:r>
            <a:r>
              <a:rPr lang="en-US" i="1" dirty="0"/>
              <a:t>V </a:t>
            </a:r>
            <a:r>
              <a:rPr lang="en-US" dirty="0"/>
              <a:t>|). </a:t>
            </a:r>
            <a:endParaRPr lang="en-US" dirty="0" smtClean="0"/>
          </a:p>
          <a:p>
            <a:r>
              <a:rPr lang="en-US" dirty="0" smtClean="0"/>
              <a:t>Let’s predict </a:t>
            </a:r>
            <a:r>
              <a:rPr lang="en-US" i="1" dirty="0" smtClean="0"/>
              <a:t>w</a:t>
            </a:r>
            <a:r>
              <a:rPr lang="en-US" dirty="0" smtClean="0"/>
              <a:t>(</a:t>
            </a:r>
            <a:r>
              <a:rPr lang="en-US" i="1" dirty="0" smtClean="0"/>
              <a:t>t</a:t>
            </a:r>
            <a:r>
              <a:rPr lang="en-US" dirty="0" smtClean="0"/>
              <a:t>+1</a:t>
            </a:r>
            <a:r>
              <a:rPr lang="en-US" dirty="0"/>
              <a:t>) , whose index in the vocabulary is </a:t>
            </a:r>
            <a:r>
              <a:rPr lang="en-US" i="1" dirty="0"/>
              <a:t>k </a:t>
            </a:r>
            <a:r>
              <a:rPr lang="en-US" dirty="0"/>
              <a:t>(1 &lt; </a:t>
            </a:r>
            <a:r>
              <a:rPr lang="en-US" i="1" dirty="0"/>
              <a:t>k </a:t>
            </a:r>
            <a:r>
              <a:rPr lang="en-US" dirty="0"/>
              <a:t>&lt; |</a:t>
            </a:r>
            <a:r>
              <a:rPr lang="en-US" i="1" dirty="0"/>
              <a:t>V </a:t>
            </a:r>
            <a:r>
              <a:rPr lang="en-US" dirty="0"/>
              <a:t>|). Hence our task is to compute </a:t>
            </a:r>
            <a:r>
              <a:rPr lang="en-US" i="1" dirty="0"/>
              <a:t>P</a:t>
            </a:r>
            <a:r>
              <a:rPr lang="en-US" dirty="0"/>
              <a:t>(</a:t>
            </a:r>
            <a:r>
              <a:rPr lang="en-US" i="1" dirty="0" err="1"/>
              <a:t>w</a:t>
            </a:r>
            <a:r>
              <a:rPr lang="en-US" sz="3600" i="1" baseline="-25000" dirty="0" err="1"/>
              <a:t>k</a:t>
            </a:r>
            <a:r>
              <a:rPr lang="en-US" dirty="0" err="1"/>
              <a:t>|</a:t>
            </a:r>
            <a:r>
              <a:rPr lang="en-US" i="1" dirty="0" err="1"/>
              <a:t>w</a:t>
            </a:r>
            <a:r>
              <a:rPr lang="en-US" sz="3600" i="1" baseline="-25000" dirty="0" err="1"/>
              <a:t>j</a:t>
            </a:r>
            <a:r>
              <a:rPr lang="en-US" dirty="0"/>
              <a:t>). </a:t>
            </a:r>
            <a:endParaRPr lang="en-US" dirty="0" smtClean="0"/>
          </a:p>
          <a:p>
            <a:endParaRPr lang="en-US" dirty="0"/>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84</a:t>
            </a:fld>
            <a:endParaRPr lang="en-US"/>
          </a:p>
        </p:txBody>
      </p:sp>
      <p:sp>
        <p:nvSpPr>
          <p:cNvPr id="5" name="Date Placeholder 4"/>
          <p:cNvSpPr>
            <a:spLocks noGrp="1"/>
          </p:cNvSpPr>
          <p:nvPr>
            <p:ph type="dt" sz="half" idx="10"/>
          </p:nvPr>
        </p:nvSpPr>
        <p:spPr/>
        <p:txBody>
          <a:bodyPr/>
          <a:lstStyle/>
          <a:p>
            <a:pPr>
              <a:defRPr/>
            </a:pPr>
            <a:fld id="{E08EB4EC-A032-473F-808D-163FAE220414}" type="datetime1">
              <a:rPr lang="en-US" smtClean="0"/>
              <a:t>2/23/2016</a:t>
            </a:fld>
            <a:endParaRPr lang="en-US"/>
          </a:p>
        </p:txBody>
      </p:sp>
      <p:sp>
        <p:nvSpPr>
          <p:cNvPr id="6" name="Footer Placeholder 5"/>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12819985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One-hot vectors</a:t>
            </a:r>
            <a:endParaRPr lang="en-US" dirty="0"/>
          </a:p>
        </p:txBody>
      </p:sp>
      <p:sp>
        <p:nvSpPr>
          <p:cNvPr id="3" name="Content Placeholder 2"/>
          <p:cNvSpPr>
            <a:spLocks noGrp="1"/>
          </p:cNvSpPr>
          <p:nvPr>
            <p:ph idx="1"/>
          </p:nvPr>
        </p:nvSpPr>
        <p:spPr/>
        <p:txBody>
          <a:bodyPr/>
          <a:lstStyle/>
          <a:p>
            <a:r>
              <a:rPr lang="en-US" dirty="0" smtClean="0"/>
              <a:t>A vector of length |V| </a:t>
            </a:r>
          </a:p>
          <a:p>
            <a:r>
              <a:rPr lang="en-US" dirty="0" smtClean="0"/>
              <a:t>1 for the target word and 0 for other words</a:t>
            </a:r>
          </a:p>
          <a:p>
            <a:r>
              <a:rPr lang="en-US" dirty="0" smtClean="0"/>
              <a:t>So if “popsicle” is vocabulary word 5</a:t>
            </a:r>
          </a:p>
          <a:p>
            <a:r>
              <a:rPr lang="en-US" dirty="0" smtClean="0"/>
              <a:t>The </a:t>
            </a:r>
            <a:r>
              <a:rPr lang="en-US" b="1" dirty="0" smtClean="0"/>
              <a:t>one-hot vector </a:t>
            </a:r>
            <a:r>
              <a:rPr lang="en-US" dirty="0" smtClean="0"/>
              <a:t>is</a:t>
            </a:r>
          </a:p>
          <a:p>
            <a:r>
              <a:rPr lang="en-US" dirty="0" smtClean="0"/>
              <a:t>[0,0,0,0,1,0,0,0,0…….0]</a:t>
            </a:r>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85</a:t>
            </a:fld>
            <a:endParaRPr lang="en-US"/>
          </a:p>
        </p:txBody>
      </p:sp>
      <p:sp>
        <p:nvSpPr>
          <p:cNvPr id="5" name="Date Placeholder 4"/>
          <p:cNvSpPr>
            <a:spLocks noGrp="1"/>
          </p:cNvSpPr>
          <p:nvPr>
            <p:ph type="dt" sz="half" idx="10"/>
          </p:nvPr>
        </p:nvSpPr>
        <p:spPr/>
        <p:txBody>
          <a:bodyPr/>
          <a:lstStyle/>
          <a:p>
            <a:pPr>
              <a:defRPr/>
            </a:pPr>
            <a:fld id="{AF043E29-62B9-4A3C-942B-19820187A648}" type="datetime1">
              <a:rPr lang="en-US" smtClean="0"/>
              <a:t>2/23/2016</a:t>
            </a:fld>
            <a:endParaRPr lang="en-US"/>
          </a:p>
        </p:txBody>
      </p:sp>
      <p:sp>
        <p:nvSpPr>
          <p:cNvPr id="6" name="Footer Placeholder 5"/>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166518169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7537" y="237317"/>
            <a:ext cx="6705600" cy="4525185"/>
          </a:xfrm>
        </p:spPr>
      </p:pic>
      <p:sp>
        <p:nvSpPr>
          <p:cNvPr id="4" name="Slide Number Placeholder 3"/>
          <p:cNvSpPr>
            <a:spLocks noGrp="1"/>
          </p:cNvSpPr>
          <p:nvPr>
            <p:ph type="sldNum" sz="quarter" idx="12"/>
          </p:nvPr>
        </p:nvSpPr>
        <p:spPr>
          <a:xfrm>
            <a:off x="304800" y="4784962"/>
            <a:ext cx="1981200" cy="342900"/>
          </a:xfrm>
        </p:spPr>
        <p:txBody>
          <a:bodyPr/>
          <a:lstStyle/>
          <a:p>
            <a:fld id="{10F35DC5-7E65-8247-99AB-4E984F8A921E}" type="slidenum">
              <a:rPr lang="en-US" smtClean="0"/>
              <a:pPr/>
              <a:t>86</a:t>
            </a:fld>
            <a:endParaRPr lang="en-US" dirty="0"/>
          </a:p>
        </p:txBody>
      </p:sp>
      <p:sp>
        <p:nvSpPr>
          <p:cNvPr id="2" name="Title 1"/>
          <p:cNvSpPr>
            <a:spLocks noGrp="1"/>
          </p:cNvSpPr>
          <p:nvPr>
            <p:ph type="title"/>
          </p:nvPr>
        </p:nvSpPr>
        <p:spPr>
          <a:xfrm>
            <a:off x="1067937" y="0"/>
            <a:ext cx="7467600" cy="742950"/>
          </a:xfrm>
        </p:spPr>
        <p:txBody>
          <a:bodyPr/>
          <a:lstStyle/>
          <a:p>
            <a:r>
              <a:rPr lang="en-US" dirty="0" smtClean="0"/>
              <a:t>Skip-gram</a:t>
            </a:r>
            <a:endParaRPr lang="en-US" dirty="0"/>
          </a:p>
        </p:txBody>
      </p:sp>
      <p:sp>
        <p:nvSpPr>
          <p:cNvPr id="3" name="Date Placeholder 2"/>
          <p:cNvSpPr>
            <a:spLocks noGrp="1"/>
          </p:cNvSpPr>
          <p:nvPr>
            <p:ph type="dt" sz="half" idx="10"/>
          </p:nvPr>
        </p:nvSpPr>
        <p:spPr>
          <a:xfrm>
            <a:off x="6705600" y="4800600"/>
            <a:ext cx="1981200" cy="342900"/>
          </a:xfrm>
        </p:spPr>
        <p:txBody>
          <a:bodyPr/>
          <a:lstStyle/>
          <a:p>
            <a:pPr>
              <a:defRPr/>
            </a:pPr>
            <a:fld id="{E267E7EB-3DDE-4610-A7B3-4BF32784E527}" type="datetime1">
              <a:rPr lang="en-US" smtClean="0"/>
              <a:t>2/23/2016</a:t>
            </a:fld>
            <a:endParaRPr lang="en-US" dirty="0"/>
          </a:p>
        </p:txBody>
      </p:sp>
      <p:sp>
        <p:nvSpPr>
          <p:cNvPr id="6" name="Footer Placeholder 5"/>
          <p:cNvSpPr>
            <a:spLocks noGrp="1"/>
          </p:cNvSpPr>
          <p:nvPr>
            <p:ph type="ftr" sz="quarter" idx="11"/>
          </p:nvPr>
        </p:nvSpPr>
        <p:spPr>
          <a:xfrm>
            <a:off x="2743200" y="4705350"/>
            <a:ext cx="2895600" cy="342900"/>
          </a:xfrm>
        </p:spPr>
        <p:txBody>
          <a:bodyPr/>
          <a:lstStyle/>
          <a:p>
            <a:pPr>
              <a:defRPr/>
            </a:pPr>
            <a:r>
              <a:rPr lang="en-US" dirty="0" smtClean="0"/>
              <a:t>CPSC503 Winter 2016</a:t>
            </a:r>
            <a:endParaRPr lang="en-US" dirty="0"/>
          </a:p>
        </p:txBody>
      </p:sp>
      <mc:AlternateContent xmlns:mc="http://schemas.openxmlformats.org/markup-compatibility/2006">
        <mc:Choice xmlns:p14="http://schemas.microsoft.com/office/powerpoint/2010/main" Requires="p14">
          <p:contentPart p14:bwMode="auto" r:id="rId3">
            <p14:nvContentPartPr>
              <p14:cNvPr id="7" name="Ink 6"/>
              <p14:cNvContentPartPr/>
              <p14:nvPr/>
            </p14:nvContentPartPr>
            <p14:xfrm>
              <a:off x="3135600" y="1874160"/>
              <a:ext cx="3384720" cy="1538640"/>
            </p14:xfrm>
          </p:contentPart>
        </mc:Choice>
        <mc:Fallback>
          <p:pic>
            <p:nvPicPr>
              <p:cNvPr id="7" name="Ink 6"/>
              <p:cNvPicPr/>
              <p:nvPr/>
            </p:nvPicPr>
            <p:blipFill>
              <a:blip r:embed="rId4"/>
              <a:stretch>
                <a:fillRect/>
              </a:stretch>
            </p:blipFill>
            <p:spPr>
              <a:xfrm>
                <a:off x="3125520" y="1862280"/>
                <a:ext cx="3407400" cy="15624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8" name="Ink 7"/>
              <p14:cNvContentPartPr/>
              <p14:nvPr/>
            </p14:nvContentPartPr>
            <p14:xfrm>
              <a:off x="1694520" y="1388160"/>
              <a:ext cx="6930360" cy="2793240"/>
            </p14:xfrm>
          </p:contentPart>
        </mc:Choice>
        <mc:Fallback>
          <p:pic>
            <p:nvPicPr>
              <p:cNvPr id="8" name="Ink 7"/>
              <p:cNvPicPr/>
              <p:nvPr/>
            </p:nvPicPr>
            <p:blipFill>
              <a:blip r:embed="rId6"/>
              <a:stretch>
                <a:fillRect/>
              </a:stretch>
            </p:blipFill>
            <p:spPr>
              <a:xfrm>
                <a:off x="1682280" y="1384200"/>
                <a:ext cx="6946560" cy="28069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9" name="Ink 8"/>
              <p14:cNvContentPartPr/>
              <p14:nvPr/>
            </p14:nvContentPartPr>
            <p14:xfrm>
              <a:off x="4569120" y="237960"/>
              <a:ext cx="1302480" cy="2910600"/>
            </p14:xfrm>
          </p:contentPart>
        </mc:Choice>
        <mc:Fallback>
          <p:pic>
            <p:nvPicPr>
              <p:cNvPr id="9" name="Ink 8"/>
              <p:cNvPicPr/>
              <p:nvPr/>
            </p:nvPicPr>
            <p:blipFill>
              <a:blip r:embed="rId8"/>
              <a:stretch>
                <a:fillRect/>
              </a:stretch>
            </p:blipFill>
            <p:spPr>
              <a:xfrm>
                <a:off x="4565880" y="228600"/>
                <a:ext cx="1308240" cy="2932560"/>
              </a:xfrm>
              <a:prstGeom prst="rect">
                <a:avLst/>
              </a:prstGeom>
            </p:spPr>
          </p:pic>
        </mc:Fallback>
      </mc:AlternateContent>
    </p:spTree>
    <p:extLst>
      <p:ext uri="{BB962C8B-B14F-4D97-AF65-F5344CB8AC3E}">
        <p14:creationId xmlns:p14="http://schemas.microsoft.com/office/powerpoint/2010/main" val="90625000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618317"/>
            <a:ext cx="6705600" cy="4525185"/>
          </a:xfrm>
        </p:spPr>
      </p:pic>
      <p:sp>
        <p:nvSpPr>
          <p:cNvPr id="4" name="Slide Number Placeholder 3"/>
          <p:cNvSpPr>
            <a:spLocks noGrp="1"/>
          </p:cNvSpPr>
          <p:nvPr>
            <p:ph type="sldNum" sz="quarter" idx="12"/>
          </p:nvPr>
        </p:nvSpPr>
        <p:spPr/>
        <p:txBody>
          <a:bodyPr/>
          <a:lstStyle/>
          <a:p>
            <a:fld id="{10F35DC5-7E65-8247-99AB-4E984F8A921E}" type="slidenum">
              <a:rPr lang="en-US" smtClean="0"/>
              <a:pPr/>
              <a:t>87</a:t>
            </a:fld>
            <a:endParaRPr lang="en-US"/>
          </a:p>
        </p:txBody>
      </p:sp>
      <p:sp>
        <p:nvSpPr>
          <p:cNvPr id="2" name="Title 1"/>
          <p:cNvSpPr>
            <a:spLocks noGrp="1"/>
          </p:cNvSpPr>
          <p:nvPr>
            <p:ph type="title"/>
          </p:nvPr>
        </p:nvSpPr>
        <p:spPr/>
        <p:txBody>
          <a:bodyPr/>
          <a:lstStyle/>
          <a:p>
            <a:r>
              <a:rPr lang="en-US" dirty="0" smtClean="0"/>
              <a:t>Skip-gram</a:t>
            </a:r>
            <a:endParaRPr lang="en-US" dirty="0"/>
          </a:p>
        </p:txBody>
      </p:sp>
      <p:sp>
        <p:nvSpPr>
          <p:cNvPr id="3" name="TextBox 2"/>
          <p:cNvSpPr txBox="1"/>
          <p:nvPr/>
        </p:nvSpPr>
        <p:spPr>
          <a:xfrm>
            <a:off x="4389972" y="802062"/>
            <a:ext cx="960519" cy="523220"/>
          </a:xfrm>
          <a:prstGeom prst="rect">
            <a:avLst/>
          </a:prstGeom>
          <a:noFill/>
        </p:spPr>
        <p:txBody>
          <a:bodyPr wrap="none" rtlCol="0">
            <a:spAutoFit/>
          </a:bodyPr>
          <a:lstStyle/>
          <a:p>
            <a:r>
              <a:rPr lang="en-US" sz="2800" dirty="0" smtClean="0">
                <a:latin typeface="+mn-lt"/>
              </a:rPr>
              <a:t>h = </a:t>
            </a:r>
            <a:r>
              <a:rPr lang="en-US" sz="2800" dirty="0" err="1" smtClean="0">
                <a:latin typeface="+mn-lt"/>
              </a:rPr>
              <a:t>v</a:t>
            </a:r>
            <a:r>
              <a:rPr lang="en-US" sz="4000" baseline="-25000" dirty="0" err="1" smtClean="0">
                <a:latin typeface="+mn-lt"/>
              </a:rPr>
              <a:t>j</a:t>
            </a:r>
            <a:endParaRPr lang="en-US" sz="2800" baseline="-25000" dirty="0">
              <a:latin typeface="+mn-lt"/>
            </a:endParaRPr>
          </a:p>
        </p:txBody>
      </p:sp>
      <p:sp>
        <p:nvSpPr>
          <p:cNvPr id="6" name="TextBox 5"/>
          <p:cNvSpPr txBox="1"/>
          <p:nvPr/>
        </p:nvSpPr>
        <p:spPr>
          <a:xfrm>
            <a:off x="7827036" y="1581150"/>
            <a:ext cx="1317220" cy="523220"/>
          </a:xfrm>
          <a:prstGeom prst="rect">
            <a:avLst/>
          </a:prstGeom>
          <a:noFill/>
        </p:spPr>
        <p:txBody>
          <a:bodyPr wrap="none" rtlCol="0">
            <a:spAutoFit/>
          </a:bodyPr>
          <a:lstStyle/>
          <a:p>
            <a:r>
              <a:rPr lang="en-US" sz="2800" smtClean="0">
                <a:latin typeface="+mn-lt"/>
              </a:rPr>
              <a:t>o = </a:t>
            </a:r>
            <a:r>
              <a:rPr lang="en-US" sz="2800" dirty="0" err="1" smtClean="0">
                <a:latin typeface="+mn-lt"/>
              </a:rPr>
              <a:t>W’h</a:t>
            </a:r>
            <a:endParaRPr lang="en-US" sz="2800" baseline="-25000" dirty="0">
              <a:latin typeface="+mn-lt"/>
            </a:endParaRPr>
          </a:p>
        </p:txBody>
      </p:sp>
      <p:sp>
        <p:nvSpPr>
          <p:cNvPr id="7" name="TextBox 6"/>
          <p:cNvSpPr txBox="1"/>
          <p:nvPr/>
        </p:nvSpPr>
        <p:spPr>
          <a:xfrm>
            <a:off x="7827036" y="3362325"/>
            <a:ext cx="1317220" cy="523220"/>
          </a:xfrm>
          <a:prstGeom prst="rect">
            <a:avLst/>
          </a:prstGeom>
          <a:noFill/>
        </p:spPr>
        <p:txBody>
          <a:bodyPr wrap="none" rtlCol="0">
            <a:spAutoFit/>
          </a:bodyPr>
          <a:lstStyle/>
          <a:p>
            <a:r>
              <a:rPr lang="en-US" sz="2800" smtClean="0">
                <a:latin typeface="+mn-lt"/>
              </a:rPr>
              <a:t>o = </a:t>
            </a:r>
            <a:r>
              <a:rPr lang="en-US" sz="2800" dirty="0" err="1" smtClean="0">
                <a:latin typeface="+mn-lt"/>
              </a:rPr>
              <a:t>W’h</a:t>
            </a:r>
            <a:endParaRPr lang="en-US" sz="2800" baseline="-25000" dirty="0">
              <a:latin typeface="+mn-lt"/>
            </a:endParaRPr>
          </a:p>
        </p:txBody>
      </p:sp>
      <p:sp>
        <p:nvSpPr>
          <p:cNvPr id="8" name="Date Placeholder 7"/>
          <p:cNvSpPr>
            <a:spLocks noGrp="1"/>
          </p:cNvSpPr>
          <p:nvPr>
            <p:ph type="dt" sz="half" idx="10"/>
          </p:nvPr>
        </p:nvSpPr>
        <p:spPr/>
        <p:txBody>
          <a:bodyPr/>
          <a:lstStyle/>
          <a:p>
            <a:pPr>
              <a:defRPr/>
            </a:pPr>
            <a:fld id="{5D837A5E-8A30-4347-9E20-68260E1081DD}" type="datetime1">
              <a:rPr lang="en-US" smtClean="0"/>
              <a:t>2/23/2016</a:t>
            </a:fld>
            <a:endParaRPr lang="en-US"/>
          </a:p>
        </p:txBody>
      </p:sp>
      <p:sp>
        <p:nvSpPr>
          <p:cNvPr id="9" name="Footer Placeholder 8"/>
          <p:cNvSpPr>
            <a:spLocks noGrp="1"/>
          </p:cNvSpPr>
          <p:nvPr>
            <p:ph type="ftr" sz="quarter" idx="11"/>
          </p:nvPr>
        </p:nvSpPr>
        <p:spPr/>
        <p:txBody>
          <a:bodyPr/>
          <a:lstStyle/>
          <a:p>
            <a:pPr>
              <a:defRPr/>
            </a:pPr>
            <a:r>
              <a:rPr lang="en-US" smtClean="0"/>
              <a:t>CPSC503 Winter 2016</a:t>
            </a:r>
            <a:endParaRPr lang="en-US"/>
          </a:p>
        </p:txBody>
      </p:sp>
      <mc:AlternateContent xmlns:mc="http://schemas.openxmlformats.org/markup-compatibility/2006">
        <mc:Choice xmlns:p14="http://schemas.microsoft.com/office/powerpoint/2010/main" Requires="p14">
          <p:contentPart p14:bwMode="auto" r:id="rId3">
            <p14:nvContentPartPr>
              <p14:cNvPr id="10" name="Ink 9"/>
              <p14:cNvContentPartPr/>
              <p14:nvPr/>
            </p14:nvContentPartPr>
            <p14:xfrm>
              <a:off x="3435480" y="2277720"/>
              <a:ext cx="3403440" cy="1523160"/>
            </p14:xfrm>
          </p:contentPart>
        </mc:Choice>
        <mc:Fallback>
          <p:pic>
            <p:nvPicPr>
              <p:cNvPr id="10" name="Ink 9"/>
              <p:cNvPicPr/>
              <p:nvPr/>
            </p:nvPicPr>
            <p:blipFill>
              <a:blip r:embed="rId4"/>
              <a:stretch>
                <a:fillRect/>
              </a:stretch>
            </p:blipFill>
            <p:spPr>
              <a:xfrm>
                <a:off x="3426480" y="2265840"/>
                <a:ext cx="3423600" cy="15454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1" name="Ink 10"/>
              <p14:cNvContentPartPr/>
              <p14:nvPr/>
            </p14:nvContentPartPr>
            <p14:xfrm>
              <a:off x="3041640" y="1477800"/>
              <a:ext cx="4865760" cy="3619800"/>
            </p14:xfrm>
          </p:contentPart>
        </mc:Choice>
        <mc:Fallback>
          <p:pic>
            <p:nvPicPr>
              <p:cNvPr id="11" name="Ink 10"/>
              <p:cNvPicPr/>
              <p:nvPr/>
            </p:nvPicPr>
            <p:blipFill>
              <a:blip r:embed="rId6"/>
              <a:stretch>
                <a:fillRect/>
              </a:stretch>
            </p:blipFill>
            <p:spPr>
              <a:xfrm>
                <a:off x="3032640" y="1474920"/>
                <a:ext cx="4888080" cy="3634560"/>
              </a:xfrm>
              <a:prstGeom prst="rect">
                <a:avLst/>
              </a:prstGeom>
            </p:spPr>
          </p:pic>
        </mc:Fallback>
      </mc:AlternateContent>
    </p:spTree>
    <p:extLst>
      <p:ext uri="{BB962C8B-B14F-4D97-AF65-F5344CB8AC3E}">
        <p14:creationId xmlns:p14="http://schemas.microsoft.com/office/powerpoint/2010/main" val="15070199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618317"/>
            <a:ext cx="6705600" cy="4525185"/>
          </a:xfrm>
        </p:spPr>
      </p:pic>
      <p:sp>
        <p:nvSpPr>
          <p:cNvPr id="4" name="Slide Number Placeholder 3"/>
          <p:cNvSpPr>
            <a:spLocks noGrp="1"/>
          </p:cNvSpPr>
          <p:nvPr>
            <p:ph type="sldNum" sz="quarter" idx="12"/>
          </p:nvPr>
        </p:nvSpPr>
        <p:spPr/>
        <p:txBody>
          <a:bodyPr/>
          <a:lstStyle/>
          <a:p>
            <a:fld id="{10F35DC5-7E65-8247-99AB-4E984F8A921E}" type="slidenum">
              <a:rPr lang="en-US" smtClean="0"/>
              <a:pPr/>
              <a:t>88</a:t>
            </a:fld>
            <a:endParaRPr lang="en-US"/>
          </a:p>
        </p:txBody>
      </p:sp>
      <p:sp>
        <p:nvSpPr>
          <p:cNvPr id="2" name="Title 1"/>
          <p:cNvSpPr>
            <a:spLocks noGrp="1"/>
          </p:cNvSpPr>
          <p:nvPr>
            <p:ph type="title"/>
          </p:nvPr>
        </p:nvSpPr>
        <p:spPr>
          <a:xfrm>
            <a:off x="1295400" y="-48280"/>
            <a:ext cx="7467600" cy="742950"/>
          </a:xfrm>
        </p:spPr>
        <p:txBody>
          <a:bodyPr/>
          <a:lstStyle/>
          <a:p>
            <a:r>
              <a:rPr lang="en-US" dirty="0" smtClean="0"/>
              <a:t>Skip-gram</a:t>
            </a:r>
            <a:endParaRPr lang="en-US" dirty="0"/>
          </a:p>
        </p:txBody>
      </p:sp>
      <p:sp>
        <p:nvSpPr>
          <p:cNvPr id="3" name="TextBox 2"/>
          <p:cNvSpPr txBox="1"/>
          <p:nvPr/>
        </p:nvSpPr>
        <p:spPr>
          <a:xfrm>
            <a:off x="2484972" y="802062"/>
            <a:ext cx="960519" cy="523220"/>
          </a:xfrm>
          <a:prstGeom prst="rect">
            <a:avLst/>
          </a:prstGeom>
          <a:noFill/>
        </p:spPr>
        <p:txBody>
          <a:bodyPr wrap="none" rtlCol="0">
            <a:spAutoFit/>
          </a:bodyPr>
          <a:lstStyle/>
          <a:p>
            <a:r>
              <a:rPr lang="en-US" sz="2800" dirty="0" smtClean="0">
                <a:latin typeface="+mn-lt"/>
              </a:rPr>
              <a:t>h = </a:t>
            </a:r>
            <a:r>
              <a:rPr lang="en-US" sz="2800" dirty="0" err="1" smtClean="0">
                <a:latin typeface="+mn-lt"/>
              </a:rPr>
              <a:t>v</a:t>
            </a:r>
            <a:r>
              <a:rPr lang="en-US" sz="4000" baseline="-25000" dirty="0" err="1" smtClean="0">
                <a:latin typeface="+mn-lt"/>
              </a:rPr>
              <a:t>j</a:t>
            </a:r>
            <a:endParaRPr lang="en-US" sz="2800" baseline="-25000" dirty="0">
              <a:latin typeface="+mn-lt"/>
            </a:endParaRPr>
          </a:p>
        </p:txBody>
      </p:sp>
      <p:sp>
        <p:nvSpPr>
          <p:cNvPr id="6" name="TextBox 5"/>
          <p:cNvSpPr txBox="1"/>
          <p:nvPr/>
        </p:nvSpPr>
        <p:spPr>
          <a:xfrm>
            <a:off x="5922036" y="1581150"/>
            <a:ext cx="1317220" cy="523220"/>
          </a:xfrm>
          <a:prstGeom prst="rect">
            <a:avLst/>
          </a:prstGeom>
          <a:noFill/>
        </p:spPr>
        <p:txBody>
          <a:bodyPr wrap="none" rtlCol="0">
            <a:spAutoFit/>
          </a:bodyPr>
          <a:lstStyle/>
          <a:p>
            <a:r>
              <a:rPr lang="en-US" sz="2800" dirty="0" smtClean="0">
                <a:latin typeface="+mn-lt"/>
              </a:rPr>
              <a:t>o = </a:t>
            </a:r>
            <a:r>
              <a:rPr lang="en-US" sz="2800" dirty="0" err="1" smtClean="0">
                <a:latin typeface="+mn-lt"/>
              </a:rPr>
              <a:t>W’h</a:t>
            </a:r>
            <a:endParaRPr lang="en-US" sz="2800" baseline="-25000" dirty="0">
              <a:latin typeface="+mn-lt"/>
            </a:endParaRPr>
          </a:p>
        </p:txBody>
      </p:sp>
      <p:sp>
        <p:nvSpPr>
          <p:cNvPr id="9" name="TextBox 8"/>
          <p:cNvSpPr txBox="1"/>
          <p:nvPr/>
        </p:nvSpPr>
        <p:spPr>
          <a:xfrm>
            <a:off x="6781810" y="2025021"/>
            <a:ext cx="1447127" cy="523220"/>
          </a:xfrm>
          <a:prstGeom prst="rect">
            <a:avLst/>
          </a:prstGeom>
          <a:noFill/>
        </p:spPr>
        <p:txBody>
          <a:bodyPr wrap="none" rtlCol="0">
            <a:spAutoFit/>
          </a:bodyPr>
          <a:lstStyle/>
          <a:p>
            <a:r>
              <a:rPr lang="en-US" sz="2800" dirty="0" smtClean="0">
                <a:latin typeface="+mn-lt"/>
              </a:rPr>
              <a:t>o</a:t>
            </a:r>
            <a:r>
              <a:rPr lang="en-US" sz="3600" baseline="-25000" dirty="0" smtClean="0">
                <a:latin typeface="+mn-lt"/>
              </a:rPr>
              <a:t>k</a:t>
            </a:r>
            <a:r>
              <a:rPr lang="en-US" sz="2800" dirty="0" smtClean="0">
                <a:latin typeface="+mn-lt"/>
              </a:rPr>
              <a:t> = </a:t>
            </a:r>
            <a:r>
              <a:rPr lang="en-US" sz="2800" dirty="0" err="1" smtClean="0">
                <a:latin typeface="+mn-lt"/>
              </a:rPr>
              <a:t>v’</a:t>
            </a:r>
            <a:r>
              <a:rPr lang="en-US" sz="3600" baseline="-25000" dirty="0" err="1" smtClean="0">
                <a:latin typeface="+mn-lt"/>
              </a:rPr>
              <a:t>k</a:t>
            </a:r>
            <a:r>
              <a:rPr lang="en-US" sz="2800" dirty="0" err="1" smtClean="0">
                <a:latin typeface="+mn-lt"/>
              </a:rPr>
              <a:t>h</a:t>
            </a:r>
            <a:endParaRPr lang="en-US" sz="2800" baseline="-25000" dirty="0">
              <a:latin typeface="+mn-lt"/>
            </a:endParaRPr>
          </a:p>
        </p:txBody>
      </p:sp>
      <p:sp>
        <p:nvSpPr>
          <p:cNvPr id="10" name="TextBox 9"/>
          <p:cNvSpPr txBox="1"/>
          <p:nvPr/>
        </p:nvSpPr>
        <p:spPr>
          <a:xfrm>
            <a:off x="6918065" y="2467630"/>
            <a:ext cx="1584986" cy="523220"/>
          </a:xfrm>
          <a:prstGeom prst="rect">
            <a:avLst/>
          </a:prstGeom>
          <a:noFill/>
        </p:spPr>
        <p:txBody>
          <a:bodyPr wrap="none" rtlCol="0">
            <a:spAutoFit/>
          </a:bodyPr>
          <a:lstStyle/>
          <a:p>
            <a:r>
              <a:rPr lang="en-US" sz="2800" dirty="0" smtClean="0">
                <a:latin typeface="+mn-lt"/>
              </a:rPr>
              <a:t>o</a:t>
            </a:r>
            <a:r>
              <a:rPr lang="en-US" sz="3600" baseline="-25000" dirty="0" smtClean="0">
                <a:latin typeface="+mn-lt"/>
              </a:rPr>
              <a:t>k</a:t>
            </a:r>
            <a:r>
              <a:rPr lang="en-US" sz="2800" dirty="0" smtClean="0">
                <a:latin typeface="+mn-lt"/>
              </a:rPr>
              <a:t> = </a:t>
            </a:r>
            <a:r>
              <a:rPr lang="en-US" sz="2800" dirty="0" err="1" smtClean="0">
                <a:latin typeface="+mn-lt"/>
              </a:rPr>
              <a:t>v’</a:t>
            </a:r>
            <a:r>
              <a:rPr lang="en-US" sz="3600" baseline="-25000" dirty="0" err="1" smtClean="0">
                <a:latin typeface="+mn-lt"/>
              </a:rPr>
              <a:t>k</a:t>
            </a:r>
            <a:r>
              <a:rPr lang="en-US" sz="2800" dirty="0" err="1" smtClean="0">
                <a:latin typeface="+mn-lt"/>
              </a:rPr>
              <a:t>∙v</a:t>
            </a:r>
            <a:r>
              <a:rPr lang="en-US" sz="3600" baseline="-25000" dirty="0" err="1" smtClean="0">
                <a:latin typeface="+mn-lt"/>
              </a:rPr>
              <a:t>j</a:t>
            </a:r>
            <a:endParaRPr lang="en-US" sz="2800" baseline="-25000" dirty="0">
              <a:latin typeface="+mn-lt"/>
            </a:endParaRPr>
          </a:p>
        </p:txBody>
      </p:sp>
      <p:sp>
        <p:nvSpPr>
          <p:cNvPr id="7" name="Date Placeholder 6"/>
          <p:cNvSpPr>
            <a:spLocks noGrp="1"/>
          </p:cNvSpPr>
          <p:nvPr>
            <p:ph type="dt" sz="half" idx="10"/>
          </p:nvPr>
        </p:nvSpPr>
        <p:spPr/>
        <p:txBody>
          <a:bodyPr/>
          <a:lstStyle/>
          <a:p>
            <a:pPr>
              <a:defRPr/>
            </a:pPr>
            <a:fld id="{DD8D8148-4221-4D0D-93C2-3F170773B075}" type="datetime1">
              <a:rPr lang="en-US" smtClean="0"/>
              <a:t>2/23/2016</a:t>
            </a:fld>
            <a:endParaRPr lang="en-US"/>
          </a:p>
        </p:txBody>
      </p:sp>
      <p:sp>
        <p:nvSpPr>
          <p:cNvPr id="8" name="Footer Placeholder 7"/>
          <p:cNvSpPr>
            <a:spLocks noGrp="1"/>
          </p:cNvSpPr>
          <p:nvPr>
            <p:ph type="ftr" sz="quarter" idx="11"/>
          </p:nvPr>
        </p:nvSpPr>
        <p:spPr>
          <a:xfrm>
            <a:off x="2362200" y="4705350"/>
            <a:ext cx="2895600" cy="342900"/>
          </a:xfrm>
        </p:spPr>
        <p:txBody>
          <a:bodyPr/>
          <a:lstStyle/>
          <a:p>
            <a:pPr>
              <a:defRPr/>
            </a:pPr>
            <a:r>
              <a:rPr lang="en-US" dirty="0" smtClean="0"/>
              <a:t>CPSC503 Winter 2016</a:t>
            </a:r>
            <a:endParaRPr lang="en-US" dirty="0"/>
          </a:p>
        </p:txBody>
      </p:sp>
      <mc:AlternateContent xmlns:mc="http://schemas.openxmlformats.org/markup-compatibility/2006">
        <mc:Choice xmlns:p14="http://schemas.microsoft.com/office/powerpoint/2010/main" Requires="p14">
          <p:contentPart p14:bwMode="auto" r:id="rId3">
            <p14:nvContentPartPr>
              <p14:cNvPr id="11" name="Ink 10"/>
              <p14:cNvContentPartPr/>
              <p14:nvPr/>
            </p14:nvContentPartPr>
            <p14:xfrm>
              <a:off x="1544040" y="2209680"/>
              <a:ext cx="3451320" cy="1600200"/>
            </p14:xfrm>
          </p:contentPart>
        </mc:Choice>
        <mc:Fallback>
          <p:pic>
            <p:nvPicPr>
              <p:cNvPr id="11" name="Ink 10"/>
              <p:cNvPicPr/>
              <p:nvPr/>
            </p:nvPicPr>
            <p:blipFill>
              <a:blip r:embed="rId4"/>
              <a:stretch>
                <a:fillRect/>
              </a:stretch>
            </p:blipFill>
            <p:spPr>
              <a:xfrm>
                <a:off x="1532880" y="2199600"/>
                <a:ext cx="3469320" cy="1621080"/>
              </a:xfrm>
              <a:prstGeom prst="rect">
                <a:avLst/>
              </a:prstGeom>
            </p:spPr>
          </p:pic>
        </mc:Fallback>
      </mc:AlternateContent>
    </p:spTree>
    <p:extLst>
      <p:ext uri="{BB962C8B-B14F-4D97-AF65-F5344CB8AC3E}">
        <p14:creationId xmlns:p14="http://schemas.microsoft.com/office/powerpoint/2010/main" val="4030572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Turning outputs into probabilities</a:t>
            </a:r>
            <a:endParaRPr lang="en-US" dirty="0"/>
          </a:p>
        </p:txBody>
      </p:sp>
      <p:sp>
        <p:nvSpPr>
          <p:cNvPr id="3" name="Content Placeholder 2"/>
          <p:cNvSpPr>
            <a:spLocks noGrp="1"/>
          </p:cNvSpPr>
          <p:nvPr>
            <p:ph idx="1"/>
          </p:nvPr>
        </p:nvSpPr>
        <p:spPr/>
        <p:txBody>
          <a:bodyPr/>
          <a:lstStyle/>
          <a:p>
            <a:r>
              <a:rPr lang="en-US" sz="2800" dirty="0"/>
              <a:t>o</a:t>
            </a:r>
            <a:r>
              <a:rPr lang="en-US" sz="3600" baseline="-25000" dirty="0"/>
              <a:t>k</a:t>
            </a:r>
            <a:r>
              <a:rPr lang="en-US" sz="2800" dirty="0"/>
              <a:t> = </a:t>
            </a:r>
            <a:r>
              <a:rPr lang="en-US" sz="2800" dirty="0" err="1"/>
              <a:t>v’</a:t>
            </a:r>
            <a:r>
              <a:rPr lang="en-US" sz="3600" baseline="-25000" dirty="0" err="1"/>
              <a:t>k</a:t>
            </a:r>
            <a:r>
              <a:rPr lang="en-US" sz="2800" dirty="0" err="1"/>
              <a:t>∙</a:t>
            </a:r>
            <a:r>
              <a:rPr lang="en-US" sz="2800" dirty="0" err="1" smtClean="0"/>
              <a:t>v</a:t>
            </a:r>
            <a:r>
              <a:rPr lang="en-US" sz="3600" baseline="-25000" dirty="0" err="1" smtClean="0"/>
              <a:t>j</a:t>
            </a:r>
            <a:endParaRPr lang="en-US" sz="3600" baseline="-25000" dirty="0" smtClean="0"/>
          </a:p>
          <a:p>
            <a:r>
              <a:rPr lang="en-US" sz="2800" dirty="0" smtClean="0"/>
              <a:t>We use </a:t>
            </a:r>
            <a:r>
              <a:rPr lang="en-US" sz="2800" dirty="0" err="1" smtClean="0"/>
              <a:t>softmax</a:t>
            </a:r>
            <a:r>
              <a:rPr lang="en-US" sz="2800" dirty="0" smtClean="0"/>
              <a:t> to turn into probabilities</a:t>
            </a:r>
          </a:p>
          <a:p>
            <a:endParaRPr lang="en-US" sz="3600" baseline="-25000" dirty="0" smtClean="0"/>
          </a:p>
          <a:p>
            <a:endParaRPr lang="en-US" sz="2800" baseline="-25000" dirty="0"/>
          </a:p>
          <a:p>
            <a:endParaRPr lang="en-US" sz="1800"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89</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654300"/>
            <a:ext cx="4572000" cy="1117600"/>
          </a:xfrm>
          <a:prstGeom prst="rect">
            <a:avLst/>
          </a:prstGeom>
        </p:spPr>
      </p:pic>
      <p:sp>
        <p:nvSpPr>
          <p:cNvPr id="6" name="Date Placeholder 5"/>
          <p:cNvSpPr>
            <a:spLocks noGrp="1"/>
          </p:cNvSpPr>
          <p:nvPr>
            <p:ph type="dt" sz="half" idx="10"/>
          </p:nvPr>
        </p:nvSpPr>
        <p:spPr/>
        <p:txBody>
          <a:bodyPr/>
          <a:lstStyle/>
          <a:p>
            <a:pPr>
              <a:defRPr/>
            </a:pPr>
            <a:fld id="{06FC9D23-B163-4441-B243-ADDB70EF38BB}" type="datetime1">
              <a:rPr lang="en-US" smtClean="0"/>
              <a:t>2/23/2016</a:t>
            </a:fld>
            <a:endParaRPr lang="en-US"/>
          </a:p>
        </p:txBody>
      </p:sp>
      <p:sp>
        <p:nvSpPr>
          <p:cNvPr id="7" name="Footer Placeholder 6"/>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9891133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66700"/>
            <a:ext cx="7467600" cy="1238250"/>
          </a:xfrm>
        </p:spPr>
        <p:txBody>
          <a:bodyPr/>
          <a:lstStyle/>
          <a:p>
            <a:r>
              <a:rPr lang="en-US" dirty="0" smtClean="0"/>
              <a:t>Distributional models of </a:t>
            </a:r>
            <a:r>
              <a:rPr lang="en-US" dirty="0"/>
              <a:t>meaning</a:t>
            </a:r>
            <a:br>
              <a:rPr lang="en-US" dirty="0"/>
            </a:br>
            <a:r>
              <a:rPr lang="en-US" dirty="0" smtClean="0"/>
              <a:t>= vector-space </a:t>
            </a:r>
            <a:r>
              <a:rPr lang="en-US" dirty="0"/>
              <a:t>models of </a:t>
            </a:r>
            <a:r>
              <a:rPr lang="en-US"/>
              <a:t>meaning </a:t>
            </a:r>
            <a:r>
              <a:rPr lang="en-US" smtClean="0"/>
              <a:t/>
            </a:r>
            <a:br>
              <a:rPr lang="en-US" smtClean="0"/>
            </a:br>
            <a:r>
              <a:rPr lang="en-US" smtClean="0"/>
              <a:t>= vector </a:t>
            </a:r>
            <a:r>
              <a:rPr lang="en-US" dirty="0" smtClean="0"/>
              <a:t>semantics</a:t>
            </a:r>
            <a:endParaRPr lang="en-US" dirty="0"/>
          </a:p>
        </p:txBody>
      </p:sp>
      <p:sp>
        <p:nvSpPr>
          <p:cNvPr id="3" name="Content Placeholder 2"/>
          <p:cNvSpPr>
            <a:spLocks noGrp="1"/>
          </p:cNvSpPr>
          <p:nvPr>
            <p:ph idx="1"/>
          </p:nvPr>
        </p:nvSpPr>
        <p:spPr>
          <a:xfrm>
            <a:off x="609600" y="1600200"/>
            <a:ext cx="8382000" cy="3486150"/>
          </a:xfrm>
        </p:spPr>
        <p:txBody>
          <a:bodyPr/>
          <a:lstStyle/>
          <a:p>
            <a:pPr marL="0" indent="0">
              <a:buNone/>
            </a:pPr>
            <a:r>
              <a:rPr lang="en-US" b="1" dirty="0" smtClean="0"/>
              <a:t>Intuitions</a:t>
            </a:r>
            <a:r>
              <a:rPr lang="en-US" dirty="0" smtClean="0"/>
              <a:t>:  </a:t>
            </a:r>
            <a:r>
              <a:rPr lang="en-US" dirty="0" err="1" smtClean="0"/>
              <a:t>Zellig</a:t>
            </a:r>
            <a:r>
              <a:rPr lang="en-US" dirty="0" smtClean="0"/>
              <a:t> </a:t>
            </a:r>
            <a:r>
              <a:rPr lang="en-US" dirty="0"/>
              <a:t>Harris (1954</a:t>
            </a:r>
            <a:r>
              <a:rPr lang="en-US" dirty="0" smtClean="0"/>
              <a:t>):</a:t>
            </a:r>
          </a:p>
          <a:p>
            <a:pPr lvl="1"/>
            <a:r>
              <a:rPr lang="en-US" sz="2400" dirty="0"/>
              <a:t>“oculist and eye-doctor … occur in almost the same environments</a:t>
            </a:r>
            <a:r>
              <a:rPr lang="en-US" sz="2400" dirty="0" smtClean="0"/>
              <a:t>”</a:t>
            </a:r>
          </a:p>
          <a:p>
            <a:pPr lvl="1"/>
            <a:r>
              <a:rPr lang="en-US" sz="2400" dirty="0" smtClean="0"/>
              <a:t>“If A and B have almost identical environments we say that they are synonyms.”</a:t>
            </a:r>
          </a:p>
          <a:p>
            <a:pPr marL="0" indent="0">
              <a:buNone/>
            </a:pPr>
            <a:endParaRPr lang="en-US" sz="1050" dirty="0"/>
          </a:p>
          <a:p>
            <a:pPr marL="0" indent="0">
              <a:buNone/>
            </a:pPr>
            <a:r>
              <a:rPr lang="en-US" dirty="0"/>
              <a:t>Firth (1957): </a:t>
            </a:r>
            <a:endParaRPr lang="en-US" dirty="0" smtClean="0"/>
          </a:p>
          <a:p>
            <a:pPr lvl="1"/>
            <a:r>
              <a:rPr lang="en-US" sz="2400" dirty="0" smtClean="0"/>
              <a:t>“</a:t>
            </a:r>
            <a:r>
              <a:rPr lang="en-US" sz="2400" dirty="0"/>
              <a:t>You shall know a word by the company it keeps!”</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9</a:t>
            </a:fld>
            <a:endParaRPr lang="en-US"/>
          </a:p>
        </p:txBody>
      </p:sp>
      <p:sp>
        <p:nvSpPr>
          <p:cNvPr id="5" name="Date Placeholder 4"/>
          <p:cNvSpPr>
            <a:spLocks noGrp="1"/>
          </p:cNvSpPr>
          <p:nvPr>
            <p:ph type="dt" sz="half" idx="10"/>
          </p:nvPr>
        </p:nvSpPr>
        <p:spPr/>
        <p:txBody>
          <a:bodyPr/>
          <a:lstStyle/>
          <a:p>
            <a:pPr>
              <a:defRPr/>
            </a:pPr>
            <a:fld id="{9A7CF9E8-DA8C-4129-AD9E-6CFA45D6E6F6}" type="datetime1">
              <a:rPr lang="en-US" smtClean="0"/>
              <a:t>2/23/2016</a:t>
            </a:fld>
            <a:endParaRPr lang="en-US"/>
          </a:p>
        </p:txBody>
      </p:sp>
      <p:sp>
        <p:nvSpPr>
          <p:cNvPr id="6" name="Footer Placeholder 5"/>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117779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Embeddings</a:t>
            </a:r>
            <a:r>
              <a:rPr lang="en-US" dirty="0" smtClean="0"/>
              <a:t> from W and W’</a:t>
            </a:r>
            <a:endParaRPr lang="en-US" dirty="0"/>
          </a:p>
        </p:txBody>
      </p:sp>
      <p:sp>
        <p:nvSpPr>
          <p:cNvPr id="3" name="Content Placeholder 2"/>
          <p:cNvSpPr>
            <a:spLocks noGrp="1"/>
          </p:cNvSpPr>
          <p:nvPr>
            <p:ph idx="1"/>
          </p:nvPr>
        </p:nvSpPr>
        <p:spPr/>
        <p:txBody>
          <a:bodyPr/>
          <a:lstStyle/>
          <a:p>
            <a:r>
              <a:rPr lang="en-US" dirty="0" smtClean="0"/>
              <a:t>Since we have two </a:t>
            </a:r>
            <a:r>
              <a:rPr lang="en-US" dirty="0" err="1" smtClean="0"/>
              <a:t>embeddings</a:t>
            </a:r>
            <a:r>
              <a:rPr lang="en-US" dirty="0" smtClean="0"/>
              <a:t>, </a:t>
            </a:r>
            <a:r>
              <a:rPr lang="en-US" dirty="0" err="1" smtClean="0"/>
              <a:t>v</a:t>
            </a:r>
            <a:r>
              <a:rPr lang="en-US" sz="3200" baseline="-25000" dirty="0" err="1" smtClean="0"/>
              <a:t>j</a:t>
            </a:r>
            <a:r>
              <a:rPr lang="en-US" dirty="0" smtClean="0"/>
              <a:t> and </a:t>
            </a:r>
            <a:r>
              <a:rPr lang="en-US" dirty="0" err="1" smtClean="0"/>
              <a:t>v’</a:t>
            </a:r>
            <a:r>
              <a:rPr lang="en-US" sz="3200" baseline="-25000" dirty="0" err="1" smtClean="0"/>
              <a:t>j</a:t>
            </a:r>
            <a:r>
              <a:rPr lang="en-US" dirty="0" smtClean="0"/>
              <a:t> for each word </a:t>
            </a:r>
            <a:r>
              <a:rPr lang="en-US" dirty="0" err="1" smtClean="0"/>
              <a:t>w</a:t>
            </a:r>
            <a:r>
              <a:rPr lang="en-US" sz="3600" baseline="-25000" dirty="0" err="1" smtClean="0"/>
              <a:t>j</a:t>
            </a:r>
            <a:endParaRPr lang="en-US" baseline="-25000" dirty="0" smtClean="0"/>
          </a:p>
          <a:p>
            <a:r>
              <a:rPr lang="en-US" dirty="0" smtClean="0"/>
              <a:t>We can either:</a:t>
            </a:r>
          </a:p>
          <a:p>
            <a:pPr lvl="1"/>
            <a:r>
              <a:rPr lang="en-US" dirty="0" smtClean="0"/>
              <a:t>Just use </a:t>
            </a:r>
            <a:r>
              <a:rPr lang="en-US" dirty="0" err="1" smtClean="0"/>
              <a:t>v</a:t>
            </a:r>
            <a:r>
              <a:rPr lang="en-US" baseline="-25000" dirty="0" err="1" smtClean="0"/>
              <a:t>j</a:t>
            </a:r>
            <a:endParaRPr lang="en-US" baseline="-25000" dirty="0" smtClean="0"/>
          </a:p>
          <a:p>
            <a:pPr lvl="1"/>
            <a:r>
              <a:rPr lang="en-US" dirty="0" smtClean="0"/>
              <a:t>Sum them</a:t>
            </a:r>
          </a:p>
          <a:p>
            <a:pPr lvl="1"/>
            <a:r>
              <a:rPr lang="en-US" dirty="0" smtClean="0"/>
              <a:t>Concatenate them to make a double-length embedding</a:t>
            </a:r>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90</a:t>
            </a:fld>
            <a:endParaRPr lang="en-US"/>
          </a:p>
        </p:txBody>
      </p:sp>
      <p:sp>
        <p:nvSpPr>
          <p:cNvPr id="5" name="Date Placeholder 4"/>
          <p:cNvSpPr>
            <a:spLocks noGrp="1"/>
          </p:cNvSpPr>
          <p:nvPr>
            <p:ph type="dt" sz="half" idx="10"/>
          </p:nvPr>
        </p:nvSpPr>
        <p:spPr/>
        <p:txBody>
          <a:bodyPr/>
          <a:lstStyle/>
          <a:p>
            <a:pPr>
              <a:defRPr/>
            </a:pPr>
            <a:fld id="{AA854825-DD52-4866-88C0-02382E0ADC4D}" type="datetime1">
              <a:rPr lang="en-US" smtClean="0"/>
              <a:t>2/23/2016</a:t>
            </a:fld>
            <a:endParaRPr lang="en-US"/>
          </a:p>
        </p:txBody>
      </p:sp>
      <p:sp>
        <p:nvSpPr>
          <p:cNvPr id="6" name="Footer Placeholder 5"/>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97663115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772400" cy="742950"/>
          </a:xfrm>
        </p:spPr>
        <p:txBody>
          <a:bodyPr/>
          <a:lstStyle/>
          <a:p>
            <a:r>
              <a:rPr lang="en-US" dirty="0" smtClean="0"/>
              <a:t>But wait; how do we learn the </a:t>
            </a:r>
            <a:r>
              <a:rPr lang="en-US" dirty="0" err="1" smtClean="0"/>
              <a:t>embeddings</a:t>
            </a:r>
            <a:r>
              <a:rPr lang="en-US" dirty="0" smtClean="0"/>
              <a:t>?</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1282" y="1123950"/>
            <a:ext cx="2637518" cy="622336"/>
          </a:xfrm>
        </p:spPr>
      </p:pic>
      <p:sp>
        <p:nvSpPr>
          <p:cNvPr id="4" name="Slide Number Placeholder 3"/>
          <p:cNvSpPr>
            <a:spLocks noGrp="1"/>
          </p:cNvSpPr>
          <p:nvPr>
            <p:ph type="sldNum" sz="quarter" idx="12"/>
          </p:nvPr>
        </p:nvSpPr>
        <p:spPr/>
        <p:txBody>
          <a:bodyPr/>
          <a:lstStyle/>
          <a:p>
            <a:fld id="{10F35DC5-7E65-8247-99AB-4E984F8A921E}" type="slidenum">
              <a:rPr lang="en-US" smtClean="0"/>
              <a:pPr/>
              <a:t>91</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733555"/>
            <a:ext cx="4563864" cy="66992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2571751"/>
            <a:ext cx="3289102" cy="69702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8676" y="3383077"/>
            <a:ext cx="4352402" cy="74612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4526" y="4216517"/>
            <a:ext cx="4849635" cy="817563"/>
          </a:xfrm>
          <a:prstGeom prst="rect">
            <a:avLst/>
          </a:prstGeom>
        </p:spPr>
      </p:pic>
      <p:sp>
        <p:nvSpPr>
          <p:cNvPr id="3" name="Date Placeholder 2"/>
          <p:cNvSpPr>
            <a:spLocks noGrp="1"/>
          </p:cNvSpPr>
          <p:nvPr>
            <p:ph type="dt" sz="half" idx="10"/>
          </p:nvPr>
        </p:nvSpPr>
        <p:spPr/>
        <p:txBody>
          <a:bodyPr/>
          <a:lstStyle/>
          <a:p>
            <a:pPr>
              <a:defRPr/>
            </a:pPr>
            <a:fld id="{88A9277C-EF2A-4F6D-A292-275C3D774A1C}" type="datetime1">
              <a:rPr lang="en-US" smtClean="0"/>
              <a:t>2/23/2016</a:t>
            </a:fld>
            <a:endParaRPr lang="en-US"/>
          </a:p>
        </p:txBody>
      </p:sp>
      <p:sp>
        <p:nvSpPr>
          <p:cNvPr id="10" name="Footer Placeholder 9"/>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15978336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 between </a:t>
            </a:r>
            <a:r>
              <a:rPr lang="en-US" dirty="0" err="1" smtClean="0"/>
              <a:t>skipgrams</a:t>
            </a:r>
            <a:r>
              <a:rPr lang="en-US" dirty="0" smtClean="0"/>
              <a:t> and PMI!</a:t>
            </a:r>
            <a:endParaRPr lang="en-US" dirty="0"/>
          </a:p>
        </p:txBody>
      </p:sp>
      <p:sp>
        <p:nvSpPr>
          <p:cNvPr id="3" name="Content Placeholder 2"/>
          <p:cNvSpPr>
            <a:spLocks noGrp="1"/>
          </p:cNvSpPr>
          <p:nvPr>
            <p:ph idx="1"/>
          </p:nvPr>
        </p:nvSpPr>
        <p:spPr/>
        <p:txBody>
          <a:bodyPr/>
          <a:lstStyle/>
          <a:p>
            <a:r>
              <a:rPr lang="en-US" dirty="0" smtClean="0"/>
              <a:t>If we multiply </a:t>
            </a:r>
            <a:r>
              <a:rPr lang="en-US" i="1" dirty="0" smtClean="0">
                <a:solidFill>
                  <a:srgbClr val="FF0000"/>
                </a:solidFill>
              </a:rPr>
              <a:t>W</a:t>
            </a:r>
            <a:r>
              <a:rPr lang="en-US" i="1" baseline="30000" dirty="0">
                <a:solidFill>
                  <a:srgbClr val="FF0000"/>
                </a:solidFill>
              </a:rPr>
              <a:t>T</a:t>
            </a:r>
            <a:r>
              <a:rPr lang="en-US" i="1" dirty="0" smtClean="0">
                <a:solidFill>
                  <a:srgbClr val="FF0000"/>
                </a:solidFill>
              </a:rPr>
              <a:t>W’</a:t>
            </a:r>
            <a:r>
              <a:rPr lang="en-US" i="1" baseline="30000" dirty="0" smtClean="0">
                <a:solidFill>
                  <a:srgbClr val="FF0000"/>
                </a:solidFill>
              </a:rPr>
              <a:t>T</a:t>
            </a:r>
            <a:r>
              <a:rPr lang="en-US" i="1" dirty="0" smtClean="0"/>
              <a:t> </a:t>
            </a:r>
            <a:endParaRPr lang="en-US" dirty="0"/>
          </a:p>
          <a:p>
            <a:r>
              <a:rPr lang="en-US" dirty="0" smtClean="0"/>
              <a:t>We get a |</a:t>
            </a:r>
            <a:r>
              <a:rPr lang="en-US" dirty="0" err="1" smtClean="0"/>
              <a:t>V|x|V</a:t>
            </a:r>
            <a:r>
              <a:rPr lang="en-US" dirty="0" smtClean="0"/>
              <a:t>| matrix </a:t>
            </a:r>
            <a:r>
              <a:rPr lang="en-US" i="1" dirty="0"/>
              <a:t>M</a:t>
            </a:r>
            <a:r>
              <a:rPr lang="en-US" i="1" dirty="0" smtClean="0"/>
              <a:t> </a:t>
            </a:r>
            <a:r>
              <a:rPr lang="en-US" dirty="0"/>
              <a:t>, each entry </a:t>
            </a:r>
            <a:r>
              <a:rPr lang="en-US" i="1" dirty="0" err="1" smtClean="0"/>
              <a:t>m</a:t>
            </a:r>
            <a:r>
              <a:rPr lang="en-US" sz="3600" i="1" baseline="-25000" dirty="0" err="1" smtClean="0"/>
              <a:t>ij</a:t>
            </a:r>
            <a:r>
              <a:rPr lang="en-US" i="1" dirty="0" smtClean="0"/>
              <a:t> </a:t>
            </a:r>
            <a:r>
              <a:rPr lang="en-US" dirty="0"/>
              <a:t>corresponding to some association between input word </a:t>
            </a:r>
            <a:r>
              <a:rPr lang="en-US" i="1" dirty="0" err="1"/>
              <a:t>i</a:t>
            </a:r>
            <a:r>
              <a:rPr lang="en-US" i="1" dirty="0"/>
              <a:t> </a:t>
            </a:r>
            <a:r>
              <a:rPr lang="en-US" dirty="0"/>
              <a:t>and output word </a:t>
            </a:r>
            <a:r>
              <a:rPr lang="en-US" i="1" dirty="0"/>
              <a:t>j </a:t>
            </a:r>
            <a:endParaRPr lang="en-US" i="1" dirty="0" smtClean="0"/>
          </a:p>
          <a:p>
            <a:r>
              <a:rPr lang="en-US" dirty="0" smtClean="0"/>
              <a:t>Levy and Goldberg (2014b) show that skip-gram reaches its optimum just when this matrix is a shifted version of PMI:</a:t>
            </a:r>
          </a:p>
          <a:p>
            <a:pPr marL="0" indent="0">
              <a:buNone/>
            </a:pPr>
            <a:r>
              <a:rPr lang="en-US" i="1" dirty="0" smtClean="0"/>
              <a:t>			</a:t>
            </a:r>
            <a:r>
              <a:rPr lang="en-US" i="1" dirty="0" smtClean="0">
                <a:solidFill>
                  <a:srgbClr val="FF0000"/>
                </a:solidFill>
              </a:rPr>
              <a:t>W</a:t>
            </a:r>
            <a:r>
              <a:rPr lang="en-US" i="1" baseline="30000" dirty="0" smtClean="0">
                <a:solidFill>
                  <a:srgbClr val="FF0000"/>
                </a:solidFill>
              </a:rPr>
              <a:t>T</a:t>
            </a:r>
            <a:r>
              <a:rPr lang="en-US" i="1" dirty="0" smtClean="0">
                <a:solidFill>
                  <a:srgbClr val="FF0000"/>
                </a:solidFill>
              </a:rPr>
              <a:t>W’</a:t>
            </a:r>
            <a:r>
              <a:rPr lang="en-US" i="1" baseline="30000" dirty="0" smtClean="0">
                <a:solidFill>
                  <a:srgbClr val="FF0000"/>
                </a:solidFill>
              </a:rPr>
              <a:t>T</a:t>
            </a:r>
            <a:r>
              <a:rPr lang="en-US" i="1" baseline="30000" dirty="0" smtClean="0"/>
              <a:t> </a:t>
            </a:r>
            <a:r>
              <a:rPr lang="en-US" dirty="0"/>
              <a:t>=</a:t>
            </a:r>
            <a:r>
              <a:rPr lang="en-US" i="1" dirty="0" smtClean="0"/>
              <a:t>M</a:t>
            </a:r>
            <a:r>
              <a:rPr lang="en-US" sz="2800" baseline="30000" dirty="0" smtClean="0"/>
              <a:t>PMI </a:t>
            </a:r>
            <a:r>
              <a:rPr lang="en-US" dirty="0" smtClean="0"/>
              <a:t>−log </a:t>
            </a:r>
            <a:r>
              <a:rPr lang="en-US" i="1" dirty="0" smtClean="0"/>
              <a:t>k </a:t>
            </a:r>
          </a:p>
          <a:p>
            <a:r>
              <a:rPr lang="en-US" dirty="0" smtClean="0"/>
              <a:t>So skip-gram is implicitly factoring a shifted version of the PMI matrix into the two embedding matrices.</a:t>
            </a: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92</a:t>
            </a:fld>
            <a:endParaRPr lang="en-US"/>
          </a:p>
        </p:txBody>
      </p:sp>
      <p:sp>
        <p:nvSpPr>
          <p:cNvPr id="5" name="Date Placeholder 4"/>
          <p:cNvSpPr>
            <a:spLocks noGrp="1"/>
          </p:cNvSpPr>
          <p:nvPr>
            <p:ph type="dt" sz="half" idx="10"/>
          </p:nvPr>
        </p:nvSpPr>
        <p:spPr/>
        <p:txBody>
          <a:bodyPr/>
          <a:lstStyle/>
          <a:p>
            <a:pPr>
              <a:defRPr/>
            </a:pPr>
            <a:fld id="{3B3BB265-4E8F-4EE3-B385-1CE84D026583}" type="datetime1">
              <a:rPr lang="en-US" smtClean="0"/>
              <a:t>2/23/2016</a:t>
            </a:fld>
            <a:endParaRPr lang="en-US"/>
          </a:p>
        </p:txBody>
      </p:sp>
      <p:sp>
        <p:nvSpPr>
          <p:cNvPr id="6" name="Footer Placeholder 5"/>
          <p:cNvSpPr>
            <a:spLocks noGrp="1"/>
          </p:cNvSpPr>
          <p:nvPr>
            <p:ph type="ftr" sz="quarter" idx="11"/>
          </p:nvPr>
        </p:nvSpPr>
        <p:spPr/>
        <p:txBody>
          <a:bodyPr/>
          <a:lstStyle/>
          <a:p>
            <a:pPr>
              <a:defRPr/>
            </a:pPr>
            <a:r>
              <a:rPr lang="en-US" smtClean="0"/>
              <a:t>CPSC503 Winter 2016</a:t>
            </a:r>
            <a:endParaRPr lang="en-US"/>
          </a:p>
        </p:txBody>
      </p:sp>
      <mc:AlternateContent xmlns:mc="http://schemas.openxmlformats.org/markup-compatibility/2006">
        <mc:Choice xmlns:p14="http://schemas.microsoft.com/office/powerpoint/2010/main" Requires="p14">
          <p:contentPart p14:bwMode="auto" r:id="rId2">
            <p14:nvContentPartPr>
              <p14:cNvPr id="7" name="Ink 6"/>
              <p14:cNvContentPartPr/>
              <p14:nvPr/>
            </p14:nvContentPartPr>
            <p14:xfrm>
              <a:off x="5375160" y="3363480"/>
              <a:ext cx="561240" cy="517320"/>
            </p14:xfrm>
          </p:contentPart>
        </mc:Choice>
        <mc:Fallback>
          <p:pic>
            <p:nvPicPr>
              <p:cNvPr id="7" name="Ink 6"/>
              <p:cNvPicPr/>
              <p:nvPr/>
            </p:nvPicPr>
            <p:blipFill>
              <a:blip r:embed="rId3"/>
              <a:stretch>
                <a:fillRect/>
              </a:stretch>
            </p:blipFill>
            <p:spPr>
              <a:xfrm>
                <a:off x="5366520" y="3353040"/>
                <a:ext cx="581040" cy="538560"/>
              </a:xfrm>
              <a:prstGeom prst="rect">
                <a:avLst/>
              </a:prstGeom>
            </p:spPr>
          </p:pic>
        </mc:Fallback>
      </mc:AlternateContent>
    </p:spTree>
    <p:extLst>
      <p:ext uri="{BB962C8B-B14F-4D97-AF65-F5344CB8AC3E}">
        <p14:creationId xmlns:p14="http://schemas.microsoft.com/office/powerpoint/2010/main" val="98386666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467600" cy="742950"/>
          </a:xfrm>
        </p:spPr>
        <p:txBody>
          <a:bodyPr/>
          <a:lstStyle/>
          <a:p>
            <a:r>
              <a:rPr lang="en-US" dirty="0" smtClean="0"/>
              <a:t>CBOW (Continuous Bag of Words)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697374"/>
            <a:ext cx="5747319" cy="4479392"/>
          </a:xfrm>
        </p:spPr>
      </p:pic>
      <p:sp>
        <p:nvSpPr>
          <p:cNvPr id="4" name="Slide Number Placeholder 3"/>
          <p:cNvSpPr>
            <a:spLocks noGrp="1"/>
          </p:cNvSpPr>
          <p:nvPr>
            <p:ph type="sldNum" sz="quarter" idx="12"/>
          </p:nvPr>
        </p:nvSpPr>
        <p:spPr/>
        <p:txBody>
          <a:bodyPr/>
          <a:lstStyle/>
          <a:p>
            <a:fld id="{10F35DC5-7E65-8247-99AB-4E984F8A921E}" type="slidenum">
              <a:rPr lang="en-US" smtClean="0"/>
              <a:pPr/>
              <a:t>93</a:t>
            </a:fld>
            <a:endParaRPr lang="en-US"/>
          </a:p>
        </p:txBody>
      </p:sp>
      <p:sp>
        <p:nvSpPr>
          <p:cNvPr id="3" name="Date Placeholder 2"/>
          <p:cNvSpPr>
            <a:spLocks noGrp="1"/>
          </p:cNvSpPr>
          <p:nvPr>
            <p:ph type="dt" sz="half" idx="10"/>
          </p:nvPr>
        </p:nvSpPr>
        <p:spPr>
          <a:xfrm>
            <a:off x="7924800" y="4800600"/>
            <a:ext cx="1981200" cy="342900"/>
          </a:xfrm>
        </p:spPr>
        <p:txBody>
          <a:bodyPr/>
          <a:lstStyle/>
          <a:p>
            <a:pPr>
              <a:defRPr/>
            </a:pPr>
            <a:fld id="{33AAE5AB-E3A8-4ACB-A04F-E008DB07B1B1}" type="datetime1">
              <a:rPr lang="en-US" smtClean="0"/>
              <a:t>2/23/2016</a:t>
            </a:fld>
            <a:endParaRPr lang="en-US" dirty="0"/>
          </a:p>
        </p:txBody>
      </p:sp>
      <p:sp>
        <p:nvSpPr>
          <p:cNvPr id="6" name="Footer Placeholder 5"/>
          <p:cNvSpPr>
            <a:spLocks noGrp="1"/>
          </p:cNvSpPr>
          <p:nvPr>
            <p:ph type="ftr" sz="quarter" idx="11"/>
          </p:nvPr>
        </p:nvSpPr>
        <p:spPr>
          <a:xfrm>
            <a:off x="3200400" y="4811120"/>
            <a:ext cx="2895600" cy="342900"/>
          </a:xfrm>
        </p:spPr>
        <p:txBody>
          <a:bodyPr/>
          <a:lstStyle/>
          <a:p>
            <a:pPr>
              <a:defRPr/>
            </a:pPr>
            <a:r>
              <a:rPr lang="en-US" dirty="0" smtClean="0"/>
              <a:t>CPSC503 Winter 2016</a:t>
            </a:r>
            <a:endParaRPr lang="en-US" dirty="0"/>
          </a:p>
        </p:txBody>
      </p:sp>
      <p:sp>
        <p:nvSpPr>
          <p:cNvPr id="7" name="Footer Placeholder 5"/>
          <p:cNvSpPr txBox="1">
            <a:spLocks/>
          </p:cNvSpPr>
          <p:nvPr/>
        </p:nvSpPr>
        <p:spPr bwMode="auto">
          <a:xfrm>
            <a:off x="3276600" y="1047750"/>
            <a:ext cx="236220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Lucida San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Lucida San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Lucida San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Lucida Sans" charset="0"/>
                <a:ea typeface="ＭＳ Ｐゴシック" charset="0"/>
                <a:cs typeface="ＭＳ Ｐゴシック" charset="0"/>
              </a:defRPr>
            </a:lvl5pPr>
            <a:lvl6pPr marL="2286000" algn="l" defTabSz="457200" rtl="0" eaLnBrk="1" latinLnBrk="0" hangingPunct="1">
              <a:defRPr sz="2400" kern="1200">
                <a:solidFill>
                  <a:schemeClr val="tx1"/>
                </a:solidFill>
                <a:latin typeface="Lucida Sans" charset="0"/>
                <a:ea typeface="ＭＳ Ｐゴシック" charset="0"/>
                <a:cs typeface="ＭＳ Ｐゴシック" charset="0"/>
              </a:defRPr>
            </a:lvl6pPr>
            <a:lvl7pPr marL="2743200" algn="l" defTabSz="457200" rtl="0" eaLnBrk="1" latinLnBrk="0" hangingPunct="1">
              <a:defRPr sz="2400" kern="1200">
                <a:solidFill>
                  <a:schemeClr val="tx1"/>
                </a:solidFill>
                <a:latin typeface="Lucida Sans" charset="0"/>
                <a:ea typeface="ＭＳ Ｐゴシック" charset="0"/>
                <a:cs typeface="ＭＳ Ｐゴシック" charset="0"/>
              </a:defRPr>
            </a:lvl7pPr>
            <a:lvl8pPr marL="3200400" algn="l" defTabSz="457200" rtl="0" eaLnBrk="1" latinLnBrk="0" hangingPunct="1">
              <a:defRPr sz="2400" kern="1200">
                <a:solidFill>
                  <a:schemeClr val="tx1"/>
                </a:solidFill>
                <a:latin typeface="Lucida Sans" charset="0"/>
                <a:ea typeface="ＭＳ Ｐゴシック" charset="0"/>
                <a:cs typeface="ＭＳ Ｐゴシック" charset="0"/>
              </a:defRPr>
            </a:lvl8pPr>
            <a:lvl9pPr marL="3657600" algn="l" defTabSz="457200" rtl="0" eaLnBrk="1" latinLnBrk="0" hangingPunct="1">
              <a:defRPr sz="2400" kern="1200">
                <a:solidFill>
                  <a:schemeClr val="tx1"/>
                </a:solidFill>
                <a:latin typeface="Lucida Sans" charset="0"/>
                <a:ea typeface="ＭＳ Ｐゴシック" charset="0"/>
                <a:cs typeface="ＭＳ Ｐゴシック" charset="0"/>
              </a:defRPr>
            </a:lvl9pPr>
          </a:lstStyle>
          <a:p>
            <a:pPr algn="l">
              <a:defRPr/>
            </a:pPr>
            <a:r>
              <a:rPr lang="en-US" dirty="0" smtClean="0">
                <a:solidFill>
                  <a:srgbClr val="FF0000"/>
                </a:solidFill>
              </a:rPr>
              <a:t>Computed by averaging the output of w</a:t>
            </a:r>
            <a:r>
              <a:rPr lang="en-US" baseline="-25000" dirty="0" smtClean="0">
                <a:solidFill>
                  <a:srgbClr val="FF0000"/>
                </a:solidFill>
              </a:rPr>
              <a:t>t-1</a:t>
            </a:r>
            <a:r>
              <a:rPr lang="en-US" dirty="0" smtClean="0">
                <a:solidFill>
                  <a:srgbClr val="FF0000"/>
                </a:solidFill>
              </a:rPr>
              <a:t> and w</a:t>
            </a:r>
            <a:r>
              <a:rPr lang="en-US" baseline="-25000" dirty="0" smtClean="0">
                <a:solidFill>
                  <a:srgbClr val="FF0000"/>
                </a:solidFill>
              </a:rPr>
              <a:t>t+1</a:t>
            </a:r>
            <a:r>
              <a:rPr lang="en-US" dirty="0" smtClean="0">
                <a:solidFill>
                  <a:srgbClr val="FF0000"/>
                </a:solidFill>
              </a:rPr>
              <a:t> </a:t>
            </a:r>
            <a:endParaRPr lang="en-US" dirty="0">
              <a:solidFill>
                <a:srgbClr val="FF0000"/>
              </a:solidFill>
            </a:endParaRPr>
          </a:p>
        </p:txBody>
      </p:sp>
      <mc:AlternateContent xmlns:mc="http://schemas.openxmlformats.org/markup-compatibility/2006">
        <mc:Choice xmlns:p14="http://schemas.microsoft.com/office/powerpoint/2010/main" Requires="p14">
          <p:contentPart p14:bwMode="auto" r:id="rId3">
            <p14:nvContentPartPr>
              <p14:cNvPr id="8" name="Ink 7"/>
              <p14:cNvContentPartPr/>
              <p14:nvPr/>
            </p14:nvContentPartPr>
            <p14:xfrm>
              <a:off x="2561040" y="2307240"/>
              <a:ext cx="2841120" cy="1387080"/>
            </p14:xfrm>
          </p:contentPart>
        </mc:Choice>
        <mc:Fallback>
          <p:pic>
            <p:nvPicPr>
              <p:cNvPr id="8" name="Ink 7"/>
              <p:cNvPicPr/>
              <p:nvPr/>
            </p:nvPicPr>
            <p:blipFill>
              <a:blip r:embed="rId4"/>
              <a:stretch>
                <a:fillRect/>
              </a:stretch>
            </p:blipFill>
            <p:spPr>
              <a:xfrm>
                <a:off x="2554560" y="2301840"/>
                <a:ext cx="2851200" cy="1401840"/>
              </a:xfrm>
              <a:prstGeom prst="rect">
                <a:avLst/>
              </a:prstGeom>
            </p:spPr>
          </p:pic>
        </mc:Fallback>
      </mc:AlternateContent>
    </p:spTree>
    <p:extLst>
      <p:ext uri="{BB962C8B-B14F-4D97-AF65-F5344CB8AC3E}">
        <p14:creationId xmlns:p14="http://schemas.microsoft.com/office/powerpoint/2010/main" val="202522872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of </a:t>
            </a:r>
            <a:r>
              <a:rPr lang="en-US" dirty="0" err="1" smtClean="0"/>
              <a:t>embeddings</a:t>
            </a:r>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94</a:t>
            </a:fld>
            <a:endParaRPr lang="en-US"/>
          </a:p>
        </p:txBody>
      </p:sp>
      <p:sp>
        <p:nvSpPr>
          <p:cNvPr id="6" name="Content Placeholder 5"/>
          <p:cNvSpPr>
            <a:spLocks noGrp="1"/>
          </p:cNvSpPr>
          <p:nvPr>
            <p:ph idx="1"/>
          </p:nvPr>
        </p:nvSpPr>
        <p:spPr/>
        <p:txBody>
          <a:bodyPr/>
          <a:lstStyle/>
          <a:p>
            <a:r>
              <a:rPr lang="en-US" dirty="0" smtClean="0"/>
              <a:t>Nearest words to some </a:t>
            </a:r>
            <a:r>
              <a:rPr lang="en-US" dirty="0" err="1" smtClean="0"/>
              <a:t>embeddings</a:t>
            </a:r>
            <a:r>
              <a:rPr lang="en-US" dirty="0" smtClean="0"/>
              <a:t> (</a:t>
            </a:r>
            <a:r>
              <a:rPr lang="en-US" dirty="0" err="1" smtClean="0"/>
              <a:t>Mikolov</a:t>
            </a:r>
            <a:r>
              <a:rPr lang="en-US" dirty="0" smtClean="0"/>
              <a:t> et al. 2013)</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474" y="2114550"/>
            <a:ext cx="8823326" cy="1066800"/>
          </a:xfrm>
          <a:prstGeom prst="rect">
            <a:avLst/>
          </a:prstGeom>
        </p:spPr>
      </p:pic>
      <p:sp>
        <p:nvSpPr>
          <p:cNvPr id="3" name="Date Placeholder 2"/>
          <p:cNvSpPr>
            <a:spLocks noGrp="1"/>
          </p:cNvSpPr>
          <p:nvPr>
            <p:ph type="dt" sz="half" idx="10"/>
          </p:nvPr>
        </p:nvSpPr>
        <p:spPr/>
        <p:txBody>
          <a:bodyPr/>
          <a:lstStyle/>
          <a:p>
            <a:pPr>
              <a:defRPr/>
            </a:pPr>
            <a:fld id="{23B5869B-33FC-4C4C-8E8B-3884DAF74446}" type="datetime1">
              <a:rPr lang="en-US" smtClean="0"/>
              <a:t>2/23/2016</a:t>
            </a:fld>
            <a:endParaRPr lang="en-US"/>
          </a:p>
        </p:txBody>
      </p:sp>
      <p:sp>
        <p:nvSpPr>
          <p:cNvPr id="5" name="Footer Placeholder 4"/>
          <p:cNvSpPr>
            <a:spLocks noGrp="1"/>
          </p:cNvSpPr>
          <p:nvPr>
            <p:ph type="ftr" sz="quarter" idx="11"/>
          </p:nvPr>
        </p:nvSpPr>
        <p:spPr/>
        <p:txBody>
          <a:bodyPr/>
          <a:lstStyle/>
          <a:p>
            <a:pPr>
              <a:defRPr/>
            </a:pPr>
            <a:r>
              <a:rPr lang="en-US" smtClean="0"/>
              <a:t>CPSC503 Winter 2016</a:t>
            </a:r>
            <a:endParaRPr lang="en-US"/>
          </a:p>
        </p:txBody>
      </p:sp>
      <mc:AlternateContent xmlns:mc="http://schemas.openxmlformats.org/markup-compatibility/2006">
        <mc:Choice xmlns:p14="http://schemas.microsoft.com/office/powerpoint/2010/main" Requires="p14">
          <p:contentPart p14:bwMode="auto" r:id="rId3">
            <p14:nvContentPartPr>
              <p14:cNvPr id="8" name="Ink 7"/>
              <p14:cNvContentPartPr/>
              <p14:nvPr/>
            </p14:nvContentPartPr>
            <p14:xfrm>
              <a:off x="795600" y="1328040"/>
              <a:ext cx="7205040" cy="1650960"/>
            </p14:xfrm>
          </p:contentPart>
        </mc:Choice>
        <mc:Fallback>
          <p:pic>
            <p:nvPicPr>
              <p:cNvPr id="8" name="Ink 7"/>
              <p:cNvPicPr/>
              <p:nvPr/>
            </p:nvPicPr>
            <p:blipFill>
              <a:blip r:embed="rId4"/>
              <a:stretch>
                <a:fillRect/>
              </a:stretch>
            </p:blipFill>
            <p:spPr>
              <a:xfrm>
                <a:off x="789480" y="1315440"/>
                <a:ext cx="7224480" cy="1667160"/>
              </a:xfrm>
              <a:prstGeom prst="rect">
                <a:avLst/>
              </a:prstGeom>
            </p:spPr>
          </p:pic>
        </mc:Fallback>
      </mc:AlternateContent>
    </p:spTree>
    <p:extLst>
      <p:ext uri="{BB962C8B-B14F-4D97-AF65-F5344CB8AC3E}">
        <p14:creationId xmlns:p14="http://schemas.microsoft.com/office/powerpoint/2010/main" val="1139661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Embeddings</a:t>
            </a:r>
            <a:r>
              <a:rPr lang="en-US" dirty="0" smtClean="0"/>
              <a:t> capture relational meaning!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04800" y="1352550"/>
                <a:ext cx="8686800" cy="3333750"/>
              </a:xfrm>
            </p:spPr>
            <p:txBody>
              <a:bodyPr/>
              <a:lstStyle/>
              <a:p>
                <a:pPr marL="0" indent="0">
                  <a:buNone/>
                </a:pPr>
                <a:r>
                  <a:rPr lang="en-US" dirty="0" smtClean="0"/>
                  <a:t>vector(</a:t>
                </a:r>
                <a:r>
                  <a:rPr lang="en-US" i="1" dirty="0"/>
                  <a:t>‘king’</a:t>
                </a:r>
                <a:r>
                  <a:rPr lang="en-US" dirty="0"/>
                  <a:t>) - vector(</a:t>
                </a:r>
                <a:r>
                  <a:rPr lang="en-US" i="1" dirty="0"/>
                  <a:t>‘man’</a:t>
                </a:r>
                <a:r>
                  <a:rPr lang="en-US" dirty="0"/>
                  <a:t>) + vector(</a:t>
                </a:r>
                <a:r>
                  <a:rPr lang="en-US" i="1" dirty="0"/>
                  <a:t>‘woman’</a:t>
                </a:r>
                <a:r>
                  <a:rPr lang="en-US" dirty="0"/>
                  <a:t>) </a:t>
                </a:r>
                <a:r>
                  <a:rPr lang="en-US" dirty="0" smtClean="0"/>
                  <a:t> </a:t>
                </a:r>
                <a14:m>
                  <m:oMath xmlns:m="http://schemas.openxmlformats.org/officeDocument/2006/math">
                    <m:r>
                      <a:rPr lang="en-US" i="1" dirty="0" smtClean="0">
                        <a:latin typeface="Cambria Math" charset="0"/>
                        <a:ea typeface="Cambria Math" charset="0"/>
                        <a:cs typeface="Cambria Math" charset="0"/>
                      </a:rPr>
                      <m:t>≈</m:t>
                    </m:r>
                    <m:r>
                      <a:rPr lang="en-US" b="0" i="1" dirty="0" smtClean="0">
                        <a:latin typeface="Cambria Math" charset="0"/>
                        <a:ea typeface="Cambria Math" charset="0"/>
                        <a:cs typeface="Cambria Math" charset="0"/>
                      </a:rPr>
                      <m:t> </m:t>
                    </m:r>
                  </m:oMath>
                </a14:m>
                <a:r>
                  <a:rPr lang="en-US" dirty="0" smtClean="0"/>
                  <a:t>vector(‘queen’)</a:t>
                </a:r>
              </a:p>
              <a:p>
                <a:pPr marL="0" indent="0">
                  <a:buNone/>
                </a:pPr>
                <a:r>
                  <a:rPr lang="en-US" dirty="0"/>
                  <a:t>vector(</a:t>
                </a:r>
                <a:r>
                  <a:rPr lang="en-US" i="1" dirty="0"/>
                  <a:t>‘Paris’</a:t>
                </a:r>
                <a:r>
                  <a:rPr lang="en-US" dirty="0"/>
                  <a:t>) - vector(</a:t>
                </a:r>
                <a:r>
                  <a:rPr lang="en-US" i="1" dirty="0"/>
                  <a:t>‘France’</a:t>
                </a:r>
                <a:r>
                  <a:rPr lang="en-US" dirty="0"/>
                  <a:t>) + vector(</a:t>
                </a:r>
                <a:r>
                  <a:rPr lang="en-US" i="1" dirty="0"/>
                  <a:t>‘Italy’</a:t>
                </a:r>
                <a:r>
                  <a:rPr lang="en-US" dirty="0"/>
                  <a:t>) </a:t>
                </a:r>
                <a14:m>
                  <m:oMath xmlns:m="http://schemas.openxmlformats.org/officeDocument/2006/math">
                    <m:r>
                      <a:rPr lang="en-US" i="1" dirty="0">
                        <a:latin typeface="Cambria Math" charset="0"/>
                        <a:ea typeface="Cambria Math" charset="0"/>
                        <a:cs typeface="Cambria Math" charset="0"/>
                      </a:rPr>
                      <m:t>≈</m:t>
                    </m:r>
                  </m:oMath>
                </a14:m>
                <a:r>
                  <a:rPr lang="en-US" dirty="0" smtClean="0"/>
                  <a:t> vector(‘Rome’)</a:t>
                </a:r>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04800" y="1352550"/>
                <a:ext cx="8686800" cy="3333750"/>
              </a:xfrm>
              <a:blipFill rotWithShape="0">
                <a:blip r:embed="rId2"/>
                <a:stretch>
                  <a:fillRect l="-1053" t="-146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10F35DC5-7E65-8247-99AB-4E984F8A921E}" type="slidenum">
              <a:rPr lang="en-US" smtClean="0"/>
              <a:pPr/>
              <a:t>95</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453" y="2318807"/>
            <a:ext cx="7269513" cy="2588695"/>
          </a:xfrm>
          <a:prstGeom prst="rect">
            <a:avLst/>
          </a:prstGeom>
        </p:spPr>
      </p:pic>
      <p:sp>
        <p:nvSpPr>
          <p:cNvPr id="6" name="Date Placeholder 5"/>
          <p:cNvSpPr>
            <a:spLocks noGrp="1"/>
          </p:cNvSpPr>
          <p:nvPr>
            <p:ph type="dt" sz="half" idx="10"/>
          </p:nvPr>
        </p:nvSpPr>
        <p:spPr/>
        <p:txBody>
          <a:bodyPr/>
          <a:lstStyle/>
          <a:p>
            <a:pPr>
              <a:defRPr/>
            </a:pPr>
            <a:fld id="{CE693A88-9FE8-4C63-BAA0-180CF905A4BA}" type="datetime1">
              <a:rPr lang="en-US" smtClean="0"/>
              <a:t>2/23/2016</a:t>
            </a:fld>
            <a:endParaRPr lang="en-US"/>
          </a:p>
        </p:txBody>
      </p:sp>
      <p:sp>
        <p:nvSpPr>
          <p:cNvPr id="7" name="Footer Placeholder 6"/>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204399939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3"/>
          <p:cNvSpPr>
            <a:spLocks noGrp="1"/>
          </p:cNvSpPr>
          <p:nvPr>
            <p:ph type="dt" sz="quarter" idx="10"/>
          </p:nvPr>
        </p:nvSpPr>
        <p:spPr>
          <a:xfrm>
            <a:off x="7162800" y="4800600"/>
            <a:ext cx="1981200" cy="342900"/>
          </a:xfrm>
          <a:noFill/>
        </p:spPr>
        <p:txBody>
          <a:bodyPr/>
          <a:lstStyle/>
          <a:p>
            <a:fld id="{0B7839AD-CC1A-449F-92AD-E72F1EA4B52D}" type="datetime1">
              <a:rPr lang="en-US" smtClean="0"/>
              <a:t>2/23/2016</a:t>
            </a:fld>
            <a:endParaRPr lang="en-US" dirty="0"/>
          </a:p>
        </p:txBody>
      </p:sp>
      <p:sp>
        <p:nvSpPr>
          <p:cNvPr id="29699" name="Footer Placeholder 4"/>
          <p:cNvSpPr>
            <a:spLocks noGrp="1"/>
          </p:cNvSpPr>
          <p:nvPr>
            <p:ph type="ftr" sz="quarter" idx="11"/>
          </p:nvPr>
        </p:nvSpPr>
        <p:spPr>
          <a:xfrm>
            <a:off x="3048000" y="4811120"/>
            <a:ext cx="2895600" cy="342900"/>
          </a:xfrm>
          <a:noFill/>
        </p:spPr>
        <p:txBody>
          <a:bodyPr/>
          <a:lstStyle/>
          <a:p>
            <a:r>
              <a:rPr lang="en-US" dirty="0" smtClean="0"/>
              <a:t>CPSC503 Winter 2016</a:t>
            </a:r>
            <a:endParaRPr lang="en-US" dirty="0"/>
          </a:p>
        </p:txBody>
      </p:sp>
      <p:sp>
        <p:nvSpPr>
          <p:cNvPr id="29700" name="Slide Number Placeholder 5"/>
          <p:cNvSpPr>
            <a:spLocks noGrp="1"/>
          </p:cNvSpPr>
          <p:nvPr>
            <p:ph type="sldNum" sz="quarter" idx="12"/>
          </p:nvPr>
        </p:nvSpPr>
        <p:spPr>
          <a:noFill/>
        </p:spPr>
        <p:txBody>
          <a:bodyPr/>
          <a:lstStyle/>
          <a:p>
            <a:fld id="{19430AAB-F157-46AF-A506-4E565DC57B96}" type="slidenum">
              <a:rPr lang="en-US" smtClean="0"/>
              <a:pPr/>
              <a:t>96</a:t>
            </a:fld>
            <a:endParaRPr lang="en-US" smtClean="0"/>
          </a:p>
        </p:txBody>
      </p:sp>
      <p:sp>
        <p:nvSpPr>
          <p:cNvPr id="29701" name="Rectangle 2"/>
          <p:cNvSpPr>
            <a:spLocks noGrp="1" noChangeArrowheads="1"/>
          </p:cNvSpPr>
          <p:nvPr>
            <p:ph type="title"/>
          </p:nvPr>
        </p:nvSpPr>
        <p:spPr>
          <a:xfrm>
            <a:off x="381000" y="-171450"/>
            <a:ext cx="7772400" cy="857250"/>
          </a:xfrm>
        </p:spPr>
        <p:txBody>
          <a:bodyPr/>
          <a:lstStyle/>
          <a:p>
            <a:pPr eaLnBrk="1" hangingPunct="1"/>
            <a:r>
              <a:rPr lang="en-US" dirty="0" smtClean="0">
                <a:solidFill>
                  <a:srgbClr val="00B0F0"/>
                </a:solidFill>
              </a:rPr>
              <a:t>Next Time</a:t>
            </a:r>
          </a:p>
        </p:txBody>
      </p:sp>
      <p:sp>
        <p:nvSpPr>
          <p:cNvPr id="29702" name="Rectangle 3"/>
          <p:cNvSpPr>
            <a:spLocks noGrp="1" noChangeArrowheads="1"/>
          </p:cNvSpPr>
          <p:nvPr>
            <p:ph type="body" idx="1"/>
          </p:nvPr>
        </p:nvSpPr>
        <p:spPr>
          <a:xfrm>
            <a:off x="533400" y="666750"/>
            <a:ext cx="7772400" cy="1638300"/>
          </a:xfrm>
        </p:spPr>
        <p:txBody>
          <a:bodyPr/>
          <a:lstStyle/>
          <a:p>
            <a:r>
              <a:rPr lang="en-US" sz="3200" dirty="0" smtClean="0"/>
              <a:t>One more lecture on Thurs ….. Brief intro to pragmatics</a:t>
            </a:r>
          </a:p>
        </p:txBody>
      </p:sp>
      <p:sp>
        <p:nvSpPr>
          <p:cNvPr id="7" name="Rectangle 2"/>
          <p:cNvSpPr txBox="1">
            <a:spLocks noChangeArrowheads="1"/>
          </p:cNvSpPr>
          <p:nvPr/>
        </p:nvSpPr>
        <p:spPr bwMode="auto">
          <a:xfrm>
            <a:off x="0" y="3983440"/>
            <a:ext cx="77724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accent2"/>
                </a:solidFill>
                <a:latin typeface="+mj-lt"/>
                <a:ea typeface="+mj-ea"/>
                <a:cs typeface="+mj-cs"/>
              </a:defRPr>
            </a:lvl1pPr>
            <a:lvl2pPr algn="ctr" rtl="0" eaLnBrk="0" fontAlgn="base" hangingPunct="0">
              <a:spcBef>
                <a:spcPct val="0"/>
              </a:spcBef>
              <a:spcAft>
                <a:spcPct val="0"/>
              </a:spcAft>
              <a:defRPr sz="4000">
                <a:solidFill>
                  <a:schemeClr val="accent2"/>
                </a:solidFill>
                <a:latin typeface="Comic Sans MS" pitchFamily="66" charset="0"/>
              </a:defRPr>
            </a:lvl2pPr>
            <a:lvl3pPr algn="ctr" rtl="0" eaLnBrk="0" fontAlgn="base" hangingPunct="0">
              <a:spcBef>
                <a:spcPct val="0"/>
              </a:spcBef>
              <a:spcAft>
                <a:spcPct val="0"/>
              </a:spcAft>
              <a:defRPr sz="4000">
                <a:solidFill>
                  <a:schemeClr val="accent2"/>
                </a:solidFill>
                <a:latin typeface="Comic Sans MS" pitchFamily="66" charset="0"/>
              </a:defRPr>
            </a:lvl3pPr>
            <a:lvl4pPr algn="ctr" rtl="0" eaLnBrk="0" fontAlgn="base" hangingPunct="0">
              <a:spcBef>
                <a:spcPct val="0"/>
              </a:spcBef>
              <a:spcAft>
                <a:spcPct val="0"/>
              </a:spcAft>
              <a:defRPr sz="4000">
                <a:solidFill>
                  <a:schemeClr val="accent2"/>
                </a:solidFill>
                <a:latin typeface="Comic Sans MS" pitchFamily="66" charset="0"/>
              </a:defRPr>
            </a:lvl4pPr>
            <a:lvl5pPr algn="ctr" rtl="0" eaLnBrk="0" fontAlgn="base" hangingPunct="0">
              <a:spcBef>
                <a:spcPct val="0"/>
              </a:spcBef>
              <a:spcAft>
                <a:spcPct val="0"/>
              </a:spcAft>
              <a:defRPr sz="4000">
                <a:solidFill>
                  <a:schemeClr val="accent2"/>
                </a:solidFill>
                <a:latin typeface="Comic Sans MS" pitchFamily="66" charset="0"/>
              </a:defRPr>
            </a:lvl5pPr>
            <a:lvl6pPr marL="457200" algn="ctr" rtl="0" fontAlgn="base">
              <a:spcBef>
                <a:spcPct val="0"/>
              </a:spcBef>
              <a:spcAft>
                <a:spcPct val="0"/>
              </a:spcAft>
              <a:defRPr sz="4000">
                <a:solidFill>
                  <a:schemeClr val="accent2"/>
                </a:solidFill>
                <a:latin typeface="Comic Sans MS" pitchFamily="66" charset="0"/>
              </a:defRPr>
            </a:lvl6pPr>
            <a:lvl7pPr marL="914400" algn="ctr" rtl="0" fontAlgn="base">
              <a:spcBef>
                <a:spcPct val="0"/>
              </a:spcBef>
              <a:spcAft>
                <a:spcPct val="0"/>
              </a:spcAft>
              <a:defRPr sz="4000">
                <a:solidFill>
                  <a:schemeClr val="accent2"/>
                </a:solidFill>
                <a:latin typeface="Comic Sans MS" pitchFamily="66" charset="0"/>
              </a:defRPr>
            </a:lvl7pPr>
            <a:lvl8pPr marL="1371600" algn="ctr" rtl="0" fontAlgn="base">
              <a:spcBef>
                <a:spcPct val="0"/>
              </a:spcBef>
              <a:spcAft>
                <a:spcPct val="0"/>
              </a:spcAft>
              <a:defRPr sz="4000">
                <a:solidFill>
                  <a:schemeClr val="accent2"/>
                </a:solidFill>
                <a:latin typeface="Comic Sans MS" pitchFamily="66" charset="0"/>
              </a:defRPr>
            </a:lvl8pPr>
            <a:lvl9pPr marL="1828800" algn="ctr" rtl="0" fontAlgn="base">
              <a:spcBef>
                <a:spcPct val="0"/>
              </a:spcBef>
              <a:spcAft>
                <a:spcPct val="0"/>
              </a:spcAft>
              <a:defRPr sz="4000">
                <a:solidFill>
                  <a:schemeClr val="accent2"/>
                </a:solidFill>
                <a:latin typeface="Comic Sans MS" pitchFamily="66" charset="0"/>
              </a:defRPr>
            </a:lvl9pPr>
          </a:lstStyle>
          <a:p>
            <a:pPr eaLnBrk="1" hangingPunct="1"/>
            <a:r>
              <a:rPr lang="en-US" sz="3600" b="1" kern="0" dirty="0" smtClean="0">
                <a:solidFill>
                  <a:srgbClr val="00B0F0"/>
                </a:solidFill>
              </a:rPr>
              <a:t>Assignment 3</a:t>
            </a:r>
            <a:endParaRPr lang="en-US" sz="3600" b="1" kern="0" dirty="0" smtClean="0">
              <a:solidFill>
                <a:srgbClr val="00B0F0"/>
              </a:solidFill>
            </a:endParaRPr>
          </a:p>
          <a:p>
            <a:pPr eaLnBrk="1" hangingPunct="1"/>
            <a:r>
              <a:rPr lang="en-US" sz="3200" kern="0" dirty="0" smtClean="0">
                <a:solidFill>
                  <a:schemeClr val="tx1"/>
                </a:solidFill>
              </a:rPr>
              <a:t>(will be on Connect by tomorrow)</a:t>
            </a:r>
          </a:p>
        </p:txBody>
      </p:sp>
      <p:sp>
        <p:nvSpPr>
          <p:cNvPr id="8" name="Rectangle 3"/>
          <p:cNvSpPr txBox="1">
            <a:spLocks noChangeArrowheads="1"/>
          </p:cNvSpPr>
          <p:nvPr/>
        </p:nvSpPr>
        <p:spPr bwMode="auto">
          <a:xfrm>
            <a:off x="277504" y="1733550"/>
            <a:ext cx="7772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Times" charset="0"/>
              <a:buChar char="•"/>
              <a:defRPr sz="2400">
                <a:solidFill>
                  <a:schemeClr val="tx1"/>
                </a:solidFill>
                <a:latin typeface="+mn-lt"/>
                <a:ea typeface="ＭＳ Ｐゴシック" pitchFamily="-65" charset="-128"/>
                <a:cs typeface="ＭＳ Ｐゴシック" pitchFamily="-65" charset="-128"/>
              </a:defRPr>
            </a:lvl1pPr>
            <a:lvl2pPr marL="685800" indent="-228600" algn="l" rtl="0" eaLnBrk="1" fontAlgn="base" hangingPunct="1">
              <a:spcBef>
                <a:spcPct val="20000"/>
              </a:spcBef>
              <a:spcAft>
                <a:spcPct val="0"/>
              </a:spcAft>
              <a:buClr>
                <a:schemeClr val="tx1"/>
              </a:buClr>
              <a:buFont typeface="Times" charset="0"/>
              <a:buChar char="•"/>
              <a:defRPr sz="2000">
                <a:solidFill>
                  <a:schemeClr val="tx1"/>
                </a:solidFill>
                <a:latin typeface="+mn-lt"/>
                <a:ea typeface="ＭＳ Ｐゴシック" pitchFamily="-65" charset="-128"/>
              </a:defRPr>
            </a:lvl2pPr>
            <a:lvl3pPr marL="1028700" indent="-228600" algn="l" rtl="0" eaLnBrk="1" fontAlgn="base" hangingPunct="1">
              <a:spcBef>
                <a:spcPct val="20000"/>
              </a:spcBef>
              <a:spcAft>
                <a:spcPct val="0"/>
              </a:spcAft>
              <a:buClr>
                <a:srgbClr val="CC0000"/>
              </a:buClr>
              <a:buFont typeface="Times" charset="0"/>
              <a:buChar char="•"/>
              <a:defRPr sz="2000">
                <a:solidFill>
                  <a:schemeClr val="tx1"/>
                </a:solidFill>
                <a:latin typeface="+mn-lt"/>
                <a:ea typeface="ＭＳ Ｐゴシック" pitchFamily="-65" charset="-128"/>
              </a:defRPr>
            </a:lvl3pPr>
            <a:lvl4pPr marL="1371600" indent="-228600" algn="l" rtl="0" eaLnBrk="1" fontAlgn="base" hangingPunct="1">
              <a:spcBef>
                <a:spcPct val="20000"/>
              </a:spcBef>
              <a:spcAft>
                <a:spcPct val="0"/>
              </a:spcAft>
              <a:buClr>
                <a:schemeClr val="tx1"/>
              </a:buClr>
              <a:buFont typeface="Times" charset="0"/>
              <a:buChar char="•"/>
              <a:defRPr>
                <a:solidFill>
                  <a:schemeClr val="tx1"/>
                </a:solidFill>
                <a:latin typeface="+mn-lt"/>
                <a:ea typeface="ＭＳ Ｐゴシック" pitchFamily="-65" charset="-128"/>
              </a:defRPr>
            </a:lvl4pPr>
            <a:lvl5pPr marL="1714500" indent="-228600" algn="l" rtl="0" eaLnBrk="1" fontAlgn="base" hangingPunct="1">
              <a:spcBef>
                <a:spcPct val="20000"/>
              </a:spcBef>
              <a:spcAft>
                <a:spcPct val="0"/>
              </a:spcAft>
              <a:buClr>
                <a:srgbClr val="CC0000"/>
              </a:buClr>
              <a:buFont typeface="Times" charset="0"/>
              <a:buChar char="•"/>
              <a:defRPr>
                <a:solidFill>
                  <a:schemeClr val="tx1"/>
                </a:solidFill>
                <a:latin typeface="+mn-lt"/>
                <a:ea typeface="ＭＳ Ｐゴシック" pitchFamily="-65" charset="-128"/>
              </a:defRPr>
            </a:lvl5pPr>
            <a:lvl6pPr marL="21717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6pPr>
            <a:lvl7pPr marL="26289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7pPr>
            <a:lvl8pPr marL="30861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8pPr>
            <a:lvl9pPr marL="3543300" indent="-228600" algn="l" rtl="0" eaLnBrk="1" fontAlgn="base" hangingPunct="1">
              <a:spcBef>
                <a:spcPct val="20000"/>
              </a:spcBef>
              <a:spcAft>
                <a:spcPct val="0"/>
              </a:spcAft>
              <a:buClr>
                <a:srgbClr val="CC0000"/>
              </a:buClr>
              <a:buFont typeface="Times" pitchFamily="-65" charset="0"/>
              <a:buChar char="•"/>
              <a:defRPr sz="1400">
                <a:solidFill>
                  <a:schemeClr val="tx1"/>
                </a:solidFill>
                <a:latin typeface="+mn-lt"/>
                <a:ea typeface="ＭＳ Ｐゴシック" pitchFamily="-65" charset="-128"/>
              </a:defRPr>
            </a:lvl9pPr>
          </a:lstStyle>
          <a:p>
            <a:r>
              <a:rPr lang="en-US" sz="3200" b="1" kern="0" dirty="0" smtClean="0">
                <a:solidFill>
                  <a:srgbClr val="00B0F0"/>
                </a:solidFill>
              </a:rPr>
              <a:t>Next Tue: </a:t>
            </a:r>
            <a:r>
              <a:rPr lang="en-US" sz="3200" b="1" u="sng" kern="0" dirty="0" smtClean="0"/>
              <a:t>project proposals . </a:t>
            </a:r>
            <a:r>
              <a:rPr lang="en-US" sz="3200" kern="0" dirty="0" smtClean="0"/>
              <a:t>Look at project work plan. 5 mins each. May need to stay past 3:30. If you need to addend another class you can present first…</a:t>
            </a:r>
            <a:endParaRPr lang="en-US" sz="3200" kern="0" dirty="0" smtClean="0"/>
          </a:p>
        </p:txBody>
      </p:sp>
    </p:spTree>
    <p:extLst>
      <p:ext uri="{BB962C8B-B14F-4D97-AF65-F5344CB8AC3E}">
        <p14:creationId xmlns:p14="http://schemas.microsoft.com/office/powerpoint/2010/main" val="117427337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sp>
        <p:nvSpPr>
          <p:cNvPr id="4" name="Date Placeholder 3"/>
          <p:cNvSpPr>
            <a:spLocks noGrp="1"/>
          </p:cNvSpPr>
          <p:nvPr>
            <p:ph type="dt" sz="half" idx="10"/>
          </p:nvPr>
        </p:nvSpPr>
        <p:spPr/>
        <p:txBody>
          <a:bodyPr/>
          <a:lstStyle/>
          <a:p>
            <a:pPr>
              <a:defRPr/>
            </a:pPr>
            <a:fld id="{3123815C-3B56-4D89-860A-047C21B6E7D2}" type="datetime1">
              <a:rPr lang="en-US" smtClean="0"/>
              <a:t>2/23/2016</a:t>
            </a:fld>
            <a:endParaRPr lang="en-US"/>
          </a:p>
        </p:txBody>
      </p:sp>
      <p:sp>
        <p:nvSpPr>
          <p:cNvPr id="5" name="Footer Placeholder 4"/>
          <p:cNvSpPr>
            <a:spLocks noGrp="1"/>
          </p:cNvSpPr>
          <p:nvPr>
            <p:ph type="ftr" sz="quarter" idx="11"/>
          </p:nvPr>
        </p:nvSpPr>
        <p:spPr/>
        <p:txBody>
          <a:bodyPr/>
          <a:lstStyle/>
          <a:p>
            <a:pPr>
              <a:defRPr/>
            </a:pPr>
            <a:r>
              <a:rPr lang="en-US" smtClean="0"/>
              <a:t>CPSC503 Winter 2016</a:t>
            </a:r>
            <a:endParaRPr lang="en-US"/>
          </a:p>
        </p:txBody>
      </p:sp>
      <p:sp>
        <p:nvSpPr>
          <p:cNvPr id="6" name="Slide Number Placeholder 5"/>
          <p:cNvSpPr>
            <a:spLocks noGrp="1"/>
          </p:cNvSpPr>
          <p:nvPr>
            <p:ph type="sldNum" sz="quarter" idx="12"/>
          </p:nvPr>
        </p:nvSpPr>
        <p:spPr/>
        <p:txBody>
          <a:bodyPr/>
          <a:lstStyle/>
          <a:p>
            <a:fld id="{10F35DC5-7E65-8247-99AB-4E984F8A921E}" type="slidenum">
              <a:rPr lang="en-US" smtClean="0"/>
              <a:pPr/>
              <a:t>97</a:t>
            </a:fld>
            <a:endParaRPr lang="en-US"/>
          </a:p>
        </p:txBody>
      </p:sp>
    </p:spTree>
    <p:extLst>
      <p:ext uri="{BB962C8B-B14F-4D97-AF65-F5344CB8AC3E}">
        <p14:creationId xmlns:p14="http://schemas.microsoft.com/office/powerpoint/2010/main" val="367710710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5"/>
          <p:cNvSpPr>
            <a:spLocks noGrp="1" noChangeArrowheads="1"/>
          </p:cNvSpPr>
          <p:nvPr>
            <p:ph type="ctrTitle"/>
          </p:nvPr>
        </p:nvSpPr>
        <p:spPr>
          <a:xfrm>
            <a:off x="3962400" y="-323850"/>
            <a:ext cx="4800600" cy="1905000"/>
          </a:xfrm>
        </p:spPr>
        <p:txBody>
          <a:bodyPr/>
          <a:lstStyle/>
          <a:p>
            <a:r>
              <a:rPr lang="en-US" sz="4000" dirty="0" smtClean="0">
                <a:latin typeface="Calibri (Headings)"/>
                <a:cs typeface="Calibri (Headings)"/>
              </a:rPr>
              <a:t>Vector Semantics</a:t>
            </a:r>
            <a:endParaRPr lang="en-US" sz="4000" dirty="0">
              <a:latin typeface="Calibri (Headings)"/>
              <a:ea typeface="ＭＳ Ｐゴシック" charset="0"/>
              <a:cs typeface="Calibri (Headings)"/>
            </a:endParaRPr>
          </a:p>
        </p:txBody>
      </p:sp>
      <p:sp>
        <p:nvSpPr>
          <p:cNvPr id="16387" name="Rectangle 6"/>
          <p:cNvSpPr>
            <a:spLocks noGrp="1" noChangeArrowheads="1"/>
          </p:cNvSpPr>
          <p:nvPr>
            <p:ph type="subTitle" idx="1"/>
          </p:nvPr>
        </p:nvSpPr>
        <p:spPr>
          <a:xfrm>
            <a:off x="3810000" y="1809750"/>
            <a:ext cx="5105400" cy="1295400"/>
          </a:xfrm>
        </p:spPr>
        <p:txBody>
          <a:bodyPr/>
          <a:lstStyle/>
          <a:p>
            <a:r>
              <a:rPr lang="en-US" sz="3600" dirty="0" smtClean="0">
                <a:solidFill>
                  <a:srgbClr val="A4001D"/>
                </a:solidFill>
                <a:ea typeface="ＭＳ Ｐゴシック" charset="0"/>
                <a:cs typeface="Calibri"/>
              </a:rPr>
              <a:t>Brown clustering</a:t>
            </a:r>
            <a:endParaRPr lang="en-US" sz="3600" dirty="0">
              <a:solidFill>
                <a:srgbClr val="A4001D"/>
              </a:solidFill>
              <a:ea typeface="ＭＳ Ｐゴシック" charset="0"/>
              <a:cs typeface="Calibri"/>
            </a:endParaRPr>
          </a:p>
        </p:txBody>
      </p:sp>
    </p:spTree>
    <p:extLst>
      <p:ext uri="{BB962C8B-B14F-4D97-AF65-F5344CB8AC3E}">
        <p14:creationId xmlns:p14="http://schemas.microsoft.com/office/powerpoint/2010/main" val="1276673168"/>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Brown clustering</a:t>
            </a:r>
            <a:endParaRPr lang="en-US" dirty="0"/>
          </a:p>
        </p:txBody>
      </p:sp>
      <p:sp>
        <p:nvSpPr>
          <p:cNvPr id="3" name="Content Placeholder 2"/>
          <p:cNvSpPr>
            <a:spLocks noGrp="1"/>
          </p:cNvSpPr>
          <p:nvPr>
            <p:ph idx="1"/>
          </p:nvPr>
        </p:nvSpPr>
        <p:spPr/>
        <p:txBody>
          <a:bodyPr/>
          <a:lstStyle/>
          <a:p>
            <a:r>
              <a:rPr lang="en-US" dirty="0" smtClean="0"/>
              <a:t>An agglomerative clustering algorithm that clusters words based on which words precede or follow them</a:t>
            </a:r>
          </a:p>
          <a:p>
            <a:r>
              <a:rPr lang="en-US" dirty="0" smtClean="0"/>
              <a:t>These word clusters can be turned into a kind of vector</a:t>
            </a:r>
          </a:p>
          <a:p>
            <a:r>
              <a:rPr lang="en-US" dirty="0" smtClean="0"/>
              <a:t>We’ll give a very brief sketch here.</a:t>
            </a:r>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99</a:t>
            </a:fld>
            <a:endParaRPr lang="en-US"/>
          </a:p>
        </p:txBody>
      </p:sp>
      <p:sp>
        <p:nvSpPr>
          <p:cNvPr id="5" name="Date Placeholder 4"/>
          <p:cNvSpPr>
            <a:spLocks noGrp="1"/>
          </p:cNvSpPr>
          <p:nvPr>
            <p:ph type="dt" sz="half" idx="10"/>
          </p:nvPr>
        </p:nvSpPr>
        <p:spPr/>
        <p:txBody>
          <a:bodyPr/>
          <a:lstStyle/>
          <a:p>
            <a:pPr>
              <a:defRPr/>
            </a:pPr>
            <a:fld id="{98333AF7-005A-4073-A891-0ABA21EBE372}" type="datetime1">
              <a:rPr lang="en-US" smtClean="0"/>
              <a:t>2/23/2016</a:t>
            </a:fld>
            <a:endParaRPr lang="en-US"/>
          </a:p>
        </p:txBody>
      </p:sp>
      <p:sp>
        <p:nvSpPr>
          <p:cNvPr id="6" name="Footer Placeholder 5"/>
          <p:cNvSpPr>
            <a:spLocks noGrp="1"/>
          </p:cNvSpPr>
          <p:nvPr>
            <p:ph type="ftr" sz="quarter" idx="11"/>
          </p:nvPr>
        </p:nvSpPr>
        <p:spPr/>
        <p:txBody>
          <a:bodyPr/>
          <a:lstStyle/>
          <a:p>
            <a:pPr>
              <a:defRPr/>
            </a:pPr>
            <a:r>
              <a:rPr lang="en-US" smtClean="0"/>
              <a:t>CPSC503 Winter 2016</a:t>
            </a:r>
            <a:endParaRPr lang="en-US"/>
          </a:p>
        </p:txBody>
      </p:sp>
    </p:spTree>
    <p:extLst>
      <p:ext uri="{BB962C8B-B14F-4D97-AF65-F5344CB8AC3E}">
        <p14:creationId xmlns:p14="http://schemas.microsoft.com/office/powerpoint/2010/main" val="11565413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NLP-jurafsky">
  <a:themeElements>
    <a:clrScheme name="NLP Class">
      <a:dk1>
        <a:sysClr val="windowText" lastClr="000000"/>
      </a:dk1>
      <a:lt1>
        <a:sysClr val="window" lastClr="FFFFFF"/>
      </a:lt1>
      <a:dk2>
        <a:srgbClr val="605435"/>
      </a:dk2>
      <a:lt2>
        <a:srgbClr val="E7D19A"/>
      </a:lt2>
      <a:accent1>
        <a:srgbClr val="A4001D"/>
      </a:accent1>
      <a:accent2>
        <a:srgbClr val="2584BB"/>
      </a:accent2>
      <a:accent3>
        <a:srgbClr val="BB57BE"/>
      </a:accent3>
      <a:accent4>
        <a:srgbClr val="177245"/>
      </a:accent4>
      <a:accent5>
        <a:srgbClr val="35ACA2"/>
      </a:accent5>
      <a:accent6>
        <a:srgbClr val="FF8700"/>
      </a:accent6>
      <a:hlink>
        <a:srgbClr val="EF8E1C"/>
      </a:hlink>
      <a:folHlink>
        <a:srgbClr val="FEC60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lumMod val="40000"/>
            <a:lumOff val="60000"/>
          </a:schemeClr>
        </a:solidFill>
        <a:ln w="9525" cap="flat" cmpd="sng" algn="ctr">
          <a:noFill/>
          <a:prstDash val="solid"/>
          <a:miter lim="800000"/>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Lucida Sans" pitchFamily="-65" charset="0"/>
          </a:defRPr>
        </a:defPPr>
      </a:lstStyle>
    </a:spDef>
    <a:lnDef>
      <a:spPr bwMode="auto">
        <a:xfrm>
          <a:off x="0" y="0"/>
          <a:ext cx="1" cy="1"/>
        </a:xfrm>
        <a:custGeom>
          <a:avLst/>
          <a:gdLst/>
          <a:ahLst/>
          <a:cxnLst/>
          <a:rect l="0" t="0" r="0" b="0"/>
          <a:pathLst/>
        </a:custGeom>
        <a:gradFill rotWithShape="0">
          <a:gsLst>
            <a:gs pos="0">
              <a:srgbClr val="A50021"/>
            </a:gs>
            <a:gs pos="100000">
              <a:schemeClr val="tx1"/>
            </a:gs>
          </a:gsLst>
          <a:lin ang="0" scaled="1"/>
        </a:gradFill>
        <a:ln w="9525" cap="flat" cmpd="sng" algn="ctr">
          <a:solidFill>
            <a:schemeClr val="tx1"/>
          </a:solidFill>
          <a:prstDash val="solid"/>
          <a:miter lim="800000"/>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Lucida Sans" pitchFamily="-65" charset="0"/>
          </a:defRPr>
        </a:defPPr>
      </a:lstStyle>
    </a:lnDef>
    <a:txDef>
      <a:spPr>
        <a:noFill/>
      </a:spPr>
      <a:bodyPr wrap="square" rtlCol="0">
        <a:spAutoFit/>
      </a:bodyPr>
      <a:lstStyle>
        <a:defPPr>
          <a:defRPr sz="1800" dirty="0">
            <a:latin typeface="+mn-lt"/>
          </a:defRPr>
        </a:defPPr>
      </a:lstStyle>
    </a:txDef>
  </a:objectDefaults>
  <a:extraClrSchemeLst>
    <a:extraClrScheme>
      <a:clrScheme name="nlp-lucida-schem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nlp-lucida-scheme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nlp-lucida-scheme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nlp-lucida-scheme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nlp-lucida-schem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nlp-lucida-schem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nlp-lucida-scheme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832 Template">
  <a:themeElements>
    <a:clrScheme name="5832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832 Templat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832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832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832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832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832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832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832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5832 Template">
  <a:themeElements>
    <a:clrScheme name="5832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832 Templat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832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832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832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832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832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832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832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NLP-jurafsky.potx</Template>
  <TotalTime>23449</TotalTime>
  <Words>5510</Words>
  <Application>Microsoft Office PowerPoint</Application>
  <PresentationFormat>On-screen Show (16:9)</PresentationFormat>
  <Paragraphs>959</Paragraphs>
  <Slides>106</Slides>
  <Notes>33</Notes>
  <HiddenSlides>40</HiddenSlides>
  <MMClips>0</MMClips>
  <ScaleCrop>false</ScaleCrop>
  <HeadingPairs>
    <vt:vector size="6" baseType="variant">
      <vt:variant>
        <vt:lpstr>Theme</vt:lpstr>
      </vt:variant>
      <vt:variant>
        <vt:i4>3</vt:i4>
      </vt:variant>
      <vt:variant>
        <vt:lpstr>Embedded OLE Servers</vt:lpstr>
      </vt:variant>
      <vt:variant>
        <vt:i4>4</vt:i4>
      </vt:variant>
      <vt:variant>
        <vt:lpstr>Slide Titles</vt:lpstr>
      </vt:variant>
      <vt:variant>
        <vt:i4>106</vt:i4>
      </vt:variant>
    </vt:vector>
  </HeadingPairs>
  <TitlesOfParts>
    <vt:vector size="113" baseType="lpstr">
      <vt:lpstr>NLP-jurafsky</vt:lpstr>
      <vt:lpstr>5832 Template</vt:lpstr>
      <vt:lpstr>1_5832 Template</vt:lpstr>
      <vt:lpstr>Microsoft Excel Worksheet</vt:lpstr>
      <vt:lpstr>Worksheet</vt:lpstr>
      <vt:lpstr>Equation</vt:lpstr>
      <vt:lpstr>Microsoft Equation 3.0</vt:lpstr>
      <vt:lpstr>CPSC 503 Computational Linguistics</vt:lpstr>
      <vt:lpstr>Today Feb 23</vt:lpstr>
      <vt:lpstr>Bigger Picture</vt:lpstr>
      <vt:lpstr>Vector Semantics</vt:lpstr>
      <vt:lpstr>Why vector models of meaning? </vt:lpstr>
      <vt:lpstr>Word similarity for historical linguistics: semantic change over time</vt:lpstr>
      <vt:lpstr>Word similarity for historical linguistics: semantic change over time</vt:lpstr>
      <vt:lpstr>Problems with thesaurus-based meaning</vt:lpstr>
      <vt:lpstr>Distributional models of meaning = vector-space models of meaning  = vector semantics</vt:lpstr>
      <vt:lpstr>WS: Distributional Methods</vt:lpstr>
      <vt:lpstr>Intuition of distributional word similarity</vt:lpstr>
      <vt:lpstr>Shared intuition: Vectors Models aka “embeddings”.</vt:lpstr>
      <vt:lpstr>Vector Semantics</vt:lpstr>
      <vt:lpstr>Co-occurrence Matrices</vt:lpstr>
      <vt:lpstr>Term-document matrix</vt:lpstr>
      <vt:lpstr>Similarity in term-document matrices</vt:lpstr>
      <vt:lpstr>The words in a term-document matrix</vt:lpstr>
      <vt:lpstr>The words in a term-document matrix</vt:lpstr>
      <vt:lpstr>The word-word or word-context matrix</vt:lpstr>
      <vt:lpstr>Word-Word matrix: Sample contexts ± 7 words</vt:lpstr>
      <vt:lpstr>Word-word matrix</vt:lpstr>
      <vt:lpstr>2 kinds of co-occurrence between 2 words</vt:lpstr>
      <vt:lpstr>Vector Semantics</vt:lpstr>
      <vt:lpstr>Problem with raw counts</vt:lpstr>
      <vt:lpstr>Pointwise Mutual Information</vt:lpstr>
      <vt:lpstr>Positive Pointwise Mutual Information</vt:lpstr>
      <vt:lpstr>Computing PPMI on a term-context matrix</vt:lpstr>
      <vt:lpstr>PowerPoint Presentation</vt:lpstr>
      <vt:lpstr>PowerPoint Presentation</vt:lpstr>
      <vt:lpstr>Weighting PMI</vt:lpstr>
      <vt:lpstr>Weighting PMI: Giving rare context words slightly higher probability</vt:lpstr>
      <vt:lpstr>Use Laplace (add-1) smoothing</vt:lpstr>
      <vt:lpstr>PowerPoint Presentation</vt:lpstr>
      <vt:lpstr>PPMI versus add-2 smoothed PPMI</vt:lpstr>
      <vt:lpstr>Vector Semantics</vt:lpstr>
      <vt:lpstr>Measuring similarity</vt:lpstr>
      <vt:lpstr>Problem with dot product</vt:lpstr>
      <vt:lpstr>Solution: cosine</vt:lpstr>
      <vt:lpstr>Cosine for computing similarity</vt:lpstr>
      <vt:lpstr>Cosine for computing similarity</vt:lpstr>
      <vt:lpstr>Cosine as a similarity metric</vt:lpstr>
      <vt:lpstr>PowerPoint Presentation</vt:lpstr>
      <vt:lpstr>Visualizing vectors and angles</vt:lpstr>
      <vt:lpstr>Clustering vectors to visualize similarity in co-occurrence matrices</vt:lpstr>
      <vt:lpstr>Other possible similarity measures</vt:lpstr>
      <vt:lpstr>Vector Semantics</vt:lpstr>
      <vt:lpstr>Evaluating similarity  (the same as for thesaurus-based)</vt:lpstr>
      <vt:lpstr>Using syntax to define a word’s context</vt:lpstr>
      <vt:lpstr>Co-occurrence vectors based on syntactic dependencies</vt:lpstr>
      <vt:lpstr>Syntactic dependencies for dimensions</vt:lpstr>
      <vt:lpstr>PMI applied to dependency relations</vt:lpstr>
      <vt:lpstr>Alternative to PPMI for measuring association</vt:lpstr>
      <vt:lpstr>tf-idf not generally used for word-word similarity</vt:lpstr>
      <vt:lpstr>Vector Semantics</vt:lpstr>
      <vt:lpstr>Sparse versus dense vectors</vt:lpstr>
      <vt:lpstr>Sparse versus dense vectors</vt:lpstr>
      <vt:lpstr>Three methods for getting short dense vectors</vt:lpstr>
      <vt:lpstr>Vector Semantics</vt:lpstr>
      <vt:lpstr>Intuition</vt:lpstr>
      <vt:lpstr>Dimensionality reduction</vt:lpstr>
      <vt:lpstr>Singular Value Decomposition</vt:lpstr>
      <vt:lpstr>Singular Value Decomposition (SVD)</vt:lpstr>
      <vt:lpstr>SVD to produce word embeddings: applied to word-word PPMI matrix</vt:lpstr>
      <vt:lpstr>Truncated SVD produces embeddings</vt:lpstr>
      <vt:lpstr>Embeddings versus sparse vectors</vt:lpstr>
      <vt:lpstr>Singular Value Decomposition</vt:lpstr>
      <vt:lpstr>SVD applied to term-document matrix: Latent Semantic Analysis</vt:lpstr>
      <vt:lpstr>LSA more details</vt:lpstr>
      <vt:lpstr>Let’s return to PPMI word-word matrices</vt:lpstr>
      <vt:lpstr>SVD applied to term-term matrix</vt:lpstr>
      <vt:lpstr>Truncated SVD on term-term matrix</vt:lpstr>
      <vt:lpstr>Vector Semantics</vt:lpstr>
      <vt:lpstr>Neural nets</vt:lpstr>
      <vt:lpstr>Neural Nets in one slide</vt:lpstr>
      <vt:lpstr>Neural Language Models</vt:lpstr>
      <vt:lpstr>NN Input: Represent words as vectors</vt:lpstr>
      <vt:lpstr>NN Output: Probability distribution for next word</vt:lpstr>
      <vt:lpstr>Connecting input and output</vt:lpstr>
      <vt:lpstr>Intuition about training</vt:lpstr>
      <vt:lpstr>What info is stored in matrix E ?</vt:lpstr>
      <vt:lpstr>Prediction-based models: An alternative way to get dense vectors</vt:lpstr>
      <vt:lpstr>Skip-grams</vt:lpstr>
      <vt:lpstr>Skip-grams learn 2 embeddings for each w</vt:lpstr>
      <vt:lpstr>Setup</vt:lpstr>
      <vt:lpstr>One-hot vectors</vt:lpstr>
      <vt:lpstr>Skip-gram</vt:lpstr>
      <vt:lpstr>Skip-gram</vt:lpstr>
      <vt:lpstr>Skip-gram</vt:lpstr>
      <vt:lpstr>Turning outputs into probabilities</vt:lpstr>
      <vt:lpstr>Embeddings from W and W’</vt:lpstr>
      <vt:lpstr>But wait; how do we learn the embeddings?</vt:lpstr>
      <vt:lpstr>Relation between skipgrams and PMI!</vt:lpstr>
      <vt:lpstr>CBOW (Continuous Bag of Words)</vt:lpstr>
      <vt:lpstr>Properties of embeddings</vt:lpstr>
      <vt:lpstr>Embeddings capture relational meaning!</vt:lpstr>
      <vt:lpstr>Next Time</vt:lpstr>
      <vt:lpstr>PowerPoint Presentation</vt:lpstr>
      <vt:lpstr>Vector Semantics</vt:lpstr>
      <vt:lpstr>Brown clustering</vt:lpstr>
      <vt:lpstr>Brown clustering algorithm</vt:lpstr>
      <vt:lpstr>Brown Clusters as vectors</vt:lpstr>
      <vt:lpstr>Brown cluster examples</vt:lpstr>
      <vt:lpstr>Class-based language model</vt:lpstr>
      <vt:lpstr>Vector Semantics</vt:lpstr>
      <vt:lpstr>Evaluating similarity</vt:lpstr>
      <vt:lpstr>Summary</vt:lpstr>
    </vt:vector>
  </TitlesOfParts>
  <Company>Stanford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Extraction</dc:title>
  <dc:creator>Christopher Manning</dc:creator>
  <cp:lastModifiedBy>Giuseppe</cp:lastModifiedBy>
  <cp:revision>646</cp:revision>
  <cp:lastPrinted>2016-02-23T20:06:58Z</cp:lastPrinted>
  <dcterms:created xsi:type="dcterms:W3CDTF">2010-04-19T15:31:24Z</dcterms:created>
  <dcterms:modified xsi:type="dcterms:W3CDTF">2016-02-23T23:37:58Z</dcterms:modified>
</cp:coreProperties>
</file>