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7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5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59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60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3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9" r:id="rId3"/>
  </p:sldMasterIdLst>
  <p:notesMasterIdLst>
    <p:notesMasterId r:id="rId80"/>
  </p:notesMasterIdLst>
  <p:handoutMasterIdLst>
    <p:handoutMasterId r:id="rId81"/>
  </p:handoutMasterIdLst>
  <p:sldIdLst>
    <p:sldId id="293" r:id="rId4"/>
    <p:sldId id="698" r:id="rId5"/>
    <p:sldId id="758" r:id="rId6"/>
    <p:sldId id="294" r:id="rId7"/>
    <p:sldId id="603" r:id="rId8"/>
    <p:sldId id="606" r:id="rId9"/>
    <p:sldId id="607" r:id="rId10"/>
    <p:sldId id="608" r:id="rId11"/>
    <p:sldId id="708" r:id="rId12"/>
    <p:sldId id="689" r:id="rId13"/>
    <p:sldId id="699" r:id="rId14"/>
    <p:sldId id="610" r:id="rId15"/>
    <p:sldId id="611" r:id="rId16"/>
    <p:sldId id="745" r:id="rId17"/>
    <p:sldId id="612" r:id="rId18"/>
    <p:sldId id="684" r:id="rId19"/>
    <p:sldId id="685" r:id="rId20"/>
    <p:sldId id="686" r:id="rId21"/>
    <p:sldId id="687" r:id="rId22"/>
    <p:sldId id="713" r:id="rId23"/>
    <p:sldId id="714" r:id="rId24"/>
    <p:sldId id="715" r:id="rId25"/>
    <p:sldId id="716" r:id="rId26"/>
    <p:sldId id="718" r:id="rId27"/>
    <p:sldId id="759" r:id="rId28"/>
    <p:sldId id="719" r:id="rId29"/>
    <p:sldId id="720" r:id="rId30"/>
    <p:sldId id="721" r:id="rId31"/>
    <p:sldId id="722" r:id="rId32"/>
    <p:sldId id="723" r:id="rId33"/>
    <p:sldId id="724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2" r:id="rId42"/>
    <p:sldId id="733" r:id="rId43"/>
    <p:sldId id="734" r:id="rId44"/>
    <p:sldId id="735" r:id="rId45"/>
    <p:sldId id="736" r:id="rId46"/>
    <p:sldId id="737" r:id="rId47"/>
    <p:sldId id="738" r:id="rId48"/>
    <p:sldId id="739" r:id="rId49"/>
    <p:sldId id="740" r:id="rId50"/>
    <p:sldId id="741" r:id="rId51"/>
    <p:sldId id="742" r:id="rId52"/>
    <p:sldId id="743" r:id="rId53"/>
    <p:sldId id="700" r:id="rId54"/>
    <p:sldId id="618" r:id="rId55"/>
    <p:sldId id="744" r:id="rId56"/>
    <p:sldId id="688" r:id="rId57"/>
    <p:sldId id="620" r:id="rId58"/>
    <p:sldId id="621" r:id="rId59"/>
    <p:sldId id="622" r:id="rId60"/>
    <p:sldId id="623" r:id="rId61"/>
    <p:sldId id="624" r:id="rId62"/>
    <p:sldId id="625" r:id="rId63"/>
    <p:sldId id="695" r:id="rId64"/>
    <p:sldId id="626" r:id="rId65"/>
    <p:sldId id="701" r:id="rId66"/>
    <p:sldId id="676" r:id="rId67"/>
    <p:sldId id="677" r:id="rId68"/>
    <p:sldId id="704" r:id="rId69"/>
    <p:sldId id="705" r:id="rId70"/>
    <p:sldId id="757" r:id="rId71"/>
    <p:sldId id="760" r:id="rId72"/>
    <p:sldId id="706" r:id="rId73"/>
    <p:sldId id="702" r:id="rId74"/>
    <p:sldId id="680" r:id="rId75"/>
    <p:sldId id="703" r:id="rId76"/>
    <p:sldId id="681" r:id="rId77"/>
    <p:sldId id="696" r:id="rId78"/>
    <p:sldId id="697" r:id="rId7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091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773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455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23" autoAdjust="0"/>
    <p:restoredTop sz="88632" autoAdjust="0"/>
  </p:normalViewPr>
  <p:slideViewPr>
    <p:cSldViewPr>
      <p:cViewPr>
        <p:scale>
          <a:sx n="70" d="100"/>
          <a:sy n="70" d="100"/>
        </p:scale>
        <p:origin x="-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5732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29CE77A-2247-43C3-84EC-077CF988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3:47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0 782 25,'0'0'16,"0"0"-2,0 0-4,0 0-2,0 0-2,0 0-2,0 0 2,9-10-1,-9 10 0,10-14 2,-6 3-1,7-1 1,-4-6-1,6-1-1,-2-3 0,6-2-1,-3-4-1,9-1-1,-3-2 1,3 0-1,0-1-1,1 2 1,1-1 0,0 3-1,-3 1 1,0 0 0,0-1-1,1 2 0,-2 0 0,5 1-1,-3-1 1,4 0-1,1-1 0,1 1 0,-1 1 1,-1 3 0,-2-1 0,-2 3-1,-4 3 1,-2 2 0,-4 5 1,-3 2-2,-10 8 1,9-9 0,-9 9-1,0 0 1,0 0-1,0 0 0,0 0 0,0 0 0,0 0 0,0 0 0,0 0 0,0 0-1,-1 11 1,1-2 0,5 4 0,-1 6 0,4 5 0,-3 6 0,1 8 0,0 5 0,2 6 0,-4 1 1,-5 6-1,-3 0 0,-4 4 1,0 0-1,-1-1 0,-3-3 0,1-2 0,0-2 1,2-7-1,3 0-1,1-7 2,3-5-1,1-6 0,3-6 0,0-3 0,3-5 0,-1 0 0,-4-13 1,9 10-2,-9-10 1,14 3 0,-5-3 0,3-3 0,2-3 0,2-5 0,4-5 0,5-6 0,3-5 1,2-6-1,4-5 0,6-6 0,3-4 0,4-1 0,4-4 0,1 0 0,2 2 0,1 0 0,-1 5 0,-3 3 0,172-120 3,-223 163-3,0 0 1,0 0-1,0 0 0,0 0 0,0 0 0,0 0 0,0 0 0,0 0 0,0 0 0,0 0-1,0 0 1,0 0 0,0 0 0,0 0 0,0 0 0,0 0 0,0 0 0,0 0-1,0 0-2,0 0-6,0 0-22,-2 11 0,-10-7-2,-6-1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3.5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97 234 19,'13'-9'20,"-13"9"-2,0 0-7,0 0-5,0 0-3,0 0-1,2 12-1,-4 2 1,-3 6 1,-2 8 0,-6 5 1,2 6-1,-5-2 0,3 2 1,-3-6-2,4-3 1,1-8-1,4-7 0,7-15-4,0 0-2,9-26 0,0-4 0,6-5 0,1-8 2,2-1 2,-1-1 3,-1 2 3,-1 10 3,-7 3 1,2 13-2,-8 2-1,-2 15-3,0 0-3,0 0-1,-8 27-1,2-3-1,5 6 1,-1 4-1,6 5 2,2 0 1,5-3-1,5-4 1,2-8 0,3-8 1,2-11-1,3-9 1,-2-13-1,2-8 1,-3-9-1,-1-5 0,-1-7 0,-2-3-1,-6 2 1,-1 0-1,-3 6 0,-3 4-3,3 5-9,-1 9-15,2 3-2,8 4 0,3 1 0</inkml:trace>
  <inkml:trace contextRef="#ctx0" brushRef="#br0" timeOffset="611">801 242 14,'-21'48'17,"7"2"0,-2-5-11,1-1-5,0-6 2,4-10 0,5-7 2,-2-10 3,8-11-1,0 0 2,0 0-2,6-24 0,2-1-1,-1-10-2,1-6-1,-1-7-2,0-4-1,-3 2 1,-2 1 0,-3 4 0,1 7-1,1 5-1,2 7 0,7 7-1,2 5 0,11 7 0,5 3 1,8 7 0,4 4-1,3 4 2,3 4-1,-5 1 2,-3 2-1,-8-2 1,-7 3 1,-12-1 0,-6 0 0,-11-1 2,-9 1 0,-8-4 0,-7-1 0,-8-3 0,-2-3-1,-6-4-1,0-5-7,3-4-21,3-4-2,3-11 0,9-6-1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5.2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39 4,'0'0'17,"0"0"-5,0 0-5,0-9-3,0 9 0,6 9-3,-5 4 1,1 10-2,-1 8 0,1 10 0,-1 10 1,-1 6 0,-2 4 1,-1 1 1,-2-4 1,2-4 3,-1-14 0,2-5 3,0-15-1,7-7 2,-5-13-2,27-15-2,-7-9-1,6-7-2,-1-9-1,2-9-2,-3-7 1,0-2-2,-5 0 1,-6 5 0,-4 5-1,-4 3-4,4 11-13,2 6-10,0 3-1,4 8 0,2 0 0</inkml:trace>
  <inkml:trace contextRef="#ctx0" brushRef="#br0" timeOffset="381">545 81 15,'-7'37'19,"-9"2"-1,4 9-6,-3 9-10,-1 3 0,-1 2 2,1-4 1,1-3 0,-1-12 2,5-7-1,2-16 1,5-3 1,4-17-1,0 0-2,0 0-1,11-26-2,1-2 0,2-9-1,2-11-1,1-8 0,3-5 0,-3 1-1,0 3 2,-3 4-1,-2 9 0,1 8-1,2 9 0,3 10 0,4 7 0,5 6 0,6 5 0,5 3 0,4 1 0,-1 4 1,-1 0 0,-7-1 0,-5 1 0,-7 1 0,-12 1 0,-12 0 1,-15 0 0,-8 0 0,-14-2 1,-5 1 1,-11-4 0,0-1 0,1-3 0,7-2-2,9 0-13,6-2-14,3-7-3,9-5 1,3-5-1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3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567 105 11,'10'-5'10,"-10"5"-6,10-8 0,-10 8 1,10-4 0,-10 4 1,0 0 1,0 16 1,-5-2-1,0 7 0,-4 5-1,-1 7 1,-5 12-1,0 9-1,-5 7 0,0 4-1,-3 1 0,-1 0 0,2-7-2,3-4 1,3-15-1,2-9 0,7-15-1,7-16 0,8-12-1,7-15-1,0-10 0,5-9-1,0-7 1,3-11-1,-5-1 1,-1 1 0,-7 3 0,-3 6 2,-2 8 0,-2 9 1,-3 7-1,2 8 0,0 6 0,0 4 0,-2 13-1,10-13 1,-10 13-1,18-6 0,-7 11 1,0 7 0,0 6-1,4 10 1,2 7 0,2 8 0,3 5 0,4 6-1,2-1 1,4-1 0,1-4 0,-1-5 0,-1-7 1,0-7 0,-4-7 0,-2-8 1,-4-12-1,-2-9 1,-2-12-1,-3-9 0,-1-13 0,-3-7-1,-2-10 1,1-2-1,-3-2-1,-1 3 0,0 2 0,0 6 0,3 11-2,0 6-3,3 10-5,-2 3-12,4 9-7,1 3-2,0 6 1</inkml:trace>
  <inkml:trace contextRef="#ctx0" brushRef="#br0" timeOffset="751">1398 190 13,'12'3'20,"-12"-3"1,0 0-1,1 14-14,-5-2-6,-2 6 1,1 7 3,0 8-1,-2 7 1,3 10 0,-3 3 1,6 1 0,-2 1 0,4-1-1,-1-6 0,1-5-2,0-9 0,0-12 1,0-8-1,-1-14 0,0 0 0,5-30 0,-6-5 0,-2-10 0,1-10 0,-1-6-1,1-7-1,2-1 1,3 3-2,4 5 1,4 7 0,4 5-1,6 7 1,7 9-1,6 6 1,3 6-1,9 7 1,4 4-1,3 8 1,1 6 0,-1 8-1,-6 3 1,-4 6 1,-7 6-1,-13 2 2,-11 3 0,-11-2 1,-7 2 2,-13-7-1,-4-1 0,-19-1 1,4-3-2,-7-4 0,-1-2 0,-2-2-2,3-5-1,4 1-2,0-8-6,17 0-16,0-6-7,5-4-1,9-6 0</inkml:trace>
  <inkml:trace contextRef="#ctx0" brushRef="#br0" timeOffset="6840">0 1087 9,'25'-1'11,"5"-2"1,9-1-1,5-2-1,11 0-2,7 1-2,5 0-1,7-3-1,5 3-1,2 3-1,-1-1 2,1-2-1,-7 1 1,0 1 0,-9-2 0,-5 5 2,-12-5-1,-3 0 0,-11 2-1,-2 3-1,-10-1-1,-5 0 0,-4 1 0,-13 0-1,13 1 0,-13-1 0,0 0 0,0 0 1,0 0-1,0 0 0,0 0-2,0 0-1,0 0-5,0 0-10,-6-15-10,6 15 0,-4-21 0,0 8-1</inkml:trace>
  <inkml:trace contextRef="#ctx0" brushRef="#br0" timeOffset="17415">888 1040 14,'16'-1'7,"7"1"1,3-5 1,6 4-2,5-3 0,4 3-1,3 2-1,3-2-1,2-2 0,0 1-1,0 1 0,-2-2 0,-4-1 2,-6-4-1,-2 5 0,-8-5 0,-4 5 0,-7-5 0,-5 6 1,-11 2-2,10-5 0,-10 5 0,0 0-1,0 0 0,0 0 0,0 0-1,0 0 0,0 0-1,0 0-2,0 0-8,0 0-15,0 0-2,-1-11 1,1-4-1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5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55 151 14,'0'0'15,"0"0"-2,0 0-4,0 0-2,0 0-2,3 11-2,-1 4-1,3 8-1,2 9 1,4 9-1,0 10 2,4 5-1,0 3 1,2 1 0,-2 0 1,1-5-1,-3-10 1,-2-8 0,0-11 2,0-8 0,-1-11-1,3-6 1,1-15-1,3-8-1,0-12 0,3-5-2,1-12 0,1-6-1,-1-6-1,-2-2 1,-2 3-1,-2 4 0,-2 6 0,-1 5 1,-2 8-1,-1 6-1,-1 11 0,-3 4-3,2 8-2,-3-2-5,-4 12-6,9-1-10,-9 1 0,-6 15-1</inkml:trace>
  <inkml:trace contextRef="#ctx0" brushRef="#br0" timeOffset="1402">841 70 22,'0'0'13,"0"0"-1,0 0-1,0 0-3,0 0-2,0 0-2,-4 13-1,3-3-1,0 5 2,0 6 0,-1 6-1,0 9 2,-3 10-2,2 7 1,-1 0-1,2 5 0,-1-2-1,1-4 0,0-7 0,0-5-2,2-13 1,1-6-1,-1-6-3,0-15-3,0 0-7,0 0-8,0 0-4,11-19 0</inkml:trace>
  <inkml:trace contextRef="#ctx0" brushRef="#br0" timeOffset="2864">879 123 2,'0'0'14,"0"0"-1,0 0-2,0 0-1,0 0-2,0 0-1,-10-4-1,10 4-1,0 0-2,0 0 0,0 0-2,-5 13-1,3-3 2,-2 2-2,0 5 1,-2 4 0,0 7 1,0 6 0,-1 4 0,1 4 0,0 3 0,1 5 0,0 1-1,1-1 1,0-3-2,0-3 1,2-1 0,0-8-1,0-5 0,1-7 1,-1-6 0,1-3 1,1-14-1,-1 11 1,1-11-2,0 0-1,1-22-3,1 2-6,3-11-13,5-4-1,1-11-1</inkml:trace>
  <inkml:trace contextRef="#ctx0" brushRef="#br0" timeOffset="3385">830 181 26,'-12'-17'17,"11"8"0,2-3-2,2-2-3,7 2-5,-1-4-2,8 2-1,3-5 0,8 3-2,3 0 1,6 3-2,2 1 1,5 5-2,2 3 1,0 3 0,-3 7-1,-5 2 0,-1 4 0,-4 3 1,-5 1-1,-3 1 0,-6 0 1,-3 0-1,-3-3 2,-4 1-1,-6-1 1,-4 1 1,-9-1 0,-2 1 1,-9 0 0,-5 2 0,-8-2 0,-1 2 0,-6-2 0,3-1-1,-2-1 0,4-3-1,2-2-1,7 1 0,4-5 0,4 0 0,4-3-1,3 0-1,12-1-2,-13-1-5,13 1-19,0 0-4,-14-3 0,14 3-1</inkml:trace>
  <inkml:trace contextRef="#ctx0" brushRef="#br0" timeOffset="16323">-10 989 17,'-10'7'12,"10"-7"0,0 0-2,0 0-4,0 0 0,0 0-1,14 9 1,-1-5 1,9 4 1,3-5-1,12 7-1,6-5 1,10 3-1,5-4-1,12 3-1,5-5-1,6-1 0,1-1 0,3-1-1,-5-4 1,-3 0-1,-8 1 0,-7-2 0,-13 3 0,-7 2 0,-11-2-1,-6 3 1,-10-1-1,-3 1 0,-12 0 0,10 4 0,-10-4 1,0 0-1,0 0 0,0 0 0,0 0 0,0 0-2,0 0 0,0 0-7,0 0-19,-9-3-3,-6-3-1,-10-1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58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3328 13,'0'0'14,"0"0"-2,0 0-2,10-11-2,-4 0-2,6-8-1,3-9 0,7-9 1,5-14 1,8-10 0,5-13 0,9-8 0,6-11-1,6-6-2,4-8 0,7-8-1,5-9-1,4-5 0,-5-5 0,1 2-1,-6-4-1,-1 3 0,-5 2 0,-2 6-1,-5 11 1,0 7-1,3 10 0,-1 5 0,-2 5 1,-1 8-1,-2 8 0,-4 6 1,-6 7-2,-8 6 1,-8 8 0,-3 3 0,-6 9 0,-6 3-1,-3 6 0,-5-2-2,-2 6-2,-2-2-4,-2 2-12,-1 4-2,-6 2 0,-3 3 1</inkml:trace>
  <inkml:trace contextRef="#ctx0" brushRef="#br0" timeOffset="571">1397 421 11,'0'0'14,"0"0"0,0 0-1,0 0-2,0 0-2,0 0-2,0 0 1,0 0-2,0 0-1,13-16-1,2 8 0,7-7-2,9-3 1,5-8-2,17-2 0,7-5 0,8-4 0,5-2 0,4 1 0,-2 1-1,-2 4 1,-7 4 0,-11 4 1,-11 5-2,-8 9 1,-12 4-1,-5 5 1,-7 5-1,-12-3 0,11 15 0,-9-1 0,0 2 1,-3 5 0,0 3 0,-2 5 0,-2 3 0,-3 6 0,-2 6 1,-1 0-1,-3 3 0,1-1 0,-3 1 0,1-3 0,0-5 0,3-2 1,1-6-1,0 0 0,3-4 0,0-1 1,3-5-1,-1 1-1,1 1 1,0-2 0,1-3 1,2-3-1,-2-3 0,3-2 1,1-10-1,-4 16 1,4-16 0,0 0-1,0 0 1,0 0-1,0 0 0,0 0-1,0 0-3,0 0-10,-12-1-17,12 1 0,-20-3-2,3-7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0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44 2,'0'0'9,"0"0"-2,0 0-2,0 0-1,0 0 0,-2 20-2,2-3 0,-2 6 1,0 5 0,6 8 0,-5 4 2,-5 3-1,1 3 0,-2-2 0,0-5 0,0-3-1,2-6 0,-2-6 0,3-6 0,0-7-1,4-11 1,0 0 0,0 0-1,0 0-1,-12-17 0,8-3-1,-2-5-1,1-6 1,-3-4-2,3-5 2,1-2 0,2 4-1,0 2 2,2 3 0,2 5 0,1 2 0,2 5 1,0 1-1,4 6 0,4-3 0,5 2-1,3 3 0,5-1 0,3 4 1,4 3-1,3 1 0,1 3 1,-2 4-1,-4 2 0,-3 3 0,-6 0 0,-4 3 0,-5 0 0,-3 0 1,-5 2-1,-7-3 2,-4 2 0,-7 2-1,-1-3 2,-6 4-1,-3 0 0,-2-2 0,-1 0-1,3 0 1,4-3-2,4-4 1,6 3-1,9-8 0,0 0 1,23 4-1,1-2 0,5 2 0,2 2-1,7 1 1,0 2-1,-1 4 1,-5 0-1,-6 3 0,-7-2 1,-4 5-1,-5-2 1,-7 4 0,-3 1 1,-4 2-1,-7 2 1,-4 1 0,-2-1 0,-7-1 1,-4 1 1,-7-5 1,-2 0 0,-6-8 1,6-2 0,-7-5 0,5-3 0,3-4-1,8 0-2,5-6 0,7-1-2,6 1-1,2-4-1,10 1-2,-1-3-3,-1 13-10,16-20-12,-6 9-1,5 0 1,1 0 1</inkml:trace>
  <inkml:trace contextRef="#ctx0" brushRef="#br0" timeOffset="1522">909 318 18,'0'0'12,"0"0"0,0 0-2,-2-10 0,2 10-3,0 0 0,0 0-2,0 0 2,0 0-4,0 0 0,0 0-1,-6 16-1,2-4-1,-1 3 1,-2 5-1,0 2 0,-2 5 2,-2 0-1,2 0 1,-1-6 0,3-4 0,1-3 0,3-4 1,3-10 0,0 0 0,-6-10-1,6-3 0,-2-4 0,-1-4-1,-1-5 1,0-2-2,0-2 0,1 3 0,1 1 0,1 4 0,3 3-1,1 2 1,3 6-1,-6 11 0,17-10 0,-17 10 1,17 4-1,-6 4 0,-2 5 0,2 4 1,0 6 0,-1 3 0,3 5 0,2 1 0,1 0 1,1-2 0,3-3 0,-1-4 0,2-7 0,0-2 1,-3-9 1,0-3-1,-4-10 1,0-4 0,-4-5-1,-4-4 0,-2-6 1,2-3-2,-4-3 0,1-1 0,-2 1-1,2 3 1,-3 2-1,3 5 0,-1 4 0,-1 6-1,2 4-1,-3 9-3,0 0-5,0 0-7,12-4-9,-12 4-3,15 9 0,-5-5 2</inkml:trace>
  <inkml:trace contextRef="#ctx0" brushRef="#br0" timeOffset="2303">1417 279 17,'0'0'15,"0"0"-4,0 0-2,0 0-3,0 0-1,0 0-3,0 0 1,0 0 0,-6 15 0,3-5 0,-2 4 0,2 3 0,-1 3 1,0 4-2,-1 2 0,3 1 0,1 1-1,0-4 0,-1-1 0,1-4 0,-1-5 1,1-2 0,1-12 1,0 0 2,0 0-1,0 0 0,-3-20 0,5 0-1,0-7 0,2-5 0,1-5-2,-1-3-1,3-1 0,-2 5 0,-3 4 1,2 4-2,5 5 1,2 7-1,0 5 0,5 4 0,3 5 0,4 3 0,8 3-1,-2 1 2,-3 5-1,-1 1 0,-1 2-1,-5 2 2,-5 2-1,-4-1 0,-7 2 0,-5-2 1,-7 1 1,-1-2 0,-4-1 0,-4-2 1,-3-2 1,-1-3 0,-3-1 0,-2-1 0,-1-4 0,3 1 0,0-2-1,4 0-1,5 0-1,3-3-2,13 3-7,0 0-16,0 0-4,18-14 1,-3 0-1</inkml:trace>
  <inkml:trace contextRef="#ctx0" brushRef="#br0" timeOffset="3425">2568 90 4,'-5'-11'15,"5"11"-3,0 0 0,0 0-2,0 0-1,0 0-2,0 0-1,0 0-1,0 0-2,0 0-1,0 0 0,-3 13 0,3-13-1,5 22 1,-1 0 0,0 4 0,2 9 1,-1 7-1,2 4-1,-2 0 0,0 4 0,-1-5-1,1-4-1,0-4-3,1-7-5,-1-5-8,-1-4-1,-2-7-3,0-1-1</inkml:trace>
  <inkml:trace contextRef="#ctx0" brushRef="#br0" timeOffset="3755">2332 627 11,'0'0'14,"0"0"-3,20-8-1,5 1-2,7-1 0,6-2 0,7 3-1,1 1-1,4 2 1,-3-1-2,-2 4-1,-8 0-1,-5 2-1,-9 1-1,-6 0 0,-4-2-2,-13 0-2,0 0-7,0 0-10,4-12-3,-4 12 0,-19-25 0</inkml:trace>
  <inkml:trace contextRef="#ctx0" brushRef="#br0" timeOffset="4096">2355 90 8,'17'17'17,"4"-13"2,9 3-12,6-1 0,5 1 0,8-2 1,1-5-1,3 0 2,-6-8-3,1 7-2,-9-7-1,-5 6-1,-6-5 0,-8 5-2,-7-4 0,-13 6-2,9 7-2,-9-7-5,-9 11-11,4 0-3,-5-1 0,10-10-1</inkml:trace>
  <inkml:trace contextRef="#ctx0" brushRef="#br0" timeOffset="5378">3089 317 6,'0'0'6,"0"0"0,0 0 0,0 0 0,0 0 0,0 0 0,0 0 0,0 0 0,0 0 0,0 0-1,0 0-1,0 0-2,0 0 0,0 0-2,0 0 1,0 0-1,0 0-1,0 0 1,0 0 0,-7 10 1,5-1-1,-2 6 2,-2 5 0,0 4 1,-4 4 1,-1 4 0,-3 0-1,1 0 0,2-7-1,1-1 0,0-8 0,6-5 0,4-11 0,0 0-1,0 0 1,14-22 0,-7 3 0,0-4 0,-1-3-1,-2-3-1,-3-3 1,-2-1-1,-4 2 1,1 3-1,-2 2 1,2 6-1,2 4 0,1 4 0,1 12 0,13-4 0,-1 12 0,2 1 0,5 4-1,-1 4 1,2 0-1,1 2 2,-6 0-2,2 0 2,-6 1-1,0 0 0,0-2-1,1 1 2,1-1-1,-1-2 0,2-2 0,0-4 1,1-5 0,2-6 1,-5-6 0,0-4 0,-4-8 0,0-3 1,-4-5 0,0 0-1,-6-3 0,0 2-1,-3 0 1,1 2-2,0 4 1,-1 3-2,3 5-2,-2 0-2,4 14-7,2-10-7,-2 10-8,13 0 0,0 2 0</inkml:trace>
  <inkml:trace contextRef="#ctx0" brushRef="#br0" timeOffset="6479">3542 259 2,'0'0'5,"0"0"-3,0 0 0,0 0 0,0 0 0,0 0 1,0 0 0,0 0 1,0 0 1,0 9 0,0-9-1,0 0 0,-3 15 0,3-15-1,-4 15-1,4-15 0,-2 15 1,2-15-1,-2 16 0,3-7 0,-1 2 0,1 2 0,-1 3-1,1 1 1,2 6-2,-3 1 1,4 1-1,-2-1 0,0-2 1,-1 0-1,2-3 0,-2-2 1,-1-4-1,3-3 1,-3-10-1,4 15 1,-4-15 1,0 0 0,0 0 2,1 9 1,-1-9-1,0 0 1,-3-9-1,3 9 0,-5-20 0,4 2-2,-1-6 0,2-6-2,-1-5 0,1-3 0,2 0 0,1-1-1,2 3 0,1 5 1,4 5-1,-2 6-1,5 4 1,5 5 0,1 4-1,1 2 0,4 4 1,-2 2-1,-2 3 0,4 2 0,-5 1 0,-5 2 1,-2 1-1,-5 3 1,-4 1 1,-3 1-1,-4-1 1,-3 1 1,-6-1 1,2 0 1,-6-2 1,-2 1 0,-5-5 0,0-1 0,-4-2 0,0 0 0,0-4-3,1-1-4,5-2-16,6 2-6,0-9 0,4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4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416 89 10,'0'0'13,"-14"-7"1,14 7-2,-15-1-3,5 1-2,-2 4-3,-3 2 0,-2 4 0,-5 1 0,-2 6 2,-4 2-2,0 4 1,-1 5 0,4 3-1,2 0-1,7 2 0,7-1 1,11-1-2,11-3-1,15-3 0,14-8 0,8-6 0,9-8 0,6-9 0,0-8-1,-1-9 2,-7-5-1,-8-6 1,-14-5-1,-9-2 1,-11-4 0,-9 3-1,-10 1 0,-8 5 0,-6 2-1,-9 5 0,-6 10-1,-14 8 0,-9 13-1,-13 10-1,-9 13-4,-11 8-10,-4 11-10,3 8 1,1-1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45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0-4 16,'0'0'13,"20"4"0,-5-2-1,6 0-2,4 2-2,8-2-3,5 2 0,5-1 0,6 1 0,6-1-1,8 2 1,4-3-1,12 3 1,5-3 0,14 2 0,3 0-1,13 1 0,6-2-1,8 1-1,5-2 0,1 1 1,-1-3-1,2-1 0,-5-4 1,0 2-1,-13-4 0,-4 2 1,-7-1-1,-4 2 0,-7 0 0,-5 2 0,-4-2-1,-3 3 0,-5 0-1,-5 1 1,-8-1-1,-4 0 1,-9 0-1,-8-1 0,-10 1 1,-8 0 0,-6 0 0,-6 0 0,-4 1 1,-10 0-1,0 0 0,0 0 0,0 0 0,0 0 0,0 0-1,0 0 1,0 0-1,0 0 0,0 0 1,0 0-1,0 0-1,0 0 1,0 0-1,0 0-1,0 0-1,0 0-7,10 2-12,-10-2-10,0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8.8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 78 13,'0'0'14,"0"0"-6,-3 15-3,2-3-1,1 5 0,0 6 2,-1 8 0,1 4 1,0 5-1,0 3-1,0 0-2,0-1 1,0-3-1,0-6-1,0-5 0,-1-9 0,1-3 2,0-16 1,-3 10-1,3-10-1,-6-14 0,0-5 0,2-8 0,-1-4-2,-4-9-1,3-5-1,-4-6 0,-2 3 1,4 1 0,2 5 0,1 7 0,4 4-1,7 7 1,2 7-1,8 1 0,10 5 0,4 1 0,7 3 0,1 1 0,6 4 0,-3 2 1,-2 4-1,-4 5 1,-8 3-1,-8 4 1,-9 3 1,-8 2 0,-10 0 1,-4 1 0,-10-3 1,-2 1 0,-1-5 0,1-2-1,1-5-1,5-3-1,8-2 0,10-3-2,0 0 1,18-7-2,2 5 1,3 0 0,4 3 0,1 1 1,-2 6 0,-4 5-1,-4 4 1,-5 3 0,-4 5 0,-6 0 1,-6 2-1,-3 1 1,-3-2 1,-1-1 1,-7-4 0,-1-1 2,-9-6 0,-1 3 0,-5-6 1,0 0 0,-2-6-1,2 1 0,2-5-1,7 0-2,4-4-2,8-5-3,11-2-6,5-6-9,10-3-9,10-2-1,8-5 2</inkml:trace>
  <inkml:trace contextRef="#ctx0" brushRef="#br0" timeOffset="861">677 240 11,'0'0'15,"0"0"2,0 0-10,0 0-3,0 0 0,0 0 0,1 11 1,-1-11 0,3 14-1,0-3 0,4 4-1,-3 2 1,2 6-1,0 3-1,3 5 1,3-1 0,0 1 0,1-4 0,0-2 0,-1-6 0,1-2 2,-3-10-1,1-5 0,-11-2 0,15-18 0,-10-1 0,0-5-2,-2-7 0,1-3-1,-4-3-1,1 1 0,-1 3 0,-1 3-2,3 6-1,-1 4-5,6 11-4,-7 9-6,13-8-8,1 9 0,1 1-1</inkml:trace>
  <inkml:trace contextRef="#ctx0" brushRef="#br0" timeOffset="1312">1105 266 34,'3'19'13,"-3"-3"1,2 4 0,-2 0-2,3 6-4,-3-1-2,4 3-2,-3-2-1,3-3 0,-1-5-1,-1-3 0,0-5 1,0-1 0,-2-9 1,0 0-1,0 0 1,0 0 0,-7-21-1,3 5 0,0-7-1,3-4-2,1-6 0,1-5 0,5 0-1,3 0 0,4 1 0,4 3 0,1 5 0,4 3 0,6 7 0,0 7 0,1 5 0,-1 5 0,-2 5 1,-1 4-1,-3 5 0,-1 3 0,-8 4 1,-3 1-1,-4 1 1,-4-1 1,-5 0 0,-3-3 0,-2-3 2,-4-1-1,-6-2 1,-3-3 0,-3-3 0,1-2-2,-2-2 0,-1-2-3,5-1-5,-1-5-12,5-4-9,9-1-2,4-5 2,6-1-1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1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192 0 1,'0'0'12,"0"0"-3,0 0-1,8 10-1,-8-10 0,11 16 0,-3-2 2,1 1-1,-3 4 0,0 5-2,-4 3 1,3 6-3,-4 2 0,1 3-1,-2 1 0,2 1-2,0 0-1,1-5-5,2-3-7,0-3-9,-6-8-1,2 0-1</inkml:trace>
  <inkml:trace contextRef="#ctx0" brushRef="#br0" timeOffset="270">29 478 22,'0'0'17,"12"-7"1,3 0-2,6 2 1,4-3-3,10 2-4,0-1-2,6 2-2,-1 0-3,0 3-1,-1 0 0,-5 0-2,-4 1 0,-7-1-2,0 2-5,-11-6-7,0-2-10,-12 8-3,7-21 1,-10 4 0</inkml:trace>
  <inkml:trace contextRef="#ctx0" brushRef="#br0" timeOffset="541">0 79 21,'0'0'23,"0"0"1,24-12-4,4 5-6,12 3-5,2-3-2,7 5-2,0-3-3,0 3-1,0 0-3,-8 1-7,-5 0-11,-4 1-6,-9-2 0,1 1 1</inkml:trace>
  <inkml:trace contextRef="#ctx0" brushRef="#br0" timeOffset="861">614 173 28,'0'0'20,"4"-9"-2,-4 9-2,0 0-3,0 0-3,0 0-4,0 0-3,9 13-1,-4 0-1,1 4 0,-2 4 0,2 2 0,1 2 0,4 2 0,-1-1 0,2-1 1,-1-5-1,0-2 1,1-5-1,-1-2 1,0-5 0,1-2 0,-3-4 0,5-2 0,-14 2 0,19-20-1,-10 4 1,-2-6-1,-3-5 0,-1-4 0,1-2 0,-3-2-1,1 1-1,-2 1 0,3 5-3,-1 3-5,6 8-9,-1 3-9,1 4-2,3 3 2,-2-1 0</inkml:trace>
  <inkml:trace contextRef="#ctx0" brushRef="#br0" timeOffset="1312">1045 133 2,'0'0'19,"0"0"-1,5 10 1,-5-10-9,0 0-4,4 19-1,-4-5 1,3 5-1,-1 3-1,2 4 1,-1 1-1,1 3-1,-2-2 0,1-3 0,-2-5-1,1-3 1,-2-6 0,0 0-1,0-11 2,0 0-1,0 0 1,1 9 0,-1-9 0,0 0-1,-1-19 1,2 7-2,-2-8 0,2-3-1,4-8 0,2-4-1,0 0 0,0 1 0,2 1 0,3 3 0,0 5 0,-1 7-1,-1 3 1,-1 6-1,3 4 0,1 3 1,-1 3-1,2 1-1,-2 3 1,2 1 0,-1 2 0,-1 1 0,-4 0 0,-2 0 1,-1 1-1,-7 0 1,0 1 1,-5 2-1,-3-2 1,-3 1 0,0 2 0,-5-1 0,2 2-1,-1-3-2,-1 4-12,-6-4-14,-6-6-1,-7-4 1,-13-7-1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19:46:14.2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2986 2946 1677,'16'-4'2193,"-16"4"-774,10-12-903,-10 12 387,0 0 129,12-8 129,-12 8 0,0 0 129,-5-10 129,5 10-129,-21-4-516,11 4 0,-11 0-258,3 6-129,-9 0-129,1 5 0,-6-1 0,0 9 0,-3 1 0,-2 3 0,-4 1 129,1 6-129,-2 0 0,1 6 0,-5-3 129,6 6 0,-2-3-129,2 10 0,0-4-129,2 2 129,4 0-129,4 1 0,6-1-129,6-6 0,7-4 0,9-1 0,4-8 0,16-2 129,6-9 0,13-5 0,3-3 0,10-3 129,2-3-129,6-2-129,-1-5 129,-2 2-129,-4-1 0,-5 0 0,-6 4 0,-1 1 0,-10-1-129,-7 2-387,3 0-645,-13 0-2451,2 0-387,-14 0-516,16-4-129</inkml:trace>
  <inkml:trace contextRef="#ctx0" brushRef="#br0" timeOffset="640.0364">3182 3742 1806,'-23'-6'3096,"3"-10"129,20 16-387,-13-21-2322,11 6-258,2-2-258,0 0 0,3-5 0,5 0 129,2-4-129,4-1 258,4-2-258,3 1 129,2 0 0,3 3 0,2 5-129,2 2 0,-2 5 0,0 6 0,-2 7 0,-5 5 0,-4 8 0,-6 8 258,-3 4-129,-6 6 129,0 2 129,-6-4 258,-2 7 0,-9-12 258,3 7 129,-9-14-129,5 10 0,-10-13-258,6 5 0,-7-8-129,4 0-258,-3-5-129,0 1 0,2-5-258,2-2 129,4 0-258,-1-5-258,19 5-516,-24-14-774,24 14-1935,0-16-387,5 3-129,11 3 0</inkml:trace>
  <inkml:trace contextRef="#ctx0" brushRef="#br0" timeOffset="1202.0688">3884 3344 7740,'9'11'4128,"-9"-11"-387,-12 12-129,-1-3-3483,-2-1-129,-4 0 0,-4 3 0,-3 0 129,0 0 0,-1 2-129,4-3 0,-1 1 0,5 1 0,5-2-129,1-2 0,13-8 0,-7 20 0,7-20 0,13 13 0,4-6 0,4-2 129,5 0-129,-1 2 129,8 0 0,-4 3 0,-3 0 0,-1 4 0,-4-1 0,-5 4 129,-4-3 0,-5 5 129,-7-5 0,0 2 258,-10-5-129,-4 4 129,-6-5-129,-1 1 129,-4-2-129,1-3-387,1 0 0,0-4 0,5 2-387,2-4-129,16 0-258,-22-2-387,22 2-1032,0-14-1806,0-1 0,12-9-645,6-8 387</inkml:trace>
  <inkml:trace contextRef="#ctx0" brushRef="#br0" timeOffset="1548.0886">4186 2963 3612,'11'0'3612,"-11"0"0,0 22-516,0-1-2580,0 8-516,0 10 129,0 5 129,3 7 387,-2 7-387,5 6 258,-1-5 0,5 10 0,-5-8-129,8 0 129,-4-10-129,6-2-258,-2-13-129,2-6 0,-2-12-129,-1-6 129,0-7-645,-12-5-258,8-6-645,-8-11-1161,-10-2-258,-7-3-516,-6-4 129</inkml:trace>
  <inkml:trace contextRef="#ctx0" brushRef="#br0" timeOffset="1960.1121">3936 3424 1935,'0'0'3096,"0"0"-516,26-4-387,2-7-645,12 5 129,3-12-387,10 9-258,3-12-516,6 7 129,-1-4-387,0 4 0,-4 2-129,-7 6 0,-8-1-129,-6 3 129,-9 4-129,-5 0 129,-9 2-129,-13-2 129,12 14 0,-11-3 129,-1 1 129,0 4-129,0 4 129,-1 10 0,-5-1 0,4 9 0,-4-1 0,3 8 0,1-4-129,2 5 0,-1-8-129,1 2 258,1-9-387,5-2 258,4-4-387,1-7-129,5-3-645,-16-15-1419,24-6-1806,-8-12-258,-2-12-129,-1-15-129</inkml:trace>
  <inkml:trace contextRef="#ctx0" brushRef="#br0" timeOffset="2141.1225">4703 2908 10191,'-14'-8'4644,"9"20"-387,4-2-516,-1 5-4386,2-15-1935,0 21-1548,7-9-387,-7-12-387,20 15 0</inkml:trace>
  <inkml:trace contextRef="#ctx0" brushRef="#br0" timeOffset="2712.1552">4975 2958 8901,'14'16'4515,"-9"1"-258,-1 6 0,-5 5-3870,1 9-516,0 14 129,3 7 129,-1 9 0,0 3-129,-1 0 0,0-2 258,-1-5-129,0-4 0,0-11 0,1-4 0,-1-14 0,2-7-129,2-7 0,-4-16-258,7 16-258,-7-16-129,0 0-258,0-23 129,0 9 0,-12-11 0,4 4-258,-12-12 258,-1 5 0,-8-5 516,0 6 0,-1-5 129,1 6 0,2 4 387,1 3 129,11 6 387,0-2-258,15 15 0,-4-17 258,10 13-129,9-3-129,11 4 0,9-6-258,10 3 0,5-5 0,8 4 0,4 0-129,1 2 0,-3-5 0,-1 3 129,-11 3-516,-6-2 0,-5 6-516,-15-5-903,-2 3-2451,-20 2 0,11 0-645,-11 0 258</inkml:trace>
  <inkml:trace contextRef="#ctx0" brushRef="#br0" timeOffset="3224.1843">5407 3432 5289,'13'20'3999,"-13"-20"-387,0 0-774,8 14-2838,-8-14-129,3 19 258,-3-19 0,5 24 129,-5-8 129,3 5-129,-3-7 0,3 14 258,-1-9-129,2 7 258,-3-9-258,5 4 0,-2-10-129,-4-11 129,20 13-258,-5-13 129,1-11-129,4-3 0,-2-7 129,2-3-129,-4-1 129,1 0 0,-7 1 258,0 4-258,-9 1 0,-1 1-129,0 7 0,-6-1-129,6 12-129,-15-16-129,15 16-645,-19-13-903,19 13-2322,0 0-258,0 0-387,0 0 129</inkml:trace>
  <inkml:trace contextRef="#ctx0" brushRef="#br0" timeOffset="3784.2165">5862 3483 5031,'0'24'3612,"0"-24"0,9 17-1419,-9-17-1935,17 18 129,-3-12-129,2-6 129,2 0 0,2-5 129,3-4 0,-2-8-129,2 0 129,-5-8 0,1 5-258,-8-8 0,2 6 0,-9-1 0,-1 8-129,-3-2-129,0 17 0,-14-12-129,0 12 0,-1 3 258,-4 6-129,-2 4 129,2 4 0,-4 5 129,3 3 0,-3 1 129,6 6 0,-3 0-129,7 1 0,-1-5 129,6 6-129,2-8-129,6 2 0,0-5 0,7 0 0,8-8 0,3 3-129,6-4 0,6-9 0,4-1 0,7-4-258,3 0-387,-2-9-774,10 3-1419,-5-10-1548,-3-3 0,-4 0-516,-5-2 775</inkml:trace>
  <inkml:trace contextRef="#ctx0" brushRef="#br0" timeOffset="4348.2486">6347 3334 3999,'5'19'3612,"-5"-19"0,7 24-258,-1-12-3225,-2 5 0,5-3 258,-5 4-129,3 7 129,-1-5 0,4 6 258,-3-6-129,3 6 129,-2-6 0,5 7-258,-3-12 129,2 1-258,-12-16 129,24 9 0,-11-9-129,1-5 0,-2-12 0,2-6 0,-4-4 129,4-1 0,-4-2-129,1 2-129,-2 0 0,-1 7 0,-1 3-129,0 7 0,-7 11-129,20-6 0,-6 6 0,-3 5 0,2 7 0,2 5 129,-1 4 0,2 7 258,-4 1-129,2 7 129,-2-1-129,2 3 0,-1-4-129,1-5-129,2-1-258,-4-16-903,13-2-2709,-6-10-516,-1-9 0,2-7-387</inkml:trace>
  <inkml:trace contextRef="#ctx0" brushRef="#br0" timeOffset="4764.2725">7245 3325 7353,'14'10'4515,"-14"-10"-645,0 0 0,0 0-2709,0 0-1419,-13 13 129,1-12 129,-4 5 129,-3 0 129,-2 3 129,-6 1 0,2 8 129,-3 2-129,2 5-129,-1 0 0,4 5 0,1-2 0,4 6 0,6-7 0,9 2 0,3-4-129,9-3 258,11-1-258,8-2 0,6-9 0,10 2 0,5-9 0,5-3-129,2-3-258,-2-12-774,13 5-2193,-12-9-1161,-3-1-258,-4-8-516,-7 0 0</inkml:trace>
  <inkml:trace contextRef="#ctx0" brushRef="#br0" timeOffset="5512.3153">7550 3442 6966,'15'0'3999,"-15"0"129,11 7-516,-11-7-3483,10 10 0,-10-10 258,3 16 129,2 0 0,-5-16 129,0 26 0,-7-13 258,6 11-258,-5-5-258,5 7-129,0-7-129,1 1 0,2-3-129,7-2 0,2-1 0,5-6 0,2-4 0,5-1 0,0-3 0,4-6 0,1-6 0,0-3 0,0-10 0,-2 0 0,-2-2-129,-1-4 129,-6 2-129,-3-3 129,-5 3-129,-5 4 129,-3 6-129,-1-4 129,-2 9-129,-7-1 0,9 15 129,-21-15-129,11 13 129,-3 2-129,0 0 0,2 9 129,11-9 0,-17 27 129,11-9-129,2 7 258,1 1-129,3 11 129,3 3 0,8 7 129,-2 7 0,6 8 0,-2 2-129,6 6 0,-5 5-258,3 3 129,-4 2-129,-4 4-129,0 6-903,-9-6-3612,0-1 129,0-5-516,-9-14-516</inkml:trace>
  <inkml:trace contextRef="#ctx0" brushRef="#br0" timeOffset="9892.5656">2875 4894 4386,'0'0'4128,"0"0"-387,0-7-516,0 7-2838,-22-2-129,6 2-129,-6 0 129,-4 4-258,-3 3 0,-5 3 0,-5 6 129,-1 5 129,-4 3-129,-1 6 0,-3 5 0,1 4 0,-1 4-129,1 3 129,7-3-129,5 1 0,6 1 0,8-1 0,10-5 0,8 0 0,8-4 129,15-2-129,6-4 258,9-4-258,5-4 0,5-7 129,5-1 0,4-3-129,-1-4 0,-1-1-129,-1 0 0,-3-5 0,-2 3-903,-9-3-2709,-2-6-387,-2-5-129,-11-11 129</inkml:trace>
  <inkml:trace contextRef="#ctx0" brushRef="#br0" timeOffset="10303.5894">3433 5022 2451,'-10'16'2838,"-1"-15"258,11-1-2322,-3 11-645,3-11-129,-7 20 258,1-8 258,3 4-258,0 2 129,3 5 0,-1 4-129,1 8 129,0 3-129,0 9-129,1 1 129,2 1-258,-1 2 387,1-1-387,2-6 0,-4-4-258,4-8 129,-3-12-129,3-5-1419,-5-15-1548,0 0-516,21-18 387</inkml:trace>
  <inkml:trace contextRef="#ctx0" brushRef="#br0" timeOffset="10583.6054">3395 4995 2322,'-5'-17'3483,"5"17"0,0 0-258,0 0-2451,0 0-516,0 0 129,12 0-129,4-2 129,4-3 129,10 1 0,2-4-129,11 0 129,4-1-258,2 0-258,4 1 0,-4 1-129,-2 7-516,-10-4-1161,-7 3-1935,-3 4-258,-27-3-129</inkml:trace>
  <inkml:trace contextRef="#ctx0" brushRef="#br0" timeOffset="10852.6208">3441 5214 6063,'66'11'4386,"-26"-11"-129,6 0-387,-1 0-3612,4 2-258,1-2 129,-3 2-258,-1-2 0,-4 1-645,-5-2-903,-2-3-2193,5 2-258,-6-10-258</inkml:trace>
  <inkml:trace contextRef="#ctx0" brushRef="#br0" timeOffset="11791.6745">4638 4954 1806,'13'0'3483,"-10"-12"-516,-3 12-903,0 0-129,-6-5-129,-9-2-387,3 7-387,-11 0-387,3 2-129,-7 0-129,-1 6 0,-4 1-387,-2 6 129,0 3-129,-2 3 0,-1 6-129,-3 7 129,3 4-258,-1 2 258,3 6-129,2 3 258,7 1-258,5 3 129,7-3 0,6-1 0,8-4 0,3-1 0,10 0 0,6-6-129,1-4 258,7-5-129,2-5 129,5-2-129,3-7 258,6-1-129,1-10 129,5-3-129,1-1 0,2-9 0,-3-3 0,1-4 0,-7-2-129,-2-2 129,-8-2 0,-5 1 0,-8-1 129,-6 4-258,-5-3 129,-5 4 0,-4 0 0,0-1-129,-3 5 129,-4 1-129,-4 0 129,-1 4 0,-5 3 0,1 1 129,-8 1-129,1 3 129,-5 0 0,1 3-129,-3 2 129,-1 5-258,-1-3 129,4 4 0,5-3-129,3-3 0,3 0 0,4-1-129,13-4-129,0 0-645,0 0-2451,17 5-1032,-1-5-258,5-2-387</inkml:trace>
  <inkml:trace contextRef="#ctx0" brushRef="#br0" timeOffset="12512.7157">5122 5728 645,'0'0'3612,"0"0"258,0 0-516,0 0-2580,0 0-516,0 0 129,0 0 0,13 0 387,-13 0-129,6-10 129,-6 10 0,7-14 258,-6 5-258,-1 9 0,0 0-387,11-12-258,-11 12-129,0 0 0,0 0 0,0 0 0,0 0 129,0 0 129,0 0 129,0 0 0,0 0 129,0 0-129,0 0-129,-6 4 0,6-4-774,0 0-645,0 0-3225,1-8-258,-1 8-258,14-16-258</inkml:trace>
  <inkml:trace contextRef="#ctx0" brushRef="#br0" timeOffset="19368.1078">6620 5017 903,'0'0'645,"0"0"-258,0 0 0,0 0-129,-6-1 129,6 1-129,-12-2 0,12 2-258,-20-2 129,8 2-129,1 0 258,-3 1-258,1 3 0,-3 3-258,3 1 258,-2 1 0,0 1 0,-3 2 0,4 0 0,-2 0 0,4-1 258,-1 0-258,1 1 0,3 5 129,2-5-129,0 4 0,4-1 0,1 2 0,2-2 0,0 1 0,5-3-129,5-1 129,4-2 0,2-1 0,4-4 129,4-4-129,1-1 129,3-5 0,0-2-129,1-6 129,-3-2 129,0-4 0,-4 0-129,-1-3 129,-5 0 0,-2-2 0,-4 0-129,-4 1 258,-1 0-258,-5 5 258,0-2 0,-5 7-129,-6 1 0,-3 8 129,-5 4-387,-1 1-387,-1 7-903,2 11-1290,-6-11-387</inkml:trace>
  <inkml:trace contextRef="#ctx0" brushRef="#br0" timeOffset="19984.1431">6657 5150 1419,'0'41'1548,"0"-26"-387,3 4-258,3-1-258,4 6-258,3 4-129,-2 4-258,6 7-258,-3 2-129,2 6 0,-2 5-129,-1 1 0,-6 0 129,-3-2 0,-4-3 129,0-6 258,-8-6 258,-5-5 258,0-6 129,-6-6 0,4-2 387,-6-9-129,1-4-387,0-4 129,-1 0-129,-2-12-258,3-3 0,0-6-129,2-8-129,5-3 0,1-2 0,5-3 0,6-1 0,1 1 0,10 1-129,3 2 129,5 2-129,3 4 0,5 2-516,3 6-516,5 6-1419,-5-10-516</inkml:trace>
  <inkml:trace contextRef="#ctx0" brushRef="#br0" timeOffset="20661.1818">6937 5131 516,'0'0'-258,"0"0"1,9-5 257,-9 5 128,0 0 388,0 0 258,11-2-258,-11 2 258,0 0 129,0 0-129,5 7-129,-5-7 0,1 14-387,-1-14 129,5 20 0,-2-7-258,1 1-129,1 5 129,0-2 129,1 2-258,-1 0 0,1 0 129,-3 1-129,1 0 0,-2-4 129,2-3 129,-4-13 516,3 18 516,-3-18-129,0 0 129,0 0 0,0-6 258,0-11-516,0 0 258,0-7-774,0 0-258,3-6 0,2 1-258,1 0 0,1-5 0,4 10-258,0-2 129,3 9 0,-1 1-129,6 8 129,-2 0-258,9 6 0,-3 2-258,8 0-129,-7 0-516,7 0-2064,2 7-903,-10-5 258</inkml:trace>
  <inkml:trace contextRef="#ctx0" brushRef="#br0" timeOffset="21207.213">7458 5288 1677,'-13'0'3354,"-3"0"258,16 0-903,-10-14-2193,3 4-258,1 0-129,1-2-129,1-3 129,3 1 0,1-1-129,2 1 258,9-3-516,1 7 258,2 1-129,5 5 129,-1 4-129,2 0 129,-2 2 0,2 8-129,-5 4 129,-1-2-129,-3 2 129,1-3 129,-8 0 129,-4-11 258,6 20 0,-6-20 258,-6 13-129,-4-10 129,10-3-129,-24 8 0,14-2-258,-6-5-387,5-1-258,0 0-258,-4-1-516,15 1-387,-14-6-1677,14 6-903,-11-11-258</inkml:trace>
  <inkml:trace contextRef="#ctx0" brushRef="#br0" timeOffset="21635.2375">7809 5066 3096,'-1'13'3225,"-12"-12"0,13-1-2451,-14 20-774,7-5 0,-5 6 0,3-1 0,-1 5 0,3-3 129,1 3 129,5-5-129,1 1 258,0-5-129,11-3 258,0-6-129,7-2 129,1-5-129,6 0-129,-4-5 129,2-3-129,0-4 0,-2 0 129,-8-2 258,2 2-129,-9-2 129,2 4-258,-8-2 129,0 12-258,0-19 129,0 19-387,-5-13-129,5 13-387,0 0-387,-17-14-1419,17 14-1677,0 0-387,0 0 258</inkml:trace>
  <inkml:trace contextRef="#ctx0" brushRef="#br0" timeOffset="22300.2755">8114 5141 129,'0'46'2193,"0"-14"-2064,0 5-129,0 3 0,0 1 258,0 1 387,1-4 129,2 0 129,-1-2-129,0-2 258,1-3-258,0-3-129,-1-6-258,0-2-129,-2-3-258,3-4 258,-3-13 129,3 16 129,-3-16 129,0 0-129,-7-5 258,7 5 129,-12-25 0,5 9-387,-1-10 258,1-3-258,-2-6-129,5 0 129,-2-5-258,2 0 129,3 1-258,1-1-129,6 3-129,5 3 129,6 3-258,2 4 258,4 4-258,3 1 129,4 8-129,-2 3 129,5 6 0,-4 5 0,-1 0 129,0 5-129,-3 2 0,-3 4 129,-2 1 0,-7 2 129,-6 1 0,-1-1 0,-6 0 0,-2 4 387,-11-5-258,1 5 129,-8-8-129,-1 1 0,-2-3 0,0-2 129,-4-3-387,5 0-516,4-3-516,-3 0-1548,4-7-1548,17 7-387,-13-17 387</inkml:trace>
  <inkml:trace contextRef="#ctx0" brushRef="#br0" timeOffset="30423.7402">8812 5098 258,'19'0'2838,"-19"0"-1161,0 0-903,14-11 516,-14 11 129,0 0-129,5-16 258,-5 16-258,0 0-129,0 0-258,-13-8-129,13 8-387,-26 4-258,10 7 129,-6-2-129,0 4 258,-2 1-258,0 3 129,2-5-129,3 1 129,1-1-129,4 1 0,3-5-129,11-8 129,-13 17 0,13-17 129,-4 13-129,4-13 129,2 13-129,-2-13 0,16 18 0,-2-9 0,5 0-129,-2 1 0,4 0 0,2 2 0,-4 2 0,1-2-258,-4-1 258,-2 1 0,-5 0 0,0-2-129,-5 1 258,-4-11-258,5 14 387,-5-14 0,0 13 0,0-13 0,-15 11 258,5 1-129,-7-8 129,3 6-129,-7-6 129,3 6-387,-3-5 129,3 0-258,3-3-129,-2-2-516,17 0-903,-17 1-2709,17-1-258,0 0-387,0-18 0</inkml:trace>
  <inkml:trace contextRef="#ctx0" brushRef="#br0" timeOffset="32871.8802">9505 5280 774,'0'0'903,"0"0"0,0 0 0,10 4-258,-10-4 129,0 0 129,0 0 0,16 9-129,-16-9 129,12 5-129,-12-5-129,13 5-129,-13-5-129,16 2-129,-16-2-129,0 0 0,13 2 129,-13-2 258,0 0 0,0 0 129,0 0 129,0 0-258,0 0 129,0 0 0,0 0-258,0 0 0,0 0-129,-11 1 0,-2-2 0,2-2 129,-7-9-129,1-1 258,-7-9-129,-1-3-129,-2-5-129,0-2 0,-5-6 0,1-3-129,0-1 129,1 0-258,4-1 129,0 4 0,0-1 0,4 3 0,3 1 129,1-1-258,6 5 0,-1 1 129,8 2-129,0 0 0,5 0-258,9 0 129,8 8-387,0-4 129,10 6 0,0-3-387,6 9 258,-3-3 0,4 9 0,-5-2-129,2 9 0,-4 0 129,0 7-129,-5 3-129,-2 7 129,-2 1 0,-1 5 0,-4 3 0,-1 5 258,-7 1 129,-2 2 129,-3 4 129,-7 5-258,-2 2 129,-12 5-129,-2-1 129,-6 4-129,-7-5-129,-1 6 129,-2-4-258,-1-4-129,2 0 0,4-10 129</inkml:trace>
  <inkml:trace contextRef="#ctx0" brushRef="#br0" timeOffset="33060.8909">9134 5372 258,'21'25'1290,"-3"-23"-129,-1-2 0,6-3-129,1-6 0,2-10 258,3 1-258,-2-10-129,7-2 0,-4-3-258,1-4 0,1-1-258,0-1-387,-2 9-1032,2 5-2322,-8-7-387,10 13 130</inkml:trace>
  <inkml:trace contextRef="#ctx0" brushRef="#br0" timeOffset="34151.9534">10154 5395 1935,'-27'0'2322,"2"-5"-645,8-7 387,5 4 0,-7-9 0,7 7-129,-8-12-258,11 9-129,-8-11-387,10 4-129,-6-6-387,9 2-129,-1-6-129,5 1-129,2 0-258,8-1 129,4 2-258,2 2 129,10 4-129,1 2 0,1 8 0,2 3 0,2 5 0,-1 4-129,-1 4 0,-1 5 0,-2 10 0,-6-2 129,6 5-129,-7 0 129,0 5 0,-6-3 0,-5 0 129,0 3 0,-7-5 0,-2 2 129,-6-2 0,-8-1 129,-3-6-129,-2 4 129,-6-4-129,0-3 0,-1-5 0,0 0-129,1-2 0,-3-2 0,5-2-129,-1-1-129,8-2-387,-6-10-1419,11 3-1935,11 9-516,-8-25 0</inkml:trace>
  <inkml:trace contextRef="#ctx0" brushRef="#br0" timeOffset="34939.9985">10511 5073 516,'10'-14'387,"-10"14"-129,0 0 258,0 0 0,0 0 258,0 0 387,0 0 0,0 0 516,0 0-258,0 0 0,0 0-387,0 0 0,0 0-516,0 0 0,0 0-387,0 0-129,0 0 0,12-1 0,-12 1 129,0 0-129,9 8 129,-9-8 0,12 21 0,-6-5 129,-2 0-258,3 4 129,-1 3-129,0 6 129,-1-1-129,0-2 0,-2 3 0,0-6 129,-3-3 129,2-1 129,-2-6 129,0-1 0,0-12 129,-4 12 0,4-12-129,0 0 258,-15-12-258,13 0 0,-6-8 0,6 1-258,-5-7 0,5-1 0,-1-1-129,3-2-129,0 5-129,3 0-129,8 3 258,-1 2-129,6 4 0,0 3 129,6 2-129,-1 3 0,2 3 129,2 0-129,2 5-387,-6-3-774,8 3-2322,-5 0-774,-4 0-129,0 0-129</inkml:trace>
  <inkml:trace contextRef="#ctx0" brushRef="#br0" timeOffset="35464.0285">10887 5404 774,'-15'20'3612,"3"-20"258,12 0-645,-7-13-2193,6-6-774,1 2 0,0-9-258,3 2 0,3-4 129,5 4 129,-2-1-129,4 5 129,1 5-129,1 1-129,1 9 129,0 0-129,0 5 0,1 0 0,-3 5 0,0 3 0,-1 4 0,-2-1 0,-2 2 0,-1-3 0,-3 4 0,-2 0 129,-3-2-129,0 0 258,0-12 0,-18 22 129,3-10-129,-2 3-129,-2-5 0,0-2-129,2 0 0,-2-1-387,5-1-258,-1-6-774,15 0-516,-16-6-1032,9-13-1032,7 5 258</inkml:trace>
  <inkml:trace contextRef="#ctx0" brushRef="#br0" timeOffset="35788.047">11086 4581 1548,'0'0'3612,"0"0"258,0 0-387,-11 15-2709,11 5-645,2 2 258,5 8 0,-1 2 0,3 9-129,-2 3 129,4 9-129,-5 5 0,0 5 0,-3 0-129,1 3 0,-2 0-129,0-6-129,4 0-387,-3-17-903,4-10-2451,3-8-387,-10-25 129</inkml:trace>
  <inkml:trace contextRef="#ctx0" brushRef="#br0" timeOffset="36608.0937">11344 5174 2322,'33'18'3741,"-17"-18"129,12 0-1548,-5-2-1548,4-7-516,2-7-129,-4 0-258,-1-5 129,-3 0 0,-7 0 129,-6-2 258,-5 5-129,-3 0 0,-3 5 0,-10 2-129,-1 3 0,-3 5-129,-3 3 258,-3 5-516,1 6 129,-3 6 0,2 4-129,1 8 129,3 3 0,2 2-129,7-1-129,5 2 258,5-2 0,3-2-129,11-4 258,7-7-129,6-6 258,7-7 0,2-7 0,6-2 0,1-8 129,-5-12 387,3 4-258,-8-7 258,-1 3-258,-13-2 0,1 2-129,-11 4 129,2 2-516,-11 16-258,8-24 129,-8 24-129,6-11 0,-6 11 0,0 0 129,0 0 0,15 0 129,-15 0 0,14 18 0,-3-3-129,1 6 0,5 0-258,-1 4-129,5 0 258,-4-1-129,3 0 258,-5-3 258,-1-4 129,0-2 258,-14-15 516,15 18 258,-15-18 129,0 0-129,0 0-129,-8-1 0,-7-15-129,5 3-258,-6-11-129,4 2-258,0-11 129,6 4-258,2-5 129,4 0-129,13 0 0,7 3-129,5 4 129,6 0 0,7 8-129,4 1-129,4 9-258,-7-6-903,10 8-2967,-8 0-258,-4-2-516,-7-1 129</inkml:trace>
  <inkml:trace contextRef="#ctx0" brushRef="#br0" timeOffset="37584.1495">6698 6442 1032,'0'15'2838,"0"-15"-1548,-5 19 0,3-4 258,-4 2-387,1 7 129,-4 1-258,3 10 0,-6 2-258,3 11 0,-5-1-387,-1 6 258,-1-1-258,0 0-258,4-6-129,-2-9-387,8-6-774,3-12-2709,3-19 0,9-8-258</inkml:trace>
  <inkml:trace contextRef="#ctx0" brushRef="#br0" timeOffset="38048.1763">6696 6416 1935,'-3'13'3096,"3"-13"129,-2 13-2451,2-13-774,0 0 129,0 0 129,5 15 258,-5-15 258,13 22 0,-7-6 0,6 9 129,-3 4 0,7 12-129,-3-2-129,6 11-129,-1-6-258,2 0 0,0-6-129,1 1 0,-1-13 0,1-4 0,-1-11 129,0-7 0,-1-8 129,3-11 129,-6-10-258,5-4 129,-8-12 0,2-3-129,-7-6 0,0 1 0,-5 1-129,-1 2 0,-2 0 129,0 2-387,0 6-129,0 3-516,11 12-1419,-6 0-2064,6 0-387,3 6 0</inkml:trace>
  <inkml:trace contextRef="#ctx0" brushRef="#br0" timeOffset="38408.1968">7362 6428 1806,'13'39'3483,"-5"-15"258,-8 0-2322,0 5-774,1 8 0,-1 2-129,3 9 0,-3-3-129,0 4 0,0-7 129,0 3-129,0-11-129,2-7-387,3-5-516,-5-22-2064,0 0-903,16 0-516</inkml:trace>
  <inkml:trace contextRef="#ctx0" brushRef="#br0" timeOffset="38861.2226">7384 6406 5031,'0'0'4515,"0"0"-258,0 0-387,1-17-3483,11 9-516,3-1 129,2 1 0,5-3-129,3 3 129,-3-1 0,5 4 0,-3 5-129,0 0 129,-3 7-129,-2 8 0,-4 2 0,0 7-129,-5 0 258,-3 3-129,-2-5 258,-5 1 0,0 4 258,-8-4 0,-4 1 258,-9-8 0,0 4 129,-12-2-258,5 3 129,-9-5-258,4 1 129,-4-7-387,6 2 0,5-2-774,-3-10-1419,14 0-2322,15 0-387,-13-17-129,13-5-129</inkml:trace>
  <inkml:trace contextRef="#ctx0" brushRef="#br0" timeOffset="39512.2599">8085 6949 2967,'6'35'4257,"-6"-13"-258,-1-4 0,-8 7-3354,1 5-387,-4 4 129,2 10-129,-7-1 0,3 1-258,-1-1-516,0-12-1548,0-9-1935,13-6-129,2-16-258</inkml:trace>
  <inkml:trace contextRef="#ctx0" brushRef="#br0" timeOffset="40068.2916">8504 6471 1419,'-8'11'3483,"8"-11"0,0 0-516,0 0-2838,-5 14 129,5-14 129,0 15 258,0 1-387,0 6 258,2 7-129,4 5-129,2 4-129,3 6 129,1 0-258,4-1 129,-2-4 258,6-1-258,-2-6 129,2-3 0,-4-8 0,4-5-129,-8-5 387,2-3-258,-3-6 0,0-2 0,-1-7-129,-10 7 258,15-31 129,-8 13 0,0-13-129,2 4 129,-4-12-258,7-1 129,-4-6 0,4-3-129,1 1-129,5-1-129,1 1 0,-1 2-129,4 7 0,-2 5-516,7 10-1161,-6 4-2451,0-3-516,-3 10 129,-3-1-257</inkml:trace>
  <inkml:trace contextRef="#ctx0" brushRef="#br0" timeOffset="40372.3092">9162 6488 1935,'-3'86'3741,"-3"-45"-129,6 9-129,-2-2-3354,-3 0 0,5-6 129,-5-4 0,4-6 258,-5-10 129,5-5-129,-2-2-387,3-15-1677,0 0-2193,2-7-516,0-18 258</inkml:trace>
  <inkml:trace contextRef="#ctx0" brushRef="#br0" timeOffset="40767.3318">9116 6438 3096,'13'-27'4386,"-3"15"-129,7 0-258,2-3-2322,8-4-1548,6 4-129,2-2 129,3 2 0,-1 0 0,1 2 129,-6 5 0,-1 4 0,-10 4-129,1 0 0,-6 12-129,-6 2 0,-3 5-129,-3 4 258,-4 0 0,0 4 258,-8-3-129,-2 2 258,-11-3 0,1 3 0,-10-9 129,2 5-129,-9-5-387,2-4-258,1 0-258,-5-9-1032,12 1-2967,1-2-387,5-2-258,5-1 0</inkml:trace>
  <inkml:trace contextRef="#ctx0" brushRef="#br0" timeOffset="41136.3529">9581 7071 129,'11'41'3870,"-11"-26"129,0 12 0,-7-2-2580,-5 3-516,3 6 0,-9 0-129,4 9 0,-6-5-516,2-1-1032,2-5-2967,5 6-258,-2-19-387</inkml:trace>
  <inkml:trace contextRef="#ctx0" brushRef="#br0" timeOffset="42351.4223">10266 6423 1032,'0'0'4128,"-2"-12"129,2 12-516,0 0-2580,0 0-387,0 0-129,0 0-387,0 0 0,0 10-258,0 1 0,0 7-129,0 7 0,1 11 0,-1 2-129,0 8-129,0 0-258,0 8-129,-9-4-774,3 5-774,0-6-1806,-8-17 258</inkml:trace>
  <inkml:trace contextRef="#ctx0" brushRef="#br0" timeOffset="42771.4464">10263 6381 5676,'19'-31'4644,"-11"16"-258,9 1-258,1-3-3999,2 2-258,2-1 258,2 3-258,1-1 0,0 4 0,1-1 0,-3 9-129,1 2 0,-3 5 129,-3 9-129,-2 7 129,-4 3 0,-4 3 129,-3 4 0,-5-5 258,-1 7 129,-14-9 258,-2 2 0,-7-6 0,-2-1-129,-6-9 0,3 0-129,0-6-516,-1-4-387,12 0-1161,-7 0-2709,11-7-258,14 7-387,-14-16 130</inkml:trace>
  <inkml:trace contextRef="#ctx0" brushRef="#br0" timeOffset="43695.4992">10759 6479 3354,'8'38'3612,"-8"-20"129,12 6-2967,-5 7-516,-1 3-129,1 7-129,-2 2 0,-2-1 0,-3 1 129,0 0 129,-1-6 258,-3-3 0,-4-8 258,5-3-129,-7-12 258,10-11-387,-11 5-129,11-5 0,-9-19-387,7-1 129,1-9-258,-2-2 129,1-8-129,2-5 258,0-6 129,0 1-258,5-3 258,2 1-258,4 3 0,1 3 0,6 7 0,1 6 0,3 6 0,3 4-129,-2 7 129,2 3 0,1 8-129,-1-1 129,-2 5-258,-2 0 258,-2 9 0,-5 3-129,-1 2 129,-4 4 129,-6-1 129,-1 6 258,-4-3 0,-2 5 258,-13-8 0,2 7 0,-11-7-129,3 5 129,-8-6-258,2 1-387,-1-7 0,1-3-387,5 4-258,-3-11-1032,15 0-2967,0 0-258,12 0-258,-13 0 0</inkml:trace>
  <inkml:trace contextRef="#ctx0" brushRef="#br0" timeOffset="44112.5229">11189 6849 1032,'17'-3'4515,"-17"3"258,13-6-387,-13 6-1806,0 0-1677,15 0 0,-15 0-258,0 0-258,0 0 0,10 0-258,-10 0-129,0 0-387,0 0-1161,0 0-2838,0 0-387,0 0-129,0 0 259</inkml:trace>
  <inkml:trace contextRef="#ctx0" brushRef="#br0" timeOffset="44369.5378">11584 6793 3483,'16'28'4902,"-16"-28"-258,10 18-258,-8-8-1935,-2-10-2451,0 0-258,18 10 129,-18-10-387,15 0-903,-15 0-2322,0 0-645,23-9-387,-15-1 130</inkml:trace>
  <inkml:trace contextRef="#ctx0" brushRef="#br0" timeOffset="44652.554">12023 6849 5934,'1'29'4773,"-1"-17"-258,1 0-387,-1-12-3999,6 13-129,-6-13-129,0 0-645,0 0-2709,0 0-774,0 0-516,5-8 129</inkml:trace>
  <inkml:trace contextRef="#ctx0" brushRef="#br0" timeOffset="46347.651">7375 7656 903,'0'0'1677,"0"0"-129,0 0-516,0 0 129,0 0-129,0 0-129,-7-7 258,7 7 258,0 0 0,0 0 129,0 0-258,0 0-129,-14-9-129,14 9-258,0 0 0,0 0-387,-12 0-129,12 0-129,0 0 0,0 0-129,0 0 0,0 0 0,-7 10 0,7-10-129,0 15 258,0-15-129,0 25 0,4-6 0,-1 1 129,1 6-258,-1 2 258,1 4-258,-2 7 129,-1 2 0,-1 4 0,0 1 0,0 3-129,-1-3 258,-1-5-258,0-4 129,0-9 0,2-4 0,0-9-129,0-15 129,0 0 0,13-1-129,-6-16 258,0-1-129,2-2 0,1-6 0,1 0 129,0-2-258,1 3 129,1 2 0,0 4 0,0 2 0,2 0-129,-2 5 129,1 2 0,-2 4 0,1 5-129,-13 1 129,21 0-129,-21 0 129,20 14-129,-20-14 0,20 24 129,-11-8-129,2 1 129,0 4 129,-5 1-129,1 4 258,-4-1 0,-1 6 129,-2-5-129,-2 5 258,-8-4-258,3-2 129,-3-7-387,-1 0-258,9-4-516,2-14-1419,0 0-2193,-3-5-258,10-14-387</inkml:trace>
  <inkml:trace contextRef="#ctx0" brushRef="#br0" timeOffset="46919.6835">7826 8173 1548,'6'16'2838,"11"-16"-1419,-4 0-516,1-3 129,5-4-129,-5-4 258,5 0-258,-4-5-129,4-1 0,0 0-129,-1 0-387,0-4 0,-4 4 129,-2 0-129,-1 2 0,-5 2 0,-6 13-129,0-18-129,0 18 129,-12-10-129,0 10-129,-4 0 0,-1 7 129,-5 2 0,3 3 0,-2 1 0,-2 6 129,6 0-129,-3 5 129,4-3-129,1 5 258,5-6-129,2 2 0,3 1 0,5 1 129,1-2 0,12 0 0,1-3 0,9-2 0,6-3-258,2-2-258,8-1-774,-3-11-1419,1-6-1548,5-3-387,-7-8 258</inkml:trace>
  <inkml:trace contextRef="#ctx0" brushRef="#br0" timeOffset="47459.7146">8365 8049 1806,'0'15'3096,"0"-15"129,0 0-3096,6 8 0,-6-8 129,27 12 387,-13-8 0,5 4-129,1 0 258,2 7 0,-4-4-258,3 6 129,-4 1-516,-2 3 0,-1 4-129,-3 1-129,-3 1 0,-5 0 258,-2 0 0,-1 0 516,-3-8 0,-2 7 258,-9-11 129,6 2-129,-10-10 129,5 0-387,-7-7-129,5 0-258,-5 0-129,2-10-129,1-2 0,2-1-129,1-2 0,4 1 0,4 3 0,4-1 0,2 12 0,6-22 0,8 15 0,6-3 0,7 3 0,1 0-129,7 2-387,-4-7-1032,9 3-2451,-3 6-258,-3-6-129</inkml:trace>
  <inkml:trace contextRef="#ctx0" brushRef="#br0" timeOffset="47963.7432">8834 8361 2451,'-17'3'3870,"17"-3"-129,-8-15 0,8-2-3483,0-8-774,6 1 258,9-2 0,3-3 258,4 0 0,-1 5 258,6 3 0,-4 2 258,4 8-258,-5 1 258,-2 9 0,-4 1-258,0 9 0,-4 1 0,-2 6 129,-6 1-129,1 5 0,-5-2 0,0 1 258,-4-7-129,-1 1 387,-7-5-387,0 2 129,-4-8-258,-1 1-129,-2-5-258,-4 0-258,2 0-129,-10-7-645,11 5-903,-9-3-2451,7-8 0,4 1-129</inkml:trace>
  <inkml:trace contextRef="#ctx0" brushRef="#br0" timeOffset="48375.7668">9213 7669 2580,'-19'12'4386,"13"0"-258,-7-9 0,13-3-2580,-12 7-1677,12-7 0,-3 15 258,3-15 0,0 13 0,0-13 0,1 14 129,-1-14 0,9 23 0,-8-10 129,4 8 0,-5 2 0,4 8-129,-4 7 129,0 8-129,-6 4 0,-2 7 0,-2-1 0,4 1-129,-2-6 129,1-5 0,0-8-258,5-9-129,2-4-516,0-25-1290,0 17-2580,0-17-258,13 0-258</inkml:trace>
  <inkml:trace contextRef="#ctx0" brushRef="#br0" timeOffset="49467.8293">9614 8153 903,'0'-9'3483,"0"9"387,0 0-2322,0 0-387,0-14 129,0 14 258,0-13-129,0 13-129,-4-11-129,4 11-258,-10-8-129,10 8-387,-20-5-129,8 5 0,-8 3-258,1 8 0,-2 1 129,0 0-129,-2 1 0,0 8 0,6-7 0,0 1 0,6-6 0,11-9-129,-13 13 129,13-13-129,0 12 0,0-12 129,18 8 0,-2-4-129,3 5 129,2-4-129,3 5 129,-2 0-129,2-1 129,-1 3 0,-1-1-129,-4 3 129,0-2-129,-4 0 258,-1-3-129,-13-9 129,13 16 0,-13-16 0,7 12 129,-7-12 0,0 0 129,-13 14 0,-1-9 0,0 0 0,-8-3-129,0 5-258,-2 3-645,-7-10-1161,2 3-2580,0 1-645,-3-4-129,-1 0 1</inkml:trace>
  <inkml:trace contextRef="#ctx0" brushRef="#br0" timeOffset="56211.215">3248 6335 774,'0'0'903,"0"0"0,0 0 129,0 0 258,-10 1-258,10-1 258,-16 6-387,2-1-129,-1 1 129,-5 4-258,-3 1 129,-5 2-129,-2 5-258,-5 2-129,0 4 129,-3-2-129,1 5-129,-2 0 0,6 1-129,-1 0 129,9-2-258,4 0 129,6-2-129,4 1 0,8-3 0,3-2 0,3 2-258,9-4 258,6 1 0,3 1 0,2-2 0,7 5 0,0-4-258,4 8 129,-1-5 0,1 5-258,-2 1 258,1 0-129,-7 0 0,-3-2 129,-4 0 129,-6-1 258,-4 1 0,-8-3 387,-1 3-129,-13 1 129,-4 2-258,-8-2 129,-4 4 0,-5-1-387,0 1 129,-2-1-258,5-2 129,1-5 0,7-1 0,2-5 0,4-1 0,4-2 0,3-1-387,-1 1 129,3-3-516,3 1-258,2 3-774,2-2-516,1 5-387,0-18 259</inkml:trace>
  <inkml:trace contextRef="#ctx0" brushRef="#br0" timeOffset="56616.2383">2683 8690 1548,'-53'74'774,"27"-39"-1161,1 1-516,3-7 0</inkml:trace>
  <inkml:trace contextRef="#ctx0" brushRef="#br0" timeOffset="57999.3174">2820 7887 1032,'1'-10'-258,"10"-4"-258,-11 14 259,0 0 385,7-13 388,-7 13 516,0 0 258,0 0 129,-10-11 0,10 11 258,-11-3-258,11 3-387,-11-3-129,11 3-387,0 0 0,0 0 0,-12-4 0,12 4-129,0 0-258,0 0-387,0 0-129,0-16-258,0 16-258,0 0 0,7-14 0,-7 14 387,5-14 129,-5 14 387,0 0 645,0-12 0,0 12-129,0 0 129,0 0-387,0 0 0,0 0-258,0 0 0,0 0-129,0 0 0,0 0 129,0 0 0,12 9 258,-4 2 129,2 0-258,1 6 0,3-2-129,-1 3 0,3 0 129,0 2-129,1 1 129,0 1 0,-2 0 258,-1 0-129,0 2 0,-1 1-129,0 1 129,-2-4-129,-3 3 0,-2-2 0,-3-6 258,-1 2 129,-2-3 0,-4 4 0,-11-5 129,-1 3 0,-7-4 0,0 9 0,-8-6-258,1 7-129,-4-4-129,2 2 129,0-5-129,3 5 0,2-5-129,3-3 129,3-1-129,6-2 129,1-3-258,14-8 0,-13 9-129,13-9 129,0 0-129,0 0 129,0 0-258,-1 11 129,1-11-258,3 14 258,-3-14 0,11 16 0,-2-1-129,-5 0 0,0 2 0,-1-1 0,-2 4 129,-1 0 0,-1 5 129,-9 5-129,-3 1 258,-3 1 0,-3 5 0,0-2 0,2 10-774,-3-5-1806,3-6-903,13 2-258,-7-12 129</inkml:trace>
  <inkml:trace contextRef="#ctx0" brushRef="#br0" timeOffset="58683.3565">1617 9494 4257,'0'0'4128,"0"0"-258,0 15 0,0-15-2451,-2 22-1290,2-6 129,-3 3 0,2 7 129,-4 4-129,4 8 129,-3 3 0,3 8-129,-2 2 0,3 5-129,-1 5 129,1 3-258,0-2 0,-1 0 0,0-7 0,-3-6-387,4 0-516,-5-14-1419,4-13-1677,1-5-258,0-17-129,0 0 130</inkml:trace>
  <inkml:trace contextRef="#ctx0" brushRef="#br0" timeOffset="59171.3844">1611 9504 5934,'-11'-1'4128,"11"-11"-645,0 12-387,11-17-3483,1 7-387,1-6-129,8 3 258,1-4 129,5 2 129,0 2 387,-1-2 387,5 8 129,-4 2 0,3 5-129,-3 2 129,2 10-387,-4 5 129,-1 4-258,-6 4 0,-1 4 0,-6 1 0,-2 1 0,-7 0 258,-2 1 258,-11-3-129,0 3 258,-12-7 0,5 4 129,-12-6-129,2 3 0,-6-7-129,-1-1 0,-1-6-258,0 1-258,2-4 0,1-6-516,9 4-774,-3-7-2709,10-6-258,17 6-258,-12-29-258</inkml:trace>
  <inkml:trace contextRef="#ctx0" brushRef="#br0" timeOffset="60311.4496">2480 9461 1806,'19'-18'2838,"-8"14"-258,-11 4-903,7-11-387,-7 11-129,0 0-129,0 0 129,0 0 0,0 0 0,-17 0-129,5 5-258,-8 5-258,-2 4 0,-5 5-387,-3 4 129,-3 5-258,-1 6 129,-2 5-129,0 5 0,-2 4 0,3 3 0,2 0 0,5-1 0,6 6 0,5-7 0,8-4 0,4-2 0,5-6 129,13-3-129,5-7 129,6-2 0,10-9-129,6-2 0,1-9 129,3-4-129,0-1 0,-3 0 0,-3-3 0,-5-2-129,-10-2 129,-3 2 0,-7 2-258,-13 3 0,16-2-903,-16 2-903,0 0-1806,0 0-129,0 0-645</inkml:trace>
  <inkml:trace contextRef="#ctx0" brushRef="#br0" timeOffset="61267.5043">2867 9510 258,'2'17'3096,"3"-5"-129,-5-12 0,0 0-2451,0 0-774,15 5 258,-15-5 387,7 17 0,-3-6 387,-4-11 129,3 33 258,-3-16 0,1 14 258,-1-2-258,2 14-129,-2-3-129,3 10-258,-2-5-129,7 2-129,-2-3-129,2 4-387,3-7 129,0-7-129,2-5-129,-5-8 0,2 2 129,-4-6-258,1-5 258,-7-12-129,4 14-258,-4-14-645,0 0-1806,0 0-903,0 0-516,-1-12 129</inkml:trace>
  <inkml:trace contextRef="#ctx0" brushRef="#br0" timeOffset="61739.5313">2810 9510 5934,'-7'16'4386,"7"-16"-387,6 0-258,-6 0-3225,27-3-387,-3-5 0,3 3 0,6-4 0,3-1-129,4-2 258,3 2-258,0 1 129,0 4-129,0 2 0,-3 1-129,0 2-129,-6 0-258,0 5-516,-11-5-903,-2 2-2193,-3 8 0,-18-10-258</inkml:trace>
  <inkml:trace contextRef="#ctx0" brushRef="#br0" timeOffset="62032.5481">2855 9823 6708,'35'12'4128,"-1"-7"-903,-8-10-645,13 1-3999,-2-12-258,14 8 129,-9-9-258,7 11 129,-11-9 516,3 7 129,-4 3 0,-8-11-1548,8 16 0</inkml:trace>
  <inkml:trace contextRef="#ctx0" brushRef="#br0" timeOffset="63195.6146">3922 9497 2322,'3'-11'2967,"-3"11"-1032,0 0-774,0 0 0,0 0 129,0 0-258,0 0 129,0 0-258,-15-2-129,15 2 0,-22 7-387,5 3 0,-5 2-129,-2 3-129,-3 4-129,-2 3 129,-6 2-129,3 5 258,-4 2-129,3 1 0,-2 3 0,3 2 129,0 2-258,5 0 258,4-2-258,3-1 129,7-1 0,6-1 129,5-7-129,2 0-129,6-2 129,7-3-129,4-1 129,7 0-129,3-1 0,2 1 129,4-6-129,4 2 258,1-5 0,1-2 0,1-1-129,0-4 0,-2-4 129,3-1 0,-4 0-129,-2-8-258,-2-4 129,-2-1 0,0-3 0,-4-4 0,-4 1 0,-4-3 129,-5 3 0,-3 1 129,-8 0-129,2 5 129,-5 1 0,0 12-258,-12-20 258,12 20-129,-20-14-129,5 8 129,1 3 0,-3 0 129,-4 0-129,1 2 258,-2 0-129,1 1-129,-1-4 129,1 4-129,-2 0 0,3-2 0,4 2-129,0 0 129,1 0-129,1 0 0,4 0 0,10 0-129,-18 4-129,18-4 0,0 0-129,-14 7-258,14-7-645,0 0-1548,0 0-1677,0 0-387,0 0-129</inkml:trace>
  <inkml:trace contextRef="#ctx0" brushRef="#br0" timeOffset="73415.1991">5420 11215 129,'5'-30'387,"-4"13"-258,-1 2 0,0 1 129,0 3-129,0-1 387,0 12-258,-5-20 387,5 20 129,-4-18 129,4 18 0,-6-13 387,6 13 0,0 0 129,-2-11-258,2 11-129,0 0 0,0 0-129,0 0 0,0 0-258,0 0 0,0 0-129,0 0 0,0 0-129,0 0-129,0 0 0,0 0 0,0 0 0,0 0-129,-1 6 258,1-6 0,0 11-129,0-11 0,0 19 0,0-4 0,0 3-258,0 5 129,0 4 0,0 4-129,0-1 129,3 5-129,-2 2 129,-1 1 0,0-2 0,0 2 0,-1-2-129,-2-4 129,0-3-129,-2-4 0,3-4-129,-2-5-129,4 0-129,0-16-774,0 0-1935,7-4-1419,-5-16 129,3 2-258</inkml:trace>
  <inkml:trace contextRef="#ctx0" brushRef="#br0" timeOffset="73844.2237">5204 10976 2580,'-34'8'3354,"13"-8"0,21 0-1806,-23-1-1161,11-1-129,12 2 258,-14-1-258,14 1 0,0 0 387,0 0 0,0 0 129,0 0 129,0 0-129,20-8-129,0 4 0,9 3-129,3-6 0,13 4-258,6-3 0,5-2-258,6-1 0,2-4 129,3 1-129,-2-4 0,-2-1-129,-6 0 129,-5 1-129,-8 1 0,-4 5-129,-8 3-129,-5 7-387,-12 0-1290,-3 4-2064,-2 12-129,-10-4-129</inkml:trace>
  <inkml:trace contextRef="#ctx0" brushRef="#br0" timeOffset="74667.2707">5790 11139 2193,'0'0'2838,"0"0"-258,6 4-645,-6-4-3225,0 0-516,5 10 387,-5-10 387,5 18 516,-5-18 516,4 21 645,-2-9 129,-1 1 258,3 3 0,-1 1-387,2 2-129,2 4-387,-1-1-129,-1 1 0,2 0-129,-2 2 129,1-5 0,-2 3 0,-2-7 129,-1-3 258,-1-13 387,1 19 129,-1-19 0,0 11 129,0-11-129,0 0 129,-7-8-129,7 8-258,-10-19-129,5 3-129,-2-3-129,2-5-129,0 2 129,1-2-129,1 4 0,3-1-129,0-1 129,7-1-258,1 6 129,2 0-129,8 1 129,-1 1 0,7-2 0,3 4 0,2 3-129,2 1 129,5 1 0,-4 3-129,0 2 0,-3 0-129,-2 3-387,-7 0-645,1-1-2193,-2 2-516,-19-1-129</inkml:trace>
  <inkml:trace contextRef="#ctx0" brushRef="#br0" timeOffset="75375.3112">6358 11253 1935,'43'-13'2709,"-25"9"0,-4 3-516,-1-6-258,0 5-258,-13 2-387,19-15-258,-16 4 0,-3 11-516,5-20 0,-5 20-258,-2-23 0,2 23-129,-15-17 129,15 17-258,-23-17 0,7 11 0,1 5-258,0-3 258,0 4 0,1 3-129,1 4 129,-1 4-129,3 2 129,0 6 0,2 2-129,1 2 129,6-2 0,-1 1 0,3 1 0,0-2 0,1-2 129,6-1-129,-1-4 129,4 1 0,-2-1-129,2-3 258,-10-11-129,23 18 0,-9-12-129,-1-1 129,4-2-129,-1-1 0,5-1 0,1-1-258,3 0-645,-2-5-1290,4-7-1935,5 6-258,-6-14 0</inkml:trace>
  <inkml:trace contextRef="#ctx0" brushRef="#br0" timeOffset="76367.368">6828 11275 2709,'6'11'2967,"-6"-11"-129,0 0-2967,0 0-129,0 0 258,0 0 0,0 12 129,0-12 258,2 12 258,-2-12 129,11 11 129,-11-11 129,20 9-129,-7 0 0,0-9-258,6 0 0,-3-4-129,5-1-387,0-8 0,1-3-129,-3-5 0,0-2 0,-6 1 0,-4 1 0,-3 0 0,-6 1 0,0 3-129,-3 4 0,3 13 0,-23-17-129,12 16 129,-8 1-258,4 1 258,-5 8 0,0 3 0,1 4 129,-2 3 0,1 4 129,0-2-129,3 3 129,0-5 129,1 6 0,2-4-129,4 2 0,3-3 0,5-2 0,2-1 0,0 2 0,7-2-129,4 0 129,2-2 0,5-2 0,-2-1-129,4 0 0,-2-1-129,4-6-129,3 1-516,-3-6-903,2-3-1806,6 0-774,-10-14 387</inkml:trace>
  <inkml:trace contextRef="#ctx0" brushRef="#br0" timeOffset="77131.4117">7191 10715 1032,'17'14'2064,"-10"3"0,-4-5 258,-1 3-387,2 2-387,-3 5-387,5 6-258,-4 5-387,1 8 0,-1 5-258,-1 5-258,-1 0 0,0 5 129,-4-2 0,1-3 387,-8-6-258,7-7 129,-5-9 0,6-5 129,-3-11-258,6-13 0,0 0 0,0 0-258,9-10 0,1-8-129,7-8 129,1-3-129,4 0 129,1-3 0,1 5-129,-1 4 0,-2 6 129,1 4 0,-3 12 0,-2 1-129,2 11 129,-5 5-129,4 4 0,-5 3 129,1 0-258,-4 1 258,0-1 0,-2-2 258,-5-2-129,0 1 258,-3-6 0,-1 5 0,-12-9 258,3 3-129,-10-11 0,4 9 0,-9-10 0,3 1-387,-5-2 129,-1-3-258,3-2-258,-2-7-387,10 5-1290,-1-6-2322,2-4-258,8 1-387,6-9 517</inkml:trace>
  <inkml:trace contextRef="#ctx0" brushRef="#br0" timeOffset="77839.4521">7618 11107 903,'14'4'3741,"-14"-4"0,15 1-129,-15-1-2193,13 6-1419,-3-2 0,4 1 0,-2 0 0,2 2-129,5 0 258,0 0 0,1 3 129,0-1 0,2 4 0,-4 2 0,3 3 0,-5 0 0,-1 6-129,-5-2 0,1 1-129,-5-1 129,-3 1 0,-2-3-129,-1 2 258,0-7 0,-1 0 129,-8-2-129,4 0 129,-7-3-129,12-10 129,-19 13 0,19-13 129,-20 3-129,20-3 0,-22 0-129,12-2 0,-3-8 0,0 1-129,-1-1-129,-4 0 0,3 2-129,2 1 0,13 7-129,-20-15 0,20 15-129,-8-13 0,8 13 0,7-14-129,8 6 129,3-8-129,8 10-387,-3-5-1161,3-6-1806,9 12-387,-10-10 0</inkml:trace>
  <inkml:trace contextRef="#ctx0" brushRef="#br0" timeOffset="78499.4899">8018 11118 1806,'20'18'3225,"-20"-18"258,0 0-1677,14 15-1419,-9-5 129,0 5 387,-3-4 0,3 11 129,-5-8 0,2 9 0,-2-7 129,0 4-387,-1-8 0,1 4-258,0-16 0,-1 16-129,1-16 0,0 0 0,2-8-129,-2 8 129,13-24 0,-5 10 0,-3-4-129,5-1-129,-5 2 0,2 5 0,-7 12-129,12-20 0,-12 20 0,16-8 0,-5 8-129,1 0 129,3 3-129,0 0 129,1 2 0,1 3 0,-2 1 0,0 0 0,-2 3 0,-2 6 129,-1 1-258,-4 2 258,-1 3-258,-2-3 129,-3 3 0,0-1-129,0 0-258,-2-10-645,2 3-1290,0-5-2193,0-11-129,0 0-387,6-5 259</inkml:trace>
  <inkml:trace contextRef="#ctx0" brushRef="#br0" timeOffset="79123.5256">8534 10713 1032,'0'0'3096,"7"5"0,-7-5-258,0 0-2838,6 12-1032,-1 5 387,-2 3 516,0 0 516,3 11 387,-4-3 258,5 8 258,-6-7-129,6 15 0,-6-6-387,5 8 129,-3-4-516,2 2 129,-3-1-387,-1-2-129,-1-3 0,0-4-129,0-5 129,-1-2 0,-3-5 0,3-5 0,-4-5 258,4 0 129,1-12 129,0 0 129,0 0 0,0 0-129,-3-21 129,3 1-129,2-12-129,6-3-258,4-7-129,2-4 0,5-5 129,4 2-129,0 3 0,4 0 0,3 6 0,-1 2 0,2 4-129,-3 5 0,-1 7-258,-2 0 0,-2 6-129,-3 1-258,2 7-387,-11-4-774,6 12-903,-17 0-1806,15 0 258,-15 0 259</inkml:trace>
  <inkml:trace contextRef="#ctx0" brushRef="#br0" timeOffset="79439.5437">8697 11117 4257,'45'39'4386,"-17"-21"-258,-7-7-258,2 2-3483,3 4-387,1 2 129,-1 0 0,-2 0 0,0 3 129,-5-2 0,-1 4 387,-3-4-258,3 5-129,-4-4 129,1 1-129,-1-4-387,-4-2-387,7 0-2064,-5-1-1935,-12-15 0,0 0-129</inkml:trace>
  <inkml:trace contextRef="#ctx0" brushRef="#br0" timeOffset="83075.7517">2499 8636 1935,'0'-11'2709,"0"11"-1290,0 0-129,0 0-129,0 0 129,0 0 0,0 0 0,0 0 129,0 0-387,0 0 129,0 0-258,0 0-516,0 0-129,0 0-258,0 0 0,0 0 0,0 0 129,0 10 0,0-10 0,0 14 129,0-2 129,0 1-258,1 3 0,1 5 0,0 0-129,-1 4 0,2 0 0,-2 2 129,0-2-129,3-1 129,-2 1 0,-1-4 0,2 2 0,0-6 0,0-3 129,0-3-129,-3-11 0,9 14 0,-9-14 129,19 0-129,-6-1 0,4-15 0,2 0 0,1-5-129,2-5 129,-1-5 0,1-1-129,1-1 0,-2 2 129,1 6-129,-1-2 0,1 5 0,-2 5 0,1 0-129,-2 2 0,0 9-258,-8-9-645,8 5-3225,-6 5 0,-13 5-387,12-14-129</inkml:trace>
  <inkml:trace contextRef="#ctx0" brushRef="#br0" timeOffset="93867.3689">4535 11443 1935,'0'0'2064,"0"0"-2193,-14-3-258,14 3 516,0 0 516,-17-6 387,17 6 516,-20-4 0,20 4 258,-24-4-129,24 4-258,-22-5-516,10 5-387,-1 0-129,1 0-258,-3 0 0,4 0 0,-7 0 129,2 0-129,-4 0 129,-4 1 129,-3 2-129,-1 2 0,-5-1 129,1 1-129,-3-2 129,0 1 129,-6-2-129,5 4 0,-8-5 0,2 0 129,-6-1-129,3 0-129,-4 0 129,2 0-129,2 0-129,4 0 129,3-2-258,1 2 0,6 0 0,1 0 0,3 0-258,-2 0 258,2 0 0,2-3 0,3 2 0,-1-4-129,3 3 129,2-2 0,2 0-129,3-1 129,13 5 0,-20-1-129,20 1 0,-17-1 129,17 1-129,-11-1 129,11 1-129,-12 0 0,12 0 129,-12 0 129,12 0-129,-12 0 0,12 0 0,0 0 0,-12 0 0,12 0 129,0 0-129,0 0 0,-12-2 0,12 2 0,0 0 0,-13-3 0,13 3 0,0 0 0,-15-3 0,15 3 129,-12-7-129,12 7 0,-15-8 0,15 8 0,-17-21 129,5 5 0,3 0-129,-2-3 0,0-2 129,1-1-129,1-4 129,0 2-129,-1 0 0,5 3 0,-2-4 258,2 3-258,-1-3 0,2 1 0,1 0 129,0-3-258,2 1 258,1-1-258,0 1 258,0 1 0,0-1-129,1-1 129,2 2-129,-1 4 129,2 1-258,-2 1 258,0 1-129,2 4 0,0 2 0,1 0 0,0 0 0,-3 0 0,2 0 0,-4 12 0,3-18 0,-3 18 0,1-16 129,-1 16-258,0 0 0,0-11 0,0 11-516,0 0-258,0 0-645,0 0-903,0 0-1290,0 0-903,0 0 0</inkml:trace>
  <inkml:trace contextRef="#ctx0" brushRef="#br0" timeOffset="94555.4083">2791 10759 774,'0'0'3096,"-16"-2"258,16 2-645,0 0-1677,0 0-645,0 0-387,0 0 0,0 0 129,9-10 516,-9 10 258,16-19-129,-3 5 0,1-6 129,4-2-258,-1-3 0,8 2-387,-3-4 0,1 2 0,1 2 0,-2 4 0,-3 3-129,-1 4 129,-5 0 0,-13 12-258,17-8 129,-17 8-129,0 0 0,11-2 0,-11 2 0,0 0 0,0 0 0,0 0 129,0 0-258,0 0 129,0 0 129,13 0-129,-13 0 0,0 0 0,15 14 0,-15-14 0,19 17 0,-8-6 129,1 1-129,3 2 0,-2-2 129,4 1-129,-1 4 0,3 0 0,0 2 0,2 1 0,1 1 0,0-2 0,4 2-129,-5 0 129,3-5 0,-5-2 0,-4-3 0,-2-2 129,-13-9-258,13 10 129,-13-10 0,0 0-129,0 0-903,0 0-1677,0 0-1290,15 11-516,-15-17 129</inkml:trace>
  <inkml:trace contextRef="#ctx0" brushRef="#br0" timeOffset="95631.4697">2291 11879 3612,'8'15'3999,"-8"-15"-387,0 0-129,-6 4-2838,6-4-516,0 0 0,-6 12-129,6-12 0,-3 12 0,-1 1 0,1 0 129,0 6-129,0 3 129,0 6-258,0 5 129,0 2 0,0 9 129,1-3-129,-1 7 129,-1-2 0,-1 4 0,-1-5 258,1-2-258,-2-6-129,3-5 0,-3-7-129,2-9-903,5-16-1032,0 12-1548,-2-20-645,2-8 258</inkml:trace>
  <inkml:trace contextRef="#ctx0" brushRef="#br0" timeOffset="96151.4996">2216 11860 774,'12'0'3225,"-9"-7"0,16 5-387,-19 2-2064,23-19-1290,-4 9 129,2 2-129,-1-2 387,0 4 258,1 4 258,-6 0 258,5 4 258,-8 7-129,3 5 0,-4-1-258,1 3 129,-3 2-387,0 1 0,-2 0-258,-2 3 129,0-6 258,-3 4-129,-2-3 129,2 0 129,-2-5 258,-2 6 0,-10-9 0,6 6 0,-9-9-129,2 6-129,-4-2 0,-1 2-129,-3-5-258,2 3 0,-2-3 129,0-5-258,3 2 0,0-2 0,3-2-387,-1 0 0,16 0-903,-15-8-2064,14-3-1032,1 11-258,2-28-129</inkml:trace>
  <inkml:trace contextRef="#ctx0" brushRef="#br0" timeOffset="96951.5453">2670 11851 2451,'0'0'3096,"9"15"0,-9-15-2322,0 0-645,17 0 516,-17 0 0,23 0 0,-11-3 129,5 3 0,-4-3 0,6 3-258,-3 0-258,-1 6 0,2 5-258,-4-1 258,2 6-258,-3 0 0,-1 8-258,-1-1 129,-2 0 129,-2 0-129,0-1 129,-2-5 0,-3 3 0,1-8 258,-2-12 0,0 17 0,0-17-129,-13 9 0,1-6 0,-2 1-129,-3-4 0,-3 0-129,-2 0 129,0 0-129,-1-2 129,1 0-129,3-2 129,4 4 0,3-4-129,12 4 0,-17-7-258,17 7 258,0-12 0,2 1-129,8-1 129,7-7 0,4 2 129,-1 1 0,6 2 0,-2-1-645,4 7-903,-2 8-1935,-7-4-129,4 8-129</inkml:trace>
  <inkml:trace contextRef="#ctx0" brushRef="#br0" timeOffset="97651.5854">3099 11889 5289,'7'17'4128,"-7"-17"-387,1 12-129,-1-12-3483,5 17-387,-5-17-258,6 22 258,-4-10 129,4 3 129,1-1 0,0 3 129,1 2 0,0 1-129,1 0 129,-3 3-129,1-3 129,-4 1-258,1 1 258,-4-7 258,1 1 0,-1-16 0,0 17 129,0-17 129,0 0-129,-13 0 129,13 0-129,-13-10-129,7-1-129,-1-4-129,1-2 0,2-1 0,0-3-129,4 2 0,0-2 0,0 4 129,7 2-258,4 1 258,3 5-129,3-4 0,3 6-129,3 2 129,0-1 0,4 4-129,-1-3 129,1 5-258,-2-4-129,4 5-903,-8-1-1806,-1 0-1161,3 3-387,-8-3-129</inkml:trace>
  <inkml:trace contextRef="#ctx0" brushRef="#br0" timeOffset="98283.6215">3539 11961 903,'0'0'2709,"21"0"0,-21 0-1677,0 0-1032,19 0 258,-7 0 516,1 0 129,-2 1 258,5 6 258,-5-4-129,8 5 0,-8-3-129,8 7-516,-5-1 0,3 3-516,0 3-129,-3 0 0,2 5-258,-3-3 129,1 3 0,-5-4-129,1-1 129,-5 2 258,-3-3-129,-1 0 258,-1-3-129,-2-1 0,2-12 129,-17 17-129,3-9 0,3-3 0,-7-4 0,2-1 0,-4 0 0,-3-4 0,1-2-129,1-2 0,1-3 0,3 1 0,2 3 0,5-2-129,10 9 0,-12-14 0,12 14 0,6-14 0,7 11-129,2-11-645,11 8-516,-3-8-1032,4-2-1419,11 6-387,-8-8 258</inkml:trace>
  <inkml:trace contextRef="#ctx0" brushRef="#br0" timeOffset="98928.6584">4000 11952 516,'0'0'903,"0"0"-774,0 0 129,0 0 387,-7 5-129,7-5 129,0 0-129,0 0 129,0 0-258,0 0 129,-10 7-516,10-7-516,0 0 0,0 0-129,0 0 129,0 0 258,0 0 258,0 0 0,0 0 387,0 0 0,0 0-258,0 0-387,0 0-258,0 0-258,0 0-258,0 0 0</inkml:trace>
  <inkml:trace contextRef="#ctx0" brushRef="#br0" timeOffset="99959.7174">4002 12054 645,'3'40'1290,"-3"-14"129,1 0 0,-1 0-258,0-3-129,0 1 0,0-5-387,-1-1 129,-1-6-129,2-12-258,-3 15 258,3-15 0,0 0-129,0 0 258,0 0-258,0 0 258,3-7-387,-3 7 258,13-25-258,-3 9-129,-2-5 0,4-3-258,2 1 258,-1 2-258,-1 1 0,-3 1 0,2 2 0,-4 2 0,1 4 0,-2-2 0,-6 13-258,16-12 258,-16 12 0,21-9 0,-21 9 258,23-8-258,-23 8 129,21-7 129,-21 7-129,20-3 129,-20 3-129,10-4 0,-10 4 129,0 0-129,12 13 0,-6-1 258,-4 3-387,4 5 258,-4-1 0,3 4 129,-2-3 0,0 5 0,-3-5 0,1 1-129,-1-6 0,0 2 0,0-5-129,0-12-129,0 15 0,0-15 0,0 0 129,0 0 0,0 0 129,18-17-129,-10 2 129,5-3-258,-3 0 129,3-4 0,1 3-258,-2-2 129,1 5 0,-1 3 0,2 2-129,-2 2 129,2 4-129,1 0 129,4 5-129,-3 0 0,2 0 129,-3 0-258,0 5 516,-1 2-258,0 0 0,-3 5 0,-2-1 129,-1 4 0,-4-1-129,1 4 129,-5 4 0,0 2 129,0-3-129,-4 4 0,-4-7 0,3 2 0,1-3 0,-1-5-129,5-12 0,-5 15-258,5-15-387,0 0-1032,6-3-2580,-6 3-516,16-24-129,-6 6-258</inkml:trace>
  <inkml:trace contextRef="#ctx0" brushRef="#br0" timeOffset="102176.8441">5110 12143 129,'0'0'3096,"0"0"0,10-7-1161,-10 7-903,0-11 129,0 11 258,0 0-129,0 0 129,-1-16 129,1 16 0,0 0-258,-15-1-387,0 1-387,5 0-129,-9 1-258,2 4 0,-3 1-258,-3 0 129,3 4 0,-2 1-129,2-3 0,0 0 0,3 2 129,2-3-129,3 2 0,2-2 0,10-7 0,-15 15-129,15-15 0,-3 15 0,3-15-129,0 16 129,9-6-129,-9-10 0,23 21 129,-9-11 0,3 5 0,1-1 258,0 0-258,-1-1 258,-4 2-129,-1-3 0,-4-1 258,-8-11 0,9 18 129,-9-18 0,0 14 129,-7-3-129,7-11 0,-22 16-258,9-9-516,-5 1-1677,-6-6-1806,8 7-516,-11-9 0</inkml:trace>
  <inkml:trace contextRef="#ctx0" brushRef="#br0" timeOffset="103210.9034">2715 12588 645,'-1'-12'3612,"1"12"-258,0 0-129,0 0-2322,0 0-774,-10 10 129,6 6-129,2 4 387,-2 5-129,4 8 516,-6 6-258,6 10 258,-5-1-258,3 8 0,-4-6-258,4 1 0,-5-7-129,2-3 0,0-12 0,0-5-258,2-5-774,3-19-903,0 0-2193,0 0-516,-11-6 0</inkml:trace>
  <inkml:trace contextRef="#ctx0" brushRef="#br0" timeOffset="103503.9201">2483 12864 1806,'0'0'3741,"0"0"0,8 0 0,5-7-2709,8 2-516,2-9 258,9 6-129,4-6 258,6 6-387,-1-8 129,9 8 0,-3-4-258,0 8-129,-1 2-129,-4 1 0,-4 1-129,-6 1-258,-3 8-258,-12-5-1161,-2 1-2451,0 6-258,-15-11-129,5 11 388</inkml:trace>
  <inkml:trace contextRef="#ctx0" brushRef="#br0" timeOffset="104006.9487">3192 12927 5676,'-14'2'4257,"-12"-2"-645,26 0-129,-19-10-3612,7-2-645,1-5 129,6 5-129,-4-7 258,9 5 258,0-2 258,2-1 258,8 5 129,2-1-129,7 5 258,-1 0-258,5 2 0,-2 0-129,3 6 0,-6 0-129,2 7 0,-1 2 129,-4 3-129,-3 2 258,-1 3-129,-8 3 129,1 1 129,-4-2 129,-1 3 258,-11-5-129,4 2-129,-9-8 129,4 5-129,-6-10-129,2 2-129,-3-3-258,-2-5-129,2 0-258,-4-5-387,14 3-1419,-7-10-2064,8-5-258,7-1-387,2-7 517</inkml:trace>
  <inkml:trace contextRef="#ctx0" brushRef="#br0" timeOffset="104538.9793">3496 12760 6837,'2'27'4257,"-2"-27"-258,6 14-645,-6-14-4128,15 24 129,-5-12-129,4 10 387,-2-2 129,1 1 387,-2 6 258,-3-5 258,2 9 258,-10-13 0,4 10 0,-4-11-129,0 5-129,-4-10-129,4 0 129,0-12-258,-6 15-129,6-15 129,0 0-129,0 0 129,-10-10-129,6-1 0,0-1 129,-2-6-129,3 3-258,-2-2 0,3 2 0,2 1 0,0-1 0,9 1 0,4-1-129,9 3 129,4-2 0,5 0 0,4-1-129,5 4 129,2-2-387,7 8-258,-8-11-1548,5 6-2322,-1 2-387,-8-4-387,-5-2-258</inkml:trace>
  <inkml:trace contextRef="#ctx0" brushRef="#br0" timeOffset="111883.3994">8160 9457 2193,'15'0'3483,"-15"0"-516,11-10-1161,-11 10-129,0 0-516,0 0 129,0 0-258,-16-12-129,16 12-387,-18-3-258,5 3 129,-4 0-129,0 0 0,-2 3 0,-3 5-258,-1 0 0,-1 2 0,-2 3 0,1 2 0,-2 2 0,-1 0 0,5 4 0,-3 4 0,2-1 0,1-1 129,2 6-129,1-6 129,1 8-258,3-4 258,5 2-129,4-5 0,6 0 129,1-1-129,7-7 129,11 2-129,0-10 0,8 0 129,0-3-129,2-3 0,-2-2 129,1 1-129,-6-1 0,0 2 0,-2 1 129,-5 1-129,5-1 0,-6-3 0,3 6-129,-4-1 0,4-2-258,-2-3-258,6 3-645,-9-3-2322,1-8-645,5 4-516,-8-14 646</inkml:trace>
  <inkml:trace contextRef="#ctx0" brushRef="#br0" timeOffset="112439.4312">8377 9515 3096,'3'-11'3612,"-3"11"-1032,0 0-774,0-15-387,0 15 0,0 0-516,0 0-129,0 0-258,0 0 0,0 0-258,0 0 0,0 0 0,0 0 0,6 14 0,-4-2 0,-2 6 0,1 1 0,0 5-258,0 4 129,-1 5-129,0 7 129,0-3-129,0 4 129,0-7-129,0-4-129,-1 1-129,-1-12-387,2-2-774,0-17-1419,0 0-1419,5-18-387,-1-6 258</inkml:trace>
  <inkml:trace contextRef="#ctx0" brushRef="#br0" timeOffset="112708.4464">8353 9661 129,'-5'21'3741,"2"-9"387,3-12-387,0 0-2709,17 2-387,-2-2 258,11 0 0,2-2-387,7 0-129,-1-3 129,6 4-387,-6 0 129,3 1-258,-6 0 0,-4-3-387,-3 3-258,-10-5-645,2 3-1419,-16 2-1290,11-18-516</inkml:trace>
  <inkml:trace contextRef="#ctx0" brushRef="#br0" timeOffset="112999.4631">8690 9436 1032,'0'0'3870,"0"0"-645,0 0-1032,13 3-516,-13-3-387,9 17-387,-7-6-258,2 8 0,-1 5-258,0 3-129,-1 4 129,1 5-258,-3 4 0,0 6 129,0 1-258,-2 2 129,-3-8-129,0-2-258,3-2-1548,1-4-2322,1-33-129,0 13-258</inkml:trace>
  <inkml:trace contextRef="#ctx0" brushRef="#br0" timeOffset="113527.4934">8959 9526 3096,'-4'23'3612,"4"-23"-516,0 19 0,0-19-3999,8 25-129,-7-10 516,1 6 258,-1 3 258,-1-2 645,0 7 258,0-5-129,0 5 129,-1-2-258,1-4 0,0-4-129,7-1-258,1-7 0,6-5-129,3-6 0,3 0 0,3-7 0,1-3 129,-1-6-129,3-5 129,-5 0 0,1 0-129,-7-1 129,0 5 129,-8-3-129,1 0 129,-6-1-129,-2 9 0,0-8-129,0 3-129,0-2 0,-3 0-129,3 2-258,-2-2-903,5 4-2580,4 3-516,1 0-516,3 3 646</inkml:trace>
  <inkml:trace contextRef="#ctx0" brushRef="#br0" timeOffset="114299.5376">9448 9515 903,'7'25'3354,"2"4"387,-9-14-516,0 8-3354,0 4 0,1 6 387,1 4 516,-2-3 129,0 7 258,-5-11-129,5 1-129,-5-11 129,5-1-774,0-8-387,0-11-1032,3-9-1419,2-16-774,5-4-258,-4-9 774,6-1 1161,-8-9 774,4-1 774,-6 6 903,-2-1 1419,-6 9 645,2 8-387,-6 5-1548,4 3-1548,6 19-516,-5-18-387,5 18-258,0 0 387,10-2 387,5 2 387,2 0 1161,0 5 645,1-1 0,2 4 0,-1 0 0,0 3-516,4 2 0,-6 5-645,5 0 0,-1 4 0,1 0-129,0 3 129,2 0 258,-1 2 258,-1-3 129,-3-6 258,1 2 0,-6-6 0,1-1 129,-15-13-129,18 12 0,-18-12-258,0 0-129,9-10 0,-7 1 0,-4-13 0,-1 3 258,-9-13-258,4 3-129,-8-7 0,4 5-129,-2-3 129,0 4-387,3 1-129,1 3-258,8 6-258,-1-6-903,10 4-2838,8 4-387,0-3 0</inkml:trace>
  <inkml:trace contextRef="#ctx0" brushRef="#br0" timeOffset="118311.7671">10203 9418 258,'0'0'2709,"0"0"-1290,0 0-1419,0 0 258,0 0 129,0 0 516,0 0 129,0 0 0,0 0 0,0 0-129,2 13 0,-2-13-387,0 20 0,0-4-516,1 6 129,1 4 0,-1 6 0,-1 2-129,1 4 129,-1-1 258,0-1-129,0-2-129,0-4 129,0-9 129,-1 0 0,-2-8-129,2-1 129,1-12 0,-2 12-129,2-12 0,0 0 129,0 0 129,0-9-129,0-4-129,2-1 0,3-8 129,5-3-129,0-6 0,9-4-129,-1-2 0,5-2-129,3 0 0,2 3 0,1 2 0,-1 5-129,2 1 0,-6 6-387,4 4-129,-8-4-387,7 14-645,-10-9-645,7 5-1290,-2 5-774,-6-5 130</inkml:trace>
  <inkml:trace contextRef="#ctx0" brushRef="#br0" timeOffset="118627.7851">10283 9569 3225,'25'41'4257,"-14"-29"-516,13 14-516,-12-12-3483,11 6-645,-2-5 0,5 7 0,-6-8 387,-2 8 0,0-8 516,-5 2 387,4 2 129,-7-3 0,2 4-645,0-9-2193,3 12-1290,-15-22 0</inkml:trace>
  <inkml:trace contextRef="#ctx0" brushRef="#br0" timeOffset="119379.8282">10824 9392 1419,'15'5'3612,"-15"-5"387,1 13-516,-1-13-3096,1 18-387,-1-6 258,0 5-129,0 5 0,-1 5 0,-5 5-129,1 5 258,-2 5-258,0 2 0,1 4-516,-2-4-387,6-3-1032,2 0-1806,-7-20-387</inkml:trace>
  <inkml:trace contextRef="#ctx0" brushRef="#br0" timeOffset="119715.8474">11084 9476 1419,'6'39'2967,"-6"-28"-645,2 10-645,-2-4-2451,0 5-2580,0-1 903,0 8 1161,-4 0 775,-5 0 772,2 2 1291,-4 0 774,-2-6 387,1 0-387,0-4-774,3-8-1806,4 2-2580,-2-23-645,11-7-387</inkml:trace>
  <inkml:trace contextRef="#ctx0" brushRef="#br0" timeOffset="120122.8707">11076 9509 1161,'2'-40'2709,"-2"40"-516,0 0-2193,0 0-387,0 0-258,0 0 516,0 0 258,0 0 645,12 10 387,-12-10 258,22 17 0,-11-5-387,4 2-129,0-1-387,3 2-387,2 2-387,1 1 129,1 4-129,-2-4-129,5 2 387,-2 0 129,-3-3 258,2 0 129,-6-5 258,-1 1 0,-15-13 0,20 14 129,-20-14 129,0 0-387,0 0 0,10-10 0,-10-7-129,0 0 0,-1-14-129,1 1-129,-2-10-129,1 2 0,1-2-129,0 4-129,7 1-258,-2 0-516,13 13-1677,0 0-1935,0 0-129,4 5-387</inkml:trace>
  <inkml:trace contextRef="#ctx0" brushRef="#br0" timeOffset="120947.9177">11928 9385 3096,'0'0'4257,"-11"0"-387,11 0 129,-10 14-3483,-7-6-387,2 1 0,-6 3 129,0 5 0,-4-2 0,4 4 258,-5-1-129,3 3-129,-2 0 0,6 4 129,0-3-258,7 5 0,1-3 0,4 2-129,5 1 0,2-2 129,2 3-129,6 1 0,4-2 0,1 1 0,2-3 0,2 4 129,1-7-129,0 1 0,2-5 0,2-1 129,-4-7 0,5-2 0,1-8 0,-2 0 0,-1-5 0,5-4 0,-4-7 0,0-6-129,-3 2 129,0-2-129,-6 1 129,0 4 0,-6-2 0,-1 2 0,-5-3 129,-1 20-129,0-17 0,0 17 0,-8-14 0,8 14-129,-19-16 258,6 12-258,-2 4 129,-2 0-129,0 0 0,-1 0 0,-3 3 129,1 1-129,0 6 0,1-3-129,3 1 0,-1-4-258,7 5-129,-6-8-387,12 12-1032,-10-3-2451,14-10-516,-17 6-129</inkml:trace>
  <inkml:trace contextRef="#ctx0" brushRef="#br1" timeOffset="149035.5243">16229 2627 645,'-7'-13'2580,"7"13"0,0 0-1677,0 0-129,0 0 0,0 0 0,0 0 0,0 0-129,0 0 258,0 0 0,0 0 0,0 0 0,0 0-387,0 0 0,-10 15-258,10 2 0,-2 0-129,0 6 0,1 5 0,1 2-129,-1 6 129,1 2 0,0 3 129,0 5 258,-1 0-258,1 8-258,-2-4 129,1-2 0,1-4-129,-2-2 0,1-2-129,-1-9-258,-1-3 258,3-9-258,0 6-516,0-15-774,0-10-2064,12 13 0,-12-13-258</inkml:trace>
  <inkml:trace contextRef="#ctx0" brushRef="#br1" timeOffset="149671.5607">16117 2571 4257,'-20'0'3741,"20"0"-387,0 0-258,0 0-3225,0 0-129,6 9 129,-6-9 258,21 1 258,-8-1 258,8 0-129,1-1 0,10 1 129,-1 0-129,9 0-129,0 5-129,6 0-129,-1 7 0,0 3-129,-2 9 0,-2-2 0,-1 7-129,-4 2 0,-4 7 0,-3 6 129,-6 0 0,-5-1 645,-5 4-645,-6 6 0,-7-5 129,-6 1 0,-10-4 129,-3 1-129,-6-6 129,-2-1-516,-3-6 516,-3-4 258,-2 0-129,-2-3-129,0-6 129,0 0 0,-2-9 0,4 1 0,-2-5 0,9-4-129,2-3-129,6-6 0,4-5 0,7-2-129,4-4-129,5-3-129,4 5-387,-1-7-1032,15 7-2451,-2-1-129,2-3-387,3 1-258</inkml:trace>
  <inkml:trace contextRef="#ctx0" brushRef="#br1" timeOffset="150454.6055">16982 3214 645,'-13'0'2580,"13"0"-1806,0 0 0,0 0 258,0 0 387,0 0-387,0 0 129,0 0-258,0 0-129,0 0 0,15 0-258,-3 0 129,9 0-258,-1-9 258,5 1-387,-1-5 129,1-3 129,-5-1 0,-4 1 0,-5-3 0,-7 1 387,-4 4-645,-9 2 645,-10 4-645,-3 5-258,-6 2-129,-3 1 0,-3 4 0,0 6-516,-4 3 645,4 3-387,-1-2 387,7 7 0,-1-7 129,4 5 0,4-5 0,7 6 0,0-3 129,7 0 0,2 3-129,5-2 129,4 4-129,7 0 0,8 1 0,5-4 129,4-3-129,2-1 0,4-8 129,0-1-129,4-6 129,1 0-129,-1-5 129,-1-5-129,-4-3 0,-2-2-129,-4 3 0,-2-2-258,-6 4-129,-8-9-1032,4 7-2580,-15 12-129,15-19-516,-15 19 129</inkml:trace>
  <inkml:trace contextRef="#ctx0" brushRef="#br1" timeOffset="151183.6472">17426 3110 4386,'0'0'3870,"3"15"-387,-3-15-129,-2 19-3225,-3-3-645,1 5 258,-1 3 258,-1 2 258,4 6 129,-4-1 0,6 5-129,-2 4 129,2 4 129,0 2-258,0 1 129,0 1-387,2-2 258,2-4-129,-2-4-129,3-7 129,0-7-129,-2-7 0,1-4 0,-4-13 129,0 0 0,0 0-129,0 0 0,1-7 129,-1-13 129,-5-1 0,2-8-129,-4-8 0,2-3-129,-6-6 129,4-6-129,3 0 129,0 0-129,4 1 129,0 1-129,7 4 0,6 3 0,6 4 0,5 5 516,5 5-516,1 2 387,4 8-387,1 4 387,1 8-387,-1 7 387,-4 5-387,-5 9-516,-3 6 516,-5 7-516,-6-1 516,-7 3-516,-5 0 645,-6 2-258,-12-7 387,-2 1 129,-7-5 0,0 3 0,-8-8 0,0-1-129,-5-6 129,2-6-258,2-2-129,3-2-129,7-8-516,-1-8-258,17 5-516,-5-11-1032,15 6-1548,5-1-258,10-1-516</inkml:trace>
  <inkml:trace contextRef="#ctx0" brushRef="#br1" timeOffset="152242.7078">17843 3154 4128,'0'0'3612,"20"17"-129,-20-17-129,16 8-3483,-1-4-129,1-2 516,4 4 129,-3-6 129,6 0 0,-6-3 258,5-5-258,-5-6 258,4 3 387,-3-2-774,-2-2 0,-1-2-258,-2 1 129,-6-2-129,-2 2-129,-2 3 129,-3-1-645,-4 1 516,4 13 0,-23-15-129,6 14 129,-3 1-129,-1 3 516,-1 6-387,-3 2 387,1 5-516,1 2 258,2 2-129,0 1 0,3 0 129,3 3-516,3-3 516,3 3-516,2-3 516,5 3 0,2-2 0,3-1 129,7-1-258,2-1 129,2 0-129,5-2 129,1-1-129,1-5 129,0-1-129,5-4 129,-1-6 0,3 0-129,-1-4 129,1-6 0,-1-7 0,0 0 129,0-3 0,-1-3-258,-2-1 129,0 3 0,-5-3-129,-1 5 129,-1-4-129,0 0-129,0 2 129,-3 1 387,0 4-387,-1 0 387,0 4-387,0 0 258,-3 5-129,-10 7 258,18 0-516,-18 0-258,14 16 258,-9 0-258,-1 2 387,2 2-516,-2 7 516,-2 0-258,-1-3 258,2 2 129,-3-3 0,1-6 0,0 0-129,0-4 258,-1-13-258,0 0 129,16 4 129,-4-7-129,2-12 0,5-2 0,1-6 129,1 1-129,3-5 0,-3 2 0,-5 7-129,0 3 645,-2 5-645,-2 7 129,0 3-129,1 3 0,1 5-129,1 4 129,0 5-129,1-1-387,-1 2 516,0 0 0,-5 6-129,0-4 258,0 2-387,-4-5-129,3 7-645,-9-24-1806,10 11-1548,-10-11-258,22-15-387,-8-7 258</inkml:trace>
  <inkml:trace contextRef="#ctx0" brushRef="#br1" timeOffset="152766.7378">19093 3246 7482,'-22'7'3483,"22"-7"0,-20 0-258,10 0-3741,10 0 0,-15-9 129,15 9 258,-11-18 258,11 18 645,4-24-258,7 10 0,3-1 0,9-2-258,-2 0 0,6 3 258,2 2-258,2 2 129,-3 7-258,-1 3-129,-3 0 0,-5 13 0,-1 1 0,-6 6-258,-5 4 387,-6 1-258,-2-4 387,-6 6 258,-10-8-129,1 3 0,-9-3 258,5-2-258,-8-6-129,4 2 129,-2-6-387,1-6-129,5-1-129,1-9-129,6-5 0,0-12-387,10-1 0,-4-19-387,7 8-1419,2-8-1935,3-1 387,3-4-516</inkml:trace>
  <inkml:trace contextRef="#ctx0" brushRef="#br1" timeOffset="153054.7543">19235 2563 4257,'10'0'3999,"-10"0"-129,6 22-387,-1-2-2967,-1 12-516,1 6 516,-1 10-258,1 5 129,-4 2 129,7 16 645,-8-6-516,2 12 0,-2-12 0,0 7-258,0-10 0,1-5-387,5 2-645,-2-27-1290,13 1-1290,-4-20-1161,7-12 129,0-8-516</inkml:trace>
  <inkml:trace contextRef="#ctx0" brushRef="#br1" timeOffset="154006.8087">19592 3219 6708,'11'11'4257,"12"0"-387,-23-11 0,21 0-3612,-4-4-129,-1-4 0,0-7-129,-1 3 129,-1-5 0,-1-5 0,0-2 0,-5 1 129,0 3 0,-7-4 0,-1 9 0,0-2-129,-9 5 0,-3 4-129,-2 6 0,-6 2 129,-1 1 129,-1 8-258,-3 3 516,-1 7-387,1 1-129,0 6 258,2 4-129,6 2 0,3-1-387,5 1 258,5 1-258,4-4 387,1 0 0,9-3-129,4-6 129,1-5 129,5-1-129,-2-7 0,3-4 0,-1-3 0,1-1-129,-3-10 129,2-2-129,-3-2 0,3-4 0,-2-2 129,-1 2-129,1-4 129,-1-1-129,2-2 129,0 0-129,-2-1 0,3 1 387,-2 1-258,0-3-258,0 7 0,-6 2 0,2 4 129,-2 5-129,-12 10 129,16-9-516,-16 9 516,0 0 387,13 17-387,-11 1 258,0 6-387,-1 2 387,-1 3-258,1 5 258,-1-3-258,2-1-129,1-7 258,-1-3-129,2-8 129,0 0 129,-4-12-258,18 0 129,-8-7-129,6-10 129,-1-4 0,4-7-129,-2 2 129,2 0 387,-3 1-516,-4 3 387,-2 7-387,-2 3 387,-8 12-387,0 0 387,15 12-516,-9 3-129,2 9 129,0 3 0,2 0 129,1 7-258,1 0 258,0-3-258,1 1 129,-3-7 0,4-1-129,-5-11-258,5 4-387,-14-17-387,26 0-1161,-22-18-1290,12-5-774,-2-4-258,6-5 0</inkml:trace>
  <inkml:trace contextRef="#ctx0" brushRef="#br1" timeOffset="154962.8633">20800 3081 4386,'21'-12'4515,"-21"12"-903,0 0 516,0 0-1935,0-14-1290,0 14-516,-19-5 0,5 5-258,-5-2 129,1 2 258,-6 0-258,3 2 387,-5 7-387,3 1 0,-1 2 0,1 5-387,0 1 387,2 3-387,0 2 258,5 5-258,-1-2 258,7 6 0,-2-3-129,10-1 258,2 0-258,1 0 258,7-7-129,9-1 129,2-12-129,8-3 258,4-5-258,4-10 0,3-8 0,3-6-129,1-7 0,-3-4 0,-4 3 0,-2-4 0,-6 6 129,-6 6 129,-4 1-258,-6 4 129,-4 7-258,-7 12 258,5-14-258,-5 14 258,0 0-258,0 0 0,0 0 129,-4 11 0,2 3 129,1 0-387,-4 8 258,4 0-258,-3 4 258,4-3-387,0 3 387,0-5-258,3-1 258,3-1 258,1-8-129,4-1 0,3-5 0,2-1 129,1-4-129,6-1-129,-2-7 129,3-2 0,1-3-129,2-2 0,-1 1-129,-2-3 129,0 0 0,-4-4 0,0-2 0,-4 6 387,-3-5-387,-2 2 387,-5-1-258,-2 3 129,-3 3-129,1 3 129,-2 12-258,0-18-129,0 18 0,0 0 129,0 0-129,0 0 0,0 0 129,0 0 0,0 0-129,0 7 129,2 5 0,-1 3-258,1 5 258,1 3-129,-1 8 129,1 7-258,-3 11 258,2 15-129,-2 8 129,0 19 129,0 13-129,-2 11 0,-3 10 0,-1 5 0,2 3-387,-3-12-258,13-5-4128,-6-16 129,0-27-387,0-23-516</inkml:trace>
  <inkml:trace contextRef="#ctx0" brushRef="#br1" timeOffset="160663.1893">15668 4185 645,'0'0'903,"-5"-16"0,5 16 129,0 0 129,-5-13-129,5 13 258,0 0 0,-1-14-129,1 14-258,0 0 129,0 0-129,0 0 0,-3-11 0,3 11-258,0 0 0,0 0-129,0 0 129,0 0-129,0 0-129,0 0-129,0 0-129,0 0-129,0 0 0,0 6 0,0-6-129,2 22 129,1-1 0,1 3 0,1 7 0,-1 9 0,2 2 0,-1 3 0,1 4 0,-2-6 0,2 1 0,-1-3-258,-1-3 258,0-2-129,0-7 129,-2-3-129,-1-6 258,0-3-258,0-5 258,-1 0 129,0-12 129,0 0 129,0 0-129,0 0 0,3-7 0,-3 7-129,11-24 0,0 5 0,3-1-258,1-2 129,5-2-258,0 4 258,1-1-387,-1 5 387,-1 4-258,0 4-129,-2 7 0,-2 0-129,2 5-129,-4 1-258,7 9 258,-6-4-129,6 11 0,-5-6 129,3 3 129,-3-4 129,0 1 258,-5-4 0,-2 2 258,-5 4 0,-3-8 129,-3 11 258,-11-10-258,2 6 129,-10-5-129,6 5 258,-8-7-258,4-1-129,-3-7 129,3-1 129,-5 0-129,5-4 0,-3-3 0,5 1-129,-1-5-258,4-2-387,15 13-645,-24-21-1032,24 21-1161,0-20-1419,2 6 0,5 0 129</inkml:trace>
  <inkml:trace contextRef="#ctx0" brushRef="#br1" timeOffset="162455.2919">16189 4534 129,'-7'-16'3096,"7"16"0,0 0-1032,0 0-516,0 0-645,0 0-387,2-11-129,-2 11-258,0 0 0,0 0 0,0 0 129,0 0 129,0 0-258,10-8 129,-10 8-258,0 0 129,0 0-129,0 0 0,0 8-129,0-8 129,0 14 129,0-14-129,5 20 129,-2-6 0,1 6 258,2 1-258,-4 4 0,5 4 0,-4-3 129,2 3-258,-2-5 258,0 0-258,0-6 0,-1 1 258,1-7-258,-3-12 0,3 14 0,-3-14-258,0 0-387,0 0-1419,0 0-1677,0 0 0,-2-18-129</inkml:trace>
  <inkml:trace contextRef="#ctx0" brushRef="#br1" timeOffset="163187.3338">16417 4498 1548,'8'17'3225,"-8"-17"0,0 0 0,-3 11-2709,3-11-903,0 0 516,0 13 387,0-13-258,0 0 258,0 0 0,8 16 129,-8-16-129,9 12 129,-9-12-258,11 20 0,-4-4-129,1 2-129,-2 3 129,2 1-129,-2 2-129,0 1 0,-2-4 129,-1 2-129,-2-10 129,2 2 129,-3-15 0,1 15 129,-1-15 258,0 0-258,6-8 0,2-2 0,-2-6 0,4-5-129,0-4-129,4-4 129,-2 0-258,2 1 258,-3 4-129,0 5 0,4-2-129,-3 7 258,1 4-258,-1 2 0,2 3-129,-3 0 0,2 5 129,1 0-129,-14 0 129,24 7-129,-12 1 129,-2 4 0,3 3 0,-1 0 0,-2 5 129,1 0-258,-4 1 258,0 1-129,0 1 129,-4-3-258,0-3 258,-2 0-258,-1-17 129,0 18-129,0-18-387,0 0-1161,0 0-2580,0 0 0,2-14-387,3-3-129</inkml:trace>
  <inkml:trace contextRef="#ctx0" brushRef="#br1" timeOffset="164002.3803">16955 4514 1677,'10'-16'1935,"-10"16"0,0 0 129,11-13-387,-11 13-129,0 0-258,14-5-129,-14 5-258,16-5-258,-16 5 129,24-7-129,-10 3 129,4 4-258,-1 0 0,5 0 0,-3 4-387,5 2 0,-3 5 0,2-1-258,-2 2 129,2 2 0,-4 0 0,-3 1 0,1 0 129,-5 2-129,-1 1 0,-3 0 129,-5 3 0,1-1-129,-4 1 258,0-1-258,-6 0 258,-3 0-258,-4-4 258,-4 2-129,-2-5 0,-2-1 0,-1-2 0,-1-4 0,0-2 0,1 0 0,2-4 129,0-2-129,5-5 129,2 0 258,1-3-387,12 10-129,-11-22 129,9 10-129,2 2-129,3-1 0,7 3 0,3-2-258,2 3 387,4-1-258,2 6 129,4-5-129,-1 6-129,-1-7-387,9 8-1161,-10-3-1290,4 1-1161,2-1-258,-6-1 0</inkml:trace>
  <inkml:trace contextRef="#ctx0" brushRef="#br1" timeOffset="164686.4195">17411 4492 1935,'0'0'3612,"0"0"-129,0 0-258,6 1-2709,-6-1-903,0 0 387,14 7 387,-14-7-129,0 0 129,11 18 0,-5-8-129,1 3 129,3 1-129,-2 6 129,7 1-258,-4 1 0,7 2 0,-8 0 0,4 1 0,-2-3 0,-1 2-129,-4-5 0,-3-4 129,-4-15 387,6 21-129,-6-21 129,0 0-129,0 0 258,0 0-129,-10-4 0,10 4-129,-12-22-258,6 2 0,-3-4 0,4 0 0,0-3-129,4 3 0,1 2 0,2 0 0,9 3-129,2 3 129,9 7-129,-1 0 129,8 0 0,-1 2 0,7 1 0,-1 2-129,3 1 129,-3 0-129,3 3-387,-9 0-387,6 3-1290,-9 2-2064,-4-4 0,-2 3-258</inkml:trace>
  <inkml:trace contextRef="#ctx0" brushRef="#br1" timeOffset="165798.483">17945 4485 129,'13'-5'129,"-13"5"645,0 0 129,0 0 258,10 2 0,-10-2 129,2 15 129,-2-15-258,0 26-129,0-8-258,0 8-258,0-2 129,0 2 0,3-1-129,4 3 0,-2-7 0,8 0 129,0-9-129,9-2-129,-2-10 0,7 0-258,2-2 0,2-10 129,-1-8-258,1-1 129,-2-3 129,-2-1 129,-6-4-258,-2 7 129,-11-7 0,3 7 0,-9 3-129,-2 2-129,0 3 0,0 2-258,0 12 129,-9-14 0,9 14 0,0 0-129,-17 0 258,17 0-129,-7 11 129,4-1 0,0 2 0,2 2 129,1 5-129,0 1 0,4 9 129,0 3-129,2 2 258,3 7-258,0 2 129,-2 3 0,-2 6 0,3 4 0,-5-2-129,3 1 129,-4-1-129,1-1 129,-1-4-258,1-7 129,0-7-258,-1-10-258,6-4-1935,2-9-1677,-10-12-129,19-4 0</inkml:trace>
  <inkml:trace contextRef="#ctx0" brushRef="#br1" timeOffset="166702.5349">19038 4507 1161,'0'0'2322,"0"0"-2193,0 0 258,0 0 387,-6 7 387,6-7 387,1 17 0,1-6 129,4 4-387,-5 0 0,7 6-387,-4 2-387,4 3 0,0-1-129,0 4-258,-1-8 129,2 5 0,-1-6 129,-1-1 0,-4-9 129,3 3 129,-6-13 129,0 0-258,0 0 0,0 0-129,-8-8 129,2-3-258,-4-6-129,3-3-129,-3 0 0,2-4 129,-1 0 0,4 4 0,1-1-129,3 4 387,1 2-387,0 0 0,6 6 129,6 2 0,2 1-129,3 0-129,6 1 258,2 0-129,3 0-129,0 3 129,1-2 0,-1 1-129,-2 3 0,-4-3-516,2 3-387,-11 0-1290,7 0-1677,-5 1-516,-3 1-129,1 4-128</inkml:trace>
  <inkml:trace contextRef="#ctx0" brushRef="#br1" timeOffset="167294.5687">19482 4646 2580,'-15'16'3354,"15"-16"129,0 0-129,-12 12-2967,12-12-774,8 1 0,3-1 258,3 0 0,2-1 258,7-3 387,-4-7-129,6 3 516,-4-6-258,4 4 258,-7-8-258,2 5 258,-8-3-516,3 3 129,-10 2-129,-1 1-645,-4 10 129,0-18 0,0 18 0,-18-4 0,2 4 0,-2 0 129,0 4 0,-4 4 129,-1 2 129,1 6-129,-2-1 258,3 4-258,-2 1 129,4-1-129,0 1 0,5 1 0,-1-2 129,6-2-129,4-4 0,1 2 0,4-3 0,4-1 0,5 1-129,7-1 129,2-2-129,7-1 129,2-2-129,3-5 0,3-1-258,-1-1 0,6-8-645,-7-9-1935,1-3-1290,1-1-387,-6-10 0</inkml:trace>
  <inkml:trace contextRef="#ctx0" brushRef="#br1" timeOffset="167690.5913">19935 4028 6063,'-7'22'4257,"7"-22"-387,-6 28-258,4-15-3741,2 5-129,0 0 258,0 3 0,0 3 258,0 4-129,3 3 129,2 5 129,3 3-129,-1 4-129,4 4 129,-3-2-129,1 2 129,-1-2-129,-2 1-129,0-7 0,-2 0-129,-2-4-129,-2-5-387,5 4-258,-5-15-516,1 4-774,0-9-1935,-1-14-516,0 0 516</inkml:trace>
  <inkml:trace contextRef="#ctx0" brushRef="#br1" timeOffset="168270.6244">20179 4498 6837,'0'20'4128,"-1"-2"-516,1-18-129,0 0-3741,7 6-387,7-2 387,-2-3 258,5 0 0,4-1 258,1 0 0,5 0 0,-5 2 0,6 3 0,-3 3-258,-2 1 0,1 4 0,-4 3-129,-2 3 129,-4-1-258,-3 1 258,-4-1-129,-2 0 258,-5 1-258,0-4 129,-8-2 0,-3-1 129,-5-1 0,0-3 0,-4 2 258,-3-4-258,-2-2 129,-1-3 0,2 2 129,-1-3-129,4 0 0,2-7 0,5 2-129,4-3 0,10 8 0,-4-16-129,4 16 0,13-14 0,3 3-129,7 5 0,2-2 0,5 3 0,-1-7-516,10 12-1032,-9-7-2322,1-3-516,2-2 0,-7-1 0</inkml:trace>
  <inkml:trace contextRef="#ctx0" brushRef="#br1" timeOffset="168631.6452">20697 4076 7224,'8'24'4128,"-8"-8"-129,0 7-258,4-3-4128,0 13-129,-2 3 258,2 7 0,-2 3 129,3 4 129,-2 0-129,-1 3 258,0-2-258,0-5 258,-2 0-129,0-7 0,0-3-129,0-4 0,0-10-387,1-1-645,-1-6-2193,0-15-774,0 0 0,-17-4 130</inkml:trace>
  <inkml:trace contextRef="#ctx0" brushRef="#br1" timeOffset="168990.6657">20579 4562 1032,'-20'-15'2580,"20"15"-1290,0 0-516,17 3 258,-2-3 0,11 5 1032,-2-5-129,14 0-129,-4-8-258,9 4-516,-2-5-258,2 2-387,-1-2-258,-2 1-129,-4 4 0,-4 0-258,-4 2 258,-6 2-129,-3 0 129,-5 9 258,-4 3-129,-2 5 129,-5 0 129,2 5 0,-5 1 0,0 7-129,0-3 129,0 2-387,-5-3 258,3-1-258,2-3-129,-2-3 0,2 0-645,0-19-645,0 0-2838,0 0-129,0 0-258</inkml:trace>
  <inkml:trace contextRef="#ctx0" brushRef="#br1" timeOffset="169187.677">20983 4175 9546,'-3'-12'4644,"3"12"-258,0 0-387,0-11-4386,11 12-903,-11-1-1677,14-4-1419,1 3-129,0-5-387</inkml:trace>
  <inkml:trace contextRef="#ctx0" brushRef="#br1" timeOffset="169726.7078">21356 4709 2451,'-23'27'2580,"8"-26"129,15-1-129,0 0-3612,0 0 387,0 0 1161,-4-16 645,7 6 645,-3-10 0,7 3 129,-7-5-258,12 9-258,-6-9-774,6 8-258,1-4-258,4 4 0,3 3-258,0 3 0,5 3 129,-3 1-129,1 4-129,-3 3 0,1 4 129,-4 3 0,-1 7 129,-5-4-387,-1 10 387,-5-2 0,-4-1 129,-1 3-129,-6 0 258,-3-2-129,-6-4 0,0 3 258,-7-11 0,1 2-129,-3-6 0,0 0 0,1-5-258,-3 0-258,5-3-516,-6-12-1677,5 1-2064,6 1-129,1-8-129</inkml:trace>
  <inkml:trace contextRef="#ctx0" brushRef="#br1" timeOffset="170426.7479">21627 4531 903,'0'22'3354,"0"-22"387,8 14-516,-8-14-2451,0 0-774,20 15 258,-20-15-129,21 7 0,-21-7 129,19 10-258,-6-5 258,-2 7 0,-11-12 387,16 22-258,-9-10 516,1 6-387,-4-7 387,2 6-258,-5-6-258,1 2 0,-2-13 0,6 12-129,-6-12 0,0 0-129,6-10 0,-6 10 129,9-26 0,1 13 258,-3-8-129,6 4 0,-4-5-129,6 9 129,-2-4-387,5 6 387,-3 1-387,3 2-129,1 3-129,-2 1 129,1 2 129,-1 1-129,1 1 258,-4 0-258,2 0 0,-4 4 129,2 3 129,-14-7-129,19 19 0,-10-5 0,-2 3 129,-1 3 0,-3 4 258,-2 0-387,0 0 258,-1 1-387,0-1 387,0-3-516,0 0-516,0-21-903,-4 11-2709,4-11-129,4-7-645,6-7 129</inkml:trace>
  <inkml:trace contextRef="#ctx0" brushRef="#br1" timeOffset="171066.7843">22499 4512 3354,'0'0'3354,"0"0"-129,0 0-645,0 0-258,0 0-516,-7 13-516,-5-13-645,1 4-129,-5 0-258,0 2-129,-4-1 129,0 6-129,1 1 0,1 1-129,3 0 0,0-2-258,7 2 387,8-13-387,-10 21 387,10-21-258,4 14 258,-4-14-129,16 11 129,-16-11-129,21 12 0,-21-12 0,18 18-129,-18-18 129,12 19 0,-8-9 0,-4-10-129,6 24 129,-5-13 0,-1-11 129,0 17 129,0-17 0,-3 17 0,3-17 129,-19 18 0,7-7 258,-7-3-258,2 5-129,-6-4 0,-1 2-129,1 1-129,-4-1-258,1 4-903,-9-9-2967,2-6-516,-1 0-129,-3-12-645</inkml:trace>
  <inkml:trace contextRef="#ctx0" brushRef="#br1" timeOffset="172710.8785">15759 5124 129,'0'0'774,"0"0"-129,0 0 129,0 0 129,0 12-129,0 1-129,0 5 0,-4 2-129,3 6-258,0 3 129,-2 5-129,1 2 258,0 1-258,1-1 387,0 4-387,-1-4 258,2-2-258,-1-6 0,1-3-129,0-4 129,0-4-258,0-17 129,3 14-129,-3-14 0,0 0 0,10-2 129,-10 2 0,8-20-129,-2 6 0,1-1 0,2-4-258,5 0 129,-1-1-258,4 3 258,3 0-129,1 5 129,4 1-129,-1 6 129,1 4 129,-1 1-129,0 6-129,0 5-129,-4 2 129,-2 3-258,0 1 0,-3 1 0,-3 1 387,-3 0 129,-3-1 645,-3-4 516,-1 4 129,-3-5 0,-4 4 0,-10-6 387,1 7-387,-6-8-129,2 3-258,-8-4-387,5-1-129,-1-4-129,-1-3 0,1-1-129,4-6 0,2-2 129,2-1-258,14 9-387,-21-22-258,21 22-1161,0-15-2064,0 0-516,10 3 129</inkml:trace>
  <inkml:trace contextRef="#ctx0" brushRef="#br1" timeOffset="173258.9099">16263 5513 4386,'0'15'4128,"5"2"-387,-5-17-387,0 0-3741,20 0-129,-5-5 387,2-7-129,1-2 258,0-1 129,2-2-129,-1 2 258,-5 1 129,-1 2 0,-5 0-129,-8 12 129,0-15 0,0 15-129,-13-1 0,0 2-129,-5 5 0,-3 3-129,-1 3 0,-1 4 129,-1-1 0,4 3 0,-2-1 129,8 0-129,0-1 258,7 1-258,-2-3 0,9 0 129,0 1 0,4-1-129,8-2 0,2-1 129,4 0-129,1 1 0,3-5 0,1-1-129,2-4 0,2-2 0,-1-4-129,-1-4-129,0-5 0,-3-5-516,4 4-903,-11-6-1806,2-4-903,0 3-129,-6-8 129</inkml:trace>
  <inkml:trace contextRef="#ctx0" brushRef="#br1" timeOffset="173822.9421">16662 5146 645,'12'3'3354,"-12"-3"129,0 0 0,10 11-2709,-6 1-258,-3 0 258,4 8 129,-5-2-129,0 10 258,0 0-258,0 9-129,-5 2-129,1 7-129,0-3 0,1 0-129,-1-1-129,2-4-258,1-7 258,1-8-258,0-4-129,0-19-387,1 14-387,-1-14-387,2-12-129,-2-11-129,0 5 258,-9-11 0,4 3 258,-7-6 258,-3 3 645,0 0 516,-3 6 0,2 2 258,-1 1 129,7 7 129,-3-2-129,13 15 258,-5-14 129,5 14 0,5-8 129,11 8 0,-3-5-387,12 5 129,-3-5-129,10 5 0,0-6-258,7 6-258,4-5 0,2 5-258,0-3 0,0 0-129,0 3-516,-12-2-774,4 2-1419,-10 1-1548,-14-1 0,-13 0 0</inkml:trace>
  <inkml:trace contextRef="#ctx0" brushRef="#br1" timeOffset="174618.9877">16982 5525 645,'10'-18'2064,"-10"18"258,4-12 387,-4 12-129,0 0-129,0 0-774,0 0-387,0 0-387,0 0-258,0 0-387,0 0 0,7 18 0,-7-3-258,0 4 129,-5 5 129,2 2-129,-1-1 0,2-1 0,-1-3-129,3-4 129,0-2 0,0-15 0,23 1 0,-3-6-129,4-15 129,6-4-129,-1-3 258,3-4-129,-4-3 0,-1 3 0,-8 6 0,-3 8 0,-6 4-129,-10 13 0,16-6 0,-16 6-129,10 8 129,-3 6-129,1-1 0,1 3 129,4 2 0,-2 2 0,2-2 0,2 1 129,2 0-258,1-2 129,-1 0 129,-3-2-129,1-3 0,0-1 129,-4-5 0,3-1 129,-14-5 0,22 0 129,-14-11 0,5 0 129,-6-7-129,2-2 0,-3-6-129,3 0 0,-2-5-129,0 3-129,0 3-129,0-4-129,6 7-516,-6-7-774,14 9-2709,-5 0-516,4 2-258,-1 3 0</inkml:trace>
  <inkml:trace contextRef="#ctx0" brushRef="#br1" timeOffset="175363.0302">17778 5548 3483,'0'11'4257,"0"-11"-258,0 12-258,0-12-3612,9 17 0,-9-17 129,16 14 0,-4-10 258,2-4-258,6 0 129,0-6-129,5-3 0,-2-8 258,4 2-258,-6-6-129,2 1 0,-6-2 0,-3 5-129,-8 1 129,-1 2-129,-5 3 0,0 11 0,-8-14 0,-3 14 0,-2 0 0,-4 0 0,-4 7 129,0 0-129,0 5 0,-3 4 129,0 0-129,3 1 0,1 3 129,1 3-129,8-1 0,4 2 0,3-2 129,4 0 0,2 1 0,10 0 0,2-2 0,6 1 0,2-5 0,3 0-129,2-5-258,2-7-129,7 1-516,-5-12-516,11 1-774,-9-16-774,6 3-387,-3-3-1290,-9-6 259</inkml:trace>
  <inkml:trace contextRef="#ctx0" brushRef="#br1" timeOffset="175819.0563">18250 5597 4773,'-9'10'4128,"9"-10"-129,0 0-1548,0 0-2193,15 10-129,-5-10 129,9 0 0,-3-8 258,7 2-258,-3-6 0,0 5 0,-4-6 129,2 3 129,-8-4-129,0 3-129,-7-1 0,-2-1-129,-1 1 0,0 12-129,-15-17 0,0 9 0,1 7 0,-4 1 0,-1 0-129,-2 6 0,2 6 129,-3 0-129,2 5 129,-1 1 0,2 4 0,3 3 0,2 2 129,3-1 0,6-1 0,5 1 0,0-4-129,7 0 129,7-5-129,3-4-129,8-4-516,0-9-645,10 0-1419,1-5-1677,-1-14-387,3-3 258</inkml:trace>
  <inkml:trace contextRef="#ctx0" brushRef="#br1" timeOffset="176415.0903">18603 5472 903,'7'13'2967,"-7"-13"-1935,3 14-258,-3-14 387,7 15 129,-1-4 0,-6-11 258,7 23-129,-7-12 0,9 8-387,-9-3 258,8 7-258,-7-6-258,5 5 0,-3-5-387,4-1-129,-3-5-129,-4-11 0,14 9 0,-14-9 0,19-13 0,-6-1 0,-5-7 258,6 3 0,-4-7-129,3 5 0,-8 0 258,5 6-387,-4 0 0,-6 14-129,20-14-129,-20 14-258,23-3 258,-10 3-129,5 4 0,-3 2 129,4 7 0,-3-3 258,1 5-129,-2 4 129,-2 3 129,-4 0-129,-4 4-129,-3-1 0,2 4-1032,-4-3-3225,-5-6-387,2-8-129,3-12-387</inkml:trace>
  <inkml:trace contextRef="#ctx0" brushRef="#br1" timeOffset="177727.1654">19585 5542 1548,'6'-18'2838,"-5"7"774,-1 11-774,0 0-516,5-14-645,-5 14-645,0 0-258,0 0-387,0 0 0,0 0-129,0 0 129,0 0 0,0 0-258,0 0 129,0 0-129,0 0-129,11 2 129,-11-2 0,5 17 0,-1-4 0,-2 3 129,2 6-129,-2 0 0,3 2-129,-3 2 129,2-1-129,-3-2 0,6-3 129,-4-4-129,2-5 129,-5-11 0,13 6 0,-13-6-129,24-13 0,-6-7 0,2-4 0,0-5 129,4-1 0,-4 2 0,0 3-129,-5 0 258,-3 9-258,-4 3 129,-8 13-129,0 0-129,11-5-129,-11 5 129,5 11 0,-5-11-129,8 22 129,0-7 129,1 1 0,-1 3 0,3-1 129,-1-1-129,2 0 0,-2 0 0,1-5 0,1 0 129,-3-1-129,-9-11 129,19 11 0,-19-11 0,17-3 258,-9-9-129,2-1 258,0-8-129,4-4-129,-4-4 0,7-2 0,-3 1-387,-1-2 0,2 5-387,-3-7-516,10 15-2064,-6-6-1806,2 2 0,1 1-129</inkml:trace>
  <inkml:trace contextRef="#ctx0" brushRef="#br1" timeOffset="178271.1966">20278 5629 5547,'0'0'4257,"0"0"-645,0 0-1032,-1-15-2709,1 4 0,1-3 387,1-1-129,6 1 258,-1-4-129,6 4 0,1-1-129,4 1 129,-1 1 0,6 5-258,-1 2 129,-1 1 0,0 5-258,-1 0 129,-1 10-129,-3 3 0,-3 3 129,-2-1-129,-5 6 129,-4-3 258,-2-4 0,0 3 258,-13-5 0,3 3 129,-10-7-129,7 4 0,-12-11 0,9 6-258,-8-7 0,4 0-258,4 0-129,-4-11-387,9 5-516,-7-13-1032,15 5-2064,1-4-516,1 1-258,1 1 646</inkml:trace>
  <inkml:trace contextRef="#ctx0" brushRef="#br1" timeOffset="178826.2283">20698 5392 5289,'1'36'3870,"1"-15"-258,-2-21-516,10 26-4257,-6-12 0,8 5 129,-3-3 516,3 2 258,-1 0 258,0 1 258,0 2 258,-3-7 387,3 3 0,-9-5 129,5 1-387,-7-13 258,5 19-387,-5-19 0,0 0 0,0 0-258,-7-7 129,-1-7-129,0-1 258,-3-7 0,3 1 0,-4-4 0,6 8 0,-3-2 0,6 7 0,0-3-387,3 3 129,0 12-258,8-19-129,10 9 0,3-2 129,7 2-258,4-3 129,6 5-129,2-4-129,7 12-516,-9-8-1419,2 7-2193,-2 1-387,-4-1 129,-2 1 130</inkml:trace>
  <inkml:trace contextRef="#ctx0" brushRef="#br1" timeOffset="179298.2553">21247 5655 5289,'-29'0'3225,"29"0"-258,-19-17 0,19 1-4257,-1-6-387,6 5 387,3-6 387,10 5 774,2 1 903,4 0 129,6 5 0,-3 2 129,5 8-258,-6 0-129,2 2-258,-7 2-258,-2 10-129,-5 5-258,-5 2 129,-4 3-129,-2-2 258,-3 2 258,0 2 258,-10-7 258,3 7 258,-13-13-129,5 4 258,-14-10-258,6 7-129,-10-9-258,4-3-258,-3 0-387,0-15-387,10 5-774,-5-12-1806,13-6-1290,8-1-516,5-10 0</inkml:trace>
  <inkml:trace contextRef="#ctx0" brushRef="#br1" timeOffset="179631.2743">21555 5128 9030,'-8'30'4515,"2"-13"0,6-17-645,-2 27-4128,2-4 129,0 3 129,0 8-129,0 2 0,-1 6 129,-2-3-129,0 3 258,-2 0-129,-2 3 0,1-2 0,-2-3 0,3-6 0,1-3-387,-3-10-387,7 7-1419,0-28-1032,-8 18-1419,8-18-387,0 0 258</inkml:trace>
  <inkml:trace contextRef="#ctx0" brushRef="#br1" timeOffset="180246.3093">21972 5429 2322,'4'15'3999,"-6"-4"129,2-11 0,-22 6-3612,22-6 0,-27 11 387,13-1-129,-6-5 0,4 9 0,-5-9-387,5 3 0,-2-2-129,3 2-129,3-1 0,12-7-129,-16 15 129,16-15 0,-2 18-129,2-18 0,8 23 0,3-9 129,0 1-129,4-1 129,0 3-129,1 0 0,1 2 129,-2 1-129,0-3 129,-1 0 0,0 3-129,-4-2 0,-1-1 0,-1-2 129,-5-2 0,0-1 0,-3 0 129,-1 1 129,1-13 0,-19 21 0,4-10 0,-3 3 0,-4-1-129,0-4 0,-6 1-258,-1 0 258,1 0-516,-6-6-258,10 6-2451,-10-10-1677,-4-5-258,-2-11-516,-2-13 0</inkml:trace>
  <inkml:trace contextRef="#ctx0" brushRef="#br1" timeOffset="187646.7328">17344 7993 1935,'0'0'2967,"0"0"-1935,0 0 0,-3 6-258,3-6-258,0 0 129,0 0-129,-3 11 387,3-11 0,0 0-129,0 0 0,0 17-258,0-17 0,4 22-129,-3-5 0,4 5-129,1 8-258,1 6 258,0 6-258,-2 4 0,0 2-258,-5 6 258,0 0 0,0 2 0,-1-5 0,-5-4-258,1-5 0,-3-8-1548,1-10-1806,7-1-387,0-23 0</inkml:trace>
  <inkml:trace contextRef="#ctx0" brushRef="#br1" timeOffset="188170.7628">16969 8115 903,'13'0'3225,"-13"0"-129,9-11-2322,6 9 258,-1-5 0,10 5 129,-3-9 387,14 5-258,-2-4 0,14 8-516,1-6 0,14 3-387,-1-3 129,6 2-258,2 1-129,-1 0-129,-4-2 258,-2 2-516,-8-3 516,-8 3-258,-8-1 0,-4 3 0,-8-1-258,-7 1-129,-3 3-516,-16 0-1419,0 0-1806,0 0-387,0 0 129</inkml:trace>
  <inkml:trace contextRef="#ctx0" brushRef="#br1" timeOffset="189118.817">17742 8422 1677,'0'0'2451,"0"0"-1935,-12-3-129,12 3 516,0 0 129,0 0 0,0 0 0,0 0-129,0 0-129,0 0-387,0 0-258,0 0-129,0 0 0,0 0 129,-6 5-129,6-5 387,0 18-258,3-7 258,0 4-258,3 0 258,-2 2-258,5 5-129,0 1 258,3-2-258,-1-1 129,1 2 0,-2-7 387,1 1-129,-11-16 0,15 15 129,-15-15 0,0 0 0,0 0 129,0 0-258,0 0 0,8-9 0,-8-4 129,0 1 0,-2-5-258,-1 0 129,-3-5-258,2 5 258,-4-2-258,3 6 0,-1-2-129,2 3 0,2 1 0,2 11-129,0-13 0,0 13 129,19-11-129,0 5-129,5 0 258,4-3 0,6 1-129,0 1 0,5-3-129,-4-2-387,7 7-645,-12-7-1677,-1 2-1290,1 6-387,-10-7 129</inkml:trace>
  <inkml:trace contextRef="#ctx0" brushRef="#br1" timeOffset="189650.8474">18211 8427 1419,'0'15'3612,"0"-15"0,0 0 129,0 0-3354,0 0-387,18 0 258,-3-1-129,2-7 0,4-1 0,1-1 0,3-3 129,-2-2 0,4 5 129,-7-6 0,-2 5 258,-4 1-129,-3 3 0,-11 7-129,9-12-129,-9 12-258,0 0 0,-11-5-129,-1 5-129,-4 0 129,2 0 129,-6 3 0,1 2 0,-1 3 129,-1 3 0,2 0-129,2 2 129,4 2 0,0 1-129,3-2 0,1 4 258,3 0-129,4-2 258,0-1 129,2 1-258,0 1 129,5 0-129,1 1 129,7 0-258,1-3-129,3-1-258,5-3-258,-1-5-1161,10-5-2451,-1-1-258,1-12-387,3-1 646</inkml:trace>
  <inkml:trace contextRef="#ctx0" brushRef="#br1" timeOffset="190102.8733">18645 8442 1806,'-3'14'3999,"3"-14"387,0 0-516,0 0-2580,6 2-1032,6-2-129,2-7 0,2-2-129,4-1 0,-1-2-129,1 2 129,-3 0 129,-5-4 129,-3 4 129,-9 10-258,5-18 129,-5 18-129,-12-11 0,-2 8-129,-7 1 0,-2 2 0,-3 5-129,-3 2 129,-1 4 129,0 2 0,3 4 129,-1-2 0,5 4 0,2-4 129,6 6 0,1-3 0,10 6 129,4-6-129,6 2 0,13-7 0,9 1-258,11-2-258,4-10-903,14-2-2838,2-4-774,1-9 0,3-2-516</inkml:trace>
  <inkml:trace contextRef="#ctx0" brushRef="#br1" timeOffset="191250.9389">18949 7978 903,'-1'-14'3225,"1"14"129,0 0-1806,0 0-645,0 0 0,0-15 0,0 15-258,0 0 258,0 0 0,0 0 0,0 0-258,0 5-129,0 8 0,0 3-387,0 1 0,-1 7-129,1 3 129,0 6-129,0 2 0,3 5-129,2 4 129,0-4 0,-1 0 0,1 1 0,0-1 0,-4-6 0,1-3 0,-2-3 0,0-8 129,0-2-129,2-6 129,-2-12-129,0 0 0,19 0-129,-6-7 129,0-10 129,4-1-129,-1-4 129,2 1-129,-3 6 0,2 1 0,-2 2 129,0 1-258,0 7 129,3 4-129,3 0-129,-1 7 129,4 1 0,-1 4 129,2-2 0,-3 5-129,-1-2 129,-3 0 129,-8 0 0,-3 0 0,-6-2 0,-2 1 129,-14 0 0,-5 0 0,-5-1 0,-4 4 0,-4-4 0,-1 1-129,1-4 0,-1-3-387,6 0 0,-1-5-1161,10-10-2580,4 0-387,1-9-258</inkml:trace>
  <inkml:trace contextRef="#ctx0" brushRef="#br1" timeOffset="191866.9742">19413 8364 1419,'-10'-3'2451,"10"3"-774,0 0-2967,0 0 258,9-3 387,-9 3 774,14-9 645,-1 7 516,-13 2 0,25-8 903,-14 4-258,8 4 129,-5 0-516,11 0-645,-6 5-387,5 4-387,3-1-129,-1 4-129,2 0 0,-1 0-129,-1 1 129,-5 0 0,0 0 129,-5-1 0,-4 4 129,-2-3-129,-6 3 129,-4-1 129,0 2-129,-7 0 129,-6-1 129,-2 1-129,-7-6 258,-1 1-258,-5-3 129,2 3-129,-5-7 129,4 0-129,1-5 0,4 0-258,2 0 0,2-7 0,18 7 0,-16-22-258,16 12-129,0-9-129,6 5-645,3-8-645,10 4-2064,4 7-645,-4-6 258</inkml:trace>
  <inkml:trace contextRef="#ctx0" brushRef="#br1" timeOffset="192522.0117">19882 8381 903,'-19'0'2451,"19"0"-1419,0 0-1290,0 0 387,0 0 516,0 0 387,0 0 645,5 5 0,-5-5 0,14 7-129,-14-7-258,13 9-387,-13-9-129,11 20-387,-7-3-129,3 1 129,-1 2-258,-1 7 0,-2-3 258,2 3-258,-4-6 258,3 2-258,-4-7 129,2-2 129,-2-14-129,0 11 0,0-11-129,0 0 129,6-10-129,1-5 0,1-1-129,4-4 258,2-2-258,2-2 129,1 2 0,1 4 0,-3 1-129,2 6 129,-2 3 129,1 4-258,-1 4 0,3 0 129,0 6-129,0 0 0,-1 4 129,0 3 0,0 1 258,-2 5-258,-5 0 387,0 2-387,-5 0 258,0 1-387,-2-1 258,-1 3-387,4-4-387,-6-7-645,8-2-3225,-8-11-258,13 7-516,-13-7 0</inkml:trace>
  <inkml:trace contextRef="#ctx0" brushRef="#br1" timeOffset="193219.0513">20648 7960 1548,'0'0'3483,"-7"14"-774,7-14-516,0 25-774,0-6-258,4 8-129,-2 4-129,4 12-129,-5-2-258,4 10 0,-5-2-129,2 6-129,-2-4 129,0 5-258,0-10 129,-1-1-129,-2-10 129,1-1-129,-2-10 258,3-5-258,1-19 0,-5 16 0,5-16-129,0 0 0,0 0 0,0 0 0,-6-13 129,6 0-129,5-1 0,4-6 387,1-7-258,4 2 258,0-7 0,6 0 0,-3-7-129,6 2 0,1-3 0,3 3-129,0 2 129,2-2-258,3 5 0,-1 0-258,0 7 258,0 2-129,-4 2 0,-5 3-129,3 4 0,-10-3-516,1 17-774,-14-11-1419,-2 11-1548,0 0-258,-11 0-129</inkml:trace>
  <inkml:trace contextRef="#ctx0" brushRef="#br1" timeOffset="193500.0676">20739 8370 3870,'14'36'4515,"5"-18"-129,-4-6-258,5 3-3483,10 2-258,2-2 129,6-1-258,-3-3 129,8 3-258,-6-3 129,5 1-258,-4-3 0,-7-2-903,3-1-2967,-8 6-516,-12-8-258,0 3-129</inkml:trace>
  <inkml:trace contextRef="#ctx0" brushRef="#br1" timeOffset="198266.3402">21738 8572 258,'0'0'2838,"0"0"-1548,0 0-903,4 12 0,-4-12 258,12 5 0,-12-5 387,21 6-258,-8-5 129,7 6 0,-3-7 129,8 0-258,0 0-129,6 3 129,2-1-129,6 1-387,1-3 129,6 1-129,0-1-258,6 0 258,1 0-258,-1 0 0,3 0 0,-5 0 129,2-1-129,-4 1 129,-2-1-129,-3 1 258,-7 0-129,-2-2 0,-7 0 258,-1-1-129,-9 0 129,-2 2-129,-15 1 0,15 0-129,-15 0 129,0 0-129,0 0 0,0 0 0,0 0 129,0 0 0,0 0-258,0 0 129,0 0 0,0 0 129,-2-13-129,2 13 129,0-14-129,0 3 0,0-3-129,0-4 258,0-5-258,0-1 0,3-7 0,0-5 0,1-5 0,0-6-129,-1-4 258,3 0-129,-1-4 129,2 2-129,1-3 0,-1 9 0,3 0 129,0 8-129,0 7 0,-3 4 0,0 8 129,-2 2-258,-5 18 0,5-16 0,-5 16-129,0 0 0,0 0 0,0 0 0,0 0 0,-1 7 129,1-7-387,-7 12-129,7-12-258,-3 15-1290,3-15-903,0 19-1032,0-19-645</inkml:trace>
  <inkml:trace contextRef="#ctx0" brushRef="#br1" timeOffset="198515.3543">22719 8013 129,'-16'5'129</inkml:trace>
  <inkml:trace contextRef="#ctx0" brushRef="#br1" timeOffset="198978.3809">22719 8013 258,'-96'-13'3741,"96"13"-258,0 0-903,0 0-645,0 0-516,0 0-258,0 0 0,5-14-258,6 11-129,-7-8-129,8 1-129,-5-7 0,5 4-129,-3-4-129,3 1 0,-3-1 0,4 0-258,-2-2 129,2 3 0,-3 0 0,2 2 0,-3 0-129,-9 14 0,17-18 0,-17 18 0,16-10 0,-16 10 0,13-6-129,-13 6 0,0 0 129,14 0-129,-14 0 129,0 0 129,8 9 0,-5 3-129,0-1 129,0 6 0,5-1 0,-2 5-129,4-3 129,2 3-129,1-2 0,1 1 0,-1-1 129,0-4-129,-3 0 0,2-3 0,-4 0-258,-8-12-387,14 7-3483,-14-7-258,0-10-645,-1-2 129</inkml:trace>
  <inkml:trace contextRef="#ctx0" brushRef="#br1" timeOffset="199919.4348">21282 6672 258,'0'0'645,"0"0"387,0 0 387,0 0 258,0 0 516,0 0-387,0 0 129,0 0-645,0 0-129,0 0-645,0 0-387,0 0 0,-3 10-258,3-10 129,0 13 129,0-13 0,0 16 0,0-16 258,0 23 0,0-6-129,0 6 129,0 2-258,4 5 129,2 7 129,1 7-258,0 2 129,4 0-129,-2 1 129,1-3-129,1 0 129,-1-3-258,-3-10 129,0-7 0,-1-7 0,-2-2 129,-4-15-258,4 13-387,-4-13-903,0 0-1677,-4-21-1290,2 5-258,-11-11 129</inkml:trace>
  <inkml:trace contextRef="#ctx0" brushRef="#br1" timeOffset="200430.4639">21026 6752 1548,'0'0'2709,"0"0"-516,0 0-1935,0 0-258,0 0 129,0 0 258,0 0 387,0 0 258,0 0 0,0 0 129,0 0 0,0 0-129,13-2 0,-13 2-258,25-10-129,-8 3-258,12 3 129,0-3-387,7 0 0,7-2 0,2 0-129,4 0 129,1 0 0,-1 0-129,-2-2 129,-1 2 0,-4 0-129,-7 4 129,-6-3-129,-8 4 0,-4 4 0,-6 0 0,-11 0 0,0 0 0,9 7-129,-9-7-129,0 0-129,0 22-903,-5-10-1677,5-12-1290,-4 14-129,4-14 259</inkml:trace>
  <inkml:trace contextRef="#ctx0" brushRef="#br1" timeOffset="201346.5164">21573 7021 2580,'-5'-11'2064,"5"11"-1419,0 0 0,0 0 387,0 0 129,0-11-129,0 11 129,0 0 0,0 0 129,0 0 0,0 0-258,0 0-387,0 0-387,0 0 0,0 0-258,0 0 0,0 0 258,2 12-516,5-1 129,1 1 129,2 4 0,0 1-129,3 1 129,-4 1 0,-1 1-129,-1-3 129,-1 1 0,0-2 0,-5-3 0,4-1 129,-5-12-129,1 19 129,-1-19 258,0 0-129,0 0 129,0 0 129,0 0-129,0 0 129,0 0-129,-1-9 0,-4-5 0,2 3-129,-2-4-129,0 0 0,1-2 129,4 0 0,-3-1-129,3 3 129,0-2 0,6 3-129,1 0 0,0 3 129,1 0-516,3 0 516,0 0-516,-1 4 258,3-1-129,-2 2 129,-1 1-129,2 0 129,0 1 0,-12 4 0,21-4-129,-11 2 258,1 2-258,-11 0 0,22-2-129,-22 2-129,22 0-645,-22 0-903,20-6-2322,-8 5-645,-12 1 0</inkml:trace>
  <inkml:trace contextRef="#ctx0" brushRef="#br1" timeOffset="202038.5559">22030 6972 1806,'-19'0'3999,"19"0"0,0 0-516,0 0-3354,-8-8 0,8 8-129,0 0-129,0 0 258,11-7 129,-11 7 0,12 0 258,-12 0 129,20 0 0,-20 0 129,19 4-129,-19-4 0,24 14 0,-10-7-258,3 2-258,-1-1 0,1 4-129,-1 5 0,1-2-129,-3 1 129,-3 0-129,0 1 129,-4 0-129,-2 1 129,-3-1-129,-2-3 129,0-2 129,-2 1-129,2-13 129,-18 20-129,18-20 0,-22 14 129,5-10-129,2-1 129,-2-3 0,-3 0-129,2 0 0,-2-3 0,-1-1 129,4-2-129,1 2 0,3 0 0,13 4 0,-17-11 0,17 11 129,0-19-258,1 7 258,12-3-129,0 3 0,4-2 129,4 3-129,4 0-129,-1 1 129,4 4-258,-3-2 0,5 8-387,-6-8-258,6 8-516,-10-9-387,7 8-1161,-6 1-1161,-7-6-516</inkml:trace>
  <inkml:trace contextRef="#ctx0" brushRef="#br1" timeOffset="202398.5766">22369 6914 1548,'-11'6'3483,"11"-6"516,0 0-645,-3 12-2451,3-12-1032,0 0 0,10 11-129,-10-11 258,15 10 129,-15-10 0,16 17 129,-7-6-129,-3 1 387,0 5-258,-3-2 129,2 5 129,-4-2-258,5 3 0,-6-2 0,6-1-258,-3-3-129,-3-15-258,9 19-516,-9-19-1161,0 0-1419,11-5-645,-11-13 0</inkml:trace>
  <inkml:trace contextRef="#ctx0" brushRef="#br1" timeOffset="202607.5883">22432 6665 3483,'15'16'4515,"-2"-1"-516,-13-15-258,0 0-3741,12 12-1677,-12-12-1419,18 19-1161,-18-19 0</inkml:trace>
  <inkml:trace contextRef="#ctx0" brushRef="#br1" timeOffset="203367.632">22654 6924 4386,'-11'14'3612,"11"-14"-387,0 0-1548,0 0-3096,0 0 258,0 0 258,0 0 774,14-4 258,-14 4 387,0 0 258,0 0-129,11-7 387,-11 7-129,0 0-129,0 0-258,0 0-258,0 0 0,7 7-129,-7-7 0,8 19-129,-3-5 129,1 1 0,-2 2 0,2 4 0,-1-7 258,1 3 0,-5-5 0,4 3-129,-5-15 258,4 20-129,-4-20 258,0 0-258,0 0 129,0 0-258,11 0 129,-11 0 0,13-12-258,-5-3 258,1-4-387,4-2 0,3-4 0,1 1 129,1-1-129,1 4 0,-2 0 129,0 6-129,0 5 0,-3 3 0,0 6 0,-3 1 0,-11 0 0,19 5-129,-19-5 0,15 20 0,-9-7 129,1 3 0,-3 1 129,0 5 0,0-1 0,-2 1-129,-2 0 387,3 0-387,-3-3 129,0-3-258,2-1-387,-2-15-903,0 0-3096,0 0 0,0 0-645,1-9 129</inkml:trace>
  <inkml:trace contextRef="#ctx0" brushRef="#br1" timeOffset="206265.7978">23687 6866 645,'-12'0'2322,"12"0"0,0 0 129,0 0-258,-12-1-387,12 1-129,0 0-516,0 0-129,0 0-387,0 0 129,0 0-258,-7-12 0,7 12 0,0 0-129,-4-16 0,4 16-129,5-12-129,-5 12 0,19-10 0,-4 7-129,2-2 0,1 1 129,3 4-129,1 0 0,-3 0 0,3 0 0,-5 1 0,1 6-129,-1-1 129,-1 1-129,0 1 129,-1-3-129,0 4 0,-2-1 129,0 1 0,-1 2 0,-2 0-129,-10-11 129,15 22-129,-12-10 0,0 0 129,-3 0-129,0 2 129,-9-3 0,-1 2 129,-2-2 0,-5-1 0,-1-1 0,-5 2 0,2-1-129,-2-5 129,3-2-129,-2-1 129,2 1-129,2-2 0,-1 0 0,5-1 129,0 0-129,14 0 0,-20-2 0,20 2 0,0 0-129,-3-14-129,3 14 0,13-13-516,-1 0-645,11 7-1290,-1 1-1548,2-10-387,11 8 129</inkml:trace>
  <inkml:trace contextRef="#ctx0" brushRef="#br1" timeOffset="208106.9031">21525 7714 1677,'0'-11'2193,"0"11"-258,0 0 387,0-13-387,0 13-258,0 0-516,-12-8-516,12 8 0,-16-3-129,2 3-129,3 0-129,-7 6-258,4-2 129,-4 1 129,2 3-129,-6-1 129,5 2 129,-1-3-129,-2 2 0,3 0 0,1 5-129,2-5 0,1 4-129,5 0 0,1-1 129,1 0-129,4 3-129,2-2 129,0 1 0,2-1 129,4 1 0,2-2 0,3 4 129,2-4 258,1 2-258,3-9 0,3 3-129,3-4-129,1-3-258,4 0-258,-2-14-645,6 6-129,-11-13-258,10 8-258,-13-7-516,9 5-129,-9 1-1290,-4-8 0</inkml:trace>
  <inkml:trace contextRef="#ctx0" brushRef="#br1" timeOffset="208586.9303">21806 7482 2451,'-12'13'2709,"3"-11"-2064,9-2-774,0 0 0,0 0 258,0 0 258,-4 11 387,4-11 0,0 0 516,0 0-129,0 0 129,0 0-129,0 0-129,-3 13-129,3-13-258,0 12-258,2-1-258,3 3 129,0 1 0,3 8 129,-4-1-129,3 5-129,-5 0 129,4 3 0,-5-3 0,4 2 0,-5-4 0,2-1 0,1-4 0,-1-4-258,-1-2 129,-1-14-258,5 18 0,-5-18-258,0 0-387,12 3-1290,-12-3-2322,20-13-129,-16-4 0</inkml:trace>
  <inkml:trace contextRef="#ctx0" brushRef="#br1" timeOffset="209306.9717">22003 7635 774,'-17'0'3096,"0"0"258,17 0-516,0 0-2838,0 0-258,-11 0 258,11 0 0,0 0 387,0 0 387,0 0 129,0-8 129,0 8-129,8-8-258,2 5-258,4 1 129,1-5-387,4 3 0,2 0 0,0 1-129,5 1-129,-2 2 129,0 0-129,-5 0 0,-1 2 129,-2 5-258,-3 4 0,-4-1 129,-1 3 0,-2 2 0,-1-1 129,-2 2 129,1 1 0,-4-2 258,0 2-129,0-2 0,-1 3-129,-5-5 258,-1 3-258,-4-6 129,1 2-258,-1 1 0,-3-3-258,0-4 516,2 0-129,0-3 0,2-2 129,-2 1 0,12-2 129,-19 0-129,19 0 0,-16-7 0,16 7-129,-14-7-129,14 7 0,-12-9-129,12 9-129,-4-12 258,4 12 0,3-20-258,3 8 129,3 1 0,0-3-516,9 6-645,-4-8-1290,5 1-1419,9 5-516,-8-5 387</inkml:trace>
  <inkml:trace contextRef="#ctx0" brushRef="#br1" timeOffset="209983.0104">22587 7562 1032,'-13'0'1548,"2"0"129,0 0-387,-3 0 129,-4 5-258,0 1-258,-6 0 129,3 5-129,-6-2-129,4 0-129,-3 1 0,7 0-258,-1-5 129,7 2-258,2-2-129,11-5 0,0 0-129,0 12 0,7-12-129,7 3 129,5-1 0,3 2 0,1-1-129,0-2 129,1 6-258,-2-2-387,-3 4-258,-3-1 0,3-1 258,-9 0 0,1 0 387,-11-7 129,12 12 387,-12-12 387,0 0 0,0 18 129,0-18 0,-17 14-387,7-6-516,-4-1-129,3 2-258,-3-2 129,14-7-258,-21 6 129,21-6-1032,0 0-2064,-18 0 258</inkml:trace>
  <inkml:trace contextRef="#ctx0" brushRef="#br1" timeOffset="210622.0469">22810 7508 2967,'-1'8'3354,"1"-8"129,-12 0-2322,12 0-1290,0 0-258,0 0 387,0 0 0,0 0 387,0 0 0,0-9 129,0 9-129,0 0 258,-9 0-129,-2 0 129,11 0-129,-25 9-129,9-1 0,-1-1-129,0 3-129,2-1-258,1-1 0,14-8-129,-18 15-129,18-15 258,-4 13 0,4-13 0,0 0 0,15 10 258,-3-4-387,4-2 129,0-2-258,1 4 0,0-5-258,0 5 258,-3-2 129,0 2-258,-3 1 258,-11-7 258,13 18-129,-11-8 129,-2 2 129,0 0 0,-4 1 0,-5-1 387,0 0 129,-5-2 0,5 0 258,-4-3-258,13-7 0,-22 12-129,22-12-387,-16 6-258,16-6-1032,-10 0-645,10 0-2451,0 0 0,0-11 0</inkml:trace>
  <inkml:trace contextRef="#ctx0" brushRef="#br1" timeOffset="211059.0719">23055 7553 645,'-9'14'3354,"9"-2"0,0-12-516,0 0-2709,0 0-1032,0 0 387,0 0 258,0 0 129,0 0 516,0 0 0,0 0 387,0 0 129,0 0 0,4 12-387,-4-12 0,2 16-129,-1-5-258,-1 3 258,1 3-129,-1 3-129,2 0 0,-2-3 0,1 4-129,1-5-129,-2-2-645,3-3-1290,2 3-1677,-5-14-129,0 0 1</inkml:trace>
  <inkml:trace contextRef="#ctx0" brushRef="#br1" timeOffset="211471.0955">23387 7340 4644,'-3'28'3999,"3"-28"-129,-6 24-387,2-9-3870,4 5 0,0 2 0,0 0 258,0 2 129,2 1-129,2 5 258,0 2 0,1 4-129,-2 0 258,0 7-258,1-2 0,-2 0 0,-2 1 0,0-4-258,0-5 258,0-5-129,0-3-129,0-8-129,0-1-903,0-16-516,0 0-774,-14 5-774,1-14-645</inkml:trace>
  <inkml:trace contextRef="#ctx0" brushRef="#br1" timeOffset="211878.1188">23301 7718 516,'10'0'1290,"-10"0"0,20 0 258,-7 0 258,4 0 129,-2 0-258,7-3 129,-1-3-516,8-1-387,-2-6-516,4 2-129,0-2 129,1 2-387,-1 0 0,-3 3 0,-1-2 0,-7 4 0,1 2 0,-1 3 0,-6 1 129,-1 0 0,-13 0 258,20 2 129,-20-2 129,14 15-129,-14-15 129,2 26 129,-2-9-258,0 5 0,0 0-129,1 4-258,-1-4 0,3 1 0,0-8-129,1-1-258,3-2-774,-7-12-3225,0 0-387,20-19-129,-16-7 0</inkml:trace>
  <inkml:trace contextRef="#ctx0" brushRef="#br1" timeOffset="212068.1294">23853 7347 5160,'11'5'4773,"1"12"-516,-12-17-258,0 0-3999,12 11-1032,1-11-2064,0 2-1161,-13-2-516,20-3 258</inkml:trace>
  <inkml:trace contextRef="#ctx0" brushRef="#br1" timeOffset="212634.162">24003 7611 5805,'4'16'4902,"-4"-16"-774,11 5-129,-11-5-3741,22 5-516,-6-5-129,6-1 0,-1-4 129,4-1 129,0-1 129,-1-3 129,0 1 0,-7-4 0,4-1 258,-8-2-258,1 1 0,-5 1 0,-3-2 0,-6 1 0,0 2 0,0 13-129,-17-12-129,1 12 0,-7 0 129,-1 4-258,-6 6 129,-2 5 0,-2 2 129,1-1 0,-1 7 129,6-2-129,2-2 129,5 3 0,4-3 0,5 1-129,8 1 258,4 0-129,2 0 129,10-3 0,8 1 0,3-4 0,9 1-129,3-4-129,4-4-258,4-4 0,0-4-258,6 0 0,-5-13-258,3 6-129,-12-14-774,3 3-1161,-4 0-1419,-12-10-129,3 10 259</inkml:trace>
  <inkml:trace contextRef="#ctx0" brushRef="#br1" timeOffset="213094.1883">24512 7582 516,'0'0'3483,"-2"14"0,2-14-129,0 0-3096,0 0 0,0 0 129,-4 12 129,4-12 129,2 13 0,-2-13 129,8 19-258,-5-5 258,4 3-258,0 1 0,1 3-258,-3-2 0,1 5-129,-2-3 129,3 4-129,-6-10 258,3 7 129,-4-12-129,0 2 0,0-12 129,-6 16 129,6-16-129,-13 0 0,2-4 0,11 4 0,-17-26-129,10 9 129,-3-10-129,5-2-129,0-5-129,5-1 258,3 1-387,10 3 0,7 2-258,1 6 129,9 3-129,-1 1-258,12 14-516,-14-7-2193,12 7-1548,-2-2-387,-4-2-129</inkml:trace>
  <inkml:trace contextRef="#ctx0" brushRef="#br2" timeOffset="221770.6846">14115 10885 1161,'0'0'2838,"-5"-13"-387,5 13 0,0 0-387,0 0-129,0 0-129,0 0-387,0 0-258,0 0-387,0 0 0,0 0-387,-9 8-387,9-8 258,-5 22-258,2-7 129,0 6-129,-2 5 129,0 9-129,-2 5 0,-1 6 129,-2 12-129,0 4 129,-2 5-258,-6 4 258,4 0 0,-5 0-129,-2-5 0,2-3 129,0-10-129,1-5 129,0-9 0,6-6-129,1-6-129,3-10 129,6-4 0,2-13 0,0 14 129,0-14-129,13 2 0,1-2 129,3 0-129,5-5 129,5 1-129,7-3 0,5-3-129,4 2 129,7-3 0,1 0-129,1-1 258,1 3-129,-4-6 129,-2 6-129,-5 1 129,-4-1 0,-9 2 0,-4 2 0,-5 1 0,-6 3-129,-14 1 129,16-3 258,-16 3-387,0 0 0,0 0-387,0 0-516,0 0-3225,0 0-387,-13-4-516,13 4 0</inkml:trace>
  <inkml:trace contextRef="#ctx0" brushRef="#br2" timeOffset="222239.7114">14703 11279 7353,'10'13'4515,"-4"16"-258,-6-15-129,0 5-3999,-2 6-516,0 3 258,-1 8 129,-4 1 0,0 5 258,-1-3-258,0 1 129,-2-6 0,0 0 0,3-3-516,-4-12-1032,9-5-2838,2-14-129,0 0-516,0 0 387</inkml:trace>
  <inkml:trace contextRef="#ctx0" brushRef="#br2" timeOffset="222471.7247">14785 10868 9288,'11'29'4902,"-7"-15"-387,0-3-516,-4 0-5031,0-11-1548,13 10-2193,0 2-129,-3-5-258</inkml:trace>
  <inkml:trace contextRef="#ctx0" brushRef="#br2" timeOffset="223206.7667">14999 11275 2451,'0'0'4257,"0"0"-129,0 0-258,0 0-1677,0 0-2193,9 9 0,-9-9 129,3 22 0,-1-7 0,1 7 129,-3-1 129,3 8 129,-3-5 0,0 6 0,-5-5 0,2 6 0,-5-8-129,3-1 0,-4-6-129,6 0-129,3-16 129,0 0-258,0 0 0,0 0 0,9-20 0,4 0 129,1-9-129,3 0 258,0-5 0,2 8-129,-4 0 129,-1 5 0,-4 5-129,0 4 0,-10 12 129,15-1-258,-15 1 0,20 15-129,-7 3 0,1-1 129,3 8-129,-1 1 129,1 5 0,-3 0-129,-1 0 129,-3 1 0,-4-1 0,-3-4-387,5 5-1032,-8-11-2838,0-8-645,0-13-129,0 0-258</inkml:trace>
  <inkml:trace contextRef="#ctx0" brushRef="#br2" timeOffset="223754.7981">15551 11390 5805,'3'36'4128,"2"-19"-516,-5-17 0,0 0-3999,16 4-516,2 2 516,4-6 258,2-2 258,4-4 129,-2-5 258,8-1 129,-6-5 0,5-1-129,-9-2 0,-1 0 0,-6-1-129,-7 9-129,-4-6 0,-6 3-129,-7 3 0,-8 8-129,-5 2-129,-4 2 0,-3 1 0,-2 4 0,-1 8 0,0 6 0,2 3 129,1 5 0,5-1 129,1 3 0,3 0 0,6 5 258,4-4-129,8 3 0,0-4 129,9 4 0,3-8 129,14 4-258,0-7 0,8-3-258,7-6-258,-1-9-1032,10-4-3096,-2-1-516,-1-17 0,-1-1-258</inkml:trace>
  <inkml:trace contextRef="#ctx0" brushRef="#br2" timeOffset="226774.9708">16133 11321 516,'0'0'3354,"0"0"129,0 0-129,0 0-3096,6-6-258,-6 6 129,0 0 258,0 0 258,14-14 0,-14 14 0,12-9 258,0 6-129,-1-5-258,6 6-129,2-1-258,6-1 0,0 4-129,4 0 0,1 8 0,-2-1 0,0 3-129,-3-1 129,-2 3 0,-3 3-129,-5-1 129,-2 6 0,-3-6 0,-5 8-129,-3-3 129,-2 3 0,-3 2-129,-6-1 129,-6 1 0,-3 0 129,-4 0-129,-4-1 129,-3-4 0,-1 2 258,-1-8-258,2 0 258,-1-11 0,3 0 0,0-2 258,9-6-258,-3-4-129,8-2 0,5-3-129,5 0 0,3 1-258,4-1-129,14 3 0,-3-1 0,13 2-258,-2 1 258,7 6 0,-4-4-387,9 8-903,-10 0-2064,0-6-516,7 6-258</inkml:trace>
  <inkml:trace contextRef="#ctx0" brushRef="#br2" timeOffset="227354.0039">16754 11194 2580,'8'15'4128,"-8"-15"-129,6 14-387,-6-3-2580,5 3-1548,-2 2 387,2 4 129,-1 4 129,2 1-129,-1 6 258,1-2-129,1 7 258,-2-2-129,2 1 129,-5-2 129,1 4-258,-3-9 129,0 4 0,-9-9 0,3 2 0,-7-9-129,4 0 0,-5-11 0,14-5 129,-20 0-258,14-8 258,0-13 0,6-1 0,0-12 0,6 2 129,6-9-258,6 0 0,5 0-129,8 2-129,5 5-129,3-2-387,11 16-645,-9-3-2838,11-1-645,-2 8-129,-4-2-387</inkml:trace>
  <inkml:trace contextRef="#ctx0" brushRef="#br2" timeOffset="247002.1277">7700 10157 1032,'-9'0'1935,"9"0"-516,0 0-129,0 0-516,0 0-258,0 0-129,0 0-387,0 0 0,0 0-129,0 0 129,0 0 0,0 0 129,0 0-129,5-6 129,-5 6-129,13 0 129,-13 0 0,19 0-129,-8 3 0,1 2 0,3-3 0,0 2 0,-2-1 258,2 0-129,-1-1 129,4-1 0,-4 1 258,6-2-129,-1 0 129,2 2-129,2-2 129,5 0-258,1 0-129,2 3 0,2 0-129,2-2 0,3 3 0,0-3-129,0 4 129,1-3 129,-2 2 129,2-2-129,0-2 258,1 4 129,0-4 0,3 0 129,-2 0-258,7-1 129,-2-5 0,3 2-129,2 1-258,2 0 0,-3 1-129,2-1 0,-2 1 129,0 0-129,1 2 129,2-3 129,-4 1-258,-1-1 129,1-1-129,2 1 0,-3 2 129,0 0-129,-1 1 129,0 0-258,2 4 129,2 0 0,-1 2 0,2-3 0,3 2-129,-1-1 258,2-1-129,2 4 0,-2-5 129,2 1-129,-3-1 129,2 1-129,-2 0 129,-1 1-129,0-2 129,1-2-129,-2 3 0,-1 1 0,1 1 129,-1 0-129,1-2 129,-1 1 0,0 1 0,1 0 129,-1-2-129,3 2 258,-4-5-129,3 4 0,-4-4 0,5 0-129,-3 0 0,2 0 0,-2-5-129,2 1 0,4 1 129,0 1-129,2 0 129,-1 2-129,1 0-129,1 0 129,-1 2 0,-1 1 129,1-1-258,-2 2 129,-3 1 0,-3-3 129,-1 1-129,-2-1 0,0 6-516,-7-7-1677,1 5-2193,5 1-258,-15-11-387</inkml:trace>
  <inkml:trace contextRef="#ctx0" brushRef="#br0" timeOffset="313097.9082">1346 13641 645,'0'0'3225,"8"0"-387,-8 0-1161,0 0-516,0 0 129,0 0-387,0 0-129,-9 5 0,9-5-129,0 0-258,-11 14 0,11-14 129,-4 19-387,1-7 129,1 2-129,2 4-129,0 5 129,0 3-129,2 5 129,3 3 129,1 7 0,-1 0-129,2 5 0,-2-1-129,3 1 129,-6-1 0,5-2-129,-7-4 0,0-6 129,0-4-129,0-4 0,-4-6-129,0-7-129,4-12-387,0 0-645,0 0-774,-4-9-1548,1-18-516,3 3 129</inkml:trace>
  <inkml:trace contextRef="#ctx0" brushRef="#br0" timeOffset="313661.9405">1333 13684 2451,'-17'-4'2838,"17"4"-645,-21-8-516,21 8-516,-15-14-258,8 0-258,7 14-258,0-24-129,0 8 129,6-2-129,4 3 129,0-4 129,7 4-129,1-1 258,5 0-258,2 4 0,5 2-129,0 3-129,3 2 129,1 4-129,-1 1-129,-2 1 0,0 9 129,-5 2-129,0 3 0,-5-2 129,-3 3-129,-3-1 129,-3-1 0,-4 3 0,-1-3 129,-7-14 0,8 25 129,-8-25 0,0 21 129,0-21-129,-12 20 0,-4-13 0,4 5 0,-9-5 0,-2 3-129,-6-3-129,0 3 129,-3-4 0,0 2-129,-1-1-258,2-2 129,5 3-258,1-4 129,7 1-258,0-5-645,18 0-1032,-9 12-2064,9-12-258,0 0-258,5-9-129</inkml:trace>
  <inkml:trace contextRef="#ctx0" brushRef="#br0" timeOffset="314549.9913">1722 13914 1935,'0'0'3354,"0"0"258,0 0-387,0 0-2967,0 0-129,2-12-258,-2 12 129,0 0 129,10-14 258,-10 14-129,12-9 129,-12 9 129,18 0-258,-5 0 129,0 6 0,3 2-258,4 3 0,1 2-129,5 3-129,-1 4 0,3-3 129,-1 3-387,0-1 387,-2 0-258,-2-1 258,-3 0-129,-4-3 258,-2-3 0,-14-12 129,16 21 258,-16-21-129,0 18 0,0-18 129,-11 19-129,-3-14-129,-1 2 0,-6-4-129,-1-1-129,-3 0 0,-3-2 0,2 0 0,-1 0 0,-1 0 129,5 0-129,2-2 0,2 0 0,6 0 0,13 2-129,-17-8 0,17 8 0,0-17 129,1 5-129,12-5 0,2 0 129,4-3 0,5-3 0,1 3 0,5-2-129,1 8-258,-1-1-516,5 13-516,-9-3-903,2 5-1677,1 11-129,-10-2 259</inkml:trace>
  <inkml:trace contextRef="#ctx0" brushRef="#br0" timeOffset="315174.0269">2388 13875 2322,'0'0'2322,"0"0"0,0 0-3225,12 0 0,-6 11 387,-2 1 258,0 5 516,1 8 258,-2 0 129,2 6 258,-2-2-258,1 1 0,-2 0-129,0 0 0,0-3-129,0-1 129,-1-9 0,2 0 258,-3-17 129,1 19 129,-1-19 129,0 0 0,0 0-129,3-17-258,-3-8-129,6 2-129,-3-6-129,3-2-129,-1-6-258,3 4 129,0 1-258,2 6 258,-1 2-129,2 6 129,3 0-258,3 7 129,2 0-129,2 4 129,2 3-129,2 2 0,0 2 0,1-2-645,3 2-1032,-3 7-2193,-2-7-129,2 5-387</inkml:trace>
  <inkml:trace contextRef="#ctx0" brushRef="#br0" timeOffset="315894.0679">3286 13834 5676,'-19'17'4386,"2"-11"-258,6 8-516,-11 0-2709,4-1-1161,-2-4-258,4 5 387,-1-4-129,4 2 129,1-2 258,12-10 0,-14 18-129,14-18 0,-1 16 129,1-16-258,8 12 0,5-7 0,4 2 0,4 1 0,1 0-258,8 2 129,-4-2-258,4 6 0,-2 1 129,0 4-129,-4-3 129,-3 1 387,-5 0 258,-8-5 387,1 4 129,-9-4 258,0 0-129,-14-7 0,4 4 0,-12-9-258,3 0-129,-9 0-258,4-1 0,-4-7-258,5 1 129,4-3-129,2 2-258,7 1-129,10 7 0,-7-13-258,7 13-129,12-11-1032,-12 11-2451,24-17-258,0 12 129</inkml:trace>
  <inkml:trace contextRef="#ctx0" brushRef="#br0" timeOffset="316211.0863">3699 13987 6837,'13'19'4515,"4"5"-387,-17-24-387,16 0-3483,-16 0-903,12 12 258,-3-2 0,-1 6 258,-2 1 258,-2 3 258,2 4-129,-2-2 0,2-1-516,5 7-1677,2-13-2064,-13-15-387,25 0-129</inkml:trace>
  <inkml:trace contextRef="#ctx0" brushRef="#br0" timeOffset="316443.0995">3966 13734 9288,'9'30'3870,"-9"-30"-516,0 0-1677,0 0-4773,11 0-1032,-11 0-1032,0 0 387</inkml:trace>
  <inkml:trace contextRef="#ctx0" brushRef="#br0" timeOffset="316846.1226">4028 13986 2193,'8'16'4128,"-8"-16"0,0 0-1032,16 2-903,-9-7-645,11-4-645,-9-8 0,11 4-387,-5-6-258,6 4 0,-4-4-129,3 8 0,-5-2 0,1 8 0,0-2 129,-1 4 0,0 1 0,0 2 0,1 0 129,0 2-129,0 6 129,1 2-129,-2 4 129,0 2-129,-3 1 129,1 7-129,-5-2 129,-1 5-258,-3-3 0,-1 2-129,0 1-258,-3-9-774,11 11-1419,-2-15-1935,-9-14-516,21 7-129,-8-11-258</inkml:trace>
  <inkml:trace contextRef="#ctx0" brushRef="#br0" timeOffset="317509.1605">4866 13791 4902,'0'0'3225,"0"0"-516,12 7-387,-12-7-4128,0 0 387,0 0 516,-6 3 903,6-3 516,-16 7 387,16-7 645,-18 9-129,18-9 258,-21 10-645,21-10-258,-17 12-516,17-12 0,-18 12-129,18-12 129,-18 17-129,18-17 0,-15 22 258,10-9-258,-1 4-129,2-3 129,1 9 0,2-2 0,1 1 129,1 4-129,6-5 0,4 1 0,5-6 129,7 1-129,4-11 0,6-6 0,2-11-129,6-10 258,-1-9-387,0-3 258,-3-10-129,-2-1 129,-11-3 129,0 2 129,-12 2-129,-4 8 129,-8 6 0,-3 8-129,-14 7 0,1 9-129,-5 5-258,-4 14-129,5 8-387,-7-1-516,10 15-645,-9-7-1548,7 4-1161,4-4-516,2-4 516</inkml:trace>
  <inkml:trace contextRef="#ctx0" brushRef="#br0" timeOffset="317862.1806">5066 13934 903,'8'50'3483,"-8"-21"-516,0 2-903,6 8-258,-1 0-129,5 7-258,-2 3-258,8 9-129,0 3-387,3 6 129,-3-2-129,1 4 129,-7-9-129,2 10 129,-11-17 0,1 0 129,-7-14-129,-1-3 0,-15-14 0,6-5-516,-9-14 0,-2-6-258,-2-14-129,-6-19-258,7-6-774,-12-25-1806,7-5-1677,5-6-258,5-5-387,6-2 258</inkml:trace>
  <inkml:trace contextRef="#ctx0" brushRef="#br0" timeOffset="318501.2173">4030 13697 2322,'9'-10'4386,"-9"10"0,0 0-258,0 0-1935,0 0-1161,0 0-516,0 0-129,0 7-129,0-7 0,0 0 0,0 14 129,0-1 0,0 0-129,-3 8 0,1 3-129,-1 2-258,3 16-645,-6 6-3225,5-3-516,1 5-258,-1-7-258</inkml:trace>
  <inkml:trace contextRef="#ctx0" brushRef="#br0" timeOffset="484960.7382">6382 13551 129,'13'-4'3741,"-13"4"129,-3-13-129,3 13-1935,0 0-903,-14-14 129,14 14-258,-18-8 0,18 8 0,-23-7-129,11 6 129,-5-5-258,3 6 0,-5-5-258,3 5 0,-4 0 0,-1 3-258,2 2 0,-2 6 0,-1 6-129,-2 4 0,3 4 129,-3 3-129,-2 7 0,1 0 129,-2 8 0,1 3 0,-1-3 129,2 6 0,-1-5 0,4 2 0,3-3 129,3 0-129,5-7 0,5-2-129,5-5 0,1-4 129,8-4-129,6-4 0,7-2 0,5-2 0,6-4 129,3-5-129,5 0 0,3-4 0,0 0 0,0 0 129,-2 0-129,-4-3 0,-5 0 258,-3 1-258,-8-1 0,-2 3 0,-4-2 129,-4 0-129,-11 2 0,15-3-129,-15 3-387,0 0-516,0 0-3096,10-3-258,-10 3-258,0 0-258</inkml:trace>
  <inkml:trace contextRef="#ctx0" brushRef="#br0" timeOffset="509664.1511">6658 13546 1806,'0'0'2451,"0"0"0,0 0-645,0 0-129,0 0-387,0 0 0,0 0-645,0 0 0,0 0-516,6 8-258,-6-8 129,1 12 0,-1 0 0,1 2 129,2 5 0,-1 2 0,2 5 0,-1 3 0,3 6 0,0 5 129,0 6-258,-1 0 129,0 8 0,-2-4 0,-1 3 129,-2-2 129,-5 0 387,-5-8-258,5 1 258,-10-13 0,8-1-129,-5-11-129,6 1 0,-2-5-387,8-15-258,0 0 0,0 0-387,0-7-1290,5-15-2193,5-11-387,7 0-129,-7-17 0</inkml:trace>
  <inkml:trace contextRef="#ctx0" brushRef="#br0" timeOffset="509990.1698">6721 13987 4128,'32'-27'4128,"0"4"-258,-5-18-258,8-1-3483,8-4-258,8-3 0,0-2 0,-2 6 0,-3 1 0,-9 10 0,-5 3 129,-10 9 0,-6 5 0,-3 7-387,-13 10-258,0 0-1548,11 16-1548,-11-16-129,-6 25 129</inkml:trace>
  <inkml:trace contextRef="#ctx0" brushRef="#br0" timeOffset="510308.188">6864 13808 2322,'-8'31'3741,"8"-31"387,0 23-516,-3-11-2193,3 1-1161,9 0-258,2 3 129,2 4 0,3-1 0,2 3-129,2 1 258,3 2-129,-1-5-129,0 7 0,-1-6 258,2 0-258,-6 2 0,-1-5 0,-4 5-645,-3-9-1161,-3-2-1935,7 3-129,-13-15-129</inkml:trace>
  <inkml:trace contextRef="#ctx0" brushRef="#br0" timeOffset="510897.2217">7398 13598 1806,'12'16'3225,"-1"2"129,-11-18-1935,8 20-1032,0-4 387,2-3 129,1 10 129,-2-4-129,3 10 0,-5-6 129,4 5-129,-4-5-258,4 2-129,-7-2-129,3-2 129,-1-7-258,-1-2-258,-5-12 0,7 16-129,-7-16-258,0 0-516,21-4-645,-16-13-387,10-1-903,3-1-1032,-4-14-387</inkml:trace>
  <inkml:trace contextRef="#ctx0" brushRef="#br0" timeOffset="511632.2637">7943 13546 1032,'0'0'3741,"6"-9"387,-6 9-1548,0 0-258,0 0-1032,0 0-516,0 0-387,-8 8 0,8-8-129,-12 9-129,0-4 129,0 4-129,-3 5 0,-4 2 129,-3 3-129,-4 10 0,-6 1 0,-1 5 258,-6 1-258,0 5 129,2-7-129,4 2 129,6-7-129,3-7 0,10-4 0,6-7-129,8-11 0,0 0-129,0 0 0,9 0 129,-9 0-129,13-7 258,-13 7-258,13-9 258,-13 9-258,0 0 129,0 0 129,0 0-129,0 0 0,0 0-129,0 0 0,0 0-129,0 0 129,-6-6-129,6 6-258,0 0 258,0 0 0,0 0 0,0 0 258,0 0-129,0 0 129,0 0 0,0 0 129,0 0-129,0 0 0,0 0 129,0 0 0,0 0-129,0 0 129,4 10-258,-4-10 258,6 15 0,-4-3-129,0 6 0,0 5 129,-2 8 0,0 3 0,-2 15 387,-6-6-129,2 9 129,-4-5-129,4 2 258,-4-10-258,7 0 0,-2-11-258,5-13-387,4 2-1161,-4-17-2838,19-6-129,-4-13-387,-9-21-129</inkml:trace>
  <inkml:trace contextRef="#ctx0" brushRef="#br0" timeOffset="513928.395">8775 13660 4257,'2'22'4257,"-2"-22"-387,0 16-129,-2-5-2193,2-11-1677,0 12 258,0-12 129,0 12 0,0-12 129,-2 13 129,2-13-129,-4 11 129,4-11 0,-5 11 0,5-11-258,-4 12 0,4-12 258,-5 11-387,5-11 129,-4 14-129,4-14-129,-4 20 0,1-8 129,1 5-129,-1 7 129,0 2-129,0 4 0,0 5 0,0 0 129,-1 0-129,1 0 129,-2-1-129,5-8 0,-3-2 129,3-7-129,0-2 129,0-15 0,0 17 0,0-17 0,0 0 129,9-10 0,-2 0 129,-1-9-129,7 1-129,-3-10 129,2-1-129,3-5-258,-1 1 129,5-2-129,-2 4 129,1 0-129,1 2 129,-2 7-129,-1 2 129,-2 7 0,2 2-129,-5 10 129,3 0 0,-2 1-129,-2 5 129,3 7-258,-2 1 516,-2 5-258,2 5 0,-4 0 129,0 4-129,-4 4 129,0-1 0,0 4 129,0 9-129,-3-8 129,0 5 0,0-6-129,-2 0 129,-2-6-129,3-1 0,-1-9 0,1-7 0,1-11-258,0 0-258,0 0-903,0 0-3225,7-27-258,-1-4-258,-1-9-516</inkml:trace>
  <inkml:trace contextRef="#ctx0" brushRef="#br0" timeOffset="514948.4534">9150 13166 1,'0'0'3353,"-15"0"259,15 0 129,0 0-2322,0 0-645,5-9 258,-5-5-258,10 6 258,-5-9-129,13 7-258,-7-9 0,10 10 0,-3-3-387,7 2 0,2 4-129,0 1-129,0 5 0,-2 0 0,0 5 0,-1 2 0,-4 5 0,-6-2 0,0 5 0,-6 1 129,-3 5 129,-4-1 0,-1-1 129,-1 7-129,-8-4 258,0 0-258,-6 0 129,1-3 0,-3-5-129,3 0-258,-2-6 129,0-1 0,2-4-129,4 2 0,10-5 0,-17 2 0,17-2-129,0 0 0,0 0 0,0 0 0,0 0 0,0 0-129,0 0 0,9 7 129,2-3 0,4 1 0,2 3 129,3 2-129,0 1 129,0 0 0,-1 2-129,-2 0 129,0 7-129,-4-1 129,-3 0-129,-3 1 129,-2 4 0,-3-3 129,-2 1 0,-1 1 258,-10-7 129,3 6 258,-9-11-129,4 5 0,-7-12 0,2 6 0,-5-10-258,-1 2 0,-2-2-258,1 0-129,-1-4-258,0-7-516,13 11-2451,-7-6-1290,6-2-645,0-10 0,3-11-516</inkml:trace>
  <inkml:trace contextRef="#ctx0" brushRef="#br3" timeOffset="523640.9506">19519 9852 258,'-3'12'903,"3"-12"129,0 0-258,0 17 129,0-17-387,0 24 0,5-7-258,-4 9 129,-1 1-258,1 9 129,-1 6-129,0 6 129,0 0 129,-2 5-129,-3-1 258,2-7-258,0-4 258,-1-9-387,4-6-516,0-26-2451,5 20 0</inkml:trace>
  <inkml:trace contextRef="#ctx0" brushRef="#br3" timeOffset="524223.9839">19446 9699 2709,'0'0'3999,"3"15"-645,-3-15-129,12 0-2709,-12 0-1419,22-7 129,-8-3 0,5 4 516,2 0 258,-1-7 387,6 1 258,-4 3 129,6 2-129,1-1 0,4 6-129,-3 2 0,5 0-387,-3 5-129,1 7-129,-5 2 0,-3 6-129,-5 1 129,-2 4 129,-6-4 0,-6 3 129,-5 1 258,-1 0 0,-7-4 0,-4 4 387,-10-4-258,-1 0 129,-11-4 0,0 5 0,-8-7-258,0 2 0,-2-5-129,-1 0 0,2-7 0,8 4-129,2-7 0,5-1-129,6-1-129,5-2-129,16 2-258,-21-12-645,21 12-1935,0 0-1419,7-15-129,7 9-258</inkml:trace>
  <inkml:trace contextRef="#ctx0" brushRef="#br3" timeOffset="526792.1308">19857 10069 2193,'0'0'3096,"-15"0"-129,15 0-258,0 0-645,0 0-387,0 0-645,0 0-129,0 0-516,0 0-129,0 0 0,6-3-129,-6 3 0,22 0 0,-10-2 129,8 0 0,-1 1-258,1 1 0,3 1-258,-2 6 258,2-2 0,-6 3 0,4 4 0,-9 1-129,5 3 258,-9-2-129,-1 4 258,-4 3-258,-3-1-258,0 1 129,0 3-129,-7-5 258,-1 1-129,-2-1 129,-3-1 0,1-6 0,-4-1 0,3-1 129,-5-5 0,1 1-129,-1-5 129,-1-1-129,0-1 0,-3-5 129,2-1-129,-1-1 258,1-6-258,2 2 129,2-1-129,1 1 0,3 0 0,5 0-129,1 1 129,4 0-258,2 11 258,2-18-129,12 11 129,7 2 0,6-1 0,10 2 0,6 2 0,6-1-129,5 3-129,-2 0-258,7 0-903,-13 3-2064,-3-3-645,1 5-129</inkml:trace>
  <inkml:trace contextRef="#ctx0" brushRef="#br3" timeOffset="527396.1654">20307 10018 258,'0'15'2967,"9"4"-258,-8-9-1806,9 5-1032,1-1 129,0 1 258,0 2 258,-3 0 0,1 4 129,-4-1-129,0 2 258,-5 0 0,0 2-387,0-2 0,0-3 0,-3 2-258,-1-4 0,3-3 258,1-14 0,-4 15-129,4-15 387,0 0 0,0 0 0,0 0 0,0-11 129,-2-6-258,2 2-129,0-5-129,0-3-129,0-5-129,0 0 129,0 3-387,2-1 129,2 1 0,0 4 0,3 4 0,4 2 0,1 3 0,2 2 0,6 6 129,-1-1-129,4 5 0,0 0 129,1 0-258,-3 2-258,1 6-1935,2 1-1548,-24-9-258,25 4 129</inkml:trace>
  <inkml:trace contextRef="#ctx0" brushRef="#br3" timeOffset="527996.1995">21099 10036 5031,'18'4'4257,"-18"-4"-516,0 0-1419,-12 9-2451,-2-8-258,0 4 387,-7 1 0,-4-1 387,-2 3 0,-3 0 129,1 1 0,-1-1 0,5 4-258,2-5 129,3 2-387,5-4 0,15-5-129,-12 10 129,12-10-129,8 7 0,6-5 129,5 2-129,1-2 129,4 5 0,3-3-129,3 6-387,-6-2 0,3 7-129,-5-4 258,-1 3-129,-6 1 258,-5 0 387,-3-1 129,-7-14 645,-3 24 0,-12-18-129,-2 8 0,-7-5-129,1-1-129,-3-2-387,-1-3-129,0 0 0,3-3 0,4 0 0,5-3-129,2-2-129,13 5 129,-12-18-129,12 8-129,8 2-387,6-8-774,13 1-1161,3 0-903,1-8-774,15 0 0</inkml:trace>
  <inkml:trace contextRef="#ctx0" brushRef="#br3" timeOffset="528209.2119">21419 10086 1806,'5'34'3354,"-5"-12"0,0-4-387,0 6-387,0-8-774,0 6-516,0-7-774,2 1-258,0-2-387,-2-14-387,9 15-1419,-9-15-2322,0 0-129,12-14-129</inkml:trace>
  <inkml:trace contextRef="#ctx0" brushRef="#br3" timeOffset="528400.2228">21454 9873 8256,'18'34'4515,"-18"-34"-645,19 26-1677,-12-15-6708,-7-11-387,20 15-387</inkml:trace>
  <inkml:trace contextRef="#ctx0" brushRef="#br3" timeOffset="529084.2619">21730 10007 2709,'18'7'4515,"-18"-7"-516,0 0 129,0 0-2838,0 0-1032,5 18-129,-5-7 258,-3 3 129,3 6 129,-7-1-129,5 8 0,-6-6 129,8 8-258,-3-9 0,3 4 0,4-10-129,10-3 0,7-11-129,5 0 0,8-10-129,2-8 0,2-6 0,5-2 0,-1-6-129,0 3 258,-10 2-129,0 3 129,-7 0 0,-3 8 0,-6 4 0,1 6 0,-7 6-129,-10 0 129,19 10-129,-11 4 129,-2 3-129,2 4 258,-2 2 0,0 5 0,-3 1 0,0 0-129,-1-1-129,-2-6-387,9 9-903,-9-16-3096,3-4-516,-3-11-258,20 0-387</inkml:trace>
  <inkml:trace contextRef="#ctx0" brushRef="#br3" timeOffset="529792.3024">22482 10143 3354,'0'33'4773,"4"-19"-516,-4-14-129,16 3-2967,-4 0-1419,7 1-129,-1-4 129,4 0 129,1-7 129,0-2 258,1-2 129,-8-3 387,6 2 129,-14-7-387,2 5 129,-10-2-387,0 4-129,-2 0-129,-8 3-129,-4 0-129,-4 2 129,0 3-129,-2 4 258,-1 2 0,1 3 0,0 4 129,2 2-258,-2 3 387,7 3-258,-1 5 129,7 2-129,4 1-129,3 4 0,7 10-258,10-1 129,7 12-258,4 3 0,7 6 129,-3 1 0,2 6 0,-3-5 258,-2-1 0,-6 0 0,-6-10 129,-5-5-129,-3-7 129,-6-6-258,-3-4 645,-6-6-387,-8-9 129,-3-3 258,-7-5-129,-2-5 129,-6-3 258,3-6 0,-6-11-387,8-6 258,-3-8 0,10-1-129,3-11 0,16-2 0,3-8 0,20-4-258,11-6 129,12 1-258,13-2 129,7 1-129,8 4-129,-2 1-516,8 10-903,-11 3-2967,-5-1-258,-5 10-516,-18 0 0</inkml:trace>
  <inkml:trace contextRef="#ctx0" brushRef="#br3" timeOffset="532053.4317">23315 10376 7224,'23'18'4902,"-9"-4"0,-14-14-516,0 0-3741,0 0-645,0 0 0,0 0 0,0 0 0,0 0 0,0 0 0,0 0-129,0 0-129,0 0 129,0 0-516,-11-1-1548,11 1-2322,-11-9-258,1-3-258,3-2 646</inkml:trace>
  <inkml:trace contextRef="#ctx0" brushRef="#br3" timeOffset="532285.445">23321 9962 7224,'0'0'4773,"0"0"129,12 3-645,-12-3-3096,1 10-1548,-1-10-258,6 17-387,-6-17-1935,0 12-1419,0-2-516,0-10-129</inkml:trace>
  <inkml:trace contextRef="#ctx0" brushRef="#br1" timeOffset="539635.8654">19724 11078 258,'-14'7'2838,"14"-7"-645,-13 4 258,13-4-387,-14 9-387,14-9-129,-17 7-516,17-7-516,-17 14-258,4-4 129,0 1-258,-2 2-129,-1 7 129,-1 0 0,-1 2 129,-1 3 0,4 4 258,-2-2-129,5 4 0,-2-1-129,7 0 129,1-3 0,6 2-129,0-8-129,7 1 129,5-3-258,5-1 0,5-5 0,7-3 129,2-3-129,5-5 0,5-2 0,3 0 0,1 0 0,0-5 0,-1-2 129,-3 0-129,-5-3 258,-5 6-129,-11-3 129,0 6-129,-8-3 0,-12 4-129,14 0-516,-14 0-1806,0 0-1935,-8-13-387,8 13-258</inkml:trace>
  <inkml:trace contextRef="#ctx0" brushRef="#br1" timeOffset="540043.8888">20062 10807 4128,'0'11'4257,"-5"3"-516,5-14 0,-1 11-3354,-3 5-903,4 1 129,0 4 258,2 1 129,-1 2 0,1 1 129,-1 3 129,-1 1 0,4 3 129,-4 4 0,0 7 0,0 3-258,0 6 258,-1-2-387,1-1 129,0-3-258,0-3-258,1-1-516,1-16-774,7-7-2064,4 3-774,-13-22 387</inkml:trace>
  <inkml:trace contextRef="#ctx0" brushRef="#br1" timeOffset="540823.9334">20316 11169 1419,'0'-11'3354,"0"11"258,6 2-1935,-6-2-903,16 0-258,-5 0 129,7 0 129,-3 0-258,8 0 129,0 0-258,3 0-129,-1 0 0,4 3 0,-4 2-258,1 1-258,-1 6 258,-4 2-258,-1 3 129,-1 4 0,-4 3 0,-3 3 0,-2 1 129,-1 1 0,-5-4 0,-1 2 129,-3-3 0,-2 2 129,-6-5 0,-1-1 0,-5-6 0,-3 1-129,-2-7 0,0-1 129,0-4 0,-1-1 258,-4-4-129,7-3 0,-4-4 0,3-2 0,3 0 129,4 2-258,-3 0-258,6-2-129,8 11 0,-8-17-129,8 17-129,0-14 258,10 8-129,2 0 129,7-3-129,3 2 258,4 0-129,0 1-129,5 5-774,-2-7-1677,-5 1-1290,10 5-387,-10-7 129</inkml:trace>
  <inkml:trace contextRef="#ctx0" brushRef="#br1" timeOffset="541543.9746">21241 11163 3870,'10'17'3741,"-18"-17"-258,8 0-129,-15 6-3354,2 1-645,-7-3 258,-3 4 258,-4 4 645,-6-6 129,4 9 258,-4-5-129,5 5 129,-2-3-258,8 2-387,4-2-258,4-2-129,10 4-129,4-14 0,1 22 0,8-11-129,9 3-129,-1-6 0,4 8 0,-2-7-387,5 8-774,-9-2 129,3 4-258,-8-4 258,0 4 0,-5-2 1032,-4-1 645,0 0 903,-1-16 903,-9 21 258,-7-14-129,2 5-129,-10-10-258,2 2-1161,0-3-1290,-8-1-1290,8-5-1806,6 0-774,-3-11 129</inkml:trace>
  <inkml:trace contextRef="#ctx0" brushRef="#br1" timeOffset="542072.0048">21625 11231 4644,'-15'20'4644,"-6"-11"0,3 6-516,-9-1-2193,1-5-2193,2 6 0,0 1 129,-2-1 0,5-1 0,-1-5 0,5 0 258,1-4-129,16-5 0,-19 11 0,19-11 0,0 0 0,-1 13 0,1-13-129,13 14 0,2-6 0,3 2-129,1 0-258,5 5 129,-5-3-129,5 3-258,-5-3 258,1 6 129,-5-4 129,-5 1 387,1 1 387,-11-5 258,0 3-129,-11-9 129,1 6 129,-13-6-129,2 3-258,-5-5-387,-3-2-258,3 0-129,-4-2-387,12 1-774,-7-9-1290,7-6-1677,18 15-387,-15-29 258</inkml:trace>
  <inkml:trace contextRef="#ctx0" brushRef="#br1" timeOffset="542357.0211">21900 11308 6450,'0'42'4773,"-1"-28"-129,1 10-516,-6-7-3354,6 6-1161,-3 3 129,3-1-129,-5-2 129,5 3 0,-1-11-258,1 6-516,0-21-1419,0 16-1806,0-16-387,9 0 258</inkml:trace>
  <inkml:trace contextRef="#ctx0" brushRef="#br1" timeOffset="542573.0334">22005 10909 11094,'-4'38'5160,"4"-21"-516,2 0-258,-2-17-5805,14 20-3096,-7-8-645,4-1-129,1-5-387</inkml:trace>
  <inkml:trace contextRef="#ctx0" brushRef="#br1" timeOffset="543008.0583">22432 11001 6063,'-24'28'4644,"9"-20"-774,13 11 129,-5-5-4128,4 9-258,-1 1 387,-3 3 516,3 7-129,-2-1 0,6 9 129,-4-1 0,4 7-129,-3 2-258,3 3-129,0 4-258,0-1 0,0 1-387,0-4-129,3 4-387,-3-11 0,4-1-129,-4-13 129,2 1 258,-2-13 129,0-3 258,0-17 0,0 0-516,-15 0-903,-3-25-1419,7 11 129</inkml:trace>
  <inkml:trace contextRef="#ctx0" brushRef="#br1" timeOffset="543376.0792">22139 11603 645,'-13'-38'774,"13"26"-516,10 2 387,6 3 258,6-1 0,6 0 258,5-1 0,6 3 516,3-1-387,5 1 258,-2-4-387,5 1-129,-2-1-387,0 4 0,-3-3-258,-2 1 0,-3 0-387,-5 2 129,-3 1-129,-5 2 258,-8 0 129,-1 3 258,-18 0-129,17 14 129,-17-1 0,0 7 129,-4-2-129,3 12 0,-8-2-129,5 3-258,-1-3 0,4-3 129,1-3-387,0-7-645,5 2-1032,-5-17-2709,17 0-387,-2-12-129,-4-15 0</inkml:trace>
  <inkml:trace contextRef="#ctx0" brushRef="#br1" timeOffset="543553.0893">23026 11117 7482,'12'23'5031,"-12"-7"-258,5 1-774,-5-17-2709,11 21-4386,-11-21-1677,13 16-387,-13-16-129</inkml:trace>
  <inkml:trace contextRef="#ctx0" brushRef="#br1" timeOffset="544368.1361">23130 11321 1161,'10'55'3741,"-9"-38"258,13-2-645,0-1-2193,-4-10-258,9-4 0,-6-5-258,7-6 0,-3-6-129,1-1 0,-5-6-129,4 3 129,-8 0-258,1 4 0,-7 0 129,0 5-258,-3 1 129,0 11-129,-20-4 0,4 4-129,-5 2 0,-4 5 0,-3 4 0,-2 2 129,-1 3-129,2 2 129,-2 2 0,7 4-129,2 0 0,6 1 129,7 2-129,6-1-129,3 3 129,13-2 0,6-1-129,7-4 129,4-2 0,7-8 0,3-3 0,5-7-129,2-6 129,0-11-129,0-9 0,-2-2 0,-3-4 0,-7-5 129,-3 1 0,-7-1-129,-4 10-129,-8-3-129,0 14-258,-6-6-129,-7 20 129,9-17-129,-9 17 129,0 0 387,8 12 258,-4 5 258,-4-1 129,0 10 129,0-2 129,5 8-258,0-4-129,3 3-387,5 1 129,1-3 0,3-2 0,-1-1 258,-2-9 0,-1 3 258,-13-20 0,19 22 129,-19-22 0,0 0-129,0 0-258,-13-3-129,-3-10 0,-1-3 129,-4-6-129,2 0 258,-2-7-258,6 0 0,3 0 0,9 4 0,3-2 258,14 4-387,8 9 0,8-1-129,9 8 0,6-4-516,15 11-1290,-2 0-2451,2 0-516,2 0-258,-6-4 129</inkml:trace>
  <inkml:trace contextRef="#ctx0" brushRef="#br2" timeOffset="552113.5789">19181 11952 516,'-3'14'1419,"3"-14"129,0 0 0,13 7-129,-2-4-129,5-3 0,3 0-387,5 3-387,5-1-129,6 3-258,6 0 129,9 0 258,10 2 129,8-2 129,20 6 258,10-8-129,27 6 0,10-6 129,24 6-258,18 2 0,20 3-516,15-2 0,18 5 0,16-4-258,12 3 0,16-1-387,2-7-1290,9-6-2580,8 2-258,-12-5-129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42:14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43,'2'31'18,"5"-6"0,6-5 2,0-4-13,3 4-2,-2-6-2,1-3-1,-15-11 0,17 16 1,-17-16 1,0 0 2,0 0 0,11-3 2,-11 3-1,3-12 0,-3 12-1,3-11 0,-3 11-4,0 0 0,2-9-2,-2 9 0,0 0-1,0 0 0,0 0 0,0 0 0,0 0 0,0 0 1,0 0-2,-11-7 4,11 7-2,0 0 1,-9-6-1,9 6 0,0 0-1,-10-6-1,10 6-2,0 0 0,10 0-2,-10 0 0,0 0 0,11 1 2,-11-1 1,0 0 2,10 1 2,-10-1 1,0 0 0,0 0 0,0 0 0,0 0-1,-12 8-2,12-8 0,-18 10 0,6-5-1,12-5-12,-18 9-7,18-9-1,-7-14 0,14-4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0:52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71 10,'0'0'8,"0"0"2,12 3 0,2-1 1,-2-2-1,8 1 0,0-1-2,7 2 1,4-2-3,9 3 0,-4-3-2,7 3 0,4-3 0,1 2-1,3-2-1,6 1 0,1-1 1,3 0-1,4 0 0,3-1-1,5 2 1,4-3 0,6 2 0,7-3 0,4 1 0,2-4 0,11 2-1,3-2 1,1 1 0,5-1-1,-3-1 0,-4 2 0,-3 1-1,3 1 1,-14 0 0,-5 0-1,-10 0 1,-6 0 0,-8-1 0,-6 2-1,-8 1 1,-9 0-1,-5 0 0,-7 2 1,-3 0-1,-6 1 0,-8-1 0,-4 0 1,-10-1-1,12 1 1,-12-1-1,0 0 0,0 0 1,0 0-1,0 0-1,0 0 0,0 0 0,0 0-2,0 0-1,0 0-4,14-6-6,0 2-9,11 1-6,9-3 1,13-6 0</inkml:trace>
  <inkml:trace contextRef="#ctx0" brushRef="#br0" timeOffset="1142">4460 49 7,'0'0'7,"0"0"1,0 0 0,0 0-1,0 0-1,0 0-1,0 0-1,0 0 0,0 0-2,0 0 0,0 0-1,0 0-1,0 0 0,0 0 0,0 0 0,0 0 0,0 0 1,0 0 0,0 0 1,0 0 1,0 0-1,0 0 1,0 0-1,0 0 0,0 0 0,0 0-1,0 0 1,0 0-1,1 10 1,-1-10-1,0 0 1,0 0-1,13 6 1,-13-6 0,16 4 0,-5-1 0,2-2 0,6 0 0,4-1 0,5 1 0,4-2 0,7-1 0,5 0 0,8 0-1,6-1 1,8 0-1,9 1-1,3 0 2,9-1-2,3 1 1,3-2 0,7 1 0,3 1 0,2 0 0,-1 0 0,4 1-1,-9 0 1,8 1-1,0 1 1,-5 0-1,-5 0 0,-6 0 1,-7-2-1,-5 0 0,-1-1 1,-13 0-1,-6 0 1,-8 1-1,-3 0 0,-6 1 1,-5-1-1,-6 2 1,-5-1-1,-6 1 1,-4 0 1,-6 0 0,-10-1 0,11 0 0,-11 0 1,0 0-1,0 0 0,0 0-1,0 0 0,0 0-1,0 0-1,0 0-1,0 0-1,0 0-1,0 0-6,0 0-10,13-6-5,4 2-3,15-6 2</inkml:trace>
  <inkml:trace contextRef="#ctx0" brushRef="#br0" timeOffset="2253">9020 79 0,'0'0'8,"-9"-9"-1,9 9-3,0 0 1,0 0 0,0 0 1,0 0 1,0 0-1,0 0 0,0 0 0,14-4-2,-5 2 0,6 0-1,7-1-1,7 0 1,8 0 0,10-1 0,8 2 2,9 0-1,10 1 0,4 1 0,8 1 1,5 1-2,7 1 1,5 0-1,1 1 0,1 0 0,4 1-1,1-2 0,3 4-1,-1 4 0,0 2 0,-3 1 0,3-1-1,-3 0 1,-4-2-1,-10-1 2,-7-1-2,-12-7 2,-8-1 0,-16-3-1,-8 2 1,-14-2-1,-8 0 0,-9 2 0,-3 0 0,-10 0 0,0 0 0,12-1-1,-12 1 1,0 0 0,0 0 0,0 0 0,0 0-1,0 0 1,0 0-1,0 0 1,0 0-1,0 0 0,0 0 1,0 0-1,0 0-1,0 0 1,0 0-1,0 0 0,-9-11-1,9 11-1,-1-10-2,6 0-5,-5-1-4,8 2-9,2-2-1,6 1-2,5 5 0</inkml:trace>
  <inkml:trace contextRef="#ctx0" brushRef="#br0" timeOffset="4186">300 1304 15,'31'7'9,"8"-1"2,9-1 0,13 0 1,11 0-2,9-1-2,6-2 1,8 3-2,10-4-1,3 3 0,4-2-1,0 2 0,0-3 0,0 2 0,-6-1-1,-3 0 0,-10 0 0,0 1-2,-16-1 1,1 3-1,-9-2-1,-6 2 0,-3-1-1,-6 1 1,-5-4-1,-5 1 1,-4-2-1,-7-1 1,-6-1-1,-6-2 0,-4 1-3,-5-3-4,5 2-10,3-4-10,8-4-2,9-3 1,13-5 0</inkml:trace>
  <inkml:trace contextRef="#ctx0" brushRef="#br0" timeOffset="4827">5586 1481 16,'94'-4'19,"6"-6"-2,10 2-2,8 0-3,4-5-1,6 6-4,3-2-1,-5 7-1,-4-5-2,-2 8 0,-6 1-1,-8 2 0,-10 4 0,-8 0 0,-12 3 1,-5-1-2,-12 0 1,-10-1 0,-12-4 0,-7 4 0,-11-7 2,-4 1-1,-15-3 1,12 2-1,-12-2 1,0 0-1,0 0-1,0 0-1,0 0-1,0 0-2,0 0-2,3-10-6,-3 10-12,15-14-7,1 1-1,6-7 0</inkml:trace>
  <inkml:trace contextRef="#ctx0" brushRef="#br0" timeOffset="5368">9912 1371 7,'-27'-5'7,"7"-4"-8,1 14-7</inkml:trace>
  <inkml:trace contextRef="#ctx0" brushRef="#br0" timeOffset="5458">9920 1484 13,'63'8'16,"11"-4"2,14-2 0,11-6-3,8 2-1,6-5-2,3-1-2,-5-1-3,0 2-1,-5 1-3,-6 0 0,-10 1-1,-5 1-1,-11 4-1,-2-1 0,-6 3 0,-7-2 1,-10 1-1,-6 0 0,-9 0 0,-8 0 1,-5-1 0,-7 0-1,-14 0 0,14-7-1,-14 7-4,7-11-6,-7 11-10,18-14-8,-2 1 2,10-1-1</inkml:trace>
  <inkml:trace contextRef="#ctx0" brushRef="#br0" timeOffset="6069">12722 1320 4,'-3'-11'14,"3"11"-2,7-13-3,2 9-2,4 0-1,4 1 0,8 0-2,7 4 0,7 0 0,8 4 0,10 1-1,10 3-1,11 1 0,6 0 2,3 3-2,7-2 1,2-1-1,2 0 1,-3-4 0,0 0 0,-6-3 0,2 0-1,-7-3 1,-4 0-1,-6-2 0,-5-1 0,-7-2 0,-7 0 0,-7-2 0,-10-1 0,-7 1 0,-5 0-1,-6 1 1,-5-1-1,-15 7 0,15-8-1,-15 8 0,0 0 1,0 0-2,0 0 1,0 0 0,0 0 0,0 0-1,0 0 1,0 0-1,0 0 0,0 0 0,0 0-2,0 0-3,-1-9-1,1 9-5,0 0-7,0 0-3,2 15-2,-2-15 0</inkml:trace>
  <inkml:trace contextRef="#ctx0" brushRef="#br0" timeOffset="24155">0 2630 1,'0'0'5,"0"0"-2,0 0-1,0 0-1,0 0-2,16 11 2,-16-11-1,21 10 1,-10-6 1,6 0 1,0 0 0,4-1 0,1 0 1,0-1 1,3-1-1,2 1 0,0 0 0,2 0 0,2 0 0,-2 0 0,2 0 0,-1 1-1,4 1 0,-1-2 0,5 2-1,3-2 0,2 0 0,3-1 0,4 0 0,3 0 0,3-1 1,3 0-1,2 0 1,-4-1-1,6 1 0,-2-1-1,2 1 1,2 0 0,1 0-1,-2 0 1,-1 1-1,1 1 0,-1 0 0,-4 0 0,-1 1 0,-2-1 0,-2 1 0,4-1 0,-1 0 0,0-1 0,1 0 0,2-1 1,0 0-1,-1-1 0,2 1 0,-7-1 1,2 0-1,-3-1 0,2 2 0,-1-2 0,1 2-1,0-1 1,0 1-1,-1 0 0,0-1 1,0-1-1,-1 1 1,-5 0 0,0-1-1,-6 0 1,3 1 0,0 0-1,-1 1 1,-1 0-1,0 1 0,1 0 0,-1 0 1,4 1-1,-1-2 0,-7 1 1,4-1 0,-2 0-1,0 1 1,-2-1 0,3 1-1,-3-1 1,-2 2 0,5 0-1,0 2 0,-1-2 1,1 3-1,1-3 0,-1 1 1,-1-1-1,-1 0 0,-1-1 1,-3-1-1,-1 0 1,-1-1-1,-1 1 1,-1-1-1,1 1 1,0-1-1,3 0 0,0 0 1,-1 0-1,2 0 0,0-1 1,2-2-1,0 2 0,1 0 0,2 0 1,1 1-1,2 0 0,2-1 0,3 1 0,3-1 0,0-1 0,3 0 1,1-1-1,3 0 0,1-2 0,-2 2 0,1-1 0,0 1 0,0 1 0,-3 0 0,-1 0 0,-4-2 0,-5 3 0,1-1 1,-6 0-1,-2 1 0,-3 0 0,-2 0 0,0 0 0,-4 0 0,-1-1 0,-3 0 0,-2-1 1,-3 1-1,-3-1 0,-3 1 0,-6 0 0,0 0 1,0 1-1,-1-1 0,0 0 0,1-1 0,1 1 0,0-1 0,1 1 0,0-2 0,-1 2 1,-11 3-1,17-7 0,-17 7 0,12-6 1,-12 6-1,0 0 0,12-5 0,-12 5 0,0 0 1,0 0-1,0 0 0,0 0 1,9-4-1,-9 4 1,0 0-1,0 0 1,0 0-1,0 0 0,0 0 0,0 0 0,0 0 0,0 0 0,0 0-1,0 0 1,0 0 0,0 0 0,0 0 0,0 0 0,0 0 0,0 0 0,0 0 0,0 0 0,0 0 0,0 0 0,0 0-1,0 0 1,0 0 0,0 0 0,0 0-1,0 0 1,0 0 0,0 0 0,0 0 0,0 0-1,0 0 0,0 0 0,0 0-1,0 0-2,0 0-2,-6 9-7,6-9-11,-20 20-5,1-12 1,-10-6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48.6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94 16,'2'-11'9,"-2"11"-2,0 0-3,0 0-1,-6-11-2,6 11 0,-11-8 0,11 8 2,-14-13 1,4 6 1,10 7 1,-22-16-1,12 9 0,-2 0-1,1 2-1,-1 2-2,1-1 0,11 4-1,-15-3 1,15 3 0,-19 0 3,19 0-2,0 0 1,0 0-1,-14 0 2,14 0-1,0 0 0,0 0 0,0 0-1,0 0 0,0 0 1,10 3 1,6 2-1,-6 0 2,7 7 0,8 3 1,11 8-1,10 4 2,12 8-1,5 4-1,14 8 0,4 1-2,10 5 1,2 1-2,6 4 0,0-2-1,3 0 0,-4-4 0,-5-4-1,-5-4 1,-11-6-1,-15-6 0,-10-8 0,-17-6 1,-9-6 0,-8-4 1,-8-3-1,-10-5 1,0 0-1,0 0 0,0 0-1,0 0-1,0 0-3,-10-8-10,-5-3-14,-1-1-5,1-7-1,-3-5 1</inkml:trace>
  <inkml:trace contextRef="#ctx0" brushRef="#br0" timeOffset="721">1200 375 18,'-13'-2'22,"13"2"0,-15-1-1,15 1-9,0 0-9,0 0 0,0 0 1,15 12 0,4 1 0,6 3 0,10 6 0,2 0-1,8 6 1,2 2-2,1 1 0,-5-3 0,-6-2 0,-9-3 0,-4-6 0,-8-2 0,-6-1-1,-10-14 1,3 16 0,-3-16 0,-6 13-1,6-13 1,-19 13-1,5-7 1,-4 2 0,-6 0 0,-5 0 0,-3-1 0,-7 3 1,-5-2-1,-4 1 1,-5-1 0,-3 1-1,-1-2 0,4 3 0,1-3 0,11 1-1,3-2 1,11 1-1,5-3 0,12-1 0,10-3-1,0 0 1,-10 4 0,10-4-1,0 0 1,0 0 0,0 0-1,0 0 0,0 0-1,0 0 0,0 0-1,0 0 0,0 0-2,0 0-3,0 0-11,0 0-14,-16 0-1,6-10 0,-2-13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4:16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1223 5,'11'-3'6,"1"-4"2,-12 7 0,10-8 0,-10 8 1,0 0-1,0 0-1,0 0-2,0 0-1,0 0-1,0 0-2,0 0 1,0 0-2,0 0 0,0 0 1,0 0-1,0 0 1,0 0 0,0 0 2,0 0-1,11-8 2,-11 8-1,0 0 0,0 0-1,0 0 1,0 0-2,0 0 0,-8-9 0,8 9 0,0 0 1,0 0 0,-10-11 1,10 11-1,0 0 0,0 0 0,0 0-1,0 0-1,0 0 0,0 0-1,0 0 0,0 0 0,1 19 0,-1-6-1,-3 4 2,3 2-1,-4 5 1,2 4 0,0 8 0,-1 4 0,0 4 1,-1 8 1,-1 6-1,-1 7 2,-1 6-1,2 7 0,-3 3 2,4 4-1,-1 0 0,3 2 0,0-4-1,3-2 1,1-2-1,1-3 0,-3-6 1,1 0-1,-7-2 1,0 5-1,-6 2 1,0 6-1,-5 2 0,3 1 0,-3-1-1,3 2 1,0-3-1,4-3 1,0-4 0,3-2 1,3-5-2,1 3 1,1 2 0,0-1-1,-2-2-1,1-2 1,0-2-1,-2-4 0,-1-1 0,1-3 0,1-8 0,1-5 0,3-6 0,0-4 0,2-7 0,1-3 1,1-5-1,0-7 0,2-1 0,-1-2 0,-1-1 0,2 1 0,-1 0 0,0-1 0,2 2 0,0-2 0,1 0 0,-8-9 1,16 20-1,-7-10 0,2 0 1,4 0-1,3 0 0,0 1 0,5 0 1,3 1-1,6-1 1,1 0-1,5 2 0,3-1 1,1 0-1,4 2 0,0-1 0,2 2 0,-2-1 1,2 1-1,-1 0 0,0 1 0,1-1 1,2 1-1,-1 0 1,4 0-1,3-2 1,1 0-1,3-1 1,2-1-1,1-1 0,2-2 0,5-2 0,1 1 1,4-1-1,2-2 0,4-2 0,1 0 0,5-1 1,2 0-1,4 1 1,3 0-1,3-2 0,5 1 1,-1 1-1,6-1 0,7 0 0,3-2 0,3-1 0,2 0 0,0-1 0,1 0 1,2 0-2,0 1 1,-5 1 0,-4 2 0,2 0 1,-4 2-1,2 1 0,-5 0 0,-1 0 0,2-1 0,-1 0 0,1-2 0,-8-1 0,1 0 0,-4 0 0,-1 0 0,-2-1 0,-3 0 0,1 0 1,-3 0-1,-3 0 0,2-2 0,-3 0 0,3 0 0,-4 0 0,1-1 0,-7 1 0,-4 0 0,0 1 0,-3 0 0,-3 0 0,-2 1 0,-1 1 0,-2 0 1,1 1-1,2 0 0,2-1 0,-1 2 0,1-2 0,0 0 1,1-1-1,0 1 0,2-2 0,-2 0 1,-2-2-1,1 1 1,-1-2-1,-1 0 0,0-1 0,-2-1 0,1 0 0,3 0 0,5 2 1,1 1-1,5 1 0,4 2 0,4 1 0,5 0 0,2 2 0,2-1 0,-1 1 1,5-1-1,2 2 0,4-2 0,3 1 0,1-1 0,-2 1 0,1-1 0,-2 0 0,1 1 0,-2 1 0,-5 1 0,-6 2 0,-4-1 0,-1 0 0,-5 1 0,-2 0-1,-3-3 1,-4-2 0,-2-2 0,-5-3-1,-2-4 1,-4-1 0,-1-3 0,-4-1 0,-5 1 0,-2 0 0,-1 1 0,2 1 0,-2 1 0,1 1 0,2 0-1,1 1 1,0-2 0,2 1 0,-1-3 0,-3 2 0,1 0 0,-1-3 0,-1 1 0,-1 1 0,3 1-1,-3-2 1,2 2 0,-2-1 0,0 1 0,-4 1 0,-3 1 0,-4 1 0,-8-1 0,-2 1 0,-4 1 0,-2 0 0,-5 0 0,0-2 0,-3 0 0,0 0 0,1 0 0,-2-1 0,-1 1 0,-3 0 0,0 1 0,-2 0 0,1 2 0,-15 3 0,14-6 0,-14 6 0,0 0 1,14-9-1,-14 9 0,8-13-1,-4 3 1,4-1 0,4-6 0,-3-2-1,3-1 1,-1-4 0,0-2 0,0-1-1,-2-3 1,-1-3 0,-2-2-1,3-4 1,-4-5 0,0-3 0,-1-5-1,0-2 1,-2-3 0,0-2 0,1-1-1,-3-1 0,-1-1 1,-3 0-1,0 0 0,-2 0 0,-3-1 0,-2 1 0,-1 1 0,-3-1 1,-1 3-1,-1 1 1,-2-1 0,-1-1-1,-1 0 1,1 2 0,-2-2 0,1 1 0,-1 1-1,4 3 2,1 2-2,2 4 0,1 0 1,3 3-1,0 3 1,1 1-1,2 0 0,1 1 0,-2 0 1,3 2 0,1 3-1,-1 3 1,2 2 0,0 4 0,0 2 0,3 7 0,1 3 0,-2 4 0,2 11 0,0-15 0,0 15 0,0 0 0,2-13 0,-2 13 0,-3-16 0,3 7 0,-1-1 0,1 1 0,-1-1 0,1 10 0,-2-16 0,2 16 0,0-13 0,0 13 0,-1-12-1,1 12 1,0-14 0,0 14 0,0-14 0,0 14 0,0-10 0,0 10 0,1-11 0,-1 11 0,1-10-1,-1 10 1,2-14 0,-2 14 0,4-16 0,-4 16 0,0-18 0,0 18 0,0-15 0,0 15 0,1-12 0,-1 12 0,0 0 0,0 0 0,0 0 0,4-9 0,-4 9-1,0 0 1,0 0 0,0 0 0,0 0 0,0 0 0,0 0 0,0 0 0,0 0 0,0 0 0,0-12 0,0 12 0,1-12 1,-1 12-2,0 0 1,0 0-1,0 0 0,0 0 0,0 0-1,0 0 1,0 0-1,0 0 1,0 0 1,0 0-1,0 0 1,0 0 0,0 0-1,0 0 1,0 0-1,0 0 0,0 0 0,0 0 1,0 0-1,0 0 0,0 0 1,0 0 0,0 0 0,0 0 0,0 0 0,0 0 0,0 0-1,0 0 1,0 0 0,0 0 0,0 0 0,0 0-1,0 0 1,0 0 0,0 0 0,0 0 0,-4 14-1,4-14 1,0 0-1,-7 9 1,7-9 0,0 0 0,-6 11 0,6-11 0,0 0 0,0 0 0,0 0 1,0 0-1,0 0 0,0 0 0,0 0 0,0 0 0,0 0 0,0 0 0,0 0 0,0 0 0,0 0 1,0 0-1,0 0 0,0 0 1,0 0-1,0 0 0,0 0 0,0 0 0,0 0 0,0 0-1,-1 12 1,1-12-1,4 11 0,-4-11 1,9 17-1,-3-7 1,-1 3-1,-2 1 1,0 5 0,-3 2 0,-1 5 0,-1 4 0,-1 1 0,-2 4 0,0 2 0,2-1 0,-1-3 0,1-2 0,0-4 0,1-6 1,0-2-1,1-7 0,0-2 1,1-10 0,-4 9 0,4-9-1,0 0 1,0 0 0,0 0 0,0 0 0,0 0-1,0 0 0,0 0 0,0 0-1,-16 9 2,3-3-2,-7 2 1,-6 3 1,-10 4-1,-11 3 0,-11 4 1,-6 1-1,-6 2 0,-8-1 1,-9 2-1,-5-2 1,-4 0-1,-9-4 0,-1 0 1,-7-2-1,-3-3 0,-4-1 0,-4-4 0,-4-2 0,-1-3-1,-2-3 1,-6-2 0,-1-4 0,-5-1 0,1-4 0,-1-3 0,-3-1 0,3 0 0,5-2 0,9 3 0,5 1 0,5 4 0,7 2 0,8 4 0,11 2 0,7 2 0,9 2 0,4 0 0,10 1 0,10-2-1,6 2 1,6-1 0,5 1 0,2 0 0,3 3 0,2 0 0,0 2 0,-1 2 0,0 0 0,-3 2 0,-1 0 0,-4 3 0,-2-2 1,-2 2-1,-3 0 0,-5 0 0,-2 1 1,-2-3-1,-2 0 0,-4-3 0,0-1 1,-1-3-1,-3-3 0,-1-2 0,0-2 0,-2-2 0,0-2 0,2-1 0,3-2 0,1-2 1,3 0-1,6-3 0,1 0 0,7 0 0,3-2 0,4 1 0,0-2 1,7 2-1,4 0 0,0 0 0,4 2 0,4 0 1,4 1-1,2 2 0,2 1 0,10 5 0,-14-8 0,14 8 0,0 0 1,-12-7-1,12 7 0,0 0 0,0 0 2,-9-13-2,9 13 1,-6-12 0,1 2 0,-1 0-1,0-3 1,1-3 0,-2-2-1,-2-5 1,1-6-1,4-4 1,-2-9-2,2-4 2,2-9-2,0-7 2,0-7-2,6-6 1,-1-1 0,-3-2 0,3 1 1,-4 1-1,1 4 1,0 4-1,0 4 0,-1 3 1,0 5-1,0 5 0,-2 6 0,-1 3 0,1 7 0,-1 6 0,1 5 0,-1 6 0,0 3 1,-1 5-1,5 10 0,-4-16 0,4 16 0,0 0-1,-7-10 1,7 10 0,0 0 0,0 0 0,0 0 0,0 0 0,0 0 0,0 0 0,0 0 0,-7-10 0,7 10 0,0 0 0,-8-12 0,8 12-1,-16-9 1,4 3 0,-5 0 0,-3-2 0,-6 1-1,-10-5 1,-3 0 1,-9 2-1,-9 0 0,-10-2 1,-9 0-1,-11 0 0,-14 0 0,-8 5 1,-16 0-1,-7-4 0,-15 2-1,-11 1 1,-11-1 0,-16 3 0,-11 0 0,-14 2 0,-14 2 0,-14 4 0,-10 6 0,-11 4-1,-10 13-3,-7 8-5,-1 19-18,-5 4-5,6-12-2,6-13 1</inkml:trace>
  <inkml:trace contextRef="#ctx0" brushRef="#br1" timeOffset="11467">6329 0 6,'0'0'12,"0"0"-6,-9 4-5,9-4 0,0 0-1,0 0 2,0 0 1,10 11 1,-10-11 0,0 0 1,14 10 0,-14-10 0,11 7 1,-11-7-1,13 9 0,-13-9 0,17 15 0,-8-5 1,7 5 0,-2 2 1,7 6-1,3 1 0,6 5-1,0 4 0,5 3 0,1 0-1,4 4 0,1 0-1,-1 0 0,-2 2 1,-1 3-2,-4-4 2,-1 4-2,-2-2 1,-2 3 0,-4 1 0,4 3-1,-4-3 0,1 3 1,-3-2 0,1 2-1,-5-1-1,-2-3 1,-5-3-1,-5 3 0,-3 0 1,0 2-1,-1 1 0,0 4 0,5 1 0,4 5 0,4 4 0,5-4 0,4-1-1,1-3 1,-1-5 0,1-8 0,-5-2-1,-4-6 1,-3-3-1,-4-2 1,-4-3 0,0 1-1,-3-1 1,0 1-1,-1-3 0,1-2 0,0-2 1,-1-2-1,0-5 1,0-2-1,-1-11 1,1 16-1,-1-16 1,-2 9-1,2-9 0,0 0 0,0 14 0,0-14 1,1 13-1,-1-13 0,2 13 0,-2-13 0,1 9 0,-1-9 0,0 0 0,0 0 0,1 9 0,-1-9 1,0 0-2,0 0 1,4 10 0,-4-10 0,0 0 0,0 0 0,0 0-1,0 0 0,0 0-2,0 0-2,-2-10-2,-10-6-1,1-1-2,-8-7 1,5 4-1,-9-11-4,10 8-1,-7-6-3,9 5-3,1 2-4,-1 1-2</inkml:trace>
  <inkml:trace contextRef="#ctx0" brushRef="#br1" timeOffset="12408">6860 1814 20,'-17'-4'26,"6"2"0,0-3 1,11 5-12,0 0-7,0 0-3,0 0-2,17-4 0,-6 7-1,-11-3 2,19 3-1,-19-3 1,20 5 0,-20-5 0,8 10-1,-8-10 0,15 15-1,-5-4 0,5 5-2,-1 0 1,3 6 0,1 0-1,3 4 0,-3 2 0,0 4 0,0 2 1,1 3 0,-2 3 1,3 5-1,0 2 0,5 3 1,1-1-1,2 0 1,0 1 0,0-3-1,-2-2 0,0-4 0,-3-7 0,-3-4 0,-4-5 0,-5-5 0,-2-9 0,-9-11 0,12 13 0,-12-13 1,0 0-1,0 0 0,0 0 0,0 0 0,0 0 0,0 0-1,0 0 1,0 0-1,0 0 0,0 0 1,0 0-1,11-8 0,-5-1 0,4-5 1,-1-7-2,6-3 1,3-7 0,4-6 0,4-8-1,2-4 1,3-4-1,0-4 1,2-3 0,-1 0 0,-3 0 0,0 2 0,-4 4 0,-2 7 1,-6 5-1,-1 8 1,-5 7-1,0 5 0,-4 6 0,-2 5 1,-5 11-1,5-10-1,-5 10 1,0 0 0,0 0 0,0 0-1,0 0 1,0 0 0,0 0-1,0 0 1,0 0-1,0 0 0,0 0 1,0 0-1,0 0-1,0 0-1,0 0-6,0 0-20,-13-3-5,-2-5-1,-4-4 0</inkml:trace>
  <inkml:trace contextRef="#ctx0" brushRef="#br1" timeOffset="14732">7022 1888 9,'0'-12'13,"0"12"-2,0-11-3,0 11-1,0 0-3,0 0-1,0-10 0,0 10-1,0 0 0,0 9-1,0-9 0,4 13 0,-4-13 2,8 14 1,-5-4-1,4 3 1,1-1 0,1 5 1,-2-1-2,2 7 0,1 2-1,1 3 1,2 4 0,2 2 0,2 2 0,4 3 1,0 2 0,3 0-1,0-3 1,2 0-2,-4-4 0,-1-3 0,-4-7 0,-3-2 0,-2-6 0,-2-3-1,-3-4 1,-7-9 0,12 14-1,-12-14 0,9 7-1,-9-7 1,0 0-1,0 0 1,0 0-1,9 7 0,-9-7 0,0 0 0,0 0 0,0 0 0,0 0 0,0 0 0,0 13 0,0-13 0,2 11 1,1-2-1,0 2 1,1 0-2,0 0 2,0 1-1,-1-3 1,0 0-2,-3-9 1,5 11 1,-5-11-1,0 0 1,0 0-1,0 0 0,0 0 0,0 0 0,0 0 0,0 0 1,0 0-1,0 0 2,0 0-1,0 0 1,0 0-2,11-22 1,0 2 0,4-4-1,5-7-1,5-7 1,4-4-1,4-6 0,0 0 1,0 0 0,-2-1 0,-3-1 0,-4 1 0,-5 3 0,-4 0 1,-2 3-2,-2 5 0,-3 0 1,-1 7-2,-2 3 1,1 8-1,-2 0 0,1 9-4,-5-1-4,0 12-16,0 0-3,-19-12 1,2 6-1</inkml:trace>
  <inkml:trace contextRef="#ctx0" brushRef="#br1" timeOffset="17075">395 1194 3,'0'0'2,"0"0"-3,0 0-1,0 0 0</inkml:trace>
  <inkml:trace contextRef="#ctx0" brushRef="#br1" timeOffset="17125">395 1194 0,'0'0'3,"0"0"1,0 0 2,0 0-1,0-9 1,0 9-1,0 0-1,0 0-1,11-3-1,-11 3 0,0 0 1,10-5 0,-10 5 1,0 0-1,0 0 1,0 0 0,0 0 0,0 0 0,0 0-1,0 0-1,0 0 0,0 0 0,9-2 1,-9 2-1,0 0 3,0 0-2,0 0 1,0 0-1,0 0 1,0 0-1,0 0 0,0 0-1,0 0-1,0 0 0,0 0-1,0 0 0,0 0 1,0 0-1,0 0 1,0 0 0,0 0 0,0 0 0,0 0 0,0 0-1,0 0 1,0 0 0,0 0-1,0 0 0,0 0 0,-9 6 1,9-6 0,0 0-1,0 0 1,0 0 0,0 0 0,0 0-1,0 0 1,0 0-1,0 0 0,0 0-1,0 0 1,0 0-1,0 0 1,0 0-1,0 0 0,0 0 0,0 0 0,-5 17 0,2-4 0,0 2 0,-3 5 0,1 4 0,0 6 0,-1 9 1,-2 5-1,-1 7 1,-2 6 1,-1 6-1,1 6 1,-2 9 0,-1 2 0,2 5 0,-1 1 0,3 1 0,3 0 1,-2 0-1,4 0 1,0-3 1,2 2-1,-2-2 0,1 1 0,-4-1-1,3 0 0,-4-1 0,1 0-1,-1 1 0,-1 0 1,-2-2-1,1-2 1,2-2-1,-1 0 2,-1-2 0,2 0 0,2 1 0,0-4 0,4-3 0,3-1 0,-1-3-1,2-2 0,1-3-1,2-2 1,-3-8-1,1-5 0,-3-2 0,2-7 1,-2-6-1,2-4 1,-1-8-1,2-2 1,1-4-1,-1-2 0,3-2 1,-5-9-1,8 17 0,-8-17 0,11 15 0,-11-15 0,5 13 0,-5-13 0,3 10 0,-3-10 0,0 0 1,1 11-1,-1-11 1,0 0-1,1 12 1,-1-12-1,3 11 0,-3-11 0,6 16 0,-3-4 0,2-1 0,-1 5-1,1-2 1,1 0 0,-2-2 0,0-2 0,-4-10 0,7 14 0,-7-14 1,0 0-1,7 9 0,-7-9 0,0 0 1,13 8-1,-13-8 0,19 8 0,-7-3 0,3-1 1,2-1-1,2 1 0,1-1 1,3 0 0,0 0-1,3 0 1,1 0 1,5 0-2,0 2 1,3 0 0,5 0-1,1 2 0,5-2 1,3 1-1,4-1 0,3-1 0,3 0 1,3-2-1,1 2 0,2-2 0,3 0 0,-1 0 0,4-2 0,-2 0 0,-6 0 0,3 0 0,-2 0 0,-1 1 0,-11-1 0,-4 2 0,-10 1 0,-6 1 0,-5-1 0,-8-1 0,-7 1 0,-12-3 1,14 3-1,-14-3 1,0 0-1,13 4 0,0-3 1,7-1 0,8-1-1,8-2 1,7-1-1,8-2 1,1-2-1,6-2 0,0-2 1,-3 0-1,0-3 0,1 3 0,5-1 1,4 2-1,9 1 0,3 5-1,5 3 1,0 4 0,-3 5-1,-7 6 1,-10 4 0,-11 6 0,-13 2 1,-8 3-1,-7 2 1,-4 1 0,3-2 0,6-3 0,13-5-1,12-7 1,19-5-1,14-7 0,7-8 0,8-3 0,3-4 0,3-2 0,-7 3 0,-6 1 0,-14 4 1,-12 4-1,-7 5 0,-4 4 0,-4 4 0,-5 2 0,-1 2 0,-1 0 0,-3 1 0,2-1 0,3-2 0,0-2 0,2-5 0,0-3 0,0-3 0,1-3 1,-1-4-1,0-5 0,-4-2 0,-1-4 0,-3 0 0,-6 1 1,-3-1-1,-1 2 0,-1 2 0,-1 5 0,1 4 0,-4 3 0,2 7 0,1 2 0,2 3 0,0 6 0,2 0 0,5 3 1,4-3-1,9-2 1,15-7-2,16-8 1,15-7-2,12-9 1,11-9 0,3-8 0,9-2 0,0-4 1,-11 5 0,-10 4 0,-11 5 1,-12 7 0,-7 10 0,-7 7-1,-10 7 0,-10 6 0,-3 7 0,-5 4 0,-3 5 0,-2 3 0,-3 1 1,0 1-1,1-1 1,3-3-1,4-5 1,9-7-1,7-8 0,10-8 0,9-7-1,4-7 0,4-3 1,0-2 0,-4 0 0,-9 3 0,-3 3 0,-10 5 1,-11 6 0,-10 5-1,-6 5 1,-4 4-1,-3 7-1,2 5 1,-8 2 0,1 2-1,3 2 1,2 0 1,3 0-1,8-1 0,7-5 1,8-5-1,12-7-1,8-5 1,10-5 0,10-6-1,5-5 1,3-4-1,0-3 1,-7-3-1,-4 2 1,-5 2 0,-12 2 0,-13 5 1,-15 3-1,-8 5 0,-8 5-1,-6 6 1,-7 5 0,-4 2 0,0 2 0,2 1 0,8-3 0,1 0 1,6-6 0,8-4-1,8-6 0,9-7-1,12-3-1,9-7 0,8-2 0,3-4 0,2 1 1,-5 1-1,-8 2 2,-8 5 0,-15 2 0,-9 5 1,-11 4 0,-5 5-1,-10 2 1,1 3-1,-2 1 0,1 0 0,4 2 1,4-1-1,2-1 1,9 0 0,12-4-1,5-2 0,8-3 0,6-2-1,6-4 1,1-4-1,6-1 0,-6-4 1,-6-2 0,-4-1 1,-10 0-1,-5-1 1,-7 0-1,-10 1 1,-6-1-1,-6 4 0,-7 1 0,0 2 0,0 2-1,1 3 1,-1 2-1,1 1 1,2 1 0,-1 0-1,2-2 1,0-3-1,1-3 1,-1-4-1,4-3 1,0-4-1,2-5 0,3 1 0,-2 0 1,-1 0 0,-1 1 0,-4 1 1,-5-1-1,-4-1 0,-7 1 1,-5-4-1,-1-3 0,-2-5 0,1-3-1,-2-5 1,0-5 0,10-3-1,5-4 1,5-1 0,4 3 0,3-1 0,1 5 0,1 4 0,2 4 0,-6 6-1,-4 7 0,-5 0-1,-4 1 1,-4-1-2,-6 0 2,-4-3 0,-6-1 1,-11-1-1,-8-4 2,-11 2-1,-6 1 0,-7-2 1,-2 3-2,0 2 1,4 3 0,5 3-1,9 3 0,11 0 1,13 1-2,10 4 1,11-3-1,9-1 1,9 0-1,6 0 0,5-1 1,0-2-1,-4 2 2,-2 1-1,-3-3 1,-8 1-1,-10-2 1,-7-4 0,-8 0 0,-7-2 0,-6-3 0,-5-2 0,-7 1-1,0 3 1,4 3 0,4 4 0,3 2 0,7 5 0,7 1-1,9 6 1,7 0 0,2 3 1,2 1 0,0 0 0,-1 2 0,-1 3 0,-11 4 0,4-12-1,-4 12 0,-18-16 0,8 8 0,-1-2-1,0 0 1,-1-1 0,2-1 0,5 3 1,5 9-1,0-14 1,0 14-2,1-12 0,-1 12 0,0 0-1,0 0 0,0 0 0,0 0 0,0 0 0,-17 17 1,3-3 0,-5 8 1,-3 7 0,-5 6 0,-6 6 1,-4 5-1,-4 4 1,-2-1-1,-8 2 0,-1-4 1,-3-1-1,1-5 0,-1-5 0,4-5 0,2-8 1,3-9 0,3-9 0,1-12 1,3-10 0,-4-10 0,2-6-1,-4-6 1,1 0-1,1 1 1,4 4-2,4 6 0,4 6-1,4 8 1,5 6-1,2 7 0,3 2 1,1 6-1,-2 3 1,-1 3-1,-2 1 1,-1 2 0,-7 1 0,-5-1 0,-5-1 0,-5-2 0,-4-3 0,-1-4 0,-5-3 1,-1-3-1,4-4 0,1-3 1,3-3-1,3-4 1,4 0-1,0-3 0,2 1 0,0-2 0,0 3-1,2 1 1,1 2 0,-1 3-1,1 4 1,-2 2 0,3 3 0,-1 2 0,0 2 0,-4 1 0,0-1 0,-2-1 0,-3-3 1,-1-2-1,-2-5 0,1-4-1,-2-4 1,-2-4 0,1-3 0,-3 0-1,-4-2 1,0 2-1,-1 4 1,-1 6 0,2 5 0,2 6-1,2 6 1,4 6 0,7 4-1,3 3 1,7 2 0,5 0 1,6-3-1,1-1 0,4-2 0,0-3 1,0-2-1,-4-5 0,-4-1 0,-5-2 0,-6-2-1,-5 0 1,-6-1 0,0 2 0,-5 0-1,0 3 1,0 3 1,0 4-2,3 3 1,2 4 0,4 1 0,1 2-1,5 0 1,4-1 0,3-2 0,6-4 0,3-1 0,1-4 0,2-3 0,4-1-1,-1-4 0,0 0 0,0-2 0,-3 1 0,-1-1 0,-4 2 0,-4 2 1,-4 4 0,0 5 0,-4 3 0,-2 6 0,-2 1 0,3 3 0,0 1 1,2-2-1,3-3 0,0-1 1,1-3-1,-1-3 1,2-4-1,-4-1 0,3-4 0,-2-4 0,-2-4 0,2-5-1,0-3 1,-1-5-1,-2-1 2,0-2-1,-3 2 0,0 3 1,-1 1-1,-6 4 0,-1 4 1,0 3-1,-1 2 0,1 1 0,0 0-1,4 2 1,4-1 0,5 1 0,7-2 0,3 1 0,7-1 1,3 0 0,11 0 0,-9 1 0,9-1 1,0 0-1,0 0 0,0 0-1,-11-6 1,11 6-1,-15-5-1,15 5 1,-21-8 0,7 5-1,-5 1 1,-1 1 0,-5-2 0,-4 0-1,-4 1 1,-2-3 0,1 0-1,-1-1 1,3-1 0,6 0 0,4 2 1,5-1-1,5 0 1,12 6 0,-10-6 0,10 6-1,10-9 1,0 4 0,1-2-1,2-1 1,-3 0 0,0-1 0,-2-1 0,-8 10-1,6-18 1,-9 8 0,-4-2-1,-4-1 1,-4-4-1,-1 0 1,-1-4-1,0 0 1,0-1-1,3 0 0,3-2 0,8-2-1,5 0 0,8 0 0,4 1 0,3-3 1,4 1-1,1 1 0,0 1 1,-2 2 0,-3 1 0,-3 1 1,-5 1-1,-1 3 0,-2-1 0,0 1 0,-1 0 0,1-1 0,2 0 0,3-1-1,3 1 0,3-3 0,1-1 0,1 1 0,1 0 0,-3 0 1,0 2 1,-5 0-1,-3-1 1,-2 4 0,-8-2 0,-5-1 0,-6-1-2,-8-4 2,-3-3-2,-5-2 2,0-2-2,-3-3 0,3 1 0,2-1 0,7 2 0,6 3 0,4 3 0,6 3 1,1 4 0,2 3 0,3 3 1,3 3 0,-6 10 0,9-12-1,-9 12 0,0 0 0,10-15 0,-10 15-1,-4-19 1,-4 5-1,-6-1 1,-3-4 0,-4 1-1,-1-2 1,-4 2 1,2 3-1,1 0 0,3 5 0,5 1 1,2-3-1,13 12 0,-14-13 1,14 13-1,-5-9 0,5 9 1,0 0-1,1-14 0,-1 14 0,0 0 1,-2-9-1,-2 0 0,4 9 1,-8-22-1,3 11 1,-2-2-1,-3-3 0,0 1 0,0 2 0,0 1 0,1 4 0,9 8 0,-14-12-1,14 12 1,0 0-1,0 0 1,-10-5 0,10 5 0,-11 0-1,-1 3 1,-2 0 0,-9 3-1,-4 1 1,-7 4 0,-4 5 0,-7-1 0,-5 3 0,-5 1 0,-5-5 0,-4 3 1,-7-7-1,-4-1 1,-2-6-1,-4-2 1,1-2 0,-1-8 0,3 2 0,5-10-1,0 3 1,6-10-1,3 1 1,9-1-1,5-3 0,9 1 1,3 2-1,4 4 0,6 5-1,6 6 1,-2 6-1,-1 9 0,4 6 1,-2 5-1,-2 3 1,1 5-1,-4 0 1,-2 0 0,0-3 1,-2-2-1,-6-3 0,-4-6 1,-2-1-1,-6-4 0,0-1 1,-1-5 0,2-2-1,3-4 0,4-2 1,2-4-1,4-5 0,4-1 0,2-6 0,1-1 0,2 1 0,-4 1 0,0 4-1,-2 5 1,-3 6-1,-4 8 1,-4 6-1,-3 7 1,-6 3 0,0 6-1,-3 2 1,0 1 0,1-3 1,5-2-1,1-2 0,4-6 1,2-3-1,0-5 1,-1-5-1,-2-6 0,0-3 0,-5-3 0,-1-4 0,0-2 0,-2-2 0,-2 0 0,1 0 0,1 4 0,-2 2 0,2 5 0,-6 4-1,0 7 1,-1 6 0,-3 6-1,-1 5 1,1 4 0,0 0 0,1 1 0,10-2 0,2-6 0,5-4 1,7-7 0,4-6-1,5-7 1,4-4-1,3-5 1,-1-3-1,-1-3 0,-3-1-1,-3 1 1,-4 3-1,-6 2 1,-9 5-1,-9 5 1,-5 5 0,-5 5 0,-7 4 0,-1 4-1,-2 1 2,2 0-2,8 1 2,5-2-1,7-2 0,8-2 0,10-3 0,8-3 0,5-3 0,7-3 0,5-1 0,5 0 0,9 8-1,-8-14 1,8 14-1,-1-9 0,1 9 1,0 0-1,0 0 1,-10 1 0,-4 3 0,-7 2 1,-6 2-1,-7 4 1,-2 1-1,-2 3 0,0 1-1,6 3 1,3-1 0,11 2 0,11-2-1,7 8 1,10 3-1,6 4 1,4 6 0,2 8 0,3 10 0,1 10-1,-3 7 0,-2 5-8,-7-1-16,-2-1-4,0-12-1,0-21-1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3:34.8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4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14:18.451"/>
    </inkml:context>
  </inkml:definitions>
  <inkml:trace contextRef="#ctx0" brushRef="#br0">2952-8 7,'0'0'15,"-2"-16"-8,2 16-4,0 0-2,0 0-2,-9 8-2,9-8 0,2 21 2,5-6 1,7 9 2,9 4 1,17 10 0,16 7 1,18 11-1,17 7 1,17 12-1,18 6-1,15 10 0,10 5-1,8 6 0,6 5-1,8 6 0,1 5 0,3 7-1,5 7 2,3 7-2,7 3 1,4 9 0,2 5 0,8 7 1,4 6 0,1 4 0,-7 1 1,-5 2 0,-12 2 1,-19-2 1,-17-2 0,-28-4-1,-22-2 1,-22-8 1,-17-1 1,-17-6 0,-9-1-1,-11-7 0,-1 4 1,0-8-1,6 2-1,3-3 0,13 3 0,9-1-1,13 0 1,14 0-2,21 1 0,20 2-1,18-1 1,16-2 0,14-6-2,6-8 1,5-6-1,-2-13 1,-8-14-1,-15-17 1,-17-15 0,-21-15-1,-20-13 2,-24-12 0,-15-9-1,-19-8 1,-15-5-1,-11-5-1,-10-5-1,-8-2-3,-13-8-4,-2 3-3,-14-6-4,-2 1-11,-9 1-3,-5-2 0,0 2 2</inkml:trace>
  <inkml:trace contextRef="#ctx0" brushRef="#br0" timeOffset="802">10294 6848 4,'-15'-9'18,"-3"-10"1,6 5-1,-1-4-12,-2 4-4,0 2-1,-1 2-1,1 2 0,0 3-1,3 0 1,2 2 1,10 3 2,-15-1 2,15 1 1,0 0 2,0 0 0,0 0-1,0 0 0,15 15 0,5-2-3,7 7-2,7 6-1,6 5-1,4 4 0,3 3-1,-3 0 1,-7-4 0,-4-4 0,-7-4 0,-5-5 0,-8-4 0,-3-3 0,-5-2 0,-3 0 0,-5 2 0,-8-1 1,-8 3 0,-8 2 2,-9-3-1,-12 3 0,-9-3 1,-5 2 0,-4-3 0,1 0 0,4-4 0,6 0-2,6-1 1,11-2-1,11-1 1,7 0-1,5-1 1,15-5 1,-13 6-1,13-6 1,0 0 1,0 0-1,0 0-1,0 0-3,0 0-5,8 9-11,-3 5-14,4-5-1,4-6-2,9-7 1</inkml:trace>
  <inkml:trace contextRef="#ctx0" brushRef="#br0" timeOffset="2254">12224 8679 5,'0'0'4,"0"0"-2,9-9-4,-9 9 0,0 0 0,0 0 0,0 0 1,0 0 2,0 0 1,0 0 2,0 0 1,0 0 1,0 0 0,0 0 1,0 0-1,0 0 0,0 0-2,0 0 0,0 0-1,0 0-1,-3-10-1,3 10-1,0 0 0,0 0 0,-5-10 0,5 10-1,0 0 1,0 0 0,0 0 0,0 0-1,0 0 1,0 0-2,0 0 0,-10-10-6,10 10-5,0 0-5</inkml:trace>
  <inkml:trace contextRef="#ctx0" brushRef="#br0" timeOffset="3816">12201 8751 1,'0'0'10,"0"0"-1,0 0-2,6-10-2,-6 10-1,1-14-2,-1 14 1,-1-15-1,0 5 0,-2-1 0,0 0 0,-2-4 0,-2 1-1,-2-2 0,-3-3 0,-1 3-1,-3-4 0,-1 5 0,-3-6 0,-4 1-1,1-1 2,-1 2-1,0-1 1,-1 3 0,-1-1 0,-6-4-1,-2 5 1,-3 0 0,-2 2-1,-4 0 0,0 1 0,-4 1 0,-4 1 0,2 1-1,0 1 1,0 2 0,1-2 1,-1 2-1,2 2 1,4 0-1,2 3 1,3 3 0,3 3 0,2 3 0,3 6 1,3 4 0,2 3 0,1 3 0,5 6 1,-1 2 0,1 0-1,0-1 1,0 4 0,-3-3 0,1 4-1,-2-2 0,2 2 1,1-7 1,3 6 1,-1-3-2,7 3 2,2-2-2,3 1 2,0-4-2,5 2 0,0-2 0,3 1-1,1 0 0,3 0-1,1-2 1,2 1 0,3 0 0,4 2 0,-16-30 0,32 60-1,-32-60 1,38 58 0,-38-58 0,52 58 0,-52-58-2,69 65-1,-27-31 1,7-7-2,6 2 1,2 1-2,2 2 2,5-7 0,-1-8 2,1-1-1,3-5 1,-1-4 2,-4-6-2,5-5 1,-3-8-1,-2-7-2,-6-2 1,-1-7 2,-1-2 0,-5-3-1,-4-4 0,-7-3 1,-3-1 0,-5 1 2,-2-2 0,-5 2-3,-6-5-1,-4 1 1,-4 1-1,-6-2 1,-3 0-1,-4-1-1,-5 0 1,-5 1-1,-8 3 1,-7 1-2,-7 4 0,-11 4-5,-6 8-13,-17 3-12,-8-5 0,-3-6 1,-4-11-1</inkml:trace>
  <inkml:trace contextRef="#ctx0" brushRef="#br0" timeOffset="28331">764 1478 1,'0'0'5,"0"0"-1,0 0-1,-7 9-2,7-9 0,0 0 2,0 0 0,0 0 1,0 0 1,0 0 0,0 0 0,0 0 1,0 0 1,0 0-1,0 0-1,0 0 0,0 0 0,0 0-1,0 0-1,0 0 1,0 0-2,0 0-1,0 0 0,0 0-1,1 9 1,-1-9 0,0 0 0,0 0 1,0 0-1,0 0 0,0 0 1,0 0-1,0 0 0,0 0 1,0 0-1,0 0 1,0 0-1,0 0 1,0 0-1,0 0 0,-5 11 0,5-11 0,0 0 0,0 0-1,0 0 1,0 10-1,0-10 0,0 0 0,-1 11 0,1-11 0,-3 10 0,3-10 1,-3 10-1,3-10 1,-2 14-1,1-5 1,-2 4 1,-2 4-1,1 6 1,-2 4 0,-1 6 0,-3 4 0,2 7 0,-2 1 0,-3 3-1,5-3 0,0 0 0,1-5 0,3-2-1,1-6 1,1-6 0,0-8 0,5-2 0,-2-7 0,-1-9 0,-1 11 0,1-11 1,0 0-1,0 0 0,0 0 1,0 0-2,0 0 0,0 0-3,0 0-4,0 0-7,0 0-13,5-11-2,-5 11-1,6-10 2</inkml:trace>
  <inkml:trace contextRef="#ctx0" brushRef="#br0" timeOffset="30054">663 1560 11,'0'0'10,"-12"-7"-1,12 7 0,-13-4-2,13 4-1,-9-3 0,9 3 0,0 0-1,0 0 0,0 0 0,0 0 1,18 2 0,-2-3-1,4 0 1,5-2-1,5 0-1,2 0-1,5 0 0,-1 0-2,-4 5-1,-3-1-1,-8 2-3,-1 3-4,-9 0-4,-1 2-9,-7 6-4,-8-1 1</inkml:trace>
  <inkml:trace contextRef="#ctx0" brushRef="#br0" timeOffset="30474">557 2195 2,'0'0'19,"10"0"0,-10 0-3,0 0-9,0 0-1,0 0 1,0 0-1,0 0 0,0 0-1,10 9 1,4-9 0,2-3 0,8 1-2,1-3 0,6 1-1,-2-2-1,5 0-1,-4 0 0,-4 1-2,-5 2 0,-2 1-2,-5 2-3,-14 0-4,21-4-12,-11 5-3,-10-1-1,16-8 1</inkml:trace>
  <inkml:trace contextRef="#ctx0" brushRef="#br0" timeOffset="30925">1027 2022 15,'-10'0'18,"10"0"-9,0 0-2,-10-2 0,10 2 1,0 0-2,0 0 1,14 2-1,-2 1 0,2-2-3,3 1-1,1 1-3,1-1-2,0 2-5,-3-1-6,-3-3-8,2 1-1,-4-7 1</inkml:trace>
  <inkml:trace contextRef="#ctx0" brushRef="#br0" timeOffset="31215">1429 1727 11,'0'0'15,"0"0"-6,0 0-6,3 14 2,-8 0 1,-5 4 1,0 9 1,-2 7 1,-4 7-1,-1 3 2,0 5-3,-1-3-2,4 0-2,-1-6 0,5-6-3,3-10 1,7-12-3,0-12-1,14-12-1,5-11-1,1-11 1,2-7 0,0-7 2,0-4-1,-4-1 3,-4 5 3,-4 5 1,-6 6 1,-4 8 0,-1 7-1,-1 7-1,2 15-1,0 0 1,-9-3-2,8 15 0,0 7-1,4 5 0,1 5 0,4 5 0,-1 1 1,6 3-1,-1-1 1,4 0-1,-2-5 1,3-1 1,-3-7 0,0-3 1,-3-7 0,1-3 1,0-7 0,-3-8 0,1-8-1,2-6 0,-4-8-1,3-7 0,-1-7-2,-3-6 1,-1-2-3,1-4-1,1 2-5,-5-5-6,6 5-13,3 3-2,3 2 0,3 5 0</inkml:trace>
  <inkml:trace contextRef="#ctx0" brushRef="#br0" timeOffset="32607">1925 1694 1,'0'0'2,"0"0"0,0 0-1,0 0 0,0 0 0,0 0-1,0 0 0,0 0-1,0 0-2</inkml:trace>
  <inkml:trace contextRef="#ctx0" brushRef="#br0" timeOffset="33288">1935 1679 2,'0'0'6,"0"0"-2,0 0-1,0 0 0,0 0-1,0 0 0,0 0 0,0 0 2,2 14-1,-4 0 1,0 1 0,-2 7 0,1 6 0,-3 5-2,0 5 1,-3 5 0,0 2 0,0 2 0,-1 0 2,1-2-2,1-5 2,2-3-2,0-7 1,3-6 0,2-6-3,0-4 1,1-14 1,1 12 0,-1-12 0,0 0 0,1-21 0,2 5-1,1-9 0,3-6-2,2-7-1,3-7-1,4-4 0,0-2 1,3 1-1,1 1 1,2 5 0,0 4 1,1 7 0,-2 5 1,0 6-1,2 6 1,0 4-1,-1 6 0,0 7 0,-1 5 0,-1 7 0,0 5 0,-1 2-1,-5 5 1,-2 0 0,-4 1 1,-6-2 1,-1-3 1,-5-2 1,-3-1 0,-6-7 2,-1 2-1,-8-8 1,-1-1-1,-4-4 0,-2 0-2,-1-6-2,1-2-4,6 2-11,0-2-13,2-5-2,8 1 1,-1-10-1</inkml:trace>
  <inkml:trace contextRef="#ctx0" brushRef="#br0" timeOffset="34270">185 328 6,'-21'1'15,"1"-5"0,11 4-9,9 0-3,0 0 0,22 9-1,0-4 1,8 2 0,4 1 0,4 1 1,2 0-2,-3 4 1,-2-1-1,-4 6 0,-6-1 0,-6 5 0,-6 5-1,-4 5 2,-19 3-11,5 23 2,-26-6 1,3 19-1,-25-8 2,5 17 0,-20-14 0,10 9-1,-1-14 11,9-9-4,11-3 0,18-9-2,17-8-1,19-9-1,17-5-1,15-1 0,10-5-1,5-2 2,2 1 0,-5 2 1,-9 6 0,-11 11 1,-16 6 2,-18 13 1,-15 9 0,-18 7 0,-10 8 0,-13 2 0,-2 3 0,-1-6-2,7 0-5,-45-11-14,109-10 1</inkml:trace>
  <inkml:trace contextRef="#ctx0" brushRef="#br0" timeOffset="35471">2115 19 2,'0'0'13,"0"0"-6,0 0-4,9 6 0,-9-6 2,18 9 0,-5-2 1,2 1 1,2 3-1,3 1 0,1 5 0,0 3 0,1 4-1,1 7 1,-1 6-2,5 7 0,1 5 0,5 9 0,2 6-1,5 10 0,2 10 0,5 12 0,1 6 1,2 12-2,-5 13 1,5 11 0,-6 4-1,0 3 2,-10-5-1,0-5-1,-9-8 1,-1-5 0,-8-15 0,-3-12 0,-4-16 0,-2-10-1,-3-14 0,0-8-1,-2-13 1,0-9-1,1-12 0,-3-13 0,1 11 0,-1-11 0,0 0 0,0 0-3,0 0-3,0 0-13,0 0-13,-10-14-1,10 14 1,-10-15-1</inkml:trace>
  <inkml:trace contextRef="#ctx0" brushRef="#br0" timeOffset="36012">2821 2121 20,'0'0'23,"-13"-13"-2,13 13 3,-8-12-17,8 12-5,-4-11 2,4 11 0,0 0 1,-5-11 1,5 11 0,0 0-1,0 0 0,5 11-2,-1-2-1,2 3-1,2 7 0,1 6-1,2 6 1,3 6-1,1 5 1,4 2-1,3 5 1,0 0 0,3 1-1,2-4 2,3-4-2,-1-6 2,2-4-1,-5-10 2,0-3-1,-3-11 0,2-7 1,-3-15-1,1-9 0,-2-13-1,1-13 1,-1-12-1,1-10 0,-2-10-1,-2-1 1,-4 0 1,0 3 0,-4 8-1,0 10 0,-1 8-1,-1 11 1,0 7-1,-1 8 1,2 8-1,-4 5-1,-1 5 1,-4 9-1,6-9-1,-6 9-3,0 0-7,0 0-18,-13 12-1,-1-10-2,-2-5 1</inkml:trace>
  <inkml:trace contextRef="#ctx1" brushRef="#br0">7566 4844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51.3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2082 233 5,'0'0'6,"-17"-21"-2,4 10-3,-4-6 1,-6 2 0,-4-3 2,-4 0 1,-4-1-1,-6-1 1,-2 3 0,-3 0-1,-3 4 0,-3 0-2,0 3 0,-1 1 0,-1 3 0,1 0 0,-2 4 0,-3 1 0,0 4-1,-2 3 1,-4 3-1,-5 4 0,0 3-1,-6 1 1,1 1-1,1 3 1,-2-3 0,4 1 0,5 1 0,2-2 1,5 2 0,5 0 0,2 4 0,2 1 2,3 4-2,-1 2 1,5 3 0,1 1 0,5 3 0,2 0 0,8 2 0,4-1 0,6 1-1,9-1 1,4 0 0,6 1-1,4 0 0,7 0 0,7 3 0,3 1 0,10 3 0,7 0 0,8 4 0,4-1 0,7 1-1,5-4 0,1-3 0,5-7 1,5-3-1,-1-6 0,6-4 1,4-8-1,5-3 1,6-5-1,7-1 0,1-6 0,1-3 0,0-4-1,-3-3 1,-2-5-1,-8-3 1,-5-5-1,-5-1 1,-5-4-1,-5-3 0,1-2 0,-7-1 1,-6-3-1,-2-1-1,-9 0 2,-10-1 0,-7-2 0,-8 2 1,-12-1-1,-6 1 1,-9 0-1,-10 1 0,-8 0 0,-8-4 0,-11 1-1,-10-1 0,-15-1-1,-15-3 1,-7 0 0,-8 3 0,-2 5-1,0 8-4,11 15-9,4 7-15,18 9-2,21 6-1,19 3 0</inkml:trace>
  <inkml:trace contextRef="#ctx0" brushRef="#br0" timeOffset="1522">1675 1656 6,'0'0'15,"0"0"-2,0 0-8,0 0-4,0 0 0,5 16-1,-8-3 1,1 3 1,-3 4 1,1 4 1,-1 4 0,0 2 1,-2 3 0,4 5 1,-1 4-1,-1 7 1,3 5 1,-1 10-1,1 2 1,3 10-1,-1 1 0,2 9 1,-1 2-1,5 10 1,-1 2-2,8 4-1,-4 1 0,4 1-1,-2-1-1,1-3-1,-2-7 0,-1-6 1,-5-10-1,-3-5 0,-5-7 1,-3-4 0,-4-4 0,1-3-1,-2-3 1,1-2-1,3-5 1,1-4-2,3-6 1,0-6-1,2-8 1,1-6 0,2-4 0,-1-12-1,2 9-3,-2-9-11,-4-11-17,3-2 0,-2-8-3,-4-9 2</inkml:trace>
  <inkml:trace contextRef="#ctx0" brushRef="#br0" timeOffset="2123">1315 3655 42,'4'11'26,"-2"-1"0,-6 2-1,4 4-20,3 5-3,2 1 0,2 11 1,3 6 1,3 5 0,-1 2 0,7 4-1,0 1 1,1 4-2,-3 2 0,3-5-1,-3-2-1,0-4 1,-2-7-1,-2-6 2,-3-7-1,3-6 2,-5-7 0,4-3 2,-12-10-1,19-2 0,-5-8-1,6-4 0,2-6-1,5-7-1,5-10-1,5-8 0,4-5 1,3-6-2,0-4 1,1-4 0,-1-2 0,1 1 0,-4 3 0,-5 5 1,-3 6-1,-5 5 1,-5 10-1,-7 6 1,-3 8 0,-6 8-1,-3 4 1,-4 10-1,0 0 0,4-9 0,-4 9-1,0 0 1,0 0-1,0 0 0,0 0-1,0 0-1,0 0-2,-14 6-6,10 5-16,-10-3-7,-1-5 0,-2-9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58.8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-9 947 12,'0'0'7,"0"0"-1,0 0 1,0 0-3,0 0 0,0 0 0,0 0-2,0 0 3,0 0 0,0 0 0,0 0 2,0 0-1,0 0-1,-3-14 1,3 14-1,0 0-2,0 0-1,0 0-1,0 0 0,0 0 0,0 0 0,0 0 1,0 0 0,0 0 1,0 0-1,0 0 1,0 0-1,0 0 0,0 0-1,0 0 1,9-9-2,-9 9 1,0 0-1,0 0 0,10-8 0,-10 8 1,0 0 0,0 0 0,9-5 0,-9 5 0,0 0 1,0 0-1,0 0 0,0 0-1,0 0 1,0 0-1,0 0 0,0 0 1,10-5 0,-10 5 0,10-4 1,-10 4-1,19-6 0,-9-1 1,7 5-1,1 1 0,3 0-1,5 1 1,-1-2 0,5 1 0,-3 1 0,3 0 1,0-1 0,-1 2-1,2-2 1,1 0-1,4 3-1,-2-1 1,3 3-1,2 2 0,0-1-1,-1 1 1,-1-1 0,-8 1 0,0 0 0,-9-1 1,-4-3 0,-5-2 1,-2 0-1,-9 0 0,0 0 1,0 0-1,0 0 0,0 0 0,0 0-1,0 0 1,0 0-1,0 0 0,0 0 0,0 0 0,0 0 0,0 0 0,0 0 1,0 0-1,0 0 1,0 0 0,0 0-1,0 0 0,0 0 0,0 0 0,0 0 0,0 0 0,0 0 0,0 0 0,0 0-1,0 0 1,0 0 0,0 0 0,0 0-1,0 0-2,0 0-3,0 0-8,0 21-16,0-21-2,0 0 1,-13-10-1</inkml:trace>
  <inkml:trace contextRef="#ctx0" brushRef="#br0" timeOffset="1472">1350 945 15,'0'0'10,"0"0"1,0 0 1,-2-10-1,2 10-2,0 0-1,0 0-2,0 0 0,0 0-2,0 0 1,0 0 0,0 0 1,0-9 1,0 9 0,0 0 1,0 0-1,0 0 0,10-8-2,-10 8-2,22-5-1,-4 4 0,8 2-2,5 2 0,4-1 0,8 0-1,0 0 2,1 0-1,-2-1 0,-5-1 0,-3 0 1,-6 0 0,-4-8 1,-8 5-1,-2 2 0,-14 1 0,14-5 0,-14 5 0,0 0 0,0 0 0,0 0 0,0 0-1,0 0 2,0 0-1,0 0-1,0 0 1,0 0-1,0 0 0,0 0 1,0 0-1,0 0-1,0 0-1,0 0-7,12 12-15,-12-12-8,19 0-1,-2-13 0</inkml:trace>
  <inkml:trace contextRef="#ctx0" brushRef="#br0" timeOffset="3224">2374 964 1,'0'0'5,"0"0"0,-6-9 1,6 9-2,0 0 2,0 0 1,0 0 0,0 0 1,-4-10 0,4 10 0,0 0 1,-5-12-1,5 12 0,0 0-1,0 0-1,0 0 0,0 0-1,0 0 0,0 0 0,0 0-1,0 0 0,8-10 0,-8 10-1,0 0 0,0 0-1,13-8-1,-13 8 1,0 0-2,10-8 1,-10 8-1,0 0 0,12-4 1,-12 4-1,14-4 0,-14 4 0,16-2 0,-3 2 0,0 1 1,3-3-1,2 3 0,5-1 0,-2 1 1,4 1-2,-1-1 1,2-1 0,2 3 1,3-2-2,-1-2 1,0 1 0,1 1 0,0 0 0,1-2 1,0 1-1,-1-2 0,-1 2 0,0-3 0,-2 4 0,2 1 0,1-4 0,-3 7 0,1-6 0,-1 3 0,-1 0 0,-4 5 1,-2-5 1,-5-3-1,-4 4 1,-1-8-1,-11 5 1,11 2-1,-11-2 1,0 0-1,0 0-1,0 0 0,0 0 1,0 0-1,0 0 0,0 0 1,0 0 0,0 0-1,0 0 0,0 0 0,11-4 0,-11 4 0,0 0 0,14-7 0,-14 7 0,12-5 0,-12 5 0,13-1 0,-13 1 0,15-3-1,-5 3 1,2 2-1,-1-1 1,2 2 0,-2-1-1,3 0 1,-4-2 0,-10 0 1,19 0-1,-19 0 0,14-2 0,-14 2 0,9-4 0,-9 4 1,0 0-1,0 0 0,0 0 0,0 0 1,0 0-1,0 0 0,0 0 0,0 0-1,0 0 1,0 0 0,0 0 0,0 0 0,0 0 0,0 0 0,0 0-1,0 0-1,0 0-1,9 10-5,-9-10-10,-6 16-12,6-16-2,-15-3 1,4-14 0</inkml:trace>
  <inkml:trace contextRef="#ctx0" brushRef="#br0" timeOffset="10765">4038 880 3,'0'0'6,"0"0"0,0 0 0,0 0 1,0 0 0,0 0 0,0 0 0,0 0-1,0 0 0,0 0 0,0 0-1,0 0 0,0 0-1,0 0 0,16-11-1,-6 8 0,3 1 0,1 2-1,4-2-1,3-1 0,0 2 0,1 0 0,0 1 0,0 0 1,0 0 1,4 0-1,-3-2 1,2 1-1,1 0 1,-1-2-2,0 3 1,2 1-1,1-2-1,0-2 1,1 4-1,0 0 1,-1-2 1,1 5-1,-1-5 1,2 0 0,-1-1 1,1 3-2,5-3 1,5 2-1,6 3 0,3-3 0,4 2-1,2 1 0,2 1 0,2 3 0,-5-1 0,-3-3 1,-5-1-1,-3 0 0,-2 1 1,-2-1-1,-4-1 0,-1-1 0,-2 3 0,-1-2 0,-2-1 0,-1 3 0,-2-2 0,0 2 1,-6 1-1,1-2 0,-4-2 0,-4 1 1,-2 0-1,-1-1 1,-10 0 0,9-2 0,-9 2 0,0 0 1,0 0-1,0 0 0,0 0-1,0 0 1,0 0-1,0 0 0,0 0 0,0 0 0,0 0 0,0 0 0,0 0 0,0 0-1,0 0-1,0 0-4,3 9-8,-3-9-14,-4 14-2,4-14 0,-10-28 0</inkml:trace>
  <inkml:trace contextRef="#ctx0" brushRef="#br0" timeOffset="14540">6454 886 16,'0'0'11,"0"0"-1,0 0-1,0 0-2,0 0-1,0 0-3,0 0-2,0 0 0,0 0 0,0 0 1,0 0 1,-7-10 2,7 10 0,0 0 3,0 0-1,0 0 0,0 0-1,0 0 0,0 0-1,0 0-2,0 0 0,0 0-1,0 0 0,0 0-1,0 0 1,1-9 0,-1 9 0,0 0 0,0 0-1,0 0 0,0 0 0,0 0 0,0 0 0,0 0 1,0 0-1,0 0 0,0 0 0,0 0 0,0 0 0,0 0 0,0 0-1,0 0-1,0 0 1,0 0-1,0 0 1,0 0 0,0 0 0,0 0 0,0 0 0,0 0 1,0 0-1,0 0 0,0 0 0,0 0-1,0 0 1,0 0-1,0 0 1,0 0-1,0 0 1,0 0 0,0 0 1,0 0-1,0 0 0,0 0 0,0 0 0,0 0 0,0 0 0,0 0 1,0 0-2,0 0 1,0 0 0,0 0 0,0 0 0,11-1 0,-11 1 0,9 0-1,-9 0 2,19-1-1,-8 1 0,2-5 0,0 4 1,1-1-1,2 1 0,1-1 0,3 0 0,-1-1 0,1 2 0,4 1 0,1 0 0,2-1 0,-1 2 0,1 1 0,-3-2 0,-2 3 0,-2-2 0,-7 0 1,1 0-1,-14-1 1,13 0 0,-13 0 0,0 0 0,0 0 0,0 0 0,0 0-1,0 0 1,0 0-1,0 0 0,0 0 0,0 0 0,0 0 0,0 0 0,0 0 0,0 0 0,0 0 0,0 0 0,0 0 0,0 0 1,0 0-1,0 0 0,0 0-1,0 0 1,0 0 0,0 0-2,0 0-2,0 0-4,-4 13-7,2-3-14,2-10-2,0 0 1,0 0-1</inkml:trace>
  <inkml:trace contextRef="#ctx0" brushRef="#br0" timeOffset="16223">7476 950 7,'0'0'9,"0"0"-2,0 0-3,0 0 1,0 0 0,0 0 0,0 0 2,0 0-1,8-11 0,-8 11 0,0 0-1,0 0-1,0 0-1,0 0 0,0 0 1,0 0 0,0 0-1,9-7 1,-9 7 0,12-7 0,-12 7-1,22-8 0,-2 6-1,1 5-1,5-1 0,5-4 0,2 8-1,2-6 0,0 1 0,4 2 0,-1 0 0,4-4 0,-2 5 0,1 1 0,4-8 0,0 11 0,3-3 0,-6 0 0,-42-5 1,78 6 1,-46-7 0,-4 0 2,-4 0-1,-2-2 0,-8 0 1,2-3 1,-5 0-2,0 3 0,-1-2-2,-10 5 1,12-3-1,-12 3 0,0 0 0,10-1 0,-10 1 0,0 0 0,0 0-1,0 0 1,11 1 0,-11-1-1,0 0 1,0 0 0,0 0-1,0 0 1,0 0 1,0 0-1,3-11 0,-3 11 0,0 0-1,0 0 1,0 0-1,0 0 1,0 0-1,0 0 0,0 0 0,0 0 0,0 0 0,0 0 0,-2 10 0,2-10 0,0 0-1,0 0 1,0 0-1,0 0-2,0 0-1,0 0-3,0 0-5,0 0-4,0 0-7,0 0-10,0 0 3,-6 26 0</inkml:trace>
  <inkml:trace contextRef="#ctx0" brushRef="#br0" timeOffset="18156">11043 684 2,'0'0'6,"0"0"0,0 0-1,0 0 1,0 0-1,0 0 1,0 0-1,0 0 0,0 0 0,7-13-1,-7 13-1,1-13 1,1 3-1,-2 10 0,0-19-2,-1 6 1,-1 0-1,-3-3 0,0 0 0,-3-4-1,-3 1 0,-2-2 0,-4-1-1,-3 0 2,-1-1-1,-3 2 0,-2-2 0,-2 2 0,0-1 0,-3 3 1,1-2-1,0 2 1,-1 1 0,0-1-1,-2 0 2,-1 0-1,-4 0 0,-1 0 0,-2 0 0,-4 0-1,-3 0 2,-1 3-2,-1-3 0,2 5 0,-1-1 0,2 3 0,-1 2 0,0-1 0,4 3 0,-4 0 0,2 2 0,-1 2 0,2 1 1,-1 1-1,1 2 0,1 1 0,1 3 1,2 2-1,1 3 0,1 1 0,0 2 0,-2 3 0,3 2 0,-2 1 0,-1 4 0,0-1 1,2 0 0,0 0 0,4 2 1,2 0 0,4-3 0,2 1 1,4 3 0,4-2-1,2 4 1,2-2 0,2 5 0,0-4 0,3 6 1,0-4-2,4 2 1,-2 0 0,5 2-1,-1-3 0,4 0 0,2-3-1,1 1 0,0-2 0,3 0 0,0-6 0,-2 0 0,3 0 0,0 2 0,2-1 0,3 1 1,2 1-1,3 3 0,-17-24 0,53 51 0,-53-51-1,67 49 0,-67-49 1,75 45-1,-33-23 1,4-8-2,0 2 2,1-2 0,3-3-3,4 5 3,2 1-3,4 1 0,-1-1 0,1 4 0,-4-4 0,-1-1 0,-1 2 2,-1-5-2,-7-6 2,0-3 1,-3-3-1,2-2 0,3 2 0,0-1 0,2-6 0,-3 1-1,0 3 0,-1-7 1,-3 4-1,-43 5 1,76-20 2,-76 20 0,59-29 0,-59 29 0,51-42 0,-51 42 1,46-49-1,-24 24 0,-2 0-2,-2 1 1,0-1-1,-4 2 1,2 2-1,-3-1 1,2 4-1,-2 3 1,0-6-2,3 8 1,-1-3 0,0-2 0,-1 2 1,-1 0-1,-3-2 1,-1-2-1,-1 4 0,-3-4 1,-1 3-1,-1 0 1,-2 0-1,0 1 0,-1 2 1,-2-3-1,-1 2 0,-1-1 0,1 0 0,-3 0 0,-2-1 0,1-2 0,-2 2 0,-2-2-1,0 0 2,-3-1-2,-3 0 2,1 1-2,-5 2 2,-1 0-2,0 1 1,0 1 0,0 1 0,2 1 0,3 4 0,0-2 1,4 4-1,2-1-1,11 8-3,-22-8-7,8 9-17,-1-4-2,0-8-2,6-9 1</inkml:trace>
  <inkml:trace contextRef="#ctx0" brushRef="#br0" timeOffset="22822">11076 900 6,'0'0'9,"0"0"-6,0 0 0,0 0 2,0 0 1,0 0 2,0 0 2,0 0-1,0 0 0,1-9-1,-1 9-3,0 0 0,0 0-2,0 0-2,9-4-1,-9 4 0,0 0-1,14-1 1,-14 1 0,21 6-1,-4-2 1,3 4-1,5-3 1,6 0 0,4-2 0,3 6 0,2-8 1,0-2 0,2-3 2,-2-5-1,0 5 0,0-1 1,-2 2-1,-4-7 0,1 4-1,-2 1-1,0 1 0,1 0 0,0-1 0,-2-3 0,-3-1 1,0 0 0,-3-2 0,0-1 0,0-2 1,-3-1 0,-2-2-1,-3 2 0,0 0 0,-3 1 0,-3-1-1,-2 0 0,-4-5 0,-3 0 1,-3-3-1,-2-2 0,-2-2 0,-3 0-2,0-3 0,-6 1 2,1 2-3,-5 1 3,1-2-3,-5 4 3,0-2-1,-4 0 2,-3 0-1,-4 1 0,-3 0 1,0 3-1,-2-1 1,-3-1-1,-3 0 1,0 2-1,1 0 0,1 2 0,1 0 0,1 3 0,1 3 0,3 3 1,2 3-1,3 4 0,3 2 0,0 5 0,0 3 0,0 4 1,2 2-1,-2 4 0,-2 2 0,-1 2 0,-1 1 0,0-1 1,2 3-1,0-2 1,0 2-1,4-2 0,2 5 0,7-2 0,1 3 0,5-2 0,4 2 1,4-1 0,5 3 0,4-2-1,2 0 2,4 2-2,0 1 2,4 1-1,2 2 0,3-2-1,2 1 1,-1-2 1,5 1 0,3-6 1,7 0 0,-1-4 0,6-1 0,1-1 0,1-4-1,1 0 0,-3-3-1,-3 2 0,-6-4-1,-2 0 0,-4 0 0,-4-2-1,-24-8-1,42 26-5,-42-26-9,0 0-11,58 49-4,-58-49 3,48 0-3</inkml:trace>
  <inkml:trace contextRef="#ctx0" brushRef="#br0" timeOffset="25046">12303 917 21,'0'0'13,"0"0"-1,0 0-1,0 0-3,0 0-2,0 0-1,0 0-1,7-10 1,-7 10-2,0 0 0,0 0 0,13-2 0,-13 2-1,17-6 1,-2 4-2,3-1 1,3-2 0,7 2 1,4 0 0,2-1 0,5 1 2,-1-2-1,4 1 1,1-3-1,1 4 1,-1-2-2,2 2 0,0 0-2,1 1 0,2 2 0,-1 5 0,2 0-1,-1-3 0,-3 5 0,-2 1 0,-2-2 0,-5 3 1,-6-2 0,-4-4 0,-7 0 1,-3 1 0,-6-4 0,0 0 1,-10 0-1,12-2 0,-12 2-1,0 0 0,0 0 0,0 0-1,0 0 0,0 0 0,0 0 2,0 0-2,0 0 0,0 0 0,0 0 0,0 0 1,0 0-1,0 0 0,0 0 0,0 0 0,0 0 0,0 0 1,0 0-1,0 0 0,0 0 1,0 0-1,0 0 0,0 0 0,0 0-2,0 0-4,0 0-7,0 0-17,-13 22-2,13-22-1,-12-22 0</inkml:trace>
  <inkml:trace contextRef="#ctx0" brushRef="#br0" timeOffset="27048">13953 932 5,'0'0'7,"0"0"-2,0 0 1,0 0 0,0 0 2,0 0-1,0 0 2,0 0 0,0 0-1,10-1-1,3 2-1,0-3-1,9 3-1,5-4-1,7 2 0,2-2 0,4 1 2,0-3 0,-2 1 0,-1 0 0,-3 0 0,-5 0-1,-3 0-1,-6 1-1,-1-3 0,0 6-2,1 0 1,-5-1-1,2 0 0,-4 2 0,1 3 1,-2-4-1,-1 4 1,-11-4 0,10 1 0,-10-1 0,0 0 0,0 0 0,0 0 0,0 0-1,0 0 0,0 0 0,0 0-1,0 0 1,0 0 0,0 0-1,0 0 0,0 0-1,0 0-1,0 0-3,0 0-1,0 0-5,-5 13-10,-9-11-7,3-2 1,-4-11 1</inkml:trace>
  <inkml:trace contextRef="#ctx0" brushRef="#br0" timeOffset="28871">15306 906 2,'0'0'7,"0"0"-2,0 0-1,0 0 0,0 0 1,0 0 1,0 0 0,0 0 0,0 0 1,0 0 0,0 0-1,0 0 0,20-8-2,0 5-1,7-1 0,9-3-1,8 1 1,8 1-1,8 0 1,6 1 1,7 0 0,-2 0 0,6 3 1,-6-2 1,0 1 0,-3 0-1,-2 0 0,-8-1-1,-3 2 0,-8 1-2,0-2 0,-10 2-1,-2 1 0,-7-1-1,-5 1 1,-7-2-1,-3 0 1,-13 1 0,11-2 0,-11 2 0,0 0-1,0 0-1,0 0-4,0 0-4,6 10-8,2 0-10,7 3-3,8-1 1,12-1 0</inkml:trace>
  <inkml:trace contextRef="#ctx0" brushRef="#br0" timeOffset="29632">17185 894 15,'0'0'16,"0"0"-2,8-12-4,-8 12-3,0 0-3,9-10-1,-9 10-1,14-4-2,-5 3 0,5-1 1,2 1 0,3 1 0,6-2 0,2-1 1,0 1-1,5 0 1,0 0 0,1 0 2,-2 0-3,-1-1 2,-3 3 0,-4 1 1,-2-1 0,-2 1 0,-7-3 0,2 2 1,-14 0 0,17-2-1,-17 2-1,11-5 0,-11 5 0,0 0-2,11-5 1,-11 5-1,0 0 0,0 0-1,0 0 1,0 0-1,9-10 0,-9 10 0,0 0 0,0 0 0,0 0 1,0 0-1,0 0 0,0 0 0,10-4 0,-10 4-1,0 0 0,0 0-1,0 0-1,0 0-3,0 0-2,-2 12-4,2-12-9,-14 12-7,-3-14 1,1-5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5:30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1006 1532 5,'10'-7'14,"-10"7"-1,19-14-13,-8 14-1,2 4 1,0 7 1,5 3 1,2 4 0,10 5 3,7 5 1,9 1 1,13 4 1,13-1 0,16 3 0,15-2 0,19 1-1,13-5-1,17-3-2,15-5 0,13-6-2,11-7 0,13-8-1,5-10 1,4-7 0,1-10 1,-5-7 1,-11-7 0,-7-4 1,-17-4-1,-16 1 1,-25-6-1,-17 1 0,-25-6-2,-17 2 1,-23-5-1,-17-9-1,-22-6 1,-15-3-2,-16-7 1,-12-4-1,-13-1 1,-8-1-2,-8 1 1,-10 7 0,-8 2-1,-12 3 0,-11 10 0,-12 7-1,-13 5 1,-14 7 0,-11 4 0,-13 12 0,-9 7 1,-7 6 0,-6 10 0,-4 6 1,-4 11-2,-7 9 1,-1 9 1,-3 6-1,-2 10 0,1 12 0,-1 9 1,3 6 0,7 10-1,10 5 2,13 6-1,17 3 0,21 7-1,21-2 1,25 4-1,24 6 1,26 1-1,24 0 0,24 4-1,22 0 2,30 0-2,24-1 1,37-1 0,27-12-3,41-8-23,24-7-4,30-22-1,21-14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3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3071 136 5,'0'0'7,"0"0"0,-1-9-1,1 9 0,0 0-1,-14-13-2,5 6 0,-5 1-1,-3-2-1,-3-1 1,-5 0 0,0-1-1,-3 1 1,0 0 0,-4 4-1,2 0 0,-1 2 0,-1 2-1,3 2 0,-2 3 0,1 0 0,-1 1 0,1 0 0,0 1 1,1-1 0,0 1 0,0 1 1,1 2 0,0-1 0,0 1 0,1 3 0,-2 2 0,3 0 1,-3 3-1,1 0-1,0 0 2,4 1-1,1 0 2,4 0-1,3-1 1,3 2-1,6-2 0,2 3 0,5-2 0,3 2-1,4 0 0,3 0-1,1 2 1,4-4-1,-3 3 0,5 1 0,-3-3 0,4 1 0,-4-1 1,4 1-1,-3-2 0,5 3 1,-1-4-1,2 0 1,-1 1-1,2 0 0,-1 1 0,-1-1 0,2-2-1,-1 2 2,1-4-1,2 2 1,3-4-1,3 2 1,4-1 0,8 1 0,3 0-1,5-1 0,4 1 0,3-3 0,0 0 0,3-3-1,-2-2 1,1-3-1,1-4 1,1-1-1,-1-4 0,1-2 1,0-3-1,-3-2 1,-3-3-1,-6-3 0,-8-3 1,-5-2 0,-8-3 0,-4 1-1,-8 0 1,-2 2-1,-4-1 1,-1 1-1,-1 0 0,-3-1 0,-1-2 0,-2 0 0,-3-3 0,-2-1 0,-4-1 0,-5-1 0,-4-1 0,-6 1-1,-7 0 1,-6 0-1,-7-1 1,-6 0 0,-3 2 0,-6 1-1,1 4 0,-7 3-1,-1 4-2,-9-1-4,0 9-16,-13 3-5,-7-2-1,-10 0 0</inkml:trace>
  <inkml:trace contextRef="#ctx0" brushRef="#br0" timeOffset="5048">0 1772 11,'12'-2'8,"12"2"1,7-1 0,13 0-1,9-1 0,17 0-1,8-1 0,10 1 0,9 0-1,0 0 2,4 1-2,-5 0 0,-2 1-2,-7-1-1,-7 3 0,-8-1-2,-9 1 0,-10-2 0,-7 0-1,-10 0-1,-6 0-1,-7-1-5,-7-2-7,-4-3-9,-1 2 0,-6-5 0</inkml:trace>
  <inkml:trace contextRef="#ctx0" brushRef="#br0" timeOffset="5418">1190 1537 13,'-14'-7'15,"14"7"-4,12 3-5,3 1-2,12 3-1,9 2-1,10 2 1,9 3 0,10 4 1,3-1-2,1 2 1,1 1-1,-6-1 0,-9-1-1,-7-3-1,-13-2 1,-8-3-1,-8-3 1,-6 0 0,-13-7 2,5 13 0,-5-13 1,-18 12 0,-1-3 1,-4 5-1,-12-3 2,-4 5-1,-10-4 0,-6 2-1,-6 1 0,2-3 0,-1-1-1,4-1-1,7 0-1,3-3-5,12 3-9,7-1-12,6-5-3,6-5 1,2-11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745 822 14,'0'0'14,"0"0"-2,0 0-2,8-12-4,-8 12-2,7-11-2,-7 11-1,11-19 0,-5 8 0,0-2 1,0 0 0,-2-3 1,0 0 0,0-5 0,-3 2 0,1 0 1,-2-2-1,0-3-2,2-1 1,0-1-2,0-1 1,1 1-1,1-3 1,-3 0 0,2 0 0,-3-1 1,-1 1 0,-1 0 0,-1 2 0,-2-1 0,2 2 0,-1 1-1,0 4 1,1 0-1,-1 2 0,-1 2 0,0 0-1,-3 3 1,1-1-1,-2 2 0,-2-1 1,-2 2-1,-1-3-1,-3 6 1,2-3 0,-3 6 0,-5-2 0,2 4-1,-2-2 1,1 5 0,-3 7 0,0-4 0,-4 5-1,-1-2 1,0 3 0,-3 0 0,0 2 0,-4-2 0,1 2 0,1 0 0,0 1 1,2 3-1,3-1 0,3 3 0,2 2 0,4 0 0,2 2 1,3 2-1,1 3 0,3 0 1,1 2-1,2 3 0,2 1 1,2 0-1,0 1 1,2 1-1,3-2 0,4 1 1,1 1-1,3 0 1,3 3 0,3-1 0,4 0 0,3 2 0,4 1-1,2-3 1,2 0 0,1-4 0,-2-7 0,3-1 0,-1-5 1,1-6-1,2-5 1,-1-4 0,3-4-1,-1-3 1,2-3-1,0-4 1,1 0-1,-2-4 0,-1 0 0,-2-2 1,-1-3-1,-3 1 0,0-1 0,-2-1 0,-2 0-1,-1 0 0,-1-3 0,0 0-1,0 0 1,-3 0 0,-3-1 0,-4-1-1,-2 0 2,-3 0 0,-2 0-1,-4-1 1,-4-1-1,-3-1 1,0 1-1,-3 0 1,-5 1-2,-2 0 1,-4 2-1,-4 4-1,-6 1-4,0 3-17,-12 1-6,-1-4-1,5-1 0</inkml:trace>
  <inkml:trace contextRef="#ctx0" brushRef="#br0" timeOffset="1762">1117 913 18,'0'0'23,"0"0"-2,0 0-3,0 0-3,0 0-4,0 0-4,0 0-2,0 0-1,0 0-1,0 0-2,4 20 0,-6-2-1,-2 6 0,1 4-1,-1 3 1,-1 4 0,0-1 1,0 0-1,0-4 0,0-5 0,1-6-1,1-2-2,-2-7-6,5-10-10,-9 14-7,9-14 1,-11-3-1</inkml:trace>
  <inkml:trace contextRef="#ctx0" brushRef="#br0" timeOffset="2083">963 1102 1,'24'-10'14,"-4"5"0,10 3-2,4 1-2,6 0 0,4 4 0,-3-3 0,-1 4-1,-10-3-1,1 3-2,-10-3-1,-6 0-2,-15-1-3,12-1-5,-12 1-6,0 0-6,3-9-2,-3 9-2,2-17 0</inkml:trace>
  <inkml:trace contextRef="#ctx0" brushRef="#br0" timeOffset="2293">1382 950 10,'1'-10'18,"-1"10"-1,0 0-2,0 0-2,0 0-3,0 0-1,0 0-3,0 0-2,0 0-1,-10 6 0,7 4-1,-1 2 0,1 7 1,-1 2-1,1 6 1,0 0-1,3 2 0,-1 1 0,1-2-1,1-2-1,0-6-4,2-2-9,1-3-12,-4-15-1,18 11 0,-3-16 0</inkml:trace>
  <inkml:trace contextRef="#ctx0" brushRef="#br0" timeOffset="2693">1560 1265 6,'0'0'17,"0"0"4,0 0-8,0 0-2,0 0-1,0 0 3,0 0-3,1-11 0,0-2-2,8-2-2,-4-9-2,2-2-2,3-4-1,2 0 0,-3 0-1,0 3 1,1 2 0,-4 7 0,-1 4 0,-1 4-1,-4 10 1,2-10 0,-2 10 0,0 0-1,0 0 0,0 0 0,0 0-1,0 0 0,0 0 0,-10-1 0,10 1 0,-7 15 0,3-2 0,0-1 1,1 4 0,2 0 0,2-1 0,6 1 1,4-4 0,5-3-1,5-1 1,1-3-1,2-5 1,0-1 0,-1-5 0,1-3 0,-7-2 0,-2-2 0,-4 0 0,-1-1 0,-4 3 0,0 1 0,-6 10 0,6-14-1,-6 14 1,0 0 0,0 0-1,0 0 0,0 0 0,0 0 0,0 0-1,0 0 0,0 0 0,0 0 0,-7 16 1,0-3-1,-1 4 0,-1 4 1,0 0 0,0 2 0,0 1 0,2-4-2,4 1-7,2-4-18,1-17-1,10 14 0,2-18 0</inkml:trace>
  <inkml:trace contextRef="#ctx0" brushRef="#br0" timeOffset="3835">1807 1149 11,'6'15'10,"-6"-15"0,-2 14-1,0-3-2,0 1-3,0 3 0,-1 1-1,0 1 0,0-1 1,1 3 0,-3-2 0,3 1 1,0-3 0,2 2 0,-1-5-1,2 2-1,0-5 0,-1-9-2,6 15-3,-6-15-10,0 0-11,14-1 2,-5-9-2</inkml:trace>
  <inkml:trace contextRef="#ctx0" brushRef="#br0" timeOffset="4276">1953 1326 24,'0'0'14,"0"0"2,0 0 0,10-11-1,0 6-2,-2-7-2,3 2-4,1-7-3,3 1-1,0-6-1,0 0-1,-2 2 1,1-1-1,-4 2 1,-2 2 0,-1 3-1,-2 4 1,-5 10-1,3-13 1,-3 13-2,0 0 1,0 0-1,0 0 0,0 0 0,0 0-1,0 0 0,0 0 1,0 0-1,-12 6 0,3 4 1,2 0-1,-2 3 1,0 0 0,0 1 1,4-1-1,2 0 1,6-3 0,7-3 0,5-2 0,3-3 0,6 0 0,3-6 0,2 1 0,3-5 0,1-1 0,0-2 0,-1 1 0,-1-2-1,-1 4 1,-3-1-1,-1 2 0,-5 1 1,-2 3-1,-6 0 1,-1 2 0,-12 1 0,11-2 0,-11 2 0,0 0 0,0 0-1,0 0 1,0 0-1,0 0 0,0 0-1,0 0 1,0 0-1,0 13 1,-3-1-1,1 2 1,-2 6-1,1 3 1,-2 6 1,1 3-1,0 2 0,1-1 1,2-1-1,1 0 0,0 0 0,0-2 0,2-3 0,1-1 1,0-1-2,0 0 2,0-1-1,-1 0 0,1-2 0,-1 0 0,0-5 0,0 0 0,-1-5-1,-1-2 1,1-1-2,-1-9-6,0 0-19,-12 5-2,12-5-1,-16-16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03:58.6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792 10877 258,'-15'0'2193,"15"0"-1161,0 0-129,0 0 258,0 0 0,0 0 129,0 0 129,0 0 0,0 0-129,0 0 0,0 0-258,0 0-258,0 0-387,0 0 0,0 0-129,0-18 129,4 7-258,0-8 0,8 0 129,-2-11-129,7-3 0,2-10 0,4-1 0,2-5-129,2-3 258,1-2-129,0 0 0,-2-1 258,2 8-258,-3 2 258,-1 6-258,-4-1 129,1 11 0,-7 4-129,1 3 0,-5 8 0,-10 14 0,13-17-129,-13 17 129,0 0-387,0 0-387,5 12-1677,-5 1-1677,0-13-516,-7 18 0</inkml:trace>
  <inkml:trace contextRef="#ctx0" brushRef="#br0" timeOffset="1053.0601">964 9385 774,'0'0'2193,"0"0"-1161,0 0-258,0 0-387,0 0 258,0 0 258,0 0-129,7-4 129,-7 4 129,0 0-129,16 1-129,-16-1-129,11 7-258,-11-7-129,20 14 129,-20-14-258,17 21 0,-5-9-129,-3 3 129,2 3-129,-3-1 129,-2 3-129,-3-1 129,0 3 0,-3 0 129,0 2-129,-5 2 129,-4-4 129,-2 4-129,-5-3 387,1 1-258,-6-3 0,4 0 129,-5-8-129,3 4-129,-2-9 0,3-3-129,-1-3-129,4-2 129,0-2-129,3-7 0,0 0 0,3-4 0,4 1-258,-1-4-387,6 1-903,4 1-2064,1-8-516,9 6-129</inkml:trace>
  <inkml:trace contextRef="#ctx0" brushRef="#br0" timeOffset="1481.0846">907 9378 1677,'0'0'3096,"6"12"129,-6-12-387,0 0-2709,0 0-387,13-5-129,-13 5 516,22-12 258,-10 7 258,1-2 0,2 2 387,-4-6-129,4 5 129,-15 6-258,23-11 129,-23 11-516,17-4-129,-17 4-129,20 0-129,-20 0-129,21 0 129,-21 0-258,21 2-129,-7 1-645,-3-1-2193,-11-2-645,21 0-387,-21 0 129</inkml:trace>
  <inkml:trace contextRef="#ctx0" brushRef="#br0" timeOffset="2305.1319">1358 9298 2967,'0'0'2967,"0"0"258,0 0-2838,0 0-387,13 12 258,-13-12-129,4 12 258,-1-1 0,-3-11 258,2 25 0,-2-10 129,1 6-258,-1-1 129,4 6-258,-1 6 0,4 2 0,0 4-258,0-1 129,-2 3-129,1 1 258,-6-2 129,0 3 0,-5-13 129,1 2 258,-14-8 0,7 1-129,-11-10 0,6 0-258,-7-11 129,6 0-387,-3-3 0,1-6-387,3-4 129,-1-7-258,4 1 129,-1-1 0,4-3-258,-1-1 129,8 1-129,-3-5-258,6 9-645,0-6-1548,6 1-1419,8 1-258,-4-2-258</inkml:trace>
  <inkml:trace contextRef="#ctx0" brushRef="#br0" timeOffset="2825.1616">1275 9349 1677,'-17'0'2451,"17"0"-1677,0 0 129,0 0 129,0 0-129,0 0 387,9 1-129,-9-1 0,24-2 258,-11-7-387,8 3-387,0-5 0,2 1-387,1 3-258,-1 0-129,2 2-258,-5-1-516,1 4-1806,3 2-1161,-14 0 129,10 3 130</inkml:trace>
  <inkml:trace contextRef="#ctx0" brushRef="#br0" timeOffset="4133.2365">2924 10957 1161,'0'0'1419,"0"0"0,-14 5-516,14-5-129,0 0-387,0 0 387,0 0-387,-10 0-129,10 0 258,0 0-129,0 0 129,-16-16 129,12 4 129,-6-4 0,4-5 258,-9-8-129,7-3 129,-6-7-258,3-4 129,-4-8-129,5 3-387,-3-8 0,3 1-258,-3-3 0,4 2-129,-1 5 0,1 2 0,1 4 0,0 4-129,2 7-129,-2 0-387,4 13-1419,1 5-1935,-4-4-387,7 9 129</inkml:trace>
  <inkml:trace contextRef="#ctx0" brushRef="#br0" timeOffset="5272.3016">2396 9304 2709,'0'0'3096,"12"15"-258,-12-15-2580,1 17-516,-1-3 258,0 1 258,0 1-258,0 0 258,0 2 129,-5 3 258,1 3 0,-7 2 258,4 3-258,-3 0 0,0-1-258,0 0-258,1-4-258,3-2-516,-2-7-129,8-15-387,0 0-129,0 0 0,2-17-129,6-6 129,-2-6 516,-1-7 129,0 1 129,-2-2 387,-2 3 258,-1-2-129,0 7 258,0 4-258,-6 4 0,2 3-258,-2 4 258,6 14-129,-9-17 129,9 17 0,0 0 516,0 0 387,0 0 0,0 0 516,0 0-258,0 0 0,0 0 0,0 0-129,0 0-516,0 0-258,0 0 0,0 0-258,11 0 0,-11 0 0,9 14-258,-4-1 258,4 2 258,0 6-129,3 7 0,2 2 0,4 4 129,1 5 129,5 4 0,1 1-129,3 2 129,0-5 129,2-2-129,-5-5-258,4-8 258,-7-4-129,-3-5 0,-4-10 129,0-1 0,-15-6 0,15-6 129,-13-8-129,0-1 0,-2-9 0,0 0 0,-5-10 0,2-1-258,-3-5 0,0 2 129,-2-3 0,5 2-129,-1 0 129,0 5-129,3 2 129,1 3-129,1 5-129,4 2 0,4 3-387,2-3-387,9 7-2064,-1-2-1806,-2-6-129,3 3-258</inkml:trace>
  <inkml:trace contextRef="#ctx0" brushRef="#br0" timeOffset="7136.4082">1334 8823 774,'0'0'1548,"0"0"-774,0 0 129,0 0 0,1-6 129,-1 6 516,0 0 0,0 0-258,5-12 129,-5 12-258,5-13-258,-5 13-516,18-24-129,-5 7-258,5-7 129,7-4 0,2-5-129,7-1 129,-1-4-258,2-3 258,-5 2-258,4 0 129,-5 3-129,-6 4-129,3 6 0,-4-1-387,2 9-645,-6 0-1290,0-4-1161,8 12 129</inkml:trace>
  <inkml:trace contextRef="#ctx0" brushRef="#br0" timeOffset="7788.4455">2435 8819 903,'0'0'1677,"-2"-8"0,2 8 129,-9-14-129,2-1-129,0 3-516,-7-7 129,4-3-258,-8-8 129,3 0 0,-6-12-258,1 1-129,-4-5-258,1 3 129,-3-7-516,3 0 129,0 2-129,1 5-258,2 2 129,2 2-387,6 9-129,-3-6-1677,4 8-1548,10 10-258,-6-6 129</inkml:trace>
  <inkml:trace contextRef="#ctx0" brushRef="#br0" timeOffset="8461.484">1865 7331 1548,'-1'14'1419,"1"-14"-129,-4 16 0,4-16-129,-5 13-129,4-1-129,-2 0-258,2 5-129,-3 0-258,3 7-129,-4 3 0,0 10 0,-3 0 129,0 2-129,-4 3 129,3-2-129,-3-3 0,3 1-129,-1-10 129,2-7-129,1-8-387,7-13-516,-11 2-129,11-2-129,-12-21-129,7-1-258,-2-6-129,2 0-645</inkml:trace>
  <inkml:trace contextRef="#ctx0" brushRef="#br0" timeOffset="9148.5233">1845 7265 645,'9'-15'1032,"-9"15"387,11-14 258,-11 14-129,0 0 258,0 0-387,0 0 0,15 12-903,-15-12-129,8 15-387,-8-15 129,12 19 129,-12-19 0,16 20 258,-16-20-129,17 16 258,-10-6 0,6 7 0,-5-2-129,4 8-129,-3 1 0,3 1 0,-1 1-129,0 1-129,-1-1-129,1-1 129,-1-5 0,-1 1-129,1-7 0,-1-2 0,-9-12 0,15 17 129,-15-17-129,14 8 0,-14-8 129,0 0 129,0 0-258,12 0 258,-12 0 0,2-14-129,-2 2 0,3-7 0,-1-1 0,2-5-129,0-5 258,1 0-258,-2-6 129,6-3 0,-2-4-129,3 1 0,0-2 129,-2 2-129,3 0 0,-1 2 0,4 5 0,-4 1-129,1 7 0,0 1-129,0 9-387,-1-2-774,6 9-1290,-2 1-1677,-5-3-129,-9 12 0</inkml:trace>
  <inkml:trace contextRef="#ctx0" brushRef="#br0" timeOffset="9585.5483">2352 7382 1032,'9'67'1935,"-4"-30"129,1-2 129,1 1-387,-1-7-129,2 3-387,-1-7-387,1-2-387,-2-3-129,2-4-258,-3-3-129,-5-13-129,10 17 129,-10-17-645,0 0-516,0 0-1419,0 0-1032,-2-12 0</inkml:trace>
  <inkml:trace contextRef="#ctx0" brushRef="#br0" timeOffset="10200.5835">2406 7240 1032,'0'0'1419,"3"-16"129,-3 16 129,21-26 258,-3 15-129,1-9 129,6 8-258,-1-9-387,9 7-516,-5-3-129,5 4-258,1 0 0,1 3-258,-3 2 0,2 5-129,-5-1 0,-3 4 0,0 0 0,-9 2 0,1 6 0,-8 4 129,-2-1 0,-6 7-129,-2-1 129,-4 1 0,-7 5-129,-5 1 129,-5 1-129,-2 1 0,-9 1 129,-2 0-129,-7 1 129,1-1 0,-2-2-129,-2-2 129,5-5 0,1-2 0,6-4-129,5-6-258,10 1-258,0-7-645,17 0-2064,0 0-903,0-21-387,13 10 130</inkml:trace>
  <inkml:trace contextRef="#ctx0" brushRef="#br0" timeOffset="12832.734">4701 10986 1161,'20'-63'2322,"-11"18"-903,3-5 0,-5-4 258,3-2-516,-5-7 387,5 5-258,-8-9 129,6 6-258,-6-5-129,8 5-387,-2-4-129,3 3-258,-3 2-129,5 3-258,-3 3 129,0 4-516,5 12-903,-8 1-2322,-3-1-387,4 11-387</inkml:trace>
  <inkml:trace contextRef="#ctx0" brushRef="#br0" timeOffset="13612.7786">4438 9387 903,'10'-14'3354,"-10"-1"129,0 15-2193,0 0-387,6-10 0,-6 10-516,0 0 387,11 9-258,-11-9 387,5 15-129,-5-15-129,6 25 129,-6-15-258,7 9 258,-4-2-387,9-3-129,-3 9 0,5-2-129,3 4 0,5-1 0,0-3-129,4 3 0,1 0 0,-1-2 0,0-2 0,-2-3 0,-2-8 258,1-2-258,-3 1 129,0-7 0,-1-5 0,2-5 0,2-11 0,-3-4 129,6-6-129,1-5 129,-4-6 0,2-1-129,-5 0 258,2 4 0,-9-3-129,2 10 129,-6 2 0,-3 8-129,-4 4-129,0 5 0,-2 12-387,0-13 0,0 13-387,0 0-516,0 0-2193,14 5-1419,-14-5 129,0 0-516</inkml:trace>
  <inkml:trace contextRef="#ctx0" brushRef="#br0" timeOffset="14648.8379">6009 11015 258,'0'0'3096,"0"0"-129,0 0-2322,0 0-129,0-11 129,0 11 129,1-21 129,3 3 129,-4-7 129,2-4 129,-2-9-258,0 1-129,-2-11 0,2 0-129,-4-6-129,4 7-387,0-5 0,0 4-129,3 2 129,1 0-516,1 6 258,-1 4 0,0 1 0,-1 1-129,1 2-129,-4 1-129,7 7-903,-7-1-2451,0-1-516,0 2-387</inkml:trace>
  <inkml:trace contextRef="#ctx0" brushRef="#br0" timeOffset="15420.8821">5901 9361 1548,'0'0'1677,"0"0"645,11 17-258,-11-17 129,0 0-516,1 12-129,4 0-258,-5-12-258,4 17-387,-4-17 0,4 24-516,-2-7 0,1 3 0,-1 4-129,0 4 129,-1 2-258,-1 1 258,0 5-129,0 0-129,0 2 129,-2-3 129,-4-1-129,1-3 129,-1-3 0,0 2 0,-4-8-129,2 0 258,-4-5-129,3 0 129,-5-7 129,2 2-129,-2-6-129,-2-1 258,-4-5-129,2 0-129,-3-7 258,1-2-258,-1-4-129,2 0 129,3 1-258,0-4-258,7 6-129,-3-6-387,12 16-516,-3-21-1161,3 9-1806,0 12-516,18-17 516</inkml:trace>
  <inkml:trace contextRef="#ctx0" brushRef="#br0" timeOffset="16264.9303">6241 9287 774,'0'0'2709,"-10"6"-258,10-6-1935,0 0 0,-1 12-129,1-12-129,0 19 387,0-9 0,0 1-129,1 6 129,2-1-258,4 5 129,2 0-258,4 3-129,1 1 0,2 0-129,1 2 0,1 3 0,1 0 0,-2-1 0,-1 0 0,-2-3 0,1 1-129,-3-1 258,-1-4 129,-2-2 129,-7-6 258,1 3 0,-3-17 129,0 24-129,-12-20 258,3 8 0,-11-8-258,6 3-258,-8-2-129,2-1-129,-4-4 0,2 3 129,-2-2-516,-2-1 129,5 2 0,-4-2-129,7 4 0,-1-1-258,6 6-645,-3-8-1161,3 4-1806,13-5-387,0 0 258</inkml:trace>
  <inkml:trace contextRef="#ctx0" brushRef="#br0" timeOffset="17455.9985">7399 11009 1032,'8'12'2967,"-8"-12"-258,7-8-2580,-7 8 387,3-17 129,-3 1 258,1-1 129,-1-8 129,0 1 0,-3-14-129,3 1 129,-5-9-258,5-3-258,-3-11 129,3-2-387,0-11 129,0 0-129,2-4 0,4-1 0,-3 0-258,4 8 0,-3 3-129,3 10 0,0 10-129,-1 10 129,-3 8-129,0 7 0,-1 6 129,-1 6-258,-1 10-258,0 0-129,0 0-645,0 0-1677,0 7-1419,0 5-387</inkml:trace>
  <inkml:trace contextRef="#ctx0" brushRef="#br0" timeOffset="18252.044">7239 9278 1548,'0'0'2064,"0"0"0,0 0-258,0 0-645,0 0 0,0 0-645,0 0 0,2 7-129,-2 4-258,0 9 0,0 5 258,-3 11-129,-4 6 0,-6 8 129,0 8-129,-5 5 129,-3 0 129,0-2 0,0-9-258,2-5-129,4-13-258,3-17-258,12-17-903,-1-7-1419,2-28-1290,21-5-387</inkml:trace>
  <inkml:trace contextRef="#ctx0" brushRef="#br0" timeOffset="18796.0751">7210 9338 1,'0'0'2192,"0"0"-1289,0 0-387,0 0 129,0 0 0,8 0 0,3 1 129,2 8 258,4 0-129,4 4-129,-2 2 129,6 2-129,-1 3-129,2 5 129,-2 0 129,3 2-387,-3-1 258,3 3 0,-5-4-129,5 6-129,-3-9-129,4-1 0,-2-6-258,1 2 129,0-6-129,0-3 0,-4-3-129,0-3 129,-3-2 0,-3 0 0,-5-5 387,-2-5-129,-10-8 0,2-3 0,-3-11 258,-2 2-258,-5-11 129,5-3-387,-3-2 0,5-3-129,1 2-129,0 3 0,10 5-516,-5-4-516,15 7-3483,-3 5 0,0-1-387,3 3 0</inkml:trace>
  <inkml:trace contextRef="#ctx0" brushRef="#br0" timeOffset="19729.1285">8694 11200 1419,'-5'-26'3612,"5"12"387,-4-7-1548,1-8-1548,3-1 0,0-8 258,3 1-258,-3-13-129,6 6 129,-4-10-258,6 7 258,-6-11-387,7 4-129,-3-5-387,2 3 129,-3 2 0,1 1-258,-2 2 129,-1-2-258,-2 7-258,-2-9-903,-1 11-1677,-3-2-1419,-5-4-516,4 5 259</inkml:trace>
  <inkml:trace contextRef="#ctx0" brushRef="#br0" timeOffset="20217.1564">8643 9436 1032,'0'0'2322,"0"0"0,0 0 258,0 0-516,0 0 0,8 7-258,-8-7-387,0 25-258,0-4-645,0 8 0,0 5-387,0 7 0,0 7-129,-2-2 0,-3 3-129,1-1 258,-2-6-258,1-9 0,2-2-516,-9-14-1032,12-17-2322,0 17-645,0-17 129</inkml:trace>
  <inkml:trace contextRef="#ctx0" brushRef="#br0" timeOffset="20724.1854">8682 9338 2322,'-12'0'4128,"1"0"-387,11 0-129,0 0-3483,0 0-774,0 0 129,0-14-129,0 14 258,15-14 129,0 6 516,-1-1-129,4 3 129,0-3 0,1 7-129,1 0 258,-1 2-258,2 1-129,0 7 0,-1 5 0,0-1-258,-1 6 0,-4-3 0,-3 1 129,1 0-129,-7-4 387,-3 0-129,-1 0 129,-2 1 258,0-13 129,-10 18-129,-4-7 258,0 3 0,-8-2 0,0 5 0,-6-5 0,1 2-258,-3-3 0,3-2-258,0 3-645,0-12-1677,5 0-2193,9 0-258,-2-9 0</inkml:trace>
  <inkml:trace contextRef="#ctx0" brushRef="#br0" timeOffset="22356.2787">10391 11083 1677,'14'5'3612,"-14"-5"387,0-17-516,0 5-3741,0-4 0,0-5 258,0-1 0,0-9 129,0-2 387,-1-6-129,1 3 258,0-10-129,0 2 387,0-5-387,1-1 129,1-1-258,3 3-129,-1-1-129,5 3-129,-3 0 0,1 4-258,2 4 0,-2 0-645,2 9-387,-4 4-2838,-5-5-516,5 10 387</inkml:trace>
  <inkml:trace contextRef="#ctx0" brushRef="#br0" timeOffset="23076.3197">10200 9440 2451,'0'0'3225,"6"13"-1548,-6-13-2064,13 21 129,-4-2 0,0 1 129,0 9-258,0 3 258,-1 7-129,-2 1 258,-4 3 129,0 1 258,-2-2 0,-2 3 516,-6-8-258,-3 4 258,-5-7 0,-1 1 0,-5-9-129,2 5 129,-7-12 0,6 0 0,-5-5-258,5-3 0,-4-11-129,3 0 0,0-8-387,4-9-516,2-4-645,2-11-1677,1-9-1419,12 3-645</inkml:trace>
  <inkml:trace contextRef="#ctx0" brushRef="#br0" timeOffset="23425.3397">10128 9307 2580,'-12'17'4773,"12"-5"-774,0-12 0,0 0-3612,0 0-903,2 13-258,-2-13 258,20 1 0,-3 0 387,0-1 258,6 0 387,-1-5-129,5 3 129,0-4 0,3 2-129,-1 1-129,-1 1-387,1 2-1161,-4 7-2451,-4-7-774,6 8 129</inkml:trace>
  <inkml:trace contextRef="#ctx0" brushRef="#br0" timeOffset="24100.3785">10691 9385 516,'0'0'3612,"0"0"-129,0 0 0,14 9-3741,-14-9-258,18 17 387,-9-5-129,3 0 258,2 0 0,-1 5 129,-1 1-129,0 3 258,2 2-129,-2 6 258,-1 2-258,-1 4 129,-3 5-129,0 2 516,-5-5-387,-1 5 387,-2-4-387,-5-1 129,-9-2 0,2-6 129,-7-6-129,4 1 129,-2-5-258,1 0 129,0-11 129,4 1-129,-5-8 0,5 1 0,-2-3-129,3-5-129,-3-6 0,2-1-516,4 1-129,-3-5-516,10 3-387,-6-12-645,8-1-2451,2 2-258</inkml:trace>
  <inkml:trace contextRef="#ctx0" brushRef="#br0" timeOffset="24460.3991">10590 9378 5031,'-3'19'4257,"3"-19"-129,0 0-516,11 9-4386,0-11 129,11-1 258,-2-4 258,9 0-129,1-2 645,2-1-129,4 0 129,-2 2 0,2 4 129,-3 1-258,1 3-258,-3 1 0,-4 5-516,3 5-1935,-1 5-1806,-12-11-516,9 3 258</inkml:trace>
  <inkml:trace contextRef="#ctx0" brushRef="#br0" timeOffset="25592.4638">12402 11144 774,'0'0'645,"0"0"-387,0 0 0,0 0 0,0 0-258,0 0 516,0 0 387,0 0 258,0 0 387,0 0 129,0 0-258,0 0 258,0 0 0,0 0-516,0 0-387,0 0 129,0 0-258,0 0 129,-4-5 0,4 5 129,-7-21-258,5 8 0,-9-11 0,9-3-258,-7-13-129,3-3 0,-2-9-258,2 1 0,0-5-129,3 3 129,1 1-258,0 0 129,2 8 0,0 1-129,2 7 129,-1-2 0,5 11-129,-5-1 129,5 7-516,-6-6-1032,4 8-2838,-4 9 0,0-2-516</inkml:trace>
  <inkml:trace contextRef="#ctx0" brushRef="#br0" timeOffset="26960.5421">12029 10155 1548,'0'0'3225,"8"-11"-516,0-1-1806,-4-7 129,8-1 516,-8-13-129,8 4 129,-10-15 0,9 3-258,-10-12-129,6 3-258,-4-7-516,3 4-258,-1 0 129,3 4-258,-2 3 129,1 8-258,1 5 0,3 1 129,1 7-129,2 7 129,0 2-129,0 3 129,1 2-129,-1 4 0,-1 7 258,-1 2-258,1 10 0,-4 2 129,2 9 0,0 2 0,0 4 0,2 0 0,-3 2 0,2 0 0,2 3 129,0 0 0,2 1 0,0 2 0,3 0-129,1 1 129,0-4-129,3 1 129,-2-2 0,-1-4 0,-1-7-129,-1-3 129,-5-3-129,-2-3 258,-11-13-129,16 19 129,-16-19 129,0 0 0,9-7 129,-9-7-258,0-11 129,0-2-129,-4-16 129,-2-7-258,-1-9-129,-1-8-129,1 1 129,1-6-129,5 1-129,-1-1 0,2 7-258,1-6-387,11 15-387,-9-8-2451,10 8-1161,1 4-387,-5 2 129</inkml:trace>
  <inkml:trace contextRef="#ctx0" brushRef="#br0" timeOffset="27764.5881">10609 8961 516,'1'-14'3483,"13"0"-258,-1-4-2709,-1-8 387,9 1 387,0-13-258,8 5 129,-1-9 0,10 3-129,-5-5-129,8 5-258,-3-6-258,3 4 129,-7 2-516,4-1 129,-7 2-129,-2 2-129,-1 4 129,-4 1-129,0 3-387,-7-4-258,6 10-1161,-3 2-2322,-4-6-129,7 6-129</inkml:trace>
  <inkml:trace contextRef="#ctx0" brushRef="#br0" timeOffset="28364.6224">12098 8893 1935,'0'0'3354,"0"11"258,0-11-3225,0 0-387,-14 0 129,14 0 0,-15 0 387,4-4 129,11 4 0,-23-12 258,12 4 0,-6-12 129,3 2-129,-7-13-129,3 5-129,-6-12-129,5-2-129,-5-2-129,3 0 0,-2-4-129,2 4-129,0 1-129,1 1 129,-1 1-129,-3 2 129,2 0-129,-3 2 0,2 7 0,-2-4-258,9 14-1290,0-2-2709,-4-1-129,11 9-258</inkml:trace>
  <inkml:trace contextRef="#ctx0" brushRef="#br0" timeOffset="29400.6817">11103 7340 516,'2'8'2709,"-2"-8"-258,0 0-2967,0 0-516,1 18 258,-1-18 387,6 20 516,-4-6 129,-2 1 516,0 5 258,-1-1 258,-3 9 0,-3 0-129,1 8-258,-2 3-387,-2 7-129,1-7-258,-1 2 0,1-6-129,1-3-129,2-7 129,1-4-129,2-9 129,3-12-258,0 0 129,0 0-129,-1-15 129,1-7 0,2-5-129,3-6 129,1-3 0,1-1 0,0-1 129,2 1-129,-2 3 0,0-2 129,-1 10 129,-1-1-129,-1 8 0,1-4 0,0 7 0,-1 2 0,-4 14 129,14-17-129,-14 17 0,16-10 0,-16 10 129,20 0-129,-10 2 129,4 6-129,-1 2 129,5 7-129,-2-2-129,4 5 0,-2 0 129,-1 1 0,-1-1 0,-1 3 258,-3-3 0,-3 2 0,-1-6 0,-1 4 129,-1-5 0,2 0 258,-8-15 0,9 19 258,-9-19 0,0 0 129,9-7-387,-9 7 258,10-29-129,-4 9-258,-4-9 0,1-7-387,-1-5 129,1-3-258,-3 1 129,2-3-129,1 3 0,2 1-129,2 9-129,-1 3-516,7 11-903,-5 4-2451,1-2-645,4 5 0</inkml:trace>
  <inkml:trace contextRef="#ctx0" brushRef="#br0" timeOffset="29809.7051">11733 7328 903,'-7'92'2451,"3"-45"-2451,1 3-258,0-2-129,1-5 387,1-1 387,-1-9 387,2-5 258,0-7 0,0-4 258,0-6-387,0-11 0,0 12-387,0-12-129,0 0-129,0 0 0,0 0 129,0 0-387,0 0-516,11 0-645,-7-11-645,2 0-645,-3-8 129,1-6 0</inkml:trace>
  <inkml:trace contextRef="#ctx0" brushRef="#br0" timeOffset="30244.7299">11736 7482 1,'-11'-61'1031,"5"33"-128,1 3 129,3 2-129,1 2-129,1-1 258,0 2 0,2 3-258,1-5 129,9 7 0,-5-3 0,8 7 129,-5-2 0,6 5-258,-3-4 0,4 7-387,0-1-129,4 3 0,1 0-129,-1 3 129,4-3-129,0 3-129,2 0 0,-2 7 129,-1 1 0,0 4 0,-4-2-129,0 6 129,-3 2-129,-2 1 129,-3 1 0,-1-2 0,-6-1 0,2 3 387,-7-4-129,-3 4 129,-11-7 258,-1 8 0,-10-7-129,-2 6 129,-9-4-258,-1 3 0,-3-3-129,0-1-129,-1-1-387,-2-7-774,12 2-3225,-8-3-774,-3-6-129,1-3-387</inkml:trace>
  <inkml:trace contextRef="#ctx0" brushRef="#br0" timeOffset="31180.7835">8898 8693 2709,'0'0'3096,"0"0"-2967,0 0 0,0 0 645,0 0 0,0 0 258,-6-12 129,6 12-129,-2-23 0,3 6 0,1-6-516,10-6 0,-2-6-258,9-6-129,0-8 0,7-8 0,2-5 129,3-9 0,-1-6 129,3-3-129,1-5 0,1-5 0,-2-6 0,1-1 0,-4-3 129,3 4-129,-4-4 0,-1 3 0,-1-3 258,-1 10-258,-2 2 0,3 13-129,-2 4 0,0 9-129,4 12-387,-1 5-258,4 20-645,-10-3-1806,3 9-1419,-1 8-387,-9-7 517</inkml:trace>
  <inkml:trace contextRef="#ctx0" brushRef="#br0" timeOffset="31744.8157">9904 5985 2580,'-13'-12'3225,"13"12"-1419,0 0-903,0 0-387,0 0-387,0 0-258,0 0 258,0 0-129,-3 7 258,3 5 129,3 2-129,2 4 0,1 4 258,-1 4-258,2 5 0,-2 3-129,1 3-129,-2 2 258,0 1-129,-3 4 0,4-2 0,-2 1-129,2 0 129,1-4-258,1-4 258,2-5-258,-2-5 0,2-6 129,-9-19-258,15 13-387,-15-13-903,7-21-1290,0 5-774</inkml:trace>
  <inkml:trace contextRef="#ctx0" brushRef="#br0" timeOffset="32188.8411">9907 6095 1032,'-6'-24'1935,"6"13"-1290,0-1-258,0-2-129,4-2 258,0-3 387,6-2 129,0 1 258,6-1-258,-4 1 129,7 1 0,0-1-258,2 8-129,2 3-516,1 4-129,0 3 0,-1 2-258,2 3 0,-2 4 129,-2 7-129,-3-2 0,-2 2 129,-3 4 0,-3-4 129,-3 3 0,-5-3 0,-1 1 0,-1-1 258,-2 0 0,-9-3 0,0 2 258,-8-2-129,-2 3-129,-6-3 129,2 2-129,-4-1-258,1-3 0,3 0-387,4-2-129,8 2-903,-2-9-1290,15 0-1677,0 0-387,0-24 646</inkml:trace>
  <inkml:trace contextRef="#ctx0" brushRef="#br0" timeOffset="32976.8862">10459 5842 1806,'-20'37'3225,"6"-28"-258,14 10-774,-5-3-4128,6 8-258,3 1 774,2 4 0,3 1 387,2 1 387,3 3 645,0-1 645,0 4 129,1-3 258,1 5-129,0 0 129,-2-3 258,-1 0-516,0-2-258,-2-2 0,0-6-258,-4-4-129,-1-3 258,-3-6-129,0-2 387,-3-11 0,0 0 0,0 0 129,0 0-258,0 0 129,-4-9-258,-3-10 0,3-1-258,-3-7 129,-1-2-258,1-4 129,0-3-129,2-5-129,1 1 129,0 0-258,4 1 129,0 1-129,4-2 129,5 6-258,2-2 0,3 6 129,0-3 0,6 9 129,-5-1 0,5 5-129,-1 4 0,1 5 258,-3 3-258,2 6 0,-4 2-129,2 0 129,-5 9 0,-2 3 129,-3 3-129,-1 3 129,-4 3 129,-2-1 0,-2 5 129,-6-6 258,-5 3 0,-5-4 129,-1 4 0,-9-6 129,1 4 0,-7-6 0,6 3-258,-5-5 129,6 0-258,0-2-258,7-8-129,8 4-1032,0-6-1935,12 0-903,-6-10-387</inkml:trace>
  <inkml:trace contextRef="#ctx0" brushRef="#br0" timeOffset="34111.9511">10809 6868 1,'0'0'902,"0"0"130,0 0 387,0 0 129,0 0 0,0 0 129,0 0 0,0 0-387,0 0-129,0 0-258,0 0-258,0 0-387,0 0-129,0 0 0,0 0 0,0 0 0,0 0 0,0 0 0,0 0 129,-11 0 0,11 0-129,0 0 0,-11 0-129,11 0 129,-15 0-129,15 0 129,-14-2 0,14 2 0,-16-5 0,16 5 258,-12-7-129,12 7 0,0 0 0,-15-10 0,15 10-129,0 0 0,0 0 0,0 0 0,0 0 129,0 0-129,0 0 0,0 0 0,0 0 0,0 0 0,0 0-129,0 0 0,0 0 0,0 0-129,0 0 0,0 0-129,0 0 258,1 8-129,-1-8 129,18 18 0,-4-3 0,2 4 129,5 4-129,1 2 129,3 1-129,4 2 0,-3 0 0,-1-3 0,-2 0 0,-5-6 0,-3-2 0,-4-3 0,-4-2-129,-7-12-387,0 0-645,6 11-3225,-6-11 0,0 0-387</inkml:trace>
  <inkml:trace contextRef="#ctx0" brushRef="#br0" timeOffset="63740.6458">6014 9032 1,'0'0'2192,"0"0"-128,0 0 0,0 0-387,-12 7-1032,12-7-129,0 0-387,0 0-129,0 0 258,0 0 258,0 0-129,0 0 258,0-12 0,0 12 0,19-34 129,0 7-129,4-11 0,11-4-258,6-13 258,7 4-258,4-11 0,8 0 0,1-3-258,5 3 129,-6 1-258,3 0 129,-6 6-129,0 1 0,-7 4 0,0 2 0,-10 7 0,-3 6 0,-2 1 0,-7 5-258,0 8-516,-10-1-903,0 3-2451,5 9 129,-14-7-516</inkml:trace>
  <inkml:trace contextRef="#ctx0" brushRef="#br0" timeOffset="64559.6926">7376 8987 258,'0'0'3612,"-1"13"-129,1-13-129,-11-6-3096,11 6-258,-3-16 258,3 16 258,-4-29 258,4 12 258,-8-11 258,7 8 0,-10-16 0,10 7-258,-7-10-129,7-1-129,-5-7-387,6-2 0,0-6-129,0 0-129,0-3 0,1 1 0,4 2 0,0 1-129,0 1 258,1 7-516,2 2 645,-2 2-516,3 6 129,-2 4 0,1 7-258,-4 3 0,4 7-258,-7-1-387,-1 16-3483,10-14-258,-10 14-387,0-17 129</inkml:trace>
  <inkml:trace contextRef="#ctx0" brushRef="#br0" timeOffset="65295.7346">6935 6979 1935,'0'0'2709,"5"13"-2193,-5-13-1032,4 14 0,-2-4 516,-2 5 258,0-1 258,0 4 129,-2 4 258,-2 5 258,-6 5-129,1 6 129,-5 4-516,3 1 129,-6 4-258,-2 3-129,1-3-258,0-4-129,1-7 0,2-9 0,4-6-258,2-6 0,9-15-387,0 0 0,0 0 129,-9-20-129,9 0-129,0-11-129,3-2-387,3-7-645,-5-6 129,5 6 0</inkml:trace>
  <inkml:trace contextRef="#ctx0" brushRef="#br0" timeOffset="65755.7611">6860 7063 258,'14'-7'1677,"6"-7"258,-20 14-516,0 0 129,13-9-258,-13 9-387,0 0-387,7 7-129,-7-7-258,9 19-129,-4-4 129,3-1 129,0 7 258,2 2 0,-1 3 129,-2 4 129,5 6-129,-6 1 129,4 4 0,-4-3-387,6 0 129,-4-7-258,6-4 129,0-7-129,5-5 0,-2-11 0,6-1 129,-6-7 0,6-6 258,-7-13-129,2-3 0,-6-8 0,2-2-129,-8-10 129,4 0-258,-4-3 129,0 3-129,-1 0-129,-1 4 0,3 5-258,-3 6 129,3 3-129,-4 7 129,3 2-516,-3 1-129,11 9-774,-12-8-1161,9 2-1935,3-2-258,0-2 0</inkml:trace>
  <inkml:trace contextRef="#ctx0" brushRef="#br0" timeOffset="66680.814">7537 6933 645,'0'16'516,"1"7"774,3-11 258,-1 3 0,-1 6 129,0-1-258,-1 7-258,1 3-258,-2 7-129,0-3 0,-2 8 0,-6-2 0,2 2-129,-8 1 0,5 0-129,-6-6-129,5 0 129,-2-6-387,3-2-129,0-8-129,5 0 129,0-10-258,4-11 129,-3 13 0,3-13-129,0 0-129,0-22-258,4 6-129,-3-12-129,5 2 0,-6-11-129,6 1 129,-6-9 0,6 5 0,-4-2 258,4 1 387,-1 5 0,3-2 258,1 6 258,1 2 0,3 5 387,0-2 129,1 7 0,0-6 0,1 7-258,2-3 0,0 5-129,0 0-129,3 1 129,-2-1-129,3 4 129,0 1 0,4 3 0,-2-2-129,2 2 0,-4 2 129,2 2-258,-5 2 0,1 3 0,-7 2 0,-1 6 0,-3 4 0,-4 3 129,-2 2 129,2 2-129,-4 2 258,0 4-129,-1-8 387,-2 7-258,-9-8 258,4 5-129,-9-7 258,1 5-129,-8-6-258,0 2-129,-6-4 0,6 3 0,-4-5-258,3-1-129,5-1-258,0-7-903,20 0-3483,-14-17 0,12-4-516,2-12-387</inkml:trace>
  <inkml:trace contextRef="#ctx0" brushRef="#br0" timeOffset="69575.9796">7991 4579 2193,'0'0'2709,"0"0"-129,0 0-129,0 0-903,0 0-129,0 0-516,0 0-258,0 0-258,0 0 129,0 0-258,0 0 129,0 0-129,0 0 258,0 0 0,0 0-129,1 12 0,-1 1 0,0 3-129,0 4-129,0 3 129,0 6-387,-6 3 258,-1 5-258,-2-2 258,1 3 0,-4 1-129,3-2 0,-1-4 0,2-5 0,3-2-129,1-6 0,1-5-129,3-15-258,0 0-129,0 0-387,3-7-774,-3-15-129,2 0-645,-2-10-387,0-6-1161</inkml:trace>
  <inkml:trace contextRef="#ctx0" brushRef="#br0" timeOffset="70080.0084">8054 4477 258,'15'6'2838,"-15"-6"-645,8 20-774,-1-2-645,1 2-129,5 6-387,-1 0 387,2 3-129,-1 0 129,1 4 129,-2-4 0,3 1-258,-8-4 258,6 2 0,-6-5-516,1 0 0,0-5-258,-3-4 0,-1 0 0,-4-14 129,6 16-129,-6-16 387,0 0 258,0 0-258,0 0 258,0 0-129,0-7-129,0-5 129,-7-6 129,4-2-387,-4-9 0,3-2-129,2-8 129,1-2 0,1-4 0,0 3 0,0-3-129,2 4 0,2 1-129,1 2 258,0 5-258,1 0-258,5 8-258,-3-9-516,11 13-1032,-5-4-2064,3-3-387,5 3-258</inkml:trace>
  <inkml:trace contextRef="#ctx0" brushRef="#br0" timeOffset="70900.0553">8614 4391 2193,'0'23'3354,"-5"4"-258,-4-11-774,7 2-2193,2 6 0,0 2 387,0 5-258,0 2 129,2 6 0,-1 0 0,5 3 0,-4-1 129,3 1-258,-5-7 258,4 2 258,-4-10-258,0-2 258,0-9-258,0-3 0,0-13 0,0 0-129,0 0-129,-10 0-129,6-10 0,-1-3 0,-1-10 129,-1-3-129,1-6 0,3-7 0,-1-6 129,4 0 0,0-3-258,0 0 129,6-1 0,5 3-129,1 0 0,2 5 129,4 3 0,5 1-258,0 3 258,4 5-129,3 0 0,0 5 0,1 4 0,1 6-129,-1 2 129,-2 7-129,-2 5 0,-3 0 0,-4 10 129,-3 2-129,-4 7 129,-4 3 129,-4 4-129,-5 4 0,0 1 129,-1 1 0,-9-1-129,-4 4 258,-5-5 0,-4 6 258,-8-11-258,-1 3 258,-6-5-258,-2 1 129,-2-2-258,2-5-387,3 4-516,-8-16-2967,12 3-645,-3-7-903,4-1 258</inkml:trace>
  <inkml:trace contextRef="#ctx0" brushRef="#br0" timeOffset="71492.0892">7820 5542 7353,'0'0'4644,"0"0"-129,8 14-516,-8-14-3870,0 15-516,0-3 129,0 3 0,0 4 258,-4 7 0,-1 3 0,-4 8 129,-2 4 129,-2 9-129,0 9 129,-2-1-258,-3 8 258,5-3-129,1 2 0,-1-5 0,3-3-258,3-4-258,-4-12-516,11 7-1161,-4-15-2322,0-11-387,4-6-129</inkml:trace>
  <inkml:trace contextRef="#ctx0" brushRef="#br0" timeOffset="72137.1261">8702 5173 903,'22'26'2967,"3"3"-1290,-5-6 0,3-1-387,8 5-258,-2 0-129,8 9 129,-3-4-129,7 9 0,-6-2-258,4 4-387,-5-4 0,-1 4 129,-5-8 258,0 0-258,-9-8 0,-4-7-516,-1-8-3483,-3 4-258,-11-16-516,-9 3 130</inkml:trace>
  <inkml:trace contextRef="#ctx0" brushRef="#br0" timeOffset="73116.182">4842 8644 4386,'0'-19'4128,"2"1"-129,-2-12-258,4-1-3741,5-8 258,5-7 0,5-5 0,-2-12 0,8-1 129,-4-11 129,6-2 129,-3-15-129,4-2 0,-4-11-129,7-3 129,-4-10 0,6-4-258,-2-7-129,6-5 258,-2-7-258,6-9 0,-1-4 129,4-6-129,-4-1-129,3 0 129,-2 1 0,0 8 0,-1 4-129,2 15 129,-2 3-129,-1 14 129,2 11 0,-3 11 0,2 7-129,1 8 0,-2 6 129,1 7-129,-2 8 0,-2 7 0,-1 3 129,-6 2 0,-4 6-258,-9 2 258,-4 7-129,-8 4-129,-1 7-387,-6-3-774,3 23-2709,-14-10-774,-1 10 0,-2 0-516</inkml:trace>
  <inkml:trace contextRef="#ctx0" brushRef="#br0" timeOffset="76619.3824">6294 3584 129,'0'0'2322,"0"15"0,0-15-2322,0 0-129,4 17 129,-4-17 258,5 13 0,-5-13 129,5 17 0,-5-17 387,8 16 129,-8-16 0,9 22 129,-3-11-129,3 7 129,-2 3-129,4 4-258,-4 0-129,3 9 0,0-3-258,-1 5-129,-1 2-129,3-1 129,-3-1-129,0 1 129,3-2 0,-2-3-129,-1 2 0,0-5 0,2-7 258,-4-1-258,0-6 0,-2-1 0,-4-14 129,7 15 0,-7-15 258,0 0 387,0 0-129,0 0 0,7-11 129,1 0-129,-6-15 0,7 2 0,-3-13-258,2-1-258,-3-6 0,3 1-129,-3-6 129,2 5 129,-4-1-258,1 2 129,2 4 129,0 3-129,2 6-129,-2 6 129,2 5-258,-2-1-387,-6 20 129,14-21-258,-3 21-645,-11 0-1935,8-17-903,-8 17-387,14-17 129</inkml:trace>
  <inkml:trace contextRef="#ctx0" brushRef="#br0" timeOffset="77556.4359">6781 3880 129,'28'43'2064,"-20"-19"-1677,8 5 0,-6 3 516,0 1 129,-1 2 387,-5 1-129,-3 3 0,-1-1 0,0 2 0,0-9 129,0 2-516,-4-9-387,4 1 258,-4-12-258,4 2 387,0-15-129,0 0 0,0 0 0,0 0 0,0-9-129,3-5-258,-2-10 129,3 0-129,-2-11-258,2 2 129,-2-6-129,0 0 0,0-2 0,-1 3 0,0 0 0,-1 1-129,1 5 258,2-2-258,-1 1 129,5-1 129,1 3-129,0-2-129,8 2 0,0 5 129,4-2-258,0 6 258,3-1-129,0 8 0,2 0 0,-2 6 0,-3 5 0,0-1-129,-3 2 129,1 3 0,-2 3 0,-2 4 0,-1 3 0,0 4 0,-2-5 0,-2 6 129,-3 1-129,-3 1 129,-3 1 0,0 6 129,-9-1-129,-4 2 0,-4-3 0,-5 4 129,-5-1 0,-3 0-258,-2-4 129,-1-4 0,-3 0 0,3-1 0,-1-3 0,4-1 0,3-3-129,1-1 0,8-1-387,-2-7-1161,20 0-2967,-9-10-258,9-5-387,0-13-645</inkml:trace>
  <inkml:trace contextRef="#ctx0" brushRef="#br0" timeOffset="81959.6879">14184 11265 1,'0'-10'1547,"0"10"1,0-20-516,0 6 0,0-3-129,0-5 0,-1-2-129,0-5-129,1-1-387,-1-2 129,1 0-258,0-3 0,-2-1 0,1-2 0,-2 4 387,2-5-258,-2 4 129,0-5 0,0 3 258,-1-5-129,1 3 258,-3-7-258,4-3 129,-5-3-129,6-5 129,-4-5-258,3-2 0,0 1 0,0-2 0,-1-2-129,1 8 129,-2-6 0,2 8 129,-4-7-258,4 0 129,-3-2 0,2 3-258,1-3 129,0-4-129,1 0-129,-2-1 0,1 7-129,-2 0 0,-1 1 129,-1-1-129,-1 3 129,-3 2-129,0 6 129,1-2 0,0 1 129,1 2-258,-3-1 258,5 2-129,-1 2-129,-2-5 258,0 1-258,-1 1 129,-5-2 0,0 0 0,-4 3-129,-1-3 129,-2-3 129,-3 3-258,0-5 129,0 1 0,-2 2 129,2 0-129,-2-2 0,-1 0 129,0 0-258,-2 1 258,0 1-129,-1-2 0,2-1 0,-2-3-129,1 1 258,-2 2-258,0 3 129,1 2 0,-3 3 0,0 3 0,-3 3 0,2 1 129,0 0-129,-1-1 129,2-4-129,1-2 0,-1-3 0,0-6 129,2 4-129,-1 0-258,0 3 387,-2 2-258,-2 1 129,-1 4 129,-1 1-129,1 5-129,0-3 129,-1-3 129,3 0-258,2-3 0,3-7 0,0 0 0,1-5 0,1-3 129,0 3-129,-1-2 0,-1 3 258,-2 0-258,-1 4 129,0 2 129,-3 6-129,3-4 129,-4-2-258,7 1 387,-2-1-258,4-4 129,0 0-129,0 1 0,1-1 129,2 4-129,-1 0 258,2 3-387,-1 3 258,1 5-129,-1-1 0,-2 1 0,4 2-129,-8 3 258,-2-2-258,0 6 258,-4 0-258,0 0 258,0 1-129,2 1 129,2-1-129,1 1 0,2 0 0,2-4 0,3 0 129,0 0-129,-2 4 0,0 1 129,-4-1 0,2 6 0,-4-2 0,2 4 0,-1 4 0,-1 0-129,1-1 129,2 4-129,-1-2 0,-1 1 0,-1-1-129,-2-2 0,-3 4 129,-2-1-129,-3 3 0,-1-5 129,-1 4 0,-1 2 0,-1-2 0,-1 4 258,-1-2-258,3-1 129,1 1-129,-3 0 129,1 2-258,-3-1 258,-2 1-129,2-1-129,-1 2 129,-1 3 0,1-2 0,-1-1-129,3 1 129,3-2 0,-1 0-129,2 3 129,-2-1 0,1 0 0,-1 3-129,-4-1 258,0 4-258,-5-1 129,-3 3 0,-2-1-129,-2 3 129,-1 0-129,-2 0 129,3 0 0,-2 0 129,3 0-129,2 3 0,-1 1 129,3 1-129,-2 0 129,1 2-129,4 2 0,-1-1 0,3 0 0,3-1 0,1-5 129,3 0-129,5-2 0,2 0 129,3 0-129,3-2 129,2 2-129,4 0 0,3 0 0,4 0 0,1-1-129,6 1 129,3-1 0,11 1-129,-14-3 0,14 3-258,0 0-516,0 0-2193,11-14-1161,2-3-129,5 0-387</inkml:trace>
  <inkml:trace contextRef="#ctx0" brushRef="#br0" timeOffset="83719.7885">2416 6561 903,'0'0'1419,"0"0"-645,0 0 0,-3-8 0,3 8 129,0 0 0,9-14 387,-3-1 0,6-1-387,1-8 129,4-3-258,1-10 0,6-6 0,2-10-258,6-2-258,-2-11 0,7 1 0,0-10-129,3 1 258,0-8-258,6 3 0,0-4 258,3-1 0,3-3 129,0 7-129,-1-3 0,2 8 129,-9-2 0,2 3-129,-7 5-129,-2 2 0,-4 4 0,1 7-129,-3-1 0,0 5 0,-1 5 0,-1 7 0,-2 1-129,1 8 258,-4-3-129,0 3 129,0-1-129,-2 3 0,2-2 129,-1 1-258,-3-1 129,1-3 0,-2 5-129,-4 0 0,0 0 258,-3 8-258,-4-1 129,-1 7-129,-2-2 129,-5 17-129,6-15 129,-6 15-258,0 0 129,0 0-258,0 0-387,0 0-387,0 0-1935,13-1-1290,-13 1-258,0 0-387</inkml:trace>
  <inkml:trace contextRef="#ctx0" brushRef="#br0" timeOffset="86764.9625">8081 3707 774,'0'0'1677,"0"0"0,0 0-516,0 0-129,0 0-516,0 0-129,0 0-129,0 0 0,0 0 258,0 0-258,0 0 258,-8-7-129,8 7 129,0 0-258,-12-5-129,12 5 387,0 0-258,0 0 0,-15-11 258,15 11-129,-9-12 129,9 12-258,-10-13 129,10 13 0,-14-16-129,14 16-129,-18-19 0,6 8-129,-2 0 129,-4-2 129,-1-1 129,-2-1 0,-5-2 0,3 4 258,-4-5-129,1 3 0,-3-4-129,3 7 129,-5-3-258,3 1-129,-2-1 129,0 1-258,-2 0 0,-1 1 0,-1-1 0,-2-1 129,0 1-129,-1-1 0,-3 1 0,-1 2 0,-2-3 129,1 1-129,-2-1 129,0 3-129,-1 0 129,3 0-129,2 0 129,1 0-129,0 0 0,1 0 0,1 2 0,-1-2 0,-1 3 129,4 1-129,-2 1 0,2-2 0,1 5 129,3 3-129,3-1 0,2 2 0,-1-1 0,5 0 0,1-2 0,3 3 129,-1-1 0,4-2 0,-3-6-129,3 4 129,0-7 129,-3 3-258,-1-4 129,-4 6 0,-2-6-129,-5 3 0,0 2 0,-1 0 129,-3-4-129,1 6 129,0-5 0,3 4 0,0 1-129,8-1 129,1 3-129,6-1 258,15 5-516,-20-5 129,20 5-129,0 0-387,0 0-387,0 0-1548,0-15-1548,8 8-516,2-7-129</inkml:trace>
  <inkml:trace contextRef="#ctx0" brushRef="#br0" timeOffset="87612.0111">6089 3759 516,'11'0'2064,"-11"0"-258,0 0-2322,9 8-129,-9-8 516,0 0 903,0 0 645,0 0 516,13 6 129,-13-6 0,0 0 387,-1-7-516,1 7-129,0 0-774,0 0-258,-12-6-129,12 6-258,-19-12 129,9 3-129,-10-3 258,1 3-258,-6-8 0,1 0 0,-8-1 129,1-5-129,-6 1 0,-2 1 129,-1-4-258,0 3 0,-4-5 129,3 3-258,-5-3 129,6 7-129,-4-8 0,6 7 0,-2-5 0,1 5 0,-2 0 0,2 3-129,1 1 0,0 3 129,2 2-129,2-2 0,3 5 0,3 1 0,7 4-129,1 0 129,4 3 0,4-2-129,12 3 0,-18 0-129,18 0 0,0 0-258,4 7-774,-4-7-1419,31 0-1935,-5-10-258,9 0-387,3-9-129</inkml:trace>
  <inkml:trace contextRef="#ctx0" brushRef="#br0" timeOffset="88588.067">4071 3977 1032,'-17'7'3225,"17"-7"-129,0 0-903,0 0-387,0 0-258,0-12-387,7-5-387,11-3 0,-2-9 129,13 3 0,-5-15-129,11 4 258,-4-11-129,9 4 0,-7-8-258,7 6 258,-5-6-258,4 4-258,-2-2 129,2 4-258,-3 0 129,2 4-258,-3 5 0,-4 6-129,-6 5 129,-1 9 0,-8 0 0,-4 5-129,-12 12 129,10-7 0,-10 7-258,0 0 0,0 0-258,0 0-774,0 0-2709,0 0-516,0-12-516,-2-7-516</inkml:trace>
  <inkml:trace contextRef="#ctx0" brushRef="#br0" timeOffset="95803.4797">5243 2203 516,'18'0'2064,"-18"0"-774,14-4 129,-14 4 645,11-3 0,-11 3 0,0 0 258,11 0-387,-11 0-129,0 0-258,0 0-645,0 0-258,0 0-129,0 0 0,0 0 129,0 0-258,-11-9 129,11 9-129,-18-7-129,5 4 0,-6-2-129,-2 5 0,-5 0 129,-3 0-129,-2 4-129,-4 1 0,-3 0 0,0 1 129,-5 3-129,1 5 129,-1-2-129,-2 3 0,2 2 0,-1 4 0,4-1 0,0 1 129,5 1-258,4-5-258,5 0 129,6-2-129,6-1 387,8-1-387,6-13 258,12 15-258,6-14 258,9 3 258,5 0-129,5 1 0,3-2 0,2 3 0,-1 6 0,1 0 0,-3 3 0,-2 2 0,-2 5 0,1 2 0,-5 2 0,1-6 0,-5 2 0,-2 2 0,-4 0 129,-4-3-129,-5-3 0,-1 0 258,-6-6-129,-2 4 0,-3-2 129,-8-3 0,-6-4 129,-5 4 0,-5-4-129,-5 1 0,-9-4 0,1 4-129,-5-4 129,-3 4-129,0 0-129,-1-2 0,1 2-129,0 3 129,5-1-258,-2-3-258,12 15-2322,-11-11-1806,8 1 0,-4-10-645,2-2-129</inkml:trace>
  <inkml:trace contextRef="#ctx0" brushRef="#br0" timeOffset="141401.0877">16128 7005 129,'0'0'1806,"0"-16"129,0 16-3096,0 0-129,0 0 129</inkml:trace>
  <inkml:trace contextRef="#ctx0" brushRef="#br0" timeOffset="143864.2286">17744 6706 8901,'-14'28'5031,"8"-11"-258,5-4-516,-1 0-4386,2-13-645,7 23-903,-7-23-2709,14 7-387,-14-7-516,16-17 258</inkml:trace>
  <inkml:trace contextRef="#ctx0" brushRef="#br0" timeOffset="186959.6935">23075 11861 10191,'6'44'4644,"-6"-31"-903,16-1-3612,-16-12-4644,23 2-1032,-9-2 129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3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757-1 2,'11'0'5,"-1"1"-1,-10-1 0,10 1 0,-10-1 0,0 0 0,0 0 1,2 10 0,-6-1 1,4-9-1,-16 22 1,0-9 0,-2 8-1,-7-1-1,-6 1 0,-2 3-1,0 2-1,-4 0 1,3 1-1,0 0 2,4 1-2,1-1 0,6 2 0,-1-2 0,2 0 0,4 2 0,4-2-1,3-1 1,5 0-1,10-1 0,8 0 1,7 2-1,13 2 0,8-2 0,6 0 0,8 1 0,-1 1-1,-2 1 0,-2 2 0,-4-1 0,-12 1 1,-5 4-2,-9 3 2,-6 1-1,-10 0 0,-10 3 1,-6 0 0,-10 1 1,-7-1 0,-12 0 1,-4 0 0,-7 1 0,-2 2-1,-4 0 1,3 0-2,3 1 1,3 1-1,3-2-1,7-2 1,9-6-1,6-3 0,9-4 0,8-3 1,9-4-1,9-1 0,13-6 1,7 3 0,4 0-1,3 2 1,4 0-1,-3 6 0,-5 2 1,-3 5-2,-10 6 1,-5 6 0,-12 12 0,-10 6 0,-13 4 1,-11 2-1,-10 4 1,-12 2 0,-6 2-1,-3-2 1,2-7 0,6 0-1,9-4 0,12-2 1,13-3-2,16-4 2,14-4-2,13-3 2,9 1-2,12-1 1,6 0 0,4 0 0,-2 0 0,-1 1 0,-5 2 0,-7 3-1,-5 1 1,-10-2 0,-4 1 0,-5-1 0,-8 2 0,-1-3 0,-4-2 1,-4-2-1,-6-5 2,-5 4 0,-7-4 0,0 3-1,2-2 1,1 3 0,0 1 0,8 2-1,6-4-1,12-1 0,5 0-2,11-6-3,12-4-9,2-9-16,7-14-1,3-12 0,-2-13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51:56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2,'0'0'2,"0"0"-1,0 0 0,0 0 1,0 0-1,0 0 2,0 0 1,0 0-1,0 0 1,0 0 1,0 0-1,0 0 0,0 0-1,0 0 1,0 0-1,11-3 0,-11 3 0,14 2 1,-2-2 1,3 3-1,6-1 0,4 1 0,4 1-1,6 2 1,4-2 1,5 2-1,4 0 0,4 2-1,1-3 1,5 2-1,-2-3 0,3 3 1,-3-5-2,-1 3 1,-7-4 0,-2 3 0,-8-5-2,-6 4 1,-6-4-1,-5 2 1,-8 6-2,-3-6 1,-10-1 0,9 0 0,-9 0 1,0 0-1,0 0-1,0 0-1,0 0-5,0 0-7,0 0-7,0 0-2,0 0 1,-8-15-1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52:00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10 1,'-13'-6'3,"13"6"1,-9-3-1,9 3 1,0 0-1,-12-2 0,12 2 0,0 0 0,0 0-1,0 0-1,-10 0 0,10 0 1,0 0 0,0 0 1,0 0 0,0 0 0,0 0-1,0 0 1,0 0 0,0 0-1,0 0-1,10 5 1,1-3-1,2 2 0,7 0 1,2 0-1,4 0 0,5 0 0,7 0 0,2 0 1,6 1 0,3 1 0,4-1 0,3-1 1,2 2 1,1-3 1,1 0-1,-1-1 0,1 1 0,-3-2-1,-2 1 0,-4 1 0,-4 1-1,-8-2-1,-3 3 1,-10-3 0,-4 3 0,-9-3 1,-2 0 0,-11-2-1,0 0 1,0 0-1,9 2 0,-9-2 0,0 0-2,0 0 1,0 0-1,0 0 1,0 0-1,0 0 0,0 0 0,0 0-1,0 0-1,0 0-3,-12 2-6,2 5-9,-7-6-2,-4-7 0,-5-9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51:57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15,'0'0'8,"0"0"0,0 0-3,0 0-2,0 0-2,0 0 0,0 0 0,18 6 0,-3-3 1,7 0 1,8 1 0,8-1 1,5 2-1,10 1 0,5-1 0,7 0-1,5 0 1,2-1 0,0-1 0,-1 0 0,3-2 0,-1 2 1,-3-4-1,-1-1 1,-9-2 0,-1 2-1,-12-1 2,-3 1 0,-15-2 0,-6 3 0,-10-2-1,-13 3 0,12 0-1,-12 0-1,0 0 0,0 0-1,0 0-1,0 0 0,0 0 0,0 0 0,0 0 0,0 0-1,0 0-3,0 0-5,0 0-6,0 0-5,0 0-3,-18 5 2,-3-11-1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08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0 650 60,'0'0'23,"0"0"0,17-5-1,-2 3-20,11-4-2,10-2 0,13-5 1,11-3 0,10-6 1,9 0 0,5-4 0,3 0 0,-5 1 0,-1 2 0,-10 3 0,-9 3-1,-8 4 0,-12 3-1,-11 4-4,-10 1-6,-7-1-13,-14 6-1,0 0-2,0 0 1</inkml:trace>
  <inkml:trace contextRef="#ctx0" brushRef="#br0" timeOffset="729">1659 56 14,'7'23'15,"3"9"-1,-8-1 0,2 11-13,1 7 0,-7 4 1,-2 2 0,-3 0 1,-5-2 0,-1-5 0,-1-6-1,3-7-2,1-7-4,0-16-9,10-12-2,0 0-1,-1-13 0</inkml:trace>
  <inkml:trace contextRef="#ctx0" brushRef="#br0" timeOffset="939">1505 222 31,'-9'-25'13,"2"-3"0,16 4-2,3 1-11,15-1-2,11 2 0,6 1 1,7 1 1,5 4 2,-1 3-1,-1 7 2,-5 5 0,-7 7 1,-6 4-1,-7 7 0,-8 1 1,-5 3 1,-8 3 1,-6-3 1,-3 2 0,-6-3 1,-4 0 0,-6-1 0,-3-2 0,-6-1-2,1-3-1,-6-3-1,1-1-1,-2-4-1,3 0 0,2-5 0,6 0 1,4-1-2,5 1 1,12 0 0,-14-4-1,14 4 0,0 0 0,0 0-1,0 0 0,13-1 0,-13 1 0,20 8-1,-7 2 1,3 1-1,-1 4 1,3 6 0,-1 5 0,0 3-1,-1 3 1,1 1 0,0 0 0,-2-2 0,1-1 0,0-2-1,-1-7-3,1-1-10,2-6-13,-6-14 1,6-1-3,-6-13 2</inkml:trace>
  <inkml:trace contextRef="#ctx0" brushRef="#br0" timeOffset="1579">2297 519 77,'-18'-1'23,"6"-2"-3,-1-12-2,5-4-23,4-4 0,6-3 2,0-5 1,6 0 2,1 2 2,5 2 1,3 6 1,-1 7-1,2 7 0,-1 8-1,1 9-1,-4 7-1,2 7 0,-4 4 1,-2 3 0,-2 2 1,-3 0 1,-4-5 1,-1 0 0,-3-10 1,-1 0 0,-3-7 1,7-11-2,-11 8-2,11-8-5,-6-25-7,7-3-3,7-2-1,0-8-1,6 2 0,0-2-4,3-3-8,8 12 4,-4 0 5,6 14 3</inkml:trace>
  <inkml:trace contextRef="#ctx0" brushRef="#br0" timeOffset="1994">2829 439 80,'0'0'23,"10"-6"-1,1-7-3,-2-2-23,3-1 2,-2-2 2,-1 4 0,-2 4 1,-7 10 0,7-13 0,-7 13 0,0 0-1,16 17 0,-5-3 0,2 4 0,2 3 1,2 2 1,0 3 1,-2-2 2,-1 0 0,-9-3 2,-4 3 0,-9-4-1,-5 1-1,-7-6 0,-2-1-2,-4-5 0,1-4-3,-1-6-1,0-10-2,7-4-1,1-10-1,8 0-4,1-10-9,8-4-9,11 0-1,1-6-1,14 6 2</inkml:trace>
  <inkml:trace contextRef="#ctx0" brushRef="#br0" timeOffset="2428">3631 220 93,'-5'20'27,"6"8"0,-7-2-2,5 9-27,-1 6-3,2 5 1,-3 2 2,2 2-1,-2-2 3,-1-5 0,2-3 1,2-7-2,2-6-2,4-7-10,7-6-11,-3-20 0,10-6-3,-3-16 1</inkml:trace>
  <inkml:trace contextRef="#ctx0" brushRef="#br0" timeOffset="2706">3438 234 76,'-6'15'26,"19"5"0,5-9-1,15-2-23,12 2 0,10-3 0,9-3 0,7-5 0,1-3-2,1-1-3,-7-3-9,-8-4-13,-7 3-1,-20-9-2,-9 5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2.7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1943 0 22,'0'0'12,"0"0"-1,0 0-3,0 0-2,0 0-3,0 0-1,0 0-1,0 0 1,0 0 0,0 0 1,0 0 0,0 0 0,0 0 0,0 0 1,-15 13-2,15-13-1,-13 18-1,4-4 0,-4 3-1,-1 4 1,-4 5-1,1 4 1,-4 4-1,-4 3 1,2 2 0,-5 4 0,-1 1 0,-5 1 0,-1 1 0,-4 1 1,-3 2 0,-2 1-1,-4 4 0,1 1 0,-3 4 0,1 2 0,0 1-1,2-3 1,1 0-1,1-3 1,-1-1 1,-3-3 1,2-3 1,-3-3 1,-4 0 0,-3 0 0,-3 0 1,0 3 0,1 0 0,3-1-1,1-1-2,4 1 1,2 0-1,6-6 0,4-3-1,6-7 0,7-4 0,3-7-1,7-5 1,3-5-2,13-11-2,0 0 0,0 0-3,0 0-2,0 0-6,0 0-6,1-12-2,-2-6 1,9 6 1</inkml:trace>
  <inkml:trace contextRef="#ctx0" brushRef="#br0" timeOffset="864">124 1503 18,'0'0'11,"0"0"1,0 0 1,0 0-2,0 0-1,0 0-3,0 0 1,0 0-4,0 0-1,0 0-1,0 0 0,0 0 0,0 0-1,0 0 1,-2 12 0,2-12 1,0 0 0,-1 16-1,1-16 1,-2 22-1,0-6 0,0 2 0,-2 7-1,-3 3 1,-1 3-1,-2 4 1,-3-1-1,-1 2 1,-1-3 0,2 0 0,0-5-1,3-5 2,3-3-2,6-4 1,4-2-1,5-1 1,6-4-1,6-1 3,8-4-3,3-3 2,9-2 0,8-4 0,2-4 0,6-3-2,5-3 3,2 0-4,3-3 2,1 2-3,-2 0 2,-5 2-2,-4 1 2,-9 2-1,-11 3 1,-8 4 0,-11-1 0,-5 4 1,-12 1-2,0 0-1,0 0-4,0 0-10,0 0-12,-14 4-1,-8-7-1,-3 3 1</inkml:trace>
  <inkml:trace contextRef="#ctx0" brushRef="#br0" timeOffset="4250">3170 88 4,'0'0'4,"-14"-14"0,14 14 0,-13-11 0,13 11-2,0 0 0,-13-8-1,13 8 0,0 0-1,0 0 0,0 0 0,0 0-1,-7 11 1,7-11 0,3 10 0,-3-10 0,3 14 1,-3-14 0,7 20-1,-2-8 1,2 2 0,2 0 0,3 4 0,-1 1-1,3 3 1,1 4-1,0 2 0,-1 1 0,1 3 1,0 0-1,0 2 1,0-1 1,4-1 0,2-1 0,4 0 0,4 1 1,6 0-1,5 3-1,4 3 1,3 0-2,2 7 0,0 2 0,0 5 0,-3 3-1,-1-3 2,-3 1-1,0-1 1,1 0 1,1-6-1,2-3 1,4-2 0,3-1 1,2-4 0,1 0-1,0-2 1,-3 0-2,0 0 1,-5-2-1,-5-1 0,-3-3-1,-5 0 0,-3-4 0,-2 1 1,-2-2-1,-3-2 0,1-2 0,-2-2 0,1-2 0,-3-1-1,-1-2 1,-2-3 0,-4-2 0,-2-2-1,-13-5 1,16 6-1,-16-6-1,0 0-1,8 12-2,-8-12-3,-3 11-3,3-11 0,-4 15-2,4-15 0</inkml:trace>
  <inkml:trace contextRef="#ctx0" brushRef="#br0" timeOffset="5062">4903 1902 35,'-23'-1'14,"2"3"-2,-11-5 0,-3 2-14,-4 0-2,-4-2 2,-1 0 1,-2-2 3,0-3 2,3 0 1,0-3 0,6 2 0,3 1-1,6 1-3,5 3-1,4 3-4,5 2-1,14-1 0,-13 11 0,13-11 1,7 21 0,5-6 0,6 0 2,6 1 0,5 2 2,4-3-2,4 0 2,1-3-2,0-3 2,-4-4 0,-5-4 2,-3-3 0,-5-8 0,-5-4 0,-3-8 0,-4-6 2,-4-10-1,-1-8 3,-1-7-2,-1-8 4,-2-4-1,-1-2 0,-3-3 2,0 2-3,-2 4 0,-2 5-3,1 5 0,-3 7-1,2 7-2,1 6 2,1 6-3,3 8 1,1 2-1,0 8-2,2 10-5,0 0-5,0 0-11,-11 6 2,4 7-1,-14-11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9.8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1852 1221 5,'0'0'8,"-22"18"-1,8-1 1,-5 2-7,-3 6-1,-4 7-1,-4 5 0,-6 8 1,-6 6 1,-10 5-1,-8 10 1,-9 5 0,-6 7 0,-6 4 0,-7 5 1,-5 2 0,-4 2 0,-1 1 1,2-2 0,3-2 0,5-1 0,4-2 0,6-6-1,7-2 0,7-5-1,6-4 1,4-3 1,3-6 0,4-7 0,5-8 0,7-7 0,3-8-1,9-5-3,6-6-4,6-12-5,11-6-5,0 0 1,16-14-1</inkml:trace>
  <inkml:trace contextRef="#ctx0" brushRef="#br0" timeOffset="3745">4056 1765 21,'0'0'13,"-11"-15"0,11 15-4,-7-10-6,7 10 0,-13-12-1,13 12 2,-18-13-1,18 13 1,-20-14 0,7 8 0,0 0 0,0 2-1,-3 0-1,-1 1 1,-3 0 0,-1 1-1,-4 1 1,0 2-1,-2 0 1,-2 1-1,-1 2 1,2 1-2,-1 0 0,0 2 0,0 1 0,1 3 0,1 0 0,-1 2 1,2 2-1,-2 0 1,0 2 0,2 2 0,-2 2 0,0-1 0,-2 3 0,4 1 0,-1 0 0,0 3 0,2 3 0,2 3-1,2 2 1,2 1-1,3 2 1,3 0-1,3 1 1,3-2 0,2-2 0,3 1 0,3-2 0,0 0 1,4 0-1,1-1 0,2 0 0,1 0 1,3 0-2,2-3 1,1 2-1,2-4 1,3 0 0,1-3 0,4-1 0,2-3 0,4-1 0,1-5 0,6-2 0,4-4-1,6-3 0,1-4 0,3-4 0,2-4 0,2-3 0,2-4 0,1-3-1,-2-4 1,-1-1 0,-2-4 0,-3 1-1,0-3 1,-2-1-1,-2-1 0,-4-2 0,-4-1 1,-4 0-1,-2-2 0,-3 1 1,-6 0-1,-2-2 1,-4 0-1,-4-1 2,-3 4-2,0-1 1,-5 0 1,0 2-1,-3 1 0,-2 0-1,-1 1 1,-1 2 0,-2-1-1,-3 1 1,-4 1-1,-1-1 0,-4 1 1,-3 3-1,-3 2 0,-5 0 0,0 3 0,-4 2 0,1 2 0,-2 1 1,0 4-2,0-1 2,-2 2-1,3 5 0,0-3 0,-2 3 0,2 2 0,1 0 0,-1 0 0,1 0 0,2-2 0,1 2 0,0-1 0,3 1 0,-1 0 0,1 2 0,0 0 0,-1 1 0,1 5 0,1 1-1,-2 3 1,0 1-1,-2 0 1,1 4 0,-2 0 0,0 1-1,-1 1 1,0-1 0,-1 3 0,1 2 0,-1 2 0,1 2 0,0 2 0,-2 1 0,2 5-1,0 1 1,0 3 0,2 1 0,0-1 0,3 1 0,2-2 0,2-2 1,4 0-1,2-3 0,5-2 0,1-1 0,3 0 0,3 1 0,1 0 0,2 2 0,3-3 0,1 1 0,3-2 0,1 0 0,0-1 0,3-2 1,1-3-1,0-1 0,3-1 0,2-2 0,0 0 0,3-2 0,1-1 0,2-1 0,0-1 0,1-2 0,0-3 1,2-2-1,1-3 0,1-3 0,4-2 0,2-3 1,2-3-1,1-3 0,1-1 0,1-5 0,-2 0 0,2-2 0,-2-1 0,-1-2 0,1-1 0,0-2 0,0-1 0,-2 1 0,1-2 0,-3-3 0,1-2 0,-2-3 1,-1-1-2,-1 0 2,-2-2-2,1 1 2,-2-2-2,-1 2 2,-3-2-2,-4 2 1,-2 0 0,-4-1 0,-3 1 0,-4 0 0,-4 0 0,-2 4 0,-4 0 1,-1 3-1,-3 0 0,-1 1-1,-2 1 1,-3-1 0,-2 1 0,-4 0 0,-4 1 0,-4 3 1,-2 0-1,-4 3 0,-4 4 0,-2 5 0,-4 3 0,-1 3-1,-2 5 1,-4 2-2,3 5-2,-6 1-7,6 5-12,0 2-10,-4-8 2,6-2-1,-2-12 1</inkml:trace>
  <inkml:trace contextRef="#ctx0" brushRef="#br0" timeOffset="7119">3374 758 20,'0'0'15,"-16"5"1,16-5 0,0 0-5,0 0 0,0 0-1,0 0-1,0 0-1,0 0-2,0 0-2,0 0-1,9-10-1,3 6 0,7-4 0,5 0-1,9-2-1,8-1 0,10-2 1,9 4-1,6 1 0,8 1 0,0 4 0,3 6 0,0 1 0,-1 4 0,-2 5 0,-7 1 0,-4 3 0,-6 1 0,-5 1 1,-4-1-1,-6 3 2,-9 1 1,-6 2 0,-6 3 0,-6 6 1,-9 4 0,-5 6 0,-9 3 0,-5 3 1,-3 1-2,-4 0 1,-4 1-1,0-4 0,0-7-1,3-4 1,2-5-2,4-4 1,2-6-1,4-4-1,3-5 0,6-12 1,-7 14-1,7-14 0,0 0-1,0 0 1,0 0-1,0 0-2,1 10-3,-1-10-6,0 0-10,0 0-6,7-14 0,-7 14-2,-10-22 3</inkml:trace>
  <inkml:trace contextRef="#ctx0" brushRef="#br0" timeOffset="7772">4086 1351 40,'15'-11'15,"-15"11"1,8-11-4,-8 11-10,0 0 0,0 0 2,13 11 1,-8 1 1,1 5 0,1 6 1,1 3 0,1 6 0,1 3-2,0 1-1,1 0-1,-2 2-1,-1-3 0,-1-3 1,-1-4-1,0-4-1,1-4 2,0-4-1,1-5 2,6-6-1,2-10 0,6-5 1,5-10-1,6-4 0,0-10 1,2-2-2,-2-5 1,0 2 0,-6 4-1,-4 5 0,-6 5 1,-5 8-2,-5 4 0,-7 13-1,10-12-1,-10 12-3,0 0-4,0 0-11,-14 5-10,2-5 0,-9-13-1,2-3 1</inkml:trace>
  <inkml:trace contextRef="#ctx0" brushRef="#br0" timeOffset="8550">4275 57 19,'0'0'13,"0"0"1,-13-8-2,13 8-4,0 0-8,12 4-2,-12-4 2,14 11 1,-5-1 2,-1 6 1,1 3 2,-5 6 1,-3 7-1,-3 3 1,-6 4 0,-1 7-2,-7-1 2,-1-1-3,-2-1-2,3-6-3,0-7-1,3-4-2,5-7-1,8-19-4,0 0-2,0 0-2,-3-26 4,6-2 0,0-2 2,-2-8 2,2-1 1,-1 0 6,-3-1 0,1 5 3,-1 3-1,2 3 1,0 1 0,6 3 0,0 0-1,6 3-1,3 1-1,5 3 0,4 0 0,1 4 0,2 1-2,-1 6 1,0 3 0,-4 5-1,-4 6 1,-3 3 1,-5 7-1,-4 4 0,-4 3 1,-4 4 1,-2 1 0,-4 2 1,0-2 1,-5-2 1,0-2 0,-3-4 2,0-2-1,-5-6 0,2-1 0,-6-6-1,2-2-2,-1-4-1,2-3-2,3-4-2,3-5-1,8-2-4,4-5-5,8-2-5,11-1-4,3-7-7,13 4 2,-1-6 0,14 6 3</inkml:trace>
  <inkml:trace contextRef="#ctx0" brushRef="#br0" timeOffset="9223">4764 41 21,'0'0'14,"6"11"0,-6-11 0,0 0-7,2 15-6,-2-15 2,1 20 0,-1-7 1,-2 2 2,0 2 0,-2 1 1,1 3-1,-2 0 1,0 0 0,2 3-1,-2-4-1,3-1-1,-2-2-1,2-3 0,2-14 2,-2 17 0,2-17 1,0 0 0,0 0 1,0 0-1,3-22-1,3 5-1,1-6-1,3-3-3,3-2 0,4 1-1,1 3 0,2 2 1,2 6-1,2 4 1,-3 3-1,0 8 1,-3 2-1,3 3 1,1 5-1,3 2 1,3 2 0,3 1-1,4 0 1,3-3-1,1-2 1,0-4 0,-4-5 0,-5-4 0,-5-4 1,-8-1-1,-4-5 1,-7 1 0,-5-1 0,-4 1 0,-3 1 0,-4 2-1,-1 3 0,-2 0 0,-1 7 0,-5 1 0,-1 4-1,-1 3 1,-2 5 0,1 4-1,-1 4 1,0 3 0,4 0 0,3 2 0,6 2-1,5-1 0,10-3-1,5-4-4,13-4-6,5-6-5,7-11-4,7-5-4,0-12-1,3-2 0,-6-10 2</inkml:trace>
  <inkml:trace contextRef="#ctx0" brushRef="#br0" timeOffset="9901">5519 87 28,'0'0'12,"1"14"-1,-1-14-1,-8 26-7,3-5-2,2 4 2,-1 3 0,1 5 1,-2 1 2,3 4 1,-2 0 2,2 1 0,-2-2 0,2 0-1,-2-2 0,1-3-2,1-5-1,-2-6 1,2-5 0,-2-5-1,4-11 1,0 0 0,-13-13 0,8-9-2,0-7 1,0-10-3,2-7-3,3-4 0,3-3 0,4-1 0,6 4-1,7 3 1,4 5-1,7 8 1,1 5 0,6 9 1,1 6-1,3 7 0,0 5 0,-2 5 1,-3 4-1,-4 2 1,-6 4-1,-6 2 1,-7 5 1,-12 1 0,-10 5 1,-12 1 0,-9 2 1,-9 3 0,-6 3 0,-5-1 0,2-2 0,1-3-4,3-2-6,4-7-18,7-2-3,-2-18-1,8-7-2,-2-20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31.2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0 658 5,'0'0'10,"0"0"0,0 0-1,0 0-2,0 0 0,0 0 1,0 0 2,13 5-1,2-4 2,4-3-3,7 2-1,4-1-1,11 0-1,3-1-1,5 2-1,4 2 0,2-1 0,2 3-1,1 2 1,1 1-1,-1 3 0,0 1 0,0 2 0,-4 2 0,0 3-1,-5 0 0,-2 3 0,-4 3-1,-5 0 1,-4 3 0,-2 1 1,-4 3-1,-7 0 2,0 4 0,-5 2 0,-3 5 0,-6 4 0,-1 1 0,-6 2 1,-1 0-1,-4-1 0,0-1 1,-4-3-1,1-6 0,0-5-1,1-5 1,1-7-1,2-4 0,1-5-2,3-12 0,-2 12 0,2-12-1,0 0-3,0 0-7,1-13-8,2 2-5,-5-7-5,5 1-1,-8-7 1</inkml:trace>
  <inkml:trace contextRef="#ctx0" brushRef="#br0" timeOffset="557">892 1326 65,'0'0'22,"5"11"-2,-5-11-2,0 0-17,15 9-2,-9 3 2,1 5 3,-1 5 1,-2 6 1,-1 5 0,0 4 1,-2 3 0,2 2-1,-2-5 0,3 1-3,0-8-1,3-3-1,1-6 0,3-6 0,3-8-1,2-5 1,2-4-1,1-6 0,2-4 1,2-6 0,0-5 0,-3-1 1,0-3 1,-1-1-1,-3-1 1,0 1-1,-2 0 1,1 2-2,-2 4-1,1 0-3,-1 5-2,-4-1-9,0-1-12,3 5-4,-9-12 0,1 1-1,-7-15 2</inkml:trace>
  <inkml:trace contextRef="#ctx0" brushRef="#br0" timeOffset="1083">1356 550 52,'0'0'19,"0"0"1,4 21-5,0-7-11,2 3-3,-2 4 2,2 6 1,0 4-1,-1 5 2,-3 2-2,-2 4 2,-1 0-1,-4 3 0,0-4-1,1-1-1,-2-3-1,1-9-1,2-5-2,-1-8-1,4-15-6,0 0-5,0 0-3,1-29-1,4 6-2,-6-11 0,3 0 2,-4-12 1</inkml:trace>
  <inkml:trace contextRef="#ctx0" brushRef="#br0" timeOffset="1336">1350 663 33,'3'-16'13,"-3"-4"0,10 8-1,-2-4-1,9 4-6,5-2-2,9 3 0,3-3 1,3 3 0,3-1 0,-2 5 1,1 2 0,-5 2-1,-5 4 1,-6 4-1,-4 4 0,-5 3-1,-6 4-1,-5 3 1,-4 2 1,-5-1 0,-4 1 0,-5-2 0,-4-2 1,-4-4-1,-2-1 2,-3-8-2,2 0-1,-3-7-1,5 0 0,0-3-2,3-2-1,6 0-5,1-3-9,6 0-6,8 11-7,2-28 0,9 12 0,-4-10 1</inkml:trace>
  <inkml:trace contextRef="#ctx0" brushRef="#br0" timeOffset="2616">2215 455 16,'0'0'13,"22"31"0,-19-13-1,3 6-8,-5 1-1,1 3 2,-8-2 3,-5-3 3,-5-2 1,-6-4 2,-6-2 0,-6-5 1,-2 0-2,-5-6-2,4 1-3,-1-4-3,4-2-4,9-5-3,6-7-7,11-3-4,9-6-6,7-13-5,13 2-4,3-13 1,12 1 1</inkml:trace>
  <inkml:trace contextRef="#ctx0" brushRef="#br0" timeOffset="3167">2078 525 53,'-17'0'14,"17"0"0,-11-15-3,9 1-15,5-2-3,3-4 3,5-1 2,2-1 2,4 1 2,5 2 2,2 3 0,1 5-1,0 4-1,-1 7 0,-2 5 0,1 5-1,-6 6 1,-3 5-1,-2 1 1,-5 3 1,-4 1 1,-4 1 0,-3 0 2,-7-5 1,-3-2 1,-3-4-1,-2-1 1,-5-4-2,1-3 0,0-4-2,1-3-4,3-4-9,3-4-7,2-12-9,11 0-1,3-15-1,13 0 1</inkml:trace>
  <inkml:trace contextRef="#ctx0" brushRef="#br0" timeOffset="3733">2594-12 33,'0'0'16,"13"5"0,-13-5-2,7 15-3,-2-3-2,1 7-2,-2-1 2,1 8-2,-3 3 0,-2 3-1,-2 3 1,-5 1-2,-1 4 1,-4-1-2,-1 1 0,-1-3-1,3-3 0,0-2-2,3-7 1,5-4-2,9-7 0,12-8-3,8-8 0,9-7 1,5-6-1,6-3 1,1-3 1,-2-1 0,-5 2 0,-9 2 1,-7 7 1,-10 4 1,-14 7-1,9 11 0,-11 4 0,-3 5 0,-1 4 1,-2 0 0,-1 4 1,-4-2 1,1 0-1,-2-7 1,-3 0 0,-6-5-1,-1-2 0,-5-5-1,0-4-1,-3-3-5,-1-6-9,1-9-12,7-1-4,1-13 1,10 1-2,2-12 1</inkml:trace>
  <inkml:trace contextRef="#ctx0" brushRef="#br0" timeOffset="4556">3349 315 25,'0'0'17,"0"0"-1,0 0-1,0 0-5,0 0 0,0 0-2,0 0-2,0 0-2,-3 24-1,5-6-1,-1 8 0,-1 10 2,-1 6 0,-2 8 1,-3 4 0,-5 4 1,0 2 0,-6-3 1,1-1 0,-6-8 1,1-4-3,-1-10 2,1-3-3,1-12 0,0-6-1,1-7-2,3-11-1,4-10-4,3-13-2,2-8-4,3-12-2,8-6-1,-1-9-1,8-3-2,-1-1-2,1 2-1,2 10 1,-7 0-1,4 16 2,-12-1 0</inkml:trace>
  <inkml:trace contextRef="#ctx0" brushRef="#br0" timeOffset="4921">3088 299 21,'-22'7'14,"22"-7"1,-14 3 0,14-3-3,16-3-4,11 1 0,9-4 1,14 0 2,11-1 1,9 0-2,7 2 1,1-1-2,-2 5-1,-8 1-3,-11 3-3,-14 1-16,-9 7-11,-34-11-1,11 2-2,-32-14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10:35.91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19597 2942 258,'0'0'903,"0"0"387,0 0 258,0 0 0,0 0 129,0 0-387,0 0-258,0 0-258,0 0 0,0 0-387,0 8 258,0-8-387,2 13 387,3-1-258,-5-12 129,11 27-129,-7-9-129,2 1 258,-2 1-129,3 5-129,-4 0 0,4 4 258,-4-3-387,1 7 258,-2-5-258,0 3 129,1-4-129,-1 2 129,-1-4-129,-1-3 0,0-5-129,0-4 0,0-13 0,1 18-129,-1-18-258,0 0-516,14-1-1677,-14 1-1290,14-33-387,-3 10 258</inkml:trace>
  <inkml:trace contextRef="#ctx0" brushRef="#br0" timeOffset="1">19607 2926 2580,'-4'12'2451,"4"-12"258,0 0-2967,0 0 0,0 0 0,0 0 516,0 0 129,0 0 387,0-8 0,0 8 258,0 0-129,14-11 0,-14 11 0,19-11-258,-6 8-129,4-2-129,2 3-258,2 1 0,3 1 0,2 0-129,0 0 0,-1 0 0,-1 0 0,-4 1 258,-3 3-258,-2 1 0,-15-5 0,19 14 129,-19-14 129,6 23-129,-6-12 129,0 4-129,-1-3 387,-8 4-258,-2-5 129,-4 4 258,-5 0-516,0 1 0,-4-2-129,0-2 129,-3 3-258,3-5 258,-3 2-258,4 0-129,0-7 258,5-1 129,1 1 0,4-2-129,13-3 129,-17 3 129,17-3-129,0 0-129,0 0 129,0 0 0,0 0 0,0 0 0,0 0 0,14 12 0,-2-7 0,3 4 0,1 0 129,3 6-129,0-6 0,2 6-129,1-2 129,-3-2 0,0 3-129,-3-1 0,1 3 0,-6-3 0,2 0 129,-3 0 0,-3 2-129,0-3 129,-1 1-129,-6-13 0,12 15 0,-12-15 129,16 10-258,-16-10-258,19 0-1161,-7-4-2451,-3-13-129,0-4-516,-1-8 129</inkml:trace>
  <inkml:trace contextRef="#ctx0" brushRef="#br0" timeOffset="2">20126 3231 1032,'0'0'2838,"0"0"129,0 0-387,0 0-2838,-11 3 258,11-3 129,0 0 516,-17 0 258,17 0 129,-16-9 129,16 9-129,-17-20 258,14 8-129,-7-8-129,10 2-387,-3-7 129,3 1-516,7-1 0,6 0-129,3 2-258,3 3 129,6-1-258,1 6 129,3 3 0,-1 5 129,-1 2-258,0 2 129,-3 3 129,0 3 0,-8 7 129,1 2-129,-5 5 129,-4 0 258,-2 6-258,-3 1 0,-3-1 129,0 3-129,-1-4 0,-7 2 129,-3-6-129,-1 2-258,-6-4 387,-1 1 0,-3-5-129,-1 0 129,-1-4-129,2 0 129,-1-4-258,2-4 0,4 0-387,-1-12-516,18 12-1548,-19-28-1548,12 4-516,1-3 258,3-4-129</inkml:trace>
  <inkml:trace contextRef="#ctx0" brushRef="#br0" timeOffset="3">20556 3268 1419,'-17'-9'2064,"17"9"0,-15-13-129,6 4-258,9 9-387,-12-25 0,10 13-516,0-4 129,2 0-129,5-1-258,5-2 0,1 3-258,2 0-258,3 0 129,2 4-129,1-1 0,0 4 0,-2 1 0,2 3-129,-1 3 129,-1 2 0,-1 0 0,-1 0 0,-2 10-129,-13-10 129,18 21 0,-13-9 129,-2 3 0,-3-2 0,-2 3 129,-5 4 258,-7-8-129,2 5 0,-7-8 129,0 8 129,-4-7-387,4 4 0,0-6-129,0 0-129,4-4 0,-2-2-258,17-2-129,-16 0-516,16 0-774,0 0-2064,0-21-258,11 6 129,-1-12-129</inkml:trace>
  <inkml:trace contextRef="#ctx0" brushRef="#br0" timeOffset="4">20964 2974 903,'12'6'2322,"-12"-6"-774,0 0-1677,9 15 129,-9-15 387,7 14 129,-7-14 387,8 21 387,-6-11 0,1 5 0,-3-3 129,6 8-129,-6-2-387,5 8-258,-5-6-129,4 4-129,-2-3-258,-2 0 0,2-1-129,-1-1 129,-1-5-129,0-14-129,0 18 129,0-18-258,0 12-774,0-12-1161,0-6-1161,0 6-516,0-27 0</inkml:trace>
  <inkml:trace contextRef="#ctx0" brushRef="#br0" timeOffset="5">20815 2922 2451,'-16'2'2709,"16"-2"516,0 0-2580,0 0-387,14 5 0,3-2 129,3-1 129,7 3 129,5-5 129,8 6-129,-3-6 258,8 0 0,-4-3-129,0 3 0,-7-5 0,0 5-129,-12-3-129,1 1-258,-10 0-129,-13 2-129,15 0-129,-15 0 0,0 0-129,0 0 0,0 0-129,0 0-387,0 9-2064,0-9-1290,0 0 0,-13 0 0</inkml:trace>
  <inkml:trace contextRef="#ctx0" brushRef="#br0" timeOffset="6">20262 3592 1,'0'0'773,"7"8"775,-7-8 258,0 0 387,0 0-129,0 0 0,0 0-258,0 0-129,0 0-903,0 0-387,0 0-129,0 0-258,0 0 0,0 0 129,-5 9 0,5-9 0,0 0 129,0 0 0,-3 12 0,3-12 0,-1 14 0,1-1 0,-1-3-258,1 3 258,-1 0-129,1 6 0,-2-5 129,2 3 258,-2-2-258,1 4 0,-5 1 129,4 6-129,-4-2 0,2 4-129,-1-2 0,0 7-129,0-1 0,2-1 0,0-6 129,2 1 129,-4-2-129,4-4 129,-3-3 0,0 0 0,0-5-129,2 5 258,-4-6-258,4 0 0,2-11-129,-1 12 0,1-12 0,0 0 129,0 0-129,0 0 0,0 0 129,0 0-129,-7 12 0,7-12 0,0 0 0,-5 13 129,5-13-129,0 0 0,0 0 0,-6 12 0,6-12 0,0 0 129,0 0-129,0 0-129,0 0 129,0 0-129,0 0 129,0 0 0,0 12 0,0-12-129,0 0 129,0 0 0,0 0-129,0 0 0,1 10-129,-1-10-129,0 0-258,0 0-645,12-4-2838,-12 4-258,0 0-258,6-11 0</inkml:trace>
  <inkml:trace contextRef="#ctx0" brushRef="#br0" timeOffset="7">19963 4192 1548,'-2'-11'1806,"2"11"129,0 0 0,-3-11-258,3 11-516,0 0-129,0 0-387,0 0-387,0 0-258,0 0 0,0 0 0,0 0 129,0 0-129,9 10 129,-9-10 0,10 15 258,-5-3-258,1 2 129,0 7-129,0-3 129,2 4 0,0 1-129,0 2 0,2-1 0,2 0 0,-1-7 258,3 1 258,-3-4-129,5 2 129,-5-9-129,9 4 0,-5-9 0,4 2 129,-4-4-258,4 0-129,-4-8 129,4 1 0,-8-8 129,6 0 0,-10-8 0,5 2 0,-7-4-129,2 0-129,-3 1 0,1 2-129,-2 0 0,1 8 0,-3 1-129,-1 13-129,0 0 0,5-16-258,-5 16-258,0 0-1419,0 0-2322,0 0-258,0 0-387,0 0 129</inkml:trace>
  <inkml:trace contextRef="#ctx0" brushRef="#br0" timeOffset="8">19557 4544 1,'0'-17'2192,"0"17"-1934,0 0-258,0 0 516,0 0 387,0 0 387,0 0 516,0 0-129,0 0 129,0 0 0,0 0 0,0 0-516,0 0-516,0 0-129,-3 11-387,3-11-129,-5 12 129,5-12-258,-1 18 129,-1-6 0,2 1-129,0 0 258,3 8-129,0-2 0,2 6 129,-3 0-129,2 4 0,-2 0 0,-2 5 0,0 1-129,0-5 129,-1 1 0,-2-6 129,-1-2-129,2-3 0,-1-5 0,3-3 129,0-12-129,0 0 129,13 1-258,-2-2 258,3-7-129,1-4 129,-3-2-129,3-1 129,-2-4-129,-1 2-129,-2-3 258,1 3-129,-2-2-129,3 1 0,1 1 0,-1 0 0,5 5 129,-5 4-129,5 1-129,-3 5 258,0 2-129,-1 0-129,-2 6 129,1 4 0,-5 3-129,1 4 129,-2 0 0,-4 1 0,1 2 0,-1 3 0,-2-1 129,1 0-129,-1-2 129,0-2 0,0-1-129,0-1 0,0 0 0,0-4 0,0-12 0,0 14 0,0-14-258,0 0-258,2 16-258,-2-16-1161,0-10-2451,0 10-129,0-27-387,2 13 129</inkml:trace>
  <inkml:trace contextRef="#ctx0" brushRef="#br0" timeOffset="9">19968 4766 1032,'15'0'2580,"-15"0"-1548,0 0-129,0 0 258,0 0 129,11 0-129,-11 0 129,14 3 0,-14-3-258,20 6-258,-7-6-129,4 7-129,0-4 0,3 4-129,0-2 0,1 2-258,-1 1 258,0 4-258,-1 2-129,-1 1 0,0 2 129,-4-3-129,-3 2 0,0-2 129,-4 2 0,-1 3 0,-3-4-129,0 2 129,-3-2 129,0 3 0,-6-3 0,0 2 129,-4-4 0,-1-1 0,-7-4 129,5 5-129,-8-7-129,4 3 0,-3-5 0,0 0-129,-2-3 0,5-1-129,-2 0 129,5-7 0,-2 0 0,16 7 0,-19-24 129,12 12-129,4-4 0,1 3 0,2-2-129,3 1 0,7-2 0,0 2-129,3 2 129,2-2-129,1 5-258,1 0 258,6 5-129,-3-5-258,7 9-258,-7-8-774,11 8-2838,-3 0-129,-3 0-258,5 0 129</inkml:trace>
  <inkml:trace contextRef="#ctx0" brushRef="#br0" timeOffset="10">20458 5063 1,'0'0'3224,"2"16"259,-2-16-258,0 0-2709,-2-8-645,2 8 0,-8-12 129,8 12 129,-14-21 0,4 7 129,1 0 258,0-3 258,3 2 0,-2-6 0,4 4 0,3-2-258,1 4 129,1-2-387,8 5 0,2 0-129,2 2-129,4 3 0,-1 3-129,5 1 129,0 3-129,-1 0 129,0 3 0,-2 5 0,-4 0 0,0 5 0,-7 1 129,0 2-129,-4 3 0,-3-2 129,0 3 0,-1-1 258,-2 0-129,-9-4 258,3 2 0,-8-5 129,6 1-129,-7-1 0,4-3-129,-3-4-129,3 0-129,3-4-129,0-1-258,11 0-129,-20-15-387,20 15-1161,-12-25-2193,9-1-387,3 3 0</inkml:trace>
  <inkml:trace contextRef="#ctx0" brushRef="#br0" timeOffset="11">20623 4489 1032,'-13'-11'3096,"13"11"0,0 0-258,0 0-3354,0 0 129,0 0 387,0 0 129,0 0 387,8 0 129,-8 0 258,0 0 258,5 9-129,2 2 258,-7-11-258,10 20 0,-10-20-129,15 30-129,-10-11-129,6 10-258,-4 0 0,1 5-258,-3 2 258,1 3-387,-4 2 258,-1 1-129,-1-2 0,-2-1 129,-5 0-129,0 1 129,-3-5 0,0 1 0,-1-4-129,3-3 0,0-4-129,2-3 0,2-6 0,4-16 0,-3 19 0,3-19-129,0 0 0,7 7-129,3-4-903,-10-3-1548,10-12-1548,-1 2-516,-5-6-258</inkml:trace>
  <inkml:trace contextRef="#ctx0" brushRef="#br0" timeOffset="12">19326 5247 129,'0'0'774,"0"0"129,0 0 258,0 0-129,0 0 129,0 0 129,0 0 258,0 0-387,0 7 0,0-7 0,0 0-129,0 0 0,0 0-258,0 0 0,0 0-129,-8 0-387,8 0-129,-13 3-129,2-1 0,-3 1 0,-5 3 0,-7 0 0,0 0 129,-6 0 129,-4 1-129,-7 3-129,-1 0 129,-2 1 0,-2-1-129,3 5 0,-4 2-129,6-3 129,-2 1-129,6-1 129,2 1-129,2-5 258,3 2-258,7-5 258,3-6-258,6 5-645,4-6-129,12 0 0,0 0-903,0 0-1161,7-6-1161,-7 6 0</inkml:trace>
  <inkml:trace contextRef="#ctx0" brushRef="#br0" timeOffset="13">18335 5543 129,'0'0'2064,"0"0"129,0 0 387,0 0 0,0 0-129,0-7-387,0-6-516,10-1-1032,-1-3 0,9-3-387,0-2 0,3 1 129,1-1 0,-1 0 129,-1 0-258,-1 5 387,-4 2-258,-2 4-129,-13 11 0,17-13-258,-17 13 0,0 0 0,11-7 0,-11 7-129,0 0 0,0 0 129,0 0-129,0 0-258,0 0-387,0 0-387,6 13-387,-6-13-387,0 18 0,0-18-903,-5 20 387,-3-8-129</inkml:trace>
  <inkml:trace contextRef="#ctx0" brushRef="#br0" timeOffset="14">18362 5508 1548,'-4'12'1548,"4"-12"129,12 16 0,-12-16 258,20 9-387,-20-9-387,22 15-129,-22-15-129,20 19 0,-20-19-129,19 19-129,-19-19-129,22 19 129,-10-12-129,5 0-129,0-4 0,3 4-129,0-4 129,-3 1-258,0 2-129,0-2 0,-5 1-129,-12-5-129,15 5-129,-15-5-129,0 0-1290,0 0-2322,0 0 0,0 0-387</inkml:trace>
  <inkml:trace contextRef="#ctx0" brushRef="#br0" timeOffset="15">17054 5617 903,'0'0'2709,"0"0"-516,0 0-774,0 0-903,0 0-129,0 0-258,0 12 0,0-12 0,0 0 258,2 13-129,-2-13 0,1 18 129,-1-6-129,1 0 0,1 1-129,2 3 129,-1 4-129,0 0 0,1 4-129,1-1 129,0 2-129,-2 0 129,3 2-129,-2-1 129,1-4-129,0-1 129,-1-4-129,0-2 0,-4-15 0,6 19 258,-6-19-258,5 10 258,-5-10 0,0 0 258,0 0 0,0 0 129,0 0-129,0 0 129,7-15-129,-1 0-258,-1-4 0,5-4-258,-1-5 0,4-2 0,1-2 129,1 3-129,0-3 0,0 6 258,-2 1-258,2 3 129,-2 6-129,-1-1 0,1 2 0,1 6 0,-2 1 0,-1 4-129,1 0 129,-1 1 0,-11 3 0,17 0 129,-17 0-129,10 16 0,-6-1 0,1 2 129,-3 2-129,2 3 0,-2 4 0,-1-1 0,0 2 0,-1-1 129,0-1-129,0-4 0,0 1 129,-1-4-129,-1-3 0,0-1 129,2-14-129,-3 18-129,3-18 129,0 0 0,0 0-387,5-9-1032,3-7-2451,4 0-258,-3-11-129</inkml:trace>
  <inkml:trace contextRef="#ctx0" brushRef="#br0" timeOffset="16">17546 5811 1548,'13'0'1935,"-13"0"-258,13 5-774,-13-5 0,15 0-258,-15 0 0,21 0 129,-21 0 129,21-5 129,-10-7 0,3 7 129,-7-7-258,7 4-129,-9-4 0,-5 12-387,12-21-129,-12 21 129,2-17-387,-2 17 0,-5-17 0,5 17 0,-12-12 0,12 12 0,-18-7-129,18 7 129,-19-1-258,19 1 258,-19 0 0,19 0 0,-19 12-129,19-12 129,-15 14 0,15-14 0,-16 17-129,16-17 129,-12 20 0,6-7 0,-1 1 0,2 0 0,2 2 0,-1 1 129,1 1-129,0 2 129,2 1-129,1-2 0,0-1 258,0-1-258,0-1 129,0 1-129,1-5 0,3-1 0,-4-11 0,8 18 0,-8-18 0,17 10-129,-6-7 129,2-3-258,1 0 258,3-3-387,3-1-645,-4-6-1806,1-7-1032,6 5-387,-7-10 388</inkml:trace>
  <inkml:trace contextRef="#ctx0" brushRef="#br0" timeOffset="17">17743 5753 2580,'0'0'2967,"0"0"0,0 0-2064,-11 12-1419,11-12 0,0 0 258,0 0-129,2 12 645,-2-12 129,0 0 129,3 15 0,-3-15 129,3 14 129,-3-14-129,2 22 0,-2-9 129,5 5-258,-5-1 0,6 2-129,-3 0 0,6 1 0,-4-5-129,5 2 129,-6-6-129,7 0 0,-11-11 129,15 12 0,-15-12 129,15 2 0,-15-2 129,11-6-258,-8-5 0,-3 11 0,12-25 0,-5 9-129,-2-3-129,2 2-129,0 0 129,2 0-129,1 3-129,-1 2 129,4 5 0,-2-3-129,-1 7 129,-10 3-129,20-4 129,-20 4-129,18 4 129,-18-4-129,14 17 129,-7-5 0,0 3 0,1 2 0,-1 1-129,0-1 129,1 1 0,0-4 129,-2 0-258,1-2 258,-7-12-129,13 15 129,-13-15 0,11 4 0,-11-4 129,11-5-129,-6-7 129,2 0 0,-2-9-129,1-1 258,-1-7-258,0 3-129,0-3 129,-1 2-129,2 1-129,-2 1 0,3 7-129,0-1-129,5 9-258,-8-8-903,11 8-2838,-15 10-258,13-19-387,-13 19 258</inkml:trace>
  <inkml:trace contextRef="#ctx0" brushRef="#br0" timeOffset="18">18382 5828 3096,'12'0'2838,"-12"0"-129,0 0-129,0 0-516,-3-17-774,3 17-258,0 0-387,-11-4 258,1 0-258,10 4 0,-18 0-258,18 0 0,-21 8-129,21-8 0,-21 17-258,21-17 129,-20 17-258,20-17 0,-14 16 0,14-16 0,-8 13 0,8-13 129,-2 15-129,2-15 129,0 0 129,10 16-129,-10-16 0,21 15 0,-6-6-129,-1-2 129,2 3-129,-1-3 129,-1 4-129,-3 0 129,-11-11-129,18 20 129,-18-20 0,5 18 0,-5-18 129,0 18-129,0-18 258,-18 19-129,3-11 0,1 4 129,-4-5-129,-3 2-129,0 0 0,0-4-387,5 8-1032,-8-9-2709,4-4-258,3 0-387,-5-8 130</inkml:trace>
  <inkml:trace contextRef="#ctx0" brushRef="#br0" timeOffset="19">16883 6244 1548,'-13'8'1935,"3"-4"-129,-1 3 258,-8-4-387,4 4-258,-9-5 258,2 8-387,-11-6 0,5 8-129,-7-9-258,2 9-258,-8-7-129,4 9 258,-6-7-258,2 4-129,-2-4 0,3 4-129,-2-3-129,3 1 0,6-2 0,5-1-129,6 1 0,5-7-129,17 0 0,-11 0-129,11 0-774,13 0-2709,4-9-903,4-1-129,-4-8 0</inkml:trace>
  <inkml:trace contextRef="#ctx0" brushRef="#br0" timeOffset="20">14933 6593 258,'0'0'1935,"0"0"-1032,0 0-516,0 0-258,0 0-129,0 0 258,0 11-129,0-11 129,0 14-129,0-14 129,-5 21-129,4-7 0,-1 3 0,-1 1-129,0 2-129,-1 2 258,-2 2-129,-3 3 258,0-3 258,-4 5 129,-1-6 258,-1 1 0,-1-1-258,4 0 0,-1-7 0,6-1 0,2-3-258,5-12-129,2 16 0,13-10 0,3-6 0,9 0 258,-2 0-129,7-1 0,-4-6 129,5 5-258,-3-3 0,-2 3-129,-4 1 0,-3 0-129,-1 1 258,-2 0-258,1 0 0,-3 0-258,-3 2 258,0 0 0,-1-2-129,0 0-387,0 0-2193,1 0-1161,-11-12-129</inkml:trace>
  <inkml:trace contextRef="#ctx0" brushRef="#br0" timeOffset="21">14933 6809 1548,'-10'4'3741,"10"-4"129,0 0-258,0 0-3354,0 0-129,10 0 0,-10 0-129,20-4 0,-6 4 0,1-1 0,4 0 0,1-2 0,2 3 0,3-1 0,-1 1 0,-1-3 0,-1-1-387,3-1-1548,2 0-1806,-17-10-129</inkml:trace>
  <inkml:trace contextRef="#ctx0" brushRef="#br0" timeOffset="22">14838 6587 903,'0'11'3741,"0"-11"0,22 0-129,-6-3-2838,10-2-1032,7 1 516,8-2-258,5-1 0,1-2 0,4 3 0,0 0-258,-2 3 129,6 0-774,-5 3-2064,-8-2-774,4 4 0</inkml:trace>
  <inkml:trace contextRef="#ctx0" brushRef="#br0" timeOffset="23">15528 6842 2709,'-11'-1'2580,"11"1"-387,-16-2-645,4-1-387,12 3 0,-25 0-387,15 5 0,-7 0-387,4 3-129,-3 1 129,3 6-129,-4-1 0,5 3 129,-2-2 0,5 0-129,-1-1 0,4 0-129,1-2 129,5 0-129,0-12 129,4 18-516,8-12 516,0 4-258,6-2 129,3-1-258,4-2 129,2 0-258,5-3-129,-4-3-387,8-1-1032,-8-8-1161,2-6-1290,1 7 129</inkml:trace>
  <inkml:trace contextRef="#ctx0" brushRef="#br0" timeOffset="24">15706 7006 1677,'-20'0'3999,"-5"3"129,25-3-516,0 0-3096,-10-12-387,10 12-129,2-23 0,5 13-129,5-2 258,2 0-129,2 0 0,5 4 129,-3-1 0,5 5 129,-3 1-129,3 3 258,-2-1-258,1 1 129,-4 1-129,2 5 0,-6 3 0,0 0 0,-7 4 0,-2 4 0,-5 0 258,-5 5-129,-10-4 258,-2 6 0,-9-10 258,0 7-258,-6-9 0,4 5 0,-4-10-258,8 0-129,3-4-645,-1-3-774,22 0-2322,-8-21-903,8-3-387,5-1 0</inkml:trace>
  <inkml:trace contextRef="#ctx0" brushRef="#br0" timeOffset="25">16083 6917 1935,'0'17'2451,"0"-5"-774,-1 3-129,1 6-516,-5-4 129,5 4-129,-4-8-129,4 6-129,-4-7 0,4 2-258,0-14-258,-3 14-129,3-14 0,0 0-129,0 0 129,0-12 0,0-1 387,0-2 0,-3-3 0,-2-1 129,-4-1-129,3 3-129,-2 0 0,8 17-258,-12-21-129,12 21-129,0-13 0,0 13 0,0 0-129,13-13 258,-13 13 0,16-7 0,-16 7 129,18-7-129,-18 7 129,13-2-129,-13 2 129,13-3-258,-13 3 258,0 0-129,10-3 0,-10 3 0,0 0 0,0 0 0,0 0 0,0 0 0,0 0 0,0 0-129,0 0 258,0 0-129,0 0 0,0 0 0,0 0 0,0 0-129,0 0-129,0 0-129,0 0-516,0 0-903,0 0-2193,0 0-516,0 0 258</inkml:trace>
  <inkml:trace contextRef="#ctx0" brushRef="#br0" timeOffset="26">16128 7005 129,'0'0'1806,"0"-16"129,0 16-3096,0 0-129,0 0 129</inkml:trace>
  <inkml:trace contextRef="#ctx0" brushRef="#br0" timeOffset="27">16128 7005 1,'-25'-16'902,"15"29"388,10-13-129,0 0 258,-14 11 129,14-11-129,0 0-129,0 0-258,0-11-258,0 11-258,18-24 129,-6 11-258,2-2 129,3 5 0,0-3 0,-1 5-129,2-1-129,-2 3 258,-2 2-387,-1 3 129,0 0-129,-13 1-129,19 0 129,-19 0 0,14 0 0,-14 0 129,0 0 129,13 16-129,-13-16 0,6 22 0,-6-6-129,4-3 0,-4 6 0,0 3-129,0-3 129,0 3 0,-5-7 258,1 2-258,-1-5 0,0 0-129,5-12 0,-4 11-258,4-11-387,0 0-1032,9-4-2451,8-2-387,-4-10-258</inkml:trace>
  <inkml:trace contextRef="#ctx0" brushRef="#br0" timeOffset="28">16623 6975 3096,'-11'0'4128,"-9"3"0,20-3-387,-22 6-2838,22-6-774,-17-2-129,17 2 129,-14-10 129,14 10 0,-8-16 129,6 4 129,2 12-129,0-22 0,4 11 0,6 0-258,5 1 129,4-5-129,3 1-129,3 3-129,3 3 129,-1 0 0,0 3-129,0 5 129,-5 0 0,-1 3 0,-3 7-129,-4 4 129,-2-1 129,-7 8 0,-2 0 0,-3 1 129,-7 5 0,-11-5 129,0 4 0,-5-6-129,-3 2 129,-4-9-129,3-5-129,-3-1 129,4-5-129,1-2-258,4-9-129,6 0-387,0-15-774,15 0-2451,2 1-774,7-10-387,7 2 129</inkml:trace>
  <inkml:trace contextRef="#ctx0" brushRef="#br0" timeOffset="29">16950 6895 903,'9'-9'3225,"0"9"-129,-9 0-2193,0 0-774,0 0 129,15-6 258,-15 6-129,0 0 387,9 13 0,-9-2 0,0 5 258,0-2 0,0 10-129,-6-8 0,6 9-258,-6-9 129,5 7-258,-2-11 0,1 4-129,2-16-129,0 13 0,0-13 0,8 1-129,2-4 129,9-8 0,0-4 0,7-3 129,-5-2 0,6 3 0,-5-2-129,-3 7 258,-6-3-258,1 8 0,-3-2-129,-11 9-129,18 0 129,-7 0-258,-11 0 258,20 0-258,-20 0 129,19 2 0,-19-2 129,13 17-258,-13-17 258,11 22-258,-6-8 129,-1-1 0,0-1 129,2-1-129,-6-11 0,14 9 0,-1-9 0,4-3 129,3-7-258,6-5 258,0-2-129,1 1 0,-3-1 129,-2 1 0,-6 4-129,-3 8 129,-13 4 0,5 8-129,-5 8 0,0 3 0,-4 5 0,3-2-129,1 5 129,-1-3-129,1-6 0,0-5-258,6 2-903,-6-15-1935,0 0-1419,0 0-258,0 0-258</inkml:trace>
  <inkml:trace contextRef="#ctx0" brushRef="#br0" timeOffset="30">17694 6944 645,'6'21'2451,"-6"-21"129,7 17 0,-7-17-3612,12 13 516,-8-2 1032,-4-11 0,7 18 645,-7-18 258,0 23 258,0-13-258,0 13-129,-4-5-387,4 4-387,-4 3-129,4-2-129,-1-1-258,1-8-129,0 3-2193,0-17-1677,13 0-516,-3-11 258</inkml:trace>
  <inkml:trace contextRef="#ctx0" brushRef="#br0" timeOffset="31">17744 6706 8901,'-14'28'5031,"8"-11"-258,5-4-516,-1 0-4386,2-13-645,7 23-903,-7-23-2709,14 7-387,-14-7-516,16-17 258</inkml:trace>
  <inkml:trace contextRef="#ctx0" brushRef="#br0" timeOffset="32">18161 6968 5805,'13'5'3999,"-13"-5"-903,0 0-258,0 11-4515,0-11 0,-3 12 516,-7-6 258,-3 3 774,-1 4 387,-10-5 774,3 6 387,-8-8 0,5 10-258,-6-6-129,5 5-387,-2 0-129,5 2-129,4-1-258,6 2-129,7 1-129,5-5 0,3 5 129,11-6 0,5 2 129,7-4 258,2 2-258,4-6-129,5 5-1290,4 0-2709,-9-12-258,3 2-516</inkml:trace>
  <inkml:trace contextRef="#ctx0" brushRef="#br0" timeOffset="33">20109 5395 2193,'0'0'1419,"0"0"-387,0 0-774,0 0-129,-13-3-129,13 3 129,0 0 258,0 0 0,0 0 387,0 0 0,0 0 0,0 0 129,-11 3-129,11-3-258,0 12 0,0 2-258,0-1-129,0 6 0,0 1 129,1 6-129,-1 2 0,3 4 0,-3 0 0,2 4 0,-2 3 258,1-1-258,0 3 129,2 1 0,-1-4-129,-1-1 258,2-4-129,-2-1 0,0-7-129,0 1 0,0-8-129,0-3 0,1-2-129,-2-13-258,7 21-903,-7-21-2064,0 0-516,0 0-129</inkml:trace>
  <inkml:trace contextRef="#ctx0" brushRef="#br0" timeOffset="34">19963 5971 1,'0'0'2579,"0"0"-128,0 0-1032,-5 13-645,5-13-774,0 0 0,3 11 0,-3-11 0,0 0 129,12 12 0,-12-12 129,0 0 129,0 0 0,0 0 129,6 12-129,-6-12 258,0 0-387,0 0 258,0 0-258,-5 11 0,5-11 129,-3 13-129,3-13 0,2 19 0,4-9 0,2 6 0,1 4 0,6 0-129,-1 0 0,3-2 129,-4 0-129,3-3-129,-5-2 258,2-3 0,-13-10 0,14 9 129,-14-9-129,10 0 0,-10 0 129,14-2-129,-14 2 258,16-16-258,-16 16 129,18-17 0,-8-2 0,-2 4 129,0-7-258,-2 5 129,-1-7-129,-2 2 0,1-7-258,-3 6-129,3 2 0,-1 0-387,6 8-387,-6-8-1677,5 6-1806,8 8-129,-6-6 0</inkml:trace>
  <inkml:trace contextRef="#ctx0" brushRef="#br0" timeOffset="35">19814 6660 1935,'-1'10'2838,"1"-10"-387,0 0-2709,0 0 129,0 0 516,0 12 0,0-12 258,13 0 0,-13 0 0,21-10 129,-8-2-258,2 1-129,-2-3 129,2-1-129,-3-3 0,-4 3 129,-3-2 0,-2 4 0,-3-2-129,0 15 0,-3-22 129,3 22-387,-15-12-129,4 7-258,1 5 129,-6 0-129,3 1 129,-4 5 0,4 4 0,-5 2 129,3 2 0,-1 5 129,0 2-129,4 3 129,0 1-129,3 4 0,7-2 0,2 2 0,0-4 129,7-3-129,6-3 0,5-2 258,-2-3-258,5-3 0,2-7-258,-3-2-258,5-2-1935,6-2-1419,-10-15-258,7 1 259</inkml:trace>
  <inkml:trace contextRef="#ctx0" brushRef="#br0" timeOffset="36">20160 6389 1806,'0'0'3225,"0"0"258,0 0-2709,0 0-258,0 0-258,0 0 0,0 0 258,0 0 0,-2 14 258,2-14-129,0 17 0,0-2 129,1 7-258,1 5 0,3 6-258,0 7-129,-2 3 0,1 5 0,-3 6-129,5-2 129,-5 2 0,-1 1 258,0 1-258,-1-7 258,-1 1-258,-5-2 129,0-6-129,-2-5-129,1-7-129,2-5-1032,-2-14-1806,8-11-1290,-2-7 0,2-23 0</inkml:trace>
  <inkml:trace contextRef="#ctx0" brushRef="#br0" timeOffset="37">20359 6478 1548,'0'15'3612,"-5"3"387,5-18-387,-14 24-2838,12-1-774,0 2 0,1 8 0,0 3 0,1 6 258,-1-1-258,0 4 258,-2 3 129,1 2-129,-5-4 387,2 3-387,-3-7 129,2-3-258,0-7-129,-2-9-645,6-3-774,2-20-1419,-20 3-1419,20-3 258</inkml:trace>
  <inkml:trace contextRef="#ctx0" brushRef="#br0" timeOffset="38">19951 6809 129,'0'0'4128,"3"8"129,7-8-516,10 0-1935,14 0-516,4-8-129,15 7-387,3-4-258,6 0-129,-1-2-387,-1 0 0,0 6-516,-13-5-387,0 6-1419,-11 0-1935,-15 0-258,-2 0 0</inkml:trace>
  <inkml:trace contextRef="#ctx0" brushRef="#br0" timeOffset="39">20584 6757 1677,'9'11'3354,"-9"-11"129,17 3-129,-2-3-3870,4-1 258,0-3 258,3-1 258,2-2 258,-2-5 129,3 2 129,-1-5 0,-2 3-129,-3 0 0,-1 3-129,-6-5-129,-1 3 0,-11 11 0,5-18-129,-5 18 0,-10-14 129,-5 5-129,2 3 129,-8 1-258,1 5 0,-2 0-129,-2 2 129,1 8-258,-1 0 129,4 7 0,-4 0 0,6 2 0,1 4 129,0-1-129,4 1 258,0-3-129,4-2 0,3 3 0,2-1 0,3 0 0,1-1-129,3 0 0,5-3-129,6 2-258,2-7-387,15 3-1290,-2-7-2322,4-7-129,8 0-387</inkml:trace>
  <inkml:trace contextRef="#ctx0" brushRef="#br0" timeOffset="40">21026 6702 2322,'17'0'2451,"-17"0"-1935,0 0 516,0 0 129,-11 7 0,11-7 129,-12 14-129,1-7-129,0 9-129,-5-5 0,3 6-387,-6-3 129,4 5-387,-2 1 0,3 2-129,1-2 0,4 4 0,3-2 129,5-4 0,1 1-129,8-6 129,6 1 0,4-4-258,3-4 258,4-6-258,0 0-258,0-6-258,0-8-387,-3-5-516,3-3-129,-7-8-903,0-6-516,3 0-1161</inkml:trace>
  <inkml:trace contextRef="#ctx0" brushRef="#br0" timeOffset="41">21316 6423 1935,'0'10'2709,"0"3"-645,0 5-258,-7 8 0,4 8-129,-6 0-387,7 15-258,-5 0-258,6 5-129,-5 2-258,6 0 129,0-3-258,0-4-129,2-5-129,3-6 0,4-6 0,-3-8-258,7-11-387,-13-13-387,20 0-1290,-12-11-1290,-2-18-645,-2 0 129</inkml:trace>
  <inkml:trace contextRef="#ctx0" brushRef="#br0" timeOffset="42">21019 6675 3096,'3'27'3225,"7"-20"-903,16 1 0,-1-8-516,13 3-387,1-5-387,9 0-258,0-4-516,3-1-387,-1 1-1290,1 4-2451,-17-9-516,1 9 129</inkml:trace>
  <inkml:trace contextRef="#ctx0" brushRef="#br0" timeOffset="43">19931 7446 2967,'0'0'1419,"0"0"-129,0 0-129,-8 21-258,8-21 0,-8 23-129,8-23 129,-10 18 0,10-18 0,-17 28 129,5-15 0,3 5 129,-10-2-258,3 9 0,-10 5-258,0 9-516,-4 4-258,-7 1-1419,0 0-2580,5 10-258,-9-13-129</inkml:trace>
  <inkml:trace contextRef="#ctx0" brushRef="#br0" timeOffset="44">18833 8049 2451,'11'-2'3225,"-11"2"-387,0 0-645,0 9-645,2 4-516,-2 1-387,0 5-258,0-2-258,0 7 129,0 3-258,0 2 129,0 4 129,-3 5-258,-2-2 0,0 3-387,2 5-129,-4-7-903,1-7-2193,6 3-645,-6-17 258</inkml:trace>
  <inkml:trace contextRef="#ctx0" brushRef="#br0" timeOffset="45">19073 8269 3999,'1'17'4128,"0"7"-387,-1-10-1161,0 2-2838,0 4 0,0 5 129,0 1 129,-2 2 129,-3-2 0,-1 2-129,-1-6-774,3-4-2451,4 6-774,0-24 258</inkml:trace>
  <inkml:trace contextRef="#ctx0" brushRef="#br0" timeOffset="46">19345 8128 774,'0'0'3870,"0"0"129,13 14 129,-13-14-3354,7 17 0,0-1 129,-7-2-129,3 14 0,-3-5-129,0 11-129,-9-1 0,1 12 0,-8-2-129,0 5-129,2-4 0,-1-3-258,4-7-258,-1-6-387,11-3-1290,0-13-2580,1-19 129,7-10-516</inkml:trace>
  <inkml:trace contextRef="#ctx0" brushRef="#br0" timeOffset="47">19529 8153 4644,'17'24'4386,"-7"7"-129,-10-15-258,-4 0-3741,3 10-387,-2 3 129,-1 3 0,0 5 0,-5 4 129,0 2 0,-2 2 0,1-5 129,0 1-129,1-8 129,2-4-774,7-7-1677,0-6-1806,0-16-516,8-6-129</inkml:trace>
  <inkml:trace contextRef="#ctx0" brushRef="#br0" timeOffset="48">19344 8235 3612,'0'0'2709,"-5"10"-516,5-10-258,0 0-129,0 0-258,0 0-258,6 5-516,-6-5 0,15 3-129,-15-3-129,29 7 258,-9-5-387,8 7 0,4-4-129,5 5 0,3-5-129,4 3 0,2-4-258,0-4-387,1 7-903,-9-4-2580,-5-4-645,-2 1-129,-15-11 130</inkml:trace>
  <inkml:trace contextRef="#ctx0" brushRef="#br0" timeOffset="49">19941 8132 903,'13'19'3741,"-10"-7"-129,-3-12 0,0 0-3096,-3 24-516,0-7 387,1 8-129,-4 3 258,3 6 129,-7-3-129,6 8 258,-9-2-129,3 4 129,-5-3-387,1 0-258,1-5-258,-2-5-645,9-1-1806,1-2-1548,5-25-516,-7 13 258</inkml:trace>
  <inkml:trace contextRef="#ctx0" brushRef="#br0" timeOffset="50">20024 8485 1935,'8'37'4128,"9"-16"0,-17-21-258,27 14-2451,-11-7-1677,8 0 129,-1-6 129,3-1 0,1-8 258,-2-3 0,3-2 258,-7-5 0,2 1 0,-8-2-129,1 5 129,-10-1-387,-2 4 258,-4 11-129,-5-14-129,-8 12 0,-7 2 0,-4 5 0,-3 3-129,-2 5 129,-4 3 0,1 0 129,3 2 0,-3 1 0,9 1-129,1-2 129,6 3-258,7-2 129,9 5-129,5 3-129,11-3-387,16 8-645,-6-7-2709,13-9-903,6-2-129,0-14 0</inkml:trace>
  <inkml:trace contextRef="#ctx0" brushRef="#br0" timeOffset="51">21287 7411 516,'14'18'2193,"-14"-18"-2193,0 0 0,1 15 387,-1-15 0,0 0 129,10 13 129,-10-13-258,0 0 258,10 11-258,-10-11 258,0 0-387,11 11 129,-11-11-129,7 13 129,-7-13-258,7 15 129,-7-15 0,4 21 0,-1-6 0,0 4 0,-2 6 129,5 4 129,-2 5 0,6 7-129,-4 5 387,9 6-258,-2 3 129,5 5 0,1-3-258,3 2 0,-2-1 129,2 2-129,0-3-258,0 1 258,-2-5-258,0 1 258,-2-7-258,-1 5 0,-2-12 129,-1 3 0,-6-13 258,3-1-258,-8-12 516,3 1-516,-6-18 129,4 18-129,-4-18-258,0 0-774,0 0-2967,17 0-645,-13-13-516,5-4 129</inkml:trace>
  <inkml:trace contextRef="#ctx0" brushRef="#br0" timeOffset="52">21249 9011 903,'-14'-13'3225,"14"13"-1677,-6-17 0,5 4-516,1-2-129,0-5-258,4 2-129,5-3 0,6 1-129,2-4 258,6 5-387,2-1 129,3 3 0,0 8-258,1 1-129,-4 6 0,0 2 0,-3 5-258,-3 4-129,-3 9 129,-4 1 0,-2 3-129,-5 4 387,-4-4 258,-1 3 129,-2-4 258,-4 5 0,-9-9 129,4 3-129,-7-6 0,3 0-258,-5-3-129,2-4-258,-2-2-258,-2-5-129,6 0-645,-5-10-903,2-9-2064,12 7-258,-3-13 258</inkml:trace>
  <inkml:trace contextRef="#ctx0" brushRef="#br0" timeOffset="53">21694 8864 1,'8'10'1031,"-8"-10"388,0 0 0,11 12 258,-11-12 258,7 17-129,-7-17-129,7 25-516,-7-12-129,3 10-129,-3-2-258,0 5 0,0-5-387,0 0 0,0-2-129,2-2 0,-2-17 258,11 10-129,1-10-129,4-9 129,1-7-129,4-2 129,0-10 129,0 3-129,-1-5 258,1 1-387,-7 3 129,4 4 0,-4 0-129,1 6 0,-2 4-129,4 2 0,-2 5-129,1 2 0,3 3 129,-3 0-129,1 3 129,-2 2 0,-2 3 0,-1 5 129,-4-2-129,-3 7 129,-4 0-129,-1 3 0,0 3 0,-3 1 0,-1 0-129,-2 0 129,5 2-258,-4-9-645,5 3-1935,4-1-1548,-4-20-258,12 9-129</inkml:trace>
  <inkml:trace contextRef="#ctx0" brushRef="#br0" timeOffset="54">19580 7765 774,'6'-1'1161,"-6"1"0,0 0 0,0 0-129,0 0 129,0 0 0,0 0-258,0 0-129,0 0-129,0 0-129,0 0 258,0 0 129,0 0-129,0 0 129,0 0-387,0 0-129,0 0 129,0 0-258,0 0-129,0 0 0,0 0 129,0 0-129,0 0 258,0 0-129,0 0-129,-8 7 0,8-7 0,-3 14 0,0-3-129,3 0 0,0 3-129,0 1 129,0 3 0,0-1 0,0 1-129,0 1 129,0-3 0,0 0 0,0-2 129,0-14-129,0 23 129,0-23-129,0 0 129,0 12-129,0-12 129,0 0 0,20 0 0,-9-6 0,3 1-129,1 1 258,5-1 129,-2-4-258,2 1 0,1 1 0,1-2-129,1 1 129,1 1-129,3-1 0,0 1-129,1-2 129,0 2-129,-2-1 129,-4 0-129,0 4-387,-12-7-1806,-10 11-1806,19-9-258,-19 9-387</inkml:trace>
  <inkml:trace contextRef="#ctx0" brushRef="#br0" timeOffset="55">21498 8518 258,'0'0'1161,"0"0"0,0 0 129,0 0 0,0 0 258,0 0-129,0 13-258,0-13-387,5 16-129,-5-16-129,14 22 0,-14-22-129,20 22 0,-9-12 129,5 4-258,0-2 258,2 0-258,-1-2 0,3 2 0,0-2-129,2 0 0,-4-3-129,2-2 258,-1-3-258,1-2 0,-2 0 0,0-5 129,-2-4 129,0 1 129,-7-8 0,4 4 387,-9-8-387,3 5 258,-7-9-129,0 1-129,0 0-129,0 1-129,0 1-387,-3 1 0,3 6-129,-2-5-774,2 19-1032,10-13-2451,-6 2 129,-4 11 0</inkml:trace>
  <inkml:trace contextRef="#ctx0" brushRef="#br0" timeOffset="56">21593 9481 1548,'12'3'3096,"-12"-3"-2064,0 0 0,0 0 387,13 13-258,-13-13 0,0 14-129,0-14 258,0 21-258,0-21-387,-6 24 129,0-11-387,4 3-129,-3 2 129,3 4 0,-3-1-129,2 11 129,-1-4-258,0 3 129,0 1-129,1 2 129,-1 0-258,1-4 129,0-4-258,0-4 129,2-4 0,-1-1 0,1-5-258,1-12-516,0 0-1935,-4 13-1548,4-13-129,-13-7-129</inkml:trace>
  <inkml:trace contextRef="#ctx0" brushRef="#br0" timeOffset="57">21378 9924 3483,'-2'19'3870,"2"0"-774,0-19 0,0 0-4386,7 16 258,4-4 0,-1-2 387,3 1 258,-1 2 387,-3-2 387,2 2 258,-11-13 129,16 24 0,-16-24-129,15 23-129,-15-23-129,18 16-129,-7-13 129,2-2-258,3-1 0,1-5 0,2-4 0,1-3 258,-2-3-129,3 1 129,-4-3-129,1 5 129,-4-7 129,-1 6-129,-2-4-129,0 3 0,0-1-129,2 1-129,-1 2-129,-1 0 0,3 4-129,-4-6-1032,4 5-2709,1 6-258,-12-7-129</inkml:trace>
  <inkml:trace contextRef="#ctx0" brushRef="#br0" timeOffset="58">20766 10310 1419,'10'-6'1032,"-10"6"0,0 0 387,0 0 129,0 0 258,0 0-129,0 0-129,5 6 0,-5-6-516,0 0-645,0 16-129,0-2-129,0 1-129,0 6 258,0-3-258,0 6 258,0-1-129,0 4 129,-2-2-129,0-1 129,0-2 129,1-2-258,-1-4 0,2-1 0,0-15 0,5 14 0,-5-14 0,23-4 129,-9-13 0,8-3 0,-2-8 129,5-2 0,-2-6-129,3 2 0,-4-2 0,0 6-129,-4 1 0,-1 9-258,-4 4 129,-3 6-129,-10 10 0,17-9 129,-17 9-129,9 9 129,-5 8-129,0 2 129,1 4 129,-3 2 0,3 2 0,-2 3 0,-1-5 129,2-3 0,0-9-129,2 2 129,-6-15-129,16 7 0,-1-10-129,4-14 0,2-4 129,3-2-129,-4-1 129,3 1 129,-7 0 258,0 7-129,-10 4-129,-6 12-129,0 0 0,0 0-129,0 0 0,9 11-129,-7 1-129,0 4 129,0 0 129,0 3 0,2 1 129,-1 4-129,1-4 129,-2-3-129,7 8-645,-9-25-2193,8 24-1548,2-15-516,-10-9-129,20-3 259</inkml:trace>
  <inkml:trace contextRef="#ctx0" brushRef="#br0" timeOffset="59">21511 10390 1161,'14'11'2967,"-14"-11"129,0 0-2709,7-7-258,-7 7 258,18-1 387,-18 1 129,23 0 129,-11 0 258,5 6 0,-17-6-129,29 15-129,-18-5-129,7 6-516,-6-4-129,3 3-258,-5 6-129,2-4 0,-4 2 0,-3 0 129,-4-3 0,0 1 258,-3-4 129,-5 4 129,-5-12 0,3 9 129,-6-13-258,1 7 129,-3-8-258,1 1-129,-1-1 0,2-1 0,0-4-129,1-2 0,2-1 0,12 8 0,-16-17-129,12 5 129,4 2-129,0-5 0,11 3 0,0-2-129,5 2 129,0 0 129,4 7-387,-1-7-903,8 12-2193,-1 1-903,-5 0-258,5 9 0</inkml:trace>
  <inkml:trace contextRef="#ctx0" brushRef="#br0" timeOffset="60">21846 10330 6063,'0'0'4386,"13"25"-258,-13-25-516,0 21-4128,4-8-129,4 9-129,-4 2 387,3 5 129,-5-3 129,-1 1 129,5 5 516,-6-9 0,0 4 0,0-8 0,0 1-129,0-5-258,0 0 0,0-2-387,0-13 129,1 13 0,-1-13 258,0 0 129,0 0 387,0 0-129,0-7 129,-2-11 129,2 3-129,-5-9 0,5 3-387,0-1-129,0 0-129,0 3 0,7-1 0,1 5 0,-8 15-129,25-14 0,-10 7-258,8 7-516,-10 0-774,16 0-2064,-4 0-903,-3 0-387,2 0 129</inkml:trace>
  <inkml:trace contextRef="#ctx0" brushRef="#br0" timeOffset="61">22259 10168 645,'8'25'3612,"2"1"129,-10-26-387,0 30-3225,6-8 387,-5 4 0,1 3 129,-2 0 129,2 10-129,-2-1 129,0 6 0,0-5 0,0 4-387,0-9-258,3 0 0,1-5 0,-2-9-129,2-6 0,-4-14 129,0 0-129,10 3 0,-5-11 258,-3-11-129,2-10 516,0 2-258,-1-10 0,5 1 0,-1-6 0,6 5 0,1-1-129,8 5 0,2 0-129,5 5-129,3 3 129,4 4-129,-2 2 129,5 6 129,-5 1-258,-4 2-258,-2 7-129,-9-7-774,4 5-2709,-12 3-645,-11 2-516,0 0 0</inkml:trace>
  <inkml:trace contextRef="#ctx0" brushRef="#br0" timeOffset="62">22431 10422 6966,'12'31'5160,"-2"-16"-516,-10-15-258,24 18-2967,-11-3-1548,5 2-129,2-3 129,-1 5 0,0 0-129,-3 0 129,1 1 129,-4-1-129,-4-4-645,6 8-1806,-2-6-1677,-13-17-516,18 11-387</inkml:trace>
  <inkml:trace contextRef="#ctx0" brushRef="#br0" timeOffset="63">22852 10546 6321,'25'41'4386,"-15"-38"-516,13 4-645,-7-17-4128,5 3-516,-4-12 387,4 2 387,-8-8 258,-4-1 516,-1 3 258,-8-3 387,0 11 387,-10-2 0,10 17-387,-28-9-387,6 9-129,-4 10-516,-3 4 258,2 8 0,-2 1-129,1 2 129,1 5 129,7-3-129,5 1 387,5-6-129,8 3 0,2-7 0,4 4 0,8-6-129,7-5-258,8 1-258,1-9-258,8 3-516,-4-9-516,12-3-1161,-2-6-1677,-6-13 0</inkml:trace>
  <inkml:trace contextRef="#ctx0" brushRef="#br0" timeOffset="64">23305 10143 3354,'1'31'4644,"-1"-15"-516,11 12-129,-1 0-3354,-6 7-516,2 7 129,-5 6-129,0 6 258,-2 1-129,-6 7 258,-7-7-129,1 5 0,-4-7-129,1-3-129,3-12-258,-2-17-1161,9-9-2322,6-12-774,-8-17-516,8-12 387</inkml:trace>
  <inkml:trace contextRef="#ctx0" brushRef="#br0" timeOffset="65">23168 10340 1935,'-14'21'3999,"14"-21"129,-3 13-1677,6 3-1032,-3-16-129,17 22-258,-4-19 0,12 6-258,3-4-774,4-4-1161,9 1-2322,6 2-774,-6-4-516,9 3 388</inkml:trace>
  <inkml:trace contextRef="#ctx0" brushRef="#br0" timeOffset="66">23815 10517 2709,'8'12'2967,"-8"-12"0,-6 6-2064,6-6-1032,-13 1 645,2-1 387,11 0 387,-26 0 387,19 10 129,-12-10-129,8 12-129,-7-10-387,6 13-645,1-5-258,2 5-129,4-1-258,5-2 0,0 0 129,11-2 0,1 0 129,6 0 0,-2-3 0,5 1 0,-2-2-129,-3 4 129,0-4-258,-2 3 129,-4-1 0,-10-8 129,11 17 516,-10-7-258,-1-10 129,-8 21 0,-11-13 0,3 7 0,-10-1 0,-2 3-258,-3-2-258,-3-3 0,1 2-129,-1-4-516,5 4-387,-11-9-3612,14-5-258,-1-12-387,3-9-258</inkml:trace>
  <inkml:trace contextRef="#ctx0" brushRef="#br0" timeOffset="67">21592 11044 645,'0'0'3999,"0"0"387,0-11-387,0 11-2193,0 0-903,0 0 0,0 0-258,0 0 0,0 0 129,0 0-258,-4 10 0,4-10 0,0 18 129,-3-4-387,3 5 0,-5 5-129,4 11 258,-4 6-387,1 8 258,-5 5-387,-1 1 129,0 7-387,0-8-129,4 4-1032,-6-15-1935,5-3-1290,5-11-129,-3-12 129</inkml:trace>
  <inkml:trace contextRef="#ctx0" brushRef="#br0" timeOffset="68">21333 11696 1032,'0'16'2838,"0"-16"129,0 10-2451,0-10-645,10 20 387,-4-8 387,-6-12 516,12 22 258,-12-22 129,9 24 0,-9-14-129,9 9 0,-7-5-516,6 3-258,-5 0-129,4 0-258,0-5-129,-7-12 129,18 12-129,-3-12 129,-2-9-129,5-2 129,-2-11 129,4 1-129,-1-11 0,3 5 0,1-6-258,0 3 129,-1 1-387,1-6-258,4 16-516,-7-10-1548,3 6-1935,1 9-258,-8-6-258</inkml:trace>
  <inkml:trace contextRef="#ctx0" brushRef="#br0" timeOffset="69">20645 12087 2580,'0'0'2709,"0"0"-1548,0 0-129,0 0 0,0 0 387,0 0-129,1 10 258,-1-10-129,0 28-129,-7-12-258,6 15-258,-6-2-387,6 7 0,-5 6 0,3 4-387,0-3 258,1 1-258,-2-5 129,2 1 0,-1-7 129,3-4-258,-1-8-129,-4-10-387,5 4-645,0-15-645,0 0-1935,0 0-774,-3-17-387</inkml:trace>
  <inkml:trace contextRef="#ctx0" brushRef="#br0" timeOffset="70">20410 12257 6321,'0'12'4644,"4"2"-258,-4-14-1548,17 10-2322,6-7-258,1-3 129,7 0-387,2 0 129,1 0-129,0 0-129,2 0 129,-4 0-258,-5 0-258,-1 7-903,-8 3-2580,-6-8-258,6 8-645</inkml:trace>
  <inkml:trace contextRef="#ctx0" brushRef="#br0" timeOffset="71">20971 12271 7353,'19'22'4773,"-5"-5"-387,-14-17-129,0 0-4128,7 16-387,-1-3 258,-1 4 0,0 4 0,0 2 0,-2 1 258,-1 2-258,0 0 129,0-1-129,2-2-903,-4-11-2322,0-12-1419,9 0-129,-1-17-129</inkml:trace>
  <inkml:trace contextRef="#ctx0" brushRef="#br0" timeOffset="72">21088 12030 9417,'0'18'4386,"11"14"-1419,-11-32-2580,12 8-5289,2-4-129,0-4-387</inkml:trace>
  <inkml:trace contextRef="#ctx0" brushRef="#br0" timeOffset="73">21273 12285 6063,'11'6'4773,"-4"5"-774,-7-11 129,0 0-4128,0 17-258,5-2 129,-2-2 0,-1 4 387,0-1-129,-2-4 387,6 5-129,-6-17 258,11 13 0,-11-13-258,17-13-129,-4-6 129,6 2-129,-4-5-258,4 0 129,-4 3-258,-3 0 0,0 12 0,-12 7 258,12 0-129,-12 0 0,10 16 0,-7-1 0,3 7 0,1 0 129,-1-1 129,2 0-129,-2-1 129,1-2-258,2 1 0,-9-19-1032,21 19-1935,-7-17-1677,-3-3-258,4-10-387</inkml:trace>
  <inkml:trace contextRef="#ctx0" brushRef="#br0" timeOffset="74">21775 12247 5031,'0'19'4386,"0"-7"-516,0-12-129,0 0-3483,0 0-903,0 0-129,9 8 387,-9-8 129,17 11 258,-17-11 129,19 13 129,-19-13 129,21 12 129,-21-12-258,19 19 0,-10-9 0,-2 3-129,1-1 0,-1 0-129,-2 2 129,-5 1-258,2-1 258,-2 1-129,-5-3 129,-4 1-129,-4-5 258,0 2 258,-6-8-129,2 1-129,-2-3 0,3-2 0,1-6-129,3-4 0,5-2-129,2-1-129,5 1-258,5-5 129,10 6-258,-2-7-129,8 9-129,-3-4 129,5 10-774,-7 0-2322,-3-5-387,8 10-258</inkml:trace>
  <inkml:trace contextRef="#ctx0" brushRef="#br0" timeOffset="75">22026 12224 2193,'16'12'3612,"-16"-12"129,20 15-258,-7-7-3096,-1-1-258,2 6 387,-14-13 129,21 26 387,-21-26 129,17 14 0,-17-14 129,13 6-258,-13-6-258,18-6 0,-7-3-516,5-3 0,-4 0 0,3 4 0,-4-2-129,-1 6 0,-10 4 0,14 0 0,-14 0 0,6 12-129,0 5-129,-1 4 0,4 2 129,-2 3-129,3-2 258,-1 1-129,2-6 0,-3-7-129,7 3-645,-15-15-2967,12 0-903,0-10-387,-4-9-129</inkml:trace>
  <inkml:trace contextRef="#ctx0" brushRef="#br0" timeOffset="76">22777 12154 6966,'19'6'4902,"-19"-6"-129,0 0-516,0 0-2709,0 0-1677,0 0 0,-7 0 0,-5 0 258,-1 3 129,-3 4-129,-3-1 0,-1 3 129,-2 2-129,-3 1 0,0 6 129,0-2-258,2 3 0,2-1-129,1-1-129,10 6 258,0-5-258,10 1 0,0-4-258,8 3-258,-8-18-1419,33 20-1032,-10-12-1419,-1-9-258,8-3 0</inkml:trace>
  <inkml:trace contextRef="#ctx0" brushRef="#br0" timeOffset="77">22964 12207 8901,'1'20'4644,"-1"-20"-129,2 13-516,-2-13-4386,11 14-129,-11-14 0,12 19 0,-8-7 0,4 11 258,-3-5 0,2 3 258,-4-5-387,5 4-1677,-1-3-2322,-7-17 129,0 0-516</inkml:trace>
  <inkml:trace contextRef="#ctx0" brushRef="#br0" timeOffset="78">23075 11861 10191,'6'44'4644,"-6"-31"-903,16-1-3612,-16-12-4644,23 2-1032,-9-2 129</inkml:trace>
  <inkml:trace contextRef="#ctx0" brushRef="#br0" timeOffset="79">23280 12112 5160,'13'10'3870,"-13"-10"-516,17 19-258,-17-19-4128,21 21-258,-21-21 387,26 21 516,-12-12 387,4 0 258,1 3 387,-3-4-129,2 4 258,-4-3-129,4 6 0,-11 0-258,1 3 0,-8 2 258,0 4-387,-7-4 387,-7 6-258,-9-6 258,-2 1-129,-9-5 129,2 2-129,-5-12-258,0 3 129,2-9-129,6-2 0,3-8-387,7-2 129,12-5-387,3-4 129,9 2-129,8-6-258,15 9-1032,-5-6-1161,7 1-1548,10 9-516,-6-8 387</inkml:trace>
  <inkml:trace contextRef="#ctx0" brushRef="#br0" timeOffset="80">23702 11696 6837,'10'12'5031,"-6"-2"-645,3 11 0,-5 5-2967,2 6-1548,-1 8 258,1 9 0,-2 8 0,-2 3-129,0 8 129,2 2-387,-2-6-1677,0-3-2451,7-1-258,-4-14-516,5-6 129</inkml:trace>
  <inkml:trace contextRef="#ctx0" brushRef="#br0" timeOffset="81">22608 12388 774,'0'0'903,"0"0"-645,-2-5-387,2 5-129,0 0-258,0 0 258,0 0 258,0 0 0,0 0 0,0 0 387,0 0 258,0 0 129,0 0 129,0 0-129,0 0-258,0 0-129,0 0 0,0 0-129,0 0-129,0 0 0,0 0 129,0 0 129,0 0-129,0 0 129,0 0-129,0 0 129,0 0-258,0 0 258,0 0-258,2 6 129,-2-6-129,0 0-129,4 11 0,-4-11 129,0 0 0,0 0 0,0 0 387,0 0 0,6 14 258,-6-14-129,0 0-129,0 0 129,15 10-129,-15-10-129,10 5-129,-10-5-258,15 7 0,-15-7 129,16 5 129,-16-5 0,15 10 129,-15-10 0,13 10-129,-13-10 0,13 11-129,-13-11 129,14 11-258,-14-11 0,17 7-258,-17-7 258,18 1 0,-18-1 0,19 0 258,-19 0-129,10 0-129,-10 0 258,0 0-387,0 0-516,0 0-774,0 0-2064,0 0-516,0 0-516</inkml:trace>
  <inkml:trace contextRef="#ctx0" brushRef="#br0" timeOffset="82">20910 3633 1161,'-14'0'2193,"14"0"-516,0 0-387,-12 1-645,12-1-387,0 15-258,6-3 0,5 5-258,5 4 516,4 3 0,5 6-258,5 0 258,4 7 129,4-1 0,5 5 129,2 0-129,6 5 129,0-2-129,5 2 258,1 1-387,0-2 0,-1-1 0,1-1 0,-6-4-129,-5-6 0,-7-3 0,-6-4 258,-6-8-258,-6 0 0,-3-6 129,-6 0-258,-12-12 0,19 17 0,-19-17 0,12 12 0,-12-12 129,0 0-129,14 10 129,-14-10 258,0 0-387,0 0 129,0 0-129,0 0-129,0 0 0,0 0-129,0 0 258,7 12 0,-7-12 258,0 0 129,0 0-129,0 0 129,0 0 0,0 0-258,0 0 129,0 0-129,0 0-258,0 0 129,12 4-129,-12-4 129,0 0 0,0 0 258,0 0 0,0 0 0,0 0 387,0 0-129,0 0-129,0 0 0,0 0 129,-10-4-258,-5-5 0,1 3-129,-7-1-258,-2 0 129,0 1 129,-2 1-129,1-1 129,2 3-129,0 0 0,4 0 129,2 1-258,6-1 129,10 3-129,-14-2 0,14 2-129,0 0 129,0 0 0,0 0 0,0 0 0,0 0-129,0 0 258,6 0 0,-6 0 0,16 9 0,-16-9 0,20 7 0,-9-2-129,0 3 129,6-3 0,-1 1 0,4-2-129,0 0 129,5-4 0,-1 0-129,4 2-129,-2-2 258,-2 0-129,2-6 0,-5 0 0,-2-1 129,-4-1 0,1-3 0,-16 11 0,18-21 0,-12 7 129,-2 2-129,-3-4 129,-1-1-129,0 0 129,0 0 0,-7-3 0,2 0 0,-4-1 129,1 1 0,-2 2-129,1 3-129,1-1 129,0 3-258,2 0 129,1 1-129,5 12-129,-6-14 0,6 14 129,-1-12 0,1 12 0,0 0 0,0 0-129,0 0 129,0 0-129,0 0-645,11 12-1548,-2 2-1419,-9-14-387,14 22 129</inkml:trace>
  <inkml:trace contextRef="#ctx0" brushRef="#br0" timeOffset="83">16003 12025 1,'-9'10'2450,"9"-10"-2321,-12 4-258,12-4 258,-18 8 258,18-8 129,-22 7 129,8-6 0,-3 2 129,-3 0-258,-2-1 129,-2 1-129,-2-1-516,-4 1 0,-1 1-387,-4 1 258,-2-2-258,0 1-129,-5 0 258,-1 1-129,-3-1 129,-4 1 0,-2 2 0,-4-2 129,-2 1 129,-7 3 0,-1-2 0,-2 2-129,-4 3-645,-3-6-258,-2 6-387</inkml:trace>
  <inkml:trace contextRef="#ctx0" brushRef="#br0" timeOffset="84">12558 12383 129,'-200'14'516,"97"-7"0,2-1 0,-4-2-387,3 3-258,-3-2-387,-3-1 0,-2 4-128</inkml:trace>
  <inkml:trace contextRef="#ctx0" brushRef="#br0" timeOffset="85">10804 12508 1032,'-230'33'1419,"112"-15"129,6 2-387,4 1 129,1 4-258,2-1-258,0 7-129,5-2-129,4 3 129,1-1 0,-1 5-129,4 3 0,-2 1-129,4 5 0,0 0 0,-1 2-129,4 4-258,-1 7 0,0-3 129,0 4-129,0 5 258,-1 1 129,-3 1 0,2 7 129,-2-5 129,6 4 0,-1-1 129,7 7-129,1-9-258,6 1-129,1 0 129,4 0-129,5 1-129,2 4 129,2-4-129,5 2 258,2 1-258,6 5 258,-2-5-129,6 5 129,0-1-129,4 2-129,0-1 0,5 4 0,1 1 0,2 1 129,2 6-516,1 4 129,1-2 0,2 5 129,-3 4-129,0 2 0,-1-3 129,-1 5 129,-3-3 0,3-6 0,-3-1 258,6 0-258,1-6 129,9-3-129,3 3 129,10-3-258,3-2 0,5 3 258,9 1-387,5 7 258,8 6-129,2 19 129,5-17 129,3 10 129,3 4-129,3 2-129,-1-3 387,1-6-258,2-13 258,-3-14-129,1 16-129,4-4-258,4-9-387,-5-1-1677,15-12-2451,7-2-258,-4-14-387,-3-16-516</inkml:trace>
  <inkml:trace contextRef="#ctx0" brushRef="#br0" timeOffset="86">13011 12358 1677,'26'-12'3096,"-17"-4"258,11 5-3096,1 2-258,8 1 129,4 2 0,4 3-129,6-2 0,6 2 258,5-1-129,4-1 0,5 2 258,6-2 0,7 1 129,4-4 0,10 2 0,2-6 0,10 4-129,8-4-258,7 0 129,10-2-129,5 0-258,7 1-129,4-5-129,13 3-774,6-2-1548,6-10-1161,13 7 258</inkml:trace>
  <inkml:trace contextRef="#ctx0" brushRef="#br0" timeOffset="87">17519 10568 2193,'-9'19'2451,"9"-19"-129,-6 14-129,5-3-129,1-11-387,-4 12-516,4-12-129,0 0-387,0 0-129,0 0 0,0 0-129,0 0 0,-11 2 0,11-2 387,0 0-258,0 0 129,0 0 0,0 0-129,7-15 0,4-3 0,2-10-129,9-8-258,5-12 0,6-9-258,6-9 258,1-2-129,2-3 0,3-1 0,-2 1 0,0 2 0,-4 4-129,-4 7 129,-2 5 0,-2 1-129,-4 10 0,-4-1-129,1 14-258,-10 3-258,7 12-1032,-10 1-2580,-11 13-258,22-9-258,-22 9 129</inkml:trace>
  <inkml:trace contextRef="#ctx0" brushRef="#br0" timeOffset="88">17910 10677 1,'-3'19'3095,"3"-19"130,0 0-2064,0 0-258,13-14 516,4 0 0,-6-14 258,11 2-129,-6-20 0,13 2 0,-9-19 129,13 7-387,-10-13-258,7 5-258,-2-5-387,3 9-129,-3 0-129,0 8-129,0 3-129,-1 3 0,1 10-258,-5 0 129,2 12-645,-13-9-1806,1 7-1677,-3 5-387,-8-3-258</inkml:trace>
  <inkml:trace contextRef="#ctx0" brushRef="#br0" timeOffset="89">17710 9510 645,'0'0'3225,"17"5"-1161,5-6-645,7-9 129,8-8-258,11-1-129,-1-13-258,13 1 0,-1-11-129,9 4-129,-10-8 258,5 5-129,-13 0 0,0 10 0,-11 1-129,-4 9-129,-10 4-258,-3 5-129,-6 9 0,0 3 0,-3 8-129,-2 7 0,1 3 0,1 6 0,-3 3 129,5 5 0,-4 2 129,2 4-129,1 3 129,2 5-129,0 4 129,2 7-129,1 3 0,3 1 0,-3 2-129,3 0 0,-5-3-129,-3 0 258,-4-7-129,-2-3 129,-6-10 0,-1-3 0,-1-9-258,0-11-645,0-7-3225,0-10-516,0 0-129,-16-9-387</inkml:trace>
  <inkml:trace contextRef="#ctx0" brushRef="#br0" timeOffset="90">17308 10285 5934,'23'0'4128,"-23"0"-387,24 4-516,-24-4-3741,17 16-258,-13-4 258,2 11 0,-6-1 258,-5 3 387,-2 7 129,-8 1 387,4 9 129,-6 0 0,5 11-258,-7 1 0,7 8 0,-2 1-258,6 0-258,3-2 129,3-7-129,2-1 0,9-9 0,8-11 129,5-6 0,10-8 0,6-8 129,5-5-258,5-6 129,0 0-129,4-8 129,-2-4 0,-1 3-129,-4-4 129,-5 3 0,-3-5 0,2 1 129,-3-5 0,4-5-129,0-5 0,6-2 129,2-6-129,-1-1 258,2 0-258,-3 3 129,-6 4-129,-6 7 129,-10 2 0,-3 10 0,-11 5 0,-10 7-129,12-8 0,-12 8 0,0 0-129,0 0 0,-5 10-129,5-10-516,-11 9-3354,-1-2-645,-6-6-258,2-1-387</inkml:trace>
  <inkml:trace contextRef="#ctx0" brushRef="#br0" timeOffset="91">18228 11456 645,'10'0'3354,"-10"0"-129,0 0-1419,0 0-129,0-11-387,0 11-129,0 0 0,-8 0 129,-6-3-258,2 3-516,-7 0 0,2 0-129,-10 1 129,5 4-129,-8 0-129,3 3 129,-1-1-258,-1 1 129,-1 1-129,1 3 0,1-2 0,3 0 0,-1 1 0,5-1-129,3-2 129,0 4 0,3-1-129,2-1 0,13-10 0,-17 19 0,17-19-129,-2 17 0,2-17 129,7 18-129,6-12 129,7 2 129,3-1-258,6-1 0,1 1 129,3 1-129,0 0 129,-3 2-129,0 0 129,-5 2-258,-5 0 129,-3 4 129,-5-5 0,-3 2 0,-4-1 129,-4-1-129,-1-11 129,-1 22 129,1-22 129,-19 18-129,1-11 129,2 4 0,-9-4 0,1 3 0,-6-6-129,1 3 0,-4-2-129,1-2 0,1-2 0,3 0-129,4-1-129,4 0-129,6 0-129,0-7-645,14 7-903,0 0-2580,7-18-645,9 3 0,4-5 388</inkml:trace>
  <inkml:trace contextRef="#ctx0" brushRef="#br0" timeOffset="92">18407 11789 258,'0'0'3354,"0"0"-129,0 0-1032,-7 11-516,7-11-129,0 0 0,-2-7-258,2 7-258,2-22 129,8 9 0,-6-13-387,8-3-129,0-7-387,2-5 0,3-4-129,1 0 129,1-5-129,2-2 0,-1 4 0,2 5 0,-1 1 0,0 5 0,-3 6 0,0 4 129,-3 6-129,-1 9-129,-3 4-129,-11 8 129,17-7-258,-17 7 258,13 0-129,-13 0 129,8 19 0,-4-6 0,-1 3 0,-1 4 0,1 6 0,-2 4 129,0 2-258,2 4 129,-2 2 0,2 2 0,0 0 0,0-1 0,2 0-129,1-3 0,0-3 0,-1-2-129,3-8 0,-5-6-258,5 0-129,-8-17-1161,0 0-2322,0 0-258,0 0-129,-7-20-128</inkml:trace>
  <inkml:trace contextRef="#ctx0" brushRef="#br0" timeOffset="93">18475 11538 2709,'-16'0'3354,"16"0"387,0 0-2580,8-5 0,6-2 0,13 3 0,-2-8 129,15 6-129,-2-6-516,11 3-516,1 2-1290,2 3-2838,-4-10-129,4 9-387</inkml:trace>
  <inkml:trace contextRef="#ctx0" brushRef="#br0" timeOffset="94">19055 11613 5547,'12'2'4515,"-12"-12"-129,0 10-1548,-11-26-1935,11 12 0,-6-11-258,6 4-129,-6-9 129,5 2-129,-5-7 129,6 1-258,-5-6 0,5 2-258,-3-4 0,2 4-129,1 1 129,-1 4-129,1 0 0,-1 4 0,-1 3 129,1 8-129,-1 3 129,2 2 0,0 13-129,-2-17 0,2 17 0,0 0 0,0 0-129,0 0 0,0 0 129,0 8-129,0 6 129,4 1-129,3 6 129,1 2 0,1 1 0,1 1 0,1-3 0,-1-2 0,-1-5 0,1-1 0,0-2 0,-10-12 0,22 10 0,-9-10 0,3-3 0,1-8 129,1-7-129,0-6 0,1-5 129,-4-5-129,1-1 258,-4 3-258,-2 0 129,-5 6-129,-1 5 0,-2 3-129,-2 18 129,3-17-129,-3 17 0,0 0 0,2 11 0,-1 2 129,0 4 0,2 3 0,1 7 0,1 2 129,0 1-129,-1 3 0,0 2 0,2 1 0,-3 7 0,4 2 0,-3-2-129,1 3 0,0 0 0,-1-8-258,5 5-387,-6-14-129,11 4-903,-12-18-1290,11-3-1419,-13-12-387,17 4 129</inkml:trace>
  <inkml:trace contextRef="#ctx0" brushRef="#br0" timeOffset="95">19561 10893 6063,'0'0'4257,"0"0"-258,0 0-1290,0 0-2580,0 17-387,2-5 258,2 2 0,-1 5 258,2 6 0,-2-4 129,5 6 258,-7-5-258,6 4 129,-6 1-129,3 5 0,-2-4-129,0-1 0,-1 0-129,0 2 0,1-3-129,-1 0 0,0-3 129,2-4-129,1-1 0,-1-5 129,2-1 0,-5-12 0,18 10 0,-5-7 258,-1-3-129,6-3-129,0-4 129,0-3 0,4-2-258,0 0 129,-1-1-129,1-1-129,3-1 129,-3 2-129,1 3-129,-3-2-129,3 9-387,-11-12-645,11 13-1548,-11-5-1677,-12 7-258,16-13-129</inkml:trace>
  <inkml:trace contextRef="#ctx0" brushRef="#br0" timeOffset="96">19563 11119 6321,'-1'13'4515,"6"-9"-129,-5-4-516,24-1-3870,-6-6 0,4 4-129,2-4 129,0-1 129,1-3 0,-3-2 0,-1 1 0,-2-2 0,-1 1-387,-2 3-645,-8-2-2322,-1-1-1032,5 5-387,-11-4 0</inkml:trace>
  <inkml:trace contextRef="#ctx0" brushRef="#br0" timeOffset="97">19552 10894 5805,'0'0'4644,"12"3"-258,-12-3-129,19-12-3870,-3 7-258,4 1-129,3 1 0,0-1 129,3 3-129,4-2 0,5 2-387,5 1-1935,5-3-1935,-5-10-129,6 4-387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27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19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764 151 14,'0'0'9,"0"0"0,-12 16-2,4-4-11,0 7 3,-5 8 7,-3 3 3,-5 17 1,-5 4-2,-1 16 2,-5 6-1,-3 10 0,0-1-6,2 0 0,5-10-4,6-12 2,4-18-1,15-24-1,3-18 1,30-34-1,-1-12 1,7-17 0,6-8 0,3-11-1,2 1 4,-7 3-1,-6 9 3,-6 4-2,-7 15 4,-7 3-3,-3 14 3,-5 6-2,-3 8-1,-2 2 0,3 7-2,-4 10 1,10-5-2,-10 5 1,16 23-1,-8 1 0,0 5 1,-2 13-1,-2 7-1,-1 7 1,-2 5-3,-2 7 2,0 0-2,1 3 1,2-2 0,3-5 1,2-7 1,1-6 1,5-9 0,-2-10 1,3-9 2,-2-14 0,3-9 0,-1-16-1,1-9 1,-1-20-2,2-6 0,-1-16-1,2-8-1,3-7 0,0 0 2,0-3-2,1 5 2,0 7-3,1 8 2,0 7-3,-1 11 2,1 8-6,-3 10-4,4 7-12,-6 7-10,-1 2 0,0 9-1,-5 0 1</inkml:trace>
  <inkml:trace contextRef="#ctx0" brushRef="#br0" timeOffset="1330">1768 186 25,'0'0'15,"0"0"0,-10 9-1,10-9-14,-15 16 0,5-5 0,-1 1 3,-2 2 0,-2 4 2,-2 2 3,-1 10-1,-6 7-2,-5 8 3,-2 10-2,-7 13 0,-2 3-2,0 5 1,1-1-1,4-3-1,7-6 0,6-8 0,11-7 1,9-16 2,15-3-1,8-12 0,12 0-2,4-11 3,7 3-2,1-5 0,1 1-2,-4-2-1,-3 2 0,-6-1-2,-8-1-2,0-1-4,-5-10-8,2-6-8,0-11-5,-4-14-2,4-6 0,-4-16 1</inkml:trace>
  <inkml:trace contextRef="#ctx0" brushRef="#br0" timeOffset="1811">2448 377 70,'14'6'24,"-14"-6"-5,7 27 2,-6-6-25,0 12 2,-3 3-2,-2 13 5,-5 6-2,-4 6 5,-3 4 3,-6 9-2,0 1 0,-2 1-1,1 0 0,2-10-1,3-7-2,8-9-3,5-13-3,9-15-3,-4-22-6,21 1-5,-4-18-5,-5-24-2,4-6 0,-9-20 2</inkml:trace>
  <inkml:trace contextRef="#ctx0" brushRef="#br0" timeOffset="2112">2042 300 76,'-11'1'27,"11"-1"-2,23 5 0,10-1-23,16 5-2,14-2 2,15 2 0,12 0-1,12 0 1,3 0 0,0-1-1,-4 3-1,-8-4-5,-8 4-3,-14-6-10,-12-5-9,-9 1 0,-17-8 1,-3 1-1</inkml:trace>
  <inkml:trace contextRef="#ctx0" brushRef="#br0" timeOffset="2450">3312 346 44,'0'0'19,"8"24"1,-8-24-3,3 25-12,-1-3-9,0 6 5,2 5 0,-4 10 4,1 7-2,-3 7 2,-1 14 5,-7 7-3,-2 8 0,-7 5-2,0 3-1,-4-7-1,1-1-1,-1-14 0,4-9-4,4-16 2,4-9 2,4-14-1,4-6 2,3-18-1,0 0 1,13-25 0,1-8 0,6-13 0,6-15 0,7-13-3,8-10 0,8-9 0,4-3-1,2 4 1,2 5 0,0 10-1,-1 15 1,-6 10 0,-4 13 0,-9 11 1,-5 14-1,-9 5 0,-4 5-1,-6 3 0,-13 1 0,10 6-1,-10-6-1,-6 15-2,-7-6-5,-3 8-10,-10 0-7,-9 0-1,-2 4 0,-12-4 1</inkml:trace>
  <inkml:trace contextRef="#ctx0" brushRef="#br0" timeOffset="2939">3203 943 34,'11'34'22,"17"6"1,1-4 0,14 8-12,10 4-2,4-2-3,6 6 0,0-6-1,2-1 0,-7-4-2,-3-2 0,-7-8-1,-7-3-1,-10-7-1,-5-6-3,-8-6-10,-7-3-11,-11-6-1,-12-18-2,-16-5 1</inkml:trace>
  <inkml:trace contextRef="#ctx0" brushRef="#br0" timeOffset="3427">82 1042 0,'-24'2'7,"5"4"-2,3-3 2,4 2 2,12-5 1,-12 4 1,12-4 2,0 0 0,0 0-1,11 11-3,-11-11-1,20 17-1,-6-6 0,1 5-1,6 2-1,3 3 1,7 3-1,3 2 1,9 2 1,7 0-1,12 3 1,11 0-1,17 4-1,10-2-1,13 4 0,12-2-2,11 1 1,12 1-2,7-1 1,7-1 0,9-1-1,6-4 1,5 0 0,5-6-1,4 0 0,-1-5 1,3 3-2,-5-6 0,-7 0 0,-10 1 0,-11-1 1,-13 0-1,-15 0 1,-17-1 0,-16-2 0,-17 0 0,-15-2 0,-16-1 0,-12-2 0,-12-1 1,-8-1-1,-7-4 1,-12-2-1,0 0 1,0 0 0,0 0-1,0 0 1,0 0-2,-14-7 1,14 7-1,-16-7 0,16 7-1,-15-8-1,15 8-2,-19-8-5,19 8-13,-21-9-13,-1-2 1,-5-2 0,-12-7-1</inkml:trace>
  <inkml:trace contextRef="#ctx0" brushRef="#br0" timeOffset="7307">1919 2610 6,'-2'31'4,"2"5"1,-3 1-2,1 2 2,-2 2-1,1 6-1,-3 0 0,0 0-2,0-4 2,1-2 0,-4-6 0,5-3 0,-2-8 1,2-5 1,1-7 1,3-12 3,-4 10 2,4-10-1,0 0-2,2-17 1,-1 1-1,1-3 0,0-8-3,1-6-3,-2-3-1,1-2-1,-1 0 1,-1 1-1,-1 0 0,0 4 0,-1 2-1,-1 4 0,2 2 1,0 2-1,0 2 0,0 3 0,1 1-1,-1 4-1,1 2 0,0 11-2,-5-15 1,5 15-1,0 0-2,-11-5 0,11 5-4,0 0 0,-10 5-1,10-5 0,0 0-2,0 0-1,0 0 0</inkml:trace>
  <inkml:trace contextRef="#ctx0" brushRef="#br0" timeOffset="8837">1740 2461 32,'-23'-16'18,"23"16"0,-5-20-3,12 8-5,7-1-4,6 0 0,8 0-1,8 0-1,9 2 0,6 1-2,6 2 1,3 5-2,-2 4 1,0 4 0,-6 6-1,-5 6 0,-6 6-1,-11 6 2,-5 8-2,-10 0 1,-6 4 0,-7-1-1,-5-3 1,-9-3 0,-6-3 1,-9-8 0,-7-3 0,-7-6 1,-3-5-1,-3-4 0,2-4-1,6-3-3,6-6 0,12-2-1,9-2-1,12-2 1,9 0-1,9 2 0,4 0-1,9 2-1,1 5-1,5 1 0,1 3-1,1 1 0,-1 2-1,2 1 3,-1 2 0,-7 1 3,-1 1 4,-7 5 1,-4-1 1,-5 4 1,-2-2 0,-6 1 0,-4-3 3,-3-11 1,4 18 0,-4-18-2,0 0 0,0 0 0,8-15-1,-2 1 0,1 0-2,2-4-2,2 2-1,-1 1 0,2 3-1,-1 2 1,-11 10-1,16-8 1,-16 8-1,12 5 1,-12-5-1,5 16 1,-2-2 1,-2 6 0,-1 10 1,-2 7 1,-4 13-1,-5 13 1,-4 17 0,-5 10 0,-2 5-1,0-3-1,2-5-3,7-10-2,5-17-5,10-26-8,12-24-7,0-32-2,13-15 2,-8-24 0</inkml:trace>
  <inkml:trace contextRef="#ctx0" brushRef="#br0" timeOffset="9744">2921 2407 54,'9'11'21,"5"11"1,-7 0-1,1 11-17,1 11 0,-5 10 1,-1 9 1,-7 10 0,-1 5 1,-2-2-1,0 0-1,0-5-2,3-11-1,0-9-1,2-14-1,2-16-1,0-21-1,0 0 0,-6-21 0,-2-12 0,-6-8 0,-2-4 0,-7-4 0,0 0 2,-3 6 0,2 6 0,-2 8 0,5 8-1,5 7 0,16 14 0,-7-19-1,24 8 0,15-5-1,14-7 0,13-9 0,9-5 0,6-7 1,7-1 1,-6 0 0,-10 4 0,-10 6 1,-14 8-1,-11 11 2,-10 11 0,-20 5 0,3 31 0,-14 3 1,-8 11 1,-2 8 0,-2 6 1,-1 3 0,2-1-1,6-7 1,4-8-2,8-10 1,7-10-1,10-10-1,4-8 1,3-3 0,0-5-1,-1-1 2,-2 0-1,-2 3-1,-3 7 1,-6 8-1,-5 6-1,0 3-2,5 3-4,3-3 0,11 0-2,4-11-2,7-9-6,7-10-3,5-12-1,7-3-5,-7-12 3,6 6 0,-15-5 3</inkml:trace>
  <inkml:trace contextRef="#ctx0" brushRef="#br0" timeOffset="10405">3843 3114 58,'5'24'23,"-6"-8"1,7-2 0,-6-14-16,10 13-2,-10-13-1,19-9-1,-7-1 0,-2-8 1,2 0-1,-5-6 3,1 2-3,-6-3 1,-3 5-2,-5 1 0,-2 2-1,-4 2-1,-2 2 0,-1 3 0,-1 3-2,0 2 1,-3 3-1,-1 3 0,-3 3 0,-3 7 0,-2 2-1,0 4-1,-1 2 0,4 1-1,3-1 0,10-1-1,8-2 1,12-6 0,8-5-1,10-3 2,7-4 0,6-4 1,3-2 1,4-3 0,-2-3 0,-3 2 1,-5-2 1,-5 0 0,-3 2 1,-6-1-1,-2 0 1,-4-1-1,2 1 1,-1-1 0,1 1 0,0 0 1,0 3-1,-3 0 1,0 6-1,-2 0 0,-1 6 1,-12-2-1,14 13-1,-10-2 1,0 4 0,-4 4 1,1 3-1,-3 1 1,2 2-1,-1-2 0,6 0 0,5-5 0,7-3-1,11-9 0,6-5 0,7-8 1,3-4 0,2-7 0,-1 1-1,-4-2 1,-6 3 0,-10 0-1,-5 6 1,-9 2-1,-11 8-1,12-3 1,-12 3-2,2 18 1,1-2 0,1 5 1,3 6-1,4 8 1,3 7-1,2 5-2,3-4-10,2 1-18,0-7-4,-7-18 1,-14-19-1</inkml:trace>
  <inkml:trace contextRef="#ctx0" brushRef="#br0" timeOffset="11576">1657 3554 20,'-11'-15'13,"11"15"0,0 0-2,1-11-4,-1 11-6,0 0 1,0 0 2,0 0 2,0 0 2,0 0 1,14 6 0,-14-6 2,23 9-1,-3-2 0,8 3-2,6-2 0,13 5-1,10 0 0,14 2 0,13-1-1,17 3 0,15 0-1,22 0-1,16-2-1,18 3-1,13-4 0,10 1-1,11-2-1,6-1 0,-2-3 1,-7-1 1,-7-2-1,-9 0 1,-14-2-1,-14-1 1,-19-1-1,-19 2 1,-18-1-2,-17 1 1,-18 1-1,-18-2 1,-17 1-1,-10-1 1,-10 0-1,-13-3 0,0 0 0,-14 4-1,-3-3-2,-8-4-5,-1-1-15,-10-3-9,-10-9-1,-5-6 0,-11-15-1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9:36.0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-18 139 50,'14'10'20,"-14"-10"1,0 0-3,15-4-8,-15 4-6,16-5 0,-16 5 1,16-3 1,-16 3 1,10-2 0,-10 2 1,0 0-1,0 0 0,13-3-2,-13 3-1,14-4-2,-14 4-1,24-8 0,-6 2 0,5 0 0,2 0 1,3-1-1,2-1 0,3 2 1,1-2-1,4 0 1,2 2 0,3-1 1,2 1-1,6 0 1,3 1-1,7 2 0,4 1 0,5 2 0,4-1 0,4 1-1,0-2 1,4 2-1,0-1 0,-3 0 1,-2-3-1,-2 2 1,-5-2-1,0 2 1,-2-2 0,-1 3-1,0-2 1,3 3-1,2-1 0,2 2 0,2 0 1,0 2-1,1-2 0,2 2 0,-2-1 1,0 1-1,1-2 0,-1 2 0,-1-3 0,0 1 0,-4-1-1,2 0 1,-2 0 0,0-1 1,-1 1-2,0 0 0,2 0 0,1 0 0,1-1 0,-1 1 0,1 0 0,-3-2 0,-2 2 0,0-1 0,-1 2 0,-1 1 0,0 0 0,-2 2 0,-3 0 0,0 1 0,0-1 0,-1 0 0,-2-1 0,-1-1 0,-1 0 0,0-1 0,3 0 0,2 1 0,0-1 0,1-1 0,5 1 0,2-1 0,1 2 0,0-2 0,2-2 0,0 2 0,3-1 0,-1 1 0,-1-1 0,3 1 0,2 0 0,0 1 0,2 0 0,1 3 0,2 0 0,2 0 0,2 1 0,-2-1 0,1-1 0,-2 0 0,-2-3 0,-4-2 0,-4 1 0,-3 0 0,-5-1 0,1 2 0,-4 0 0,0 2 0,0 0 0,3 0 0,0-1 0,1 0 0,-1-1 0,-2-1 0,-1-2 0,0 2 0,-4-2 0,-1 2 0,3 1 0,5 0 0,4 1 0,3 1 0,1 0 0,-1 1 0,2-1 0,-1 0 0,-4 0 0,-8 0 0,-4-2 0,-4 0 0,-2-3 0,-4 0 0,-3 1 0,-2-1 0,1-1 0,-3 0 0,0 3 0,2-2 0,-2 2 0,4 0 0,1 1 0,2 0 0,0 0 0,3 0 0,-3-1 0,-1-2 0,-1 0 0,-3-1 0,-2 0 0,-2-1 0,-1 1 0,-3 0 0,4-1 0,0 2 0,1 1 0,0-2 0,-1 1 0,0 1 0,-1-1 0,-4-1 0,-4-1 0,-4 1 0,-5 0 0,-3 0 0,-5 1 0,-3 1 0,-12 2 0,13-3 0,-13 3 0,0 0 0,0 0 0,0 0 0,0 0 0,0 0 0,0 0 0,0 0 0,0 0 0,0 0 0,0 0 0,0 0 0,0 0 0,0 0 0,0 0 0,0 0 0,0 0 0,0 0-15,-4 21-16,3-8-6,1-13-2,0 0 1,1-36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0:51.7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3880 718 45,'0'0'22,"20"-10"0,-19-1-1,-1 11-3,0-14-9,0 14-3,-16-18-2,2 5-2,-5-1 0,-1-2-1,-4 0-1,-2-3 2,-3-3-2,-4-1 1,-2-3 0,-3-2 0,-1-2-1,-3-1 1,-4-3-1,-4-1 0,-5-2-2,-8 2-1,-4 1-1,-6 3 0,-9 0 1,-6 2-1,-5 4 2,-7-1 1,-1 5 1,1 0 1,-3 2 1,-1 3 0,1 3 0,-3 4 1,0 3 0,-2 3-1,-3 6 0,-4 1 1,-2 6-1,-1 0 0,1 5 0,3 1 0,4 2-1,5 4 0,7 2 1,4 4-1,6 3 2,4 4 0,4 5-1,2 5 1,3 4-1,-1 1 0,4 4 1,5 3-2,5 4-1,5 1 1,8 2-1,7-1 0,8 2 0,9 2 1,10 0-1,6-3 1,10 1-1,5-2 2,8-1-1,6-4 1,8 0-1,5-3 1,10 0-1,6-5 1,10 1-1,6-3 1,9 0-1,7-2 0,5-3 1,7-2-1,5-1 1,6-2-1,6-4-1,3-4 1,3-5-1,1-5 1,2-6-2,2-7 1,-1-7-1,-4-10 1,-1-1 2,1-6-2,0 0 2,1-3-1,0-1 1,-4 1-2,0-1 2,-7 2-1,-3-2-1,-6-2 0,-7 0 0,-8-5 0,-6-2 0,-4-4 1,-5-2-1,-7-3 0,-1-3 0,-4-2 0,-5 0 0,-2-5 1,-7-1 0,-3-2-1,-4 0 2,-6-3-2,-6 0 1,-3-2 0,-6-1 0,-4 2-1,-2 1-1,-1 2 1,-4 0-1,2 3 1,-4 4-1,-3 3 1,-2 2 0,-6 4 0,-4 0 0,-4 5 0,-3 1 0,-5 3 0,-2 2 0,-4 0 0,-1 0-1,-2 4 1,-4 3-1,-2 2 0,-3-1-2,-3 5-1,-3-2-4,0 6-7,-1 1-15,-2-9-1,8 2-1,1-11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02.5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0 196 33,'0'0'23,"0"0"-1,11 1-1,-11-1-8,0 0-7,0 0-2,0 0-3,10-4 1,-10 4 0,0 0 0,0 0 1,0 0 0,0 0 0,11 0 1,-11 0 0,0 0 0,0 0 0,16-6-1,-16 6 0,20-8 0,-6 4-1,5 0-1,1-1 1,5 0 0,3 2-2,5-1 1,3 0-1,3 1 1,1 0-1,3 1 1,3 1 0,4 0 0,0-1 0,7 2 0,4-1 0,5 2 1,4-1-1,3 2 1,6-2-1,4 1 1,2-2 0,4 2-1,3-2 1,3-1 0,3 1 0,4 1 0,1 0-1,3 0 1,2 1-1,0 1 1,-1 0-1,0 0 0,-4 0 0,0 0 0,-1-1-1,-1-1 1,-4-2-1,2-1 1,-2 0 0,1-2-1,0-1 1,2 0-1,0-1 1,-3 2 0,-1 0 0,-3 0 0,-2 0 0,-1 3 1,-3 0-1,-2 2 0,-2 1 0,0-2 0,-3 1-1,-2 1 1,-4-1 0,-4 0-1,-6-3 1,-4 1 0,-10-2 0,-4 2 0,-10-3 0,-6 2 0,-3-1 0,-3 2-1,-5-1 1,0 1-1,-3-1 0,1 2 0,-3-1 1,1 0-1,-4 1 0,-11 1 1,14-1 0,-14 1-1,0 0 0,0 0 1,0 0-1,0 0 0,0 0 0,0 0 0,0 0 0,0 0 0,0 0 0,0 0-1,0 0 1,0 0 0,0 0 0,0 0-1,0 0-1,0 0-1,0 0-4,0 0-7,-5-13-20,-8 6-3,-13-8 0,-6-4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1,-11-9 0,3 1 1,-5 1 1,1 5 0,-7-1 1,0 8 1,-3 2 0,0 5-1,0 3-2,-2 5-2,3 0-1,0 2-1,3-3-1,2-2 0,4-7 0,1-4 0,1-5 2,0-7 0,-4-14 1,13 9 0,-13-9-1,12-21 1,-10 2-1,-3-5 0,-1-5-1,-2-6-1,-2-5 0,-2-2-1,0 1 1,1 2-1,1 2 0,4 2 1,2 4-1,2 3 0,2 4 1,0 6-1,2 1 0,0 6 1,-6 11-1,9-17 0,-9 17-1,0 0 1,0 0-1,12 1 0,-6 10 1,2 3-1,4 5 1,2 7 0,4 5 0,5 4 1,1 4-1,3 2 0,2 0 0,2-1-1,-1-2 1,-1-3 0,-2-3 0,0-3 1,-2-4 0,-4-6 0,-1-1 2,-7-8 1,1 0 0,-3-10 1,-11 0 1,18-18-2,-12-2 1,-4-8-1,-1-4 0,-3-8-1,-2-3-1,-3-4 1,0 5-1,-3 1 0,1 6 0,0 5-1,3 5 0,2 6-1,0 6-1,4 2 0,0 11 0,6-14-2,-6 14-2,14-8-3,-14 8-6,15-9-6,-15 9-4,11-10-5,-11 10-1,0 0 2,0 0 2</inkml:trace>
  <inkml:trace contextRef="#ctx0" brushRef="#br0" timeOffset="947">692 165 50,'0'0'14,"0"0"-1,0 0 0,-8 15-21,9-4 0,-1 0 1,3 2 4,-2 1 4,2-1 3,3 2 1,-2 1 2,3 4 2,-3 2-2,2 4 0,0 3-1,-1 4-1,-1 1-1,-1 1-2,0 2 0,-2-1 0,2-3-1,-3-3 1,0-3 0,0-7 1,0-2 1,-1-7 1,1-11 1,0 0-1,0 0 1,0 0 0,-5-10 0,0-8-2,-1-4-1,-2-7-1,0-5-1,-1-6-1,-1-4 1,2-3-1,0 2 0,0-2 0,3 4 1,0 2-1,1 4 0,1 3 1,1 5-2,1 3 1,1 3 0,2 2 0,0 1 0,4 3 0,1 2-1,5 1 1,4 3 0,4 2 0,5 4 0,2 2 0,4 3 0,4 4 0,3 2-1,-1 3 1,0 3 0,0-1 0,-1 3 0,-1-1 0,-1 1 0,-3-2-1,-4 1 1,-3 0 0,-3-1 0,-3 1 0,-4 1-1,-4-1 1,-3 1 0,-3-1 1,-3 1-1,-3 0 1,-3 0 0,-6 1 1,-3 3 0,-4-2 0,-6 0 0,-3-1 0,-3 2 0,-4-4 0,-1 1-1,-2-6 1,0-1-1,1-1 0,4-2 1,2-1-1,4-1-1,6-1 1,5-1-1,3 0 1,12 0-1,-10 0-1,10 0-2,0 0-2,0 0-4,0 0-9,0 0-12,0 0-1,-1-10-1,-6-1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-8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747 102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1700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64 684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1268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1299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7280">1500 71 17,'-6'-13'14,"6"13"1,-11-8-2,11 8-7,-17-10-2,5 5-2,-2-1 0,-2 1 1,-3 0-1,-2-1 1,-2 1 1,-1 2 0,-1 0-1,-2 2 1,0 2-1,-1 3-1,0 0 0,-1 5-1,2 0 1,2 1-1,1 3 0,0 2 0,5 1-1,0-2 1,4 2-1,2 2 1,1 0-1,2 1 1,0 1 0,3 0-1,2 1 1,0 2 0,1 1 0,1-1 0,2 2-1,1-2 1,1 0 0,4 1 1,0-1 0,5-1-1,0 0 2,4-2-1,3 1-1,-1-2 1,1 0-1,3-4 0,1 0-1,-1-2 1,1-2 0,0-3 1,3-1 1,0-4 0,3-2 0,0-3 0,1-1 0,2-6 0,4-1 0,-1-4-2,-1-3 1,-1 1-2,-1-4 2,-2-2-2,-1-1 1,-5-2 0,-3-1-1,-4-1 1,-2 2 0,-5-2 1,-1 0-2,-5 0 1,-2-1 0,-3 2 0,-3 1-1,-3-1 1,-1 3 0,-4 0 0,-1 3-1,-4 3 1,-4 4-1,-4 4 1,-2 2-1,-3 4-1,-1 4 1,-2 5-1,-2 1-1,5 4-5,-1 1-6,2-3-15,5 5 1,-3-9-2,8 0 2</inkml:trace>
  <inkml:trace contextRef="#ctx0" brushRef="#br0" timeOffset="26322">924 657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3:48:57.8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6211 903,'0'0'1290,"0"0"-516,0 0-258,0 0 0,0 0-129,0 0 0,0 0 387,0 0-258,0 0 387,10-8 258,-10 8 129,0 0 129,0 0-129,0 0-129,0 0-258,0 0 0,0 0-387,0 0-258,0 0-129,0 0 0,0 0-129,0 0 129,0 0-129,-7 3 258,7-3-129,0 0 0,-11 5-129,11-5 0,0 0 129,0 0-129,-11 11 129,11-11-129,0 0 129,-8 18 0,8-18 0,-8 19-129,8-19 129,-8 18 0,7-7-129,-1 1 129,0-1 0,1 2 0,0-1 0,0 2 129,0 0-258,-1-2 129,-1-1-129,3-11 129,-2 18 0,2-18 0,-1 18 129,-1-7 0,2-11-129,-5 23 129,5-23 0,-11 22-129,4-8 0,0-2 0,7-12-129,-16 24 129,16-24 0,-16 13 0,16-13-129,-14 7 129,14-7-129,0 0 0,0 0 129,0 0-129,0 0 129,0 0-129,0 0 0,0 0 129,0 0-129,0 0 0,0 0 0,0 0 0,0 0-129,0 0 129,0 0 0,0 0 0,0 0 0,0 0 0,0 12 0,0-12 0,0 0 0,11 7 0,-11-7 0,17 12 0,-4-5 0,0 1 129,2 3-258,2-2 129,0 2 0,0-1 0,1 1 129,0-3-129,2 0 0,3-1 0,0-5 129,1-2-129,0 0 0,1 0 0,-1 0-129,-1 0 129,-2-2 129,-2 0-129,-6-1 0,-1 3 0,-12 0 0,15 0 0,-15 0 0,0 0 0,12 0-129,-12 0-258,0 0-645,0 0-2967,0 0-645,0 0-258,5-13-129</inkml:trace>
  <inkml:trace contextRef="#ctx0" brushRef="#br1" timeOffset="29147.6672">18444 3738 645,'0'0'774,"0"0"387,0 0-258,0 0 387,-7 0-258,7 0 129,-15 8-129,15-8 0,-10 13-516,10-13 129,-1 9-129,1-9-129,1 13-129,-1-13 258,10 12-258,-10-12 0,16 16 258,-7-5-129,-2 0 258,4 7-258,-5-1 0,1 6 0,-3 0 0,3 7 0,-3-2-129,-4 3-129,2-2-129,-2 3 258,0-3-258,0-4 0,0 0 0,1-2 0,2-4-258,0 2 258,3-4-129,-2-4 0,6 0 0,-10-13-258,18 17-645,-18-17-516,15 0-2193,-4 0-129,-9-9 129</inkml:trace>
  <inkml:trace contextRef="#ctx0" brushRef="#br1" timeOffset="29823.7058">18425 3824 1548,'-5'-15'903,"5"15"-387,-1-14 0,1 14 129,0 0 0,0 0-129,6-13 258,-6 13 516,0 0-387,16-6 129,-16 6-129,14-2 0,-14 2-129,20-4-258,-9 2 0,5 1-258,2 0 0,2 1-129,1 0-129,1 0 258,1 1-258,1 3 0,1-1 0,-2 3 0,-3-1 129,1 3-129,-4 1 129,-2-1 0,-15-8 0,19 15 129,-19-3 0,0 0 129,0-12-129,-11 19 0,0-10-129,-4-1 129,-2 2-129,-2-3 129,1-3 0,0 3 0,1-4-129,0-1 129,-2-2-129,2 3 0,0-3 0,0 5-129,2-3-258,0-1 129,2 1-129,0 0-258,13-2-645,-19 8-774,19-8-1806,0 0-258,0 0 0</inkml:trace>
  <inkml:trace contextRef="#ctx0" brushRef="#br1" timeOffset="30735.758">18934 3721 645,'0'0'1677,"14"-8"-129,-14 8-129,0 0 129,0 0-129,0 0-258,0 0 129,0 0-774,0 12 0,0-12-387,-3 12 0,3-12 129,-3 16-258,3-16 0,0 20 129,0-20 0,3 20-129,-1-7 258,3-1-129,-3 1 0,3-2 0,-1 0 0,-4-11-129,12 20 129,-12-20 0,12 14-129,-12-14 258,0 0-129,13 10 0,-13-10 0,0 0 129,0 0 0,0 0 129,0 0-129,0 0 0,0 0 0,0 0 0,0-12-129,0 12 129,0-22-129,0 22 129,-7-21 0,7 21 0,-8-24 0,8 24-129,-10-13 0,10 13-129,0 0 129,0-13-129,0 13-129,19-10 0,-2 5-129,5-2 129,4 1 0,0-3-129,4 4-129,-2-3-387,0 7 0,-8-5-903,2 6-387,-6 0-903,-16 0-774,22 7 0</inkml:trace>
  <inkml:trace contextRef="#ctx0" brushRef="#br1" timeOffset="31951.8276">19382 3875 1,'14'8'902,"3"2"646,-17-10 645,0 0 129,0 0 0,0 0-129,0 0 129,0 0-516,0 0-645,0 0-774,0 0-387,0-5-258,0 5-387,0 0 129,-7-17-387,7 17 258,-11-12-258,11 12 0,-13-4 258,13 4 0,-11 0 0,11 0 387,0 0 129,-13 0 0,13 0 258,0 0 0,0 0 0,0 0-129,0 0 129,0 0-129,0 0-129,0 0 0,0 0 0,0 0 0,0 0 0,0 0 258,0 0-129,0 0 0,0 0 129,0 0 0,0 0 0,0 0 0,0 0 129,0 0 0,0 0 0,0 0 258,0-9-258,0 9 0,0 0 0,2-12 0,-2 12-129,0 0 0,7-13-129,-7 13 129,0 0-129,9-11 0,-9 11 129,0 0-258,0 0 258,10-10-258,-10 10 258,0 0-129,0 0 0,0 0 0,0 0 129,13-12-258,-13 12 0,11-11 0,-11 11-129,18-11 0,-18 11 129,20-12 0,-20 12 0,16-8 129,-16 8 129,0 0-129,0 0 258,0 0-258,0 0 387,0 0-258,-9-4 0,9 4 0,-19 0 129,6 0 258,13 0-129,-21 3 0,21-3 129,-22 0 0,22 0-129,-19 0 0,19 0-258,-13 0 0,13 0-129,0 0-129,-13 0 129,13 0-129,0 0 0,0 0-258,0 0 258,0 0-129,0 0 0,13 10-129,-13-10-129,11 8 129,-11-8-258,0 0 387,0 0 0,14 4-258,-14-4-258,0 0-516,0 0 129,0 0 258,0 0-129,0 0 129,0 0 0,0 0 129,0 0 129,0 0-1032,0 0-516</inkml:trace>
  <inkml:trace contextRef="#ctx0" brushRef="#br1" timeOffset="33559.9195">19371 3900 1806,'15'0'2967,"-15"0"-387,0 0-387,0 0-645,0 0-387,0 0-387,0 0 0,0 0-258,0 0-129,0 0 0,0 0-129,0 0-129,14 6 0,-14-6 0,16 8 0,-6-5 0,3 1-129,-3-1 129,2-1-129,-12-2 129,20 9 129,-20-9-258,19 6 129,-19-6 0,13 5 0,-13-5 0,12 4 0,-12-4-129,11 5 129,-11-5 0,13 3 0,-13-3 0,16 0 0,-16 0 129,17-1-129,-17 1 258,14-11-129,-14 11 0,11-15 0,-11 15 0,8-18 0,-7 7 0,-1 11 0,3-22-387,-3 22 129,3-21 0,-3 8 0,0 1-129,0 0 258,0 1-258,0 11 129,-1-18 0,-3 6 0,4 12 0,-9-13 0,9 13 0,-12-9 0,12 9 0,-14-5 0,14 5 0,-18-5 129,18 5-129,-18 0 0,18 0 0,-19 0 129,19 0-129,-18 0 0,18 0 0,-18 5 0,18-5 0,-18 8 0,18-8 0,-19 12-129,19-12 258,-15 14-129,15-14 0,-16 14 0,16-14 129,-11 19-129,5-5 129,1 1-258,-2 3 129,4-1-129,-2 4 129,5-3 0,-1 3-129,0 0 129,1-6-129,0 3 129,2-1-129,3-1 129,5-2 0,1 4-129,7-4 129,2 0-129,6-6 0,4 2 0,2-3-258,1-7-774,6 7-1032,-2-4-1677,-5-6-516,1-3 0</inkml:trace>
  <inkml:trace contextRef="#ctx0" brushRef="#br1" timeOffset="34451.9706">19895 3999 1,'0'0'1805,"0"0"1,-8 0 258,8 0-129,-14 0-387,14 0-387,-16 0 0,16 0 129,-19-6-516,19 6 129,-19-9 0,19 9-387,-19-14 129,19 14-387,-20-20 129,14 5-258,-2 4 0,2-4-129,3 1 0,3-3 0,0 2-129,2 0 258,7 1-129,1 1 0,3-1-129,0 3 129,2 3 0,1 3 0,-2 2 0,3 3 0,-5 0-129,2 0 129,-14 0-129,18 12 258,-11 1 0,-2-4-129,-4 6 129,-1-1 0,0 1 0,-1 2 0,-5-3 129,0 2-129,6-16 129,-16 19-129,16-19 0,-21 14-129,21-14 0,-22 8 0,9-7 0,0 0 0,0 1-258,1-2-387,12 0-903,-22 0-1290,10 0-1161,12 0-258,-12 0 129</inkml:trace>
  <inkml:trace contextRef="#ctx0" brushRef="#br1" timeOffset="35459.0282">19968 3550 1,'-2'-12'1160,"2"12"130,0 0 129,-6-11-258,6 11-129,0 0 387,0 0-258,-11-13-258,11 13 258,0 0-645,0 0 258,0 0-258,0 0 129,0 0-258,0 0 0,0 0-258,0 0 129,0 0-129,0 0 0,0 0 0,0 0-129,0 0 0,0 0 129,0 0-129,0 0 258,0 0 0,0 0-129,0 0 0,0 0 0,-6 7 129,6 6-129,0-13 0,0 20 129,0-8-129,1 6 0,-1-2 129,3 8-129,-2-5 0,0 8 129,-1-5-129,0 5 129,2-1 0,1 2 0,-2-3 0,1-1-129,-1-3 0,2 3 0,-2-7 0,0 1 0,0-4-129,1-4 0,-2-10 129,2 15-129,-2-15 0,0 0 0,2 9 0,-2-9-129,0 0 129,0 0 0,4 12 0,-4-12-129,0 0 258,0 0-129,0 12 0,0-12 0,0 0 0,0 14 129,0-14-258,0 0 129,0 16 0,0-16-129,0 0 129,3 12 0,-3-12 0,0 0-129,0 0 129,1 9-258,-1-9-516,0 0-1032,0 0-2193,0 0 0,0 0-387</inkml:trace>
  <inkml:trace contextRef="#ctx0" brushRef="#br1" timeOffset="56027.2046">20769 5864 129,'12'-7'1419,"1"0"129,-13 7 0,0 0-258,0 0 129,12-5-516,-12 5-258,0 0-387,0 0 129,0 0 0,0 0-258,0 0 0,0 0 0,0 0-129,0 0 129,0 0-129,0 0 0,0 0 0,10 0 0,-10 0 0,13-3 0,-13 3 0,17 0 258,-17 0-258,16-4-258,-16 4 258,15 0 0,-15 0 0,17 0 0,-17 0 0,14 4 0,-14-4 258,14 12-258,-14-12 0,14 15 0,-14-15 0,12 17 0,-8-5 129,-4-12-129,9 20 0,-8-9 0,2 1 0,-2-2 129,-1-10-129,2 20 129,-2-9 0,0-11 129,0 18 129,0-18 0,-11 16 129,-1-11 0,2 4 0,-7-5 0,1 3-129,-6-5 0,2 3 0,-4-3-258,4 2 0,0-3 0,4-1 129,-3 0-129,9 0 258,10 0-129,-13 0 0,13 0 0,0 0 0,0 0-129,-9-8 0,9 8 0,2-17 0,-2 17-129,10-23 0,-3 11 0,1-5-129,3 0 258,-2 0-258,3 4 129,0-3-129,1 1 0,-3-2 0,7 5-129,-7-2-387,7 10-903,-17 4-1161,17-16-1290,-3 15-387,-14 1 259</inkml:trace>
  <inkml:trace contextRef="#ctx0" brushRef="#br1" timeOffset="57115.2668">21092 5449 645,'0'0'1032,"4"11"258,-4-11-129,0 0 258,5 13-129,-5-13 129,2 17-387,-2-17 0,0 23-129,0-8-129,2 4-258,-2 0 0,0 6-258,0-2-129,3 2 0,0 2 258,1 2-258,0 0 0,3 0 0,-1 0 0,1 0 0,-3-2 0,4 0 0,-2-3-129,0 0 0,-1-5 258,-1-2-258,0-3-258,-1 1 516,-3-15-258,4 14 0,-4-14 258,0 0 0,0 0 0,0 0 0,0 0 258,4-5-258,-3-7 0,4-2 0,-2-3-129,2-3-129,1 1 0,0 2 0,4 0 0,-3 5 0,0 1 0,-7 11-129,14-12 129,-14 12 0,11 0-129,-11 0 129,11 2 0,-11-2-129,16 10 129,-16-10 0,19 18 0,-6-10 0,-1 2 0,-1 4 0,5 1-129,-4-1 258,0 0-258,0-2 129,-4-1 0,-1 2 0,-4-1 0,0 0 0,-3-12 129,0 20 129,0-20-129,-16 17 0,4-8 0,-3-1 0,-2-1-129,3-2 129,-5 0-129,2-2 0,-1-2 0,2-1 0,2 0 0,0 0-129,14 0-129,-23-5-387,23 5-1032,-14 0-2451,14 0 129,0 0-645</inkml:trace>
  <inkml:trace contextRef="#ctx0" brushRef="#br1" timeOffset="57671.2986">21635 5835 2709,'13'0'2451,"-13"0"0,0 0-129,0 0-258,0 0-645,0 0-129,0 0-258,0 0-258,0 0-258,0 10-129,0 2-129,0 5-129,0 4 129,-1 4-258,1 7 129,-3 1 129,3 6-258,0-4-258,-2 1 258,2-2 258,0-1-258,0-4 258,0-4-387,0-7 258,0-5-129,0-13 258,0 19-129,0-19-129,0 0-129,0 0 0,-11-10-645,11 10-774,-16-22-2064,2-2-774,6 0-258</inkml:trace>
  <inkml:trace contextRef="#ctx0" brushRef="#br1" timeOffset="58303.3348">21519 5808 774,'12'-9'2193,"-12"9"-129,0 0 387,0 0-387,7-15-258,-7 15-129,0 0-516,0 0-129,0 0-258,0 0 0,0 0-387,0 0-258,0 0 0,0 0-129,0 0 129,0 0 0,0 0-129,0 0 129,0 0 0,0 0 0,0 0 0,0 0 129,12-2-129,-12 2 0,22 0 0,-6 0 129,4 0-258,5 0 129,5-3 0,2 2-129,5-2 0,-1 0 129,-3 2-129,-2 0-129,-4-2 129,-4 2 0,-7 1 0,-4 0 0,-12 0 0,11 0 0,-11 0 0,0 0 0,0 0-258,-4 8-645,4-8-2967,-11 12-387,-3-9-516,0 2 387</inkml:trace>
  <inkml:trace contextRef="#ctx0" brushRef="#br1" timeOffset="60563.4641">17518 4770 903,'14'0'3096,"-14"0"129,0 0-645,0 0-387,0 0-129,0 0-645,0 0-258,0 0-387,-8 0-129,8 0 0,-20 0-387,5 0 129,2 4-129,-4 0-129,4 0 129,-1 0-258,14-4 129,-20 4 0,20-4-129,-13 2-129,13-2 129,0 0-129,0 0 0,0 0 0,0 0 0,-5 13-129,5-13 129,0 0 0,3 14 0,-3-14 129,8 10-129,-8-10 129,17 16-129,-5-6 129,1 0 0,3 0-129,-1 1 129,4 5-129,1-2-129,-3 0 258,2 2-129,-1 0 0,-3-3 0,0 3 129,-2-4-129,-1-1 0,-12-11 129,14 20 0,-14-20 0,2 11 129,-2-11 0,-3 14-129,3-14 129,-20 14 0,7-9-129,-2-1 129,-3 0 129,0 1-258,-2-1 0,4-4 129,-2 0-129,1 0 0,2 0 129,5 1-129,10-1-258,-13 2-258,13-2 129,0 0-903,0 0-1677,0 0-1032,12-6-387,-5-7 258</inkml:trace>
  <inkml:trace contextRef="#ctx0" brushRef="#br1" timeOffset="69394.9692">17810 4535 1,'0'0'773,"0"0"646,0 0-129,0 0 258,0 0 129,0 0-258,0 0 0,0 0-516,0 0-387,0 0-387,0 0-129,0 0 0,0 0-129,0 0 129,0 0 129,0 0-129,0 0 129,-10 4 129,10-4 129,-7 21-129,6-6-129,-4 2 0,3 2 0,-1 2 129,2 6-129,1 0-129,0 2 0,0-3 0,0 3 0,1 0 129,1 1-129,4-1 129,-4-1-129,1 0 258,-1 0-258,-2-2 129,0-1-129,0-2 258,0-5-258,-1-3 129,1-15 0,-4 17-129,4-17 129,0 0 0,0 0 129,0 0 0,0 0 0,0 0 0,8-5 0,0-7-129,-1-3 129,3 1-129,1-2-129,1 0 129,0 1-129,0 4 0,2 3-129,-3 0 129,1 2-129,-1 5 129,-1 0-129,-10 1 129,23 1 0,-12 3-129,2 3 129,-3-1 0,2-1-129,0 1 129,-12-6 0,17 16 0,-17-16-129,13 14 129,-13-14 0,4 20 0,-3-10 0,-1 4 0,0-1 129,-5-1 0,-1 0 0,-4-2 0,-1 4 387,-4-4-387,0 2 129,-3-5 0,-1 3 0,1-6-258,-2 1 129,3 0-258,0-5 129,2 0-129,0 0 129,2 0-129,3-7-516,10 7-1032,-13-7-1419,13 7-1032,-1-15-129</inkml:trace>
  <inkml:trace contextRef="#ctx0" brushRef="#br1" timeOffset="69967.0019">18197 4796 129,'3'15'2580,"5"6"-129,-8-10-1935,1 7-1032,4-2 387,-1 6 0,0-5 258,-1 6 129,1-3 387,-2 0 129,2 1 129,-2-4 0,2 3 0,-2-4 0,4 6-129,-5-5-387,1 2 0,1-3 0,-1 3-258,-2-3 0,0 3 258,-2-6-129,-3-1 0,5-12 129,-20 22-129,6-12-129,1 0 129,0-2-258,0-2-129,3 1 0,10-7 0,-20 10 0,20-10-258,-14 1 258,14-1-258,-13 0-774,13 0-1161,-17-23-1290,17 23 0</inkml:trace>
  <inkml:trace contextRef="#ctx0" brushRef="#br1" timeOffset="70435.0287">18041 4754 1935,'-12'4'3096,"12"-4"-129,0 0-516,0 0-3612,0 0 129,14 8 258,-14-8 258,15 4 774,-15-4 0,15 4 645,-15-4 0,18 0 258,-2 0-129,4 0 0,9 0-129,2-3-258,9 1-129,-1-4 0,7 4-258,-2-5 0,-2 3 0,-7-1-129,-6 3 0,-6-1 0,-5 2-129,-5 1 258,-13 0-645,16 4-645,-15 9-2709,-1-13-258,0 13-258</inkml:trace>
  <inkml:trace contextRef="#ctx0" brushRef="#br1" timeOffset="71336.0802">15852 5952 2451,'0'0'3999,"0"0"0,10 0-387,-10 0-3225,0 0-387,0 0 0,0 0 129,12 0 0,-12 0-129,0 0 129,0 0 129,0 0-258,0 0 0,0 0-645,13 8-1290,-13-8-1677,0 0-516,19 6 129</inkml:trace>
  <inkml:trace contextRef="#ctx0" brushRef="#br1" timeOffset="71607.0957">16153 6002 3999,'1'19'4386,"-1"-5"-516,0-14-387,0 0-3612,-2 12-1161,2 1-645,0-2-516,0-11-1419,2 21-258</inkml:trace>
  <inkml:trace contextRef="#ctx0" brushRef="#br1" timeOffset="71868.1107">16503 5952 1161,'9'14'3225,"-9"-14"387,0 0-2709,8 17 0,-8-17-258,10 16-387,-10-16-258,10 8-516,-10-8-1419,22 6-1548,-20-12 129</inkml:trace>
  <inkml:trace contextRef="#ctx0" brushRef="#br1" timeOffset="73172.1852">20084 7747 516,'0'0'3741,"0"0"387,0 0-258,8-7-2709,-8 7-129,0 0-258,10-16-387,-10 16 129,0 0 0,14-13-129,-14 13-129,0 0 0,13-5-129,-13 5-129,0 0 0,0 0-258,13 7 0,-13-7-258,0 0-1032,7 14-1548,-7-14-1161,12 2-129</inkml:trace>
  <inkml:trace contextRef="#ctx0" brushRef="#br1" timeOffset="73375.1969">20352 7735 3354,'0'0'4257,"0"20"-645,0-20-903,0 0-5934,0 0-774,0-6-129</inkml:trace>
  <inkml:trace contextRef="#ctx0" brushRef="#br1" timeOffset="73580.2086">20489 7772 516,'20'11'387,"-9"-6"-129,4-1-774,-5 1-128</inkml:trace>
  <inkml:trace contextRef="#ctx0" brushRef="#br1" timeOffset="74316.2507">21709 7899 2580,'0'0'3870,"0"0"0,14 0-2322,-14 0-1032,0 0-129,12 0 0,-12 0-129,0 0-129,0 0 129,14 0-516,-14 0 0,0 0-645,0 0-774,0 0-1032,0 0-1290,13 1 129</inkml:trace>
  <inkml:trace contextRef="#ctx0" brushRef="#br1" timeOffset="74563.2648">22015 7921 4128,'2'16'4257,"-1"-5"-258,-1-11-516,0 0-4128,0 0-774,10 0-1548,3 4-1161,-13-4-258</inkml:trace>
  <inkml:trace contextRef="#ctx0" brushRef="#br1" timeOffset="74808.2788">22307 7942 2193,'17'12'3096,"-17"-12"-1032,13 11-774,0-6-387,-1-3-387,0 3-258,1-5-774,3 9-2838,-16-9 129,25 0 1</inkml:trace>
  <inkml:trace contextRef="#ctx0" brushRef="#br1" timeOffset="81603.6675">22210 9579 3870,'0'0'4515,"0"0"0,4 11-2322,-4-11-387,0 0-516,0 0-129,0 0-516,0 0 0,0 0-258,0 0 0,0 0-129,0 0 129,0 0-516,0 0-387,0 0-774,0 0-3096,0 0-258,0 0-516,0 0 129</inkml:trace>
  <inkml:trace contextRef="#ctx0" brushRef="#br1" timeOffset="81842.6812">22518 9616 1419,'9'17'4128,"-9"-17"258,0 0-387,0 0-3096,0 0-387,0 0 0,0 0-387,0 0-516,0 0-1290,11 17-2322,-11-17-258,0 0 0</inkml:trace>
  <inkml:trace contextRef="#ctx0" brushRef="#br1" timeOffset="82119.697">22898 9632 1161,'8'19'4515,"-8"-19"129,0 0-258,18 11-2580,-18-11-516,10 0 129,-10 0-516,0 0-129,0 0-129,12-2 0,-12 2-258,0 0-387,0 0-1419,0 0-2838,0 0-645,0 0-129,0 0-258</inkml:trace>
  <inkml:trace contextRef="#ctx0" brushRef="#br1" timeOffset="82895.7414">21988 11543 4128,'4'14'4902,"-4"-14"-129,0 0-516,0 0-2451,0 0-1290,0 0 129,0 0 0,0 0 129,0 0-258,0 12-129,0-12 0,0 0-129,0 0-258,0 0-129,0 0-516,0 0-1806,0 0-2064,12 8-516,-12-8-258,21 0 129</inkml:trace>
  <inkml:trace contextRef="#ctx0" brushRef="#br1" timeOffset="83134.7551">22326 11625 6450,'5'22'4773,"0"-7"-387,-5-15-129,0 0-3999,0 0-129,0 0-129,0 0-129,0 0 0,0 0-774,0 0-2451,14 0-1161,-14 0 0,0 0-387</inkml:trace>
  <inkml:trace contextRef="#ctx0" brushRef="#br1" timeOffset="83419.7714">22739 11626 7353,'12'25'4902,"-12"-25"129,8 11-387,-8-11-3483,0 0-645,0 0 258,0 0 0,0 0-258,0 0 0,11 9-387,-11-9 129,0 0-387,0 0-258,0 0-1419,12-3-2838,-12 3-645,9-14 0,-3 0-516</inkml:trace>
  <inkml:trace contextRef="#ctx0" brushRef="#br1" timeOffset="92607.2969">21498 3563 258,'0'0'2064,"-14"3"-258,14-3 0,0 0 258,0 0-258,-10 0-258,10 0 0,0 0-129,0 0-387,0 0-258,0 0 0,0 0 0,-8-16-258,8 16 258,0 0-387,0 0-129,0 0 0,0 0-129,0 0 0,0 0-129,-1 10 0,1-10-129,0 13 258,0-2-129,0 5 0,0 4 129,-1 1 0,-1 5 0,-1 0-129,1 2 129,-2 3-129,2-5 0,0 2 129,-1 0-129,1-3 129,1 1 0,-2-5 0,2-1 0,-1-4-129,1 1 258,0-6-129,1 0-129,0-11 258,-4 15-258,4-15 0,-1 11 0,1-11 0,0 0 0,-2 11 0,2-11-387,0 0-258,0 0-1290,0 0-2193,0-9 0,0-4-774,2-1 516</inkml:trace>
  <inkml:trace contextRef="#ctx0" brushRef="#br1" timeOffset="93427.3438">21467 3573 129,'0'0'2838,"0"0"-516,0 0 0,0 0-516,-1-6-129,1 6-258,0 0 129,0 0-387,0-11-387,0 11 0,0 0-258,16-3 0,-16 3 129,16-10-258,-16 10 0,21-8 0,-9 7 0,1-2-129,0-2 0,1 5 129,-2 0-129,2 11-129,-4-2 129,3 8-129,-2-3 129,-2 4 0,-1 1-129,-1 0-129,0-2 129,-1 3 0,-1-6 0,-1 3 0,-2-2-129,0 0 129,-2-4 0,0 6 0,0-17 0,-10 19 129,10-19-129,-21 16 129,6-10-129,1 1 0,-6 0 0,2-1 129,-4-3-129,1-1 0,-1 2-129,3-3-129,0-1 258,1 0-129,2 0 129,0 0 0,3-6-129,2 4 0,11 2 0,-16-8 0,16 8-129,0 0 0,0-14-129,0 14-516,18-8-774,-8-1-2838,5 2-129,0-2-258,-4 2-258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37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565 322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304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354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495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589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5-1,-6-1 1,-5 0 1,-5-2 0,-4 0 1,-6-5 1,-6-3 1,-6-3 1,-8-2 0,-8-2 1,-7 0 0,-8-6 1,-4 2-2,-5-7 0,0 1 0,1-4-2,7 0 0,4-3 0,11-1-1,8 1-2,7-3-1,9 3-3,11 0-5,-2-13-9,15 4-4,4-10-7,12 3 0,2-11-1,18 3 3</inkml:trace>
  <inkml:trace contextRef="#ctx0" brushRef="#br0" timeOffset="812">1070 586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1 1,-2-2-1,-4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3 0,-2 2-2,0-1 1,-1 0-1,1-5 0,-1-6 1,1-6 0,0-3 0,2-6 1,1-4 1,2-10-1,0 0 0,0 0 0,-3-22-1,4 1 1,-2-9-1,-1-6 1,-2-9-1,1-1 0,-4-4 0,0-2 1,0 4 0,0 0 0,1 3 0,1 9-1,0 4 1,2 5 1,1 6-2,1 6-1,0 4 0,1 11-1,0 0 0,10 5 0,3 11 0,6 4-1,3 7 0,6 3 1,2 5 0,4 2 0,3 4 0,0 1 1,-4-1-2,0-2 1,-3 0 0,-2-1-1,2-1 1,-2-2-1,-3-4 1,1-3-2,1-4 2,-3-4 2,1-6-1,-2-8 0,-2-9 0,-2-9 1,-5-10 0,-3-7 1,-7-10 0,0-5 0,-5-6-1,-3 0 0,-2-2 0,0 7 0,-2 2-1,0 7-1,2 5-1,-1 8-3,5 9-2,-3 1-4,5 13-5,-2-10-2,2 10-3,0 0-2,14-21-4,2 14 1,-3-10 4,14 7 3</inkml:trace>
  <inkml:trace contextRef="#ctx0" brushRef="#br0" timeOffset="2609">3247 274 65,'-1'35'22,"-9"-7"-1,8 7-1,-6-2-16,0 6-4,0-2 0,-1-2 1,1-3 1,0-6 1,1-3-2,1-4 2,2-3 0,1-4-1,2-1 1,1-11 1,0 14-1,0-14 0,0 0 0,11-20 0,-8 1 3,-2-7-2,-1-8 0,-1-8-2,-2-5 0,-1-6-1,1-2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 0 0,1-1 0,-1 0 0,2-1 0,0-1 0,3-1-2,-2-6 1,-1 0 0,-1-6 1,-1-2 1,-4-6 2,-8-13 0,15 7 1,-15-7-1,14-28 0,-7 0 0,-1-8 1,2-10-2,-1-6-2,2-4 1,-1-4-2,2 2 1,-2 3-1,1 5 1,1 6-2,1 8-1,0 5 0,-2 7 0,2 6-2,-5 4-2,-6 14-4,14-11-6,-14 11-6,0 0-4,11-2-3,-11 2-1,13-3 2,-1 4 3</inkml:trace>
  <inkml:trace contextRef="#ctx0" brushRef="#br0" timeOffset="3925">4778 196 87,'-7'14'19,"8"9"-1,-2-4-3,4 11-22,1 7-2,-1 5 1,1 6 1,-2 0 2,-1-2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1,-7-5-1,-2 1-1,-3-6 1,2 1-3,-1-3 0,1-1-1,1-4-1,2-3-3,3-1-3,-5-3-8,-5-9-14,1 0 1,-8-15-1,1-3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42.9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264 194 43,'0'0'21,"-9"-18"0,9 18-3,-3-10-4,3 10-10,0 0-3,13 9 0,-6 4-2,1 3 1,-1 2-1,0 4 2,-4 3-1,-1 3 2,-4 2 1,-3 4 0,-4 5 1,-3 6 0,-1 7-1,-2 5 1,0 5 0,0 5-1,1 3-1,1 1 0,1 3-1,-1-4 0,1-1 0,-1-3 0,-2-2 1,0-6-1,-3-4 1,2-8 0,-1-3 1,2-8-1,5-5 0,2-4-1,3-6 0,4-4 0,2-5-1,-1-11 1,8 14-1,-8-14 1,0 0-1,15 4 0,-15-4 0,12-3 0,-12 3 0,20-5 0,-7 2 0,3-2 0,0 0 0,4 1 0,1 0 0,2 1 0,-1-1 0,2 3 0,2 0 0,0 2 0,2-1 0,0-1 0,2 0 0,3-2 0,3 2 0,0-4 0,2 2-1,3-1 1,0 2 0,1 1 0,-1 0 0,0-1 0,-2 2-1,5 0 1,0 2 0,2-2 0,3-2 0,6-1 0,1-1 0,4-1 0,0-1 0,-1-1 0,-2-1 0,-3 1 0,-4 0 0,-3 2 0,-6 2 0,0 3 0,-2 2-1,1 1 1,2 1 0,3-1 0,3 1 0,1-2 0,3 0 1,1 0-1,-2-1 0,1 0 0,-2 0 0,-2 1 0,-1 3 0,-5-1 0,-2 0 0,-4 0 0,-1-1 0,-5 1 0,-3-2 0,-5-1 0,-2 0 0,-2 1 0,-3-1 0,-2 0 0,-3 0 0,-10-1 0,16 3 0,-16-3 1,0 0 0,10 1-1,-10-1 1,0 0-1,0 0 1,0 0-1,0 0 0,0 0 0,0 0 0,0 0 0,0 0-1,0 0 1,0 0 1,0 0-1,0 0 1,0 0-1,0 0 1,0 0-1,0 0 0,-1-12 0,1 12 0,0 0 0,-1-13-1,1 13 0,0 0 1,0 0-1,-3-10 1,3 10-1,0 0 1,0 0 0,0-14 0,0 14 0,-1-18 0,1 3 0,0-4 0,1-4 0,2-5 0,0-5 0,2-6 0,0-4 0,-1-4-1,2-2 1,-2-4 1,-1 1-2,-2-2 1,-1 0 0,-1 1 0,0 1-1,0-1 0,1 0 0,1 4 0,0 3 1,1 3 0,2 2 0,-2 6-1,1 5 2,-3 5-2,-2 6 1,0 4 0,-3 2 0,5 13-1,-9-15 1,9 15-1,0 0 0,-12-9 1,12 9-2,0 0 2,0 0-1,0 0 1,0 0 0,0 0 0,-10-3 0,10 3 0,0 0-1,-16-11 1,5 5 0,-2-1 0,-4 0 0,-2-1-1,-6 0 1,-3 1 0,-6 2-1,-3 0 1,-6 1 0,-5 3-1,-7 1 1,-5 0 0,-4 3 0,-3-1-1,0 0 1,-5-1 0,0-1 0,-1 0 0,1-1 1,-1-1-1,1-2 0,-3 2 0,0-1 0,0-1 0,2 2 1,-1-2-1,3 3 0,2-1 1,3-1-1,4 3 1,5 0-1,4 0 1,7 0 0,2 0 1,7-1-1,5 1 1,4-2-1,7-2 0,0 2 1,5 2-2,1-1 1,2 1-1,2 0 0,11 0 0,-17 0 1,17 0-1,-11 2 1,11-2 0,0 0-1,0 0 1,0 0-1,0 0 1,0 0-1,0 0 0,0 0-1,0 0 1,0 0-1,0 0 1,0 0-1,0 0 1,0 0 0,0 0 1,0 0-1,0 0 0,0 0 1,0 0-1,0 0 0,0 0 0,-13 1 0,13-1 0,-14 4 0,14-4 0,-17 6-1,5-3 1,0 1 0,1-1 0,0 2-1,11-5-1,-13 12-5,13-12-14,-11 9-6,11-9-1,-11-26-1,5-5 2</inkml:trace>
  <inkml:trace contextRef="#ctx0" brushRef="#br0" timeOffset="24743">2097 142 5,'0'0'6,"0"0"0,0 0-1,0 0-6,0 0-1,0 0 1,0 0 3,0 0 3,0 0 1,1-13 2,-1 13 0,0 0 1,0 0-2,-14-8-2,14 8-2,0 0 1,0 0-2,-13-7-1,13 7 1,0 0 0,-10-6 2,10 6-1,-13-7 0,13 7 0,-21-10 1,7 4 0,0 1-1,-4-1-1,2 3 0,-4-1-1,-1 1 0,-3 0-1,1 2 0,-2-1 1,0 1-1,0 1 1,-1-1 0,3 1 0,1 1 0,2 0-1,1 1 1,-1 2-1,3-1 1,-1 2-1,0 0 0,0-1 0,-1 2 0,2-1 0,0 2 0,3 0 0,-1 1-1,2 1 1,2 2 0,-1 1-1,1 2 1,2 0 0,-1 2 0,-1 2 0,2-1 0,-2 1 1,2 1 1,-2-1 0,2-1 0,-2 1 0,2 0 0,1-2 1,1 2-2,1-1 1,1 1-1,3-2 1,2 2-2,1-3 1,0 0 0,2 1 0,0 0 0,1-3 0,-1 1 1,2 0-1,0 0 1,0 0 0,2 0 0,0 0 1,0 0-1,3 3 1,-3-5-1,1 4 0,-1-4-1,0 3 1,-1-4-1,0 1 0,0-2 1,-1 1 0,1 0-1,-6-11 0,14 18 0,-7-7 0,-7-11 0,19 20 0,-8-10-1,0 1 2,2 2-1,3-3 1,0 3 0,0 1-1,0-2 1,2 1-1,-2-2 1,3 1-1,-3-3 0,2 2-1,1-2 1,-1 0 0,1-2 0,1 1 0,1-2 0,0-1 0,1 0 0,0 0 0,-1-3 0,1 0 1,-1-2-1,0 2 0,-2-4 0,1 1 0,-1-1 0,0 0-1,-1-3 1,1 0 0,-1-2-1,-1 0 1,1-2 0,-1 1 0,0-4 0,-1-1 1,-1-1-2,2-1 1,-1-3-1,2 1 1,-2-2-1,0-1 0,-1 0 0,2 1 0,-4 0 0,-1 0 0,-2 0 1,-2-1-1,-2 0 0,0 0 0,-1 1 1,0-1-1,-1-1 0,-1 1 0,0 1 1,-1 0-1,-1 1 1,0-1-1,-2 0 1,0 2-1,0-2 1,-2-1-1,0-1 0,-2 1 0,0 0 1,0 0-1,-2 0 0,0 2 0,-2 0 0,1-2 0,-3 1 0,-2 1 1,-1 0-1,-4 2 0,1-1 0,-1 3 0,-2 0 0,-1 4 0,1 0 0,-1 2 0,1 0 0,-1 1 0,2 0 0,-1 0-1,2 1 1,-1 0 0,2-1 0,1 2 0,0 1 0,1-1 0,-1 0 0,-1 3 0,0 0 0,-1-1 0,1 3-1,-2-1 1,3 2 0,1 1 0,2 0 0,1-1-1,12-1 1,-18 5 0,18-5-1,-10 3 1,10-3-1,0 0 0,0 0-1,-13 7-4,13-7-10,5 12-17,-5-12 2,0-15-2,-6-16 0</inkml:trace>
  <inkml:trace contextRef="#ctx0" brushRef="#br0" timeOffset="28451">2290 280 0,'0'0'4,"-12"-3"-2,12 3-2,0 0 4,-16-6 2,16 6 2,0 0 2,-9-11 1,6 1 1,3 10 0,-9-18-1,3 8-2,-1-4-3,-1 1-2,-3 1-2,1-1-1,-2 2 1,0-3-1,-2 2 0,-1 0 1,0 0-1,-2 1 1,0-1-1,-2 0 0,-2 2 0,-2 0-1,-1 2 0,1 1 0,-3 0 0,-1 1 0,2 0 0,-4 1 1,4 0-1,-2 0 1,2 1-1,0 1 0,0 1 0,1 1 0,-2 2 0,1 2 0,-2 3-1,0 1 1,-1 3 0,2 1-1,-3 2 1,3 1 0,1 1 0,2 0-1,2 1 1,3-1 0,3 3-1,2 0 1,4 3 0,2 2 0,2 0 0,3 3 0,0 1-1,2 1 1,2 2 1,0 1 0,0-1-1,1 3 0,1-1 1,0 3 0,2 0 0,2 1 1,1 0-1,2-1 0,0 1 0,3-1 1,0-1-1,0-1 1,3 0-1,-1-2 2,2-2-1,2-2 1,2 0 0,1-3 1,4 0-1,2-5-1,3-4 1,-1-2-1,5-4-1,-1-3 1,0-4 0,2-3-1,-1-4 0,2-2 0,0-2 0,-1-2 0,-1 0-1,-1-2 1,0-1 0,-2-1 0,1-2 1,-6-2 2,-1 0-2,-4-3 0,0 0 0,-3-2 0,-2-3 0,-6-1-2,0 0 1,-1-3-2,-3-2 1,-1 1 1,-4-1-1,0 0 1,-4 0 0,-3 2 0,-3 0 0,-2 1 0,-3 4 0,-3-1 0,-2 1 0,-2-1 0,-5 4 0,0 0 0,-2 0-1,-2 7-1,-4-2-3,-3 10-10,-6 7-11,-9-5-4,1 0 0,-8-11-2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333 0 5,'-4'16'6,"2"6"0,-3-4 0,4 3 0,-4 0-1,4 3 0,-1-1-2,0 2 0,1 0 0,2 2 0,-1-1 1,2 4 0,-2 1 1,0 2 0,-2-1 0,0 3 1,-2 1 0,1 2-1,-2 1-1,0 1 1,0-2-2,1 4 1,0 2-1,1 0 1,0 1 1,0-2-1,0 1 0,0 2 1,0 0-1,0-3 0,0 2-1,1 1 0,-1 0-1,1 2 0,1 1-1,-2-1 0,1 2 0,-4 0 1,1 2 0,-2-2 0,-1 3 1,-1-2 0,1 3 0,-2 0 0,1 2 0,2-1-2,-2 6 1,2 1-1,0 0 1,-1 0-1,-1 0 0,1 1 2,-1 0-1,-1-3-1,0-1 1,-2 0-1,1-2 1,3 1-2,-1-2 2,0-1-2,3-3 0,1 1 0,2 0 1,-1 0-1,3 0 0,0 0 0,0 3 0,1 4 0,0-1 0,-2 6 0,1 0 0,-1-1 0,-1 1 0,1-1 0,-2-1 0,2-4 0,-2-1 1,2-3-1,0 0 0,-1-1 1,2 0-1,0 0 0,0-1 1,1 2-1,0-1 0,0 0 1,1 1-1,1-1 0,1-1 0,0-3 1,2 0-1,0-1 0,0-1 0,-1-2 0,1-1 0,-2 0 1,-1-1-1,0 0 1,0-2 0,-2 1 0,1 1 0,-1-3 0,1 2-1,1-4 1,1 2-1,-1-1 0,1-1 0,-1-2 1,0-2-1,0 1 1,-1 1 0,-2 0-1,1 1 1,-2-1 0,1 3 0,0-2 1,0 3-1,0 0 0,-1 0 0,1 0 0,0 0 0,0 0 0,0 1 0,-1 1-1,0 1 0,1-3 0,-2 0 0,1-2 0,1 1 1,-2-4-1,2 0 0,-1-5 0,-1-1 1,2-1-1,0-4 0,0 2 0,1-1 0,1 0-1,0-2 1,3 1 0,1 1-1,-1-3 1,2 1 0,2-1 0,-2-3 0,1-1 0,-1 0 0,-2 0 0,1-3 0,1 3 0,0-1 0,0-2 0,0 2 0,0-1 0,2 3 0,1 0 0,0 1 0,0 0-1,0 1 1,0 2 1,0 1-1,0 0 0,-1 0 0,0-2 0,1 1 0,-1 0-1,-1-2 1,1 1-1,-1 0 1,0-1 0,-1 0 0,0 0 0,-3 1 0,1-1 0,-2 1 0,1-2-1,-1 0 2,-2 3-1,0-2 0,-1 1 0,0 2 0,-2 1 0,0 1 0,-1 1 0,1 0 1,-2 0-1,0 0 0,0-1 0,2 1 0,-1-2 0,1-1 0,1 2 0,0 0-2,1 0 2,0-1-1,-1-1 0,2 2 0,0-1 1,0-2-1,0-1 1,0-2 0,0 0 0,2 0 0,-2-2 0,0-2 1,1 0-1,-1-2 0,0-1 0,0-1 0,0 0 0,-1-3 0,1-10 0,0 20 0,0-20 0,0 18 0,0-18 0,-2 18 1,1-6-1,1 0 0,0 2 0,-1-2 0,1 2 0,0 1 0,1-1-1,-1 1 2,3 1-2,-2 1 2,2-1-1,0 3 0,0 0 0,1 1 0,1-2 0,-3 1 1,-1 1-1,0 0-2,-1-2 2,0 0-1,0 1 1,-1-1-2,1 2 2,0 0-2,0 0 2,1 0 0,1 0 0,0 0 0,-1 0 0,0-1 0,1 3 0,-2-1 0,0 1 0,0 0 0,0 3 0,-2 0 0,4 1 0,-1 0 0,1-2 0,1-1 0,0-2 0,2-3 0,-1 0 0,-1-3 0,1 0 0,-2 0 1,1 0-1,0-1 0,-1 1 0,1 0-1,-2 0 1,1-1-1,0-1 1,0-1-1,-1 0 1,2-1-1,-3-11 1,4 19 0,-4-19 0,5 16 0,-5-16 0,5 14 0,-5-14 0,0 0 0,5 13 0,-5-13 0,0 0 0,0 0 0,0 0 0,0 0 0,5 12 0,-5-12 0,0 0 0,0 0 0,0 0 1,2 11-1,-2-11 0,0 0 0,2 10 0,-2-10-1,3 13 1,-3-13 0,2 16 0,-2-16-1,4 20 1,-4-20 0,3 18-1,-3-18 1,4 15 0,-4-15 0,4 12 0,-4-12 0,0 0 0,3 15 1,-3-15-1,3 16-1,-3-5 1,0-11 0,2 20 0,-2-20 0,1 18-1,-1-18 1,1 12 0,-1-12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12-1,-3-12 0,0 0 1,0 0-1,2 12 0,-2-12 1,0 0-1,1 11 0,-1-11 0,1 11 0,-1-11 0,1 12 0,-1-12 0,0 0 0,3 13 0,-3-13 0,0 0 0,2 10 0,-2-10 0,0 0 0,4 14 0,-4-14 0,3 12 0,-3-12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7.6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211 0 13,'-8'18'11,"8"-18"0,-8 14-2,8-14-10,-7 16 1,7-16 0,-4 16 2,4-16 1,0 0 2,0 0 0,-4 11 2,4-11 0,0 0-1,0 0 1,0 0-2,0 0-1,0 0-2,-3 15 0,3-15-2,0 22 1,0-7-1,-1 5 1,0 4 1,-3 3 0,-2 4-1,0 0 2,-1 5-1,-1 3 1,0 1-1,1 2 0,0 0 0,2 3 0,0 4 0,4 0 0,2 2 0,1 4 0,0 4 1,0 2 0,1 4-1,-1 3 0,-2 0 0,-1 5-1,-3 0 0,-2 3 1,-2 2-1,2 1 0,-3-2 0,0 2 2,2-2 1,4 2-1,0-3 1,5 0-1,-2 0 0,2 2 2,-2 1-2,1 0 1,-3 0-1,-3 1 0,-2 1-1,0 1 1,-2-1-1,-1-1-1,3-2 1,1-3-2,3 0 0,3-1 0,3 0 1,4 0-1,3 1 1,2 3 0,0 3-1,3 4 0,-3 3 1,0 3 0,-2 3-1,-1 2 1,1 0 0,-3 0-1,0 1 1,-1-2 0,-1-1-1,1 0 2,-1 0-1,3 1 1,-1 0-1,3 3 1,-1 0 0,2 7 0,-1 4-1,-2 0 1,-2 2-1,-6-1-1,-2-1 1,-6 2 0,-8-3 1,-1-3-1,-4-5 1,-2-2-1,2-4 0,3-2 0,2 3 0,1-1 0,3-1-1,1 2 1,3 4 0,1 1 0,-1 3 0,1 2 0,0 1 0,1-3 0,1-2 0,2-1 0,2-6-2,2-1 2,1-4-1,2 0 1,0-2-2,1-1 2,0 3-2,2 2 1,-1 3 0,-1 4 0,3 2 0,0 1 0,1-2-1,2 0 0,2-5 1,-1-3-1,2-3 0,1-4 0,0-3 1,-1-4-1,-1-3 1,-1 1 1,-1 0-1,-4 0 0,-2 2 0,0-1-1,0 1 1,0 1-1,-1-1 1,3 0-1,0-1 1,3-2 1,1-4-1,2 0 1,-2-1 0,0 3 0,-3-1 0,0-2 0,-3 1 0,-2 3 1,0-2-2,-2 3 1,-1-1-1,1-2 0,0 2-1,1 0 1,0 2 0,-2-1 0,1 2 0,-2 1-1,-1 1 2,-2 3-2,0 3 2,1-1-2,1 1 1,-1 6 0,2-2 1,1 1-2,1 0 1,0 0 0,-1-5 0,2-2 0,-4-4 0,1-3 0,-2-5 0,-1-4 1,0-4 0,0-6 0,2 0 0,0-1-1,0 3-1,-1-8 1,3-1-1,2-3 1,0-1-1,1-5 0,-1-2-1,3-6 3,1-5-1,-1 0 1,0 0-1,0 0 0,-3-4 0,2-2 0,-4-21 1,0 0 2,4 48 0,-4-48-3,0 0 4,0 0-5,5 36 4,-5-36-3,0 0 0,0 0 0,0 0-3,0 0 6,0 0-5,0 0 2,0 0 0,0 0 0,0 0 2,0 0-2,0 0 0,0 0 0,0 0 0,0 0 0,0 0 0,0 0 0,0 0 0,0 0 0,0 0 0,0 0 0,0 0 0,0 0 0,0 0 0,0 0 0,0 0 0,0 0-6,0 0-8,0 0-16,27 2-13,-16-21 4,-2-11-5,-2-9 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8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3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71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23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4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9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38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43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3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3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6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5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39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39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4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9:28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29 835 2,'5'12'8,"-5"-12"1,-3 14 0,3-14 1,-10 9 1,10-9-2,-12 0 1,6-10 0,4-8 1,1-11-1,5-5-2,1-11-2,5-5-3,3-9-1,3-4 1,4-3-2,-2 2-1,2-1 0,-4 4 0,-4 4-1,-3 3 1,-1 7 1,-4 5 0,-3 8 0,-1 7 0,-2 6 0,2 7 0,-3 4 0,3 10 0,0 0 0,0 0 0,-11 23 0,8-2 0,-1 4-1,1 4 0,0 2 1,4 2-1,9-2 1,5-4-1,11-8 1,12-10-1,11-11 0,9-9 1,7-9-1,1-7 1,-4-6 1,-5 2 0,-12 2 1,-10 5 0,-14 6 0,-5 7 0,-16 11 0,0 0-1,0 0-1,0 0-1,0 0-1,0 0 1,2 12 0,-4 4 0,-2 7 0,0 10 1,-2 9 0,-4 12 0,-5 10 1,-1 8 0,-4 0 0,2 3 2,-2-4-2,3-6-1,3-11 1,5-8-2,4-11-2,1-12-1,9-6-5,-5-17-4,0 0-14,11-27-5,-4 5-1,1-10 1</inkml:trace>
  <inkml:trace contextRef="#ctx0" brushRef="#br0" timeOffset="731">1154 201 12,'12'-6'21,"0"5"1,-12 1 1,9-11-8,-9 11-8,11-6 0,-11 6 0,0 0-1,0 0-1,0 0 0,0 0-2,0 0-1,0 0-2,8 9 0,-8-9 1,2 14-1,-2 0 1,-1 5-1,-1 4 1,-5 6 0,-2 7 0,-6 5 0,-4 6 0,-5 4 1,-2 0 0,-1 1-1,1 0 0,3-2 1,5-3-1,3-6 0,10-5 0,7-4 0,10-6 0,7-3 0,11-2-1,7-4 1,10-3 1,6-3-1,10-2 1,5-6-1,4 0 0,3-4 1,1-3 0,-3-1 0,-3-3-1,-7 2 0,-8 2 0,-12 0 1,-9 3-1,-11 0 0,-7 3 1,-16-2-1,0 0 1,4 12-1,-4-12 0,-17 14 0,3-8-2,-4 2-2,-9-7-12,-3 4-18,-8-9 0,-6-6-1,-7-7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7.8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2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27.561"/>
    </inkml:context>
  </inkml:definitions>
  <inkml:trace contextRef="#ctx0" brushRef="#br0">178 148 12,'0'0'10,"0"0"-2,0 0 0,0 0-2,0 10-1,-3-1 0,-3 6-1,-4 4 1,-3 8 0,-3 7 1,-6 4 1,0 5-1,-4-1-1,4-1-1,2-5-2,8-5-1,6-8-1,8-12-2,8-12 0,7-11 0,6-9 2,0-8 2,-1-8 1,1-4 2,-4-3 0,-4 2 1,-3 0 0,-4 8-1,-5 3-1,1 8-2,-3 6-1,-1 5 0,0 12-2,0 0 2,0 0-1,0 0 0,4 21 1,-2-1-1,4 6 1,0 5 0,0 2 0,-1 3 0,3-1 0,2-1 1,1-5-1,4-5 1,4-8 0,6-8 0,5-11 1,5-8-2,0-10 1,3-7 0,-6-10 0,1-1-1,-9-4 2,-1 2-2,-8-1 0,-5 4 0,0 5-2,-1 3-1,3 8-4,-2-2-5,8 10-10,-3 0-10,1 7 0,4 3 0,-6 2 2</inkml:trace>
  <inkml:trace contextRef="#ctx0" brushRef="#br0" timeOffset="671">720 181 29,'0'0'24,"0"0"1,-5 9-1,5-9-17,-13 21-6,2-2-1,1 8 1,-3 9 0,-1 4 1,-3 4 0,4-1 1,2-4-1,5-4 1,2-8-1,6-11 0,-2-16-1,25-10-1,-1-14-1,4-11-1,4-6 2,0-4-1,4-3 1,-3 4 0,-1 4 0,-2 7 2,1 7-1,1 10 1,1 7-2,0 8 0,0 7-1,-1 6 0,-3 6 0,-5 5 1,-8 3 1,-4 2 2,-11-1 0,-4-1 2,-10-5 0,1-1 1,-7-9-1,2 0 0,-6-8-2,-1-2-2,1-3-3,-3-5-4,6 4-13,-2-5-11,4-2-2,6-4 1,7-1 0</inkml:trace>
  <inkml:trace contextRef="#ctx1" brushRef="#br0">70 264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6:13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1744 0 12,'-9'6'12,"9"-6"-9,0 0 0,-14 10 1,14-10 0,-13 9 1,13-9 0,-18 11 2,7-5-2,-3 1 0,-2 2-1,-1 2 0,-5 0-1,0 2 1,-5 2-1,0 2 2,-4 5-1,1 5 0,-6 6-1,-3 8 0,-4 6 0,-2 6 0,-6 6-1,-4 7 1,-6 5-1,-4 4 0,-3 1-1,0 2 0,1 0 0,2-4-1,6-5 0,7-9-1,11-8-1,7-12 0,9-9-2,6-9-2,8-9-4,11-13-7,0 0-7,2-13 0,6-14 1</inkml:trace>
  <inkml:trace contextRef="#ctx0" brushRef="#br0" timeOffset="521">330 709 37,'-18'35'22,"8"15"-2,-7 6-2,2 9-20,-4 12-1,-7 13 0,-2 9 3,-4 4 2,0-1 1,-3-9 0,4-6 1,3-11-1,6-9 1,7-16 0,8-12-1,7-12-1,11-8 1,6-13 1,13-4 1,11-9-1,14-3 1,8-5-1,14-2-1,10-2-2,9-4-1,9-1-1,2-2-2,0 0 1,-5-2 0,-7 2 1,-8 1 1,-13 3 1,-12 4 1,-15 0 1,-13 7-1,-12 3 0,-7 2-1,-15 6-2,0 0-5,0 0-10,-10 2-12,-7-2-2,-3 0 1,-7-7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05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6640 1732 1,'0'0'4,"19"4"0,-4-2 1,3 1 0,2-1 1,3 1 1,2 1 1,3-2 1,7 0 0,2-2 1,6 1 0,5-2-1,8 1-1,5-2-1,7 2-2,6-2-1,3 1-1,3-2 0,3 2 0,0-1 0,0 1 0,0-1 0,2 1-1,-3-1 1,2 2-1,0-2 1,-1 1 0,1-3 0,5 1 0,-2-6 0,3 2 1,-4-2-1,3 0-1,-4 0 0,4 3 0,1 1-1,-2 1-1,-1 4 1,0 0-1,0 3 0,0-1 0,-4 0 0,-3 0 0,-5-1 0,-4-1 0,-5-1 1,-7 1-1,-4 0 0,-3-1 0,-3 0 0,-3 1 0,-5-1-1,-4-1 1,-5 2-1,-7-1-1,-3 2-2,-10-7-8,-3 7-15,-9-1-4,0 0 0,-26-15 0</inkml:trace>
  <inkml:trace contextRef="#ctx0" brushRef="#br0" timeOffset="1072">64 1545 3,'0'0'12,"0"0"-8,23 46-3,-23-46 0,0 0 2,55 35 2,-55-35 2,57 27 1,-57-27 2,81 23 0,-30-12 2,13-5 1,11 2-1,15-6-3,12 2-1,8-3-3,12 2 0,11-1-1,9 2-1,9 2-2,3 0-1,5 4 0,1 1 1,7 2-1,0 0 1,3 0-1,3-2 0,-5 2 1,7-6 0,1 3-1,4-2 1,0-4-1,7 4 0,0-5 0,4 4 0,6-4 0,-4 5 0,-1-5 0,-1 2 0,-5-3 1,-11 0-1,-9 0 0,-9 0 1,-13 0-1,-8 1 0,-13 0 0,-12 0 1,-14 1-1,-11-2 0,-14 0 0,-12-2 0,-14-1 1,-9 0-1,-10-3 0,-6 2 0,-4 0 1,-4 1-1,-3 0-1,1 1 1,-11 0 0,16 0 0,-16 0 0,9-1 0,-9 1 0,0 0 0,0 0 1,11-5-1,-11 5 0,0 0 1,7-12-1,-3 1 0,1-1-1,4-7 1,0-4-1,-1-7 1,0-8 0,1-6-1,-3-8 1,1-6 0,-1-5 0,-1-7 0,2-5-1,-1-5 1,0-5-1,-3-1 0,-3-3 0,-2 0 0,-3 3 0,-5 3-1,-5 6 2,-2 6 0,-2 9-1,1 6 1,3 12 0,-1 8 0,4 8 0,2 6 0,2 8 0,3 4 0,5 10-1,-7-9 0,7 9 1,0 0-1,0 0 0,0 0 0,0 0 1,0 0-1,0 0 1,0 0 0,0 0 0,-12-6-1,12 6 1,-18-2 0,1-1-1,-9-1 0,-10 0 0,-10-1 1,-11-2-1,-12-1 1,-10-3-1,-10-3 1,-11-1 0,-14-2 0,-9 0 0,-10-2 0,-8 0 0,-10 0 0,-10 2 0,-9-1 0,-8 1 1,-3 0-1,-6-1 1,-4 1 0,-6 2-1,1 0 1,0 2 0,1 2-1,5 4 1,3 2-1,2 4 1,3 3-1,9 2 0,4 2 0,2 1 0,7 2 1,4-1-1,1-1 1,12-1 0,13-1 0,5-3 0,10 0 0,8-1-1,13-1 1,-1 0-1,22 2 0,0-1-1,-1 1 2,9 1-1,10 0 0,6 3 1,4-2-1,45-4 1,-70 10 0,70-10 0,0 0-1,-55 13 0,55-13 1,0 0-1,0 0 0,0 0 1,0 0-1,0 0 0,0 0 0,0 0 0,0 0 0,0 0-1,0 0 1,-32 41 0,32-41 0,0 0-1,-7 63 1,7-63 0,-14 66 0,14-66 0,-3 86 0,0-36 0,-5 7-1,-4 5 1,0 8 0,-2 4-1,3 5 1,-7 0 0,8 3 0,-9 2 1,11-3-1,-1-7 0,-1-7 0,-2-7 1,6-7-1,7-6 1,-1-47-1,12 65 0,-12-65 0,0 0 0,4 53 1,-4-53-1,0 0 1,0 0-1,0 0 0,0 0 0,0 0 0,0 0 0,0 0 0,0 0 0,41 18 0,-41-18 0,61 0 1,-61 0-1,81 8 0,-22 1-2,12-1-6,-7 5-18,11 4-3,-3-10 1,5-5 0</inkml:trace>
  <inkml:trace contextRef="#ctx0" brushRef="#br0" timeOffset="33368">11713 1065 8,'17'3'11,"11"3"-2,5-1-1,13 2 0,9-1-1,14-1 0,13 1 0,13-1 1,18 0 0,12-4 1,19 1-1,16-6-1,18-2 0,15-4-1,18 0-2,9-5 0,10-1-1,8-1 0,3 0-2,-2 0 0,2 4 0,-6 1 0,-12 3 0,-9 3 0,-12 2-1,-20 4 0,-17 1 0,-21 3 0,-22-1-2,-19 3-3,-20-2-13,-21 1-9,-19-2-1,-26-7 0,-17 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5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171 216 5,'4'-14'18,"4"2"-5,5 2-2,3-2 0,7 0 0,5 0-3,4 5 0,5-2-3,1 5 0,1 3-3,-1 2 0,-3 3-1,-4 5 0,-5 0-1,-2 3 0,-8 4 1,-3 0-1,-5 5 1,-3 2 1,-6 2-1,-5 4 1,-12 5 0,-11 5 0,-11 3 0,-10 6 1,-9-2 1,-5 5-1,-6 0 1,4-1-1,4-6 0,11-1 0,9-9-1,13-3-1,11-6 1,18-5-1,18-8 0,15-6 1,18-6-1,16-5 0,13-5 1,10-2-1,5-4 0,2 1-1,-9 1 0,-8 1-1,-13 4-2,-16-2-6,-9 6-18,-12 1-3,-10-3 1,-5-1-1</inkml:trace>
  <inkml:trace contextRef="#ctx0" brushRef="#br0" timeOffset="661">1341 73 4,'-2'-9'18,"2"9"1,0 0-1,0 0-13,-9-2-4,9 2 0,-3 21 1,4-4 0,1 7 1,1 10 1,1 11 0,1 8 1,3 8 0,-2 4-2,1 0 1,-4 3-2,0-2 0,-4-9 2,-1-7-1,-3-14 1,1-4 0,-4-11 1,2-4 0,-3-14 0,9-3-1,-17-17-1,13-8-1,0-11 0,4-11 0,2-13-2,4-7 1,6-3-2,1-2 2,4 5-2,3 6 1,3 7 0,3 10-1,4 10 1,7 7-1,5 7 1,6 3-1,8 7 0,0 6 1,1 6-1,-2 5 1,-6 8 0,-9 6-1,-11 6 1,-10 3 1,-13 1 0,-10 1 1,-13-2 1,-8-2 0,-8-9 0,-6-1 1,-5-10-2,1-3 1,-2-6-2,4-3-1,3-4-3,3-3-2,7 3-7,-1-2-11,4 5-7,3 0-1,5 0 1</inkml:trace>
  <inkml:trace contextRef="#ctx0" brushRef="#br0" timeOffset="2344">2404 264 8,'3'-9'13,"-4"-8"0,5-1-11,1 1-1,-2-1 3,2 3 2,-2-1 1,0 6 0,-3 10 0,2-12 0,-2 12-2,0 0-3,2 10-1,-2 4-2,0 8 0,1 6 0,0 11 1,-1 9 1,-4 9-1,0 4 1,-3 6 0,-1 1 2,-1-4 0,-5-3 0,1-12 0,1-8 0,1-11 2,4-7-2,-1-14 1,8-9-1,-5-14 0,8-9-2,2-12 0,-2-8 0,2-12-1,0-10 0,4-8-1,2-2 1,2 0 0,2 3 0,3 7 0,6 6-2,5 6 1,3 11 1,2 11-1,3 8 0,4 7 1,-4 7-1,4 6 1,0 3-1,-7 10 1,-2 4-1,-7 5 0,-8 4 1,-9 5-1,-3 2 2,-14 2 0,-8 4 1,-7-5 0,-7-1 0,-5-5 0,-6-2 1,-3-5-1,-3-6 0,-2-7-1,0-4 0,4-1-1,4-4 1,4 0-2,10-1 0,5 2 0,8-1-1,15 4 0,0 0 0,-2 11 0,14-2 0,6 6 0,3 2 1,7 6 1,6 3 1,4 7-1,5 3 1,1 4 0,4 5 0,1-2 1,3 1 0,-4-4 0,-3-2 0,-8-7 1,-4-3 0,-7-9 0,-4-6-1,-11-4 1,-11-9-2,10 9-4,-10-9-15,-14 0-9,0-4-2,-7-8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9.9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40 112 9,'-2'9'13,"7"6"-6,0 8-7,0 9-1,-1 10 5,-1 10 1,-1 10 0,-2 9 1,-2 5-1,-2 2 1,-1-4 0,-2-8-2,2-11 0,0-11-2,2-10-1,0-15 0,3-19 0,0 0-1,-3-16 0,2-9 1,0-8 0,-2-9 1,0-7 1,-2-9 0,2-3 1,0-4-1,3 1 0,3-1-1,3 5 0,7 3-1,4 2-1,9 6 0,6 6 0,10 7 1,4 5 0,6 7 0,4 7 0,2 5 0,-2 10 0,-4 8-1,-5 7 0,-10 6 1,-6 5 0,-11 3 1,-6 2 1,-13-1 1,-5 0 1,-11-5 0,-4-3 1,-11-7 0,-5-2-2,-9-6 0,-2 1-1,-8-5-1,-2 1-2,-2-1-2,-1 0-3,9 4-9,1 0-16,7-1 0,10-1 0,10-4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41.2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153 328 3,'0'0'14,"0"0"-4,0 0-4,0 0 2,8 12 1,-7 4 1,-1 7 0,-4 8 1,3 10 1,-4 7-3,3 9-2,-2 3-3,1-2-1,1-7-2,1-7-1,3-8-2,-2-13-4,1-11-6,-1-12-3,-5-20 2,-4-4 3,-2-1 4,-2-5 4,-5-2 3,2 2 4,-2 2 7,1 8 2,2 2 1,4 7-3,1 2-3,10 9-2,0 0-2,0 0 0,-1-13 0,16 8-2,5-3 1,10-1-2,9-3 0,11-1-2,8-1 0,5-3-2,5 6-9,-5-5-10,-5 3-8,1-1-2,-11 1 2</inkml:trace>
  <inkml:trace contextRef="#ctx0" brushRef="#br0" timeOffset="491">913 194 55,'-4'25'27,"0"0"0,2 3-1,0 4-26,0 9-2,-3 7 1,-3 3 2,1 4-1,-2-2 2,0-4 0,1-6 0,2-8 0,0-8 0,3-9 0,3-18-2,0 0-1,6-31 0,-2-2-1,-2-9 0,0-9 1,-1-7-1,2-7 1,2 0 0,2 1 1,6 2 0,6 3 0,8 9 0,7 3-1,6 10 1,5 6 0,3 11 0,4 8 0,1 9 0,-1 7 0,-4 8 1,-3 5 0,-6 5-1,-5 5 1,-6 2-1,-7 0 1,-8-2 1,-5 2 0,-9-5 0,-5-1 0,-11-5 0,-8 1 1,-10-7-1,-4 1 0,-8-4-1,-4-2 0,-3-2 0,2 0-1,3-4 0,8-1 1,6-1-1,5 0-1,7-1 1,5 0 0,7 2-2,11 0 0,-9-1-2,9 1-4,0 0-14,9 11-7,2-6-1,2 1 0</inkml:trace>
  <inkml:trace contextRef="#ctx0" brushRef="#br0" timeOffset="1242">893 364 30,'0'0'25,"24"12"-1,-10-9 0,7-1-14,2 2-11,7 5 0,2 0 1,0 4 2,1 7-1,0 2 3,2 5-1,2 2 2,5 6-2,1 1 2,5 3-2,-1-3-1,0-1 1,0-4-2,-1-3 1,-12-4-3,-6-10-5,-8-1-19,-8-4-3,-12-9-1,-16-7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6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222-26 15,'0'0'7,"-9"-9"0,9 9-1,0 0-2,0 0-2,0 0-1,0 0 0,0 0 0,0 0 0,0 0 0,0 0 0,0 0 0,0 0 0,0 0 1,0 0 0,0 0 1,0 0 0,0 0 1,0 0-1,0 0 0,0 0 0,0 0-1,0 0-1,0 0 0,0 0-2,0 0 1,0 0 0,0 0 0,0 0 0,0 0 0,0 0 0,0 0 0,0 0 0,0 0-1,0 0 1,0 0 0,-3 11 0,3-11 0,8 18 1,-2 1 0,3 3 0,1 7 0,2 9 1,1 8-1,-3 11 1,-1 12 1,-4 9-1,-4 10 0,-5 10 2,-7 11-1,-3 10 2,-5 5-1,2 7 0,-2 3 0,5 11 1,0 1-1,5 8 0,1 3-1,5 5 0,1 2-1,1 0 1,-1-3-1,-2-1 0,-5-5-1,-2 1 0,-4-7 1,-2-6-1,-4-3 1,0-3-1,2-8 0,3-12 1,5-14-1,4-13 1,5-14-1,4-14 0,4-15 0,2-13-1,0-10 0,0-5-1,2-7 0,-10-12-1,15 15-2,-15-15-3,12-6-9,-1-13-13,7-12-2,4-11 2,2-17-1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8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16,'0'0'12,"0"0"-1,0 0-3,0 0-2,0 0-2,2 12-1,-2-12-1,6 20 0,0-4 0,0 2 1,3 6 1,0 9 0,3 12 0,0 9 1,2 13-2,1 13 0,0 11 0,-1 16 0,0 13 0,1 11 0,-1 10 2,-3 9-1,0 9 1,-4 7-1,1 8 2,-4-2-1,2 2-1,-6-3 1,0 0-2,-2-4 0,-2-1-1,-3-3 0,0 0 0,-3-5-1,-1-5 0,-1-8 1,1-6-1,-2-8 0,3-12 1,0-20-1,3-15 1,1-15 0,3-13-1,0-13 2,1-13-2,0-14-1,2-5 0,0-11 1,0 0 0,1 9-1,-1-9 0,0 0 1,0 0-1,0 0 1,0 0-1,0 0-1,0 0 0,0 0 0,0 0-1,0 0-3,0 0-4,0 0-21,0-9-2,-2-5 0,-4-3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 10,'24'-2'18,"-4"-1"-4,-3 2-3,1 3-4,-8 1 0,-1 2-2,-9-5 1,13 11 1,-13-11-1,9 11-1,-9-11-1,7 14 1,-7-14-1,9 20 1,-10-3 0,-1 7 0,-6 6 0,-1 10-1,-5 0-1,-1 5 1,-3-4-2,0-1 1,-1-8-1,6-6-1,5-11 0,8-15-1,0 0 0,3-23-2,5-4 1,2-9 0,5-4-1,-2-4 1,-1-2 1,-1 4 0,-2 4 1,0 6 0,-2 6 1,-2 10-2,-1 4 1,-4 12-1,13 0 0,-4 10-1,2 7 0,-1 5 0,3 6 1,0 4-1,0 5 1,0-1 1,2-1 0,-3-2 0,4-5 0,-1-5 1,-2-9 0,5-5 1,2-12-1,2-8 0,-3-11 1,4-8-1,-5-9 0,1-3-1,-2-4 0,-3 0-1,-4 3 0,-2 4-1,-2 7-1,-3 3-5,5 8-16,-1 3-7,5 4-3,0 1 3</inkml:trace>
  <inkml:trace contextRef="#ctx0" brushRef="#br0" timeOffset="641">826 0 25,'3'34'23,"-10"-1"-1,2 9 1,-3 2-19,-4 6-3,0 1 0,-3-3 0,3 0 3,-1-7 0,3-6 2,1-10 0,5-3 1,-1-13-1,5-9 0,0 0-1,7-21-3,-2-2 0,1-10-1,1-5-1,2-7-1,1-4 0,-1 1 0,3 4 1,-1 4-2,4 8 1,1 7 0,3 6 0,0 7-1,5 7 1,1 4-1,0 4 1,3 3 0,-2 3 1,-4 5 0,-1 0-1,-3 4 2,-5 1 0,-4 1 1,-7-4 1,-4 3 1,-10-3 0,-4-2 0,-8-4 1,-4 0-1,-5-5-2,-1-3-4,2-1-24,-1-3-4,4-6-2,7-7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0.6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140 208 23,'-7'15'18,"-1"5"-1,-3 6 0,-4 3-1,0 5-4,-5-2-3,2 3-3,0-8-2,3-1-2,2-9-1,13-17-3,0 0-2,17-22 0,7-7 0,1-12 1,2-4 2,1-8 1,-2-2 2,-5 5 2,-12 5 1,-5 11 1,-8 6-1,-2 13 0,-5 12-3,0 13 0,0 12-2,3 9-1,4 10 1,4 6 0,4 2 0,5 3 1,4-6 0,5-5 1,1-9 0,3-8 1,0-12 0,5-7-1,-1-10 0,1-8 0,-2-9 1,1-6-1,-4-9 1,-1-2-2,-4-4 1,-4 1-1,-5 1 0,-1 3-1,1 7-4,-6 0-4,8 14-10,0 0-12,1 5-3,0 2 3,3 3-1</inkml:trace>
  <inkml:trace contextRef="#ctx0" brushRef="#br0" timeOffset="501">790 40 9,'2'20'19,"-7"-5"1,0 10 0,-4 3-15,-4 5-1,-2 5 2,-6-1 2,0 6 0,-3-5 0,1 4 1,-1-9-1,7-2 0,-2-10-3,9-1 1,-2-8-2,12-12 0,0 0-1,0 0-1,7-10-1,2-5 0,2-9 0,3-4-1,-2-7 1,-1-4-2,2-3 1,-1 0-1,1 0 1,-1 1-1,4 4 1,1 4-2,6 5 1,2 4 0,5 8 0,0 3-1,4 8 1,0 3 0,-3 6 1,-2 1-1,-3 4 1,-4 3-1,-7 2 1,-3 2 0,-9 2 0,-9 0 1,-2 3-1,-6 1 2,-6-1-1,-3 1 2,-5-3-1,1-1 1,-3-8-1,4 0 0,1-6 0,3-4-2,7 0-5,1-7-22,6-5-4,7-6-1,6-7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2.4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32.188"/>
    </inkml:context>
  </inkml:definitions>
  <inkml:trace contextRef="#ctx0" brushRef="#br0">-1 530 19,'0'0'24,"11"-4"-1,12-11 1,18-7-17,16-7-7,17-10-2,18-8 0,17-3 0,9-5 0,6 1 1,-2 3 0,-4 6 1,-9 7-7,-14 5-13,-5 11 0,-17-4-2</inkml:trace>
  <inkml:trace contextRef="#ctx1" brushRef="#br0">245 537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4E3E396-10FF-4826-9C06-41570BD7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1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3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5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44819&amp;type=pdf&amp;coll=GUIDE&amp;dl=GUIDE&amp;CFID=56781330&amp;CFTOKEN=41112898" TargetMode="External"/><Relationship Id="rId7" Type="http://schemas.openxmlformats.org/officeDocument/2006/relationships/hyperlink" Target="http://portal.acm.org/author_page.cfm?id=81100203861&amp;coll=GUIDE&amp;dl=GUIDE&amp;trk=0&amp;CFID=56781330&amp;CFTOKEN=4111289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ortal.acm.org/author_page.cfm?id=81100414310&amp;coll=GUIDE&amp;dl=GUIDE&amp;trk=0&amp;CFID=56781330&amp;CFTOKEN=41112898" TargetMode="External"/><Relationship Id="rId5" Type="http://schemas.openxmlformats.org/officeDocument/2006/relationships/hyperlink" Target="http://portal.acm.org/toc.cfm?id=944790&amp;type=issue&amp;coll=GUIDE&amp;dl=GUIDE&amp;CFID=56781330&amp;CFTOKEN=41112898" TargetMode="External"/><Relationship Id="rId4" Type="http://schemas.openxmlformats.org/officeDocument/2006/relationships/hyperlink" Target="http://portal.acm.org/toc.cfm?id=J832&amp;type=periodical&amp;coll=GUIDE&amp;dl=GUIDE&amp;CFID=56781330&amp;CFTOKEN=4111289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8A1E6-EDBA-41D8-B563-1EF35520BB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E367E38-4D2B-4E63-8DD5-89AB56374F19}" type="slidenum">
              <a:rPr lang="en-US" smtClean="0"/>
              <a:pPr defTabSz="928688"/>
              <a:t>13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EE1158C-E6EE-4014-8AEB-475F3B15B204}" type="slidenum">
              <a:rPr lang="en-US" smtClean="0"/>
              <a:pPr defTabSz="928688"/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Clausal subject: </a:t>
            </a:r>
          </a:p>
          <a:p>
            <a:pPr eaLnBrk="1" hangingPunct="1"/>
            <a:r>
              <a:rPr lang="en-US" b="1" smtClean="0"/>
              <a:t>That he had even asked her</a:t>
            </a:r>
            <a:r>
              <a:rPr lang="en-US" smtClean="0"/>
              <a:t> made her angry. The clause "that he had even asked her" is the subject of this sentence.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F5474303-9187-4739-9395-DBDEF2C8EC32}" type="slidenum">
              <a:rPr lang="en-US" smtClean="0"/>
              <a:pPr defTabSz="928688"/>
              <a:t>17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16B7B26-B7DE-487F-940A-984A6D504359}" type="slidenum">
              <a:rPr lang="en-US" smtClean="0"/>
              <a:pPr defTabSz="928688"/>
              <a:t>18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dependency approach has a number of advantages over full phrase-structure parsing.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Deals well with free word order languages where the constituent structure is quite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Parsing is much faster than CFG-bases parsers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Dependency structure often captures the syntactic relations needed by later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CFG-based approaches often extract this same information from trees anyway.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A5ABFD8-E6EC-4D68-A1A0-D25EB1E762D9}" type="slidenum">
              <a:rPr lang="en-US" smtClean="0"/>
              <a:pPr defTabSz="928688"/>
              <a:t>19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Data-Driven Dependency Parsing</a:t>
            </a:r>
          </a:p>
          <a:p>
            <a:r>
              <a:rPr lang="en-US" dirty="0" smtClean="0"/>
              <a:t>◮ Dependency parsing based on (only) supervised learning from</a:t>
            </a:r>
          </a:p>
          <a:p>
            <a:r>
              <a:rPr lang="en-US" dirty="0" err="1" smtClean="0"/>
              <a:t>treebank</a:t>
            </a:r>
            <a:r>
              <a:rPr lang="en-US" dirty="0" smtClean="0"/>
              <a:t> data (annotated sentences)</a:t>
            </a:r>
          </a:p>
          <a:p>
            <a:r>
              <a:rPr lang="en-US" dirty="0" smtClean="0"/>
              <a:t>◮ Graph-based [Eisner 1996, McDonald et al. 2005a]</a:t>
            </a:r>
          </a:p>
          <a:p>
            <a:r>
              <a:rPr lang="en-US" dirty="0" smtClean="0"/>
              <a:t>◮ 	Define a space of candidate dependency graphs for a sentence</a:t>
            </a:r>
          </a:p>
          <a:p>
            <a:r>
              <a:rPr lang="en-US" dirty="0" smtClean="0"/>
              <a:t>◮	 Learning: Induce a model for scoring an entire dependency</a:t>
            </a:r>
          </a:p>
          <a:p>
            <a:r>
              <a:rPr lang="en-US" dirty="0" smtClean="0"/>
              <a:t>	graph for a sentence</a:t>
            </a:r>
          </a:p>
          <a:p>
            <a:r>
              <a:rPr lang="en-US" dirty="0" smtClean="0"/>
              <a:t>◮ 	Inference: Find the highest-scoring dependency graph, given</a:t>
            </a:r>
          </a:p>
          <a:p>
            <a:r>
              <a:rPr lang="en-US" dirty="0" smtClean="0"/>
              <a:t>	the induced model</a:t>
            </a:r>
          </a:p>
          <a:p>
            <a:r>
              <a:rPr lang="en-US" dirty="0" smtClean="0"/>
              <a:t>◮ Transition-based [Yamada and Matsumoto 2003, </a:t>
            </a:r>
            <a:r>
              <a:rPr lang="en-US" dirty="0" err="1" smtClean="0"/>
              <a:t>Nivre</a:t>
            </a:r>
            <a:r>
              <a:rPr lang="en-US" dirty="0" smtClean="0"/>
              <a:t> et al. 2004]:</a:t>
            </a:r>
          </a:p>
          <a:p>
            <a:r>
              <a:rPr lang="en-US" dirty="0" smtClean="0"/>
              <a:t>◮ 	Define a transition system (state machine) for mapping a</a:t>
            </a:r>
          </a:p>
          <a:p>
            <a:r>
              <a:rPr lang="en-US" dirty="0" smtClean="0"/>
              <a:t>	sentence to its dependency graph</a:t>
            </a:r>
          </a:p>
          <a:p>
            <a:r>
              <a:rPr lang="en-US" dirty="0" smtClean="0"/>
              <a:t>◮	 Learning: Induce a model for predicting the next state</a:t>
            </a:r>
          </a:p>
          <a:p>
            <a:r>
              <a:rPr lang="en-US" dirty="0" smtClean="0"/>
              <a:t>	transition, given the transition history</a:t>
            </a:r>
          </a:p>
          <a:p>
            <a:r>
              <a:rPr lang="en-US" dirty="0" smtClean="0"/>
              <a:t>◮ 	Inference: Construct the optimal transition sequence, given the</a:t>
            </a:r>
          </a:p>
          <a:p>
            <a:r>
              <a:rPr lang="en-US" dirty="0" smtClean="0"/>
              <a:t>	induced model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52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Treebanks</a:t>
            </a:r>
            <a:r>
              <a:rPr lang="en-US" dirty="0" smtClean="0"/>
              <a:t>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generally requires detailed annotation guidelines that provide a POS </a:t>
            </a:r>
            <a:r>
              <a:rPr lang="en-US" dirty="0" err="1" smtClean="0"/>
              <a:t>tagset</a:t>
            </a:r>
            <a:r>
              <a:rPr lang="en-US" dirty="0" smtClean="0"/>
              <a:t>, a grammar and instructions for how to deal with particular grammatical constructions.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54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 phrases annotated with grammatical function</a:t>
            </a:r>
          </a:p>
          <a:p>
            <a:pPr eaLnBrk="1" hangingPunct="1"/>
            <a:r>
              <a:rPr lang="en-US" smtClean="0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6F6A9EA-21BF-4EDD-9D31-575F13A56E09}" type="slidenum">
              <a:rPr lang="en-US" smtClean="0"/>
              <a:pPr defTabSz="928688"/>
              <a:t>55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Treebanks implicitly define a grammar for the language covered in the treebank.</a:t>
            </a:r>
          </a:p>
          <a:p>
            <a:pPr eaLnBrk="1" hangingPunct="1"/>
            <a:r>
              <a:rPr lang="en-US" smtClean="0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 smtClean="0"/>
              <a:t>Not complete, but if you have decent size corpus, you’ll have a grammar with decent coverage.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56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57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58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59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60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61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20743730-48B1-4998-8647-636C0631C87D}" type="slidenum">
              <a:rPr lang="en-US" smtClean="0"/>
              <a:pPr defTabSz="928688"/>
              <a:t>62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NP immediately dominating a PP</a:t>
            </a:r>
          </a:p>
          <a:p>
            <a:pPr eaLnBrk="1" hangingPunct="1"/>
            <a:r>
              <a:rPr lang="en-US" smtClean="0"/>
              <a:t>NP dominating a PP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5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0333-C626-4EC9-A6B3-3FB0AEEDAB3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will be a research-oriented project. </a:t>
            </a:r>
          </a:p>
          <a:p>
            <a:pPr eaLnBrk="1" hangingPunct="1"/>
            <a:r>
              <a:rPr lang="en-US" smtClean="0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 smtClean="0"/>
              <a:t>effective technique, combining multiple techniques. Propose a different solution.</a:t>
            </a:r>
          </a:p>
          <a:p>
            <a:pPr eaLnBrk="1" hangingPunct="1"/>
            <a:r>
              <a:rPr lang="en-US" smtClean="0"/>
              <a:t>I’ll prepare a list of possible topics / papers.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A6D69-C0D8-4AC7-BDE9-1D75F6E7D4EB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Useful Tasks - Applications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Mix of research and deployed techniques/tasks</a:t>
            </a:r>
          </a:p>
          <a:p>
            <a:pPr eaLnBrk="1" hangingPunct="1"/>
            <a:r>
              <a:rPr lang="en-US" smtClean="0"/>
              <a:t>Extract meaning from fluent speech via automatic acquisition and exploitation of salient words, </a:t>
            </a:r>
          </a:p>
          <a:p>
            <a:pPr eaLnBrk="1" hangingPunct="1"/>
            <a:r>
              <a:rPr lang="en-US" smtClean="0"/>
              <a:t>phrases and grammar fragment from a corpus </a:t>
            </a:r>
          </a:p>
          <a:p>
            <a:pPr eaLnBrk="1" hangingPunct="1"/>
            <a:r>
              <a:rPr lang="en-US" smtClean="0"/>
              <a:t>Speech, language and dialog techniques… Evaluated on live customer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Another generation: generate weather reports in multiple languages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0333-C626-4EC9-A6B3-3FB0AEEDAB33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will be a research-oriented project. </a:t>
            </a:r>
          </a:p>
          <a:p>
            <a:pPr eaLnBrk="1" hangingPunct="1"/>
            <a:r>
              <a:rPr lang="en-US" smtClean="0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 smtClean="0"/>
              <a:t>effective technique, combining multiple techniques. Propose a different solution.</a:t>
            </a:r>
          </a:p>
          <a:p>
            <a:pPr eaLnBrk="1" hangingPunct="1"/>
            <a:r>
              <a:rPr lang="en-US" smtClean="0"/>
              <a:t>I’ll prepare a list of possible topics / papers.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E6647-F791-440A-8B30-2A17FBA45B63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instructor reserves the right to adjust this grading scheme during the term, if necessary </a:t>
            </a:r>
          </a:p>
          <a:p>
            <a:pPr eaLnBrk="1" hangingPunct="1"/>
            <a:r>
              <a:rPr lang="en-US" smtClean="0"/>
              <a:t>?Assignments hands-on experience with algorithms?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5D34592-75F5-4FEE-87ED-C145EF4644A1}" type="slidenum">
              <a:rPr lang="en-US" smtClean="0"/>
              <a:pPr defTabSz="928688"/>
              <a:t>75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NLTK demo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A95E081-5D33-4F57-8FED-4A511C555208}" type="slidenum">
              <a:rPr lang="en-US" smtClean="0"/>
              <a:pPr defTabSz="928688"/>
              <a:t>76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about ambiguity?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DD091F9-BD20-404F-9D00-4C60EB7DF61D}" type="slidenum">
              <a:rPr lang="en-US" smtClean="0"/>
              <a:pPr defTabSz="928688"/>
              <a:t>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(Specifier) head (Complements)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9691C869-543D-40CE-82CD-6B742D8E27C7}" type="slidenum">
              <a:rPr lang="en-US" smtClean="0"/>
              <a:pPr defTabSz="928688"/>
              <a:t>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9CE4BB-62F4-480D-A33C-3CCA58418FDD}" type="slidenum">
              <a:rPr lang="en-US" smtClean="0"/>
              <a:pPr defTabSz="928688"/>
              <a:t>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NN  noun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F438049-84BA-49E5-9039-71E56688796F}" type="slidenum">
              <a:rPr lang="en-US" smtClean="0"/>
              <a:pPr defTabSz="928688"/>
              <a:t>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 The Head is the word in a phrase that is grammatically more important</a:t>
            </a:r>
          </a:p>
          <a:p>
            <a:r>
              <a:rPr lang="en-US" b="1" dirty="0" smtClean="0"/>
              <a:t>- Shallow parsing using specialized </a:t>
            </a:r>
            <a:r>
              <a:rPr lang="en-US" b="1" dirty="0" err="1" smtClean="0"/>
              <a:t>hmms</a:t>
            </a:r>
            <a:r>
              <a:rPr lang="en-US" dirty="0" smtClean="0"/>
              <a:t> </a:t>
            </a:r>
            <a:r>
              <a:rPr lang="en-US" b="1" dirty="0" smtClean="0"/>
              <a:t>Full text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Pdf"/>
              </a:rPr>
              <a:t>Pdf</a:t>
            </a:r>
            <a:r>
              <a:rPr lang="en-US" dirty="0" smtClean="0"/>
              <a:t> (239 KB) </a:t>
            </a:r>
            <a:br>
              <a:rPr lang="en-US" dirty="0" smtClean="0"/>
            </a:br>
            <a:r>
              <a:rPr lang="en-US" b="1" dirty="0" smtClean="0"/>
              <a:t>Source</a:t>
            </a:r>
            <a:r>
              <a:rPr lang="en-US" dirty="0" smtClean="0"/>
              <a:t> The Journal of Machine Learning Research </a:t>
            </a:r>
            <a:r>
              <a:rPr lang="en-US" dirty="0" smtClean="0">
                <a:hlinkClick r:id="rId4"/>
              </a:rPr>
              <a:t>archive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Volume 2 ,  (March 2002) </a:t>
            </a:r>
            <a:r>
              <a:rPr lang="en-US" dirty="0" smtClean="0">
                <a:hlinkClick r:id="rId5"/>
              </a:rPr>
              <a:t>table of contents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 ISSUE: Special issue on machine learning approaches to shallow parsing </a:t>
            </a:r>
            <a:r>
              <a:rPr lang="en-US" dirty="0" smtClean="0">
                <a:hlinkClick r:id="rId5"/>
              </a:rPr>
              <a:t>table of contents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Pages: 595 - 613   </a:t>
            </a:r>
          </a:p>
          <a:p>
            <a:r>
              <a:rPr lang="en-US" dirty="0" smtClean="0"/>
              <a:t>Year of Publication: 2002 </a:t>
            </a:r>
          </a:p>
          <a:p>
            <a:r>
              <a:rPr lang="en-US" dirty="0" smtClean="0"/>
              <a:t>ISSN:1533-7928 </a:t>
            </a:r>
          </a:p>
          <a:p>
            <a:r>
              <a:rPr lang="en-US" b="1" dirty="0" smtClean="0"/>
              <a:t>Authors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Antonio Molina</a:t>
            </a:r>
            <a:r>
              <a:rPr lang="en-US" dirty="0" smtClean="0"/>
              <a:t>  </a:t>
            </a:r>
            <a:r>
              <a:rPr lang="en-US" dirty="0" err="1" smtClean="0"/>
              <a:t>Departament</a:t>
            </a:r>
            <a:r>
              <a:rPr lang="en-US" dirty="0" smtClean="0"/>
              <a:t> de </a:t>
            </a:r>
            <a:r>
              <a:rPr lang="en-US" dirty="0" err="1" smtClean="0"/>
              <a:t>Sistemes</a:t>
            </a:r>
            <a:r>
              <a:rPr lang="en-US" dirty="0" smtClean="0"/>
              <a:t> </a:t>
            </a:r>
            <a:r>
              <a:rPr lang="en-US" dirty="0" err="1" smtClean="0"/>
              <a:t>Informàtics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Computació</a:t>
            </a:r>
            <a:r>
              <a:rPr lang="en-US" dirty="0" smtClean="0"/>
              <a:t>, </a:t>
            </a:r>
            <a:r>
              <a:rPr lang="en-US" dirty="0" err="1" smtClean="0"/>
              <a:t>Universitat</a:t>
            </a:r>
            <a:r>
              <a:rPr lang="en-US" dirty="0" smtClean="0"/>
              <a:t> </a:t>
            </a:r>
            <a:r>
              <a:rPr lang="en-US" dirty="0" err="1" smtClean="0"/>
              <a:t>Politècnica</a:t>
            </a:r>
            <a:r>
              <a:rPr lang="en-US" dirty="0" smtClean="0"/>
              <a:t> de </a:t>
            </a:r>
            <a:r>
              <a:rPr lang="en-US" dirty="0" err="1" smtClean="0"/>
              <a:t>València</a:t>
            </a:r>
            <a:r>
              <a:rPr lang="en-US" dirty="0" smtClean="0"/>
              <a:t>, </a:t>
            </a:r>
            <a:r>
              <a:rPr lang="en-US" dirty="0" err="1" smtClean="0"/>
              <a:t>Camí</a:t>
            </a:r>
            <a:r>
              <a:rPr lang="en-US" dirty="0" smtClean="0"/>
              <a:t> de Vera s/n, 46020 </a:t>
            </a:r>
            <a:r>
              <a:rPr lang="en-US" dirty="0" err="1" smtClean="0"/>
              <a:t>València</a:t>
            </a:r>
            <a:r>
              <a:rPr lang="en-US" dirty="0" smtClean="0"/>
              <a:t> (Spain) </a:t>
            </a:r>
            <a:r>
              <a:rPr lang="en-US" dirty="0" err="1" smtClean="0">
                <a:hlinkClick r:id="rId7"/>
              </a:rPr>
              <a:t>Ferran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Pla</a:t>
            </a:r>
            <a:r>
              <a:rPr lang="en-US" dirty="0" smtClean="0"/>
              <a:t>  </a:t>
            </a:r>
            <a:r>
              <a:rPr lang="en-US" dirty="0" err="1" smtClean="0"/>
              <a:t>Departament</a:t>
            </a:r>
            <a:r>
              <a:rPr lang="en-US" dirty="0" smtClean="0"/>
              <a:t> de </a:t>
            </a:r>
            <a:r>
              <a:rPr lang="en-US" dirty="0" err="1" smtClean="0"/>
              <a:t>Sistemes</a:t>
            </a:r>
            <a:r>
              <a:rPr lang="en-US" dirty="0" smtClean="0"/>
              <a:t> </a:t>
            </a:r>
            <a:r>
              <a:rPr lang="en-US" dirty="0" err="1" smtClean="0"/>
              <a:t>Informàtics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Computació</a:t>
            </a:r>
            <a:r>
              <a:rPr lang="en-US" dirty="0" smtClean="0"/>
              <a:t>, </a:t>
            </a:r>
            <a:r>
              <a:rPr lang="en-US" dirty="0" err="1" smtClean="0"/>
              <a:t>Universitat</a:t>
            </a:r>
            <a:r>
              <a:rPr lang="en-US" dirty="0" smtClean="0"/>
              <a:t> </a:t>
            </a:r>
            <a:r>
              <a:rPr lang="en-US" dirty="0" err="1" smtClean="0"/>
              <a:t>Politècnica</a:t>
            </a:r>
            <a:r>
              <a:rPr lang="en-US" dirty="0" smtClean="0"/>
              <a:t> de </a:t>
            </a:r>
            <a:r>
              <a:rPr lang="en-US" dirty="0" err="1" smtClean="0"/>
              <a:t>València</a:t>
            </a:r>
            <a:r>
              <a:rPr lang="en-US" dirty="0" smtClean="0"/>
              <a:t>, </a:t>
            </a:r>
            <a:r>
              <a:rPr lang="en-US" dirty="0" err="1" smtClean="0"/>
              <a:t>Camí</a:t>
            </a:r>
            <a:r>
              <a:rPr lang="en-US" dirty="0" smtClean="0"/>
              <a:t> de Vera s/n, 46020 </a:t>
            </a:r>
            <a:r>
              <a:rPr lang="en-US" dirty="0" err="1" smtClean="0"/>
              <a:t>València</a:t>
            </a:r>
            <a:r>
              <a:rPr lang="en-US" dirty="0" smtClean="0"/>
              <a:t> (Spain) </a:t>
            </a:r>
          </a:p>
          <a:p>
            <a:r>
              <a:rPr lang="en-US" b="1" dirty="0" smtClean="0"/>
              <a:t>Publisher</a:t>
            </a:r>
            <a:r>
              <a:rPr lang="en-US" dirty="0" smtClean="0"/>
              <a:t> MIT Press  Cambridge, MA, USA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92E56A9-6A4A-4E9B-A871-3C9A5D15E2FD}" type="slidenum">
              <a:rPr lang="en-US" smtClean="0"/>
              <a:pPr defTabSz="928688"/>
              <a:t>12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basic observation behind constituency is that groups of words may act as one unit.</a:t>
            </a:r>
          </a:p>
          <a:p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Example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noun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phrase,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prepositional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phrase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• The basic observation behind dependency is that words have grammatical functions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with respect to other words in the sentence.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Example: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subject, modifier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8454-3813-4F20-B37B-4208E7F406F5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D037-EB92-44D7-8C26-F79AB095BD20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099" y="609601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CE29C-9AAC-4F6B-B661-284ABC47FF2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91F51-E52C-4349-B3C5-64900A6F7390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6129-01FD-4E85-A15D-954A1850652A}" type="datetime1">
              <a:rPr lang="en-US" smtClean="0"/>
              <a:t>2/2/2016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56906-8B5D-4299-82C8-A974FF5B9B1C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60BA-3EFE-435F-87A2-F5B4B5E326AE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0E76-FFF3-4A87-B46F-076C1F2A7C65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FFECF-68F5-4C86-A9DA-E4D10C61A0DD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DEEB-448B-4ED4-8BFF-D09AEA9ACED0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0537-85B1-4481-911E-525562BD405C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48D-FB31-4341-8C2A-17C687F9BEEA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2250-6173-4F48-AC71-229D998DC635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125C6-A3F2-4F41-B56A-9E8A98896BD2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B18D-979F-4885-922B-BA9064873B6B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4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1A03-2FAA-4EF5-B50E-6C1492D9E7AD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6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12"/>
            <a:ext cx="2133600" cy="55625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11" y="152412"/>
            <a:ext cx="6248400" cy="5562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FCFF-7D54-4669-B41A-F852804E405A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1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1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1" y="3543311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89D0-43CA-4F83-BE53-17B118923C38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8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1" cy="4525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601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199" y="3938599"/>
            <a:ext cx="4038601" cy="2187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A6EE13-A733-4EDF-BB8E-05FE6F02B706}" type="datetime1">
              <a:rPr lang="en-US" altLang="en-US" smtClean="0">
                <a:solidFill>
                  <a:srgbClr val="FFFFFF"/>
                </a:solidFill>
              </a:rPr>
              <a:t>2/2/2016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CPSC503 Winter 2016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4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9"/>
            <a:ext cx="8229600" cy="2187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3085EB-D6A9-403D-89D1-DC77A1469ED3}" type="datetime1">
              <a:rPr lang="en-US" altLang="en-US" smtClean="0">
                <a:solidFill>
                  <a:srgbClr val="FFFFFF"/>
                </a:solidFill>
              </a:rPr>
              <a:t>2/2/2016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CPSC503 Winter 2016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5B26-FC44-407A-B4AF-B2BACA748C7A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7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4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76A7-917C-41EC-B1F6-193B8057B8C1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05E-DE89-4A60-96CB-C7AAB1230484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68DF-F231-4A2F-8945-C6231836C634}" type="datetime1">
              <a:rPr lang="en-US" smtClean="0"/>
              <a:t>2/2/2016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DE79-45C5-4A51-BF84-57610656270B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8489-28B5-435F-BFAC-3294C1869570}" type="datetime1">
              <a:rPr lang="en-US" smtClean="0"/>
              <a:t>2/2/2016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B6E30-25C6-40B1-9D64-25FC43191DAF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A924-38FA-42B2-8C0B-0BF9960B1231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12" y="6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12" y="1981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B1F22C7-0EA7-4581-A694-6DC82A2E166A}" type="datetime1">
              <a:rPr lang="en-US" smtClean="0"/>
              <a:t>2/2/2016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682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72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1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11" y="1219210"/>
            <a:ext cx="8458201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F1BE35F-9BAE-46A7-B3F1-0F727C2976A6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2/2/2016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CPSC503 Winter 2016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1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682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364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046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7277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1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1810008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8753" indent="-678753" algn="l" defTabSz="181000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634" indent="-565626" algn="l" defTabSz="1810008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2507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67517" indent="-452499" algn="l" defTabSz="181000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2522" indent="-452499" algn="l" defTabSz="1810008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977526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882532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78753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69254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500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0008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15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20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5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30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35033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4003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9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45.emf"/><Relationship Id="rId4" Type="http://schemas.openxmlformats.org/officeDocument/2006/relationships/customXml" Target="../ink/ink33.xml"/><Relationship Id="rId9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image" Target="../media/image14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customXml" Target="../ink/ink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3.emf"/><Relationship Id="rId9" Type="http://schemas.openxmlformats.org/officeDocument/2006/relationships/customXml" Target="../ink/ink9.xml"/><Relationship Id="rId1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65.emf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" Type="http://schemas.openxmlformats.org/officeDocument/2006/relationships/image" Target="../media/image17.png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49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29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64.emf"/><Relationship Id="rId24" Type="http://schemas.openxmlformats.org/officeDocument/2006/relationships/customXml" Target="../ink/ink55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57.xml"/><Relationship Id="rId10" Type="http://schemas.openxmlformats.org/officeDocument/2006/relationships/customXml" Target="../ink/ink48.xml"/><Relationship Id="rId19" Type="http://schemas.openxmlformats.org/officeDocument/2006/relationships/image" Target="../media/image68.emf"/><Relationship Id="rId4" Type="http://schemas.openxmlformats.org/officeDocument/2006/relationships/customXml" Target="../ink/ink45.xml"/><Relationship Id="rId9" Type="http://schemas.openxmlformats.org/officeDocument/2006/relationships/image" Target="../media/image63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72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7.xml"/><Relationship Id="rId18" Type="http://schemas.openxmlformats.org/officeDocument/2006/relationships/image" Target="../media/image23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0.emf"/><Relationship Id="rId17" Type="http://schemas.openxmlformats.org/officeDocument/2006/relationships/customXml" Target="../ink/ink1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15.xml"/><Relationship Id="rId14" Type="http://schemas.openxmlformats.org/officeDocument/2006/relationships/image" Target="../media/image2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emf"/><Relationship Id="rId4" Type="http://schemas.openxmlformats.org/officeDocument/2006/relationships/customXml" Target="../ink/ink5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306.1927.pdf" TargetMode="External"/><Relationship Id="rId2" Type="http://schemas.openxmlformats.org/officeDocument/2006/relationships/hyperlink" Target="https://www.idiap.ch/dataset/el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iap.ch/~gatica/publications/GaticaAranJayagopi-book14.pdf" TargetMode="External"/><Relationship Id="rId5" Type="http://schemas.openxmlformats.org/officeDocument/2006/relationships/hyperlink" Target="https://www.ufv.ca/media/assets/computer-information-systems/gabriel-murray/publications/canadian-ai-2015.pdf" TargetMode="External"/><Relationship Id="rId4" Type="http://schemas.openxmlformats.org/officeDocument/2006/relationships/hyperlink" Target="https://www.ufv.ca/media/assets/computer-information-systems/gabriel-murray/publications/canadian-ai-2014.pdf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9.emf"/><Relationship Id="rId18" Type="http://schemas.openxmlformats.org/officeDocument/2006/relationships/customXml" Target="../ink/ink27.xml"/><Relationship Id="rId3" Type="http://schemas.openxmlformats.org/officeDocument/2006/relationships/image" Target="../media/image6.wmf"/><Relationship Id="rId7" Type="http://schemas.openxmlformats.org/officeDocument/2006/relationships/image" Target="../media/image26.emf"/><Relationship Id="rId12" Type="http://schemas.openxmlformats.org/officeDocument/2006/relationships/customXml" Target="../ink/ink24.xml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customXml" Target="../ink/ink23.xml"/><Relationship Id="rId19" Type="http://schemas.openxmlformats.org/officeDocument/2006/relationships/image" Target="../media/image32.emf"/><Relationship Id="rId4" Type="http://schemas.openxmlformats.org/officeDocument/2006/relationships/customXml" Target="../ink/ink20.xml"/><Relationship Id="rId9" Type="http://schemas.openxmlformats.org/officeDocument/2006/relationships/image" Target="../media/image27.emf"/><Relationship Id="rId14" Type="http://schemas.openxmlformats.org/officeDocument/2006/relationships/customXml" Target="../ink/ink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customXml" Target="../ink/ink62.xml"/><Relationship Id="rId10" Type="http://schemas.openxmlformats.org/officeDocument/2006/relationships/image" Target="../media/image12.emf"/><Relationship Id="rId4" Type="http://schemas.openxmlformats.org/officeDocument/2006/relationships/image" Target="../media/image90.emf"/><Relationship Id="rId9" Type="http://schemas.openxmlformats.org/officeDocument/2006/relationships/customXml" Target="../ink/ink6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5" Type="http://schemas.openxmlformats.org/officeDocument/2006/relationships/image" Target="../media/image14.emf"/><Relationship Id="rId4" Type="http://schemas.openxmlformats.org/officeDocument/2006/relationships/customXml" Target="../ink/ink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9.emf"/><Relationship Id="rId4" Type="http://schemas.openxmlformats.org/officeDocument/2006/relationships/customXml" Target="../ink/ink28.xml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007A0C-08C6-4AC2-AF25-179CBD6EA8F6}" type="datetime1">
              <a:rPr lang="en-US" smtClean="0"/>
              <a:t>2/2/2016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CPSC503 Winter 2016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12E93-608B-41AA-8C71-64B17F2CD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12" y="1295401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7999"/>
            <a:ext cx="6781801" cy="2057400"/>
          </a:xfrm>
        </p:spPr>
        <p:txBody>
          <a:bodyPr/>
          <a:lstStyle/>
          <a:p>
            <a:pPr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Lecture 8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6" y="5141914"/>
              <a:ext cx="544512" cy="361950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77" y="5129668"/>
                <a:ext cx="564307" cy="386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04800" y="5540376"/>
            <a:ext cx="3376245" cy="584775"/>
          </a:xfrm>
          <a:prstGeom prst="rect">
            <a:avLst/>
          </a:prstGeom>
          <a:noFill/>
        </p:spPr>
        <p:txBody>
          <a:bodyPr wrap="none" lIns="91366" tIns="45684" rIns="91366" bIns="45684" rtlCol="0">
            <a:spAutoFit/>
          </a:bodyPr>
          <a:lstStyle/>
          <a:p>
            <a:r>
              <a:rPr lang="en-CA" dirty="0" smtClean="0"/>
              <a:t>Slide Source for Dependency Parsing</a:t>
            </a:r>
            <a:r>
              <a:rPr lang="en-CA" dirty="0"/>
              <a:t>: </a:t>
            </a:r>
            <a:endParaRPr lang="en-CA" dirty="0" smtClean="0"/>
          </a:p>
          <a:p>
            <a:r>
              <a:rPr lang="en-CA" dirty="0" err="1" smtClean="0"/>
              <a:t>Joakim</a:t>
            </a:r>
            <a:r>
              <a:rPr lang="en-CA" dirty="0" smtClean="0"/>
              <a:t> </a:t>
            </a:r>
            <a:r>
              <a:rPr lang="en-CA" dirty="0" err="1" smtClean="0"/>
              <a:t>Nivre</a:t>
            </a:r>
            <a:r>
              <a:rPr lang="en-CA" dirty="0" smtClean="0"/>
              <a:t>, Uppsala </a:t>
            </a:r>
            <a:r>
              <a:rPr lang="en-CA" dirty="0" err="1" smtClean="0"/>
              <a:t>Universitet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rgbClr val="000000"/>
                </a:solidFill>
              </a:rPr>
              <a:t>Linear-chain CRFs can be combined to perform multiple tasks simultaneously </a:t>
            </a:r>
            <a:endParaRPr lang="en-CA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1DFB3-BFBD-4B94-AC61-E93422109119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739494-0FF5-465C-BC0F-DF706CFBDE92}" type="datetime1">
              <a:rPr lang="en-US" smtClean="0"/>
              <a:t>2/2/2016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12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dirty="0"/>
              <a:t>Partial Parsing: Chunking</a:t>
            </a:r>
          </a:p>
          <a:p>
            <a:pPr eaLnBrk="1" hangingPunct="1"/>
            <a:r>
              <a:rPr lang="en-US" sz="3200" dirty="0">
                <a:solidFill>
                  <a:schemeClr val="accent2"/>
                </a:solidFill>
              </a:rPr>
              <a:t>Dependency Grammars / Parsing</a:t>
            </a:r>
          </a:p>
          <a:p>
            <a:pPr eaLnBrk="1" hangingPunct="1"/>
            <a:r>
              <a:rPr lang="en-US" sz="3200" dirty="0"/>
              <a:t>Treebank</a:t>
            </a:r>
          </a:p>
          <a:p>
            <a:pPr eaLnBrk="1" hangingPunct="1"/>
            <a:r>
              <a:rPr lang="en-US" sz="3200" u="sng" dirty="0" smtClean="0"/>
              <a:t>Final </a:t>
            </a:r>
            <a:r>
              <a:rPr lang="en-US" sz="3200" u="sng" dirty="0"/>
              <a:t>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5208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662E9F-FB37-4B4E-9D37-410F51A9C136}" type="datetime1">
              <a:rPr lang="en-US" smtClean="0"/>
              <a:t>2/2/2016</a:t>
            </a:fld>
            <a:endParaRPr lang="en-US"/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3489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4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ECBA1A-94EB-4B79-8422-5A446B5F9A3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Grammars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11" y="609601"/>
            <a:ext cx="8458201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/>
              <a:t>Syntactic structure: </a:t>
            </a:r>
            <a:r>
              <a:rPr lang="en-US" sz="3200" b="0"/>
              <a:t>binary relations between words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/>
              <a:t>Links: </a:t>
            </a:r>
            <a:r>
              <a:rPr lang="en-US" sz="3200" b="0"/>
              <a:t>grammatical function or very general semantic relation</a:t>
            </a:r>
          </a:p>
        </p:txBody>
      </p:sp>
      <p:sp>
        <p:nvSpPr>
          <p:cNvPr id="20490" name="Rectangle 4"/>
          <p:cNvSpPr>
            <a:spLocks noChangeArrowheads="1"/>
          </p:cNvSpPr>
          <p:nvPr/>
        </p:nvSpPr>
        <p:spPr bwMode="auto">
          <a:xfrm>
            <a:off x="304800" y="4648210"/>
            <a:ext cx="8839200" cy="19812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latin typeface="Comic Sans MS" pitchFamily="66" charset="0"/>
              </a:rPr>
              <a:t>Abstract away from word-order variations (simpler grammars)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latin typeface="Comic Sans MS" pitchFamily="66" charset="0"/>
              </a:rPr>
              <a:t>Useful features in many NLP applications (for classification, summarization and NLG)</a:t>
            </a:r>
          </a:p>
        </p:txBody>
      </p:sp>
      <p:pic>
        <p:nvPicPr>
          <p:cNvPr id="204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2590799"/>
            <a:ext cx="8001001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8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3536962"/>
              <a:ext cx="330200" cy="31749"/>
            </p14:xfrm>
          </p:contentPart>
        </mc:Choice>
        <mc:Fallback xmlns="">
          <p:pic>
            <p:nvPicPr>
              <p:cNvPr id="2048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4297" y="3531538"/>
                <a:ext cx="344964" cy="46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48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1106" y="4090989"/>
              <a:ext cx="387350" cy="39687"/>
            </p14:xfrm>
          </p:contentPart>
        </mc:Choice>
        <mc:Fallback xmlns="">
          <p:pic>
            <p:nvPicPr>
              <p:cNvPr id="2048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5700" y="4085576"/>
                <a:ext cx="402470" cy="52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48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4526" y="3611574"/>
              <a:ext cx="428624" cy="20637"/>
            </p14:xfrm>
          </p:contentPart>
        </mc:Choice>
        <mc:Fallback xmlns="">
          <p:pic>
            <p:nvPicPr>
              <p:cNvPr id="2048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9846" y="3606856"/>
                <a:ext cx="443380" cy="325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074598-ADF1-4CFD-AC9E-BBA6A74DA8FC}" type="datetime1">
              <a:rPr lang="en-US" smtClean="0"/>
              <a:t>2/2/2016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21CE4-16A9-45BF-A847-959EA639CBC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Grammars </a:t>
            </a:r>
            <a:br>
              <a:rPr lang="en-US" smtClean="0"/>
            </a:br>
            <a:r>
              <a:rPr lang="en-US" sz="2800"/>
              <a:t>(more verbose)</a:t>
            </a:r>
            <a:endParaRPr lang="en-US" smtClean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12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CFG-style phrase-structure grammars the main focus is on </a:t>
            </a:r>
            <a:r>
              <a:rPr lang="en-US" i="1" smtClean="0">
                <a:solidFill>
                  <a:schemeClr val="accent2"/>
                </a:solidFill>
              </a:rPr>
              <a:t>constituents.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it turns out you can get a lot done with just binary relations among the words in an utterance.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a </a:t>
            </a:r>
            <a:r>
              <a:rPr lang="en-US" smtClean="0">
                <a:solidFill>
                  <a:schemeClr val="accent2"/>
                </a:solidFill>
              </a:rPr>
              <a:t>dependency grammar </a:t>
            </a:r>
            <a:r>
              <a:rPr lang="en-US" smtClean="0"/>
              <a:t>framework, a parse is a tree where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nodes stand for the words in an utterance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links between the words represent dependency relations between pairs of words.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Relations may be typed (labeled), or not.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68553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45307" y="4509528"/>
            <a:ext cx="1450475" cy="1051133"/>
          </a:xfrm>
          <a:custGeom>
            <a:avLst/>
            <a:gdLst/>
            <a:ahLst/>
            <a:cxnLst/>
            <a:rect l="l" t="t" r="r" b="b"/>
            <a:pathLst>
              <a:path w="731281" h="531406">
                <a:moveTo>
                  <a:pt x="0" y="531406"/>
                </a:moveTo>
                <a:lnTo>
                  <a:pt x="0" y="0"/>
                </a:lnTo>
                <a:lnTo>
                  <a:pt x="731281" y="0"/>
                </a:lnTo>
                <a:lnTo>
                  <a:pt x="731281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2875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66064" y="5210283"/>
            <a:ext cx="489921" cy="350377"/>
          </a:xfrm>
          <a:custGeom>
            <a:avLst/>
            <a:gdLst/>
            <a:ahLst/>
            <a:cxnLst/>
            <a:rect l="l" t="t" r="r" b="b"/>
            <a:pathLst>
              <a:path w="247002" h="177135">
                <a:moveTo>
                  <a:pt x="0" y="177135"/>
                </a:moveTo>
                <a:lnTo>
                  <a:pt x="0" y="0"/>
                </a:lnTo>
                <a:lnTo>
                  <a:pt x="247002" y="0"/>
                </a:lnTo>
                <a:lnTo>
                  <a:pt x="247002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1514" y="5600119"/>
            <a:ext cx="54434" cy="76027"/>
          </a:xfrm>
          <a:custGeom>
            <a:avLst/>
            <a:gdLst/>
            <a:ahLst/>
            <a:cxnLst/>
            <a:rect l="l" t="t" r="r" b="b"/>
            <a:pathLst>
              <a:path w="27444" h="38436">
                <a:moveTo>
                  <a:pt x="13716" y="15373"/>
                </a:moveTo>
                <a:lnTo>
                  <a:pt x="0" y="0"/>
                </a:lnTo>
                <a:lnTo>
                  <a:pt x="13716" y="38436"/>
                </a:lnTo>
                <a:lnTo>
                  <a:pt x="27444" y="0"/>
                </a:lnTo>
                <a:lnTo>
                  <a:pt x="13716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75042" y="4159164"/>
            <a:ext cx="4553677" cy="1471354"/>
          </a:xfrm>
          <a:custGeom>
            <a:avLst/>
            <a:gdLst/>
            <a:ahLst/>
            <a:cxnLst/>
            <a:rect l="l" t="t" r="r" b="b"/>
            <a:pathLst>
              <a:path w="2295812" h="743851">
                <a:moveTo>
                  <a:pt x="0" y="708535"/>
                </a:moveTo>
                <a:lnTo>
                  <a:pt x="0" y="0"/>
                </a:lnTo>
                <a:lnTo>
                  <a:pt x="2295812" y="0"/>
                </a:lnTo>
                <a:lnTo>
                  <a:pt x="2295812" y="743851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0523" y="5484643"/>
            <a:ext cx="54434" cy="76029"/>
          </a:xfrm>
          <a:custGeom>
            <a:avLst/>
            <a:gdLst/>
            <a:ahLst/>
            <a:cxnLst/>
            <a:rect l="l" t="t" r="r" b="b"/>
            <a:pathLst>
              <a:path w="27444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44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67752" y="5210283"/>
            <a:ext cx="357775" cy="350377"/>
          </a:xfrm>
          <a:custGeom>
            <a:avLst/>
            <a:gdLst/>
            <a:ahLst/>
            <a:cxnLst/>
            <a:rect l="l" t="t" r="r" b="b"/>
            <a:pathLst>
              <a:path w="180378" h="177135">
                <a:moveTo>
                  <a:pt x="180378" y="177135"/>
                </a:moveTo>
                <a:lnTo>
                  <a:pt x="180378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65686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92914" y="5210283"/>
            <a:ext cx="434301" cy="350377"/>
          </a:xfrm>
          <a:custGeom>
            <a:avLst/>
            <a:gdLst/>
            <a:ahLst/>
            <a:cxnLst/>
            <a:rect l="l" t="t" r="r" b="b"/>
            <a:pathLst>
              <a:path w="218960" h="177135">
                <a:moveTo>
                  <a:pt x="218960" y="177135"/>
                </a:moveTo>
                <a:lnTo>
                  <a:pt x="21896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7419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01423" y="5210283"/>
            <a:ext cx="430850" cy="350377"/>
          </a:xfrm>
          <a:custGeom>
            <a:avLst/>
            <a:gdLst/>
            <a:ahLst/>
            <a:cxnLst/>
            <a:rect l="l" t="t" r="r" b="b"/>
            <a:pathLst>
              <a:path w="217220" h="177135">
                <a:moveTo>
                  <a:pt x="217220" y="177135"/>
                </a:moveTo>
                <a:lnTo>
                  <a:pt x="21722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62714" y="5530869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4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97473" y="4859907"/>
            <a:ext cx="1692470" cy="701371"/>
          </a:xfrm>
          <a:custGeom>
            <a:avLst/>
            <a:gdLst/>
            <a:ahLst/>
            <a:cxnLst/>
            <a:rect l="l" t="t" r="r" b="b"/>
            <a:pathLst>
              <a:path w="853287" h="354582">
                <a:moveTo>
                  <a:pt x="0" y="354270"/>
                </a:moveTo>
                <a:lnTo>
                  <a:pt x="0" y="0"/>
                </a:lnTo>
                <a:lnTo>
                  <a:pt x="853287" y="0"/>
                </a:lnTo>
                <a:lnTo>
                  <a:pt x="853287" y="354582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75327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60200" y="4859907"/>
            <a:ext cx="842354" cy="746980"/>
          </a:xfrm>
          <a:custGeom>
            <a:avLst/>
            <a:gdLst/>
            <a:ahLst/>
            <a:cxnLst/>
            <a:rect l="l" t="t" r="r" b="b"/>
            <a:pathLst>
              <a:path w="424687" h="377640">
                <a:moveTo>
                  <a:pt x="0" y="377640"/>
                </a:moveTo>
                <a:lnTo>
                  <a:pt x="0" y="0"/>
                </a:lnTo>
                <a:lnTo>
                  <a:pt x="424687" y="0"/>
                </a:lnTo>
                <a:lnTo>
                  <a:pt x="424675" y="331210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01119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26266" y="4509528"/>
            <a:ext cx="2002082" cy="1051133"/>
          </a:xfrm>
          <a:custGeom>
            <a:avLst/>
            <a:gdLst/>
            <a:ahLst/>
            <a:cxnLst/>
            <a:rect l="l" t="t" r="r" b="b"/>
            <a:pathLst>
              <a:path w="1009383" h="531406">
                <a:moveTo>
                  <a:pt x="0" y="531406"/>
                </a:moveTo>
                <a:lnTo>
                  <a:pt x="0" y="0"/>
                </a:lnTo>
                <a:lnTo>
                  <a:pt x="1009383" y="0"/>
                </a:lnTo>
                <a:lnTo>
                  <a:pt x="1009383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-303" y="633455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8258" y="146375"/>
            <a:ext cx="864496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200" y="582027"/>
            <a:ext cx="214219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6068" y="1230644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8348" y="1232133"/>
            <a:ext cx="444328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8496" y="1599647"/>
            <a:ext cx="2857234" cy="300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4358" y="1618518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6068" y="195412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8348" y="1955614"/>
            <a:ext cx="512674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88496" y="2326143"/>
            <a:ext cx="6707897" cy="119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ansp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enc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cate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ument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e, 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e)</a:t>
            </a:r>
            <a:r>
              <a:rPr sz="2000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0" marR="3759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eff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4358" y="2345013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04358" y="2944900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78033" y="3850597"/>
            <a:ext cx="178491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5988" y="5558120"/>
            <a:ext cx="2815194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5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A  </a:t>
            </a:r>
            <a:r>
              <a:rPr sz="15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ng  </a:t>
            </a:r>
            <a:r>
              <a:rPr sz="15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5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2446" y="5558120"/>
            <a:ext cx="2007263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5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500" spc="3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ssue  </a:t>
            </a:r>
            <a:r>
              <a:rPr sz="15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y  </a:t>
            </a:r>
            <a:r>
              <a:rPr sz="15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139" y="662457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1665" y="6624571"/>
            <a:ext cx="41168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1423" y="5210282"/>
            <a:ext cx="430850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2914" y="5210282"/>
            <a:ext cx="434301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0176" y="4159164"/>
            <a:ext cx="4518543" cy="350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8288" fontAlgn="auto">
              <a:lnSpc>
                <a:spcPts val="1708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-2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                </a:t>
            </a:r>
            <a:r>
              <a:rPr sz="1500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8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dv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0176" y="4509529"/>
            <a:ext cx="1485606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783" y="4509529"/>
            <a:ext cx="6304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370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1500" spc="2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6266" y="4509529"/>
            <a:ext cx="20020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344" marR="809622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8348" y="4509528"/>
            <a:ext cx="400370" cy="105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175" y="4859907"/>
            <a:ext cx="987297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2235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7473" y="4859907"/>
            <a:ext cx="498309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844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5783" y="4859907"/>
            <a:ext cx="630482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315" marR="183464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vg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6265" y="4859907"/>
            <a:ext cx="598806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072" y="4859907"/>
            <a:ext cx="877470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263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544" y="4859907"/>
            <a:ext cx="525804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0176" y="5560661"/>
            <a:ext cx="4518543" cy="69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B6247B-ECE4-49E2-B839-2BA5CE89F28A}" type="datetime1">
              <a:rPr lang="en-US" smtClean="0"/>
              <a:t>2/2/2016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Relations</a:t>
            </a:r>
          </a:p>
        </p:txBody>
      </p:sp>
      <p:pic>
        <p:nvPicPr>
          <p:cNvPr id="1666052" name="Picture 4" descr="dep-re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50288" cy="45212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12" y="54102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algn="ctr">
              <a:defRPr/>
            </a:pPr>
            <a:r>
              <a:rPr lang="en-US" sz="28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Show grammar primer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8C6C3A-06BC-4474-8DD3-EB20BEC0352A}" type="datetime1">
              <a:rPr lang="en-US" smtClean="0"/>
              <a:t>2/2/2016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B80F2-17DB-4B3D-B068-0DB67941E25B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12" y="762012"/>
            <a:ext cx="5657849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Parse (ex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599" y="5867412"/>
            <a:ext cx="5562601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4BC1488-6718-4A19-A3B1-982913417699}" type="datetime1">
              <a:rPr lang="en-US" smtClean="0"/>
              <a:t>2/2/2016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6FEB4-B686-4E45-9ACE-ED574E61BA8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Parse (ex 2)</a:t>
            </a:r>
            <a:br>
              <a:rPr lang="en-US" dirty="0" smtClean="0"/>
            </a:br>
            <a:r>
              <a:rPr lang="en-US" sz="2800" dirty="0" smtClean="0"/>
              <a:t>possibly confusing notation</a:t>
            </a:r>
          </a:p>
        </p:txBody>
      </p:sp>
      <p:pic>
        <p:nvPicPr>
          <p:cNvPr id="21511" name="Picture 4" descr="dep-parse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10" y="1447800"/>
            <a:ext cx="524510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676400" y="4876801"/>
            <a:ext cx="505777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6" tIns="45684" rIns="91366" bIns="45684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ahoma" pitchFamily="64" charset="0"/>
              </a:rPr>
              <a:t>They hid the letter on the shelf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75" y="1308099"/>
              <a:ext cx="1477962" cy="266701"/>
            </p14:xfrm>
          </p:contentPart>
        </mc:Choice>
        <mc:Fallback xmlns="">
          <p:pic>
            <p:nvPicPr>
              <p:cNvPr id="235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582" y="1301630"/>
                <a:ext cx="1490923" cy="28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36" y="1779598"/>
              <a:ext cx="1765299" cy="715963"/>
            </p14:xfrm>
          </p:contentPart>
        </mc:Choice>
        <mc:Fallback xmlns="">
          <p:pic>
            <p:nvPicPr>
              <p:cNvPr id="235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784" y="1772392"/>
                <a:ext cx="1780062" cy="73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35" y="2330450"/>
              <a:ext cx="2127251" cy="1136651"/>
            </p14:xfrm>
          </p:contentPart>
        </mc:Choice>
        <mc:Fallback xmlns="">
          <p:pic>
            <p:nvPicPr>
              <p:cNvPr id="235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3165" y="2322889"/>
                <a:ext cx="2145250" cy="114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2905136"/>
              <a:ext cx="1352551" cy="636589"/>
            </p14:xfrm>
          </p:contentPart>
        </mc:Choice>
        <mc:Fallback xmlns="">
          <p:pic>
            <p:nvPicPr>
              <p:cNvPr id="235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5544" y="2900084"/>
                <a:ext cx="1365507" cy="654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A4435E-6446-44A2-B34E-4FC97F53DF3C}" type="datetime1">
              <a:rPr lang="en-US" smtClean="0"/>
              <a:t>2/2/2016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F71D6-3C5D-4569-A5F8-42F2B79F8C3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10" y="0"/>
            <a:ext cx="876300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Parsing </a:t>
            </a:r>
            <a:br>
              <a:rPr lang="en-US" dirty="0" smtClean="0"/>
            </a:br>
            <a:r>
              <a:rPr lang="en-US" sz="2800" dirty="0"/>
              <a:t>(see MINIPAR / Stanford demos and more….)</a:t>
            </a:r>
            <a:endParaRPr lang="en-US" dirty="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Dependency approach vs. CFG parsing.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Deals well with </a:t>
            </a:r>
            <a:r>
              <a:rPr lang="en-US" sz="2800" dirty="0">
                <a:solidFill>
                  <a:schemeClr val="accent2"/>
                </a:solidFill>
              </a:rPr>
              <a:t>free word order languages </a:t>
            </a:r>
            <a:r>
              <a:rPr lang="en-US" sz="2800" dirty="0"/>
              <a:t>where the constituent structure is quite fluid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Parsing is </a:t>
            </a:r>
            <a:r>
              <a:rPr lang="en-US" sz="2800" dirty="0">
                <a:solidFill>
                  <a:schemeClr val="accent2"/>
                </a:solidFill>
              </a:rPr>
              <a:t>much faster </a:t>
            </a:r>
            <a:r>
              <a:rPr lang="en-US" sz="2800" dirty="0"/>
              <a:t>than CFG-based parsers (</a:t>
            </a:r>
            <a:r>
              <a:rPr lang="en-US" sz="2800" dirty="0" err="1"/>
              <a:t>MaltParser</a:t>
            </a:r>
            <a:r>
              <a:rPr lang="en-US" sz="2800" dirty="0"/>
              <a:t>, 2008. Linear time!)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Dependency structure often captures all the syntactic relations actually needed by later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3D647B-70FE-443B-98E6-92202626075F}" type="datetime1">
              <a:rPr lang="en-US" smtClean="0"/>
              <a:t>2/2/2016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CA19-D66F-4DBE-8197-5595F5C963D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Parsing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10"/>
            <a:ext cx="8001001" cy="3810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are two modern approaches to dependency parsing (supervised learning from Treebank data)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Graph / Optimization-based</a:t>
            </a:r>
            <a:r>
              <a:rPr lang="en-US" dirty="0" smtClean="0"/>
              <a:t> approach: Find Minimum spanning tree that </a:t>
            </a:r>
            <a:r>
              <a:rPr lang="en-US" i="1" dirty="0" smtClean="0">
                <a:solidFill>
                  <a:schemeClr val="accent6"/>
                </a:solidFill>
              </a:rPr>
              <a:t>best</a:t>
            </a:r>
            <a:r>
              <a:rPr lang="en-US" dirty="0" smtClean="0"/>
              <a:t> matches some criteria [McDonald, 2005]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>
                <a:solidFill>
                  <a:schemeClr val="accent2"/>
                </a:solidFill>
              </a:rPr>
              <a:t>Greedy Transition-based</a:t>
            </a:r>
            <a:r>
              <a:rPr lang="en-US" dirty="0" smtClean="0"/>
              <a:t> approach: define and learn </a:t>
            </a:r>
            <a:r>
              <a:rPr lang="en-US" kern="1200" dirty="0" smtClean="0">
                <a:ea typeface="+mn-ea"/>
                <a:cs typeface="+mn-cs"/>
              </a:rPr>
              <a:t>a transition system for mapping a sentence to its dependency graph </a:t>
            </a:r>
            <a:r>
              <a:rPr lang="en-US" i="1" kern="1200" dirty="0" smtClean="0">
                <a:solidFill>
                  <a:srgbClr val="00B0F0"/>
                </a:solidFill>
                <a:ea typeface="+mn-ea"/>
                <a:cs typeface="+mn-cs"/>
              </a:rPr>
              <a:t>(</a:t>
            </a:r>
            <a:r>
              <a:rPr lang="en-US" i="1" kern="1200" dirty="0" err="1" smtClean="0">
                <a:solidFill>
                  <a:srgbClr val="00B0F0"/>
                </a:solidFill>
                <a:ea typeface="+mn-ea"/>
                <a:cs typeface="+mn-cs"/>
              </a:rPr>
              <a:t>MaltParser</a:t>
            </a:r>
            <a:r>
              <a:rPr lang="en-US" i="1" kern="1200" dirty="0" smtClean="0">
                <a:solidFill>
                  <a:srgbClr val="00B0F0"/>
                </a:solidFill>
                <a:ea typeface="+mn-ea"/>
                <a:cs typeface="+mn-cs"/>
              </a:rPr>
              <a:t> – Java – pointer course webpage)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6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7162" y="7499350"/>
              <a:ext cx="0" cy="0"/>
            </p14:xfrm>
          </p:contentPart>
        </mc:Choice>
        <mc:Fallback xmlns="">
          <p:pic>
            <p:nvPicPr>
              <p:cNvPr id="236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7163" y="7499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6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476251"/>
              <a:ext cx="1897063" cy="1379538"/>
            </p14:xfrm>
          </p:contentPart>
        </mc:Choice>
        <mc:Fallback xmlns="">
          <p:pic>
            <p:nvPicPr>
              <p:cNvPr id="236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1151" y="470850"/>
                <a:ext cx="1918661" cy="139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65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9" y="4848236"/>
              <a:ext cx="3559174" cy="52388"/>
            </p14:xfrm>
          </p:contentPart>
        </mc:Choice>
        <mc:Fallback xmlns="">
          <p:pic>
            <p:nvPicPr>
              <p:cNvPr id="2365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4798" y="4832437"/>
                <a:ext cx="3580774" cy="7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65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400" y="4379913"/>
              <a:ext cx="1398587" cy="711200"/>
            </p14:xfrm>
          </p:contentPart>
        </mc:Choice>
        <mc:Fallback xmlns="">
          <p:pic>
            <p:nvPicPr>
              <p:cNvPr id="2365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5425" y="4369137"/>
                <a:ext cx="1421993" cy="73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65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6" y="5629275"/>
              <a:ext cx="1749425" cy="69850"/>
            </p14:xfrm>
          </p:contentPart>
        </mc:Choice>
        <mc:Fallback xmlns="">
          <p:pic>
            <p:nvPicPr>
              <p:cNvPr id="2365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6" y="5623514"/>
                <a:ext cx="1771743" cy="85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609601"/>
          </a:xfrm>
        </p:spPr>
        <p:txBody>
          <a:bodyPr/>
          <a:lstStyle/>
          <a:p>
            <a:pPr eaLnBrk="1" hangingPunct="1"/>
            <a:r>
              <a:rPr lang="en-US" dirty="0" smtClean="0"/>
              <a:t>Big Picture: Syntax &amp; Parsing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D87A7-3CB4-4EA4-BAB5-76608BF7057B}" type="datetime1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0578" y="64680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58280" y="922680"/>
              <a:ext cx="8465400" cy="443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915120"/>
                <a:ext cx="8477280" cy="44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1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709" y="2689167"/>
            <a:ext cx="287991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-Ba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724" y="2689167"/>
            <a:ext cx="212273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800" spc="8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enden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539" y="2689167"/>
            <a:ext cx="1307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4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199" y="582027"/>
            <a:ext cx="44296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rvi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ew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5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800" spc="20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9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roa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2736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9" y="2275165"/>
            <a:ext cx="1830484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642680"/>
            <a:ext cx="6565291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stem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3756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2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6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0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000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eed</a:t>
            </a:r>
            <a:r>
              <a:rPr sz="2000" spc="-166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6155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6300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32" defTabSz="1809757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82" y="360004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63" y="3601548"/>
            <a:ext cx="1491961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dv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7" y="3969047"/>
            <a:ext cx="5245862" cy="60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bust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samb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98793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28937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14" y="582027"/>
            <a:ext cx="575247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:  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nfi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10183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096058"/>
            <a:ext cx="6278904" cy="335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1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3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wh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464203"/>
            <a:ext cx="5448311" cy="92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000" spc="32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stack</a:t>
            </a:r>
            <a:r>
              <a:rPr sz="3000" spc="14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3000" spc="-13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1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2200" spc="15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6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3000" spc="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spc="5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cessed</a:t>
            </a:r>
            <a:r>
              <a:rPr sz="3000" spc="113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ds,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1171" defTabSz="1809757" fontAlgn="auto">
              <a:lnSpc>
                <a:spcPts val="2377"/>
              </a:lnSpc>
              <a:spcBef>
                <a:spcPts val="2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000" spc="32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0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queue</a:t>
            </a:r>
            <a:r>
              <a:rPr sz="3000" spc="19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6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 </a:t>
            </a:r>
            <a:r>
              <a:rPr sz="2200" spc="184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9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ema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3000" spc="83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nput</a:t>
            </a:r>
            <a:r>
              <a:rPr sz="3000" spc="149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ds,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1171" defTabSz="1809757" fontAlgn="auto">
              <a:lnSpc>
                <a:spcPts val="2377"/>
              </a:lnSpc>
              <a:spcBef>
                <a:spcPts val="0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0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set</a:t>
            </a:r>
            <a:r>
              <a:rPr sz="3000" spc="14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6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sz="3000" spc="19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117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1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48972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79117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4358" y="309262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342821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3429707"/>
            <a:ext cx="3787073" cy="1411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7695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ializa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  <a:p>
            <a:pPr marL="574093" defTabSz="1809757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49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2000" spc="-315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marR="47695" defTabSz="1809757" fontAlgn="auto">
              <a:lnSpc>
                <a:spcPct val="95825"/>
              </a:lnSpc>
              <a:spcBef>
                <a:spcPts val="634"/>
              </a:spcBef>
              <a:spcAft>
                <a:spcPts val="0"/>
              </a:spcAft>
            </a:pP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  <a:p>
            <a:pPr marL="574093" marR="47695" defTabSz="1809757" fontAlgn="auto">
              <a:lnSpc>
                <a:spcPts val="2118"/>
              </a:lnSpc>
              <a:spcBef>
                <a:spcPts val="436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49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6125" y="3790571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NB:</a:t>
            </a:r>
            <a:r>
              <a:rPr sz="3000" spc="46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34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082" y="41547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1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" y="582027"/>
            <a:ext cx="516318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:  </a:t>
            </a: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82" y="182450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778" y="1877193"/>
            <a:ext cx="2267405" cy="997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c(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spc="-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69775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 smtClean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lang="en-CA" sz="2200" baseline="-12423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775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200" spc="-103" baseline="-12423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 smtClean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3000" spc="-95" baseline="2898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1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635" y="2189868"/>
            <a:ext cx="361565" cy="611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5550" y="2189868"/>
            <a:ext cx="2432394" cy="870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defTabSz="1809757" fontAlgn="auto">
              <a:lnSpc>
                <a:spcPts val="2546"/>
              </a:lnSpc>
              <a:spcBef>
                <a:spcPts val="18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176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651" dirty="0">
                <a:solidFill>
                  <a:prstClr val="black"/>
                </a:solidFill>
                <a:latin typeface="Batang"/>
                <a:cs typeface="Batang"/>
              </a:rPr>
              <a:t>∪</a:t>
            </a:r>
            <a:r>
              <a:rPr sz="3000" spc="-12" baseline="2651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0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8976" y="2189883"/>
            <a:ext cx="777937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[i</a:t>
            </a:r>
            <a:r>
              <a:rPr sz="20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082" y="306647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709" y="3107421"/>
            <a:ext cx="2267405" cy="1006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c(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spc="-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69774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3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CA" sz="20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59708" marR="5395" defTabSz="1809757" fontAlgn="auto">
              <a:lnSpc>
                <a:spcPts val="2118"/>
              </a:lnSpc>
              <a:spcBef>
                <a:spcPts val="297"/>
              </a:spcBef>
              <a:spcAft>
                <a:spcPts val="0"/>
              </a:spcAft>
            </a:pPr>
            <a:r>
              <a:rPr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6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635" y="3431844"/>
            <a:ext cx="361565" cy="620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5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5550" y="3431845"/>
            <a:ext cx="2432394" cy="869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defTabSz="1809757" fontAlgn="auto">
              <a:lnSpc>
                <a:spcPts val="2615"/>
              </a:lnSpc>
              <a:spcBef>
                <a:spcPts val="22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176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651" dirty="0">
                <a:solidFill>
                  <a:prstClr val="black"/>
                </a:solidFill>
                <a:latin typeface="Batang"/>
                <a:cs typeface="Batang"/>
              </a:rPr>
              <a:t>∪</a:t>
            </a:r>
            <a:r>
              <a:rPr sz="3000" spc="-12" baseline="2651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1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082" y="42994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348" y="4300909"/>
            <a:ext cx="638547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428" y="4598469"/>
            <a:ext cx="3802572" cy="63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3276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3000" spc="-9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3000" spc="4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8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11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3000" spc="4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6" defTabSz="1809757" fontAlgn="auto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4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0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1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       </a:t>
            </a:r>
            <a:r>
              <a:rPr sz="20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5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14" y="582027"/>
            <a:ext cx="746792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rmi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800" spc="315" dirty="0" smtClean="0">
                <a:solidFill>
                  <a:prstClr val="black"/>
                </a:solidFill>
                <a:latin typeface="Times New Roman"/>
                <a:cs typeface="Times New Roman"/>
              </a:rPr>
              <a:t>Dep. </a:t>
            </a:r>
            <a:r>
              <a:rPr sz="2800" spc="-87" dirty="0" smtClean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2800" spc="8" dirty="0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8" dirty="0" smtClean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lang="en-CA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>
                <a:solidFill>
                  <a:prstClr val="black"/>
                </a:solidFill>
                <a:latin typeface="Times New Roman"/>
                <a:cs typeface="Times New Roman"/>
              </a:rPr>
              <a:t>(slightly simplified)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41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1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xt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</a:p>
          <a:p>
            <a:pPr marL="25136" marR="42223" defTabSz="1809757" fontAlgn="auto">
              <a:lnSpc>
                <a:spcPct val="95825"/>
              </a:lnSpc>
              <a:spcBef>
                <a:spcPts val="59"/>
              </a:spcBef>
              <a:spcAft>
                <a:spcPts val="0"/>
              </a:spcAft>
            </a:pPr>
            <a:r>
              <a:rPr sz="2200" b="1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="1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  <a:p>
            <a:pPr marL="1032567" marR="42223" defTabSz="1809757" fontAlgn="auto">
              <a:lnSpc>
                <a:spcPts val="2346"/>
              </a:lnSpc>
              <a:spcBef>
                <a:spcPts val="703"/>
              </a:spcBef>
              <a:spcAft>
                <a:spcPts val="0"/>
              </a:spcAft>
            </a:pP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spc="87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7966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</a:p>
          <a:p>
            <a:pPr marL="25148" defTabSz="1809757" fontAlgn="auto">
              <a:lnSpc>
                <a:spcPct val="95825"/>
              </a:lnSpc>
              <a:spcBef>
                <a:spcPts val="6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</a:p>
          <a:p>
            <a:pPr marL="25146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</a:p>
          <a:p>
            <a:pPr marL="25148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</a:p>
          <a:p>
            <a:pPr marL="25148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47695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21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410" dirty="0">
                <a:solidFill>
                  <a:prstClr val="black"/>
                </a:solidFill>
                <a:latin typeface="Batang"/>
                <a:cs typeface="Batang"/>
              </a:rPr>
              <a:t>←</a:t>
            </a:r>
            <a:r>
              <a:rPr sz="3400" spc="-149" baseline="2410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spc="-256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123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9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400" spc="-186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41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400" spc="-374" baseline="2410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2139208" algn="ctr" defTabSz="1809757" fontAlgn="auto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hile</a:t>
            </a:r>
            <a:r>
              <a:rPr sz="2200" spc="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2400" spc="206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</a:p>
          <a:p>
            <a:pPr marL="892816" marR="2814095" algn="ctr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CA" sz="22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lang="en-CA" sz="2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CA"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lang="en-CA"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483630" marR="47695" defTabSz="1809757" fontAlgn="auto">
              <a:lnSpc>
                <a:spcPts val="2684"/>
              </a:lnSpc>
              <a:spcBef>
                <a:spcPts val="8"/>
              </a:spcBef>
              <a:spcAft>
                <a:spcPts val="0"/>
              </a:spcAft>
            </a:pPr>
            <a:r>
              <a:rPr lang="en-CA" sz="3400" baseline="-2635" dirty="0">
                <a:solidFill>
                  <a:prstClr val="black"/>
                </a:solidFill>
                <a:latin typeface="Times New Roman"/>
                <a:cs typeface="Times New Roman"/>
              </a:rPr>
              <a:t>             c = t (c )</a:t>
            </a:r>
          </a:p>
          <a:p>
            <a:pPr marL="25132" marR="47695" defTabSz="1809757" fontAlgn="auto">
              <a:lnSpc>
                <a:spcPts val="2833"/>
              </a:lnSpc>
              <a:spcBef>
                <a:spcPts val="141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urn</a:t>
            </a:r>
            <a:r>
              <a:rPr sz="3400" spc="16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spc="174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13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400" spc="-28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9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133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942115" y="4634803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NB:</a:t>
            </a:r>
            <a:r>
              <a:rPr sz="3000" spc="46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34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7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6418" y="146375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00" y="582027"/>
            <a:ext cx="36440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3001"/>
              </a:lnSpc>
              <a:spcBef>
                <a:spcPts val="149"/>
              </a:spcBef>
            </a:pP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8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8" dirty="0">
                <a:latin typeface="Times New Roman"/>
                <a:cs typeface="Times New Roman"/>
              </a:rPr>
              <a:t>rmi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spc="-8" dirty="0">
                <a:latin typeface="Times New Roman"/>
                <a:cs typeface="Times New Roman"/>
              </a:rPr>
              <a:t>st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87" dirty="0">
                <a:latin typeface="Times New Roman"/>
                <a:cs typeface="Times New Roman"/>
              </a:rPr>
              <a:t>Pa</a:t>
            </a:r>
            <a:r>
              <a:rPr sz="2800" spc="8" dirty="0">
                <a:latin typeface="Times New Roman"/>
                <a:cs typeface="Times New Roman"/>
              </a:rPr>
              <a:t>r</a:t>
            </a:r>
            <a:r>
              <a:rPr sz="2800" spc="-8" dirty="0">
                <a:latin typeface="Times New Roman"/>
                <a:cs typeface="Times New Roman"/>
              </a:rPr>
              <a:t>s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68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969"/>
              </a:lnSpc>
              <a:spcBef>
                <a:spcPts val="97"/>
              </a:spcBef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28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2348"/>
              </a:lnSpc>
              <a:spcBef>
                <a:spcPts val="117"/>
              </a:spcBef>
            </a:pPr>
            <a:r>
              <a:rPr sz="2200" spc="8" dirty="0">
                <a:latin typeface="Times New Roman"/>
                <a:cs typeface="Times New Roman"/>
              </a:rPr>
              <a:t>Gi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49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238" dirty="0"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1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</a:t>
            </a:r>
            <a:r>
              <a:rPr sz="2200" spc="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111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spc="-57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rr</a:t>
            </a:r>
            <a:r>
              <a:rPr sz="2200" spc="-8" dirty="0">
                <a:latin typeface="Times New Roman"/>
                <a:cs typeface="Times New Roman"/>
              </a:rPr>
              <a:t>ec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8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y</a:t>
            </a:r>
            <a:r>
              <a:rPr sz="2200" spc="198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p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ts</a:t>
            </a:r>
            <a:r>
              <a:rPr sz="2200" spc="14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4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xt</a:t>
            </a:r>
            <a:r>
              <a:rPr sz="2200" spc="166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</a:t>
            </a:r>
            <a:r>
              <a:rPr sz="2200" spc="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ns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L="25164" marR="42265">
              <a:lnSpc>
                <a:spcPct val="95825"/>
              </a:lnSpc>
              <a:spcBef>
                <a:spcPts val="59"/>
              </a:spcBef>
            </a:pPr>
            <a:r>
              <a:rPr sz="2200" spc="127" dirty="0">
                <a:latin typeface="Times New Roman"/>
                <a:cs typeface="Times New Roman"/>
              </a:rPr>
              <a:t>o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)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rs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ng</a:t>
            </a:r>
            <a:r>
              <a:rPr sz="2200" spc="119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32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8" dirty="0">
                <a:latin typeface="Times New Roman"/>
                <a:cs typeface="Times New Roman"/>
              </a:rPr>
              <a:t>m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st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1033570" marR="42265">
              <a:lnSpc>
                <a:spcPts val="2346"/>
              </a:lnSpc>
              <a:spcBef>
                <a:spcPts val="703"/>
              </a:spcBef>
            </a:pPr>
            <a:r>
              <a:rPr sz="2200" spc="-5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rs</a:t>
            </a:r>
            <a:r>
              <a:rPr sz="2200" spc="-8" dirty="0">
                <a:latin typeface="Times New Roman"/>
                <a:cs typeface="Times New Roman"/>
              </a:rPr>
              <a:t>e(</a:t>
            </a:r>
            <a:r>
              <a:rPr sz="2200" dirty="0">
                <a:latin typeface="Times New Roman"/>
                <a:cs typeface="Times New Roman"/>
              </a:rPr>
              <a:t>w</a:t>
            </a:r>
            <a:r>
              <a:rPr sz="2400" spc="87" baseline="-10870" dirty="0">
                <a:latin typeface="Times New Roman"/>
                <a:cs typeface="Times New Roman"/>
              </a:rPr>
              <a:t>1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3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3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1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14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7952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2">
              <a:lnSpc>
                <a:spcPts val="2288"/>
              </a:lnSpc>
              <a:spcBef>
                <a:spcPts val="113"/>
              </a:spcBef>
            </a:pPr>
            <a:r>
              <a:rPr sz="2200" dirty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63"/>
              </a:spcBef>
            </a:pPr>
            <a:r>
              <a:rPr sz="2200" dirty="0"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  <a:p>
            <a:pPr marL="25174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3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4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6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7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58"/>
              </a:spcBef>
            </a:pPr>
            <a:r>
              <a:rPr sz="2200" dirty="0">
                <a:latin typeface="Times New Roman"/>
                <a:cs typeface="Times New Roman"/>
              </a:rPr>
              <a:t>8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47737">
              <a:lnSpc>
                <a:spcPts val="2516"/>
              </a:lnSpc>
              <a:spcBef>
                <a:spcPts val="125"/>
              </a:spcBef>
            </a:pPr>
            <a:r>
              <a:rPr sz="3300" baseline="2635" dirty="0">
                <a:latin typeface="Times New Roman"/>
                <a:cs typeface="Times New Roman"/>
              </a:rPr>
              <a:t>c</a:t>
            </a:r>
            <a:r>
              <a:rPr sz="3300" spc="218" baseline="2635" dirty="0">
                <a:latin typeface="Times New Roman"/>
                <a:cs typeface="Times New Roman"/>
              </a:rPr>
              <a:t> </a:t>
            </a:r>
            <a:r>
              <a:rPr sz="3300" baseline="2410" dirty="0">
                <a:latin typeface="Batang"/>
                <a:cs typeface="Batang"/>
              </a:rPr>
              <a:t>←</a:t>
            </a:r>
            <a:r>
              <a:rPr sz="3300" spc="-149" baseline="2410" dirty="0">
                <a:latin typeface="Batang"/>
                <a:cs typeface="Batang"/>
              </a:rPr>
              <a:t> </a:t>
            </a:r>
            <a:r>
              <a:rPr sz="3300" spc="-8" baseline="2635" dirty="0">
                <a:latin typeface="Times New Roman"/>
                <a:cs typeface="Times New Roman"/>
              </a:rPr>
              <a:t>(</a:t>
            </a:r>
            <a:r>
              <a:rPr sz="3300" baseline="2635" dirty="0">
                <a:latin typeface="Times New Roman"/>
                <a:cs typeface="Times New Roman"/>
              </a:rPr>
              <a:t>[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spc="-256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]</a:t>
            </a:r>
            <a:r>
              <a:rPr sz="2400" baseline="-7246" dirty="0">
                <a:latin typeface="Times New Roman"/>
                <a:cs typeface="Times New Roman"/>
              </a:rPr>
              <a:t>S</a:t>
            </a:r>
            <a:r>
              <a:rPr sz="2400" spc="-123" baseline="-7246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[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9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]</a:t>
            </a:r>
            <a:r>
              <a:rPr sz="2400" baseline="-7246" dirty="0">
                <a:latin typeface="Times New Roman"/>
                <a:cs typeface="Times New Roman"/>
              </a:rPr>
              <a:t>Q</a:t>
            </a:r>
            <a:r>
              <a:rPr sz="2400" spc="-186" baseline="-7246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410" dirty="0">
                <a:latin typeface="Batang"/>
                <a:cs typeface="Batang"/>
              </a:rPr>
              <a:t>{</a:t>
            </a:r>
            <a:r>
              <a:rPr sz="3300" spc="-374" baseline="2410" dirty="0">
                <a:latin typeface="Batang"/>
                <a:cs typeface="Batang"/>
              </a:rPr>
              <a:t> </a:t>
            </a:r>
            <a:r>
              <a:rPr sz="3300" spc="-8" baseline="2410" dirty="0">
                <a:latin typeface="Batang"/>
                <a:cs typeface="Batang"/>
              </a:rPr>
              <a:t>}</a:t>
            </a:r>
            <a:r>
              <a:rPr sz="3300" baseline="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  <a:p>
            <a:pPr marR="2141288" algn="ctr">
              <a:lnSpc>
                <a:spcPts val="2346"/>
              </a:lnSpc>
            </a:pPr>
            <a:r>
              <a:rPr sz="2200" spc="8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hile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</a:t>
            </a:r>
            <a:r>
              <a:rPr sz="2400" baseline="-10870" dirty="0">
                <a:latin typeface="Times New Roman"/>
                <a:cs typeface="Times New Roman"/>
              </a:rPr>
              <a:t>c </a:t>
            </a:r>
            <a:r>
              <a:rPr sz="2400" spc="206" baseline="-10870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52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em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y</a:t>
            </a:r>
          </a:p>
          <a:p>
            <a:pPr marL="484100" marR="47737">
              <a:lnSpc>
                <a:spcPts val="2516"/>
              </a:lnSpc>
              <a:spcBef>
                <a:spcPts val="422"/>
              </a:spcBef>
            </a:pP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218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Batang"/>
                <a:cs typeface="Batang"/>
              </a:rPr>
              <a:t>←</a:t>
            </a:r>
            <a:r>
              <a:rPr sz="2200" spc="-149" dirty="0">
                <a:latin typeface="Batang"/>
                <a:cs typeface="Batang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8" dirty="0">
                <a:latin typeface="Times New Roman"/>
                <a:cs typeface="Times New Roman"/>
              </a:rPr>
              <a:t>if</a:t>
            </a:r>
            <a:r>
              <a:rPr sz="2200" spc="-38" dirty="0">
                <a:latin typeface="Times New Roman"/>
                <a:cs typeface="Times New Roman"/>
              </a:rPr>
              <a:t>t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484102" marR="47737">
              <a:lnSpc>
                <a:spcPts val="2684"/>
              </a:lnSpc>
              <a:spcBef>
                <a:spcPts val="8"/>
              </a:spcBef>
            </a:pP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40" baseline="-2635" dirty="0">
                <a:latin typeface="Times New Roman"/>
                <a:cs typeface="Times New Roman"/>
              </a:rPr>
              <a:t> </a:t>
            </a:r>
            <a:r>
              <a:rPr sz="3300" baseline="-2410" dirty="0">
                <a:latin typeface="Batang"/>
                <a:cs typeface="Batang"/>
              </a:rPr>
              <a:t>←</a:t>
            </a:r>
            <a:r>
              <a:rPr sz="3300" spc="-149" baseline="-2410" dirty="0">
                <a:latin typeface="Batang"/>
                <a:cs typeface="Batang"/>
              </a:rPr>
              <a:t> </a:t>
            </a:r>
            <a:r>
              <a:rPr sz="3300" spc="127" baseline="-2635" dirty="0">
                <a:latin typeface="Times New Roman"/>
                <a:cs typeface="Times New Roman"/>
              </a:rPr>
              <a:t>o</a:t>
            </a:r>
            <a:r>
              <a:rPr sz="3300" spc="-8" baseline="-2635" dirty="0">
                <a:latin typeface="Times New Roman"/>
                <a:cs typeface="Times New Roman"/>
              </a:rPr>
              <a:t>(</a:t>
            </a:r>
            <a:r>
              <a:rPr sz="3300" baseline="-2635" dirty="0">
                <a:latin typeface="Times New Roman"/>
                <a:cs typeface="Times New Roman"/>
              </a:rPr>
              <a:t>c</a:t>
            </a:r>
            <a:r>
              <a:rPr sz="3300" spc="-365" baseline="-2635" dirty="0">
                <a:latin typeface="Times New Roman"/>
                <a:cs typeface="Times New Roman"/>
              </a:rPr>
              <a:t> </a:t>
            </a:r>
            <a:r>
              <a:rPr sz="3300" baseline="-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  <a:p>
            <a:pPr marL="484102">
              <a:lnSpc>
                <a:spcPts val="2684"/>
              </a:lnSpc>
            </a:pPr>
            <a:r>
              <a:rPr sz="3300" spc="8" baseline="-2635" dirty="0">
                <a:latin typeface="Times New Roman"/>
                <a:cs typeface="Times New Roman"/>
              </a:rPr>
              <a:t>w</a:t>
            </a:r>
            <a:r>
              <a:rPr sz="3300" baseline="-2635" dirty="0">
                <a:latin typeface="Times New Roman"/>
                <a:cs typeface="Times New Roman"/>
              </a:rPr>
              <a:t>hile</a:t>
            </a:r>
            <a:r>
              <a:rPr sz="3300" spc="335" baseline="-2635" dirty="0">
                <a:latin typeface="Times New Roman"/>
                <a:cs typeface="Times New Roman"/>
              </a:rPr>
              <a:t> </a:t>
            </a: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59" baseline="-2635" dirty="0">
                <a:latin typeface="Times New Roman"/>
                <a:cs typeface="Times New Roman"/>
              </a:rPr>
              <a:t> </a:t>
            </a:r>
            <a:r>
              <a:rPr sz="3300" baseline="-2410" dirty="0">
                <a:latin typeface="Batang"/>
                <a:cs typeface="Batang"/>
              </a:rPr>
              <a:t>∈</a:t>
            </a:r>
            <a:r>
              <a:rPr sz="3300" spc="127" baseline="-2410" dirty="0">
                <a:latin typeface="Batang"/>
                <a:cs typeface="Batang"/>
              </a:rPr>
              <a:t> </a:t>
            </a:r>
            <a:r>
              <a:rPr sz="3300" spc="-8" baseline="-2410" dirty="0">
                <a:latin typeface="Batang"/>
                <a:cs typeface="Batang"/>
              </a:rPr>
              <a:t>{</a:t>
            </a:r>
            <a:r>
              <a:rPr sz="3300" baseline="-2635" dirty="0">
                <a:latin typeface="Times New Roman"/>
                <a:cs typeface="Times New Roman"/>
              </a:rPr>
              <a:t>L</a:t>
            </a:r>
            <a:r>
              <a:rPr sz="3300" spc="-8" baseline="-2635" dirty="0">
                <a:latin typeface="Times New Roman"/>
                <a:cs typeface="Times New Roman"/>
              </a:rPr>
              <a:t>e</a:t>
            </a:r>
            <a:r>
              <a:rPr sz="3300" spc="8" baseline="-2635" dirty="0">
                <a:latin typeface="Times New Roman"/>
                <a:cs typeface="Times New Roman"/>
              </a:rPr>
              <a:t>f</a:t>
            </a: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-8" baseline="-2635" dirty="0">
                <a:latin typeface="Times New Roman"/>
                <a:cs typeface="Times New Roman"/>
              </a:rPr>
              <a:t>-</a:t>
            </a:r>
            <a:r>
              <a:rPr sz="3300" spc="8" baseline="-2635" dirty="0">
                <a:latin typeface="Times New Roman"/>
                <a:cs typeface="Times New Roman"/>
              </a:rPr>
              <a:t>A</a:t>
            </a:r>
            <a:r>
              <a:rPr sz="3300" baseline="-2635" dirty="0">
                <a:latin typeface="Times New Roman"/>
                <a:cs typeface="Times New Roman"/>
              </a:rPr>
              <a:t>r</a:t>
            </a:r>
            <a:r>
              <a:rPr sz="3300" spc="-8" baseline="-2635" dirty="0">
                <a:latin typeface="Times New Roman"/>
                <a:cs typeface="Times New Roman"/>
              </a:rPr>
              <a:t>c(</a:t>
            </a:r>
            <a:r>
              <a:rPr sz="3300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300" spc="-325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spc="-8" baseline="-2635" dirty="0">
                <a:latin typeface="Times New Roman"/>
                <a:cs typeface="Times New Roman"/>
              </a:rPr>
              <a:t>)</a:t>
            </a:r>
            <a:r>
              <a:rPr sz="3300" baseline="-2635" dirty="0">
                <a:latin typeface="Times New Roman"/>
                <a:cs typeface="Times New Roman"/>
              </a:rPr>
              <a:t>,</a:t>
            </a:r>
            <a:r>
              <a:rPr sz="3300" spc="-30" baseline="-2635" dirty="0">
                <a:latin typeface="Times New Roman"/>
                <a:cs typeface="Times New Roman"/>
              </a:rPr>
              <a:t> </a:t>
            </a:r>
            <a:r>
              <a:rPr sz="3300" spc="8" baseline="-2635" dirty="0">
                <a:latin typeface="Times New Roman"/>
                <a:cs typeface="Times New Roman"/>
              </a:rPr>
              <a:t>Ri</a:t>
            </a:r>
            <a:r>
              <a:rPr sz="3300" spc="-8" baseline="-2635" dirty="0">
                <a:latin typeface="Times New Roman"/>
                <a:cs typeface="Times New Roman"/>
              </a:rPr>
              <a:t>g</a:t>
            </a:r>
            <a:r>
              <a:rPr sz="3300" baseline="-2635" dirty="0">
                <a:latin typeface="Times New Roman"/>
                <a:cs typeface="Times New Roman"/>
              </a:rPr>
              <a:t>ht</a:t>
            </a:r>
            <a:r>
              <a:rPr sz="3300" spc="-8" baseline="-2635" dirty="0">
                <a:latin typeface="Times New Roman"/>
                <a:cs typeface="Times New Roman"/>
              </a:rPr>
              <a:t>-</a:t>
            </a:r>
            <a:r>
              <a:rPr sz="3300" spc="8" baseline="-2635" dirty="0">
                <a:latin typeface="Times New Roman"/>
                <a:cs typeface="Times New Roman"/>
              </a:rPr>
              <a:t>A</a:t>
            </a:r>
            <a:r>
              <a:rPr sz="3300" baseline="-2635" dirty="0">
                <a:latin typeface="Times New Roman"/>
                <a:cs typeface="Times New Roman"/>
              </a:rPr>
              <a:t>r</a:t>
            </a:r>
            <a:r>
              <a:rPr sz="3300" spc="-8" baseline="-2635" dirty="0">
                <a:latin typeface="Times New Roman"/>
                <a:cs typeface="Times New Roman"/>
              </a:rPr>
              <a:t>c(</a:t>
            </a:r>
            <a:r>
              <a:rPr sz="3300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300" spc="-325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spc="-8" baseline="-2635" dirty="0">
                <a:latin typeface="Times New Roman"/>
                <a:cs typeface="Times New Roman"/>
              </a:rPr>
              <a:t>)</a:t>
            </a:r>
            <a:r>
              <a:rPr sz="3300" baseline="-2410" dirty="0">
                <a:latin typeface="Batang"/>
                <a:cs typeface="Batang"/>
              </a:rPr>
              <a:t>}</a:t>
            </a:r>
            <a:endParaRPr sz="2200" dirty="0">
              <a:latin typeface="Batang"/>
              <a:cs typeface="Batang"/>
            </a:endParaRPr>
          </a:p>
          <a:p>
            <a:pPr marL="890952" marR="2820126" algn="ctr">
              <a:lnSpc>
                <a:spcPct val="95825"/>
              </a:lnSpc>
              <a:spcBef>
                <a:spcPts val="44"/>
              </a:spcBef>
            </a:pP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218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374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893688" marR="2816829" algn="ctr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127" dirty="0">
                <a:latin typeface="Times New Roman"/>
                <a:cs typeface="Times New Roman"/>
              </a:rPr>
              <a:t>o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25160" marR="47737">
              <a:lnSpc>
                <a:spcPts val="2833"/>
              </a:lnSpc>
              <a:spcBef>
                <a:spcPts val="141"/>
              </a:spcBef>
            </a:pPr>
            <a:r>
              <a:rPr sz="3300" baseline="2635" dirty="0">
                <a:latin typeface="Times New Roman"/>
                <a:cs typeface="Times New Roman"/>
              </a:rPr>
              <a:t>r</a:t>
            </a:r>
            <a:r>
              <a:rPr sz="3300" spc="-8" baseline="2635" dirty="0">
                <a:latin typeface="Times New Roman"/>
                <a:cs typeface="Times New Roman"/>
              </a:rPr>
              <a:t>e</a:t>
            </a:r>
            <a:r>
              <a:rPr sz="3300" spc="8" baseline="2635" dirty="0">
                <a:latin typeface="Times New Roman"/>
                <a:cs typeface="Times New Roman"/>
              </a:rPr>
              <a:t>t</a:t>
            </a:r>
            <a:r>
              <a:rPr sz="3300" baseline="2635" dirty="0">
                <a:latin typeface="Times New Roman"/>
                <a:cs typeface="Times New Roman"/>
              </a:rPr>
              <a:t>urn</a:t>
            </a:r>
            <a:r>
              <a:rPr sz="3300" spc="166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G</a:t>
            </a:r>
            <a:r>
              <a:rPr sz="3300" spc="174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=</a:t>
            </a:r>
            <a:r>
              <a:rPr sz="3300" spc="-135" baseline="2635" dirty="0">
                <a:latin typeface="Times New Roman"/>
                <a:cs typeface="Times New Roman"/>
              </a:rPr>
              <a:t> </a:t>
            </a:r>
            <a:r>
              <a:rPr sz="3300" spc="-8" baseline="2635" dirty="0">
                <a:latin typeface="Times New Roman"/>
                <a:cs typeface="Times New Roman"/>
              </a:rPr>
              <a:t>(</a:t>
            </a:r>
            <a:r>
              <a:rPr sz="3300" spc="-8" baseline="2410" dirty="0">
                <a:latin typeface="Batang"/>
                <a:cs typeface="Batang"/>
              </a:rPr>
              <a:t>{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0</a:t>
            </a:r>
            <a:r>
              <a:rPr sz="2400" spc="-285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1</a:t>
            </a:r>
            <a:r>
              <a:rPr sz="2400" spc="-285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9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latin typeface="Times New Roman"/>
                <a:cs typeface="Times New Roman"/>
              </a:rPr>
              <a:t> </a:t>
            </a:r>
            <a:r>
              <a:rPr sz="3300" spc="-8" baseline="2410" dirty="0">
                <a:latin typeface="Batang"/>
                <a:cs typeface="Batang"/>
              </a:rPr>
              <a:t>}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spc="8" baseline="2635" dirty="0">
                <a:latin typeface="Times New Roman"/>
                <a:cs typeface="Times New Roman"/>
              </a:rPr>
              <a:t>A</a:t>
            </a:r>
            <a:r>
              <a:rPr sz="2400" baseline="-10870" dirty="0">
                <a:latin typeface="Times New Roman"/>
                <a:cs typeface="Times New Roman"/>
              </a:rPr>
              <a:t>c</a:t>
            </a:r>
            <a:r>
              <a:rPr sz="2400" spc="-133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59" y="662455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1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0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5603" y="2805458"/>
            <a:ext cx="115206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7703" y="2805458"/>
            <a:ext cx="587451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124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7377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567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153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507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006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2938" y="2805458"/>
            <a:ext cx="40139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368" y="5206968"/>
            <a:ext cx="64747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8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16" y="2805458"/>
            <a:ext cx="129079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6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4481" y="2805458"/>
            <a:ext cx="6582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151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764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595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180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5338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33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3222" y="2805458"/>
            <a:ext cx="40111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0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1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7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16" y="2805458"/>
            <a:ext cx="108129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0435" y="2805458"/>
            <a:ext cx="79866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r>
              <a:rPr sz="2800" spc="-17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219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7849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61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0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55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0541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3412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47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391" y="5206968"/>
            <a:ext cx="428678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57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79838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r>
              <a:rPr sz="2800" spc="-17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334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896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5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4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945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656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527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6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99" y="0"/>
            <a:ext cx="7772400" cy="1143000"/>
          </a:xfrm>
        </p:spPr>
        <p:txBody>
          <a:bodyPr/>
          <a:lstStyle/>
          <a:p>
            <a:r>
              <a:rPr lang="en-CA" sz="3200" dirty="0" smtClean="0"/>
              <a:t>Constituency vs. Dependency structures</a:t>
            </a:r>
            <a:endParaRPr lang="en-CA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605" y="6629400"/>
            <a:ext cx="1905001" cy="457200"/>
          </a:xfrm>
        </p:spPr>
        <p:txBody>
          <a:bodyPr/>
          <a:lstStyle/>
          <a:p>
            <a:pPr>
              <a:defRPr/>
            </a:pPr>
            <a:fld id="{B086748D-FB31-4341-8C2A-17C687F9BEEA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36670" y="624847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2016</a:t>
            </a:r>
            <a:endParaRPr lang="en-US" dirty="0"/>
          </a:p>
        </p:txBody>
      </p:sp>
      <p:sp>
        <p:nvSpPr>
          <p:cNvPr id="7" name="object 23"/>
          <p:cNvSpPr/>
          <p:nvPr/>
        </p:nvSpPr>
        <p:spPr>
          <a:xfrm>
            <a:off x="5340272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24"/>
          <p:cNvSpPr/>
          <p:nvPr/>
        </p:nvSpPr>
        <p:spPr>
          <a:xfrm>
            <a:off x="3314303" y="5314345"/>
            <a:ext cx="2054012" cy="1206593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6399399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5440720" y="5314345"/>
            <a:ext cx="986726" cy="1206593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27"/>
          <p:cNvSpPr/>
          <p:nvPr/>
        </p:nvSpPr>
        <p:spPr>
          <a:xfrm>
            <a:off x="8796107" y="6588890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28"/>
          <p:cNvSpPr/>
          <p:nvPr/>
        </p:nvSpPr>
        <p:spPr>
          <a:xfrm>
            <a:off x="3241887" y="4711010"/>
            <a:ext cx="5582279" cy="1930231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29"/>
          <p:cNvSpPr/>
          <p:nvPr/>
        </p:nvSpPr>
        <p:spPr>
          <a:xfrm>
            <a:off x="4871374" y="6469626"/>
            <a:ext cx="56100" cy="130909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30"/>
          <p:cNvSpPr/>
          <p:nvPr/>
        </p:nvSpPr>
        <p:spPr>
          <a:xfrm>
            <a:off x="4899424" y="5917619"/>
            <a:ext cx="396473" cy="604356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31"/>
          <p:cNvSpPr/>
          <p:nvPr/>
        </p:nvSpPr>
        <p:spPr>
          <a:xfrm>
            <a:off x="4081189" y="6390018"/>
            <a:ext cx="56111" cy="13091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2"/>
          <p:cNvSpPr/>
          <p:nvPr/>
        </p:nvSpPr>
        <p:spPr>
          <a:xfrm>
            <a:off x="4109248" y="5917619"/>
            <a:ext cx="717778" cy="682902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33"/>
          <p:cNvSpPr/>
          <p:nvPr/>
        </p:nvSpPr>
        <p:spPr>
          <a:xfrm>
            <a:off x="5832461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34"/>
          <p:cNvSpPr/>
          <p:nvPr/>
        </p:nvSpPr>
        <p:spPr>
          <a:xfrm>
            <a:off x="5860490" y="5917636"/>
            <a:ext cx="494540" cy="60330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35"/>
          <p:cNvSpPr/>
          <p:nvPr/>
        </p:nvSpPr>
        <p:spPr>
          <a:xfrm>
            <a:off x="6842303" y="6469626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36"/>
          <p:cNvSpPr/>
          <p:nvPr/>
        </p:nvSpPr>
        <p:spPr>
          <a:xfrm>
            <a:off x="6499863" y="5917619"/>
            <a:ext cx="370497" cy="604356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8329780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8"/>
          <p:cNvSpPr/>
          <p:nvPr/>
        </p:nvSpPr>
        <p:spPr>
          <a:xfrm>
            <a:off x="6942780" y="5314327"/>
            <a:ext cx="1415048" cy="1286197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9"/>
          <p:cNvSpPr/>
          <p:nvPr/>
        </p:nvSpPr>
        <p:spPr>
          <a:xfrm>
            <a:off x="7477173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40"/>
          <p:cNvSpPr/>
          <p:nvPr/>
        </p:nvSpPr>
        <p:spPr>
          <a:xfrm>
            <a:off x="7505214" y="5917636"/>
            <a:ext cx="780226" cy="60330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5963733" y="4191093"/>
            <a:ext cx="170275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2981734" y="6527929"/>
            <a:ext cx="157328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4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7" name="object 15"/>
          <p:cNvSpPr txBox="1"/>
          <p:nvPr/>
        </p:nvSpPr>
        <p:spPr>
          <a:xfrm>
            <a:off x="4643145" y="6527929"/>
            <a:ext cx="1455687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1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4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8" name="object 14"/>
          <p:cNvSpPr txBox="1"/>
          <p:nvPr/>
        </p:nvSpPr>
        <p:spPr>
          <a:xfrm>
            <a:off x="6291506" y="6508299"/>
            <a:ext cx="2717596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14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4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14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4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14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9" name="object 11"/>
          <p:cNvSpPr txBox="1"/>
          <p:nvPr/>
        </p:nvSpPr>
        <p:spPr>
          <a:xfrm>
            <a:off x="7505214" y="5917619"/>
            <a:ext cx="780226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6499863" y="5917636"/>
            <a:ext cx="370497" cy="60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5860501" y="5917619"/>
            <a:ext cx="494531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899435" y="5917619"/>
            <a:ext cx="396464" cy="60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09241" y="5917619"/>
            <a:ext cx="717773" cy="682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6942780" y="5314345"/>
            <a:ext cx="1415048" cy="1128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6942780" y="6442402"/>
            <a:ext cx="1415048" cy="15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5440720" y="5314345"/>
            <a:ext cx="986726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3314303" y="5314345"/>
            <a:ext cx="2054012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"/>
          <p:cNvSpPr txBox="1"/>
          <p:nvPr/>
        </p:nvSpPr>
        <p:spPr>
          <a:xfrm>
            <a:off x="3241887" y="4711010"/>
            <a:ext cx="5582279" cy="1930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14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14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14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4531" y="3988727"/>
            <a:ext cx="1028068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 smtClean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dirty="0" smtClean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 smtClean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pc="8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 smtClean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15"/>
          <p:cNvSpPr txBox="1"/>
          <p:nvPr/>
        </p:nvSpPr>
        <p:spPr>
          <a:xfrm>
            <a:off x="914400" y="3970353"/>
            <a:ext cx="164479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2370086" y="3988727"/>
            <a:ext cx="3070633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279720" y="781920"/>
              <a:ext cx="8048880" cy="3513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768600"/>
                <a:ext cx="806256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2411280" y="1042920"/>
              <a:ext cx="6171480" cy="5713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9040" y="1033920"/>
                <a:ext cx="6195960" cy="57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706720" y="1265040"/>
              <a:ext cx="2554200" cy="293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880" y="1255680"/>
                <a:ext cx="2573280" cy="2960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4880996" y="560984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sbj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383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1600" y="563967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488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2317" y="568960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199" y="1559480"/>
            <a:ext cx="219626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58745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2657" y="2805458"/>
            <a:ext cx="6734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65205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26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124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667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37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249" y="2805458"/>
            <a:ext cx="40120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1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67324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1466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0519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396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992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64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18" y="2805458"/>
            <a:ext cx="40120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94" y="2805458"/>
            <a:ext cx="76545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24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9841" y="2805458"/>
            <a:ext cx="71776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473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001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72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98" y="2805458"/>
            <a:ext cx="4011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5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5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3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15135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800" spc="5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614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44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8153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1039" y="2805458"/>
            <a:ext cx="40068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22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777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802" y="2805458"/>
            <a:ext cx="19345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2666" y="2805458"/>
            <a:ext cx="4006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2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10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6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7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80" y="2805458"/>
            <a:ext cx="34744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43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4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[f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800" spc="11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596" y="2805458"/>
            <a:ext cx="40077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4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5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5" y="2805458"/>
            <a:ext cx="34714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800" spc="21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145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18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287" y="2805458"/>
            <a:ext cx="40107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3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1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89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38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7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2143135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2368" y="2805458"/>
            <a:ext cx="110012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1607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18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02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6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14" y="1559480"/>
            <a:ext cx="232816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7995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1130" y="2805458"/>
            <a:ext cx="217483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800" spc="21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1859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6747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3917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766" y="5206968"/>
            <a:ext cx="251020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2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199" y="1559480"/>
            <a:ext cx="261849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994" y="2805458"/>
            <a:ext cx="130141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43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1232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740" y="5206968"/>
            <a:ext cx="14643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5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795FD7F-F49D-4518-BCA1-3118BE3A9916}" type="datetime1">
              <a:rPr lang="en-US" smtClean="0"/>
              <a:t>2/2/2016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0" dirty="0" smtClean="0"/>
              <a:t>Quick and (not too dirty) approaches to syntax…  classification…</a:t>
            </a:r>
          </a:p>
          <a:p>
            <a:pPr eaLnBrk="1" hangingPunct="1"/>
            <a:r>
              <a:rPr lang="en-US" sz="3200" b="0" dirty="0" smtClean="0"/>
              <a:t>Partial </a:t>
            </a:r>
            <a:r>
              <a:rPr lang="en-US" sz="3200" b="0" dirty="0"/>
              <a:t>Parsing: Chunking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38973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ob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7792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7760" y="4367305"/>
            <a:ext cx="1461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000" spc="40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672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3914" y="5206968"/>
            <a:ext cx="18433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4796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497585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57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16" y="2805458"/>
            <a:ext cx="13040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2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42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6738" y="5206968"/>
            <a:ext cx="317171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51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4790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4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5618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defTabSz="1809757" fontAlgn="auto">
              <a:lnSpc>
                <a:spcPts val="2673"/>
              </a:lnSpc>
              <a:spcBef>
                <a:spcPts val="404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8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214" y="1559480"/>
            <a:ext cx="2228487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9131" y="2805458"/>
            <a:ext cx="36582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6773" y="2805458"/>
            <a:ext cx="48805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35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6721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defTabSz="1809757" fontAlgn="auto">
              <a:lnSpc>
                <a:spcPts val="2673"/>
              </a:lnSpc>
              <a:spcBef>
                <a:spcPts val="404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68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20636" y="5255016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05950" y="3774904"/>
            <a:ext cx="7351638" cy="1521374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5603" y="2805458"/>
            <a:ext cx="4853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33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0512" y="3365115"/>
            <a:ext cx="224245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47" y="5206968"/>
            <a:ext cx="357896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5950" y="3774904"/>
            <a:ext cx="7351638" cy="1521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20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20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04830" marR="866272" defTabSz="1809757" fontAlgn="auto">
              <a:lnSpc>
                <a:spcPts val="2673"/>
              </a:lnSpc>
              <a:spcBef>
                <a:spcPts val="1478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            </a:t>
            </a:r>
            <a:r>
              <a:rPr sz="3000" spc="475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000" spc="40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</a:t>
            </a:r>
            <a:r>
              <a:rPr sz="2000" spc="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3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199" y="582027"/>
            <a:ext cx="320135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Alg</a:t>
            </a: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hm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6082" y="1821487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340" y="1815694"/>
            <a:ext cx="7744963" cy="5230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nput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</a:p>
          <a:p>
            <a:pPr marL="25132" marR="42223" defTabSz="1809757" fontAlgn="auto">
              <a:lnSpc>
                <a:spcPct val="95825"/>
              </a:lnSpc>
              <a:spcBef>
                <a:spcPts val="40"/>
              </a:spcBef>
              <a:spcAft>
                <a:spcPts val="0"/>
              </a:spcAft>
            </a:pP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2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 (each word is shifted and linked)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CA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2223" defTabSz="1809757" fontAlgn="auto">
              <a:lnSpc>
                <a:spcPct val="95825"/>
              </a:lnSpc>
              <a:spcBef>
                <a:spcPts val="40"/>
              </a:spcBef>
              <a:spcAft>
                <a:spcPts val="0"/>
              </a:spcAft>
            </a:pP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8" marR="42223" defTabSz="1809757" fontAlgn="auto">
              <a:lnSpc>
                <a:spcPct val="95825"/>
              </a:lnSpc>
              <a:spcBef>
                <a:spcPts val="468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thm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has some very nice properties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305" y="28959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663" y="3290146"/>
            <a:ext cx="4131727" cy="900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1822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bustness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(at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east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1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s),</a:t>
            </a:r>
          </a:p>
          <a:p>
            <a:pPr marL="25132" defTabSz="1809757" fontAlgn="auto">
              <a:lnSpc>
                <a:spcPct val="989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samb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(at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s), eff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ency</a:t>
            </a:r>
            <a:r>
              <a:rPr sz="20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1927" y="330328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1927" y="3604718"/>
            <a:ext cx="184693" cy="498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32" defTabSz="1809757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082" y="4658131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348" y="4659621"/>
            <a:ext cx="6825874" cy="66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nds</a:t>
            </a:r>
            <a:r>
              <a:rPr sz="2200" spc="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2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2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3546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8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2800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191192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1913413"/>
            <a:ext cx="667997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-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1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277292"/>
            <a:ext cx="4499853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mate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63841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9" y="2639909"/>
            <a:ext cx="348958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ture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490" y="3000773"/>
            <a:ext cx="6585993" cy="858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000" spc="3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esented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217638" indent="4" fontAlgn="auto">
              <a:lnSpc>
                <a:spcPts val="2159"/>
              </a:lnSpc>
              <a:spcBef>
                <a:spcPts val="3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Ind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dual</a:t>
            </a:r>
            <a:r>
              <a:rPr sz="2000" spc="1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0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ned</a:t>
            </a:r>
            <a:r>
              <a:rPr sz="2000" spc="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ds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e: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358" y="3026291"/>
            <a:ext cx="184693" cy="477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001"/>
              </a:lnSpc>
              <a:spcBef>
                <a:spcPts val="10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497" y="3903515"/>
            <a:ext cx="184693" cy="102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59"/>
              </a:lnSpc>
              <a:spcBef>
                <a:spcPts val="18"/>
              </a:spcBef>
              <a:spcAft>
                <a:spcPts val="0"/>
              </a:spcAft>
            </a:pPr>
            <a:r>
              <a:rPr sz="1800" baseline="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89"/>
              </a:lnSpc>
              <a:spcBef>
                <a:spcPts val="0"/>
              </a:spcBef>
              <a:spcAft>
                <a:spcPts val="0"/>
              </a:spcAft>
            </a:pPr>
            <a:r>
              <a:rPr sz="1800" baseline="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641" y="3903413"/>
            <a:ext cx="5645689" cy="1101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3833" fontAlgn="auto">
              <a:lnSpc>
                <a:spcPts val="1912"/>
              </a:lnSpc>
              <a:spcBef>
                <a:spcPts val="95"/>
              </a:spcBef>
              <a:spcAft>
                <a:spcPts val="0"/>
              </a:spcAf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xi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cal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ro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800" spc="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2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LEMM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2187087" fontAlgn="auto">
              <a:lnSpc>
                <a:spcPts val="2048"/>
              </a:lnSpc>
              <a:spcBef>
                <a:spcPts val="12"/>
              </a:spcBef>
              <a:spcAft>
                <a:spcPts val="0"/>
              </a:spcAft>
            </a:pP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t-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eech</a:t>
            </a:r>
            <a:r>
              <a:rPr sz="18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OS</a:t>
            </a:r>
            <a:r>
              <a:rPr sz="1800" spc="-15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G) M</a:t>
            </a:r>
            <a:r>
              <a:rPr sz="18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ph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osy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8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ea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tu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FE</a:t>
            </a:r>
            <a:r>
              <a:rPr sz="1800" spc="-14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031"/>
              </a:lnSpc>
              <a:spcBef>
                <a:spcPts val="238"/>
              </a:spcBef>
              <a:spcAft>
                <a:spcPts val="0"/>
              </a:spcAf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800" spc="1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bu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cy</a:t>
            </a:r>
            <a:r>
              <a:rPr sz="1800" spc="3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gr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800" spc="3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EP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EL)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5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91014" y="2795501"/>
            <a:ext cx="77812" cy="108597"/>
          </a:xfrm>
          <a:custGeom>
            <a:avLst/>
            <a:gdLst/>
            <a:ahLst/>
            <a:cxnLst/>
            <a:rect l="l" t="t" r="r" b="b"/>
            <a:pathLst>
              <a:path w="39230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30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29908" y="2306875"/>
            <a:ext cx="337420" cy="532058"/>
          </a:xfrm>
          <a:custGeom>
            <a:avLst/>
            <a:gdLst/>
            <a:ahLst/>
            <a:cxnLst/>
            <a:rect l="l" t="t" r="r" b="b"/>
            <a:pathLst>
              <a:path w="170116" h="268985">
                <a:moveTo>
                  <a:pt x="170116" y="126517"/>
                </a:moveTo>
                <a:lnTo>
                  <a:pt x="170116" y="0"/>
                </a:lnTo>
                <a:lnTo>
                  <a:pt x="0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66945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67741" y="2306874"/>
            <a:ext cx="338100" cy="598102"/>
          </a:xfrm>
          <a:custGeom>
            <a:avLst/>
            <a:gdLst/>
            <a:ahLst/>
            <a:cxnLst/>
            <a:rect l="l" t="t" r="r" b="b"/>
            <a:pathLst>
              <a:path w="170459" h="302374">
                <a:moveTo>
                  <a:pt x="0" y="126517"/>
                </a:moveTo>
                <a:lnTo>
                  <a:pt x="0" y="0"/>
                </a:lnTo>
                <a:lnTo>
                  <a:pt x="170459" y="0"/>
                </a:lnTo>
                <a:lnTo>
                  <a:pt x="170459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23309" y="2795501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62176" y="2306875"/>
            <a:ext cx="358580" cy="532058"/>
          </a:xfrm>
          <a:custGeom>
            <a:avLst/>
            <a:gdLst/>
            <a:ahLst/>
            <a:cxnLst/>
            <a:rect l="l" t="t" r="r" b="b"/>
            <a:pathLst>
              <a:path w="180784" h="268985">
                <a:moveTo>
                  <a:pt x="180784" y="126517"/>
                </a:moveTo>
                <a:lnTo>
                  <a:pt x="180784" y="0"/>
                </a:lnTo>
                <a:lnTo>
                  <a:pt x="12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7557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1143" y="2306874"/>
            <a:ext cx="365306" cy="598102"/>
          </a:xfrm>
          <a:custGeom>
            <a:avLst/>
            <a:gdLst/>
            <a:ahLst/>
            <a:cxnLst/>
            <a:rect l="l" t="t" r="r" b="b"/>
            <a:pathLst>
              <a:path w="184175" h="302374">
                <a:moveTo>
                  <a:pt x="0" y="126517"/>
                </a:moveTo>
                <a:lnTo>
                  <a:pt x="0" y="0"/>
                </a:lnTo>
                <a:lnTo>
                  <a:pt x="184175" y="0"/>
                </a:lnTo>
                <a:lnTo>
                  <a:pt x="184175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8202" y="582027"/>
            <a:ext cx="369479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7078" y="582027"/>
            <a:ext cx="127289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4043" y="582027"/>
            <a:ext cx="135604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9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8174" y="582027"/>
            <a:ext cx="1148910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7558" y="2498215"/>
            <a:ext cx="48825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200" spc="-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83986" y="2490943"/>
            <a:ext cx="3344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4800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5333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9635" y="2498227"/>
            <a:ext cx="292215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457"/>
              </a:lnSpc>
              <a:spcBef>
                <a:spcPts val="123"/>
              </a:spcBef>
              <a:spcAft>
                <a:spcPts val="0"/>
              </a:spcAft>
            </a:pP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8409" y="2490943"/>
            <a:ext cx="53153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83917" y="2490943"/>
            <a:ext cx="1517704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56"/>
              </a:lnSpc>
              <a:spcBef>
                <a:spcPts val="127"/>
              </a:spcBef>
              <a:spcAft>
                <a:spcPts val="0"/>
              </a:spcAft>
            </a:pPr>
            <a:r>
              <a:rPr sz="3400" baseline="527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spc="1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+1  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spc="1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+2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61816" y="2498227"/>
            <a:ext cx="693901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457"/>
              </a:lnSpc>
              <a:spcBef>
                <a:spcPts val="123"/>
              </a:spcBef>
              <a:spcAft>
                <a:spcPts val="0"/>
              </a:spcAft>
            </a:pP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8343" y="2903930"/>
            <a:ext cx="219390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8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0095" y="2903930"/>
            <a:ext cx="246589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7720" y="2903930"/>
            <a:ext cx="266963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8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47828" y="2903930"/>
            <a:ext cx="2941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541" y="3324201"/>
            <a:ext cx="1111285" cy="1970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97" marR="125697" algn="ctr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indent="-299" algn="ctr" fontAlgn="auto">
              <a:lnSpc>
                <a:spcPts val="2504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algn="ctr" fontAlgn="auto">
              <a:lnSpc>
                <a:spcPts val="2504"/>
              </a:lnSpc>
              <a:spcBef>
                <a:spcPts val="739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algn="ctr" fontAlgn="auto">
              <a:lnSpc>
                <a:spcPts val="2504"/>
              </a:lnSpc>
              <a:spcBef>
                <a:spcPts val="739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76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fontAlgn="auto">
              <a:lnSpc>
                <a:spcPct val="95825"/>
              </a:lnSpc>
              <a:spcBef>
                <a:spcPts val="779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4927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386" marR="376" fontAlgn="auto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762" fontAlgn="auto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14" marR="349" fontAlgn="auto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9700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386" marR="376" fontAlgn="auto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762" fontAlgn="auto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14" marR="349" fontAlgn="auto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9345" y="3324201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466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9952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2239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823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8100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200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8758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07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143" y="2306874"/>
            <a:ext cx="365306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179"/>
              </a:lnSpc>
              <a:spcBef>
                <a:spcPts val="2"/>
              </a:spcBef>
              <a:spcAft>
                <a:spcPts val="0"/>
              </a:spcAft>
            </a:pPr>
            <a:endParaRPr sz="220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2190" y="2306877"/>
            <a:ext cx="358568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882"/>
              </a:lnSpc>
              <a:spcBef>
                <a:spcPts val="91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2190" y="2557129"/>
            <a:ext cx="358568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7741" y="2306874"/>
            <a:ext cx="338100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179"/>
              </a:lnSpc>
              <a:spcBef>
                <a:spcPts val="2"/>
              </a:spcBef>
              <a:spcAft>
                <a:spcPts val="0"/>
              </a:spcAft>
            </a:pPr>
            <a:endParaRPr sz="220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908" y="2306877"/>
            <a:ext cx="337420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882"/>
              </a:lnSpc>
              <a:spcBef>
                <a:spcPts val="91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9908" y="2557129"/>
            <a:ext cx="337420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199" y="582027"/>
            <a:ext cx="23949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0325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8" y="2026710"/>
            <a:ext cx="6841833" cy="165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8592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200" spc="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rm</a:t>
            </a:r>
            <a:r>
              <a:rPr sz="22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(x(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3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wh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512" fontAlgn="auto">
              <a:lnSpc>
                <a:spcPct val="95825"/>
              </a:lnSpc>
              <a:spcBef>
                <a:spcPts val="317"/>
              </a:spcBef>
              <a:spcAft>
                <a:spcPts val="0"/>
              </a:spcAft>
            </a:pPr>
            <a:r>
              <a:rPr sz="2000" spc="8" dirty="0">
                <a:solidFill>
                  <a:srgbClr val="656565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2000" spc="11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512" marR="38592" fontAlgn="auto">
              <a:lnSpc>
                <a:spcPct val="95825"/>
              </a:lnSpc>
              <a:spcBef>
                <a:spcPts val="99"/>
              </a:spcBef>
              <a:spcAft>
                <a:spcPts val="0"/>
              </a:spcAft>
            </a:pPr>
            <a:r>
              <a:rPr sz="2000" spc="8" dirty="0">
                <a:solidFill>
                  <a:srgbClr val="656565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2000" spc="11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ut</a:t>
            </a:r>
            <a:r>
              <a:rPr sz="2000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3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.e.,</a:t>
            </a:r>
            <a:r>
              <a:rPr sz="2000" spc="3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58813" fontAlgn="auto">
              <a:lnSpc>
                <a:spcPts val="2377"/>
              </a:lnSpc>
              <a:spcBef>
                <a:spcPts val="73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1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70" y="305743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727887"/>
            <a:ext cx="6593992" cy="1219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259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sentence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sequence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52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spc="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m </a:t>
            </a:r>
            <a:r>
              <a:rPr sz="2200" spc="-2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spc="-115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spc="-24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-226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gol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stand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ee. 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216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1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28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&lt;</a:t>
            </a:r>
            <a:r>
              <a:rPr sz="2000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2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000" spc="3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 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216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nstance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53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000" spc="3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4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9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200" spc="7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74676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4965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39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199" y="582027"/>
            <a:ext cx="343094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97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3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Alg</a:t>
            </a: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68" y="175428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8047" y="1592140"/>
            <a:ext cx="4614036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2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88499" y="2283942"/>
            <a:ext cx="6364576" cy="1503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Sup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mach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nes</a:t>
            </a:r>
            <a:r>
              <a:rPr sz="2000" spc="1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[K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53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2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s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170"/>
              </a:spcBef>
              <a:spcAft>
                <a:spcPts val="0"/>
              </a:spcAft>
            </a:pPr>
            <a:r>
              <a:rPr sz="1800" spc="-149" dirty="0">
                <a:solidFill>
                  <a:srgbClr val="656565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38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2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s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6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99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3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</a:t>
            </a:r>
            <a:r>
              <a:rPr sz="1800" spc="4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653644" fontAlgn="auto">
              <a:lnSpc>
                <a:spcPct val="100041"/>
              </a:lnSpc>
              <a:spcBef>
                <a:spcPts val="119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ry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based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6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1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4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mum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h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g</a:t>
            </a:r>
            <a:r>
              <a:rPr sz="1800" spc="17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1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5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 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cept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17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0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4358" y="290269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320414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350560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84120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842696"/>
            <a:ext cx="344458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e-o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e-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rt</a:t>
            </a:r>
            <a:r>
              <a:rPr sz="2200" spc="1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6" y="4210204"/>
            <a:ext cx="6241860" cy="89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based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NLL</a:t>
            </a:r>
            <a:r>
              <a:rPr sz="2000" spc="20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Sh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2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ask</a:t>
            </a:r>
            <a:r>
              <a:rPr sz="2000" spc="2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B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hh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z</a:t>
            </a:r>
            <a:r>
              <a:rPr sz="1800" spc="2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0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rs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23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99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3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</a:t>
            </a:r>
            <a:r>
              <a:rPr sz="1800" spc="4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229071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53052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FC6C68-FAE3-45D2-A020-C5E4E1C324A6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133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3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1BF22-765E-4D76-8C73-B86A6E72399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Chunking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19199"/>
            <a:ext cx="8610601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Classify only </a:t>
            </a:r>
            <a:r>
              <a:rPr lang="en-US" sz="3200" dirty="0">
                <a:solidFill>
                  <a:schemeClr val="accent2"/>
                </a:solidFill>
              </a:rPr>
              <a:t>basic non-recursive phrases</a:t>
            </a:r>
            <a:r>
              <a:rPr lang="en-US" sz="3200" dirty="0"/>
              <a:t> (NP, VP, AP, PP)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Find non-overlapping chunks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Assign labels to chunks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accent2"/>
                </a:solidFill>
              </a:rPr>
              <a:t>Chunk</a:t>
            </a:r>
            <a:r>
              <a:rPr lang="en-US" sz="3200" dirty="0"/>
              <a:t>: typically includes headword and pre-head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[NP</a:t>
            </a:r>
            <a:r>
              <a:rPr lang="en-US" i="1" dirty="0" smtClean="0"/>
              <a:t> The HD box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  <a:r>
              <a:rPr lang="en-US" i="1" dirty="0" smtClean="0"/>
              <a:t> that </a:t>
            </a:r>
            <a:r>
              <a:rPr lang="en-US" i="1" dirty="0" smtClean="0">
                <a:solidFill>
                  <a:schemeClr val="accent2"/>
                </a:solidFill>
              </a:rPr>
              <a:t>[NP</a:t>
            </a:r>
            <a:r>
              <a:rPr lang="en-US" i="1" dirty="0" smtClean="0"/>
              <a:t> you</a:t>
            </a:r>
            <a:r>
              <a:rPr lang="en-US" i="1" dirty="0" smtClean="0">
                <a:solidFill>
                  <a:schemeClr val="accent2"/>
                </a:solidFill>
              </a:rPr>
              <a:t>] [VP</a:t>
            </a:r>
            <a:r>
              <a:rPr lang="en-US" i="1" dirty="0" smtClean="0"/>
              <a:t> ordered</a:t>
            </a:r>
            <a:r>
              <a:rPr lang="en-US" i="1" dirty="0" smtClean="0">
                <a:solidFill>
                  <a:schemeClr val="accent2"/>
                </a:solidFill>
              </a:rPr>
              <a:t>] [PP</a:t>
            </a:r>
            <a:r>
              <a:rPr lang="en-US" i="1" dirty="0" smtClean="0"/>
              <a:t> from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[NP</a:t>
            </a:r>
            <a:r>
              <a:rPr lang="en-US" i="1" dirty="0" smtClean="0"/>
              <a:t> Shaw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[VP</a:t>
            </a:r>
            <a:r>
              <a:rPr lang="en-US" i="1" dirty="0" smtClean="0"/>
              <a:t> never arrived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400" b="0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9" y="4262448"/>
              <a:ext cx="415926" cy="193674"/>
            </p14:xfrm>
          </p:contentPart>
        </mc:Choice>
        <mc:Fallback xmlns="">
          <p:pic>
            <p:nvPicPr>
              <p:cNvPr id="1331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16" y="4258831"/>
                <a:ext cx="433570" cy="20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3949" y="4319599"/>
              <a:ext cx="387350" cy="187325"/>
            </p14:xfrm>
          </p:contentPart>
        </mc:Choice>
        <mc:Fallback xmlns="">
          <p:pic>
            <p:nvPicPr>
              <p:cNvPr id="133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092" y="4315625"/>
                <a:ext cx="404646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99" y="4338639"/>
              <a:ext cx="373061" cy="168274"/>
            </p14:xfrm>
          </p:contentPart>
        </mc:Choice>
        <mc:Fallback xmlns="">
          <p:pic>
            <p:nvPicPr>
              <p:cNvPr id="133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425" y="4327828"/>
                <a:ext cx="392867" cy="19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4324363"/>
              <a:ext cx="452438" cy="193674"/>
            </p14:xfrm>
          </p:contentPart>
        </mc:Choice>
        <mc:Fallback xmlns="">
          <p:pic>
            <p:nvPicPr>
              <p:cNvPr id="133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8359" y="4321110"/>
                <a:ext cx="460356" cy="20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4276736"/>
              <a:ext cx="407988" cy="196851"/>
            </p14:xfrm>
          </p:contentPart>
        </mc:Choice>
        <mc:Fallback xmlns="">
          <p:pic>
            <p:nvPicPr>
              <p:cNvPr id="133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5558" y="4273126"/>
                <a:ext cx="425633" cy="209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9" y="4289437"/>
              <a:ext cx="331787" cy="220662"/>
            </p14:xfrm>
          </p:contentPart>
        </mc:Choice>
        <mc:Fallback xmlns="">
          <p:pic>
            <p:nvPicPr>
              <p:cNvPr id="1331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9881" y="4286545"/>
                <a:ext cx="348700" cy="232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2257347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Su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mmi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Up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22977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299269"/>
            <a:ext cx="247793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666784"/>
            <a:ext cx="6399098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stems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aphs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ct val="95825"/>
              </a:lnSpc>
              <a:spcBef>
                <a:spcPts val="6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mated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ned</a:t>
            </a:r>
            <a:r>
              <a:rPr sz="20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eebank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8565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87105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62416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625652"/>
            <a:ext cx="113465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993163"/>
            <a:ext cx="4922212" cy="60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ted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ject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aphs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012037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1348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4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EB08D9-F448-4BBF-A311-E0B9C7F3CCF4}" type="datetime1">
              <a:rPr lang="en-US" smtClean="0"/>
              <a:t>2/2/2016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12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Partial Parsing: Chunking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>
                <a:solidFill>
                  <a:schemeClr val="accent2"/>
                </a:solidFill>
              </a:rPr>
              <a:t>Treebank</a:t>
            </a:r>
          </a:p>
          <a:p>
            <a:pPr eaLnBrk="1" hangingPunct="1"/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1843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1039F7-19FC-4F24-84F9-084A56D28CFD}" type="datetime1">
              <a:rPr lang="en-US" smtClean="0"/>
              <a:t>2/2/2016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11" y="1295401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DEF. corpora in which </a:t>
            </a:r>
            <a:r>
              <a:rPr lang="en-US" dirty="0" smtClean="0">
                <a:solidFill>
                  <a:schemeClr val="accent6"/>
                </a:solidFill>
              </a:rPr>
              <a:t>each sentence </a:t>
            </a:r>
            <a:r>
              <a:rPr lang="en-US" dirty="0" smtClean="0"/>
              <a:t>has been paired with a </a:t>
            </a:r>
            <a:r>
              <a:rPr lang="en-US" dirty="0" smtClean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human annotators revise each parse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POS </a:t>
            </a:r>
            <a:r>
              <a:rPr lang="en-US" dirty="0" err="1" smtClean="0"/>
              <a:t>tagset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instructions for how to deal with particular grammatical constructions.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" y="-20053"/>
            <a:ext cx="7772400" cy="1143000"/>
          </a:xfrm>
        </p:spPr>
        <p:txBody>
          <a:bodyPr/>
          <a:lstStyle/>
          <a:p>
            <a:r>
              <a:rPr lang="en-CA" sz="2800" dirty="0"/>
              <a:t>(Dependency) </a:t>
            </a:r>
            <a:r>
              <a:rPr lang="en-CA" dirty="0" smtClean="0"/>
              <a:t>Treebanks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6748D-FB31-4341-8C2A-17C687F9BEEA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object 14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5943588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066"/>
              </a:lnSpc>
              <a:spcBef>
                <a:spcPts val="53"/>
              </a:spcBef>
            </a:pPr>
            <a:r>
              <a:rPr lang="en-CA" sz="2400" b="0" dirty="0">
                <a:latin typeface="Times New Roman"/>
                <a:cs typeface="Times New Roman"/>
              </a:rPr>
              <a:t>http://universaldependencies.org/</a:t>
            </a:r>
            <a:endParaRPr sz="2400" b="0" dirty="0">
              <a:latin typeface="Times New Roman"/>
              <a:cs typeface="Times New Roman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16961"/>
          <a:stretch/>
        </p:blipFill>
        <p:spPr bwMode="auto">
          <a:xfrm>
            <a:off x="970547" y="1295400"/>
            <a:ext cx="6878054" cy="51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247582-F5EF-459F-AC1C-110D98626C6A}" type="datetime1">
              <a:rPr lang="en-US" smtClean="0"/>
              <a:t>2/2/2016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Penn Treebank </a:t>
            </a:r>
            <a:r>
              <a:rPr lang="en-US" sz="3200" dirty="0"/>
              <a:t>(Constituency)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12"/>
            <a:ext cx="8305801" cy="1219199"/>
          </a:xfrm>
        </p:spPr>
        <p:txBody>
          <a:bodyPr/>
          <a:lstStyle/>
          <a:p>
            <a:pPr eaLnBrk="1" hangingPunct="1"/>
            <a:r>
              <a:rPr lang="en-US" smtClean="0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10" y="1600200"/>
            <a:ext cx="6629401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789" y="2057400"/>
            <a:ext cx="297180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4" y="1755786"/>
              <a:ext cx="1281112" cy="223839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5" y="1639900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900" y="1676400"/>
              <a:ext cx="447675" cy="246064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09"/>
                <a:ext cx="471029" cy="270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8" cy="274636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609726"/>
              <a:ext cx="1731963" cy="708025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12" y="1865312"/>
              <a:ext cx="2138362" cy="350838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87" y="2562225"/>
              <a:ext cx="1971675" cy="312737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50" y="5449888"/>
              <a:ext cx="1922461" cy="831849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7600" y="2886087"/>
              <a:ext cx="895351" cy="549275"/>
            </p14:xfrm>
          </p:contentPart>
        </mc:Choice>
        <mc:Fallback xmlns="">
          <p:pic>
            <p:nvPicPr>
              <p:cNvPr id="2375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5360" y="2877076"/>
                <a:ext cx="919831" cy="57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1" y="2120901"/>
              <a:ext cx="163513" cy="3368674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773" y="2118385"/>
                <a:ext cx="189617" cy="33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4" y="1625600"/>
              <a:ext cx="141287" cy="4878388"/>
            </p14:xfrm>
          </p:contentPart>
        </mc:Choice>
        <mc:Fallback xmlns="">
          <p:pic>
            <p:nvPicPr>
              <p:cNvPr id="2375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6085" y="1622360"/>
                <a:ext cx="162139" cy="489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2" y="2793999"/>
              <a:ext cx="139700" cy="2490789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49" y="5257811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A3C116-EC65-432E-9255-8B79CB4D2072}" type="datetime1">
              <a:rPr lang="en-US" smtClean="0"/>
              <a:t>2/2/2016</a:t>
            </a:fld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5F3F-E3E1-44BF-94BC-865CB55D3D5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304799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(Constituency) </a:t>
            </a:r>
            <a:r>
              <a:rPr lang="en-US" dirty="0" smtClean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10" y="1447799"/>
            <a:ext cx="8458201" cy="4114800"/>
          </a:xfrm>
        </p:spPr>
        <p:txBody>
          <a:bodyPr/>
          <a:lstStyle/>
          <a:p>
            <a:pPr eaLnBrk="1" hangingPunct="1"/>
            <a:r>
              <a:rPr lang="en-US" smtClean="0"/>
              <a:t>Treebanks implicitly define a grammar.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Simply take the local rules that make up the sub-trees in all the trees in the collection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decent size corpus, you’ll have a grammar with decent coverage.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DD8AD9-3FD2-4301-A6FF-044FB3572756}" type="datetime1">
              <a:rPr lang="en-US" smtClean="0"/>
              <a:t>2/2/2016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2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smtClean="0"/>
              <a:t>Such grammars tend to be very flat due to the fact that they tend to avoid recursion.</a:t>
            </a:r>
          </a:p>
          <a:p>
            <a:pPr lvl="1" eaLnBrk="1" hangingPunct="1"/>
            <a:r>
              <a:rPr lang="en-US" smtClean="0"/>
              <a:t>To ease the annotators burden</a:t>
            </a:r>
          </a:p>
          <a:p>
            <a:pPr eaLnBrk="1" hangingPunct="1"/>
            <a:r>
              <a:rPr lang="en-US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2"/>
            <a:ext cx="5867401" cy="1838324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0982C5-2270-4D22-B87C-8FADE6878FE9}" type="datetime1">
              <a:rPr lang="en-US" smtClean="0"/>
              <a:t>2/2/2016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12" y="1219210"/>
            <a:ext cx="8686800" cy="4495801"/>
          </a:xfrm>
        </p:spPr>
        <p:txBody>
          <a:bodyPr/>
          <a:lstStyle/>
          <a:p>
            <a:pPr eaLnBrk="1" hangingPunct="1"/>
            <a:r>
              <a:rPr lang="en-US" sz="3200" dirty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dirty="0"/>
              <a:t>Particularly important in statistical parsing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We can visualize this task by annotating the nodes of a parse tree with the heads of each corresponding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2D63461-9913-40F3-A7FF-DA176CC51CF9}" type="datetime1">
              <a:rPr lang="en-US" smtClean="0"/>
              <a:t>2/2/2016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057411"/>
            <a:ext cx="8585201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8C3DD5-8AF8-45F0-A528-3BA4FF7C8E2A}" type="datetime1">
              <a:rPr lang="en-US" smtClean="0"/>
              <a:t>2/2/2016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standard way to do head finding is to use a simple set of tree traversal rules specific to each non-terminal in the grammar.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698B3F-93C3-4F45-A84A-B03D47BD9F2C}" type="datetime1">
              <a:rPr lang="en-US" smtClean="0"/>
              <a:t>2/2/2016</a:t>
            </a:fld>
            <a:endParaRPr lang="en-US"/>
          </a:p>
        </p:txBody>
      </p:sp>
      <p:sp>
        <p:nvSpPr>
          <p:cNvPr id="16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DCB80-F43A-42C0-B8A6-6C1949ADDB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Machine Learning Approach to Chunking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A case of </a:t>
            </a:r>
            <a:r>
              <a:rPr lang="en-US" sz="3200" dirty="0">
                <a:solidFill>
                  <a:schemeClr val="accent2"/>
                </a:solidFill>
              </a:rPr>
              <a:t>sequential classification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IOB tagging: </a:t>
            </a:r>
            <a:r>
              <a:rPr lang="en-US" sz="3200" dirty="0">
                <a:solidFill>
                  <a:schemeClr val="accent2"/>
                </a:solidFill>
              </a:rPr>
              <a:t>(I)</a:t>
            </a:r>
            <a:r>
              <a:rPr lang="en-US" sz="3200" dirty="0"/>
              <a:t> internal, </a:t>
            </a:r>
            <a:r>
              <a:rPr lang="en-US" sz="3200" dirty="0">
                <a:solidFill>
                  <a:schemeClr val="accent2"/>
                </a:solidFill>
              </a:rPr>
              <a:t>(O)</a:t>
            </a:r>
            <a:r>
              <a:rPr lang="en-US" sz="3200" dirty="0"/>
              <a:t> outside, </a:t>
            </a:r>
            <a:r>
              <a:rPr lang="en-US" sz="3200" dirty="0">
                <a:solidFill>
                  <a:schemeClr val="accent2"/>
                </a:solidFill>
              </a:rPr>
              <a:t>(B)</a:t>
            </a:r>
            <a:r>
              <a:rPr lang="en-US" sz="3200" dirty="0"/>
              <a:t> beginning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Internal and Beginning for each chunk type =&gt; </a:t>
            </a:r>
            <a:r>
              <a:rPr lang="en-US" sz="3200" dirty="0">
                <a:solidFill>
                  <a:schemeClr val="accent2"/>
                </a:solidFill>
              </a:rPr>
              <a:t>size of </a:t>
            </a:r>
            <a:r>
              <a:rPr lang="en-US" sz="3200" dirty="0" err="1">
                <a:solidFill>
                  <a:schemeClr val="accent2"/>
                </a:solidFill>
              </a:rPr>
              <a:t>tagset</a:t>
            </a:r>
            <a:r>
              <a:rPr lang="en-US" sz="3200" dirty="0">
                <a:solidFill>
                  <a:schemeClr val="accent2"/>
                </a:solidFill>
              </a:rPr>
              <a:t> (2n + 1)</a:t>
            </a:r>
            <a:r>
              <a:rPr lang="en-US" sz="3200" dirty="0"/>
              <a:t> </a:t>
            </a:r>
            <a:r>
              <a:rPr lang="en-US" b="0" dirty="0" smtClean="0"/>
              <a:t>where n is the </a:t>
            </a:r>
            <a:r>
              <a:rPr lang="en-US" b="0" dirty="0" err="1" smtClean="0"/>
              <a:t>num</a:t>
            </a:r>
            <a:r>
              <a:rPr lang="en-US" b="0" dirty="0" smtClean="0"/>
              <a:t> of chunk types</a:t>
            </a:r>
          </a:p>
          <a:p>
            <a:pPr eaLnBrk="1" hangingPunct="1">
              <a:lnSpc>
                <a:spcPct val="90000"/>
              </a:lnSpc>
            </a:pPr>
            <a:endParaRPr lang="en-US" sz="2400" b="0" dirty="0"/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1600201" y="4419612"/>
            <a:ext cx="6400800" cy="1904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Find an annotated corpus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feature set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and train a classifier</a:t>
            </a:r>
            <a:endParaRPr lang="en-US" sz="2800">
              <a:latin typeface="Comic Sans MS" pitchFamily="66" charset="0"/>
            </a:endParaRP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97" y="2495550"/>
              <a:ext cx="700088" cy="393700"/>
            </p14:xfrm>
          </p:contentPart>
        </mc:Choice>
        <mc:Fallback xmlns=""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1607" y="2490872"/>
                <a:ext cx="713412" cy="40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2764" y="2492386"/>
              <a:ext cx="511174" cy="381001"/>
            </p14:xfrm>
          </p:contentPart>
        </mc:Choice>
        <mc:Fallback xmlns=""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6639" y="2483372"/>
                <a:ext cx="526665" cy="39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4" y="2344737"/>
              <a:ext cx="815974" cy="1198563"/>
            </p14:xfrm>
          </p:contentPart>
        </mc:Choice>
        <mc:Fallback xmlns="">
          <p:pic>
            <p:nvPicPr>
              <p:cNvPr id="163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9776" y="2335371"/>
                <a:ext cx="830366" cy="121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4" y="2576512"/>
              <a:ext cx="1366838" cy="228600"/>
            </p14:xfrm>
          </p:contentPart>
        </mc:Choice>
        <mc:Fallback xmlns=""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7775" y="2568593"/>
                <a:ext cx="1381237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2754326"/>
              <a:ext cx="253999" cy="160336"/>
            </p14:xfrm>
          </p:contentPart>
        </mc:Choice>
        <mc:Fallback xmlns=""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280" y="2744247"/>
                <a:ext cx="267671" cy="17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4927601"/>
              <a:ext cx="1162050" cy="22225"/>
            </p14:xfrm>
          </p:contentPart>
        </mc:Choice>
        <mc:Fallback xmlns="">
          <p:pic>
            <p:nvPicPr>
              <p:cNvPr id="163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7703" y="4920677"/>
                <a:ext cx="1176090" cy="3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2867035"/>
              <a:ext cx="520701" cy="196851"/>
            </p14:xfrm>
          </p:contentPart>
        </mc:Choice>
        <mc:Fallback xmlns=""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4079" y="2858372"/>
                <a:ext cx="539412" cy="21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7300" y="2901951"/>
              <a:ext cx="463549" cy="176212"/>
            </p14:xfrm>
          </p:contentPart>
        </mc:Choice>
        <mc:Fallback xmlns="">
          <p:pic>
            <p:nvPicPr>
              <p:cNvPr id="163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01182" y="2897986"/>
                <a:ext cx="480105" cy="1837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3E2FF9-AA63-4184-94E7-A4F3C9B510D3}" type="datetime1">
              <a:rPr lang="en-US" smtClean="0"/>
              <a:t>2/2/2016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5" y="178156"/>
            <a:ext cx="8305788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(head percolation rules) e.g., </a:t>
            </a:r>
            <a:r>
              <a:rPr lang="en-US" dirty="0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12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1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3AB15-C151-4563-B485-ED0E654721E9}" type="datetime1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D6C5A0-BEE6-4712-951F-8FC12CF78BED}" type="datetime1">
              <a:rPr lang="en-US" smtClean="0"/>
              <a:t>2/2/2016</a:t>
            </a:fld>
            <a:endParaRPr lang="en-US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576F5-FCFE-4C03-9002-14912E408CA1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 smtClean="0"/>
              <a:t>Treebank Uses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12" y="1828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Searching</a:t>
            </a:r>
            <a:r>
              <a:rPr lang="en-US" dirty="0" smtClean="0"/>
              <a:t> a Treebank. TGrep2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NP &lt; PP   or  NP &lt;&lt; PP    </a:t>
            </a:r>
          </a:p>
          <a:p>
            <a:pPr eaLnBrk="1" hangingPunct="1">
              <a:defRPr/>
            </a:pPr>
            <a:r>
              <a:rPr lang="en-US" dirty="0" err="1" smtClean="0"/>
              <a:t>Treebanks</a:t>
            </a:r>
            <a:r>
              <a:rPr lang="en-US" dirty="0" smtClean="0"/>
              <a:t> (and </a:t>
            </a:r>
            <a:r>
              <a:rPr lang="en-US" dirty="0" err="1" smtClean="0"/>
              <a:t>headfinding</a:t>
            </a:r>
            <a:r>
              <a:rPr lang="en-US" dirty="0" smtClean="0"/>
              <a:t>) are particularly critical to the </a:t>
            </a:r>
            <a:r>
              <a:rPr lang="en-US" dirty="0" smtClean="0">
                <a:solidFill>
                  <a:schemeClr val="accent6"/>
                </a:solidFill>
              </a:rPr>
              <a:t>development of statistical parsers</a:t>
            </a:r>
          </a:p>
          <a:p>
            <a:pPr lvl="1" eaLnBrk="1" hangingPunct="1">
              <a:defRPr/>
            </a:pPr>
            <a:r>
              <a:rPr lang="en-US" dirty="0" smtClean="0"/>
              <a:t>Chapter 14</a:t>
            </a:r>
          </a:p>
          <a:p>
            <a:pPr eaLnBrk="1" hangingPunct="1">
              <a:defRPr/>
            </a:pPr>
            <a:r>
              <a:rPr lang="en-US" dirty="0" smtClean="0"/>
              <a:t>Also valuable to </a:t>
            </a:r>
            <a:r>
              <a:rPr lang="en-US" i="1" dirty="0" smtClean="0">
                <a:solidFill>
                  <a:schemeClr val="accent6"/>
                </a:solidFill>
              </a:rPr>
              <a:t>Corpus Linguistics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Investigating the empirical details of various constructions in a given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2DA416-5338-45E0-AF63-A019A795399E}" type="datetime1">
              <a:rPr lang="en-US" smtClean="0"/>
              <a:t>2/2/2016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12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Partial Parsing: Chunking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6324" y="2681288"/>
              <a:ext cx="693737" cy="346075"/>
            </p14:xfrm>
          </p:contentPart>
        </mc:Choice>
        <mc:Fallback xmlns="">
          <p:pic>
            <p:nvPicPr>
              <p:cNvPr id="205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393" y="2671565"/>
                <a:ext cx="714258" cy="3662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6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itle 1"/>
          <p:cNvSpPr>
            <a:spLocks noGrp="1"/>
          </p:cNvSpPr>
          <p:nvPr>
            <p:ph type="title"/>
          </p:nvPr>
        </p:nvSpPr>
        <p:spPr>
          <a:xfrm>
            <a:off x="380999" y="-228589"/>
            <a:ext cx="8305801" cy="1752601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Research Project: </a:t>
            </a:r>
            <a:r>
              <a:rPr lang="en-US" dirty="0" smtClean="0"/>
              <a:t>Decision</a:t>
            </a:r>
            <a:br>
              <a:rPr lang="en-US" dirty="0" smtClean="0"/>
            </a:br>
            <a:r>
              <a:rPr lang="en-US" dirty="0" smtClean="0"/>
              <a:t>(Group of 2 people is OK)</a:t>
            </a:r>
          </a:p>
        </p:txBody>
      </p:sp>
      <p:sp>
        <p:nvSpPr>
          <p:cNvPr id="19468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11" y="1295411"/>
            <a:ext cx="8991600" cy="4495801"/>
          </a:xfrm>
        </p:spPr>
        <p:txBody>
          <a:bodyPr/>
          <a:lstStyle/>
          <a:p>
            <a:pPr eaLnBrk="1" hangingPunct="1">
              <a:spcAft>
                <a:spcPts val="1201"/>
              </a:spcAft>
            </a:pPr>
            <a:r>
              <a:rPr lang="en-US" dirty="0" smtClean="0"/>
              <a:t>Select an NLP </a:t>
            </a:r>
            <a:r>
              <a:rPr lang="en-US" dirty="0" smtClean="0">
                <a:solidFill>
                  <a:schemeClr val="accent2"/>
                </a:solidFill>
              </a:rPr>
              <a:t>task / problem </a:t>
            </a:r>
            <a:r>
              <a:rPr lang="en-US" dirty="0" smtClean="0"/>
              <a:t>or a  </a:t>
            </a:r>
            <a:r>
              <a:rPr lang="en-US" dirty="0" smtClean="0">
                <a:solidFill>
                  <a:schemeClr val="accent2"/>
                </a:solidFill>
              </a:rPr>
              <a:t>technique</a:t>
            </a:r>
            <a:r>
              <a:rPr lang="en-US" dirty="0" smtClean="0"/>
              <a:t> used in NLP that truly interests you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 smtClean="0">
                <a:solidFill>
                  <a:schemeClr val="accent2"/>
                </a:solidFill>
              </a:rPr>
              <a:t>Tasks:</a:t>
            </a:r>
            <a:r>
              <a:rPr lang="en-US" dirty="0" smtClean="0"/>
              <a:t> summarization of …… , computing similarity between two terms/sentences… topic modeling, opinion mining (</a:t>
            </a:r>
            <a:r>
              <a:rPr lang="en-US" i="1" dirty="0" smtClean="0"/>
              <a:t>skim through the textbook, final chapters</a:t>
            </a:r>
            <a:r>
              <a:rPr lang="en-US" dirty="0" smtClean="0"/>
              <a:t>)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 smtClean="0">
                <a:solidFill>
                  <a:schemeClr val="accent2"/>
                </a:solidFill>
              </a:rPr>
              <a:t>Techniques:</a:t>
            </a:r>
            <a:r>
              <a:rPr lang="en-US" dirty="0" smtClean="0"/>
              <a:t> extensions / variations / combinations of what we discussed in class – Language Models (n-</a:t>
            </a:r>
            <a:r>
              <a:rPr lang="en-US" dirty="0"/>
              <a:t>g</a:t>
            </a:r>
            <a:r>
              <a:rPr lang="en-US" dirty="0" smtClean="0"/>
              <a:t>rams or neural), Sequence labelers (e.g., HMMs, CRFs), Parsers (e.g., PCFG)…</a:t>
            </a:r>
          </a:p>
        </p:txBody>
      </p:sp>
      <p:sp>
        <p:nvSpPr>
          <p:cNvPr id="19469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62000" y="6400800"/>
            <a:ext cx="1905001" cy="457200"/>
          </a:xfrm>
          <a:noFill/>
        </p:spPr>
        <p:txBody>
          <a:bodyPr/>
          <a:lstStyle/>
          <a:p>
            <a:fld id="{B4717DD6-536A-4F6C-9F18-F580967E8699}" type="datetime1">
              <a:rPr lang="en-US" smtClean="0"/>
              <a:t>2/2/2016</a:t>
            </a:fld>
            <a:endParaRPr lang="en-US"/>
          </a:p>
        </p:txBody>
      </p:sp>
      <p:sp>
        <p:nvSpPr>
          <p:cNvPr id="194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94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5568A-DDC0-45D7-9FA4-504EB0B6E50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" name="5-Point Star 6"/>
          <p:cNvSpPr/>
          <p:nvPr/>
        </p:nvSpPr>
        <p:spPr>
          <a:xfrm>
            <a:off x="8458210" y="609611"/>
            <a:ext cx="533401" cy="6096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12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Research Project: </a:t>
            </a:r>
            <a:r>
              <a:rPr lang="en-US" dirty="0" smtClean="0"/>
              <a:t>goals (and hopefully contributions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11" y="1524012"/>
            <a:ext cx="9207501" cy="4876799"/>
          </a:xfrm>
        </p:spPr>
        <p:txBody>
          <a:bodyPr/>
          <a:lstStyle/>
          <a:p>
            <a:pPr eaLnBrk="1" hangingPunct="1"/>
            <a:r>
              <a:rPr lang="en-US" dirty="0" smtClean="0"/>
              <a:t>Apply a technique which has been used for </a:t>
            </a:r>
            <a:r>
              <a:rPr lang="en-US" dirty="0" err="1" smtClean="0"/>
              <a:t>nlp</a:t>
            </a:r>
            <a:r>
              <a:rPr lang="en-US" dirty="0" smtClean="0"/>
              <a:t> </a:t>
            </a:r>
            <a:r>
              <a:rPr lang="en-US" dirty="0" err="1" smtClean="0"/>
              <a:t>taskA</a:t>
            </a:r>
            <a:r>
              <a:rPr lang="en-US" dirty="0" smtClean="0"/>
              <a:t> to a </a:t>
            </a:r>
            <a:r>
              <a:rPr lang="en-US" dirty="0"/>
              <a:t>(minimally is OK!)</a:t>
            </a:r>
            <a:r>
              <a:rPr lang="en-US" dirty="0" smtClean="0"/>
              <a:t> different </a:t>
            </a:r>
            <a:r>
              <a:rPr lang="en-US" dirty="0" err="1" smtClean="0"/>
              <a:t>nlp</a:t>
            </a:r>
            <a:r>
              <a:rPr lang="en-US" dirty="0" smtClean="0"/>
              <a:t> </a:t>
            </a:r>
            <a:r>
              <a:rPr lang="en-US" dirty="0" err="1" smtClean="0"/>
              <a:t>taskB</a:t>
            </a:r>
            <a:r>
              <a:rPr lang="en-US" dirty="0" smtClean="0"/>
              <a:t>  </a:t>
            </a:r>
          </a:p>
          <a:p>
            <a:pPr eaLnBrk="1" hangingPunct="1"/>
            <a:r>
              <a:rPr lang="en-US" dirty="0" smtClean="0"/>
              <a:t>Apply a technique to a </a:t>
            </a:r>
            <a:r>
              <a:rPr lang="en-US" dirty="0" smtClean="0">
                <a:solidFill>
                  <a:schemeClr val="accent2"/>
                </a:solidFill>
              </a:rPr>
              <a:t>different dataset </a:t>
            </a:r>
            <a:r>
              <a:rPr lang="en-US" dirty="0" smtClean="0"/>
              <a:t>or to a </a:t>
            </a:r>
            <a:r>
              <a:rPr lang="en-US" dirty="0" smtClean="0">
                <a:solidFill>
                  <a:schemeClr val="accent2"/>
                </a:solidFill>
              </a:rPr>
              <a:t>different language</a:t>
            </a:r>
          </a:p>
          <a:p>
            <a:pPr eaLnBrk="1" hangingPunct="1"/>
            <a:r>
              <a:rPr lang="en-US" dirty="0" smtClean="0"/>
              <a:t>Proposing a different </a:t>
            </a:r>
            <a:r>
              <a:rPr lang="en-US" dirty="0" smtClean="0">
                <a:solidFill>
                  <a:schemeClr val="accent2"/>
                </a:solidFill>
              </a:rPr>
              <a:t>evaluation measure</a:t>
            </a:r>
          </a:p>
          <a:p>
            <a:pPr eaLnBrk="1" hangingPunct="1"/>
            <a:r>
              <a:rPr lang="en-US" dirty="0" smtClean="0"/>
              <a:t>Improve on a proposed solution by using a possibly more effective technique or by </a:t>
            </a:r>
            <a:r>
              <a:rPr lang="en-US" dirty="0" smtClean="0">
                <a:solidFill>
                  <a:schemeClr val="accent2"/>
                </a:solidFill>
              </a:rPr>
              <a:t>combining multiple techniques</a:t>
            </a:r>
          </a:p>
          <a:p>
            <a:pPr eaLnBrk="1" hangingPunct="1"/>
            <a:r>
              <a:rPr lang="en-US" dirty="0" smtClean="0"/>
              <a:t>Proposing a novel (minimally is OK!) different solution.  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4C4613-948C-4AAA-B81A-8F7D54597C8A}" type="datetime1">
              <a:rPr lang="en-US" smtClean="0"/>
              <a:t>2/2/2016</a:t>
            </a:fld>
            <a:endParaRPr 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F0FF0-FC4F-4958-93D4-11B0A88579AD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C9BF00-5E2E-4BE3-AB84-8AB73E9D2D9D}" type="datetime1">
              <a:rPr lang="en-US" smtClean="0"/>
              <a:t>2/2/2016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4CA7-3776-42C7-A0DC-9B149BCD0959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590" y="0"/>
            <a:ext cx="937260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(from lecture 1) Final Research Oriented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2" y="990599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Make “small” contribution to open NLP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Read several papers about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Either improve on the proposed solution (e.g., using more effective technique)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Or propose new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Or perform a more informative evaluation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Write report discussing results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Present results to class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10" y="609611"/>
            <a:ext cx="533401" cy="6096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25389" y="4724411"/>
            <a:ext cx="8458201" cy="152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kern="0" dirty="0"/>
              <a:t>These can be done in groups (max 2?).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 dirty="0"/>
              <a:t>Sample of previous projects on course Webpage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kern="0" dirty="0"/>
              <a:t>Read ahead in the textbook to get a feel for various areas of NLP</a:t>
            </a:r>
          </a:p>
          <a:p>
            <a:pPr eaLnBrk="1" hangingPunct="1">
              <a:lnSpc>
                <a:spcPct val="90000"/>
              </a:lnSpc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564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3955E8-5C3D-41ED-AB32-D0387AA08C8B}" type="datetime1">
              <a:rPr lang="en-US" smtClean="0"/>
              <a:t>2/2/2016</a:t>
            </a:fld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430A6-2865-445E-B7CD-1D18B0D6EAB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38101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(from lecture 1) Sample Projects from previous years that led to publications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12"/>
            <a:ext cx="8305801" cy="44195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400" dirty="0"/>
              <a:t>Extractive Summarization and Dialogue Act Modeling on Email Threads: ...</a:t>
            </a:r>
            <a:r>
              <a:rPr lang="en-CA" sz="2000" dirty="0"/>
              <a:t> </a:t>
            </a:r>
            <a:r>
              <a:rPr lang="en-CA" sz="2400" dirty="0"/>
              <a:t>(</a:t>
            </a:r>
            <a:r>
              <a:rPr lang="en-CA" sz="2400" dirty="0" err="1"/>
              <a:t>Tatsuro</a:t>
            </a:r>
            <a:r>
              <a:rPr lang="en-CA" sz="2400" dirty="0"/>
              <a:t> </a:t>
            </a:r>
            <a:r>
              <a:rPr lang="en-CA" sz="2400" dirty="0" err="1"/>
              <a:t>Oya</a:t>
            </a:r>
            <a:r>
              <a:rPr lang="en-CA" sz="2400" dirty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/>
              <a:t>in  </a:t>
            </a:r>
            <a:r>
              <a:rPr lang="en-CA" sz="2000" i="1" dirty="0"/>
              <a:t>15th Annual </a:t>
            </a:r>
            <a:r>
              <a:rPr lang="en-CA" sz="2000" i="1" dirty="0" err="1"/>
              <a:t>SIGdial</a:t>
            </a:r>
            <a:r>
              <a:rPr lang="en-CA" sz="2000" i="1" dirty="0"/>
              <a:t> Meeting on Discourse and Dialogue. 2014</a:t>
            </a:r>
            <a:r>
              <a:rPr lang="en-CA" sz="20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CA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Evaluating machine learning algorithms for email thread summarization (J. Ulrich)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in the </a:t>
            </a:r>
            <a:r>
              <a:rPr lang="en-US" sz="2000" i="1" dirty="0"/>
              <a:t>3rd Int'l AAAI Conference on Weblogs and Social Media</a:t>
            </a:r>
            <a:r>
              <a:rPr lang="en-US" sz="2000" dirty="0"/>
              <a:t>, San Jose, CA, 2009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Summarization of Evaluative Text: the role of </a:t>
            </a:r>
            <a:r>
              <a:rPr lang="en-US" sz="2400" dirty="0" err="1"/>
              <a:t>controversiality</a:t>
            </a:r>
            <a:r>
              <a:rPr lang="en-US" sz="2400" dirty="0"/>
              <a:t> (J. Cheung)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in the </a:t>
            </a:r>
            <a:r>
              <a:rPr lang="en-US" sz="2000" i="1" dirty="0"/>
              <a:t>Int. Conf. on Natural Language Generation. (INLG 2008), Salt Fork, Ohio, USA, June 12-14, 2008</a:t>
            </a: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Many more samples at the course webpage….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CA" sz="2800" dirty="0" smtClean="0"/>
              <a:t>Possible Project mentioned by postdoc alumnus Gabriel Murray 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/>
          <a:lstStyle/>
          <a:p>
            <a:r>
              <a:rPr lang="en-CA" sz="1800" dirty="0" smtClean="0"/>
              <a:t>group </a:t>
            </a:r>
            <a:r>
              <a:rPr lang="en-CA" sz="1800" dirty="0"/>
              <a:t>productivity and NLP topic</a:t>
            </a:r>
            <a:r>
              <a:rPr lang="en-CA" sz="1400" b="0" dirty="0"/>
              <a:t>, I will list a few papers below. I think the most relevant corpora at the moment would be the AMI meeting corpus and the ELEA corpus (</a:t>
            </a:r>
            <a:r>
              <a:rPr lang="en-CA" sz="1400" b="0" dirty="0">
                <a:solidFill>
                  <a:schemeClr val="accent2"/>
                </a:solidFill>
                <a:hlinkClick r:id="rId2"/>
              </a:rPr>
              <a:t>https://www.idiap.ch/dataset/elea</a:t>
            </a:r>
            <a:r>
              <a:rPr lang="en-CA" sz="1400" b="0" dirty="0"/>
              <a:t>). But in fact, one of my goals is to eventually gather a corpus that more directly measures productivity</a:t>
            </a:r>
            <a:r>
              <a:rPr lang="en-CA" sz="1400" b="0" dirty="0" smtClean="0"/>
              <a:t>.</a:t>
            </a:r>
            <a:r>
              <a:rPr lang="en-CA" sz="1400" b="0" dirty="0"/>
              <a:t/>
            </a:r>
            <a:br>
              <a:rPr lang="en-CA" sz="1400" b="0" dirty="0"/>
            </a:br>
            <a:endParaRPr lang="en-CA" sz="1400" b="0" dirty="0"/>
          </a:p>
          <a:p>
            <a:r>
              <a:rPr lang="en-CA" sz="1400" b="0" dirty="0"/>
              <a:t>Kim and </a:t>
            </a:r>
            <a:r>
              <a:rPr lang="en-CA" sz="1400" b="0" dirty="0" err="1"/>
              <a:t>Rudin</a:t>
            </a:r>
            <a:r>
              <a:rPr lang="en-CA" sz="1400" b="0" dirty="0"/>
              <a:t>, Learning About Meetings, </a:t>
            </a:r>
            <a:r>
              <a:rPr lang="en-CA" sz="1400" b="0" dirty="0">
                <a:hlinkClick r:id="rId3"/>
              </a:rPr>
              <a:t>http://</a:t>
            </a:r>
            <a:r>
              <a:rPr lang="en-CA" sz="1400" b="0" dirty="0" smtClean="0">
                <a:hlinkClick r:id="rId3"/>
              </a:rPr>
              <a:t>arxiv.org/pdf/1306.1927.pdf</a:t>
            </a:r>
            <a:r>
              <a:rPr lang="en-CA" sz="1400" b="0" dirty="0"/>
              <a:t/>
            </a:r>
            <a:br>
              <a:rPr lang="en-CA" sz="1400" b="0" dirty="0"/>
            </a:br>
            <a:endParaRPr lang="en-CA" sz="1400" b="0" dirty="0"/>
          </a:p>
          <a:p>
            <a:r>
              <a:rPr lang="en-CA" sz="1400" b="0" dirty="0"/>
              <a:t>Murray, Learning How Productive and Unproductive </a:t>
            </a:r>
            <a:r>
              <a:rPr lang="en-CA" sz="1400" b="0" dirty="0" smtClean="0"/>
              <a:t>Meetings, Differ</a:t>
            </a:r>
            <a:r>
              <a:rPr lang="en-CA" sz="1400" b="0" dirty="0"/>
              <a:t> </a:t>
            </a:r>
            <a:r>
              <a:rPr lang="en-CA" sz="1400" b="0" dirty="0">
                <a:hlinkClick r:id="rId4"/>
              </a:rPr>
              <a:t>https://</a:t>
            </a:r>
            <a:r>
              <a:rPr lang="en-CA" sz="1400" b="0" dirty="0" smtClean="0">
                <a:hlinkClick r:id="rId4"/>
              </a:rPr>
              <a:t>www.ufv.ca/media/assets/computer-information-systems/gabriel-murray/publications/canadian-ai-2014.pdf</a:t>
            </a:r>
            <a:r>
              <a:rPr lang="en-CA" sz="1400" b="0" dirty="0"/>
              <a:t/>
            </a:r>
            <a:br>
              <a:rPr lang="en-CA" sz="1400" b="0" dirty="0"/>
            </a:br>
            <a:endParaRPr lang="en-CA" sz="1400" b="0" dirty="0"/>
          </a:p>
          <a:p>
            <a:r>
              <a:rPr lang="en-CA" sz="1400" b="0" dirty="0"/>
              <a:t>Murray, Analyzing Productivity Shifts </a:t>
            </a:r>
            <a:r>
              <a:rPr lang="en-CA" sz="1400" b="0" dirty="0" smtClean="0"/>
              <a:t>in Meetings</a:t>
            </a:r>
            <a:r>
              <a:rPr lang="en-CA" sz="1400" b="0" dirty="0"/>
              <a:t>, </a:t>
            </a:r>
            <a:r>
              <a:rPr lang="en-CA" sz="1400" b="0" dirty="0">
                <a:hlinkClick r:id="rId5"/>
              </a:rPr>
              <a:t>https://www.ufv.ca/media/assets/computer-information-systems/gabriel-murray/publications/canadian-ai-2015.pdf</a:t>
            </a:r>
            <a:endParaRPr lang="en-CA" sz="1400" b="0" dirty="0"/>
          </a:p>
          <a:p>
            <a:endParaRPr lang="en-CA" sz="1400" b="0" dirty="0" smtClean="0"/>
          </a:p>
          <a:p>
            <a:r>
              <a:rPr lang="en-CA" sz="1400" b="0" dirty="0" smtClean="0"/>
              <a:t>Also</a:t>
            </a:r>
            <a:r>
              <a:rPr lang="en-CA" sz="1400" b="0" dirty="0"/>
              <a:t>, Daniel </a:t>
            </a:r>
            <a:r>
              <a:rPr lang="en-CA" sz="1400" b="0" dirty="0" err="1"/>
              <a:t>Gatica</a:t>
            </a:r>
            <a:r>
              <a:rPr lang="en-CA" sz="1400" b="0" dirty="0"/>
              <a:t>-Perez and his group have a ton of fascinating research on small group interaction and performance. They tend to focus on non-verbal, multi-modal features, but a lot of their techniques could inform NLP approaches. They have a recent survey here:</a:t>
            </a:r>
            <a:br>
              <a:rPr lang="en-CA" sz="1400" b="0" dirty="0"/>
            </a:br>
            <a:endParaRPr lang="en-CA" sz="1400" b="0" dirty="0"/>
          </a:p>
          <a:p>
            <a:r>
              <a:rPr lang="en-CA" sz="1400" b="0" dirty="0">
                <a:hlinkClick r:id="rId6"/>
              </a:rPr>
              <a:t>http://www.idiap.ch/~gatica/publications/GaticaAranJayagopi-book14.pdf</a:t>
            </a:r>
            <a:endParaRPr lang="en-CA" sz="1400" b="0" dirty="0"/>
          </a:p>
          <a:p>
            <a:endParaRPr lang="en-CA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6748D-FB31-4341-8C2A-17C687F9BEEA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Combine with project in other courses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Machine learning 540 (talk to me and to 540 instructor)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6748D-FB31-4341-8C2A-17C687F9BEEA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F49BA1-0941-403F-95C2-AA259CA98857}" type="datetime1">
              <a:rPr lang="en-US" smtClean="0"/>
              <a:t>2/2/2016</a:t>
            </a:fld>
            <a:endParaRPr lang="en-US"/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5DA5F-99CF-49D9-A780-FC9FE64F2CD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11"/>
            <a:ext cx="7772400" cy="838201"/>
          </a:xfrm>
        </p:spPr>
        <p:txBody>
          <a:bodyPr/>
          <a:lstStyle/>
          <a:p>
            <a:pPr eaLnBrk="1" hangingPunct="1"/>
            <a:r>
              <a:rPr lang="en-US" smtClean="0"/>
              <a:t>Context window approach</a:t>
            </a:r>
          </a:p>
        </p:txBody>
      </p:sp>
      <p:pic>
        <p:nvPicPr>
          <p:cNvPr id="174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10" y="2362199"/>
            <a:ext cx="8763001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11" y="761999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/>
              <a:t>Typical features: </a:t>
            </a:r>
          </a:p>
          <a:p>
            <a:pPr lvl="1" eaLnBrk="1" hangingPunct="1"/>
            <a:r>
              <a:rPr lang="en-US" smtClean="0"/>
              <a:t>Current / previous / following words</a:t>
            </a:r>
          </a:p>
          <a:p>
            <a:pPr lvl="1" eaLnBrk="1" hangingPunct="1"/>
            <a:r>
              <a:rPr lang="en-US" smtClean="0"/>
              <a:t>Current / previous / following POS</a:t>
            </a:r>
          </a:p>
          <a:p>
            <a:pPr lvl="1" eaLnBrk="1" hangingPunct="1"/>
            <a:r>
              <a:rPr lang="en-US" smtClean="0"/>
              <a:t>Previous chunks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90" y="3579812"/>
              <a:ext cx="41274" cy="55563"/>
            </p14:xfrm>
          </p:contentPart>
        </mc:Choice>
        <mc:Fallback xmlns="">
          <p:pic>
            <p:nvPicPr>
              <p:cNvPr id="174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1063" y="3575123"/>
                <a:ext cx="58144" cy="70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49" y="1625600"/>
              <a:ext cx="5238750" cy="987425"/>
            </p14:xfrm>
          </p:contentPart>
        </mc:Choice>
        <mc:Fallback xmlns=""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4258" y="1622360"/>
                <a:ext cx="5250989" cy="100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22" y="5737236"/>
              <a:ext cx="577851" cy="304799"/>
            </p14:xfrm>
          </p:contentPart>
        </mc:Choice>
        <mc:Fallback xmlns="">
          <p:pic>
            <p:nvPicPr>
              <p:cNvPr id="1741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472" y="5728609"/>
                <a:ext cx="597292" cy="32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90" y="3128970"/>
              <a:ext cx="4700586" cy="1827212"/>
            </p14:xfrm>
          </p:contentPart>
        </mc:Choice>
        <mc:Fallback xmlns="">
          <p:pic>
            <p:nvPicPr>
              <p:cNvPr id="1741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0748" y="3125363"/>
                <a:ext cx="4724707" cy="184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6" y="3117850"/>
              <a:ext cx="4425949" cy="3436938"/>
            </p14:xfrm>
          </p:contentPart>
        </mc:Choice>
        <mc:Fallback xmlns="">
          <p:pic>
            <p:nvPicPr>
              <p:cNvPr id="1741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8933" y="3113530"/>
                <a:ext cx="4443237" cy="3452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1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2675" y="4083062"/>
              <a:ext cx="869950" cy="1587499"/>
            </p14:xfrm>
          </p:contentPart>
        </mc:Choice>
        <mc:Fallback xmlns="">
          <p:pic>
            <p:nvPicPr>
              <p:cNvPr id="1741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3680" y="4076929"/>
                <a:ext cx="890458" cy="1605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1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723" y="6075375"/>
              <a:ext cx="6369051" cy="454025"/>
            </p14:xfrm>
          </p:contentPart>
        </mc:Choice>
        <mc:Fallback xmlns="">
          <p:pic>
            <p:nvPicPr>
              <p:cNvPr id="1741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9713" y="6068168"/>
                <a:ext cx="6388130" cy="47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1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1" y="601674"/>
              <a:ext cx="1717674" cy="773112"/>
            </p14:xfrm>
          </p:contentPart>
        </mc:Choice>
        <mc:Fallback xmlns="">
          <p:pic>
            <p:nvPicPr>
              <p:cNvPr id="1741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879" y="590885"/>
                <a:ext cx="1740717" cy="78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71BD6B-22EF-476E-82E6-602E50C1EA6B}" type="datetime1">
              <a:rPr lang="en-US" smtClean="0"/>
              <a:t>2/2/2016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4CA7-3776-42C7-A0DC-9B149BCD0959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590" y="0"/>
            <a:ext cx="9372601" cy="1143000"/>
          </a:xfrm>
        </p:spPr>
        <p:txBody>
          <a:bodyPr/>
          <a:lstStyle/>
          <a:p>
            <a:pPr eaLnBrk="1" hangingPunct="1"/>
            <a:r>
              <a:rPr lang="en-US" dirty="0"/>
              <a:t>(from lecture 1) Final </a:t>
            </a:r>
            <a:r>
              <a:rPr lang="en-US" dirty="0" smtClean="0"/>
              <a:t>Pedagogical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990610"/>
            <a:ext cx="8534400" cy="49530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Make “small” contribution to NLP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Select an advanced topic that was not covered in class (or was only covered partially/superficially)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Read/View several educational materials about it (e.g., textbook </a:t>
            </a:r>
            <a:r>
              <a:rPr lang="en-US" dirty="0" err="1"/>
              <a:t>chp</a:t>
            </a:r>
            <a:r>
              <a:rPr lang="en-US" dirty="0"/>
              <a:t>., tutorials, </a:t>
            </a:r>
            <a:r>
              <a:rPr lang="en-US" dirty="0" err="1"/>
              <a:t>wikipedia</a:t>
            </a:r>
            <a:r>
              <a:rPr lang="en-US" dirty="0"/>
              <a:t>, MOOCs ….)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Select material for the target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Summarize material and prepare a lecture about your topic. Specify Learning Goals.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Develop an assignment to test the learning goals and  work out the solution.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These can be done in groups (max 2?)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List of possible topics (coming soon)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458210" y="609611"/>
            <a:ext cx="533401" cy="6096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CA" dirty="0" smtClean="0"/>
              <a:t>Pedagogical: list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CA" dirty="0" smtClean="0"/>
              <a:t>Neural language model</a:t>
            </a:r>
          </a:p>
          <a:p>
            <a:r>
              <a:rPr lang="en-CA" dirty="0" smtClean="0"/>
              <a:t>Neural Sequence labeler</a:t>
            </a:r>
          </a:p>
          <a:p>
            <a:r>
              <a:rPr lang="en-CA" dirty="0" smtClean="0"/>
              <a:t>LDA for topic modeling</a:t>
            </a:r>
          </a:p>
          <a:p>
            <a:r>
              <a:rPr lang="en-CA" dirty="0" smtClean="0"/>
              <a:t>Semantic Parsing</a:t>
            </a:r>
          </a:p>
          <a:p>
            <a:r>
              <a:rPr lang="en-CA" dirty="0" smtClean="0"/>
              <a:t>Non-projective Dep. parsing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3A00D-8A6D-4BBE-9584-B8CA3F8354B1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Final Project: what to do + Examples / Ideas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9372601" cy="4876799"/>
          </a:xfrm>
        </p:spPr>
        <p:txBody>
          <a:bodyPr/>
          <a:lstStyle/>
          <a:p>
            <a:pPr eaLnBrk="1" hangingPunct="1"/>
            <a:r>
              <a:rPr lang="en-US" dirty="0" smtClean="0"/>
              <a:t>Look at this slides and on the course </a:t>
            </a:r>
            <a:r>
              <a:rPr lang="en-US" dirty="0" err="1" smtClean="0"/>
              <a:t>WebPage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593606-C0DB-4C4A-91F9-709FAD1D1287}" type="datetime1">
              <a:rPr lang="en-US" smtClean="0"/>
              <a:t>2/2/2016</a:t>
            </a:fld>
            <a:endParaRPr lang="en-US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43C45-7383-423C-9A05-4AB24B65B362}" type="slidenum">
              <a:rPr lang="en-US" smtClean="0"/>
              <a:pPr/>
              <a:t>72</a:t>
            </a:fld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2" y="2852739"/>
              <a:ext cx="627062" cy="665161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8264" y="2849859"/>
                <a:ext cx="638941" cy="677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3987" r="26652" b="12306"/>
          <a:stretch/>
        </p:blipFill>
        <p:spPr bwMode="auto">
          <a:xfrm>
            <a:off x="1219211" y="1905000"/>
            <a:ext cx="693973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11" y="4876799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algn="ctr"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Proposal due March 3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" y="2667011"/>
            <a:ext cx="8458201" cy="152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kern="0" dirty="0">
                <a:solidFill>
                  <a:srgbClr val="FF0000"/>
                </a:solidFill>
              </a:rPr>
              <a:t>Talk to me at least one before you seriously pursue a specific topic. I’ll reserve a block of at least 3 office-hours on reading week for that (are you around?)</a:t>
            </a:r>
          </a:p>
          <a:p>
            <a:pPr eaLnBrk="1" hangingPunct="1">
              <a:lnSpc>
                <a:spcPct val="90000"/>
              </a:lnSpc>
            </a:pPr>
            <a:endParaRPr 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199" y="6476999"/>
            <a:ext cx="1905001" cy="457200"/>
          </a:xfrm>
          <a:noFill/>
        </p:spPr>
        <p:txBody>
          <a:bodyPr/>
          <a:lstStyle/>
          <a:p>
            <a:fld id="{A8ABB625-6B2A-4027-8FE3-6E14C9E9DDDE}" type="datetime1">
              <a:rPr lang="en-US" smtClean="0"/>
              <a:t>2/2/2016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12" y="6476999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76999"/>
            <a:ext cx="1905001" cy="457200"/>
          </a:xfrm>
          <a:noFill/>
        </p:spPr>
        <p:txBody>
          <a:bodyPr/>
          <a:lstStyle/>
          <a:p>
            <a:fld id="{78281A2F-ABA8-4168-BD6D-65434D108336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Activities and (tentative) Grading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10" y="838211"/>
            <a:ext cx="8763001" cy="495300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Readings: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Speech and Language Processing by </a:t>
            </a:r>
            <a:r>
              <a:rPr lang="en-US" dirty="0" err="1" smtClean="0">
                <a:solidFill>
                  <a:schemeClr val="accent2"/>
                </a:solidFill>
              </a:rPr>
              <a:t>Jurafsky</a:t>
            </a:r>
            <a:r>
              <a:rPr lang="en-US" dirty="0" smtClean="0">
                <a:solidFill>
                  <a:schemeClr val="accent2"/>
                </a:solidFill>
              </a:rPr>
              <a:t> and Martin, Prentice-Hall (</a:t>
            </a:r>
            <a:r>
              <a:rPr lang="en-US" b="1" dirty="0" smtClean="0">
                <a:solidFill>
                  <a:srgbClr val="00B050"/>
                </a:solidFill>
              </a:rPr>
              <a:t>second Edition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Some Chapters for NEW EDITION !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~15 Lectures (participation </a:t>
            </a:r>
            <a:r>
              <a:rPr lang="en-US" dirty="0">
                <a:solidFill>
                  <a:srgbClr val="FF0000"/>
                </a:solidFill>
              </a:rPr>
              <a:t>10%</a:t>
            </a:r>
            <a:r>
              <a:rPr lang="en-US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3-4 assignments (</a:t>
            </a:r>
            <a:r>
              <a:rPr lang="en-US" dirty="0">
                <a:solidFill>
                  <a:srgbClr val="FF0000"/>
                </a:solidFill>
              </a:rPr>
              <a:t>0%</a:t>
            </a:r>
            <a:r>
              <a:rPr lang="en-US" dirty="0"/>
              <a:t> - self assessed)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X? Student Presentations on selected readings (</a:t>
            </a:r>
            <a:r>
              <a:rPr lang="en-US" dirty="0">
                <a:solidFill>
                  <a:srgbClr val="FF0000"/>
                </a:solidFill>
              </a:rPr>
              <a:t>15%</a:t>
            </a:r>
            <a:r>
              <a:rPr lang="en-US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Readings: Critical summary and Questions(</a:t>
            </a:r>
            <a:r>
              <a:rPr lang="en-US" dirty="0">
                <a:solidFill>
                  <a:srgbClr val="FF0000"/>
                </a:solidFill>
              </a:rPr>
              <a:t>15%</a:t>
            </a:r>
            <a:r>
              <a:rPr lang="en-US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Project		(</a:t>
            </a:r>
            <a:r>
              <a:rPr lang="en-US" dirty="0">
                <a:solidFill>
                  <a:srgbClr val="FF0000"/>
                </a:solidFill>
              </a:rPr>
              <a:t>60%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Proposal: 1-2 pages write-up &amp;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Update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Final Presentation and (10%)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8-10 pages report (40%)</a:t>
            </a:r>
          </a:p>
        </p:txBody>
      </p:sp>
    </p:spTree>
    <p:extLst>
      <p:ext uri="{BB962C8B-B14F-4D97-AF65-F5344CB8AC3E}">
        <p14:creationId xmlns:p14="http://schemas.microsoft.com/office/powerpoint/2010/main" val="27504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CAD84B-57E3-4333-9C57-A33601421AB9}" type="datetime1">
              <a:rPr lang="en-US" smtClean="0"/>
              <a:t>2/2/2016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10" y="1600211"/>
            <a:ext cx="8153401" cy="2133599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Probabilistic CFG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Probabilistic </a:t>
            </a:r>
            <a:r>
              <a:rPr lang="en-US" sz="3200" dirty="0"/>
              <a:t>Parsing</a:t>
            </a:r>
            <a:endParaRPr lang="en-US" dirty="0"/>
          </a:p>
          <a:p>
            <a:pPr lvl="1" eaLnBrk="1" hangingPunct="1"/>
            <a:endParaRPr lang="en-US" sz="2800" dirty="0"/>
          </a:p>
          <a:p>
            <a:pPr eaLnBrk="1" hangingPunct="1"/>
            <a:r>
              <a:rPr lang="en-US" sz="3200" dirty="0"/>
              <a:t>Probabilistic Lexicalized CFGs</a:t>
            </a:r>
          </a:p>
          <a:p>
            <a:pPr lvl="1"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12" y="381001"/>
            <a:ext cx="7772400" cy="1143000"/>
          </a:xfrm>
        </p:spPr>
        <p:txBody>
          <a:bodyPr/>
          <a:lstStyle/>
          <a:p>
            <a:r>
              <a:rPr lang="en-US" dirty="0" smtClean="0"/>
              <a:t>Next Time</a:t>
            </a:r>
            <a:endParaRPr lang="en-CA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32190" y="457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algn="ctr" defTabSz="913640" eaLnBrk="0" hangingPunct="0"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Assignment-2 due </a:t>
            </a:r>
            <a:r>
              <a:rPr lang="en-US" sz="40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Feb 11</a:t>
            </a:r>
            <a:endParaRPr lang="en-CA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055B49D-7FB7-4DE6-A1C7-41B7F287A701}" type="datetime1">
              <a:rPr lang="en-US" smtClean="0"/>
              <a:t>2/2/2016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C9EE9-417E-422D-A7A2-10374C8DDF6A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 </a:t>
            </a:r>
            <a:r>
              <a:rPr lang="en-US" sz="3600" i="1" dirty="0">
                <a:solidFill>
                  <a:schemeClr val="tx1"/>
                </a:solidFill>
              </a:rPr>
              <a:t>(skip)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Set of </a:t>
            </a:r>
            <a:r>
              <a:rPr lang="en-US" sz="3200">
                <a:solidFill>
                  <a:schemeClr val="accent2"/>
                </a:solidFill>
              </a:rPr>
              <a:t>hand-crafted rules</a:t>
            </a:r>
            <a:r>
              <a:rPr lang="en-US" sz="3200"/>
              <a:t> (no recursion!) e.g., </a:t>
            </a:r>
            <a:r>
              <a:rPr lang="en-US" sz="3200" b="0"/>
              <a:t>NP -&gt; (Det) Noun* Noun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Implemented as </a:t>
            </a:r>
            <a:r>
              <a:rPr lang="en-US" sz="3200">
                <a:solidFill>
                  <a:schemeClr val="accent2"/>
                </a:solidFill>
              </a:rPr>
              <a:t>FSTs </a:t>
            </a:r>
            <a:r>
              <a:rPr lang="en-US" sz="3200"/>
              <a:t>(unionized/determinized/minimized)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F-measure 85-92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To build tree-like structures several FSTs can be combined [Abney ’96]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2" y="3640139"/>
              <a:ext cx="5935662" cy="677862"/>
            </p14:xfrm>
          </p:contentPart>
        </mc:Choice>
        <mc:Fallback xmlns="">
          <p:pic>
            <p:nvPicPr>
              <p:cNvPr id="1433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60" y="3630413"/>
                <a:ext cx="5950063" cy="69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99" y="3568711"/>
              <a:ext cx="1052511" cy="314325"/>
            </p14:xfrm>
          </p:contentPart>
        </mc:Choice>
        <mc:Fallback xmlns="">
          <p:pic>
            <p:nvPicPr>
              <p:cNvPr id="1433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649" y="3560059"/>
                <a:ext cx="1073030" cy="33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6000" y="4160838"/>
              <a:ext cx="222250" cy="311151"/>
            </p14:xfrm>
          </p:contentPart>
        </mc:Choice>
        <mc:Fallback xmlns="">
          <p:pic>
            <p:nvPicPr>
              <p:cNvPr id="1434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0234" y="4152205"/>
                <a:ext cx="236995" cy="32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6" y="4125924"/>
              <a:ext cx="577851" cy="304799"/>
            </p14:xfrm>
          </p:contentPart>
        </mc:Choice>
        <mc:Fallback xmlns="">
          <p:pic>
            <p:nvPicPr>
              <p:cNvPr id="1434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8934" y="4116197"/>
                <a:ext cx="595492" cy="32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89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46EF2A-B10D-4F06-8C42-F16CD9ACE4E2}" type="datetime1">
              <a:rPr lang="en-US" smtClean="0"/>
              <a:t>2/2/2016</a:t>
            </a:fld>
            <a:endParaRPr 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B643E-924A-430D-BCA1-3059149256F7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</a:t>
            </a:r>
            <a:r>
              <a:rPr lang="en-US" sz="3600" i="1" dirty="0">
                <a:solidFill>
                  <a:schemeClr val="tx1"/>
                </a:solidFill>
              </a:rPr>
              <a:t> (skip)</a:t>
            </a:r>
            <a:endParaRPr lang="en-US" sz="3600" dirty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6858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sz="3200"/>
              <a:t>… several FSTs can be combined</a:t>
            </a:r>
            <a:endParaRPr lang="en-US" smtClean="0"/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11" y="1905000"/>
            <a:ext cx="5638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99" y="3063875"/>
              <a:ext cx="101599" cy="1509713"/>
            </p14:xfrm>
          </p:contentPart>
        </mc:Choice>
        <mc:Fallback xmlns="">
          <p:pic>
            <p:nvPicPr>
              <p:cNvPr id="153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759" y="3057396"/>
                <a:ext cx="120269" cy="152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49" y="3030537"/>
              <a:ext cx="76201" cy="1511300"/>
            </p14:xfrm>
          </p:contentPart>
        </mc:Choice>
        <mc:Fallback xmlns="">
          <p:pic>
            <p:nvPicPr>
              <p:cNvPr id="1536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433" y="3025138"/>
                <a:ext cx="92090" cy="1528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ED5F85-5D88-45D3-9E47-1EC7FE7E559A}" type="datetime1">
              <a:rPr lang="en-US" smtClean="0"/>
              <a:t>2/2/2016</a:t>
            </a:fld>
            <a:endParaRPr lang="en-US"/>
          </a:p>
        </p:txBody>
      </p:sp>
      <p:sp>
        <p:nvSpPr>
          <p:cNvPr id="18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8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5D30F-E415-47D2-8C6B-2F973EF9967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"/>
            <a:ext cx="9448800" cy="838201"/>
          </a:xfrm>
        </p:spPr>
        <p:txBody>
          <a:bodyPr/>
          <a:lstStyle/>
          <a:p>
            <a:pPr eaLnBrk="1" hangingPunct="1"/>
            <a:r>
              <a:rPr lang="en-US" smtClean="0"/>
              <a:t>Context window approach and others..</a:t>
            </a:r>
          </a:p>
        </p:txBody>
      </p:sp>
      <p:sp>
        <p:nvSpPr>
          <p:cNvPr id="18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8888" y="747712"/>
            <a:ext cx="8470899" cy="5653088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sz="3200" b="0" dirty="0"/>
              <a:t>Specific choice of machine learning approach does not seem to matter</a:t>
            </a:r>
          </a:p>
          <a:p>
            <a:pPr eaLnBrk="1" hangingPunct="1">
              <a:spcAft>
                <a:spcPct val="15000"/>
              </a:spcAft>
            </a:pPr>
            <a:r>
              <a:rPr lang="en-US" sz="3200" dirty="0"/>
              <a:t>F-measure  92-94 range</a:t>
            </a:r>
          </a:p>
          <a:p>
            <a:pPr eaLnBrk="1" hangingPunct="1">
              <a:spcAft>
                <a:spcPct val="15000"/>
              </a:spcAft>
            </a:pPr>
            <a:r>
              <a:rPr lang="en-US" sz="3200" dirty="0"/>
              <a:t>Common causes of errors</a:t>
            </a:r>
            <a:r>
              <a:rPr lang="en-US" sz="3200" b="0" dirty="0"/>
              <a:t>: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POS tagger inaccuracies 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Inconsistencies in training corpus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Inaccuracies in identifying heads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b="0" dirty="0" smtClean="0"/>
              <a:t>Ambiguities involving conjunctions e.g., </a:t>
            </a:r>
            <a:endParaRPr lang="en-US" b="0" i="1" dirty="0" smtClean="0"/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b="0" i="1" dirty="0" smtClean="0"/>
              <a:t>“</a:t>
            </a:r>
            <a:r>
              <a:rPr lang="en-US" b="0" i="1" dirty="0" smtClean="0">
                <a:solidFill>
                  <a:schemeClr val="accent2"/>
                </a:solidFill>
              </a:rPr>
              <a:t>Late arrivals and departures </a:t>
            </a:r>
            <a:r>
              <a:rPr lang="en-US" b="0" i="1" dirty="0" smtClean="0"/>
              <a:t>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b="0" i="1" dirty="0"/>
              <a:t>“</a:t>
            </a:r>
            <a:r>
              <a:rPr lang="en-US" b="0" i="1" dirty="0">
                <a:solidFill>
                  <a:schemeClr val="accent2"/>
                </a:solidFill>
              </a:rPr>
              <a:t>Late arrivals</a:t>
            </a:r>
            <a:r>
              <a:rPr lang="en-US" b="0" i="1" dirty="0"/>
              <a:t> and </a:t>
            </a:r>
            <a:r>
              <a:rPr lang="en-US" b="0" i="1" dirty="0" smtClean="0">
                <a:solidFill>
                  <a:schemeClr val="accent2"/>
                </a:solidFill>
              </a:rPr>
              <a:t>cancellations</a:t>
            </a:r>
            <a:r>
              <a:rPr lang="en-US" b="0" i="1" dirty="0" smtClean="0"/>
              <a:t> are </a:t>
            </a:r>
            <a:r>
              <a:rPr lang="en-US" b="0" i="1" dirty="0"/>
              <a:t>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endParaRPr lang="en-US" sz="3200" b="0" dirty="0"/>
          </a:p>
        </p:txBody>
      </p:sp>
      <p:pic>
        <p:nvPicPr>
          <p:cNvPr id="184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850" y="1773248"/>
            <a:ext cx="3779837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67474" y="4211636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NAACL ‘03</a:t>
            </a:r>
            <a:endParaRPr lang="en-US" sz="20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4" y="2163763"/>
              <a:ext cx="1354138" cy="695324"/>
            </p14:xfrm>
          </p:contentPart>
        </mc:Choice>
        <mc:Fallback xmlns=""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0034" y="2159804"/>
                <a:ext cx="1368180" cy="705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3862" y="3533776"/>
              <a:ext cx="900113" cy="619125"/>
            </p14:xfrm>
          </p:contentPart>
        </mc:Choice>
        <mc:Fallback xmlns="">
          <p:pic>
            <p:nvPicPr>
              <p:cNvPr id="1843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4861" y="3525137"/>
                <a:ext cx="920276" cy="63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1325" y="2103437"/>
              <a:ext cx="295275" cy="1666875"/>
            </p14:xfrm>
          </p:contentPart>
        </mc:Choice>
        <mc:Fallback xmlns="">
          <p:pic>
            <p:nvPicPr>
              <p:cNvPr id="1843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0522" y="2099837"/>
                <a:ext cx="314720" cy="16765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rgbClr val="000000"/>
                </a:solidFill>
              </a:rPr>
              <a:t>Linear-chain CRFs can be combined to perform multiple tasks simultaneously </a:t>
            </a:r>
            <a:endParaRPr lang="en-CA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98B5A-54C5-4C61-858D-3C1590382602}" type="datetime1">
              <a:rPr lang="en-US" smtClean="0">
                <a:solidFill>
                  <a:srgbClr val="000000"/>
                </a:solidFill>
              </a:rPr>
              <a:t>2/2/2016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80203</TotalTime>
  <Words>4359</Words>
  <Application>Microsoft Office PowerPoint</Application>
  <PresentationFormat>On-screen Show (4:3)</PresentationFormat>
  <Paragraphs>1096</Paragraphs>
  <Slides>76</Slides>
  <Notes>34</Notes>
  <HiddenSlides>9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5832 Template</vt:lpstr>
      <vt:lpstr>1_Default Design</vt:lpstr>
      <vt:lpstr>Office Theme</vt:lpstr>
      <vt:lpstr>CPSC 503 Computational Linguistics</vt:lpstr>
      <vt:lpstr>Big Picture: Syntax &amp; Parsing </vt:lpstr>
      <vt:lpstr>Constituency vs. Dependency structures</vt:lpstr>
      <vt:lpstr>Today Feb 2</vt:lpstr>
      <vt:lpstr>Chunking</vt:lpstr>
      <vt:lpstr>Machine Learning Approach to Chunking</vt:lpstr>
      <vt:lpstr>Context window approach</vt:lpstr>
      <vt:lpstr>Context window approach and others..</vt:lpstr>
      <vt:lpstr>Coupled linear-chain CRFs</vt:lpstr>
      <vt:lpstr>Coupled linear-chain CRFs</vt:lpstr>
      <vt:lpstr>Today Feb 2</vt:lpstr>
      <vt:lpstr>Dependency Grammars</vt:lpstr>
      <vt:lpstr>Dependency Grammars  (more verbose)</vt:lpstr>
      <vt:lpstr>PowerPoint Presentation</vt:lpstr>
      <vt:lpstr>Dependency Relations</vt:lpstr>
      <vt:lpstr>Dependency Parse (ex 1)</vt:lpstr>
      <vt:lpstr>Dependency Parse (ex 2) possibly confusing notation</vt:lpstr>
      <vt:lpstr>Dependency Parsing  (see MINIPAR / Stanford demos and more….)</vt:lpstr>
      <vt:lpstr>Dependency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Feb 2</vt:lpstr>
      <vt:lpstr>Treebanks</vt:lpstr>
      <vt:lpstr>(Dependency) Treebanks</vt:lpstr>
      <vt:lpstr>Penn Treebank (Constituency)</vt:lpstr>
      <vt:lpstr>(Constituency) Treebank Grammars</vt:lpstr>
      <vt:lpstr>(Constituency) Treebank Grammars</vt:lpstr>
      <vt:lpstr>Heads in Trees</vt:lpstr>
      <vt:lpstr>Lexically Decorated Tree</vt:lpstr>
      <vt:lpstr>Head Finding</vt:lpstr>
      <vt:lpstr>(head percolation rules) e.g., Noun Phrases</vt:lpstr>
      <vt:lpstr>Noun Phrases</vt:lpstr>
      <vt:lpstr>(Constituency) Treebank Uses</vt:lpstr>
      <vt:lpstr>Today Feb 2</vt:lpstr>
      <vt:lpstr>Final Research Project: Decision (Group of 2 people is OK)</vt:lpstr>
      <vt:lpstr>Final Research Project: goals (and hopefully contributions )</vt:lpstr>
      <vt:lpstr>(from lecture 1) Final Research Oriented Project</vt:lpstr>
      <vt:lpstr>(from lecture 1) Sample Projects from previous years that led to publications </vt:lpstr>
      <vt:lpstr>Possible Project mentioned by postdoc alumnus Gabriel Murray </vt:lpstr>
      <vt:lpstr>Combine with project in other courses</vt:lpstr>
      <vt:lpstr>(from lecture 1) Final Pedagogical Project</vt:lpstr>
      <vt:lpstr>Pedagogical: list</vt:lpstr>
      <vt:lpstr>Final Project: what to do + Examples / Ideas</vt:lpstr>
      <vt:lpstr>Activities and (tentative) Grading</vt:lpstr>
      <vt:lpstr>Next Time</vt:lpstr>
      <vt:lpstr>Approaches to Chunking (1): Finite-State Rule-Based (skip)</vt:lpstr>
      <vt:lpstr>Approaches to Chunking (1): Finite-State Rule-Based (skip)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667</cp:revision>
  <cp:lastPrinted>2016-02-02T21:45:10Z</cp:lastPrinted>
  <dcterms:created xsi:type="dcterms:W3CDTF">2003-01-21T20:11:16Z</dcterms:created>
  <dcterms:modified xsi:type="dcterms:W3CDTF">2016-02-03T00:22:00Z</dcterms:modified>
</cp:coreProperties>
</file>