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2.xml" ContentType="application/inkml+xml"/>
  <Override PartName="/ppt/ink/ink2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24.xml" ContentType="application/inkml+xml"/>
  <Override PartName="/ppt/ink/ink25.xml" ContentType="application/inkml+xml"/>
  <Override PartName="/ppt/notesSlides/notesSlide25.xml" ContentType="application/vnd.openxmlformats-officedocument.presentationml.notesSlide+xml"/>
  <Override PartName="/ppt/ink/ink26.xml" ContentType="application/inkml+xml"/>
  <Override PartName="/ppt/ink/ink2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8.xml" ContentType="application/inkml+xml"/>
  <Override PartName="/ppt/ink/ink29.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30.xml" ContentType="application/inkml+xml"/>
  <Override PartName="/ppt/ink/ink3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48.xml" ContentType="application/inkml+xml"/>
  <Override PartName="/ppt/ink/ink49.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Lst>
  <p:notesMasterIdLst>
    <p:notesMasterId r:id="rId50"/>
  </p:notesMasterIdLst>
  <p:handoutMasterIdLst>
    <p:handoutMasterId r:id="rId51"/>
  </p:handoutMasterIdLst>
  <p:sldIdLst>
    <p:sldId id="293" r:id="rId3"/>
    <p:sldId id="481" r:id="rId4"/>
    <p:sldId id="471" r:id="rId5"/>
    <p:sldId id="472" r:id="rId6"/>
    <p:sldId id="473" r:id="rId7"/>
    <p:sldId id="474" r:id="rId8"/>
    <p:sldId id="475" r:id="rId9"/>
    <p:sldId id="476" r:id="rId10"/>
    <p:sldId id="477" r:id="rId11"/>
    <p:sldId id="478" r:id="rId12"/>
    <p:sldId id="479" r:id="rId13"/>
    <p:sldId id="480" r:id="rId14"/>
    <p:sldId id="294" r:id="rId15"/>
    <p:sldId id="415" r:id="rId16"/>
    <p:sldId id="444" r:id="rId17"/>
    <p:sldId id="416" r:id="rId18"/>
    <p:sldId id="417" r:id="rId19"/>
    <p:sldId id="419" r:id="rId20"/>
    <p:sldId id="420" r:id="rId21"/>
    <p:sldId id="423" r:id="rId22"/>
    <p:sldId id="425" r:id="rId23"/>
    <p:sldId id="426" r:id="rId24"/>
    <p:sldId id="427" r:id="rId25"/>
    <p:sldId id="428" r:id="rId26"/>
    <p:sldId id="429" r:id="rId27"/>
    <p:sldId id="430" r:id="rId28"/>
    <p:sldId id="451" r:id="rId29"/>
    <p:sldId id="470" r:id="rId30"/>
    <p:sldId id="483" r:id="rId31"/>
    <p:sldId id="484" r:id="rId32"/>
    <p:sldId id="485" r:id="rId33"/>
    <p:sldId id="482" r:id="rId34"/>
    <p:sldId id="452" r:id="rId35"/>
    <p:sldId id="453" r:id="rId36"/>
    <p:sldId id="432" r:id="rId37"/>
    <p:sldId id="468" r:id="rId38"/>
    <p:sldId id="434" r:id="rId39"/>
    <p:sldId id="433" r:id="rId40"/>
    <p:sldId id="464" r:id="rId41"/>
    <p:sldId id="465" r:id="rId42"/>
    <p:sldId id="466" r:id="rId43"/>
    <p:sldId id="467" r:id="rId44"/>
    <p:sldId id="457" r:id="rId45"/>
    <p:sldId id="458" r:id="rId46"/>
    <p:sldId id="461" r:id="rId47"/>
    <p:sldId id="462" r:id="rId48"/>
    <p:sldId id="438" r:id="rId49"/>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5"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0283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2:43.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0 486 15,'0'0'10,"0"0"-1,0 0 0,0 0-2,0 0 0,0 0-2,11-8-1,-11 8 0,14-19-1,-2 5-1,3-5 0,6-4-1,4-3 0,2-4 0,3-2 0,1-2 0,1-1 0,1 1 2,-2 3-1,-3 0 1,-1 4 0,-2 3 0,-1 4-1,-1 0 1,-1 5-1,-2 2-1,-3 3 0,-2 1 0,-3 4-1,-2 1 1,-10 4 0,10-3 0,-10 3 1,0 0-1,0 0 1,0 0-1,0 0 0,0 0 0,7 12-1,-7-12 1,5 17-1,-2-6 1,1 6 1,-1 4 0,0 2 1,-1 5 0,-1 6 0,-4 0 1,2 6 0,-5-1-1,0 2 0,-3-1 0,1 1-1,-2-6 1,3 2-1,-2-4 0,4-2 0,-1-5-1,2-2 1,2-5-1,3-4 0,0-2-1,-1-13 1,8 12 0,-8-12 1,17 1-2,0-6 1,4-3 0,5-8 0,5-5-1,4-4 1,5-6 0,1-4-1,2-3 0,0-1 0,0-2 0,-3 2 0,-1 4 1,-4 3-1,-5 3 1,-4 5 0,-6 6 0,-4 5 1,-5 5-1,-11 8 1,9-7-1,-9 7 0,0 0 0,0 0-1,0 0 1,0 0-1,0 0-1,0 0 0,0 0-3,0 0-5,0 0-23,-14 15-1,1-7-1,-8-6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13 214 6,'0'0'7,"0"0"0,0-11-1,0 11-2,0 0-1,0-11-2,0 11 0,0 0 0,-1-9 1,1 9-1,0 0 2,0 0-2,0-10 1,0 10 0,0 0-1,0-10 0,0 10 1,0 0-1,0 0 0,0-10 1,0 10-1,0 0 1,0 0 0,0 0 0,0 0 0,0 0 0,0 0 0,0 0 0,0 0-1,0 0 0,0 0-1,0 0 1,0 0-2,0 0 1,0 0 0,0 0 0,0 0 1,0 0 1,0 0 0,-1 10 1,2 0 0,-2 0 2,0 6-2,-1 1 0,1 7-1,-1 0 0,1 4 0,0 1-1,-1 2 0,1-3 0,1 2 0,1-5 0,0 1-1,-1-4 1,1-1 0,0-4-1,0-2 1,-1-1-1,0-2 0,0-2 0,0 0 1,0-10-1,-1 13 0,1-13 1,-1 10-1,1-10 0,0 0 0,0 0 0,0 0-1,0 0-1,0 0-6,0 0-4,9-17-5,-4 3 1,3-2-2,-1-5 2</inkml:trace>
  <inkml:trace contextRef="#ctx0" brushRef="#br0" timeOffset="671">88 217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4 0,2 0 0,0 4 0,2 0-1,3 2 0,1 0 1,1 2-1,0-3 0,2 3 0,-1-1 0,2 0 1,0 1-1,1-2 0,-2 0 0,1 0 0,1-3 0,-2 1 1,-2 0-1,1-4 0,-3 1 0,-2-4 0,-3 1 0,-1-2 0,-9-9 0,12 14 0,-12-14 0,0 0 1,0 0-1,9 11 0,-9-11 0,0 0 1,0 0-1,0 0 1,0 0 0,0 0 0,0 0 0,0 0 1,0 0-1,0 0 1,0 0-1,0 0 0,1-15 0,-1 5 0,0-5 0,1-2-1,0-5 0,0-3 0,0-5 0,0 0 0,0-5 1,1 0-1,0-3 0,0 1 1,1-3-1,0 2 0,0 2 0,2 3 0,-1 3 0,-1 3-1,1 5 1,0 3 0,-2 6 0,1 2 0,-3 11-1,4-13-1,-4 13-1,0 0-5,0 0-8,0 0-5,10-3-2,-10 3 0,12-2 1</inkml:trace>
  <inkml:trace contextRef="#ctx0" brushRef="#br0" timeOffset="2113">745 82 19,'0'0'12,"0"0"2,0 0 0,0 0-3,0 0-2,0 0-1,0 0-3,0 0-1,-1 9-1,1-9-1,0 0-1,0 0-1,0 11-1,0-11 0,2 13 1,0-2-1,0 1 1,-1 4 1,0 1-1,-1 1 0,-1 2 0,-2 4 0,2 1 0,-3 0 0,0 3 1,1 0-1,0 1 0,0-1 0,1 2 1,0-4-1,2-1 1,1-3 0,1-3 0,0-1 0,2-3 0,1-2 0,0-3 0,-5-10 0,16 13 0,-4-11 0,1 1-1,3-4 1,3-3-1,3 0 0,2-4 1,5 1-1,3-2 0,1-1 1,2 1-2,0 0 1,-1 0 0,-2 1 0,-4 2 0,-6-1 1,-5 3-1,-4 2 0,-13 2 0,11-2-2,-11 2-5,0 0-7,-10 1-5,1-1 2,-1-2-1,-2-3 0</inkml:trace>
  <inkml:trace contextRef="#ctx0" brushRef="#br0" timeOffset="2814">787 336 45,'0'0'14,"0"0"0,9 1 0,-9-1-10,10-1-4,-10 1 1,15 0 1,-3-1-1,3 0 1,4-1 0,5-2-1,3-2-2,3 1-1,2-3-1,0 1 0,-2-3-1,-3 4-4,-4-2-2,-7 0-5,-3 2 2,-13 6-1,7-17 1</inkml:trace>
  <inkml:trace contextRef="#ctx0" brushRef="#br0" timeOffset="3174">700 102 64,'14'3'19,"-14"-3"0,19-6-1,-5 3-14,3-1-4,3 0-1,6 2 1,4 1 1,1 0-1,1 2 1,1-1 0,-1 1-1,-1 1 0,-2-2-2,-1 4-4,-5-5-8,0 2-5,-2-2 0,1-3 0,-6-3 0</inkml:trace>
  <inkml:trace contextRef="#ctx0" brushRef="#br0" timeOffset="3705">1433 136 14,'0'0'13,"6"15"-1,-4-5 1,0 4-1,1 2-2,1 5-2,1 1-1,-1 5-1,0 1-3,1 5-1,-1-1 0,0 0-1,0-3-1,-2 0 0,0-2 0,0-4-1,0-4 0,-2-6-1,2 0 0,-2-13 1,1 13-1,-1-13 2,0 0 2,0 0 1,0 0 0,0 0 1,-4-13-1,4 13-1,-5-23-1,0 6-2,3-3-3,-3-4-2,3-1 1,-2-4-1,1 1 3,1-2 1,0 2 2,1-2 1,0 1 3,3 1 0,1 0 0,2 2-1,3-1 0,3 2-1,1 1-1,5 4-1,2 0 1,0 5-1,3 1 0,1 4 0,0 2 0,0 4 0,0 4-1,-4 1 1,0 4-1,-1 3 0,-5 3 0,1 1 1,-5 3-1,-2 0 1,-1 3-1,-4-1 1,-2 2-1,-3-2 1,-3 0-1,-2-1 1,-2-1-1,-5-2 1,0-1-1,-4-1 1,-2-2 0,0 0 0,-3-3 1,0 0-1,2-1 0,-1-1 0,1-2-1,3 1 1,1-2-1,1-1 1,5-1 0,3 1 0,9 0 0,-13-5 1,13 5 0,0 0-1,6-9 1,-6 9-1,19-4 0,-6 2 0,0 2-1,3 0 1,0 3 0,1 4 0,2 1 1,2 5 0,0 2 0,5 2 1,2 3-1,3 4 0,2-1 0,3 1-1,2 0 1,0 1 0,-1-3 0,-1-3 0,-4-1 2,1-3 1,-8-4 1,-1-1 0,-11-4 1,0 0 0,-13-6-1,11 4-1,-11-4-1,0 0-2,0 0-2,0 0-3,0 0-6,0 0-12,0 0-1,0 0 0,-3-20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6:10.7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223 277 38,'0'0'19,"0"0"1,0 0-4,0 0-9,0 0-4,0 0 0,12 3-1,-12-3 1,0 0 0,18 4 0,-18-4 1,21 2 0,-9-3 0,5 3 0,4-2-1,3 1 1,2-1-1,6 2-2,1-2 2,7 1-1,2-1 0,6 0-2,2 1 2,5-1-3,3 0 2,4 0 1,5 0-1,2-1-1,3 0 1,3-1 1,0 0-1,-1 0 2,0-1-1,2 2-1,-2 0 3,1 1-2,-2 0 1,0 2 0,-1-1 0,2 3-2,-3-2 1,2 2-1,-6-3 1,-1 3-3,-2-3 3,-1 1-3,-3-1 2,-3 1 0,-1-2 0,1-2 0,-2 1 1,2 1-1,-3-2 0,0 2 1,-1-2 0,2 2-1,0-2 1,1 4-1,1-2 1,4 1-1,0 0 0,1 0 0,3 0 0,0 2-1,-1-1 1,1 2 0,0-2 0,0 2 0,-1 0 0,1 0 0,-1-1 1,1 1-1,0-2 0,0 1 0,-2-2 0,-2 1 0,1-3 0,-4 1-1,-2 0 1,0-1 0,-2 1-1,0 2 1,-1-1 0,2 3-1,-1 1 1,0-1-1,0 2 0,1 0 1,0 0-1,0-1 1,0-1 0,-1-1-1,-1-2 1,3 2 0,0-3 0,2 0-1,-2 1 1,0-1-1,1 0 0,-1 1 1,0 0-1,1 0 0,-1 2 1,0-2-1,2 0 0,0 2 0,3-1 1,2-1-1,2 0 0,2 1 0,0-2 0,3 0 0,-1-2 0,-1 4 0,1-2 0,-1 1-1,0-1 1,0 2 0,-1 0 1,-1 3-1,1 0 0,-1 1 0,-1-1-1,-2 1 1,-1 0 0,-3-2 0,-1 2 0,1-1-1,-2 1 2,-1 0-1,-1 1 0,-1-1 0,-1-1 0,0 2 0,-2-2 0,-1-2 0,1 2 0,-2-2 0,0 0 0,2-2 0,0 1 0,2 1 0,1 0 0,1 0 0,3 0 0,-1 0 0,2 0 0,-2 0 0,-2-1 0,1-1 0,-1 0 1,1 0-1,1-1 0,-1 0 0,2 0 0,2-1 0,-2 1 0,-2-2 0,-3 0 0,-7 0 0,-4-1 0,-5-1 0,-6 1 1,-4 0-2,-4 1 1,-2 1 0,-1 0 0,0-1 0,-2 1 0,-3 1 0,-1 0 0,-4-1 0,-10 1 0,18-1 0,-18 1 0,0 0 0,11-3 0,-11 3 0,0 0 0,0 0 0,0 0-1,11 0 1,-11 0 0,0 0 0,0 0 0,0 0 0,0 0 0,0 0-1,0 0 1,0 0 0,0 0-1,0 0 1,0 0-1,0 0-1,0 0-1,0 0-2,0 0-3,0 0-8,0 0-17,-13 11-4,13-11 0,-19-7 0</inkml:trace>
  <inkml:trace contextRef="#ctx0" brushRef="#br0" timeOffset="1888">9294 318 57,'0'0'28,"6"-12"-1,-6 12-4,10-5-13,-10 5-2,0 0-2,0 0 1,0 0-1,0 0-2,0 0-2,0 0-1,0 0 0,0 0-1,7 11 0,-7-11 0,6 24 0,-4-5 1,3 5-1,-1 4 1,0 4 0,0 0 0,-2 3 0,-1-3-1,2-1 1,-3-6 1,0-4-1,-2-7 1,2-2 0,0-12 1,0 0 1,0 0-1,0 0 0,-8-15 0,7-4-1,-1-6 0,-1-6-1,2-5 0,-1-1-1,1 1 0,0 0 0,-1 4 0,2 6 0,-1 4 1,1 6-1,0 16 0,-1-17-1,1 17 1,0 0-1,0 0 1,6 16 0,0-1-1,0 4 1,2 4 0,-1 3 0,1 1 0,-1 1 0,-2 0 1,-3-3-1,-2-3 0,-1 0 1,-4-6-1,-1 1 1,-1-3-1,-3-3-3,3 4-10,-11-6-19,-3-11-4,-3-12 1,-9-17-2</inkml:trace>
  <inkml:trace contextRef="#ctx0" brushRef="#br0" timeOffset="3084">235 153 70,'0'0'24,"6"11"-1,-6-11-6,0 0-17,0 0 0,0 0 0,0 0 3,-16 6 0,9 6 2,-4-5 0,1 10-1,-2-1-1,0 10-2,-3 4 0,0 10-1,-3 3 2,2 4-2,-3 1 2,2 2-1,-2-5 2,3-1 0,1-11-1,4-5-1,3-11 0,3-3 1,5-14 0,0 0-1,0-12 1,5-8-1,0-11 0,-2-7 1,-1-7 0,1-6-1,-3-2 1,0 1 0,-1 2 0,-1 0 0,4 7-1,0 6 1,1 8-1,2 5 1,0 5-3,-1 5 2,0 3-1,-4 11 0,0 0 0,0 0 1,0 0-1,0 0 0,7 11 0,-9 4 0,-1 5 0,0 6-2,-2 6 2,2 5-1,-3 2 1,2 3-2,3-10 2,2-2-2,0-7 2,8-7 0,5-14 0,5-10 0,8-12 0,2-9 1,3-12 0,0-8 1,0-4-2,-4-1 3,-6 3-1,-5 6 1,-7 7 0,-3 8-1,-4 11 0,-2 7-1,-1 12-1,0 0 0,0 0-1,-4 27 1,2 2-1,0 4 0,-3 9 0,1 6-1,-1 5 1,-2 0-2,-2 3 0,0-6-5,3 0-9,-4-9-16,4-11-2,5-14 0,1-16 0</inkml:trace>
</inkml:ink>
</file>

<file path=ppt/ink/ink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27.4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122 0 36,'0'0'13,"0"0"-1,0 0-4,0 0-8,-9 10-2,9-10 0,0 0 0,-7 16 0,7-16 2,-9 11-1,9-11 2,-4 13-1,4-13 0,0 17 1,5-6-1,-3 6 1,5 4 0,-1 5 0,0 6 0,-4 6 1,0 3 0,-2 5 0,-3 5 1,-2 3 1,-3 0 0,-2 3 2,0-2-1,1-1 0,1 0 0,0-2-1,4-2 0,-2-3-1,4-3-1,1-2-1,0-3 0,-2-1 0,1-3 0,1-2-1,-2-5 1,1-1-1,0-4 0,-1-1 0,1-3 1,1-2-1,1-6 0,0 1 0,0-12 0,2 15 1,-2-15-1,3 11 1,-3-11-1,0 0 1,5 10-1,-5-10 1,0 0-1,0 0 0,10 12 0,-10-12 0,0 0 0,0 0 0,0 0 1,10 11-1,-10-11 1,0 0-1,0 0 1,13 7 0,-13-7 0,15 4 0,-15-4-1,21 8 1,-8-6 0,2 0 0,3-1-1,-1 1 1,2-1 0,3-1 0,-1-1-1,2 1 1,2-2-1,-1 0 1,5 1-1,3-1 0,1-1 0,2 0 1,-1 0-1,5 0 0,-1-1 0,4 2 1,-2 0-1,0-1 0,2 1 1,0 1-1,0 0 1,-2-1-1,1 2 0,0-1 1,0 0-1,2 0 0,-1 0 0,0 0 1,1-1-1,2 1 1,1-1-1,1 1 1,-2-1-1,0 1 1,1 0 0,-2 0-1,-1 0 1,-1 1-1,-1 1 1,-1-1-1,-1 1 1,0 0-1,-1-1 0,1 0 1,-1 0 0,2-1 1,0-1-1,2-1 1,-2 1-1,1 1 0,1 0 0,0 1 0,-1 1 0,0 1-1,-2-1 1,-3 2-1,2-1 1,-2-1 1,-1-1-1,1-1 0,-1 0 0,2-1 1,2 0-1,2 1 0,-3 1 0,3 0-1,0 0 1,-1 1-1,1-1 1,-1 3-1,-2-3 1,1 0 0,1 0 0,-1 0 0,0-3 0,0 2 0,2-1 0,2 0 0,2-2 0,2 1-1,-1-1 1,2-1 0,2 1-1,0 0 1,1 1 0,0-1-1,2 2 1,-2-1-1,3 1 1,-2 0-1,1-1 1,0 0 0,0-1 0,2 0 1,-3 1 0,1-1 0,-2 0-1,0 1 1,0 1-1,0 2 0,-2 0-1,-3 2 0,-2-1 1,0 0-1,0 0 0,-2 3 0,-1-4 0,-1 3-1,2-3 1,2 4 0,-1-3 0,1 2-1,-1 0 1,-1-1 0,2-1 1,0 2-1,-1-1 0,-1-1 0,1 0 1,2 2-1,0-2 0,2 1 0,1 0 0,2 1 1,3-1-1,-1-1 0,4 2 0,2-3 0,2 0 0,2-2 0,3 0 1,1-3-1,4 2 0,4-2 0,-2 1 1,4-2 0,0 2-1,1-1 1,-3 3-1,3-1 1,-2 1-1,-1-1 0,0 1 1,-2-2 0,2-2-1,-1 0 0,-1-2 1,1 1-1,-2-1 1,1 1-1,-1 0 1,1 1-2,-2 1 2,1 3-1,0 0 0,1-1 0,0 2 1,1 0-1,2-2 0,2 2 1,1-2-1,-1-1 0,3 1 1,0-1-1,-1 0 0,1-1 0,-2 0 0,2 2 0,0-2 0,1 0 0,0 1 0,0-1 0,0 1 0,0 0 0,-1 0 0,1 2 0,-1-1 0,-1 2 0,-1 0 0,2 1 0,-1 0 0,0 1 1,-1-1-1,3 1 0,-1 1 0,3-1 0,-1-1 0,0 1 0,2 0 1,1 0-1,2 1 0,-2 0 0,0 0 0,1-1 0,-3 2 0,-1-1 0,-2 0 0,-2 1 0,-1-1 0,0 2 0,-4-1 0,0 2 0,1-2 0,1 1 0,0 1 0,-2-1 1,3 1-1,0 0 0,1-1 0,2 1 0,-1 1 0,2-1 0,2 0 0,2 0 0,-3 1 1,5 0-1,-2 1 0,-1-1 0,5 2 1,-3-2-2,1 2 2,2-2-2,1 1 1,1-1 0,1 0 0,1-4-1,2 0 1,1 1 0,0-2 0,1 2 1,-1-1-2,-1 0 1,2 1 0,-2 3 0,-1-1 0,3 1 0,0 0 0,0 0 0,1-1 0,3 1-1,1-2 1,1-1 0,3 0 0,0-1 0,-1 2 0,0-2 0,-1 0 0,0 1 0,-3 0 0,2 1 0,-4 0 0,-2 0-1,2 1 1,-2-2 0,1 1 0,-2-1 0,1-1 0,-2 1 0,-3 0 0,2-2 0,0 3 0,-1 0 0,-1-1 0,-2 2 1,0-1-2,0 1 2,0-1-2,-1 0 1,-3-1 1,-1-2-1,-1 0 0,-3-1 0,-2-1 0,-3 1 0,-4-1 0,-1 1 0,-3 0 0,-1 1 1,-2 0-1,0 1 0,0 1 0,0-2 0,-1 0 0,-1 0 0,0-2 1,-3-1-1,1-1 0,-2-1 0,-2-2 1,-1-1-1,-1 0 0,4-1 1,0 0-1,4 1 0,1 2 0,1-2 0,6 1 0,2-1 0,0 1 0,-2 1-1,1-2 1,-5 2 0,-6 1 0,-4-2 0,-8 2 1,-6 1-1,-9 0 0,-7 2 0,-8 0 1,-4 0 0,-14 1-1,14-1 1,-14 1-1,0 0 1,0 0-1,0 0 0,0 0 0,0 0 0,0 0 0,0 0-2,0 0-1,0 0-4,0 0-13,-18-10-12,-6-13-2,-8-9 0,-17-24-1</inkml:trace>
</inkml:ink>
</file>

<file path=ppt/ink/ink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31.3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-16-17 3,'-15'3'10,"15"-3"-1,-12 2-2,12-2-1,0 0 0,0 0 1,-12 7 2,12-7 0,0 0 0,0 0-1,0 0 0,0 0-3,0 0-1,0 0-2,0 0 0,0 0-1,16 12 0,-16-12 0,21 11 0,-4-2 1,3 1-1,6 0 1,3 1 0,4 1 1,5-2 0,3-2 1,7 2 0,5-2 0,5-1 0,6-1 0,6 2-1,7-1 0,5 0-1,4 0 0,5-2-1,4-1 1,4-3-1,3 0 0,4-3 1,1-2 0,4 0-1,1-1 1,1 2 0,3 0 0,-2 3-1,0 3 1,-2-1 0,-3 3-1,1-1 1,0 0 0,-1-1 0,0-1-1,2-1 1,-1-2 0,1-1-1,2 2 0,-1-1 0,0 2-1,-1 1 0,0-1 1,-2 0-1,0-1 1,1 0 0,-2-1 0,3 1-1,0-3 1,3 3 0,1 0 0,-1 2 0,2-1-1,-1 1 1,0 2-1,-1 0 0,-1 0 1,-3-1-1,0 0 0,2 1 1,-1-2-1,2-1 0,-1 1 1,1 0-1,0-1 1,4 2 0,-3-2-1,0 0 1,-5-1-1,0 0 1,-4-1-1,-1 1 1,-3 0-1,0-1 1,-3 1-1,-1 0 0,1 1 0,-1-1 0,2 0 0,-1-1 0,2-2 0,0 1 0,-1-3 0,1 1 0,0 0 1,1 2-1,0 2 0,0 1 0,-3 2 0,0-1 0,-1 2 0,-2 0 0,2-2 0,0-1 0,-1-1 0,0-1 0,2 1 1,1-1-1,1 1 0,1 0 0,1 1 0,-1 2 0,0 0 0,1 1 0,-2-1 0,1 0 0,1 1 0,1-1 0,-4-2 1,1 1-1,-1-2 0,1 1 0,0 1 0,1-1 0,-4-1 0,0 4 0,0-2 0,-1-1 0,0 2 0,0-1 0,-3 1 0,-6-3 0,1 4 0,0-4 0,-1 3 0,1-1 0,-3 1-1,-1-1 1,1 0 0,3 1 0,-2-2 0,-2 0 0,-2 0 0,-1 1 0,-1 0 0,-2-1 0,-3 2 0,1-1 0,-5 2 0,0-1 0,1-2 0,-2 0 0,-3 0 0,0-1 0,-1 0 0,2 0 0,-1 0-1,-2 2 1,-1-1 0,-1 0 1,0 0-1,-2 1 0,0 0 0,-3-1 0,1 2 0,0-2 0,1 2 0,2-2 1,-1-1-1,1 1 0,0-2 0,1 1 1,-4-3-1,2 2 0,0-1 0,-2-1 0,3 1 0,1-1 0,-1 2 0,0 0 1,0-2-1,2 3 0,0-1 0,0 0 0,4-1 0,0 1 0,1 0 0,1-2 1,1 1-1,-2-2 0,1-1 0,-3 3 1,-2-3-1,-1 1 0,-1-1 1,2 1-1,2-1 0,3 3 1,-1-1-1,1-2 0,2 0 0,0-1 0,2 0 1,0-3-1,0 2 0,1-2 0,2-1 0,-1 2 1,3 1-1,1 2 0,0 1 0,2 2 1,0 2-1,-1 0 0,3 1 1,1-1-1,1-1 0,0-1 0,-1 0 0,2-2 1,0-1-1,1 1 0,-1 2 0,0-1 0,0 2 0,2 2 0,3 2 0,-1 1 0,1-1 0,-1 1 0,3-1 1,0-1-1,-1-1 0,0 1 0,-2-1 0,1-1 0,-2 1 0,0 0 0,-1 2-1,-2-2 1,0 0 0,-1 1-1,-3-4 1,-1 0 0,-1-2-1,-1-1 1,0-1 0,-2 0-1,1-1 1,-2 0-1,1-1 1,-1 1 0,-2-2 0,-1 1-1,-1 0 1,-1-1 0,1 1 0,-1 0-1,-1 1 1,-1-1 0,-1 2 0,-3-2-1,-5 0 1,-5 0 0,-7 1 0,-9-1-1,-6 3 0,-10 0-2,-4 6-1,-6 1-3,-1 11-8,-9 7-11,-7-1-5,-3-4 0,-17-21-1,-2-12 3</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1460 1624 3,'-10'1'7,"10"-1"0,-9-1-2,9 1-2,0 0-1,0 0-1,0 0 0,0 0 0,0 0 1,0 0 1,10 4 0,0-2 1,4 0 0,5 0 0,4 1 1,5 0-1,5-1 1,8 1 0,3-1 0,10 1 0,2-2 1,10 2-2,5 0 0,6 1 0,4 0-2,6 2 0,4 0 0,2-1-1,0-2 0,-1 3 1,-2-4-1,-4 2 1,-4-4 0,-5 2 0,-9-2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1712 2,'-25'-4'3,"-5"2"-1,-6 3 0,-8-1 1,-6 3-1,-7 0 0,-7 2 0,-5-2 1,-6 6-1,-4-1 1,-3-4 0,1-2 1,1 0 0,2-2 0,5 0 0,6-1-1,5 1 1,6-3-2,5 3 1,9 3-2,4-3 1,7 0-2,3 0 1,3 0-1,3-2 1,1 2 0,2-4-1,3-3 1,0-2 0,3 3 0,-1-3 0,1-2 1,1-2-1,1-3 0,2-3 1,1-5-1,2-5 0,1-9 0,2-8 0,4-6 0,0-7 0,5-9 0,0-2 0,3 0-1,0-3 1,2-1-1,-1-1 0,0-1 0,0 0 0,-4 4-1,1-2 2,-2 1-1,-1 3 0,0 6 1,1 6-1,1 4 0,0 6 0,3 5 2,5 6-2,-4 2 0,5 5 0,3 3 0,1 1 0,-2 3-2,2 5 4,-2 0-4,-1 5 2,2 1-1,-2 4 1,-1 2-1,3 3 1,0 1-1,5 3 0,2 0 1,4 4 0,4 0 0,7-1 0,5 2 0,8 1 0,7 0 0,5-1 0,9 1 1,10 1-1,8-1 1,5 2-1,8-1 0,8 3 1,5-4 0,8 2-1,2-1 2,1 1-2,0-1 1,0 0-1,0 2 1,-5-3-1,-7 2 1,-6-1-1,-7 1 0,-10-2 0,-8 0 1,-8-2-1,-9 0 0,-8 0 0,-5-1 0,-7 0 0,-4 0 0,-2 0 0,-2 1 0,-5 3-1,-1-1 1,-1 2 0,-4 1 0,-3 3 0,-3 1 0,-3 0 0,-4 2 0,-4 4 0,-2 2 0,-3 1 0,-1 2 0,-1 2 0,-1 4 0,1 4-1,1 2 1,0 5 0,1 2 0,0 6 0,1 1 0,-2 6-1,0 0 1,-4 3 1,0 1-1,-2-1 0,-4 0 0,-2-3 0,-3-1 0,-2 1 0,-1-2 0,0-2 0,-1-3 0,2 1 0,2-2 1,0-7-1,0-1 0,4-4 0,-2-4 0,2-5 1,-2-5-1,2-4 2,-3-6-1,1 0 1,6-13 0,-12 12 0,12-12-1,-10 6 1,10-6 0,-11 3-1,11-3 0,-17 2 0,5 0 0,-1-2 0,-4 1 0,-4-3 1,-4 0-1,-2-3 0,-3-4 0,-4 2 0,0-4 0,-3-2-1,2 4 1,2-3-3,1 4-1,7 4-8,4 4-16,4-11 2,6 3-2</inkml:trace>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7:08:04.159"/>
    </inkml:context>
    <inkml:brush xml:id="br0">
      <inkml:brushProperty name="width" value="0.05292" units="cm"/>
      <inkml:brushProperty name="height" value="0.05292" units="cm"/>
      <inkml:brushProperty name="fitToCurve" value="1"/>
    </inkml:brush>
  </inkml:definitions>
  <inkml:trace contextRef="#ctx0" brushRef="#br0">234 20 1,'0'0'4,"0"0"0,0 0-1,0 0 0,0 0 0,0 0 0,0 0-1,0 0 0,0 0 0,0 0 0,0 0 0,0 0 0,0 0-1,0 0 1,0 0 1,0 0 0,0 0 0,0 0 0,0 0 0,0 0 0,0 0-1,0 0 1,0 0-2,0 0 1,0 0 0,0 0 0,0 0 0,0 0 0,0 0 1,0 0 0,0 0 0,0 0-1,0 0 2,0 0-2,0 0 1,0 0-1,0 0 1,0 0-1,0 0 0,0 0 1,-7-11-1,7 11 0,0 0 0,0 0 0,-14-3-1,14 3 0,0 0 0,-14-3 0,14 3 0,-11-1 0,11 1 0,0 0 0,-13-1 0,13 1 0,0 0 0,-10-1-1,10 1 1,0 0 0,-11 0-1,11 0 1,0 0-1,-14 1 0,14-1 0,-12 2 0,12-2 0,-13 4 0,13-4 0,-11 4 0,11-4 0,-12 5-1,12-5 1,0 0 0,-14 8 0,14-8 0,0 0 0,-13 7 0,13-7 0,0 0 0,-13 9 0,13-9 0,0 0 0,-15 7 0,15-7 0,0 0 0,0 0 0,-13 10 0,13-10 0,0 0 0,0 0 0,0 0 0,-10 12 0,10-12 0,0 0 1,0 0-1,-9 12 1,9-12-1,0 0 1,-5 10-2,5-10 1,0 0 0,-2 12 0,2-12 1,0 0-1,7 12 1,-7-12 0,0 0 0,12 16-1,-12-16 1,0 0 0,16 12-1,-16-12 1,13 7 0,-13-7-1,18 7 1,-18-7 0,21 3-1,-21-3 1,21 8-1,-10-5 0,-1 3 1,1-4-1,-1 5 0,2-3 0,0 3 0,0-4 0,-1 1 0,2-1 1,0 0-1,-1 0 0,0 1 0,0-1 0,-2 1 0,1 0 0,-11-4 0,17 12 0,-17-12 0,18 13 0,-18-13 0,18 12 0,-18-12 0,16 11 0,-16-11 0,14 9 0,-14-9 0,11 7 0,-11-7 0,0 0 0,6 11 0,-6-11 0,0 0 0,0 16 0,0-16 0,-3 11 0,3-11 0,-2 13 0,2-13 0,-5 13 0,5-13 0,-3 11 1,3-11-1,0 0 0,-11 14 1,11-14-1,-11 9 1,11-9-1,-15 11 1,15-11-1,-17 8 1,17-8 0,-19 8 0,19-8 0,-20 6 0,6-3 1,2 1-1,-3-1 1,2 1 0,-3-2-1,4 2 1,-3-2-1,2 1 1,2-2 0,0-1 0,-1-1 0,12 1 0,-20-4 1,20 4-2,-18-7 1,18 7-1,-18-7 0,18 7 0,-17-7-1,17 7 1,-13-7-1,13 7 0,0 0-2,-10-6-1,10 6-8,0 0-14,0 0-3,0 0-3,0 0 2</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1,4-2-2,5-4 2,7-7-3,10-6-2,8-12-4,11-4-7,3-12-12,8-7-8,6-9-1,-5-10 1</inkml:trace>
  <inkml:trace contextRef="#ctx0" brushRef="#br0" timeOffset="420">94 482 16,'5'9'25,"-5"-9"1,0 0 0,0 0-12,-12 10-7,12-10-1,-16 20-1,6-3-2,2 6 1,-5 7 0,5 9 0,-4 2-1,5 5 1,-3-1-1,7-1 0,3-3-1,6-5 1,8-7-1,10-7 1,7-10-1,11-6-1,9-8 1,5-4 0,2-9 1,4-4-1,-5-6 0,-1 0-1,-9-2 1,-4 3 0,-11 2-1,-2 1 0,-7 5-1,-6 4 1,-3 3-1,-3 5-1,-11 4 1,12-8 0,-12 8 0,0 0-1,0 0-1,0 0-1,2 11-3,-2-11-11,-10 8-16,10-8 0,-12 10-1,12-10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7: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9748 913 12,'0'0'15,"0"0"-1,0 0-2,0 0 0,14 10-3,5-10 0,11 3 1,5-5-3,17 3 1,7-5-1,16 1-1,6-3-1,7 1-1,-4-3 0,4 1-1,-5-2 0,-4 2-1,-8-1-1,-7 2 1,-7-1-2,-7 3 1,-11 2-1,-6 0 0,-8 2-2,-9-3-3,-5 4-13,-11-1-10,-18-12-1,-7 1 0,-10-8 0</inkml:trace>
  <inkml:trace contextRef="#ctx0" brushRef="#br0" timeOffset="510">10060 558 8,'0'0'11,"0"0"0,0 0 1,0 0-2,0 0 1,0 0-2,0 0-2,-10 2-3,10-2 0,0 0-1,-14 5-1,14-5 0,-13 6-1,3 2 2,10-8-2,-18 16 1,3-4-1,1 3 1,-5 1 0,-3 6 0,-5 1 0,-9 1 0,-5 10 0,-6-3 1,-2 3 1,-3 1-2,0 1 1,2-2 0,6-2 0,7-3-1,11-3 0,12-5 0,11 1-1,15-4 1,17 0-1,13-4 1,10 0-1,9-2 1,7-2 0,4-3-1,3 0 0,-5-2 1,-9 0-1,-9-2 0,-3 1 0,-7 0 0,-9 0-1,-7 0 1,-8 0-1,-5-1 0,-3 0 1,-10-3-1,11 5 0,-11-5 0,0 0 0,0 0 0,0 0-3,0 0-5,0 0-21,0 0-1,-8-13-2,-5-8 1</inkml:trace>
  <inkml:trace contextRef="#ctx0" brushRef="#br0" timeOffset="3945">4474 907 13,'-8'-19'12,"6"6"-2,1-3-2,4-1-2,2-3-1,4-6-1,3 1 0,3-5 1,5-2 0,3-3 0,7 1-1,-1-2 1,5 3-2,0-2 0,4 3-1,-1-1-1,4 2 1,1 0-1,2 1 0,4 4 1,3-2-1,3 3-1,2 1 1,7 0 0,3 4 0,3-2 0,3 4-1,5 0 1,2 2 0,1-1 0,3 3 0,-1-1 0,1 3 0,1 0 0,1 0 0,1 1 1,2 1-1,-1 0 0,3 1-1,-3 1 1,1 1-1,-1 1 1,2 2 0,-1 0 0,1 3 0,0 0 0,2 1 0,0 1 0,3 2 0,1 0 0,-1 1 0,-3 1 0,-2 0 0,-3 2 0,-1 1 0,-6 0 0,-1 2-1,-3 1 2,-2 1-2,1 1 1,-2 0 0,-3 1 0,1 0 0,-3 0-1,-3 0 1,-2 1-1,-4 1 1,-3-1-1,-4 2 0,0 0 0,-3 1 1,-6 2-1,-4 0 0,-1 2 0,-2-1 0,-4 3 0,-1 0 0,-1 0 0,-3 0 1,-2 1-1,3-2 0,-2 3 0,-3 0 0,-5-2 1,1 2-1,-5 2 1,-1 0-1,-4 2 1,-3 2-1,-4 2 1,0 1-1,-2 1 1,-5 2-1,-2-2 1,-1 1-1,-2-2 0,-1-3 1,-5-1-1,-3-3 1,-2 0-1,-2-3 0,-4 0 1,-4 0-1,-6 0 1,-1 1-1,1-2 0,-2-2 1,0-1-1,-2-4 1,-1-5 0,2-2 0,1-7 0,0-3 0,-2-2 0,2-2-1,1 0 1,0-2-1,5 4 0,0-1-1,6 4-2,-3-1-3,7 3-19,-6 1-5,-1-4-2,1-5 0</inkml:trace>
  <inkml:trace contextRef="#ctx0" brushRef="#br0" timeOffset="20810">4746 439 4,'0'0'13,"-3"-12"-2,3 12-4,-8-10-1,8 10-2,-14-11 0,4 4-2,-3-1 0,-6-1-1,-2-1 0,-3-1 0,-4-2 0,-6-2 0,-3 0 1,-5-2 0,-4 0 0,-3 0 0,-5 2 1,-7-1-1,0 2 0,-6 1-1,-5 1 1,-1 1-2,-4 0 1,-2 1-1,-2 1 1,-1-2-1,-3 2 1,1-2 0,1 0 0,-1 1 0,-2 1 0,0-1-1,-2 1 2,-2 1-2,-2 2 1,-1 2-1,-5 2 0,1 0 0,0 0 0,2 1 0,1 0 1,-1 0-1,4 1 1,-1 0 0,1 1-1,-1 1 1,1 2 0,1 1-1,-1 3 1,2 2-1,4-1 0,0 1 1,4 0 0,4 2 0,2 0 0,5 1 0,5 1 0,2 0 0,4 1 0,3 0 0,7 2 1,4 1-1,6-3 0,5 0 0,3 2 1,2-2-1,4 2 1,4-1-1,0 0 0,2-4 0,3 2 0,0-2 0,4-3 1,3-3-1,9-6 1,-12 7-1,12-7 0,0 0 1,0 0-1,0 0 0,-9 6-1,9-6-1,-11 4 0,11-4-3,-21 5-5,10-3-9,-4 0-9,-3-4 1,3-1-1</inkml:trace>
  <inkml:trace contextRef="#ctx0" brushRef="#br0" timeOffset="21671">315 188 1,'10'-6'20,"-10"6"-2,0 0-4,0 0-2,0 0-1,0 0 0,0 0-4,0 0-3,0 0-1,0 0-1,-13 3-1,13-3 0,-18 17-1,8-3 1,-5 2-1,-1 4 2,-6 6 0,-1 5 0,-3 0 1,-1 6 0,-1 0-1,0 3 1,-2 0 0,5-3-1,3-3 1,7-4-1,8-5 1,8-5-1,8-5 0,11-5 0,11-8 1,12-4-2,7-6 0,9-5 1,4-5-2,5-4 0,0 0 0,0 0 0,-1 1 0,-4 1 0,-5 3 0,-5 4 0,-6 3 0,-8 4 0,-5 2 0,-9 1 0,-8 3 0,-5-1 0,-12 1-1,10 1 1,-10-1 0,0 0-1,0 0 1,0 0-1,0 0-1,0 0-3,0 0-7,-12 9-17,12-9 0,-18-9 0,6-7-1</inkml:trace>
  <inkml:trace contextRef="#ctx0" brushRef="#br0" timeOffset="22913">11614 372 8,'0'0'18,"0"0"-8,0 0-5,0 0 2,0 0 0,0 0 0,-15 17-1,5-1-1,-7 3-1,-3 7 0,-6 8 2,-1 7-2,-7 3 0,1 7 0,-3 3-1,1 4 0,2-1 0,5 2 0,5-6-1,5-2 0,6-3 0,5-5 0,7-6-2,7-7 0,3-4-2,-1-6-1,0-6-7,0-9-11,-9-5-4,12-17 0,-16-9 0</inkml:trace>
  <inkml:trace contextRef="#ctx0" brushRef="#br0" timeOffset="23223">11080 714 5,'-12'-4'21,"0"0"2,12 4-2,0 0-8,24 13-1,8 0-3,8-2 0,15 4-1,5 1-2,6 1-1,-1-2-3,-3-1 0,-6-1-4,-12-6-5,-8-1-14,-10-3-7,-10-4 1,-1-2 0</inkml:trace>
  <inkml:trace contextRef="#ctx0" brushRef="#br0" timeOffset="23473">11602 847 30,'-12'-9'22,"18"0"0,7-2-7,8-4-9,9 4 0,2-2 0,7 4 0,0-1 0,2 7-1,-8-1 1,-4 5-2,-7 1 0,-6 3-2,-8 5-1,-6 1-1,-8 3 0,-3 4 1,-3 2-1,-3 2 1,-2 1 0,-2 0 0,1-2 0,3-3 0,-1-4 1,2-3-1,-1-4 0,0-4 0,-1-5-1,3-4-1,1-3-3,-4-10-3,9 0-5,0-7-12,9-4-6,9 0 2,9-3-1</inkml:trace>
  <inkml:trace contextRef="#ctx0" brushRef="#br0" timeOffset="23824">12147 684 9,'17'16'21,"-11"-3"-1,4 6 0,-7-2-10,0 3-8,0 1 3,-2 2-1,0-1 1,-4-1 0,2 1 0,-4-1 0,2 1-1,-2-2-1,2 1 0,-2-5-1,2-1 0,-4-3 0,3-3 0,4-9 0,-12 10 1,2-10 0,10 0 0,-12-5 1,12 5 0,-8-20-1,8 1 0,3-8-1,5-3 0,4-6 0,3-1-1,4-2 0,5 3 0,3 6-1,4 6-1,4 9-1,2 6-1,9 10-4,0 0-7,1 9-16,3 1-1,2 0 1,0 0 0</inkml:trace>
  <inkml:trace contextRef="#ctx0" brushRef="#br0" timeOffset="24475">12975 502 17,'0'0'20,"5"-10"0,-5 10-10,0 0-4,5 16-3,-5-3 1,-2 6 1,-4 6-1,-4 5 1,-3 8-1,-5 2 1,-4 6-2,0 0 0,-1 1-1,1-5 0,5-3-1,0-8 1,8-6-1,1-7 1,8-18-1,0 0-1,19-12 1,-3-12 0,1-8-1,7-7 0,2-5 0,1-3-1,-1-1 2,-7 2-1,1 6 1,-8 6 0,0 7 1,-6 8-1,-4 5 0,-1 4-1,-1 10 1,0 0-1,12 25 1,0-1-1,2 7-1,6 8 2,3 6-1,0 3 1,5 0-1,0-6 1,-2-5 0,-3-8 0,-2-6 1,-4-11 0,-1-5 0,-2-9 1,-1-9-1,-3-8 0,0-5 0,2-9-1,2-5 0,2-11-1,-1-7 0,2-3-1,-3 3 1,4 3-3,-4 1-1,5 12-8,-4 3-16,-1 10-1,0 7-1,1 5 1</inkml:trace>
  <inkml:trace contextRef="#ctx0" brushRef="#br0" timeOffset="25126">13720 444 14,'1'12'19,"-1"-12"2,-4 20-12,3-3-4,-3 6 2,0 6 0,-4 2 2,1 8-1,-2 1-1,2 8 0,-2 0-1,5 2-1,-1-2-2,5-3 0,0-7-1,2-3 0,-1-10-1,2-6 2,-3-8 0,0-11 1,0 0-2,5-12 1,-3-11 0,3-7-1,1-9 0,5-6-1,5-10-1,2-2-1,6 2 1,5-1-1,3 9 0,5 4 0,3 10 0,2 8 0,3 11 0,2 5 0,2 8 0,0 6 0,0 5 0,-5 3 0,0 2 0,-11 0 0,-8 7 0,-14 0 0,-10 0 1,-14 3-1,-10-1 1,-11 2 0,-9-1 1,-3-1-1,-4-4 1,1-4-1,-4-2 0,2-5-3,2-1-20,-4-1-5,-3-6-1,-2-1 0</inkml:trace>
  <inkml:trace contextRef="#ctx0" brushRef="#br0" timeOffset="26057">10897 1224 15,'58'0'18,"9"-1"-8,23 0-2,20 2 0,25-1 0,19 0-2,23-1 0,18 1 1,16-3-2,15 2 1,-1-3-1,4 2 1,-6-2-2,-5 3 1,-15 0-2,-12 4 0,-17-1 0,-19 3-1,-17-1-1,-19 3 0,-22-2-1,-14 2 0,-15 0 0,-15-2 0,-16 0-1,-10-2 1,-9 4-1,-7-5-1,-11-2-2,0 0-4,-20-3-13,-6 2-6,-9-9 1,-5 1-1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6:46.7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3000 41 0,'-74'-5'2,"-3"0"-1,-6-2 0,-2 3 1,-6-4 0,-3 2 1,-6-1 1,1 2-1,-2 2 2,-4 2-1,-1 3 0,-4 2-1,0 3-1,-1 2-1,0 3 0,1 1 1,2 1-2,1 1 1,2 3-1,8-1 1,6 3-1,9 1 1,3 2 0,12 0 0,8 2 0,10 0 1,10 1 1,3-1 0,10 2 0,3-1 0,11 0 0,-1 1 0,4 1 0,3 1 1,7 1-1,5 1 2,8 1 1,5 1-2,9 1 1,8-1-1,11 1 1,6-3-2,11 1 1,7-2-2,6-1-1,9-3 1,1-2-1,5-6 0,7 1 0,8 0 0,0-7 1,6 1-2,4 2 1,1-4 0,5 0 0,4 1 0,1-4-1,2-5 1,4 2-1,1-7 1,1-5 0,2-4-1,1-4 0,0-2 0,-1-5 0,-7-2 0,-5-2-1,-8-3 0,-7 3 1,-14-3 0,-11-2 0,-14-1 0,-12 0 0,-14-2 0,-15 0 0,-13 0 0,-15 0 0,-14 1-1,-14 1 0,-13 1 0,-18 3 0,-11 3 0,-17 1-1,-13 7-2,-15 0-5,-9 7-8,-13 4-8,-18 1-1,-5 4 1</inkml:trace>
  <inkml:trace contextRef="#ctx0" brushRef="#br0" timeOffset="1322">1862 1014 22,'-126'12'9,"-5"4"0,1 7-2,-2 1-2,-1 6-1,5 5-2,7 3 0,8 3 1,0 4 1,13 1-1,7 1 1,15-2-1,9 2 0,17-1-1,8-2 1,12 0-2,13-1 0,16 0 1,10 2 0,10 2 1,9-2 0,8 2 0,14-3 0,13 1 0,12-5-1,8-1 1,17-8 0,10-1 0,16-7-1,16-3 0,6-4 1,7-3-1,11-3-1,8-3 0,5-2-1,5-1 0,6-2 1,0 0-1,8-3 0,2 0 0,1-1 1,-2-3-2,-2 0 1,-1-1 0,-9-3 0,-6-4 0,-13-4 1,-6-4-1,-14-6 1,-7-4-1,-17-4 1,-16-5-1,-14-4 1,-15-1 0,-17-4 0,-18-1-1,-18-2 0,-20 0 0,-18-1 0,-19 0 0,-20-3-1,-20-3-1,-18 0 1,-16 1-1,-19 4 0,-16 3-1,-12 9-2,-15 6-4,-11 13-7,-13 11-9,-11 8-1,-7 9 1</inkml:trace>
  <inkml:trace contextRef="#ctx0" brushRef="#br0" timeOffset="2584">2315 2091 14,'-1'-9'14,"1"9"-4,-10-13-3,1 6-1,-5-2-2,-9-1 0,-1-1 1,-10-1 0,-5-1 0,-8 1 1,-5 4 0,-8-3-1,-4 6-2,-6-1-1,-9 2 0,-4 4-1,-5 3 0,-1 3-1,-7 3 0,0 2 1,-7 3-1,0 4 0,2 4 0,-2 0 1,4 5 0,-1 1 1,10 2-1,-3 7-1,6 5 1,5 4-1,6 3 0,9 0 0,11 2 0,2 0 0,11-2 0,5-3 2,19-4 0,1-1-1,13-1 2,4-1-1,7 0 0,9 1-1,5-1 0,12-3 0,1 0 0,14-4 0,1-2-1,6-1 1,0-3-1,13-1 1,5-2-1,-1-1 1,6-1-1,10-3 0,5-3 1,9-3-1,5-6-1,3-5 2,0-4-1,8-8 1,0-2-1,-2-6 0,-3-3 0,-1-6 0,-5-2 0,-3-4 1,-6-2 0,-9 1-1,-8-2 1,-9 2 0,-12 0 0,-13 0 0,-11 2 0,-10-1 0,-10-1-1,-12-1 1,-11-3-1,-10-2 1,-9-1-1,-10 0 0,-10 3-1,-11 1 0,-11-1 0,-5 11-1,-11 1 0,-5 11-3,-8-1-8,-6 8-14,1 5-1,-12-7 2,4 7-1</inkml:trace>
  <inkml:trace contextRef="#ctx0" brushRef="#br0" timeOffset="10195">8418 565 12,'0'0'8,"-5"-13"1,5 13-2,0 0-2,-4-9-2,4 9-1,0 0-1,0 0 0,0 0 0,0 0 0,0 0 0,0 0 0,0 0 1,0 0-1,0 0 1,0 0-1,0 0 1,-2 12-1,2-12 1,-3 16 0,0-7 1,-1 2-1,0 4 0,2 0 0,-1 4 0,-1 1 0,0 2-1,0 1 1,-3 1 0,2 2 2,-1-5-2,0 3 1,-3-4 0,3-1 0,0-1 0,2-3-1,0-2 0,1-3-1,3-10 0,-1 15 0,1-15 0,0 0 0,0 0 0,0 0 1,0 0-1,0 0 1,0 0-1,0 0 0,0 0 0,0 0 0,0 0 0,0 0-1,0 0 1,2 9-1,-2-9 0,0 0 1,0 0-1,0 0 0,0 0 0,0 0 1,0 0-1,0 0 0,12 1 1,-12-1-1,15 0 0,-4 0 1,2 0-1,2 0 0,6-1 0,1 2 1,3-2-1,3 2 0,2-2 0,1 1 0,3 0 0,2-1 1,3 1-1,0 1 0,3-1 0,2 0 1,1 0-1,3 1 0,3-2 1,0 2-1,1-1 1,3 1-1,-1 4 1,7-4-1,4 5 1,2-5-1,0 7 1,2-8-1,4 7 1,1-6-1,1 0 1,2 4-1,-1-3 1,3 4-1,2-4 1,1 6-1,2-5 0,2 4 0,1-4 0,0 0 0,4-1 0,-1 1-1,-1 1 1,2-1 0,1 1 0,1-1 0,-1 0 0,2-1 0,-3 0 0,-2 0 1,0-1-1,0 0 0,-4 0 0,-1 0 0,1 0 0,-3 1 0,1 0 0,-2 2 0,-2-2 0,-4 0 0,-2-1 0,-4 0 0,-9 0 1,-4-2-1,-10-1 0,-5 0 0,-6-1 1,-4-3-2,-5 3-2,-11-3-5,0 2-17,-15 4-3,2-11 0,-17 1-1</inkml:trace>
  <inkml:trace contextRef="#ctx0" brushRef="#br0" timeOffset="11787">7182 1461 0,'0'0'13,"10"11"-8,-3-1-4,-5 4 2,-7 1 0,1 6 1,-5 3 1,-1 2 1,-1 0 1,-2 2 0,1 1 0,2-1 0,8-1-1,3-3-1,5-1-1,1-2 0,7 0-1,2-1-1,3-1 0,3-1 0,-2 0 0,0 0 1,0-1 0,1-2-1,-1 2 1,1-4 0,1 2 0,0-1 0,1-3 0,1 1 0,2 0 0,1-2-1,3 1 1,2-2-1,2 1 1,3-1-1,3 0 0,1-2 0,5-1 0,0-1 0,6-1-1,5-3 0,6-2 0,7-2-1,4 0 1,5-2-1,6-1 1,1 0-1,-1 0 0,0 2 0,3 0 0,-2 1 0,3 1 0,2 1 1,0 0-1,4 0 0,5 0 0,0 0 0,0-1 0,-2 0 1,-1 0-1,-3-1 0,0 1 0,-1-2 0,-2 1 0,-1-2 0,-3 1 0,0 2 1,-2-1-1,-2 2 0,-1 0 0,-1 1 0,-4 1 0,3 1 0,-3 1 0,2-2 0,-3 0 0,0-1 0,-4 0 0,-3-1 0,-2 0 0,-6-3 1,-2 0-1,-7-1 0,-1 1 0,-4-1 0,-5-2 1,-7 1-1,-5 0 0,-5 1 1,-4 1-1,-5 0 1,-6-1-1,-10 5 1,14-5-1,-14 5 1,0 0-1,10-6 0,-10 6 0,0 0 0,10-6 0,-10 6 1,0 0-2,10-6 2,-10 6-1,0 0 0,12-7 0,-12 7 0,0 0 0,0 0-1,0 0 1,10-4 0,-10 4 0,0 0 0,13 0-1,-13 0 1,16 2 0,-16-2 0,16 0 0,-16 0 0,16 1 0,-16-1 0,0 0 0,10 1 0,-10-1 0,0 0 0,0 0 0,0 0 0,0 0 0,0 0 1,0 0-1,0 0 0,0 0 1,0 0-1,0 0 0,0 0 1,0 0-1,0 0 0,9-6 1,-9 6-1,0 0 0,3-10 0,-3 10 0,2-12 1,-2 12-1,5-12 0,-5 3 0,2-1 0,-2 10 0,4-16 0,0 5 0,0 1 0,0-1 0,1-3 0,-1 2 0,0-1 0,-1 0 0,0 2 0,-1 0 0,-2 11 0,3-14 0,-3 14 0,1-10 0,-1 10 0,0 0 0,0 0 0,0 0-1,0 0 0,-1-10-2,1 10 0,0 0-2,0 0-5,0 0-12,-10 7-9,10-7 0,-22-7 1</inkml:trace>
  <inkml:trace contextRef="#ctx0" brushRef="#br0" timeOffset="15222">5475 2558 0,'0'0'9,"0"0"-2,0 0-1,5 14-3,-4-5 0,0 4-1,-1 2 1,0 5 1,-2 1 0,0 3-1,-2 1 1,0 2 0,-6 2 0,1-2-1,0 2 0,0-2 0,0-2 0,3 0 0,3 0-1,1-4 0,7-1-1,0-2 1,6-2 0,-1-3 0,1 0 1,4-2 0,1-1-1,2-1 0,3 1 0,3-2-1,5 1 1,5 0-1,8 1 0,4-2 0,9 0 0,9-1 1,7-2-1,9-2 1,5 0 0,7-1-1,7 0 1,2 0 0,5 0-1,3 1 0,4 1 0,3 1-1,3-1 1,6 1-1,4-1 0,7 0 1,2-1-1,4 0 0,3 1 1,2 2-1,4-1 1,1 1-1,2 2 1,0 1-1,1-2 1,-3 0 0,0 0-1,-2-2 1,-3 0-1,-5-3 0,-5 1 1,-6-2-1,1 1 0,-4-1 0,-5 1 1,0 0-1,-2 2 0,1-1 0,1 0 0,-1-1 0,-2 0 0,-1-1 0,2 1 0,-2-2 0,-1 0 0,-2-2-1,-6 1 1,-3 1 0,-1 0-1,-5 1 0,-7-1 1,-5 2-1,-8-4 1,-9 1 0,-5-2 0,-6 0 0,-7-1 0,-9 0 0,-3-1 0,-6 0 0,-3-2 0,-3 3 0,-1-2 0,-6 0 1,-2-1 0,-3-3 0,-3 2 0,-3-1 0,-12 9 1,14-19-1,-14 19 0,10-17-1,-8 7 0,2-1 0,0-1 0,3-3 0,-1-1 0,1-3 1,-1-5-1,1-3 0,-2 1 1,-6-4 0,-1-2 0,-5-3-1,1-2 1,-2-2-1,0 2 1,-3-2-1,3 1 0,4 4 0,1 2 0,2 5 0,-2 5 0,2 5 0,0 4-1,1 13-1,-1-13-1,1 13-5,0 0-8,0 0-12,-10 6 0,0-5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839-1 4,'-10'0'4,"-7"0"-1,4 2-1,-2 0-1,0 1-1,-1 0 0,0 2 0,1 0 0,-2 0 0,1 0 0,-3 0 0,-2 2 1,4 4-1,-3-2 2,-1 3-2,0 1 2,-4 1-1,2 1 1,0 0-1,1 1 1,-5-3 0,5 3-1,-5-1 1,2 0 0,2 2 0,-1-1 1,-2 3 0,3-1 0,2 1 1,-4 0 0,2-1 0,3 3 0,-4 0 0,2-3-1,0 1 0,3-1-1,1 1 0,-1-2 0,8 1 0,-3-2-1,2 0 1,6 1-1,1-1 1,3 1 1,-4-1-1,8 0-1,-4 0 1,3-2 0,-2 0-1,-5-1 0,6-1 1,-4-1-1,2-2 0,1 2 1,1 1-1,-2-2 0,6 4 0,-1-5 0,6 4 0,1 2-1,1-1 1,0 0-1,-3-4 1,5 3-1,-4-2 1,7 5-1,-7-5 1,2 0-1,-3 1 1,4 2 0,4 0 0,0 1 0,1 2-1,-1-2 1,1 3 0,0-2 0,4-1-1,-2 0 1,4-1 0,3-2 0,-1 1 0,2-2 0,2-2 1,1 3-1,-1-2 1,-2-1 0,6 2-2,1 1 1,3-3 0,0 1-1,5 0 0,-4 0 1,6-3-1,2 0 0,-5 0 1,0-3 1,-1 0-1,2-1 1,0 0 0,1-1-1,-4 0 1,7 0-1,-4 0-1,4 0 1,-1-1-1,0 0 0,0 2 0,1-2 0,0 0 0,-3 1 0,0 0 1,0 0-1,-3-1 1,1 1-1,-4-2 0,0 0 1,3 0-2,-3 1 1,-3-2 0,-5 1 0,2 1 0,0 0-1,1 1 1,-3 0 0,1 1 0,-2 0 0,5 0 0,1 0 0,0 1 0,1-2 1,3 0-1,0 0 0,0 0 0,4 0 0,-2 1 0,5 1 0,3 0 0,1 1 0,0 2 0,4-2 0,3-1 0,3 1 0,4 0 1,-1-1-1,3 1 0,0 0 0,4 0 1,0 2-1,0-2 0,1 2 0,0-2 0,1 2 0,3-2 0,1-2 0,0 0 0,-1 0 0,1-1 0,-3-1 0,1 0 0,-3-1 0,-3 0 0,0 1 0,-4 0-1,-1 0 2,-4 0-1,0 0 0,-7 0 0,0 0 0,-2-1 1,-2 2-1,-1-2 0,-2 0 0,1 0 0,-3 0 0,2 1 0,-3 0 0,-1-1 0,0 0 1,-3-1-1,1 0 0,-2-1 0,2-1 0,0 0 0,2 1 0,0 0 0,1 0 0,-1 0 0,1 0 1,-3 0-1,-2 0 0,-2 0 0,-3-1 0,-2-1 1,-1-1-1,-1 0 0,-2 0 0,-1 0 0,0 1 0,-1 1 0,0-1 0,0-1 0,-1 2 0,-3 0 0,2 0 0,-1-1 1,0-1-1,-1-2 0,1 2 0,-2-4 0,1 1 0,-1-1 0,2-2 0,-1 0 0,-1 1 0,2 0 0,-2-1 0,2 1 0,1-2 0,-1 2 0,2-2 0,1-1 0,1 0 0,0-1 0,1 1 0,-4 0 0,2-1 0,-1 2 0,-3 1 0,-2-1 1,-1 2-2,-1 1 2,-4-3-1,1 1 0,-3 1 0,-2-3 0,0 1 0,-3 0 1,0-3-1,-2 2 0,-2-1 0,0 1 0,-2-2-1,0 1 1,-2-1 0,-3 0-1,-1-4 2,-1 1-2,-3-1 1,-2 2-1,1-2 1,-3 1 0,-1-1 0,-2 2-1,-3 2 0,-2 0 1,-2 0-1,1 0 1,-8-1-1,-1 2 1,-1-2-1,-4 3 0,-3-1 1,-1-1 0,-5 0 0,-3-1 0,-4 0 0,-6-1 0,-6 2-1,-4-2 1,-4 0 0,-4-1 0,-4-1 0,-3 1 0,-4-1 0,1 0 0,-1-2 0,1-1 0,1 2 0,-2-2 0,-2 3 0,-1-2 0,-2 2 0,-1 2 0,-6 0 1,0 3-2,-3-2 1,-3 2 0,1 2 0,1 0-1,2 1 1,1 2 0,4-2 0,-2 2 0,4 3 0,1 1 0,3 1 0,-5-1 1,2 2-1,0 2 0,-5 1 0,-1 2 0,-1 2 0,1 4 1,-2-2 0,2 2-1,1-2 0,-1 3 0,3-4 1,3 2 0,0 0 0,-1-2 0,7 3-1,0-2 1,3 2-1,8-2 1,6 3-1,3-4 0,10-3 0,8 1 0,4-2 0,9-2 0,6 0 0,7 0 0,7 0 0,4-1-1,15 2 0,-12-3-3,12 3-7,13-10-15,4 3-3,9-8-1,8-6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0,0-2 0,-4 1 0,6 1 1,1 0 0,8-1 0,3 0-1,0-1 0,12 1 1,2 1-1,16-1-1,-2-1 1,11 3 0,3-2-1,13-1 1,9 1-1,4 0 1,11-3-1,4 2 0,10 0 0,-3 1 0,10 1 0,-7-2-1,-6 1 1,0 1-1,-6 0 1,-3 0-1,-11 0 0,-5-2 0,-13 2 0,-2 1 0,-8 1 0,-9 0 1,-7 4 0,-8 1 0,-6 2 0,-4 2 0,-3 2-1,-8 1 1,4 2 0,2-1-1,0 0 1,-1-2-1,4-2 1,10-3-1,10-3 0,10-3 1,8-5-1,8 0 0,3 1 1,15 1-1,5 0 0,4-1 0,-1 4 1,-2 1-1,-1 4 1,-2 1-1,2 0 0,-9 2 0,3 2 0,-3 1 0,-6 3 0,2 0 0,-4 0 0,-3 1 0,-3-2 0,-4 0 0,-11 0 1,-7 0-1,-9-2 1,-11 1 0,-10 0 0,-5 2 0,-10-3 1,0 0-1,3-2 1,4 0-1,8 0 0,8-3 0,8-4 0,12-1 0,15 1-1,8-2 0,8 1 0,6-2 1,10 0-1,0-1 0,5 0 1,-3-1-1,-2 1 0,-1 0 0,-5-1 0,-3 0 0,-9 4 0,-1-1 0,-5 1 0,-4 1 1,-4 0-1,-6 2 1,-10 0-1,-6-1 1,-6 4-1,-9 0 2,-3 1-1,-4 1 0,3-3 0,1 1 1,9-2-1,7 1-1,12-3 1,14 0 0,14-1-2,13-2 2,6 1-1,7-1 0,2-1 0,7-2 0,-1-2 0,-2 0 0,-8-2 0,-3 1 1,-6-2-1,-2 0 0,-2-2 1,-7 0-1,-2 0 0,-8-3-1,5 0-1,-14-7-6,0 0-21,0 0-2,-27-1-2,1-10 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0 433 1,'18'9'5,"-7"-4"1,6 1 1,0-1 0,5 2 1,3-1 1,3 0 0,7 0 0,5-1-1,4 2 0,3 3-2,5-1 0,-3 0-1,2-2-1,-3 2 0,-5-5-1,-10 4 1,-3-1-2,-9-5 1,-6 3-1,-6-4 0,-9-1-1,0 0 0,9 5-1,-9-5 1,0 0-1,0 0 0,0 0 1,0 0-1,0 0 2,0 0-1,0 0 1,0 0-1,0 0 1,0 0-1,0 0 0,0 0 0,0 0-1,0 0 0,0 0 0,-1 11 0,1-11 0,0 0 0,0 0 0,0 12 0,0-12 0,0 0 0,1 11 0,-1-11 0,-2 10-1,2-10 1,-3 14 0,3-14 0,-3 17 0,1-7 0,0 2 1,0 1-1,0 0 0,1 6 0,-2 0 0,0 5 0,0 4 0,-2 5 0,0 2 0,-2 5 0,-3 4 1,1 3-2,0 3 2,-1 4-1,1 3 0,3 0 1,1 3-1,4 1 1,2 0-1,1-4 1,0-2-1,1-7 0,0-4 1,-2-6-1,1-6 0,-2-7 0,-1-5 0,0-4 1,0-3-1,0-3 0,1-10 1,1 13-1,-1-13 0,0 0 1,0 0-1,0 0 1,0 0-1,0 0 1,0 0-1,0 0 0,0 0 0,-5 9 0,5-9 1,0 0-1,-13 7 0,2-3 0,-5 1 1,-4 1-1,-5 0 1,-5 0-1,-4 0 0,-4 0 1,0 0-1,-1-1 0,4 0 0,1-3 0,6 2 1,5-2-1,4 1 0,3-3 0,5 1 1,11-1-1,-13 1 1,13-1-1,0 0 0,-10 0 0,10 0 0,0 0 0,0 0 0,0 0 1,0 0-1,0 0-1,0 0 1,0 0-3,0 0-9,-12 8-16,12-8-3,-20-5 2,11-6-1</inkml:trace>
  <inkml:trace contextRef="#ctx0" brushRef="#br0" timeOffset="2073">793 554 1,'0'0'8,"0"0"0,0 0 1,0 0 0,0 0 2,0 0 0,0 0 1,0 0 0,0 0 0,0 0-2,0 0-2,2-17-2,-2 17-2,4-21-1,0 7 0,0-7-2,1-2 1,0-5-1,2-3 0,-3-2 1,2-1-1,-3 1 0,1 4 1,-3 1-1,2 5 0,-1 3 0,2 2 0,-2 5 0,1 0 0,0 2 0,0 2 0,0-1 0,-3 10-1,6-16 1,-6 16-1,0 0 0,4-10 0,-4 10-1,0 0 0,0 0-1,0 0 1,-2 16 0,2-5 0,1 2 0,1 2 0,4 4 1,-1 4 0,3-1 0,2 4 1,4-1-1,1 2 0,0 0 0,1 0 0,-1 0 0,0-2 0,-2-2 0,-3 0 0,-1 0 0,-3-6 0,-1 2 0,-1-2 0,-1-1 0,-1-1 0,0-3 0,-1-2 0,-1-10 0,4 15 0,-4-15 1,0 0-1,0 0-2,0 0-3,0 0-8,-8-17-6,1 5-7,-2 0-2,-5-3 0</inkml:trace>
  <inkml:trace contextRef="#ctx0" brushRef="#br0" timeOffset="2794">758 406 7,'13'0'10,"2"0"1,3 0-1,3-1 1,1 1-1,1-1-1,0 1 0,1-2 0,-1 2-3,-2-1-1,2 1-2,-2 1-2,1-1-2,-1 2-4,-2 0-11,-3-2-7,0 3 0,-5-8-1</inkml:trace>
  <inkml:trace contextRef="#ctx0" brushRef="#br0" timeOffset="3164">1168 357 7,'0'0'18,"0"0"-2,9 1-7,-9-1-3,0 0 0,9-1 0,-9 1-2,0 0-1,0 0-1,0 0 0,0 0-1,4 11 1,-4-11-1,4 16 2,1-6-2,1 4 1,1-1 0,2 3 1,0-1-1,0 1 0,-2 0 0,4-1 0,-5-1 0,0-4 0,-3 2-1,-3-12 0,5 13 1,-5-13 0,0 0 1,0 0 1,0 0 1,0 0-1,0 0 1,6-18-1,-5 2 0,1 1-1,-1-7-1,1 4-2,0-3 0,0 3 0,-1 3 1,1 3-2,-2 12 1,6-13 0,-6 13-1,12-5 0,-2 5 0,1 1-2,9 3-2,0-1-5,10 3-8,3 4-11,4-5 2,5 0-1</inkml:trace>
  <inkml:trace contextRef="#ctx0" brushRef="#br0" timeOffset="3785">1724 357 5,'0'0'10,"0"0"-1,-2-10-2,2 10 0,0 0 0,-12-2-1,12 2-1,-18 3-1,1 0-1,-3 3 1,-2-1 0,-2 3 1,-1-3-1,3 4 1,0-1-1,6 1-1,4-1 0,8 2 0,4-10-1,11 18 0,3-11 0,6-1 1,5-3-1,2-3 0,0-2 0,1-4 0,-4-2-1,-3-5 1,-5 1-1,-4-1 0,-7 1 0,1 0-1,-7 3 1,0-1-2,1 10 1,-4-11-1,4 11 0,0 0 0,0 0-1,0 0 1,0 0-1,0 0 1,-8 10 0,8 0 0,0 2 1,1 3 0,-1 5 0,1 4 1,3 6-1,-1 5 1,2 3-1,2 5 0,1 3 1,0 3-1,2 0 0,-1 0 0,-1-6 0,0-6 0,-2-5 0,-2-7 0,-2-7 1,-1-5-1,-1-13 1,-3 13 0,3-13 1,-12-1-1,2-4 1,-3-3 0,-6-6 0,-4 0-1,-5-6 1,-1 0-2,-3-2 1,1 1-1,3 1 0,3 4 1,5 1-1,8 1 0,11 1-1,10-1-1,16-1-2,7-1-5,15 2-4,5-1-12,3-3-1,7 3 0</inkml:trace>
  <inkml:trace contextRef="#ctx0" brushRef="#br0" timeOffset="4797">2058 357 28,'0'0'14,"5"-9"1,-5 9-1,13-15-2,-6 2-2,6 0-2,-5-4-3,5 0-1,0-4 0,1-1-1,-2-4 0,1 1-1,0-3 0,-1 5 1,0-2-1,3 3-1,-5 2 1,1 4-1,-2 4 0,-1 1 1,-8 11-1,14-12 0,-14 12 0,0 0 0,0 0-1,10-10 0,-10 10 0,0 0 0,0 0 0,0 0-1,0 0 1,0 0 0,0 0-1,0 0 1,0 0-1,3 11 1,-3-1-1,2 6 1,2 7-1,2 3 1,-1 8 0,3 6 0,-2 1 0,-2 1 0,2-1 0,-2-2 0,0-4 0,-5-3 1,-2-5-1,-1-4 0,-2-6 0,4 0 0,-1-6 0,0 0 1,3-11-1,-6 14 0,6-14 0,-3 10 0,3-10 0,0 0 0,0 0 0,0 0-1,0 0 0,0 0-3,0 0-2,0 0-2,0 0 1,0 0-1,0 0 0,0 0 0,-2 10 0,2-10 3,0 0 2,-14-1 1,14 1 1,-15 1 0,5 1 1,0 1-1,-1 1 1,1-1 0,0 2 1,1 1-1,9-6 2,-14 12 0,14-12 2,0 0 1,3 10 2,12-5-1,8-5 0,9 2 1,6-3 0,8 2-1,1-3-1,2 2-1,-6-2-1,-2 1 1,-9-1-1,-7 0 0,-11 1-2,-2 0-1,-12 1 1,9-1-2,-9 1 1,0 0-1,0 0-1,0 0-2,0 0-7,3 14-14,-3-14-4,0 0 1,0 0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4140 47 3,'0'0'7,"0"0"-1,0 0-1,-2-9-2,-7 10 0,-1-2-2,1 0-1,-4 1 1,1 0 0,-4-1 0,0 0 1,-3 0 1,-2-2 1,-1-1 1,-3 0 1,-1 1-1,-1-1 1,1 1 0,-2 1-2,5 0 0,-1 2-2,7 1-1,2 0-1,3 1 0,1 0 0,11-2 0,0 0 0,-9 5 0,9-5 0,0 0 1,0 0-1,-2 9 1,2-9 0,-1 10 0,1-10-1,0 16 2,1-2-2,-1-3 1,-3 5-1,1 3 0,-2 0 1,0 3 0,-3 2 0,0 0 0,-5 2 1,1 6-1,-1 2 0,-2 4 1,0 5 0,0 2 0,2 5-1,2 0 0,1 0 0,4 1 0,0-2 0,2-2 0,0-4 1,0-1-1,-5-3 1,0-1-1,-1 0 1,-3 1-1,3-3 1,-1 1-1,0 0 0,4-1 0,4-3 0,2-2 0,1-4 0,6-4 1,-5-6 0,4-1 0,-2-7 1,-4-9 1,6 10-1,-6-10 0,0 0 1,0 0-2,0 0 1,17 1-2,-17-1 0,21-4-1,-3 1 1,4 0-1,5-2 0,4 0 0,4-1 1,-1-1-1,3 0 1,0 0-1,-3 1 0,-1 1 1,-3 2-1,-6 2 0,-1 2 0,-4 1-1,-4 1 1,-4 1 0,-1 0 0,-10-4 0,13 8-2,-13-8-3,16 4-17,-5-3-8,1-8-1,8-5 0</inkml:trace>
  <inkml:trace contextRef="#ctx0" brushRef="#br0" timeOffset="7711">-2 1169 20,'0'0'11,"0"0"-1,-7 16-3,5-7-2,3 1-4,4 2 1,5-3 1,7 0 0,6-4 1,6-1 0,4-5 1,4-1 2,-1-4 0,2-1-1,-3-3-1,1 1 0,-2-3-1,4 2-1,-2-1-1,1-1-1,3 3 0,-1 1-1,-1 3 0,-2 2-1,-6 5 0,-3 3 1,-7 3-1,-4 5 1,-4 2 0,-3 1 1,-4 1 1,0 1 1,0-2 0,3-1 1,1-3 0,7 1 0,7-5-1,11 0-1,7-4 0,7-2-1,6-4-1,7-2 0,1-3 0,-1-3 0,-5-3 0,-3 0 1,-4-1 1,-5-1-1,-6 3 0,-1 3 0,-6 1 0,-1 5-1,-3 5 0,-3 5 0,-4 3-1,-1 5 1,-2 4 0,-1 1 0,1 1-1,4-1 2,7 0-1,8-3 1,8-4-1,11-4 1,9-5-1,8-4 0,3-4 0,2-3-1,2-1 1,-4-3-1,-3 1 1,-4 1 0,-3 1 1,-7 0-1,-2 4 0,-5 1 0,-7 1 1,-2 0-1,-6 0 0,2 0 1,-6-1-1,-1 1 0,-2-1 0,1 0 0,1 0 0,0-1 0,1 0 0,-3 2 0,0 0 1,-2 0-1,0 1 0,-3 0 0,-4 2 0,-1 2-3,2 9-11,-3 0-15,-4-3-2,-1-1 1,-13-8-1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13,'0'0'18,"0"0"-2,11-11-3,-11 11-4,20-5-3,-5 3-1,5 2-2,6 1 0,7 2-3,5 0 1,5 4 0,-1-2 0,5 0 0,-2-1 1,1 0 1,-9-4 0,-2 2 2,-10-4 0,-3 2 0,-7-2-1,-2 2-1,-13 0 0,9-1-2,-9 1 0,0 0-2,-4 10 0,4-10 0,-4 12 0,4-12 1,-9 18 0,4-6 0,2 1 0,-1 3 1,0 5 0,1 6-1,1 5 1,2 6-1,4 10 1,2 4 0,6 8 0,5 4-1,3 1 0,1 1 1,-1 1-1,0-2 1,-4-4-1,2-1 0,-7-3 1,-2-3-1,-2-1 1,-1-1-1,1-1 0,-1-3 0,-1-2 0,0-6 0,-2-4 0,-2-5 1,-2-6-1,-1-5 1,-2-5-1,-1-5 1,5-10-1,-11 14 1,2-10-1,9-4 0,-19 6 0,3-3 0,-6 1 0,-4 0 0,-5 1-1,-6 0 1,-6-1 0,-4 1 1,-4-2 0,1 0 0,0-3 1,2 1 0,3-4 1,5 2-1,5-2 1,8 0-1,5 0 0,7 1-1,15 2-1,-15-3 0,15 3 0,0 0-1,0 0 1,0 0-1,0 0 0,0 0-3,15 10-3,-15-10-16,10 1-5,1-5-3,0-9 2</inkml:trace>
  <inkml:trace contextRef="#ctx0" brushRef="#br0" timeOffset="1823">755 497 15,'0'0'8,"0"0"0,0 0 0,0 0 0,0 0-1,0 0 0,0 0 1,0 0 0,0 0 2,0 0-2,10-1 0,-10 1-2,8-10-1,-8 10-1,15-17-2,-1 4 0,0-1 1,3-6-1,2-1 1,3-5-1,3-3 1,0-3-1,2-2 0,-4-1 0,3 0-1,-3-1 1,0 5-1,-3 1 1,-2 7-1,-4 0 1,-3 6-1,0 3 0,-4 4 0,-7 10 0,11-15 0,-11 15-1,0 0 1,8-11-1,-8 11 0,0 0 1,0 0-1,0 0 0,0 0 0,0 0-1,0 0 1,0 0-1,0 0 0,9 4 0,-9-4 1,8 21-1,-4-8 1,1 6-1,-1 1 1,-2 4 0,4 0 0,-4 3 0,1 1 0,0 0 0,-1 3 0,1 0 0,2 3 0,1-3 0,-1-1 0,1-4 0,2-1 0,-1-6 0,-1-5 0,1-3 0,-7-11 0,8 10 0,-8-10 0,0 0-2,0 0-2,0 0-6,-3-20-6,-2 8-12,1-2-2,-5-4 1,2-2 0</inkml:trace>
  <inkml:trace contextRef="#ctx0" brushRef="#br0" timeOffset="2574">949 249 19,'0'0'16,"0"0"1,0 0-2,11 10-1,1-10-1,7 3-4,2-2-2,6 2-2,3-3-1,3 2 0,-2-1-2,-3 2 0,-5-2-1,-1 0 0,-4 1-3,-9 0-3,0 2-5,-9-4-8,0 0-9,14 11 0,-14-11 1</inkml:trace>
  <inkml:trace contextRef="#ctx0" brushRef="#br0" timeOffset="2914">1470 319 2,'0'0'21,"0"0"0,1-10-2,-1 10-6,0 0-6,0 0 0,0 0-2,0 0-1,8-10 0,-8 10-1,0 0 0,0 0-2,2 11 0,-2-11-1,-2 18 0,0-5-1,0 2 1,0 3 0,-1 1 0,0 1 0,1 1 0,0-1 1,0 1-1,2-2 1,0-2-1,1-3 1,2-1 0,-3-13 0,3 16 1,-3-16 0,0 0 1,0 0 0,0 0 0,0 0 1,0 0-1,11-14 0,-10-1 0,3-3-1,-2-4-1,0 2-1,1-4 0,-2 1 0,2 3 1,-2 3-1,0 3 0,0 1 1,1 4-1,-2 9 1,9-11-1,0 7 0,3 0 1,2 1-1,3 0 0,3 1-1,1 2-2,-1-2-6,6 2-14,-6 3-6,1-4 0,1 3 0</inkml:trace>
  <inkml:trace contextRef="#ctx0" brushRef="#br0" timeOffset="3545">1969 349 24,'0'0'17,"-10"-6"1,10 6-1,-17-2-4,5 3-5,-1-1-3,-3 4-1,-1-1 0,1 5-1,1 0 0,2 3-1,2 1 0,5 2-1,0 0 0,10 2 1,-2-1-1,9 1 1,3-3 0,8-1-1,2-2 0,5-3 0,2-3-1,1-4 1,0-5-1,-3-2 0,-5-5 0,-5-1 0,-5-3 1,-6 1-1,-6-1 0,-5 1 0,-3 3 0,-3 0 0,-5 4-1,-3 1-1,-5 3 1,-3 0-2,0 4-2,-2-1-3,3 5-5,-1-2-6,5 1-4,7 2-2,13-5 0</inkml:trace>
  <inkml:trace contextRef="#ctx0" brushRef="#br0" timeOffset="3986">1965 399 2,'0'0'5,"-14"2"-2,14-2 0,-13 6 2,13-6 1,-5 12 2,7-2 1,0 0 1,7 3 0,-2 3 0,5 1 0,-2 3 0,4 5-3,-1 1-1,3 6-2,-2 2 0,0 5-1,0 2-1,-1 7-1,0 1 0,-2 2-1,-2 0 0,-3-3 0,-3-1-1,-1-4 1,-5-6 0,-1-5 0,-3-5 0,1-6 1,-1-9 0,0-2 2,-3-8 0,0-4 0,-6-8 1,3-2-1,-3-8 1,-1 0-2,-1-4 0,-1-3-1,6 0 0,3-1-2,10 3 1,5 0-2,5 2 0,6 1-3,7 7-5,2-1-12,3 0-7,8 2 1,-4-4 0</inkml:trace>
  <inkml:trace contextRef="#ctx0" brushRef="#br0" timeOffset="4717">2462 368 21,'0'0'21,"0"0"0,0 0-2,0 0-2,-6-12-5,6 12-3,10-7-4,1 4-1,0-1-1,5 3-1,2-1-1,2 2-1,0 1 1,1 1-1,-2 2 0,-4 0 0,-4 1 0,-11-5-1,10 13 1,-10-13 0,-11 17 0,-1-5 0,-5 2 0,-2 2 0,-1 1 0,-3 2 0,1 2 1,1 1-1,1 0 0,2 0 0,0 0 0,5 1 0,-3-1 1,4-1-1,1-1 0,2 0 0,3-1 0,3-1 0,3 0 1,5-1-1,4-1 1,7 0 0,2-2 0,6 0 0,5-3-1,5 0 1,4-3 0,2-2 0,2-2-1,-1-3 1,-2-1-1,3-2 1,-9-1-1,-4 0 1,-6-1-1,-6 2 1,-6-1-1,-11 3 0,13-2 0,-13 2 0,0 0-1,0 0 1,0 0-1,-13 0 1,13 0 0,0 0 0,-11 2-1,11-2 0,-10 2-1,10-2-7,-16 0-17,16 0-3,-22-6 0,13-2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0,-3-3 0,0-3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3-1,-1 2 0,3-1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2886 23,'-13'-5'12,"13"5"1,-9-6-1,9 6 0,-11-8-2,11 8-1,-18-10-3,8 6-2,-3-1-1,-1 0 0,-4-1-1,-4 1 0,-2 0 0,-5 0-1,-5 0 0,-7 0 0,-5-1 0,-4 1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0,4-1-1,7-1 0,13-8 0,-11 12 2,11-12 0,9 11 0,2-5 1,6 2-1,5-1 1,5 1 0,2 2-1,5 0-1,-1 1-1,2 2 1,-1 0-1,0 2 0,-2 0 0,-1 1 0,-2-2 0,0 2 0,-1-2 0,-2 0 1,-2-3 1,-3 1-1,-2-4 1,-2 1 1,-3-2-1,-3-1 0,-11-6-1,14 7 0,-14-7 0,0 0-2,0 0 0,0 0-2,0 0-3,0 0-5,0 0-10,0 0-2,9-9 2,-10-12-1</inkml:trace>
  <inkml:trace contextRef="#ctx0" brushRef="#br0" timeOffset="2093">2426 1255 30,'6'9'10,"-6"-9"0,0 0-2,0 0-7,0 0 0,0 0 1,4 12-1,-4-12 2,0 0 2,5 13-1,-5-13 1,7 15 1,0-5-1,-1 2 0,3 2-1,0 5 1,4 5-1,-2 1 1,3 8 0,-3 1-1,1 6 0,-2 2-1,0 4 0,-3-2-1,0 0 0,-3 0-1,-1-3-1,0-1 1,-1-3-1,1-3 1,0-3-1,0-3 0,1-2 1,2-3-1,-1-2 0,-1-7 0,0 0 0,-1-2 0,0-3 0,-3-9 0,3 12-1,-3-12-2,0 0-5,4 10-11,-4-10-1,0 0-2,2-15 2</inkml:trace>
  <inkml:trace contextRef="#ctx0" brushRef="#br0" timeOffset="2653">2368 2192 54,'0'0'15,"0"0"-1,10 3 0,-10-3-13,19-5-2,-6 2 0,7-4 1,6 0 1,5-4 2,7-3 1,3-2 0,5-2 2,-2-3-1,2 2 0,-6-2 0,-2 4 1,-9 0-1,-5 6 1,-8 1 0,-4 5-2,-12 5 0,9-6-2,-9 6-1,0 0-1,0 0-3,0 0-3,0 0-5,0 0-7,18-10-5,-18 10-1,23-18 1,-10 1 1</inkml:trace>
  <inkml:trace contextRef="#ctx0" brushRef="#br0" timeOffset="3154">2312 1251 0,'-18'-13'0</inkml:trace>
  <inkml:trace contextRef="#ctx0" brushRef="#br0" timeOffset="3274">2163 1314 11,'0'0'10,"-9"1"0,9-1 1,-10 1-2,10-1-1,-9 1-1,9-1-1,0 0-2,-9 2-1,9-2 0,0 0 0,16-2-1,1-1-1,9-3 0,7-2-1,8-4 2,7 0 1,2-5 2,4 2 0,-6-3 3,-2 5 0,-14-2 0,-3 7 1,-11-1-1,-4 5-1,-14 4-2,10-4-2,-10 4-2,0 0-1,0 0-1,0 0 0,0 0 0,0 0 0,0 0 0,0 0-1,0 0-3,0 0-6,0 0-7,0 0-4,0 0-1,0 0 0,17-10 1</inkml:trace>
  <inkml:trace contextRef="#ctx0" brushRef="#br0" timeOffset="3975">3132 1168 16,'5'-14'14,"0"-1"0,0 3 1,-3-1-1,-2 13 1,5-16-3,-5 16-2,0 0-3,0 0-3,4-11-1,-4 11-1,0 0-2,0 0-1,0 0 0,0 0-1,0 0 0,4 10 1,-4-10 0,3 16 0,-1-2 0,0 3 1,0 6 0,-2 3 0,-1 4 0,1 3 1,-1 4 0,1 5 0,0 0 0,2 3 0,-1 1 0,4 0 0,2 3 0,-1-2-1,2-1 1,-1-1-1,2-3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0,-4-1 1,-2 2 1,-9 1 1,-4 4 0,-9 1 0,-7 3 0,-15 8-3,8-9-4,-8 9-4,-21 4-6,4 2-7,-6-3-2,-2-3 2,-6-3-1</inkml:trace>
  <inkml:trace contextRef="#ctx0" brushRef="#br0" timeOffset="5237">3082 1137 29,'-11'-2'12,"11"2"-1,0 0 1,0 0-7,-6-10-1,6 10-1,0 0 0,0 0 0,0 0 1,0 0 0,0 0-1,0 0-1,15-4-1,2-1 0,7 0 0,9-4 1,10-1 1,9-4 2,6-1 0,2-3 1,0 2 0,-5-1 1,-3 5 0,-13-1-1,-4 6-1,-14-2-1,-4 6-2,-17 3 0,14-1-2,-14 1 0,0 0-1,-7 15-3,7-15-3,-11 19-8,-2-6-8,2-1 1,-8-10-2,1-6 1</inkml:trace>
  <inkml:trace contextRef="#ctx0" brushRef="#br0" timeOffset="7681">1702 2696 5,'0'0'6,"0"0"2,0 0-1,0 0-1,0 0 1,0 0-1,0 0 1,0 0-1,0 0 1,-12-3-1,12 3-3,-11-2-1,11 2 0,-18-4 1,9 3 3,-1-2-1,-2 0 1,-4-2 0,1 1 1,-5-3-2,0 1 0,-7-2 0,-1 1-2,-8-2-1,-4 1 0,-6 0 0,-5-1-1,-5 2 0,-6 1 0,-3 0 0,-2 0 0,-1 1 0,2 1-1,1 2 1,3 0 0,1 0 0,6 0-1,3-1 1,6 1 0,3-1 0,6 0 0,5-3 0,5 1 0,5 0 1,5 0-1,1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2562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2641 9,'3'-12'6,"-3"12"1,10-15 0,1 5 0,1-1-1,5-3-2,3-3-1,5-2-1,5-4 1,3-4 0,6-2 0,2-1 2,3-1 1,-1-1 0,1 4 3,-4 0-1,1 6 0,-10 2 0,-3 7 0,-8 0-1,-3 8-2,-6-2-1,-11 7 0,11-4-2,-11 4-1,0 0-1,0 0 0,0 0 0,0 0-2,0 0-1,0 0-5,-7 11-6,7-11-6,-13 14-2,4-9 2,-5 0 0</inkml:trace>
  <inkml:trace contextRef="#ctx0" brushRef="#br0" timeOffset="10855">141 2627 16,'0'0'9,"0"0"0,0 0-2,0 0-1,0 0-3,0 0-1,0 0 0,0 0 1,-10-7 1,10 7 1,0 0 0,0 0 0,0 0 0,0 0 1,0 0-2,0 0-2,0 0-1,0 0 0,0 0 0,0 0 0,0 0 1,12 7 0,-12-7 1,14 6 1,-4-4 1,4 4 0,-3-5 0,7 4 0,-3-4 0,5 4 0,0-3-1,4 3-1,-1-2 0,4 3-1,1-2 0,3 1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2943 22,'0'0'13,"0"0"1,0 0 0,0 0-2,0 0-1,0 0-4,0 0-1,0 0-2,0 0-2,0 0-1,0 0 0,0 0 0,0 0 0,0 0 1,11 3-1,-11-3 1,15 3 0,-4-1 1,2-1 0,3 1 0,1-2 1,3 2-1,-2-4 1,5 4 0,-3-5-1,4 4 0,1-3 0,2 2-1,0-1 0,2 1 0,2-1 0,3 1 0,1-1-1,2 1 0,0 0 0,0 1 0,-1-2-1,1 2 1,-1-1-1,3 0 1,-2 0-1,-1 1 1,1 0-1,3 0 1,0 0-1,2 1 0,-1 0 1,-1-1-1,1 1 0,1 0 2,0 0-2,-1 0 0,-1 0 0,-4 1 1,-2-2-1,0 1 1,-3 0-1,-2 0 1,-4 0-1,-1 1 0,-3-2 1,-2 1-1,-1 0 0,-6-1 0,-3 0 1,1 0 0,-10-1 0,0 0-1,10 1 1,-10-1 0,0 0 0,0 0 0,0 0-1,0 0 0,0 0 0,0 0 1,0 0-1,0 0 0,0 0 0,0 0 0,0 0 0,0 0 0,0 0 0,0 0-3,0 0-4,0 0-9,0 0-10,-18 2 1,9-5-2,-11-10 1</inkml:trace>
  <inkml:trace contextRef="#ctx0" brushRef="#br0" timeOffset="13699">3678 2842 35,'0'0'14,"0"0"0,0-12-1,0 12-4,1-9-4,-1 9-2,0 0-1,8-12 0,-8 12 0,12-8 0,-2 3-1,1-2-1,7-1 0,0-3 1,6-1-2,2-2 2,1-2 1,2-1 1,-1-2 1,3 3 0,-5-4 1,1 5 0,-7-3 1,3 4-2,-4 0 0,-1 3-1,-2-1-2,-3 4 0,-1 1-1,-1 1 1,-11 6 0,14-7 0,-14 7 0,0 0 1,10-5 0,-10 5-1,0 0 1,0 0-1,0 0-1,0 0 0,0 0 0,0 0 0,0 0 0,0 0-1,0 0 1,0 0-2,0 0-1,0 0-2,0 0-5,1 12-12,-1-12 0,-8 12-2,8-12 2</inkml:trace>
  <inkml:trace contextRef="#ctx0" brushRef="#br0" timeOffset="14671">3526 2995 20,'0'0'12,"12"-9"0,-12 9 0,0 0 0,0 0-2,0 0-1,0 0-4,0 0-2,0 0 0,0 0-2,0 0 1,0 0-1,0 0 0,10-2 0,-10 2 0,0 0 0,9 8 1,-9-8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2272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1364 32,'0'0'12,"9"-9"1,-9 9 1,0 0-8,12-9-1,-12 9 1,0 0 0,13 1-1,-13-1 1,18 11 0,-4-2-1,5 5-2,3 1-1,4 2-1,4 2 0,0 0-1,0 0-1,-1 0-1,-4-3-4,-2-1-5,-7-3-6,-2-1-3,-14-11 2,7 15-1</inkml:trace>
  <inkml:trace contextRef="#ctx0" brushRef="#br0" timeOffset="194629">4009 1619 65,'-8'9'23,"8"-9"-1,0 0-1,0 0-10,13-15-7,-5 5-1,-1-4-1,5-3 0,-2-4 0,5-4 0,0-3-1,2-5-2,3 1-4,-1-8-4,11 4-4,-3-8-10,5 6-1,0-2 1,0 8 0</inkml:trace>
  <inkml:trace contextRef="#ctx0" brushRef="#br0" timeOffset="195060">4326 745 45,'1'-11'15,"0"2"1,-1 9 0,5-15-11,-5 15-4,0 0 1,0 0 0,0 0 0,10-2 1,-6 11 0,0 6 0,4 7-1,2 6 1,3 7-2,3 8 1,1 6 0,2 5-1,-1 0-1,2 0-1,-2-4 1,-1-1-3,-2-7-1,-2-8-3,-7-9-2,-1-6-3,-7-7-5,2-12 0,-17-2 1,1-11 1</inkml:trace>
  <inkml:trace contextRef="#ctx0" brushRef="#br0" timeOffset="195330">4374 1105 32,'-15'-24'17,"5"5"1,1 4 1,5 6-3,-2-2-3,6 11-3,2-10-3,-2 10-2,18-11-2,-2 5-2,4-2-1,5-2-1,7-2-3,0-1-1,6 1-5,-5-2-6,4 0-4,-6 0-2,-3 0 2,-6 1 1</inkml:trace>
  <inkml:trace contextRef="#ctx0" brushRef="#br0" timeOffset="195601">4687 833 26,'1'16'11,"-1"-16"-1,12 17 0,-3-9-7,2 4-5,4 2 0,-1 1 1,1 3 1,-1 2 0,1-2 2,-3 2 1,-2-1 0,-1-3 0,-3 0 0,-2-4-1,0 0 1,-4-12 1,3 11 3,-3-11-1,0 0 2,0 0-1,0 0 1,-9-14 0,9 14-1,-7-21-1,4 7-2,-2-4-1,3-1-1,1-3 0,1 2 0,3 0-1,4 0 0,0 0 0,4 4-1,4 1-1,2 3 1,5 3-1,3 1-1,3 5 0,1-1-1,4 5-2,-2-3-2,3 4-5,-5-4-7,2 2-3,-5-2 2,-2-2-1</inkml:trace>
  <inkml:trace contextRef="#ctx0" brushRef="#br0" timeOffset="196202">5104 692 32,'0'0'12,"14"-5"-2,4 5 0,2-1-8,2 1-3,3 1 0,2 1 2,0 1 1,-1 1 1,-1 2 0,-5 3 1,-1 1 0,-3 7-2,1 4 0,-5 2-4,-1 2 0,-4 3 0,-3 0 0,-3-2 2,-3 0-1,-6-4 3,-5-2 1,-4-4 2,-2-1 0,-3-6 2,2-1 0,-3-6 0,3 1 0,-1-8-1,7 1 1,1-6-2,3 1 0,3-5-2,4 3-1,1-2 0,2 1-2,2-1 0,1 2-2,4 2-2,0-4-6,7 5-7,2-2-4,7 0-2,3-6 2,8 1 0</inkml:trace>
  <inkml:trace contextRef="#ctx0" brushRef="#br0" timeOffset="196662">5763 587 48,'0'0'15,"0"0"-1,0 0 2,-10-10-12,10 10-1,0 0-1,0 0 0,-13-8 0,13 8 2,-22 7-1,8 2-1,-5 3-1,-4 4 0,-3 2 0,1 5 0,0 2 0,1 2 0,2-1 0,6 0-1,2-4 1,7-2 0,5-2 0,4-3-1,5-3 0,7-6-3,8-2-4,3-7-5,6-2-5,1-8-2,5-3 1,-2-8-1</inkml:trace>
  <inkml:trace contextRef="#ctx0" brushRef="#br0" timeOffset="197013">5869 134 43,'-7'-26'18,"-1"4"0,4 6 2,-1 2-7,5 14-5,-3-14-3,3 14-3,0 0-2,0 0 0,0 0 0,1 9 0,1 6 0,1 4-1,3 5 1,2 8 1,-1 6 0,5 7 0,0 6 0,-1 3 0,3-1-1,-2-1-1,-1 0 1,-3-4-2,-2-6 1,-5-7-1,0-7-2,-3-10-1,-6-2-4,-5-11-2,0-3-2,-7-8 1,0-2 1,-4-6 1,-2 1 3,-1-4 2,3 0 4,2 3 4,4 0 3,2 3 1,7 2-1,9 9-1,3-16 0,8 8-2,10 0 0,6-3-1,7-1-1,4-3-1,6-1 1,1-1-1,0 1 1,0-1 0,-4 0 0,-3 4 3,-5 1 0,-3 1-1,-6 4 2,-7 2-1,-2 1 0,0 4 0,-15 0-2,18 5 0,-18-5-1,8 18 0,-7-4 0,4 3 0,-3 3 0,-2 3 0,1 1 0,1 2 1,-1-3-2,-1-2-2,3 2-6,-3-4-9,2-8-2,-2-11 1,0 0 0</inkml:trace>
  <inkml:trace contextRef="#ctx0" brushRef="#br0" timeOffset="197714">6244-3 87,'-9'6'21,"9"-6"-1,0 0-3,0 0-24,3 16-7,-3-16-7,11 15-1,-2-9-1,2 1 2</inkml:trace>
  <inkml:trace contextRef="#ctx0" brushRef="#br0" timeOffset="197994">6661 442 63,'-9'-2'22,"-1"-4"-2,-2-6 0,2 0-8,-2-7-10,0 0-1,2-4-1,1-1 0,5-2 0,5 2 0,7 1 0,6 2 0,4 4-1,3 1 1,4 6 0,2 3-1,-1 5 1,1 3 0,-6 5-1,-2 5 1,-5 4 0,-5 3-1,-4 5 1,-6 1-1,-3 2 1,-8-1 0,-3-2 1,-6-1 1,-4-6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4 1,6 1 1,-3 3 0,1 2-1,-1 0 1,-6-1 0,0-1 0,-2-4 0,-3 1-4,-14-6-6,-4 2-13,-9-6 1,-7-3-2,-10-8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26,'-5'-18'15,"5"18"0,-5-14-1,5 14-3,-3-12-2,3 12-3,0 0-2,-5-11 0,5 11-1,0 0 0,0 0 0,0 0 0,0 0-1,0 0-2,0 0-1,0 0 0,0 0 0,-8 9 0,5 2 0,-1 4 1,-2 5-1,-3 6 1,-1 8 0,-4 4 0,-3 3 0,1 4-1,1 3 1,0-3 0,2 1-1,2-4 1,5-4 0,5-5-1,1-6 0,3-5 1,0-6-1,1-3 1,-4-13 1,14 7 0,-14-7 0,17-20 0,-7 4-1,1-6 1,3-4 0,1-6-1,4-4-1,-1-3 1,5-2 0,-2-1 1,2-1 1,1 1 0,1 1 1,0 4 0,-2 5 0,-1 4 0,-4 9-1,-3 2-1,-5 7-2,0 6-1,-10 4 0,10 12-1,-10 3 1,1 6-1,-2 5 1,0 6 1,2 4 1,-2 2 0,4 1 0,2-1 1,2-2 0,2-4-1,1-2 1,4-7 0,-3-3 0,3-5 0,-3-4 0,1-5 0,0-4 0,0-6 1,3-4-1,0-5 0,2-3 0,1-7 1,6-4-1,2-5 2,2-3-1,-3-4 2,2 0 0,-3-1 0,0 3 1,-3-2-1,-2 8 0,-9 4-1,1 4-1,-2 4-2,-4 5-2,-5 14-7,9-18-11,-9 18-4,0 0-1,14-9 0,-14 9 1</inkml:trace>
  <inkml:trace contextRef="#ctx0" brushRef="#br0" timeOffset="982">1618 1131 66,'2'14'19,"-2"-14"-3,11-2-1,0-1-13,4 1-4,-2-1-2,7 3 1,0-2 0,4 2 0,1 0 0,1-2 0,-2-2-1,-1 0 1,0-3 1,-4-5 3,-4 1 1,-4-6 2,-3 2 2,-6-5 2,-2 3-1,-6-2-1,-5 1-3,-4 1-1,-3 3-1,-4 2-1,-3 3-1,-3 4 1,1 4-1,2 4 1,1 4 0,2 6-1,2 3 1,3 4 0,2 3 0,6 4 0,1 3 0,4 1 0,2 1 1,4 1 0,1 0 0,5-2 0,2-2-1,1-3 1,3-2-1,0-7 1,5-1-1,1-7 0,4-5 0,0-5-1,5-5 0,0-6 0,2-4 0,1-3 0,-2-3 1,1-5 0,-2-1 1,-2-3 1,-2 0 1,-1-3 0,0 1-1,-4-6 0,2 2 0,-5-4-1,3 1-1,-1 1 1,-1 1-1,-2 3 2,-2 4-1,-2 3 1,-1 7 0,-2 4 1,-2 5-1,-5 3-1,-2 9 0,0 0-1,4-11-2,-4 11 1,0 0-2,0 0 1,0 0 0,0 10 0,0-10 0,0 20 0,-1-5 1,0 6 1,1 3 0,-1 7-1,0 2 2,-2 6-2,2 1 1,-3 2 0,2-1 0,2-1 0,-2-3-1,4-3 0,0-5 1,0-6-1,2-5 1,2-3-1,-6-15 0,20 11 0,-7-13 0,6-6 0,2-2-1,6-4 1,4-2 0,1-2 2,4 1-1,-2 1 2,0 3 0,-2 3 1,1 4-1,-8 2 1,-6 4-3,-1 4 0,-7 4-1,-1 4 0,-4 4-2,-6 3 1,-5 4-1,3 4 1,-2 0-1,-4 4 0,-5-2 1,-2-1 1,0-3 2,-3-5 2,-1-3 1,-6-4-1,-1-4 3,-3-7 0,0-1 0,-2-7-2,-3 0-3,1-1-4,-7-8-9,7 3-10,1-9 0,11-3-2,3-7 0</inkml:trace>
  <inkml:trace contextRef="#ctx0" brushRef="#br0" timeOffset="2834">908 195 9,'18'-15'10,"3"1"3,-2-2 1,-2 0 1,0 5-1,-6-2 1,1 5-2,-12 8-2,10-12-1,-10 12-1,0 0-3,0 0-4,-3-10-1,3 10-2,-15-7 0,3 3 1,-3 0-1,-6-1 1,-1-1-1,-4 1 1,-1 1 0,-1-1 0,4 3 0,2 0 0,1 1 0,3 1 0,3 1-1,4 1 0,2 1 0,9-3-1,-13 12 0,13-12-1,-8 17 1,5-4 0,-4-1 0,0 3 1,-3-1 0,-3 1 0,-3 1 2,-5-1-1,-3 3 0,-4-2 0,0 2 1,-4 0-1,1-1 0,0 1 0,2-1 0,3 2 0,2-3 0,5 2-1,3-2 0,5 1 0,3-2 0,4 1 0,2-2 0,2 2 1,1-1-1,1 1 1,-1 0 0,0 5 0,-5 2 0,-4 0 0,-5 6 0,-4 2 1,-4 2-1,-3 2 1,-2 3-1,-3 2 0,2-1 1,1 2-1,1-1 0,3-2 0,2 1 0,5-5 0,0-1 0,3-5-1,1-2 1,5-2 0,0-1 0,3 0 0,0-3 1,1 2-1,1 0 1,0-2-1,1 1 0,-1-1 1,1 1-1,2 0 0,4 0-1,2 1 0,3 0 0,4 1-1,1-1 2,1 1-1,2-3 2,-3-1 1,0 2 1,-5-5 1,-1 4 0,-6-5-1,0 5 1,-3-3-1,1 3 0,-2-1-2,2 0 0,0 1-1,3-1 1,7 1-1,1-1 0,8-3 0,3 1-1,5-3 1,2 1-1,5-3 1,-1-1-1,-2 0 1,1-1 0,-2 2 0,-1-1-2,1 2 0,2-1-1,4 2-1,-1-3 0,6 4 0,-4-3 0,4 1 2,-6 0 4,-1-5 1,-6 3 2,-6-4-1,-4 2 2,-5-4-1,-4 3 1,-11-8-3,16 13-1,-10-4-1,0 2-1,2 2 0,4 1 0,5 1 1,6-1-2,7 3 0,5-3 0,5-2 0,7-2 0,4-4 1,5-4 0,0-3 0,1-2 0,0-4 1,-1-3 0,-2 2-1,-5 2 0,-4 2-1,-6 3 0,-4 3 1,-4 2 0,-4 1-1,-4 1 1,-5-1 0,1-1 1,-4 0-1,2-1 1,-1-1-1,-2-1 0,3 1 0,0-1 0,6 1 0,-3-2 0,4 0-1,-1-2 0,3-1 0,1-3 0,2-3 0,1-1 0,4-2 0,1-2 1,0 0 0,2 0 0,0 0 1,2 3 0,-5-1 1,1 3-1,-3 2 0,-1 3 0,4 1 0,-5 2-1,-2 4 1,2 0 2,-3-2-1,2 1 1,-2-3 0,6-1-1,-10-4 0,8 0 0,0-4-2,1-3-1,0-2-1,1-3 1,-5-3 0,-1-1 0,0-3 0,-3 0 1,-1-5 1,-6 1 0,-1-3 0,-6 3 0,2-1 0,-5 0 0,0-1 0,2 1 1,-3 0-2,5 1 0,-2 2 0,4 1-2,1 1 2,2 3 0,-6 1 0,0 1 0,-2 1 0,-2 1 0,-4-1 2,3 0-1,-4-2-1,5-3 0,5 0 0,-4 0 0,2-2 1,-9 26 1,39-49-1,-39 49 1,32-48 0,-32 48 0,0 0 0,29-56 0,-29 56 0,-6-41-3,-13 16 0,-5-3 1,-12-1-1,1-5-1,-5-1 1,1-2 0,-5 1 0,10 1 1,11 2 0,1 3 1,12 2-1,-1-1 2,3 4-2,2 1 2,-1 1-2,-1 4 1,-2 0-1,1 1 0,-4 2 0,-4 1-1,0 1 1,-2 1 0,-4-1-1,-2 0 1,-3-2 0,-6 1-1,-3-2 0,-3 1 0,-1-3 1,-6 1-1,0-2 0,-2 1 0,2 0 1,-2-1 0,4 1 0,-2-2 0,3 0 0,1 2 1,5-1-1,2 2 0,4 0 0,6 2 0,2 1 1,6 3-1,-2 0-1,2 2 1,8 1 0,-9-1-1,-4 2 1,-2 1 0,-3 0-1,-5 1 1,0 0-1,-1 4 1,-7 1-1,8 0 1,4 3-1,1-1-1,6 2-2,-1-3-3,7 6-11,-10-6-6,2 1 0,-4-9-1,-1-2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2769666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11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12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What’s a word?</a:t>
            </a:r>
          </a:p>
          <a:p>
            <a:pPr lvl="1" eaLnBrk="1" hangingPunct="1"/>
            <a:r>
              <a:rPr lang="en-US" dirty="0" smtClean="0"/>
              <a:t>Types, tokens, stems, roots, inflected forms, etc... Ugh.</a:t>
            </a:r>
          </a:p>
          <a:p>
            <a:pPr eaLnBrk="1" hangingPunct="1"/>
            <a:r>
              <a:rPr lang="en-US" dirty="0" smtClean="0"/>
              <a:t>So how many entries for the “string”….</a:t>
            </a:r>
          </a:p>
          <a:p>
            <a:pPr eaLnBrk="1" hangingPunct="1"/>
            <a:r>
              <a:rPr lang="en-US" dirty="0" smtClean="0"/>
              <a:t>Lexeme a pairing of a particular form (</a:t>
            </a:r>
            <a:r>
              <a:rPr lang="en-US" dirty="0" err="1" smtClean="0"/>
              <a:t>ortographic</a:t>
            </a:r>
            <a:r>
              <a:rPr lang="en-US" baseline="0" dirty="0" smtClean="0"/>
              <a:t> and phonological) with its meaning</a:t>
            </a:r>
          </a:p>
          <a:p>
            <a:pPr eaLnBrk="1" hangingPunct="1"/>
            <a:r>
              <a:rPr lang="en-US" baseline="0" dirty="0" smtClean="0"/>
              <a:t>For the purposes of lexical semantics (dictionaries and thesauri) we represent a lexeme by a lemma</a:t>
            </a:r>
            <a:endParaRPr lang="en-US" dirty="0" smtClean="0"/>
          </a:p>
          <a:p>
            <a:pPr eaLnBrk="1" hangingPunct="1"/>
            <a:endParaRPr lang="en-US" dirty="0" smtClean="0"/>
          </a:p>
          <a:p>
            <a:pPr eaLnBrk="1" hangingPunct="1"/>
            <a:r>
              <a:rPr lang="en-US" dirty="0" smtClean="0"/>
              <a:t>Lexicon include compound words and non-compositional phrases</a:t>
            </a:r>
          </a:p>
          <a:p>
            <a:pPr eaLnBrk="1" hangingPunct="1"/>
            <a:r>
              <a:rPr lang="en-US" dirty="0" smtClean="0"/>
              <a:t>Where do you usually find this kind of information?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15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 can use them because some lexemes are grounded in the external word (perception (visual systems), ….)</a:t>
            </a:r>
          </a:p>
          <a:p>
            <a:pPr eaLnBrk="1" hangingPunct="1"/>
            <a:endParaRPr lang="en-US" dirty="0" smtClean="0"/>
          </a:p>
          <a:p>
            <a:pPr eaLnBrk="1" hangingPunct="1"/>
            <a:r>
              <a:rPr lang="en-US" dirty="0" smtClean="0"/>
              <a:t>Red blood</a:t>
            </a:r>
          </a:p>
          <a:p>
            <a:pPr eaLnBrk="1" hangingPunct="1"/>
            <a:endParaRPr lang="en-US" dirty="0" smtClean="0"/>
          </a:p>
          <a:p>
            <a:pPr eaLnBrk="1" hangingPunct="1"/>
            <a:r>
              <a:rPr lang="en-US" dirty="0" smtClean="0"/>
              <a:t>The list of relations presented here is by no means exhaustive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16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smtClean="0"/>
              <a:t>Items taking part in such relation: homonyms</a:t>
            </a:r>
          </a:p>
          <a:p>
            <a:pPr lvl="2" eaLnBrk="1" hangingPunct="1"/>
            <a:r>
              <a:rPr lang="en-US" sz="1600" smtClean="0"/>
              <a:t>Phonological, orthographic or both</a:t>
            </a:r>
          </a:p>
          <a:p>
            <a:pPr eaLnBrk="1" hangingPunct="1"/>
            <a:r>
              <a:rPr lang="en-US" smtClean="0"/>
              <a:t>POS can help but not always</a:t>
            </a:r>
          </a:p>
          <a:p>
            <a:pPr eaLnBrk="1" hangingPunct="1"/>
            <a:r>
              <a:rPr lang="en-US" smtClean="0"/>
              <a:t>Found: past of find / found (a city)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problematic part of understanding homonymy isn’t with the forms, it’s the meanings.</a:t>
            </a:r>
          </a:p>
          <a:p>
            <a:pPr lvl="1" eaLnBrk="1" hangingPunct="1"/>
            <a:r>
              <a:rPr lang="en-US" smtClean="0"/>
              <a:t>An intuition with true homonymy is coincidence</a:t>
            </a:r>
          </a:p>
          <a:p>
            <a:pPr lvl="2" eaLnBrk="1" hangingPunct="1"/>
            <a:r>
              <a:rPr lang="en-US" smtClean="0"/>
              <a:t>It’s a coincidence in English that bat and bat mean what they do.</a:t>
            </a:r>
          </a:p>
          <a:p>
            <a:pPr lvl="2" eaLnBrk="1" hangingPunct="1"/>
            <a:r>
              <a:rPr lang="en-US" smtClean="0"/>
              <a:t>Nothing particularly important would happen to anything else in English if we used a different word for the little flying mammal things</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18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What distinct senses does it have?</a:t>
            </a:r>
          </a:p>
          <a:p>
            <a:pPr eaLnBrk="1" hangingPunct="1"/>
            <a:r>
              <a:rPr lang="en-US" dirty="0" smtClean="0"/>
              <a:t>How are these senses related?</a:t>
            </a:r>
          </a:p>
          <a:p>
            <a:pPr eaLnBrk="1" hangingPunct="1"/>
            <a:r>
              <a:rPr lang="en-US" dirty="0" smtClean="0"/>
              <a:t>How can they be reliably distinguished?</a:t>
            </a:r>
          </a:p>
          <a:p>
            <a:pPr eaLnBrk="1" hangingPunct="1"/>
            <a:r>
              <a:rPr lang="en-US" dirty="0" smtClean="0"/>
              <a:t>The answer to these questions can have serious consequences for how well semantic analyzers</a:t>
            </a:r>
          </a:p>
          <a:p>
            <a:pPr eaLnBrk="1" hangingPunct="1"/>
            <a:r>
              <a:rPr lang="en-US" dirty="0" smtClean="0"/>
              <a:t>Search engines, Generators, and Machine translation systems perform their respective tasks.</a:t>
            </a:r>
          </a:p>
          <a:p>
            <a:pPr eaLnBrk="1" hangingPunct="1"/>
            <a:r>
              <a:rPr lang="en-US" dirty="0" err="1" smtClean="0"/>
              <a:t>ZEUGMA:Combine</a:t>
            </a:r>
            <a:r>
              <a:rPr lang="en-US" dirty="0" smtClean="0"/>
              <a:t> two separate uses of a lexeme into a single example using a conjunction…</a:t>
            </a:r>
          </a:p>
          <a:p>
            <a:pPr eaLnBrk="1" hangingPunct="1"/>
            <a:r>
              <a:rPr lang="en-US" dirty="0" smtClean="0"/>
              <a:t>What is the relation among the various senses?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20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So bass includes fish-sense instrument-sense musical-range-sense</a:t>
            </a:r>
          </a:p>
          <a:p>
            <a:pPr eaLnBrk="1" hangingPunct="1"/>
            <a:endParaRPr lang="en-US" smtClean="0"/>
          </a:p>
          <a:p>
            <a:pPr eaLnBrk="1" hangingPunct="1"/>
            <a:r>
              <a:rPr lang="en-US" smtClean="0"/>
              <a:t>The </a:t>
            </a:r>
            <a:r>
              <a:rPr lang="en-US" b="1" smtClean="0"/>
              <a:t>noun</a:t>
            </a:r>
            <a:r>
              <a:rPr lang="en-US" smtClean="0"/>
              <a:t> "bass" has 8 senses in WordNet.</a:t>
            </a:r>
            <a:br>
              <a:rPr lang="en-US" smtClean="0"/>
            </a:br>
            <a:r>
              <a:rPr lang="en-US" smtClean="0"/>
              <a:t/>
            </a:r>
            <a:br>
              <a:rPr lang="en-US" smtClean="0"/>
            </a:br>
            <a:r>
              <a:rPr lang="en-US" smtClean="0"/>
              <a:t>1. </a:t>
            </a:r>
            <a:r>
              <a:rPr lang="en-US" b="1" smtClean="0"/>
              <a:t>bass</a:t>
            </a:r>
            <a:r>
              <a:rPr lang="en-US" smtClean="0"/>
              <a:t> -- (the lowest part of the musical range)</a:t>
            </a:r>
            <a:br>
              <a:rPr lang="en-US" smtClean="0"/>
            </a:br>
            <a:r>
              <a:rPr lang="en-US" smtClean="0"/>
              <a:t>2. </a:t>
            </a:r>
            <a:r>
              <a:rPr lang="en-US" b="1" smtClean="0"/>
              <a:t>bass</a:t>
            </a:r>
            <a:r>
              <a:rPr lang="en-US" smtClean="0"/>
              <a:t>, bass part -- (the lowest part in polyphonic music)</a:t>
            </a:r>
            <a:br>
              <a:rPr lang="en-US" smtClean="0"/>
            </a:br>
            <a:r>
              <a:rPr lang="en-US" smtClean="0"/>
              <a:t>3. </a:t>
            </a:r>
            <a:r>
              <a:rPr lang="en-US" b="1" smtClean="0"/>
              <a:t>bass</a:t>
            </a:r>
            <a:r>
              <a:rPr lang="en-US" smtClean="0"/>
              <a:t>, basso -- (an adult male singer with the lowest voice)</a:t>
            </a:r>
            <a:br>
              <a:rPr lang="en-US" smtClean="0"/>
            </a:br>
            <a:r>
              <a:rPr lang="en-US" smtClean="0"/>
              <a:t>4. sea bass, </a:t>
            </a:r>
            <a:r>
              <a:rPr lang="en-US" b="1" smtClean="0"/>
              <a:t>bass</a:t>
            </a:r>
            <a:r>
              <a:rPr lang="en-US" smtClean="0"/>
              <a:t> -- (the lean flesh of a saltwater fish of the family Serranidae)</a:t>
            </a:r>
            <a:br>
              <a:rPr lang="en-US" smtClean="0"/>
            </a:br>
            <a:r>
              <a:rPr lang="en-US" smtClean="0"/>
              <a:t>5. freshwater bass, </a:t>
            </a:r>
            <a:r>
              <a:rPr lang="en-US" b="1" smtClean="0"/>
              <a:t>bass</a:t>
            </a:r>
            <a:r>
              <a:rPr lang="en-US" smtClean="0"/>
              <a:t> -- (any of various North American freshwater fish with lean flesh (especially of the genus Micropterus))</a:t>
            </a:r>
            <a:br>
              <a:rPr lang="en-US" smtClean="0"/>
            </a:br>
            <a:r>
              <a:rPr lang="en-US" smtClean="0"/>
              <a:t>6. </a:t>
            </a:r>
            <a:r>
              <a:rPr lang="en-US" b="1" smtClean="0"/>
              <a:t>bass</a:t>
            </a:r>
            <a:r>
              <a:rPr lang="en-US" smtClean="0"/>
              <a:t>, bass voice, basso -- (the lowest adult male singing voice)</a:t>
            </a:r>
            <a:br>
              <a:rPr lang="en-US" smtClean="0"/>
            </a:br>
            <a:r>
              <a:rPr lang="en-US" smtClean="0"/>
              <a:t>7. </a:t>
            </a:r>
            <a:r>
              <a:rPr lang="en-US" b="1" smtClean="0"/>
              <a:t>bass</a:t>
            </a:r>
            <a:r>
              <a:rPr lang="en-US" smtClean="0"/>
              <a:t> -- (the member with the lowest range of a family of musical instruments)</a:t>
            </a:r>
            <a:br>
              <a:rPr lang="en-US" smtClean="0"/>
            </a:br>
            <a:r>
              <a:rPr lang="en-US" smtClean="0"/>
              <a:t>8. </a:t>
            </a:r>
            <a:r>
              <a:rPr lang="en-US" b="1" smtClean="0"/>
              <a:t>bass</a:t>
            </a:r>
            <a:r>
              <a:rPr lang="en-US" smtClean="0"/>
              <a:t> -- (nontechnical name for any of numerous edible marine and freshwater spiny-finned fishes)</a:t>
            </a:r>
            <a:br>
              <a:rPr lang="en-US" smtClean="0"/>
            </a:b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27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If you know the right attachment for “acquire a company for money”, </a:t>
            </a:r>
          </a:p>
          <a:p>
            <a:pPr eaLnBrk="1" hangingPunct="1"/>
            <a:r>
              <a:rPr lang="en-US" dirty="0" smtClean="0"/>
              <a:t>“purchase a car for money”</a:t>
            </a:r>
          </a:p>
          <a:p>
            <a:pPr eaLnBrk="1" hangingPunct="1"/>
            <a:endParaRPr lang="en-US" dirty="0" smtClean="0"/>
          </a:p>
          <a:p>
            <a:pPr eaLnBrk="1" hangingPunct="1"/>
            <a:r>
              <a:rPr lang="en-US" dirty="0" smtClean="0"/>
              <a:t>Can help you to decide the attachment for “buy books for money”</a:t>
            </a:r>
          </a:p>
          <a:p>
            <a:pPr eaLnBrk="1" hangingPunct="1"/>
            <a:endParaRPr lang="en-US" dirty="0" smtClean="0"/>
          </a:p>
          <a:p>
            <a:pPr eaLnBrk="1" hangingPunct="1"/>
            <a:r>
              <a:rPr lang="en-US" dirty="0" smtClean="0"/>
              <a:t>John assassinated the senator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a:t>
            </a:r>
            <a:r>
              <a:rPr lang="en-CA" dirty="0" err="1" smtClean="0"/>
              <a:t>spacial</a:t>
            </a:r>
            <a:r>
              <a:rPr lang="en-CA" dirty="0" smtClean="0"/>
              <a:t>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90081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4034231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86361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33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34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35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How does language convey meaning?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36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In generation.</a:t>
            </a:r>
          </a:p>
          <a:p>
            <a:pPr eaLnBrk="1" hangingPunct="1"/>
            <a:r>
              <a:rPr lang="en-US" smtClean="0"/>
              <a:t>Instrument with “with” if there is an agent</a:t>
            </a:r>
          </a:p>
          <a:p>
            <a:pPr eaLnBrk="1" hangingPunct="1"/>
            <a:r>
              <a:rPr lang="en-US" smtClean="0"/>
              <a:t>Otherwise it is the subject</a:t>
            </a:r>
          </a:p>
          <a:p>
            <a:pPr eaLnBrk="1" hangingPunct="1"/>
            <a:endParaRPr lang="en-US" smtClean="0"/>
          </a:p>
          <a:p>
            <a:pPr eaLnBrk="1" hangingPunct="1"/>
            <a:r>
              <a:rPr lang="en-US" smtClean="0"/>
              <a:t>Thematic hierarchy for assigning subject</a:t>
            </a:r>
          </a:p>
          <a:p>
            <a:pPr eaLnBrk="1" hangingPunct="1"/>
            <a:r>
              <a:rPr lang="en-US" smtClean="0"/>
              <a:t>Agent &gt; Instrument &gt; Theme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37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38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It is controversial whether a  finite list of thematic roles exists..</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39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40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t>Sentience</a:t>
            </a:r>
            <a:r>
              <a:rPr lang="en-US" smtClean="0"/>
              <a:t> refers to utilization of sensory organs, the ability to feel or perceive subjectively </a:t>
            </a:r>
          </a:p>
          <a:p>
            <a:pPr eaLnBrk="1" hangingPunct="1"/>
            <a:r>
              <a:rPr lang="en-US" smtClean="0"/>
              <a:t>Incremental theme</a:t>
            </a:r>
          </a:p>
          <a:p>
            <a:pPr eaLnBrk="1" hangingPunct="1"/>
            <a:r>
              <a:rPr lang="en-US" smtClean="0"/>
              <a:t>the apricot is the incremental theme in (3) since the progress of the eating event is reflected</a:t>
            </a:r>
          </a:p>
          <a:p>
            <a:pPr eaLnBrk="1" hangingPunct="1"/>
            <a:r>
              <a:rPr lang="en-US" smtClean="0"/>
              <a:t>in the amount of apricot remaining: when the apricot is half-eaten the event is half done,</a:t>
            </a:r>
          </a:p>
          <a:p>
            <a:pPr eaLnBrk="1" hangingPunct="1"/>
            <a:r>
              <a:rPr lang="en-US" smtClean="0"/>
              <a:t>when the apricot is two-thirds eaten, the event is two-thirds done, and so on.</a:t>
            </a:r>
          </a:p>
          <a:p>
            <a:pPr eaLnBrk="1" hangingPunct="1"/>
            <a:r>
              <a:rPr lang="en-US" smtClean="0"/>
              <a:t>(3) Taylor ate the apricot.</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41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42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43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44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45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46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47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We’ll accomplish this by attaching semantic formation rules to our syntactic CFG rules</a:t>
            </a:r>
          </a:p>
          <a:p>
            <a:pPr eaLnBrk="1" hangingPunct="1"/>
            <a:r>
              <a:rPr lang="en-US" smtClean="0"/>
              <a:t>This should be read as the semantics we attach to A can be computed from </a:t>
            </a:r>
          </a:p>
          <a:p>
            <a:pPr eaLnBrk="1" hangingPunct="1"/>
            <a:r>
              <a:rPr lang="en-US" smtClean="0"/>
              <a:t>some function applied to the semantics of A’s parts.</a:t>
            </a:r>
          </a:p>
          <a:p>
            <a:pPr eaLnBrk="1" hangingPunct="1"/>
            <a:r>
              <a:rPr lang="en-US" smtClean="0"/>
              <a:t>As we’ll see the class of actions performed by </a:t>
            </a:r>
            <a:r>
              <a:rPr lang="en-US" i="1" smtClean="0"/>
              <a:t>f</a:t>
            </a:r>
            <a:r>
              <a:rPr lang="en-US" smtClean="0"/>
              <a:t> in the following rule can be quite restricted.</a:t>
            </a:r>
          </a:p>
          <a:p>
            <a:pPr eaLnBrk="1" hangingPunct="1">
              <a:buFontTx/>
              <a:buChar char="•"/>
            </a:pPr>
            <a:r>
              <a:rPr lang="en-US" smtClean="0"/>
              <a:t>What does it mean for a syntactic constituent to have a meaning?</a:t>
            </a:r>
          </a:p>
          <a:p>
            <a:pPr eaLnBrk="1" hangingPunct="1"/>
            <a:r>
              <a:rPr lang="en-US" i="1" smtClean="0"/>
              <a:t>• </a:t>
            </a:r>
            <a:r>
              <a:rPr lang="en-US" smtClean="0"/>
              <a:t>What do these meanings have to be like so that they can be composed into</a:t>
            </a:r>
          </a:p>
          <a:p>
            <a:pPr eaLnBrk="1" hangingPunct="1"/>
            <a:r>
              <a:rPr lang="en-US" smtClean="0"/>
              <a:t>larger meanings?</a:t>
            </a:r>
          </a:p>
          <a:p>
            <a:pPr eaLnBrk="1" hangingPunct="1"/>
            <a:endParaRPr lang="en-US" smtClean="0"/>
          </a:p>
          <a:p>
            <a:pPr eaLnBrk="1" hangingPunct="1"/>
            <a:r>
              <a:rPr lang="en-US" smtClean="0"/>
              <a:t>Parallel development in programming languages… essentially identical compositional techniques</a:t>
            </a:r>
          </a:p>
          <a:p>
            <a:pPr eaLnBrk="1" hangingPunct="1"/>
            <a:r>
              <a:rPr lang="en-US" smtClean="0"/>
              <a:t>for the design of compilers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9F1276-072E-49FD-BE65-F55A476DE02D}" type="datetime1">
              <a:rPr lang="en-US" smtClean="0"/>
              <a:t>10/9/2014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95CD12-7F88-45AC-BBCC-9F3483D886F2}" type="datetime1">
              <a:rPr lang="en-US" smtClean="0"/>
              <a:t>10/9/2014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0886C4-A69E-4960-BA07-0D10D59177D4}" type="datetime1">
              <a:rPr lang="en-US" smtClean="0"/>
              <a:t>10/9/2014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A1E063A-08A1-4EBA-BC96-AB15F2FDDC14}" type="datetime1">
              <a:rPr lang="en-US" smtClean="0"/>
              <a:t>10/9/2014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2CC4F24-4872-4F10-AAF3-0241838976C9}" type="datetime1">
              <a:rPr lang="en-US" smtClean="0"/>
              <a:t>10/9/2014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554A7D85-E137-4CBC-B593-A0403F10C980}" type="datetime1">
              <a:rPr lang="en-US" smtClean="0"/>
              <a:t>10/9/2014</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07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8613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22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046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5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BEE3F6-38A3-43FD-859F-EC176928F1F9}" type="datetime1">
              <a:rPr lang="en-US" smtClean="0"/>
              <a:t>10/9/2014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278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64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255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71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42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507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0671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779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000000"/>
                </a:solidFill>
              </a:rPr>
              <a:t>CPSC 422, Lecture 23</a:t>
            </a:r>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42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398154-77A1-4E71-81C5-8E62DC6ECAF8}" type="datetime1">
              <a:rPr lang="en-US" smtClean="0"/>
              <a:t>10/9/2014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9DFCAAD-FC4B-41CD-A173-981164F9F9CD}" type="datetime1">
              <a:rPr lang="en-US" smtClean="0"/>
              <a:t>10/9/2014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D4093F6-183F-45BB-B095-D7F68A725AE3}" type="datetime1">
              <a:rPr lang="en-US" smtClean="0"/>
              <a:t>10/9/2014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EA7E85E-2243-4FF7-962E-1C7584E754BB}" type="datetime1">
              <a:rPr lang="en-US" smtClean="0"/>
              <a:t>10/9/2014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DDD12A0-89D6-421D-8FC8-C1FAD74C95D3}" type="datetime1">
              <a:rPr lang="en-US" smtClean="0"/>
              <a:t>10/9/2014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2B6D771-D40F-47E7-82B7-E7D8C6C5363D}" type="datetime1">
              <a:rPr lang="en-US" smtClean="0"/>
              <a:t>10/9/2014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67605F-114B-4510-9838-B91CC745458B}" type="datetime1">
              <a:rPr lang="en-US" smtClean="0"/>
              <a:t>10/9/2014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51EF0D62-0B33-4320-BB8D-A96B96BAACCE}" type="datetime1">
              <a:rPr lang="en-US" smtClean="0"/>
              <a:t>10/9/2014</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CPSC503 Winter 2014</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 422, Lecture 23</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8813249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41.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notesSlide" Target="../notesSlides/notesSlide11.xml"/><Relationship Id="rId7" Type="http://schemas.openxmlformats.org/officeDocument/2006/relationships/image" Target="../media/image24.emf"/><Relationship Id="rId12" Type="http://schemas.openxmlformats.org/officeDocument/2006/relationships/image" Target="../media/image29.emf"/><Relationship Id="rId17"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customXml" Target="../ink/ink21.xml"/><Relationship Id="rId1" Type="http://schemas.openxmlformats.org/officeDocument/2006/relationships/vmlDrawing" Target="../drawings/vmlDrawing6.v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42.w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oleObject" Target="../embeddings/oleObject12.bin"/><Relationship Id="rId9" Type="http://schemas.openxmlformats.org/officeDocument/2006/relationships/image" Target="../media/image26.emf"/><Relationship Id="rId14" Type="http://schemas.openxmlformats.org/officeDocument/2006/relationships/image" Target="../media/image3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23.xml"/><Relationship Id="rId4" Type="http://schemas.openxmlformats.org/officeDocument/2006/relationships/image" Target="../media/image4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25.xml"/><Relationship Id="rId4" Type="http://schemas.openxmlformats.org/officeDocument/2006/relationships/image" Target="../media/image46.emf"/></Relationships>
</file>

<file path=ppt/slides/_rels/slide25.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48.emf"/><Relationship Id="rId7"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50.png"/><Relationship Id="rId4" Type="http://schemas.openxmlformats.org/officeDocument/2006/relationships/image" Target="../media/image49.emf"/><Relationship Id="rId9" Type="http://schemas.openxmlformats.org/officeDocument/2006/relationships/image" Target="../media/image5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customXml" Target="../ink/ink29.xml"/><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19.emf"/><Relationship Id="rId21" Type="http://schemas.openxmlformats.org/officeDocument/2006/relationships/image" Target="../media/image10.emf"/><Relationship Id="rId34" Type="http://schemas.openxmlformats.org/officeDocument/2006/relationships/customXml" Target="../ink/ink15.xml"/><Relationship Id="rId42" Type="http://schemas.openxmlformats.org/officeDocument/2006/relationships/customXml" Target="../ink/ink19.xml"/><Relationship Id="rId7" Type="http://schemas.openxmlformats.org/officeDocument/2006/relationships/image" Target="../media/image3.wmf"/><Relationship Id="rId2" Type="http://schemas.openxmlformats.org/officeDocument/2006/relationships/slideLayout" Target="../slideLayouts/slideLayout4.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4.emf"/><Relationship Id="rId41" Type="http://schemas.openxmlformats.org/officeDocument/2006/relationships/image" Target="../media/image2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18.emf"/><Relationship Id="rId40" Type="http://schemas.openxmlformats.org/officeDocument/2006/relationships/customXml" Target="../ink/ink18.xml"/><Relationship Id="rId5" Type="http://schemas.openxmlformats.org/officeDocument/2006/relationships/image" Target="../media/image2.wmf"/><Relationship Id="rId15" Type="http://schemas.openxmlformats.org/officeDocument/2006/relationships/image" Target="../media/image7.emf"/><Relationship Id="rId23" Type="http://schemas.openxmlformats.org/officeDocument/2006/relationships/image" Target="../media/image11.emf"/><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9.emf"/><Relationship Id="rId31"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13.emf"/><Relationship Id="rId30" Type="http://schemas.openxmlformats.org/officeDocument/2006/relationships/customXml" Target="../ink/ink13.xml"/><Relationship Id="rId35" Type="http://schemas.openxmlformats.org/officeDocument/2006/relationships/image" Target="../media/image17.emf"/><Relationship Id="rId43" Type="http://schemas.openxmlformats.org/officeDocument/2006/relationships/image" Target="../media/image21.emf"/><Relationship Id="rId8" Type="http://schemas.openxmlformats.org/officeDocument/2006/relationships/customXml" Target="../ink/ink2.xml"/><Relationship Id="rId3" Type="http://schemas.openxmlformats.org/officeDocument/2006/relationships/notesSlide" Target="../notesSlides/notesSlide3.xml"/><Relationship Id="rId12" Type="http://schemas.openxmlformats.org/officeDocument/2006/relationships/customXml" Target="../ink/ink4.xml"/><Relationship Id="rId17" Type="http://schemas.openxmlformats.org/officeDocument/2006/relationships/image" Target="../media/image8.emf"/><Relationship Id="rId25" Type="http://schemas.openxmlformats.org/officeDocument/2006/relationships/image" Target="../media/image12.emf"/><Relationship Id="rId33" Type="http://schemas.openxmlformats.org/officeDocument/2006/relationships/image" Target="../media/image16.emf"/><Relationship Id="rId38" Type="http://schemas.openxmlformats.org/officeDocument/2006/relationships/customXml" Target="../ink/ink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customXml" Target="../ink/ink31.xml"/><Relationship Id="rId4" Type="http://schemas.openxmlformats.org/officeDocument/2006/relationships/image" Target="../media/image5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64.emf"/><Relationship Id="rId26" Type="http://schemas.openxmlformats.org/officeDocument/2006/relationships/image" Target="../media/image68.emf"/><Relationship Id="rId3" Type="http://schemas.openxmlformats.org/officeDocument/2006/relationships/customXml" Target="../ink/ink32.xml"/><Relationship Id="rId21" Type="http://schemas.openxmlformats.org/officeDocument/2006/relationships/customXml" Target="../ink/ink41.xml"/><Relationship Id="rId34" Type="http://schemas.openxmlformats.org/officeDocument/2006/relationships/image" Target="../media/image72.emf"/><Relationship Id="rId7" Type="http://schemas.openxmlformats.org/officeDocument/2006/relationships/customXml" Target="../ink/ink34.xml"/><Relationship Id="rId12" Type="http://schemas.openxmlformats.org/officeDocument/2006/relationships/image" Target="../media/image61.emf"/><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2" Type="http://schemas.openxmlformats.org/officeDocument/2006/relationships/notesSlide" Target="../notesSlides/notesSlide41.xml"/><Relationship Id="rId16" Type="http://schemas.openxmlformats.org/officeDocument/2006/relationships/image" Target="../media/image63.emf"/><Relationship Id="rId20" Type="http://schemas.openxmlformats.org/officeDocument/2006/relationships/image" Target="../media/image65.emf"/><Relationship Id="rId29" Type="http://schemas.openxmlformats.org/officeDocument/2006/relationships/customXml" Target="../ink/ink45.xml"/><Relationship Id="rId1" Type="http://schemas.openxmlformats.org/officeDocument/2006/relationships/slideLayout" Target="../slideLayouts/slideLayout2.xml"/><Relationship Id="rId6" Type="http://schemas.openxmlformats.org/officeDocument/2006/relationships/image" Target="../media/image58.emf"/><Relationship Id="rId11" Type="http://schemas.openxmlformats.org/officeDocument/2006/relationships/customXml" Target="../ink/ink36.xml"/><Relationship Id="rId24" Type="http://schemas.openxmlformats.org/officeDocument/2006/relationships/image" Target="../media/image67.emf"/><Relationship Id="rId32" Type="http://schemas.openxmlformats.org/officeDocument/2006/relationships/image" Target="../media/image71.emf"/><Relationship Id="rId5" Type="http://schemas.openxmlformats.org/officeDocument/2006/relationships/customXml" Target="../ink/ink33.xml"/><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69.emf"/><Relationship Id="rId10" Type="http://schemas.openxmlformats.org/officeDocument/2006/relationships/image" Target="../media/image60.emf"/><Relationship Id="rId19" Type="http://schemas.openxmlformats.org/officeDocument/2006/relationships/customXml" Target="../ink/ink40.xml"/><Relationship Id="rId31" Type="http://schemas.openxmlformats.org/officeDocument/2006/relationships/customXml" Target="../ink/ink46.xml"/><Relationship Id="rId4" Type="http://schemas.openxmlformats.org/officeDocument/2006/relationships/image" Target="../media/image57.emf"/><Relationship Id="rId9" Type="http://schemas.openxmlformats.org/officeDocument/2006/relationships/customXml" Target="../ink/ink35.xml"/><Relationship Id="rId14" Type="http://schemas.openxmlformats.org/officeDocument/2006/relationships/image" Target="../media/image62.emf"/><Relationship Id="rId22" Type="http://schemas.openxmlformats.org/officeDocument/2006/relationships/image" Target="../media/image66.emf"/><Relationship Id="rId27" Type="http://schemas.openxmlformats.org/officeDocument/2006/relationships/customXml" Target="../ink/ink44.xml"/><Relationship Id="rId30" Type="http://schemas.openxmlformats.org/officeDocument/2006/relationships/image" Target="../media/image70.emf"/><Relationship Id="rId8" Type="http://schemas.openxmlformats.org/officeDocument/2006/relationships/image" Target="../media/image59.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49.xml"/><Relationship Id="rId4" Type="http://schemas.openxmlformats.org/officeDocument/2006/relationships/image" Target="../media/image7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notesSlide" Target="../notesSlides/notesSlide6.xml"/><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w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oleObject" Target="../embeddings/oleObject3.bin"/><Relationship Id="rId9" Type="http://schemas.openxmlformats.org/officeDocument/2006/relationships/image" Target="../media/image26.emf"/><Relationship Id="rId14" Type="http://schemas.openxmlformats.org/officeDocument/2006/relationships/image" Target="../media/image3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8.wmf"/><Relationship Id="rId3" Type="http://schemas.openxmlformats.org/officeDocument/2006/relationships/notesSlide" Target="../notesSlides/notesSlide8.xml"/><Relationship Id="rId7" Type="http://schemas.openxmlformats.org/officeDocument/2006/relationships/image" Target="../media/image35.wmf"/><Relationship Id="rId12" Type="http://schemas.openxmlformats.org/officeDocument/2006/relationships/oleObject" Target="../embeddings/oleObject9.bin"/><Relationship Id="rId17" Type="http://schemas.openxmlformats.org/officeDocument/2006/relationships/image" Target="../media/image40.emf"/><Relationship Id="rId2" Type="http://schemas.openxmlformats.org/officeDocument/2006/relationships/slideLayout" Target="../slideLayouts/slideLayout14.xml"/><Relationship Id="rId16" Type="http://schemas.openxmlformats.org/officeDocument/2006/relationships/customXml" Target="../ink/ink20.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6.wmf"/><Relationship Id="rId1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D33A3DC5-5C23-4CCC-BB81-7B5642A6617C}" type="datetime1">
              <a:rPr lang="en-US" smtClean="0"/>
              <a:t>10/9/2014</a:t>
            </a:fld>
            <a:endParaRPr lang="en-US"/>
          </a:p>
        </p:txBody>
      </p:sp>
      <p:sp>
        <p:nvSpPr>
          <p:cNvPr id="1029" name="Footer Placeholder 4"/>
          <p:cNvSpPr>
            <a:spLocks noGrp="1"/>
          </p:cNvSpPr>
          <p:nvPr>
            <p:ph type="ftr" sz="quarter" idx="11"/>
          </p:nvPr>
        </p:nvSpPr>
        <p:spPr>
          <a:noFill/>
        </p:spPr>
        <p:txBody>
          <a:bodyPr/>
          <a:lstStyle/>
          <a:p>
            <a:r>
              <a:rPr lang="en-US" smtClean="0"/>
              <a:t>CPSC503 Winter 2014</a:t>
            </a:r>
            <a:endParaRPr lang="en-US"/>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smtClean="0"/>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smtClean="0"/>
          </a:p>
          <a:p>
            <a:pPr eaLnBrk="1" hangingPunct="1"/>
            <a:r>
              <a:rPr lang="en-US" dirty="0" smtClean="0"/>
              <a:t>Lecture 11</a:t>
            </a:r>
          </a:p>
          <a:p>
            <a:pPr eaLnBrk="1" hangingPunct="1"/>
            <a:r>
              <a:rPr lang="en-US" dirty="0" smtClean="0"/>
              <a:t>Giuseppe </a:t>
            </a:r>
            <a:r>
              <a:rPr lang="en-US" dirty="0" err="1" smtClean="0"/>
              <a:t>Carenini</a:t>
            </a:r>
            <a:endParaRPr lang="en-US" dirty="0" smtClean="0"/>
          </a:p>
        </p:txBody>
      </p:sp>
      <mc:AlternateContent xmlns:mc="http://schemas.openxmlformats.org/markup-compatibility/2006">
        <mc:Choice xmlns:p14="http://schemas.microsoft.com/office/powerpoint/2010/main" Requires="p14">
          <p:contentPart p14:bwMode="auto" r:id="rId3">
            <p14:nvContentPartPr>
              <p14:cNvPr id="1033" name="Ink 9"/>
              <p14:cNvContentPartPr>
                <a14:cpLocks xmlns:a14="http://schemas.microsoft.com/office/drawing/2010/main" noRot="1" noChangeAspect="1" noEditPoints="1" noChangeArrowheads="1" noChangeShapeType="1"/>
              </p14:cNvContentPartPr>
              <p14:nvPr/>
            </p14:nvContentPartPr>
            <p14:xfrm>
              <a:off x="2009775" y="5745163"/>
              <a:ext cx="381000" cy="231775"/>
            </p14:xfrm>
          </p:contentPart>
        </mc:Choice>
        <mc:Fallback>
          <p:pic>
            <p:nvPicPr>
              <p:cNvPr id="1033" name="Ink 9"/>
              <p:cNvPicPr>
                <a:picLocks noRot="1" noChangeAspect="1" noEditPoints="1" noChangeArrowheads="1" noChangeShapeType="1"/>
              </p:cNvPicPr>
              <p:nvPr/>
            </p:nvPicPr>
            <p:blipFill>
              <a:blip r:embed="rId4"/>
              <a:stretch>
                <a:fillRect/>
              </a:stretch>
            </p:blipFill>
            <p:spPr>
              <a:xfrm>
                <a:off x="2004013" y="5736166"/>
                <a:ext cx="399726" cy="252649"/>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C9A93A54-92EB-4E1E-9F91-3EDAA14B52AF}" type="datetime1">
              <a:rPr lang="en-US" smtClean="0"/>
              <a:t>10/9/2014</a:t>
            </a:fld>
            <a:endParaRPr lang="en-US"/>
          </a:p>
        </p:txBody>
      </p:sp>
      <p:sp>
        <p:nvSpPr>
          <p:cNvPr id="25608" name="Footer Placeholder 5"/>
          <p:cNvSpPr>
            <a:spLocks noGrp="1"/>
          </p:cNvSpPr>
          <p:nvPr>
            <p:ph type="ftr" sz="quarter" idx="11"/>
          </p:nvPr>
        </p:nvSpPr>
        <p:spPr>
          <a:noFill/>
        </p:spPr>
        <p:txBody>
          <a:bodyPr/>
          <a:lstStyle/>
          <a:p>
            <a:r>
              <a:rPr lang="en-US" smtClean="0"/>
              <a:t>CPSC503 Winter 2014</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10</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81928"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04800" y="1295400"/>
            <a:ext cx="8137525" cy="946150"/>
          </a:xfrm>
          <a:prstGeom prst="rect">
            <a:avLst/>
          </a:prstGeom>
          <a:noFill/>
          <a:ln w="9525">
            <a:noFill/>
            <a:miter lim="800000"/>
            <a:headEnd/>
            <a:tailEnd/>
          </a:ln>
        </p:spPr>
        <p:txBody>
          <a:bodyPr>
            <a:spAutoFit/>
          </a:bodyPr>
          <a:lstStyle/>
          <a:p>
            <a:pPr algn="ctr"/>
            <a:r>
              <a:rPr lang="en-US" sz="2800" i="1" dirty="0">
                <a:solidFill>
                  <a:schemeClr val="accent2"/>
                </a:solidFill>
                <a:latin typeface="Comic Sans MS" pitchFamily="66" charset="0"/>
              </a:rPr>
              <a:t>Semantics attached to one daughter is applied to semantics of the other daughter(s).</a:t>
            </a:r>
            <a:endParaRPr lang="en-US" sz="2800" i="1" dirty="0">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DC0A4EF4-6B4B-4F54-AF21-B673B343DF56}" type="datetime1">
              <a:rPr lang="en-US" smtClean="0"/>
              <a:t>10/9/2014</a:t>
            </a:fld>
            <a:endParaRPr lang="en-US"/>
          </a:p>
        </p:txBody>
      </p:sp>
      <p:sp>
        <p:nvSpPr>
          <p:cNvPr id="26635" name="Footer Placeholder 4"/>
          <p:cNvSpPr>
            <a:spLocks noGrp="1"/>
          </p:cNvSpPr>
          <p:nvPr>
            <p:ph type="ftr" sz="quarter" idx="11"/>
          </p:nvPr>
        </p:nvSpPr>
        <p:spPr>
          <a:noFill/>
        </p:spPr>
        <p:txBody>
          <a:bodyPr/>
          <a:lstStyle/>
          <a:p>
            <a:r>
              <a:rPr lang="en-US" smtClean="0"/>
              <a:t>CPSC503 Winter 2014</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11</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dirty="0">
                <a:latin typeface="Comic Sans MS" pitchFamily="66" charset="0"/>
              </a:rPr>
              <a:t>S -&gt; NP VP</a:t>
            </a:r>
          </a:p>
          <a:p>
            <a:pPr marL="342900" indent="-342900">
              <a:spcBef>
                <a:spcPct val="20000"/>
              </a:spcBef>
              <a:buFontTx/>
              <a:buChar char="•"/>
            </a:pPr>
            <a:r>
              <a:rPr lang="en-US" sz="2400" dirty="0">
                <a:latin typeface="Comic Sans MS" pitchFamily="66" charset="0"/>
              </a:rPr>
              <a:t>VP -&gt; Verb NP</a:t>
            </a:r>
          </a:p>
          <a:p>
            <a:pPr marL="342900" indent="-342900">
              <a:spcBef>
                <a:spcPct val="20000"/>
              </a:spcBef>
              <a:buFontTx/>
              <a:buChar char="•"/>
            </a:pPr>
            <a:r>
              <a:rPr lang="en-US" sz="2400" dirty="0">
                <a:latin typeface="Comic Sans MS" pitchFamily="66" charset="0"/>
              </a:rPr>
              <a:t>Verb -&gt; serves</a:t>
            </a: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PropNoun</a:t>
            </a:r>
            <a:endParaRPr lang="en-US" sz="2400" dirty="0">
              <a:latin typeface="Comic Sans MS" pitchFamily="66" charset="0"/>
            </a:endParaRP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MassNoun</a:t>
            </a:r>
            <a:endParaRPr lang="en-US" sz="2400"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PropNoun</a:t>
            </a:r>
            <a:r>
              <a:rPr lang="en-US" sz="2400" dirty="0">
                <a:latin typeface="Comic Sans MS" pitchFamily="66" charset="0"/>
              </a:rPr>
              <a:t> -&gt; </a:t>
            </a:r>
            <a:r>
              <a:rPr lang="en-US" sz="2400" i="1" dirty="0" err="1">
                <a:latin typeface="Comic Sans MS" pitchFamily="66" charset="0"/>
              </a:rPr>
              <a:t>AyCaramba</a:t>
            </a:r>
            <a:endParaRPr lang="en-US" sz="2400" i="1"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MassNoun</a:t>
            </a:r>
            <a:r>
              <a:rPr lang="en-US" sz="2400" dirty="0">
                <a:latin typeface="Comic Sans MS" pitchFamily="66" charset="0"/>
              </a:rPr>
              <a:t> -&gt; </a:t>
            </a:r>
            <a:r>
              <a:rPr lang="en-US" sz="2400" i="1" dirty="0">
                <a:latin typeface="Comic Sans MS" pitchFamily="66" charset="0"/>
              </a:rPr>
              <a:t>meat</a:t>
            </a:r>
            <a:r>
              <a:rPr lang="en-US" sz="2800" b="1" dirty="0">
                <a:solidFill>
                  <a:srgbClr val="008000"/>
                </a:solidFill>
                <a:latin typeface="Comic Sans MS" pitchFamily="66" charset="0"/>
              </a:rPr>
              <a:t>	</a:t>
            </a:r>
            <a:endParaRPr lang="en-US" sz="2400" b="1" dirty="0">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82953" name="Equation" r:id="rId4" imgW="2933640" imgH="203040" progId="Equation.3">
                  <p:embed/>
                </p:oleObj>
              </mc:Choice>
              <mc:Fallback>
                <p:oleObj name="Equation" r:id="rId4" imgW="2933640" imgH="203040" progId="Equation.3">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grpSp>
        <p:nvGrpSpPr>
          <p:cNvPr id="2" name="Group 190"/>
          <p:cNvGrpSpPr/>
          <p:nvPr/>
        </p:nvGrpSpPr>
        <p:grpSpPr>
          <a:xfrm>
            <a:off x="2590800" y="685800"/>
            <a:ext cx="5791200" cy="381000"/>
            <a:chOff x="2590800" y="685800"/>
            <a:chExt cx="5791200" cy="381000"/>
          </a:xfrm>
        </p:grpSpPr>
        <p:grpSp>
          <p:nvGrpSpPr>
            <p:cNvPr id="3"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6"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7"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8"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9"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10"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11"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2"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3"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4"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5"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8"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9"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10"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11"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2"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3"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4"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5"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8"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9"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10"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11"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2"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3" cstate="print"/>
              <a:srcRect/>
              <a:stretch>
                <a:fillRect/>
              </a:stretch>
            </p:blipFill>
            <p:spPr bwMode="auto">
              <a:xfrm>
                <a:off x="4816" y="1768"/>
                <a:ext cx="34" cy="150"/>
              </a:xfrm>
              <a:prstGeom prst="rect">
                <a:avLst/>
              </a:prstGeom>
              <a:noFill/>
              <a:ln w="9525">
                <a:noFill/>
                <a:miter lim="800000"/>
                <a:headEnd/>
                <a:tailEnd/>
              </a:ln>
            </p:spPr>
          </p:pic>
        </p:gr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grpSp>
        <p:nvGrpSpPr>
          <p:cNvPr id="4"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6"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7"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8"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9"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10"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11"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2"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3"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4"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5"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8"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9"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10"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11"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2"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3"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4"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5"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8"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9"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10"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11"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2"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3"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7526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mc:Choice xmlns:p14="http://schemas.microsoft.com/office/powerpoint/2010/main" Requires="p14">
          <p:contentPart p14:bwMode="auto" r:id="rId16">
            <p14:nvContentPartPr>
              <p14:cNvPr id="82947" name="Ink 3"/>
              <p14:cNvContentPartPr>
                <a14:cpLocks xmlns:a14="http://schemas.microsoft.com/office/drawing/2010/main" noRot="1" noChangeAspect="1" noEditPoints="1" noChangeArrowheads="1" noChangeShapeType="1"/>
              </p14:cNvContentPartPr>
              <p14:nvPr/>
            </p14:nvContentPartPr>
            <p14:xfrm>
              <a:off x="2574925" y="787400"/>
              <a:ext cx="136525" cy="161925"/>
            </p14:xfrm>
          </p:contentPart>
        </mc:Choice>
        <mc:Fallback>
          <p:pic>
            <p:nvPicPr>
              <p:cNvPr id="82947" name="Ink 3"/>
              <p:cNvPicPr>
                <a:picLocks noRot="1" noChangeAspect="1" noEditPoints="1" noChangeArrowheads="1" noChangeShapeType="1"/>
              </p:cNvPicPr>
              <p:nvPr/>
            </p:nvPicPr>
            <p:blipFill>
              <a:blip r:embed="rId17"/>
              <a:stretch>
                <a:fillRect/>
              </a:stretch>
            </p:blipFill>
            <p:spPr>
              <a:xfrm>
                <a:off x="2565584" y="778044"/>
                <a:ext cx="155926" cy="18279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90" grpId="0" animBg="1" autoUpdateAnimBg="0"/>
      <p:bldP spid="19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12BB1D0E-3F6A-4A38-A3F3-E48366EDE1B0}" type="datetime1">
              <a:rPr lang="en-US" smtClean="0"/>
              <a:t>10/9/2014</a:t>
            </a:fld>
            <a:endParaRPr lang="en-US"/>
          </a:p>
        </p:txBody>
      </p:sp>
      <p:sp>
        <p:nvSpPr>
          <p:cNvPr id="39939" name="Footer Placeholder 4"/>
          <p:cNvSpPr>
            <a:spLocks noGrp="1"/>
          </p:cNvSpPr>
          <p:nvPr>
            <p:ph type="ftr" sz="quarter" idx="11"/>
          </p:nvPr>
        </p:nvSpPr>
        <p:spPr>
          <a:noFill/>
        </p:spPr>
        <p:txBody>
          <a:bodyPr/>
          <a:lstStyle/>
          <a:p>
            <a:r>
              <a:rPr lang="en-US" smtClean="0"/>
              <a:t>CPSC503 Winter 2014</a:t>
            </a:r>
            <a:endParaRPr lang="en-US"/>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12</a:t>
            </a:fld>
            <a:endParaRPr lang="en-US" smtClean="0"/>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762000" y="1371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dirty="0" smtClean="0"/>
              <a:t> Text Book: Representation and Inference for Natural Language : A First Course in Computational Semantics </a:t>
            </a:r>
            <a:r>
              <a:rPr lang="en-US" sz="2800" i="1" dirty="0" smtClean="0"/>
              <a:t>Patrick Blackburn and Johan </a:t>
            </a:r>
            <a:r>
              <a:rPr lang="en-US" sz="2800" i="1" dirty="0" err="1" smtClean="0"/>
              <a:t>Bos</a:t>
            </a:r>
            <a:r>
              <a:rPr lang="en-US" sz="2800" i="1" dirty="0" smtClean="0"/>
              <a:t>, </a:t>
            </a:r>
            <a:r>
              <a:rPr lang="en-US" sz="2800" b="1" i="1" dirty="0" smtClean="0"/>
              <a:t>2005</a:t>
            </a:r>
            <a:r>
              <a:rPr lang="en-US" sz="2800" i="1" dirty="0" smtClean="0"/>
              <a:t>, </a:t>
            </a:r>
            <a:r>
              <a:rPr lang="en-CA" sz="2800" dirty="0" smtClean="0"/>
              <a:t>CSLI</a:t>
            </a:r>
            <a:endParaRPr lang="en-US" sz="2800" i="1" dirty="0" smtClean="0"/>
          </a:p>
          <a:p>
            <a:endParaRPr lang="en-US" sz="2800" i="1" dirty="0" smtClean="0"/>
          </a:p>
          <a:p>
            <a:pPr>
              <a:buFont typeface="Arial" pitchFamily="34" charset="0"/>
              <a:buChar char="•"/>
            </a:pPr>
            <a:r>
              <a:rPr lang="en-US" sz="2800" i="1" dirty="0" smtClean="0"/>
              <a:t> </a:t>
            </a:r>
            <a:r>
              <a:rPr lang="en-CA" sz="2800" i="1" dirty="0" smtClean="0"/>
              <a:t>J. </a:t>
            </a:r>
            <a:r>
              <a:rPr lang="en-CA" sz="2800" i="1" dirty="0" err="1" smtClean="0"/>
              <a:t>Bos</a:t>
            </a:r>
            <a:r>
              <a:rPr lang="en-CA" sz="2800" i="1" dirty="0" smtClean="0"/>
              <a:t> (</a:t>
            </a:r>
            <a:r>
              <a:rPr lang="en-CA" sz="2800" b="1" i="1" dirty="0" smtClean="0"/>
              <a:t>2011</a:t>
            </a:r>
            <a:r>
              <a:rPr lang="en-CA" sz="2800" i="1" dirty="0" smtClean="0"/>
              <a:t>): A Survey of Computational Semantics: Representation, Inference and Knowledge in Wide-Coverage Text Understanding. </a:t>
            </a:r>
            <a:r>
              <a:rPr lang="en-CA" sz="2800" dirty="0" smtClean="0"/>
              <a:t>Language and Linguistics Compass 5(6): 336–366</a:t>
            </a:r>
            <a:r>
              <a:rPr lang="en-CA" sz="2800" i="1" dirty="0" smtClean="0"/>
              <a:t>.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31B5D4CB-66AB-4217-AB04-8EA3B18A4F2B}" type="datetime1">
              <a:rPr lang="en-US" smtClean="0"/>
              <a:t>10/9/2014</a:t>
            </a:fld>
            <a:endParaRPr lang="en-US"/>
          </a:p>
        </p:txBody>
      </p:sp>
      <p:sp>
        <p:nvSpPr>
          <p:cNvPr id="3077" name="Footer Placeholder 5"/>
          <p:cNvSpPr>
            <a:spLocks noGrp="1"/>
          </p:cNvSpPr>
          <p:nvPr>
            <p:ph type="ftr" sz="quarter" idx="11"/>
          </p:nvPr>
        </p:nvSpPr>
        <p:spPr>
          <a:noFill/>
        </p:spPr>
        <p:txBody>
          <a:bodyPr/>
          <a:lstStyle/>
          <a:p>
            <a:r>
              <a:rPr lang="en-US" smtClean="0"/>
              <a:t>CPSC503 Winter 2014</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13</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a:t>
            </a:r>
            <a:r>
              <a:rPr lang="en-US" dirty="0" smtClean="0"/>
              <a:t>9 Oct</a:t>
            </a:r>
            <a:r>
              <a:rPr lang="en-US" dirty="0" smtClean="0"/>
              <a:t/>
            </a:r>
            <a:br>
              <a:rPr lang="en-US" dirty="0" smtClean="0"/>
            </a:br>
            <a:r>
              <a:rPr lang="en-US" dirty="0" smtClean="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A7160C49-C347-4168-BAA6-B8A77FE3452A}" type="datetime1">
              <a:rPr lang="en-US" smtClean="0"/>
              <a:t>10/9/2014</a:t>
            </a:fld>
            <a:endParaRPr lang="en-US"/>
          </a:p>
        </p:txBody>
      </p:sp>
      <p:sp>
        <p:nvSpPr>
          <p:cNvPr id="4110" name="Footer Placeholder 4"/>
          <p:cNvSpPr>
            <a:spLocks noGrp="1"/>
          </p:cNvSpPr>
          <p:nvPr>
            <p:ph type="ftr" sz="quarter" idx="11"/>
          </p:nvPr>
        </p:nvSpPr>
        <p:spPr>
          <a:noFill/>
        </p:spPr>
        <p:txBody>
          <a:bodyPr/>
          <a:lstStyle/>
          <a:p>
            <a:r>
              <a:rPr lang="en-US" smtClean="0"/>
              <a:t>CPSC503 Winter 2014</a:t>
            </a:r>
            <a:endParaRPr lang="en-US"/>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14</a:t>
            </a:fld>
            <a:endParaRPr lang="en-US" smtClean="0"/>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smtClean="0"/>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dirty="0">
                <a:solidFill>
                  <a:schemeClr val="accent2"/>
                </a:solidFill>
              </a:rPr>
              <a:t>L</a:t>
            </a:r>
            <a:r>
              <a:rPr lang="en-US" sz="3200" dirty="0" smtClean="0">
                <a:solidFill>
                  <a:schemeClr val="accent2"/>
                </a:solidFill>
              </a:rPr>
              <a:t>emma:</a:t>
            </a:r>
            <a:r>
              <a:rPr lang="en-US" sz="3200" dirty="0" smtClean="0"/>
              <a:t> </a:t>
            </a:r>
            <a:endParaRPr lang="en-US" sz="3200" dirty="0" smtClean="0"/>
          </a:p>
          <a:p>
            <a:pPr lvl="1" eaLnBrk="1" hangingPunct="1"/>
            <a:r>
              <a:rPr lang="en-US" sz="3200" dirty="0" smtClean="0"/>
              <a:t> </a:t>
            </a:r>
            <a:r>
              <a:rPr lang="en-US" sz="3200" dirty="0" smtClean="0">
                <a:solidFill>
                  <a:schemeClr val="accent2"/>
                </a:solidFill>
              </a:rPr>
              <a:t>O</a:t>
            </a:r>
            <a:r>
              <a:rPr lang="en-US" sz="3200" dirty="0" smtClean="0"/>
              <a:t>rthographic form + </a:t>
            </a:r>
          </a:p>
          <a:p>
            <a:pPr lvl="1" eaLnBrk="1" hangingPunct="1"/>
            <a:r>
              <a:rPr lang="en-US" sz="3200" dirty="0" smtClean="0"/>
              <a:t> </a:t>
            </a:r>
            <a:r>
              <a:rPr lang="en-US" sz="3200" dirty="0" smtClean="0">
                <a:solidFill>
                  <a:schemeClr val="accent2"/>
                </a:solidFill>
              </a:rPr>
              <a:t>P</a:t>
            </a:r>
            <a:r>
              <a:rPr lang="en-US" sz="3200" dirty="0" smtClean="0"/>
              <a:t>honological form + </a:t>
            </a:r>
          </a:p>
          <a:p>
            <a:pPr lvl="1" eaLnBrk="1" hangingPunct="1"/>
            <a:r>
              <a:rPr lang="en-US" sz="3200" dirty="0" smtClean="0">
                <a:solidFill>
                  <a:schemeClr val="accent2"/>
                </a:solidFill>
              </a:rPr>
              <a:t> M</a:t>
            </a:r>
            <a:r>
              <a:rPr lang="en-US" sz="3200" dirty="0" smtClean="0"/>
              <a:t>eaning </a:t>
            </a:r>
            <a:r>
              <a:rPr lang="en-US" sz="3200" dirty="0" smtClean="0">
                <a:solidFill>
                  <a:schemeClr val="accent2"/>
                </a:solidFill>
              </a:rPr>
              <a:t>(sense)</a:t>
            </a:r>
          </a:p>
        </p:txBody>
      </p:sp>
      <p:sp>
        <p:nvSpPr>
          <p:cNvPr id="595972" name="Rectangle 4"/>
          <p:cNvSpPr>
            <a:spLocks noChangeArrowheads="1"/>
          </p:cNvSpPr>
          <p:nvPr/>
        </p:nvSpPr>
        <p:spPr bwMode="auto">
          <a:xfrm>
            <a:off x="-381000" y="5448300"/>
            <a:ext cx="9144000" cy="685800"/>
          </a:xfrm>
          <a:prstGeom prst="rect">
            <a:avLst/>
          </a:prstGeom>
          <a:noFill/>
          <a:ln w="9525">
            <a:noFill/>
            <a:miter lim="800000"/>
            <a:headEnd/>
            <a:tailEnd/>
          </a:ln>
        </p:spPr>
        <p:txBody>
          <a:bodyPr/>
          <a:lstStyle/>
          <a:p>
            <a:pPr marL="742950" lvl="1" indent="-285750">
              <a:spcBef>
                <a:spcPct val="20000"/>
              </a:spcBef>
              <a:buFontTx/>
              <a:buChar char="–"/>
            </a:pPr>
            <a:r>
              <a:rPr lang="en-US" sz="3200" dirty="0">
                <a:solidFill>
                  <a:schemeClr val="accent2"/>
                </a:solidFill>
                <a:latin typeface="Comic Sans MS" pitchFamily="66" charset="0"/>
              </a:rPr>
              <a:t>Lexicon</a:t>
            </a:r>
            <a:r>
              <a:rPr lang="en-US" sz="3200" dirty="0">
                <a:latin typeface="Comic Sans MS" pitchFamily="66" charset="0"/>
              </a:rPr>
              <a:t>: A collection of </a:t>
            </a:r>
            <a:r>
              <a:rPr lang="en-US" sz="3200" dirty="0" smtClean="0">
                <a:latin typeface="Comic Sans MS" pitchFamily="66" charset="0"/>
              </a:rPr>
              <a:t>lemmas/ lexemes</a:t>
            </a:r>
            <a:endParaRPr lang="en-US" sz="3200" dirty="0">
              <a:latin typeface="Comic Sans MS" pitchFamily="66" charset="0"/>
            </a:endParaRP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mc:Choice xmlns:p14="http://schemas.microsoft.com/office/powerpoint/2010/main" Requires="p14">
          <p:contentPart p14:bwMode="auto" r:id="rId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p:pic>
            <p:nvPicPr>
              <p:cNvPr id="4129" name="Ink 33"/>
              <p:cNvPicPr>
                <a:picLocks noRot="1" noChangeAspect="1" noEditPoints="1" noChangeArrowheads="1" noChangeShapeType="1"/>
              </p:cNvPicPr>
              <p:nvPr/>
            </p:nvPicPr>
            <p:blipFill>
              <a:blip r:embed="rId4"/>
              <a:stretch>
                <a:fillRect/>
              </a:stretch>
            </p:blipFill>
            <p:spPr>
              <a:xfrm>
                <a:off x="5944550" y="1037817"/>
                <a:ext cx="1963196" cy="36075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p:pic>
            <p:nvPicPr>
              <p:cNvPr id="4130" name="Ink 34"/>
              <p:cNvPicPr>
                <a:picLocks noRot="1" noChangeAspect="1" noEditPoints="1" noChangeArrowheads="1" noChangeShapeType="1"/>
              </p:cNvPicPr>
              <p:nvPr/>
            </p:nvPicPr>
            <p:blipFill>
              <a:blip r:embed="rId6"/>
              <a:stretch>
                <a:fillRect/>
              </a:stretch>
            </p:blipFill>
            <p:spPr>
              <a:xfrm>
                <a:off x="6301738" y="246370"/>
                <a:ext cx="1503687" cy="4210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59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1447800" y="6629400"/>
            <a:ext cx="1905000" cy="457200"/>
          </a:xfrm>
          <a:noFill/>
        </p:spPr>
        <p:txBody>
          <a:bodyPr/>
          <a:lstStyle/>
          <a:p>
            <a:fld id="{3D9F7087-ED4C-404F-BFDC-723726F0A24E}" type="datetime1">
              <a:rPr lang="en-US" smtClean="0"/>
              <a:t>10/9/2014</a:t>
            </a:fld>
            <a:endParaRPr lang="en-US" dirty="0"/>
          </a:p>
        </p:txBody>
      </p:sp>
      <p:sp>
        <p:nvSpPr>
          <p:cNvPr id="23555" name="Footer Placeholder 4"/>
          <p:cNvSpPr>
            <a:spLocks noGrp="1"/>
          </p:cNvSpPr>
          <p:nvPr>
            <p:ph type="ftr" sz="quarter" idx="11"/>
          </p:nvPr>
        </p:nvSpPr>
        <p:spPr>
          <a:xfrm>
            <a:off x="3429000" y="6629400"/>
            <a:ext cx="2895600" cy="457200"/>
          </a:xfrm>
          <a:noFill/>
        </p:spPr>
        <p:txBody>
          <a:bodyPr/>
          <a:lstStyle/>
          <a:p>
            <a:r>
              <a:rPr lang="en-US" smtClean="0"/>
              <a:t>CPSC503 Winter 2014</a:t>
            </a:r>
            <a:endParaRPr lang="en-US" dirty="0"/>
          </a:p>
        </p:txBody>
      </p:sp>
      <p:sp>
        <p:nvSpPr>
          <p:cNvPr id="23556" name="Slide Number Placeholder 5"/>
          <p:cNvSpPr>
            <a:spLocks noGrp="1"/>
          </p:cNvSpPr>
          <p:nvPr>
            <p:ph type="sldNum" sz="quarter" idx="12"/>
          </p:nvPr>
        </p:nvSpPr>
        <p:spPr>
          <a:xfrm>
            <a:off x="6553200" y="6210300"/>
            <a:ext cx="1905000" cy="457200"/>
          </a:xfrm>
          <a:noFill/>
        </p:spPr>
        <p:txBody>
          <a:bodyPr/>
          <a:lstStyle/>
          <a:p>
            <a:fld id="{75D1F5F9-7803-413E-9B62-2404A8582275}" type="slidenum">
              <a:rPr lang="en-US" smtClean="0"/>
              <a:pPr/>
              <a:t>15</a:t>
            </a:fld>
            <a:endParaRPr lang="en-US" smtClean="0"/>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smtClean="0"/>
              <a:t>Dictionary</a:t>
            </a:r>
          </a:p>
        </p:txBody>
      </p:sp>
      <p:sp>
        <p:nvSpPr>
          <p:cNvPr id="23558" name="Rectangle 3"/>
          <p:cNvSpPr>
            <a:spLocks noGrp="1" noChangeArrowheads="1"/>
          </p:cNvSpPr>
          <p:nvPr>
            <p:ph type="body" idx="1"/>
          </p:nvPr>
        </p:nvSpPr>
        <p:spPr>
          <a:xfrm>
            <a:off x="-25400" y="914400"/>
            <a:ext cx="9144000" cy="1219200"/>
          </a:xfrm>
        </p:spPr>
        <p:txBody>
          <a:bodyPr/>
          <a:lstStyle/>
          <a:p>
            <a:pPr lvl="1" eaLnBrk="1" hangingPunct="1">
              <a:buFontTx/>
              <a:buNone/>
            </a:pPr>
            <a:r>
              <a:rPr lang="en-US" sz="3200" dirty="0" smtClean="0"/>
              <a:t>Repositories of information about the meaning of words, but…..</a:t>
            </a:r>
          </a:p>
        </p:txBody>
      </p:sp>
      <p:sp>
        <p:nvSpPr>
          <p:cNvPr id="631812" name="Rectangle 4"/>
          <p:cNvSpPr>
            <a:spLocks noChangeArrowheads="1"/>
          </p:cNvSpPr>
          <p:nvPr/>
        </p:nvSpPr>
        <p:spPr bwMode="auto">
          <a:xfrm>
            <a:off x="0" y="1968500"/>
            <a:ext cx="9144000" cy="685800"/>
          </a:xfrm>
          <a:prstGeom prst="rect">
            <a:avLst/>
          </a:prstGeom>
          <a:noFill/>
          <a:ln w="9525">
            <a:noFill/>
            <a:miter lim="800000"/>
            <a:headEnd/>
            <a:tailEnd/>
          </a:ln>
        </p:spPr>
        <p:txBody>
          <a:bodyPr/>
          <a:lstStyle/>
          <a:p>
            <a:pPr marL="742950" lvl="1" indent="-285750">
              <a:spcBef>
                <a:spcPct val="20000"/>
              </a:spcBef>
            </a:pPr>
            <a:r>
              <a:rPr lang="en-US" sz="3200" i="1" dirty="0">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102769"/>
            <a:ext cx="8458200" cy="3002757"/>
          </a:xfrm>
          <a:prstGeom prst="rect">
            <a:avLst/>
          </a:prstGeom>
          <a:solidFill>
            <a:schemeClr val="bg1"/>
          </a:solidFill>
          <a:ln w="9525">
            <a:noFill/>
            <a:miter lim="800000"/>
            <a:headEnd/>
            <a:tailEnd/>
          </a:ln>
        </p:spPr>
        <p:txBody>
          <a:bodyPr/>
          <a:lstStyle/>
          <a:p>
            <a:pPr marL="742950" lvl="1" indent="-285750">
              <a:spcBef>
                <a:spcPct val="20000"/>
              </a:spcBef>
            </a:pPr>
            <a:r>
              <a:rPr lang="en-US" sz="3200" dirty="0">
                <a:latin typeface="Comic Sans MS" pitchFamily="66" charset="0"/>
              </a:rPr>
              <a:t>Fortunately, there is still some useful semantic info </a:t>
            </a:r>
            <a:r>
              <a:rPr lang="en-US" sz="3200" dirty="0">
                <a:solidFill>
                  <a:schemeClr val="accent2"/>
                </a:solidFill>
                <a:latin typeface="Comic Sans MS" pitchFamily="66" charset="0"/>
              </a:rPr>
              <a:t>(Lexical Relations)</a:t>
            </a:r>
            <a:r>
              <a:rPr lang="en-US" sz="3200" dirty="0">
                <a:latin typeface="Comic Sans MS" pitchFamily="66" charset="0"/>
              </a:rPr>
              <a:t>:</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O and P, different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M, different O</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“opposite”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 M</a:t>
            </a:r>
            <a:r>
              <a:rPr lang="en-US" sz="2800" baseline="-25000" dirty="0">
                <a:latin typeface="Comic Sans MS" pitchFamily="66" charset="0"/>
              </a:rPr>
              <a:t>1</a:t>
            </a:r>
            <a:r>
              <a:rPr lang="en-US" sz="2800" dirty="0">
                <a:latin typeface="Comic Sans MS" pitchFamily="66" charset="0"/>
              </a:rPr>
              <a:t> subclass of </a:t>
            </a:r>
            <a:r>
              <a:rPr lang="en-US" sz="2800" dirty="0" smtClean="0">
                <a:latin typeface="Comic Sans MS" pitchFamily="66" charset="0"/>
              </a:rPr>
              <a:t>M</a:t>
            </a:r>
            <a:r>
              <a:rPr lang="en-US" sz="2800" baseline="-25000" dirty="0" smtClean="0">
                <a:latin typeface="Comic Sans MS" pitchFamily="66" charset="0"/>
              </a:rPr>
              <a:t>2</a:t>
            </a:r>
          </a:p>
          <a:p>
            <a:pPr marL="742950" lvl="1" indent="-285750">
              <a:spcBef>
                <a:spcPts val="400"/>
              </a:spcBef>
            </a:pPr>
            <a:r>
              <a:rPr lang="en-US" sz="2800" baseline="-25000" dirty="0" smtClean="0">
                <a:latin typeface="Comic Sans MS" pitchFamily="66" charset="0"/>
              </a:rPr>
              <a:t>Etc. ……</a:t>
            </a:r>
            <a:endParaRPr lang="en-US" sz="2800" baseline="-25000" dirty="0" smtClean="0">
              <a:latin typeface="Comic Sans MS" pitchFamily="66" charset="0"/>
            </a:endParaRPr>
          </a:p>
        </p:txBody>
      </p:sp>
      <p:sp>
        <p:nvSpPr>
          <p:cNvPr id="631817" name="Text Box 9"/>
          <p:cNvSpPr txBox="1">
            <a:spLocks noChangeArrowheads="1"/>
          </p:cNvSpPr>
          <p:nvPr/>
        </p:nvSpPr>
        <p:spPr bwMode="auto">
          <a:xfrm>
            <a:off x="6096000" y="4221956"/>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Homonymy</a:t>
            </a:r>
            <a:endParaRPr lang="en-US" sz="2800" b="0" i="1" dirty="0">
              <a:solidFill>
                <a:srgbClr val="A50021"/>
              </a:solidFill>
              <a:latin typeface="Comic Sans MS" pitchFamily="66" charset="0"/>
            </a:endParaRPr>
          </a:p>
        </p:txBody>
      </p:sp>
      <p:sp>
        <p:nvSpPr>
          <p:cNvPr id="631818" name="Text Box 10"/>
          <p:cNvSpPr txBox="1">
            <a:spLocks noChangeArrowheads="1"/>
          </p:cNvSpPr>
          <p:nvPr/>
        </p:nvSpPr>
        <p:spPr bwMode="auto">
          <a:xfrm>
            <a:off x="5410200" y="4548187"/>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Synonymy</a:t>
            </a:r>
            <a:endParaRPr lang="en-US" sz="2800" b="0" i="1" dirty="0">
              <a:solidFill>
                <a:srgbClr val="A50021"/>
              </a:solidFill>
              <a:latin typeface="Comic Sans MS" pitchFamily="66" charset="0"/>
            </a:endParaRPr>
          </a:p>
        </p:txBody>
      </p:sp>
      <p:sp>
        <p:nvSpPr>
          <p:cNvPr id="631819" name="Text Box 11"/>
          <p:cNvSpPr txBox="1">
            <a:spLocks noChangeArrowheads="1"/>
          </p:cNvSpPr>
          <p:nvPr/>
        </p:nvSpPr>
        <p:spPr bwMode="auto">
          <a:xfrm>
            <a:off x="5613400" y="5067300"/>
            <a:ext cx="2819400" cy="519113"/>
          </a:xfrm>
          <a:prstGeom prst="rect">
            <a:avLst/>
          </a:prstGeom>
          <a:noFill/>
          <a:ln w="9525">
            <a:noFill/>
            <a:miter lim="800000"/>
            <a:headEnd/>
            <a:tailEnd/>
          </a:ln>
        </p:spPr>
        <p:txBody>
          <a:bodyPr>
            <a:spAutoFit/>
          </a:bodyPr>
          <a:lstStyle/>
          <a:p>
            <a:pPr algn="ctr"/>
            <a:r>
              <a:rPr lang="en-US" sz="2800" b="0" i="1" dirty="0" err="1">
                <a:solidFill>
                  <a:schemeClr val="accent2"/>
                </a:solidFill>
                <a:latin typeface="Comic Sans MS" pitchFamily="66" charset="0"/>
              </a:rPr>
              <a:t>Antonymy</a:t>
            </a:r>
            <a:endParaRPr lang="en-US" sz="2800" b="0" i="1" dirty="0">
              <a:solidFill>
                <a:srgbClr val="A50021"/>
              </a:solidFill>
              <a:latin typeface="Comic Sans MS" pitchFamily="66" charset="0"/>
            </a:endParaRPr>
          </a:p>
        </p:txBody>
      </p:sp>
      <p:sp>
        <p:nvSpPr>
          <p:cNvPr id="631820" name="Text Box 12"/>
          <p:cNvSpPr txBox="1">
            <a:spLocks noChangeArrowheads="1"/>
          </p:cNvSpPr>
          <p:nvPr/>
        </p:nvSpPr>
        <p:spPr bwMode="auto">
          <a:xfrm>
            <a:off x="5473700" y="5586413"/>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Hyponymy</a:t>
            </a:r>
            <a:endParaRPr lang="en-US" sz="2800" b="0" i="1" dirty="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FDB0C65C-4443-4FD7-A625-D3285AD5BECC}" type="datetime1">
              <a:rPr lang="en-US" smtClean="0"/>
              <a:t>10/9/2014</a:t>
            </a:fld>
            <a:endParaRPr lang="en-US"/>
          </a:p>
        </p:txBody>
      </p:sp>
      <p:sp>
        <p:nvSpPr>
          <p:cNvPr id="24579" name="Footer Placeholder 4"/>
          <p:cNvSpPr>
            <a:spLocks noGrp="1"/>
          </p:cNvSpPr>
          <p:nvPr>
            <p:ph type="ftr" sz="quarter" idx="11"/>
          </p:nvPr>
        </p:nvSpPr>
        <p:spPr>
          <a:noFill/>
        </p:spPr>
        <p:txBody>
          <a:bodyPr/>
          <a:lstStyle/>
          <a:p>
            <a:r>
              <a:rPr lang="en-US" smtClean="0"/>
              <a:t>CPSC503 Winter 2014</a:t>
            </a:r>
            <a:endParaRPr lang="en-US"/>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16</a:t>
            </a:fld>
            <a:endParaRPr lang="en-US" smtClean="0"/>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smtClean="0"/>
              <a:t>Homonymy</a:t>
            </a:r>
          </a:p>
        </p:txBody>
      </p:sp>
      <p:sp>
        <p:nvSpPr>
          <p:cNvPr id="24582" name="Rectangle 3"/>
          <p:cNvSpPr>
            <a:spLocks noGrp="1" noChangeArrowheads="1"/>
          </p:cNvSpPr>
          <p:nvPr>
            <p:ph type="body" idx="1"/>
          </p:nvPr>
        </p:nvSpPr>
        <p:spPr>
          <a:xfrm>
            <a:off x="533400" y="990600"/>
            <a:ext cx="7772400" cy="1295400"/>
          </a:xfrm>
        </p:spPr>
        <p:txBody>
          <a:bodyPr/>
          <a:lstStyle/>
          <a:p>
            <a:pPr lvl="1" eaLnBrk="1" hangingPunct="1">
              <a:buFontTx/>
              <a:buNone/>
            </a:pPr>
            <a:r>
              <a:rPr lang="en-US" sz="3200" smtClean="0"/>
              <a:t>Def. Lexemes that have the same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AE46E63D-DA1B-4089-91EF-A87F51DE8A47}" type="datetime1">
              <a:rPr lang="en-US" smtClean="0"/>
              <a:t>10/9/2014</a:t>
            </a:fld>
            <a:endParaRPr lang="en-US"/>
          </a:p>
        </p:txBody>
      </p:sp>
      <p:sp>
        <p:nvSpPr>
          <p:cNvPr id="25603" name="Footer Placeholder 4"/>
          <p:cNvSpPr>
            <a:spLocks noGrp="1"/>
          </p:cNvSpPr>
          <p:nvPr>
            <p:ph type="ftr" sz="quarter" idx="11"/>
          </p:nvPr>
        </p:nvSpPr>
        <p:spPr>
          <a:noFill/>
        </p:spPr>
        <p:txBody>
          <a:bodyPr/>
          <a:lstStyle/>
          <a:p>
            <a:r>
              <a:rPr lang="en-US" smtClean="0"/>
              <a:t>CPSC503 Winter 2014</a:t>
            </a:r>
            <a:endParaRPr lang="en-US"/>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17</a:t>
            </a:fld>
            <a:endParaRPr lang="en-US" smtClean="0"/>
          </a:p>
        </p:txBody>
      </p:sp>
      <p:sp>
        <p:nvSpPr>
          <p:cNvPr id="25605" name="Rectangle 2"/>
          <p:cNvSpPr>
            <a:spLocks noGrp="1" noChangeArrowheads="1"/>
          </p:cNvSpPr>
          <p:nvPr>
            <p:ph type="title"/>
          </p:nvPr>
        </p:nvSpPr>
        <p:spPr/>
        <p:txBody>
          <a:bodyPr/>
          <a:lstStyle/>
          <a:p>
            <a:pPr eaLnBrk="1" hangingPunct="1"/>
            <a:r>
              <a:rPr lang="en-US" smtClean="0"/>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smtClean="0"/>
              <a:t>Information retrieval </a:t>
            </a:r>
            <a:r>
              <a:rPr lang="en-US" dirty="0" smtClean="0">
                <a:solidFill>
                  <a:schemeClr val="accent2"/>
                </a:solidFill>
              </a:rPr>
              <a:t>(homonymy)</a:t>
            </a:r>
            <a:r>
              <a:rPr lang="en-US" dirty="0" smtClean="0"/>
              <a:t>:</a:t>
            </a:r>
          </a:p>
          <a:p>
            <a:pPr lvl="2" eaLnBrk="1" hangingPunct="1">
              <a:spcBef>
                <a:spcPct val="40000"/>
              </a:spcBef>
              <a:defRPr/>
            </a:pPr>
            <a:r>
              <a:rPr lang="en-US" sz="2800" dirty="0" smtClean="0"/>
              <a:t>QUERY: bat</a:t>
            </a:r>
          </a:p>
          <a:p>
            <a:pPr eaLnBrk="1" hangingPunct="1">
              <a:spcBef>
                <a:spcPct val="40000"/>
              </a:spcBef>
              <a:defRPr/>
            </a:pPr>
            <a:r>
              <a:rPr lang="en-US" dirty="0" smtClean="0"/>
              <a:t>Spelling correction: </a:t>
            </a:r>
            <a:r>
              <a:rPr lang="en-US" dirty="0" smtClean="0">
                <a:solidFill>
                  <a:schemeClr val="accent6"/>
                </a:solidFill>
              </a:rPr>
              <a:t>homophones</a:t>
            </a:r>
            <a:r>
              <a:rPr lang="en-US" dirty="0" smtClean="0"/>
              <a:t> can lead to real-word spelling errors</a:t>
            </a:r>
            <a:endParaRPr lang="en-US" sz="3200" dirty="0" smtClean="0"/>
          </a:p>
          <a:p>
            <a:pPr eaLnBrk="1" hangingPunct="1">
              <a:spcBef>
                <a:spcPct val="40000"/>
              </a:spcBef>
              <a:defRPr/>
            </a:pPr>
            <a:r>
              <a:rPr lang="en-US" dirty="0" smtClean="0"/>
              <a:t>Text-to-Speech: </a:t>
            </a:r>
            <a:r>
              <a:rPr lang="en-US" dirty="0" smtClean="0">
                <a:solidFill>
                  <a:schemeClr val="accent6"/>
                </a:solidFill>
              </a:rPr>
              <a:t>homographs</a:t>
            </a:r>
            <a:r>
              <a:rPr lang="en-US" dirty="0" smtClean="0"/>
              <a:t> (which are not homophones)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D3CAFD66-1ED9-41B9-9307-7928998C600E}" type="datetime1">
              <a:rPr lang="en-US" smtClean="0"/>
              <a:t>10/9/2014</a:t>
            </a:fld>
            <a:endParaRPr lang="en-US"/>
          </a:p>
        </p:txBody>
      </p:sp>
      <p:sp>
        <p:nvSpPr>
          <p:cNvPr id="26627" name="Footer Placeholder 4"/>
          <p:cNvSpPr>
            <a:spLocks noGrp="1"/>
          </p:cNvSpPr>
          <p:nvPr>
            <p:ph type="ftr" sz="quarter" idx="11"/>
          </p:nvPr>
        </p:nvSpPr>
        <p:spPr>
          <a:noFill/>
        </p:spPr>
        <p:txBody>
          <a:bodyPr/>
          <a:lstStyle/>
          <a:p>
            <a:r>
              <a:rPr lang="en-US" smtClean="0"/>
              <a:t>CPSC503 Winter 2014</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18</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smtClean="0"/>
              <a:t>Def. The case where we have a set of lexemes with the same form and </a:t>
            </a:r>
            <a:r>
              <a:rPr lang="en-US" sz="3200" dirty="0" smtClean="0">
                <a:solidFill>
                  <a:schemeClr val="accent6"/>
                </a:solidFill>
              </a:rPr>
              <a:t>multiple related meanings</a:t>
            </a:r>
            <a:r>
              <a:rPr lang="en-US" sz="3200" dirty="0" smtClean="0"/>
              <a:t>.</a:t>
            </a:r>
          </a:p>
          <a:p>
            <a:pPr eaLnBrk="1" hangingPunct="1">
              <a:defRPr/>
            </a:pPr>
            <a:endParaRPr lang="en-US" dirty="0" smtClean="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627E4A1F-A648-4421-9E30-5392BB1E2F9E}" type="datetime1">
              <a:rPr lang="en-US" smtClean="0"/>
              <a:t>10/9/2014</a:t>
            </a:fld>
            <a:endParaRPr lang="en-US"/>
          </a:p>
        </p:txBody>
      </p:sp>
      <p:sp>
        <p:nvSpPr>
          <p:cNvPr id="5124" name="Footer Placeholder 4"/>
          <p:cNvSpPr>
            <a:spLocks noGrp="1"/>
          </p:cNvSpPr>
          <p:nvPr>
            <p:ph type="ftr" sz="quarter" idx="11"/>
          </p:nvPr>
        </p:nvSpPr>
        <p:spPr>
          <a:noFill/>
        </p:spPr>
        <p:txBody>
          <a:bodyPr/>
          <a:lstStyle/>
          <a:p>
            <a:r>
              <a:rPr lang="en-US" smtClean="0"/>
              <a:t>CPSC503 Winter 2014</a:t>
            </a:r>
            <a:endParaRPr lang="en-US"/>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19</a:t>
            </a:fld>
            <a:endParaRPr lang="en-US" smtClean="0"/>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smtClean="0"/>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Different subcat</a:t>
            </a: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1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1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2C89C74C-FA01-4877-9A92-1ADC426028E5}" type="datetime1">
              <a:rPr lang="en-US" smtClean="0"/>
              <a:t>10/9/2014</a:t>
            </a:fld>
            <a:endParaRPr lang="en-US"/>
          </a:p>
        </p:txBody>
      </p:sp>
      <p:sp>
        <p:nvSpPr>
          <p:cNvPr id="3077" name="Footer Placeholder 5"/>
          <p:cNvSpPr>
            <a:spLocks noGrp="1"/>
          </p:cNvSpPr>
          <p:nvPr>
            <p:ph type="ftr" sz="quarter" idx="11"/>
          </p:nvPr>
        </p:nvSpPr>
        <p:spPr>
          <a:noFill/>
        </p:spPr>
        <p:txBody>
          <a:bodyPr/>
          <a:lstStyle/>
          <a:p>
            <a:r>
              <a:rPr lang="en-US" smtClean="0"/>
              <a:t>CPSC503 Winter 2014</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2</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a:t>
            </a:r>
            <a:r>
              <a:rPr lang="en-US" dirty="0" smtClean="0"/>
              <a:t>9 Oct</a:t>
            </a:r>
            <a:r>
              <a:rPr lang="en-US" dirty="0" smtClean="0"/>
              <a:t/>
            </a:r>
            <a:br>
              <a:rPr lang="en-US" dirty="0" smtClean="0"/>
            </a:br>
            <a:r>
              <a:rPr lang="en-US" dirty="0" smtClean="0"/>
              <a:t>:</a:t>
            </a:r>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1792F028-3EE3-4276-B095-AAE64DDCC09F}" type="datetime1">
              <a:rPr lang="en-US" smtClean="0"/>
              <a:t>10/9/2014</a:t>
            </a:fld>
            <a:endParaRPr lang="en-US"/>
          </a:p>
        </p:txBody>
      </p:sp>
      <p:sp>
        <p:nvSpPr>
          <p:cNvPr id="27651" name="Footer Placeholder 4"/>
          <p:cNvSpPr>
            <a:spLocks noGrp="1"/>
          </p:cNvSpPr>
          <p:nvPr>
            <p:ph type="ftr" sz="quarter" idx="11"/>
          </p:nvPr>
        </p:nvSpPr>
        <p:spPr>
          <a:noFill/>
        </p:spPr>
        <p:txBody>
          <a:bodyPr/>
          <a:lstStyle/>
          <a:p>
            <a:r>
              <a:rPr lang="en-US" smtClean="0"/>
              <a:t>CPSC503 Winter 2014</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20</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smtClean="0"/>
              <a:t>Would I be flying on a </a:t>
            </a:r>
            <a:r>
              <a:rPr lang="en-US" b="0" smtClean="0">
                <a:solidFill>
                  <a:schemeClr val="accent2"/>
                </a:solidFill>
              </a:rPr>
              <a:t>large/big</a:t>
            </a:r>
            <a:r>
              <a:rPr lang="en-US" b="0" smtClean="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D131AF3A-FBDA-4CD0-A6A0-FAFD549D18D8}" type="datetime1">
              <a:rPr lang="en-US" smtClean="0"/>
              <a:t>10/9/2014</a:t>
            </a:fld>
            <a:endParaRPr lang="en-US"/>
          </a:p>
        </p:txBody>
      </p:sp>
      <p:sp>
        <p:nvSpPr>
          <p:cNvPr id="6148" name="Footer Placeholder 4"/>
          <p:cNvSpPr>
            <a:spLocks noGrp="1"/>
          </p:cNvSpPr>
          <p:nvPr>
            <p:ph type="ftr" sz="quarter" idx="11"/>
          </p:nvPr>
        </p:nvSpPr>
        <p:spPr>
          <a:noFill/>
        </p:spPr>
        <p:txBody>
          <a:bodyPr/>
          <a:lstStyle/>
          <a:p>
            <a:r>
              <a:rPr lang="en-US" smtClean="0"/>
              <a:t>CPSC503 Winter 2014</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21</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smtClean="0"/>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8B39436F-B593-42F2-AEF3-9B466568A2C1}" type="datetime1">
              <a:rPr lang="en-US" smtClean="0"/>
              <a:t>10/9/2014</a:t>
            </a:fld>
            <a:endParaRPr lang="en-US"/>
          </a:p>
        </p:txBody>
      </p:sp>
      <p:sp>
        <p:nvSpPr>
          <p:cNvPr id="28675" name="Footer Placeholder 4"/>
          <p:cNvSpPr>
            <a:spLocks noGrp="1"/>
          </p:cNvSpPr>
          <p:nvPr>
            <p:ph type="ftr" sz="quarter" idx="11"/>
          </p:nvPr>
        </p:nvSpPr>
        <p:spPr>
          <a:noFill/>
        </p:spPr>
        <p:txBody>
          <a:bodyPr/>
          <a:lstStyle/>
          <a:p>
            <a:r>
              <a:rPr lang="en-US" smtClean="0"/>
              <a:t>CPSC503 Winter 2014</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22</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smtClean="0"/>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WordNet</a:t>
            </a:r>
            <a:r>
              <a:rPr lang="en-US" sz="2800" dirty="0">
                <a:solidFill>
                  <a:schemeClr val="accent2"/>
                </a:solidFill>
                <a:latin typeface="Comic Sans MS" pitchFamily="66" charset="0"/>
              </a:rPr>
              <a:t>:</a:t>
            </a:r>
            <a:r>
              <a:rPr lang="en-US" sz="2800" dirty="0">
                <a:latin typeface="Comic Sans MS" pitchFamily="66" charset="0"/>
              </a:rPr>
              <a:t> </a:t>
            </a:r>
            <a:r>
              <a:rPr lang="en-US" sz="2800" dirty="0" smtClean="0">
                <a:latin typeface="Comic Sans MS" pitchFamily="66" charset="0"/>
              </a:rPr>
              <a:t>fist developed with reasonable coverage and </a:t>
            </a:r>
            <a:r>
              <a:rPr lang="en-US" sz="2800" dirty="0">
                <a:latin typeface="Comic Sans MS" pitchFamily="66" charset="0"/>
              </a:rPr>
              <a:t>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C1E42985-5C07-4A32-A213-529AF41193C5}" type="datetime1">
              <a:rPr lang="en-US" smtClean="0"/>
              <a:t>10/9/2014</a:t>
            </a:fld>
            <a:endParaRPr lang="en-US"/>
          </a:p>
        </p:txBody>
      </p:sp>
      <p:sp>
        <p:nvSpPr>
          <p:cNvPr id="7177" name="Footer Placeholder 5"/>
          <p:cNvSpPr>
            <a:spLocks noGrp="1"/>
          </p:cNvSpPr>
          <p:nvPr>
            <p:ph type="ftr" sz="quarter" idx="11"/>
          </p:nvPr>
        </p:nvSpPr>
        <p:spPr>
          <a:noFill/>
        </p:spPr>
        <p:txBody>
          <a:bodyPr/>
          <a:lstStyle/>
          <a:p>
            <a:r>
              <a:rPr lang="en-US" smtClean="0"/>
              <a:t>CPSC503 Winter 2014</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23</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gridCol w="2362200"/>
                <a:gridCol w="1524000"/>
                <a:gridCol w="31242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1F5CEB7C-1B4C-437A-8972-E232E3461C7E}" type="datetime1">
              <a:rPr lang="en-US" smtClean="0"/>
              <a:t>10/9/2014</a:t>
            </a:fld>
            <a:endParaRPr lang="en-US"/>
          </a:p>
        </p:txBody>
      </p:sp>
      <p:sp>
        <p:nvSpPr>
          <p:cNvPr id="8202" name="Footer Placeholder 4"/>
          <p:cNvSpPr>
            <a:spLocks noGrp="1"/>
          </p:cNvSpPr>
          <p:nvPr>
            <p:ph type="ftr" sz="quarter" idx="11"/>
          </p:nvPr>
        </p:nvSpPr>
        <p:spPr>
          <a:noFill/>
        </p:spPr>
        <p:txBody>
          <a:bodyPr/>
          <a:lstStyle/>
          <a:p>
            <a:r>
              <a:rPr lang="en-US" smtClean="0"/>
              <a:t>CPSC503 Winter 2014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24</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p:pic>
            <p:nvPicPr>
              <p:cNvPr id="8210" name="Ink 18"/>
              <p:cNvPicPr>
                <a:picLocks noRot="1" noChangeAspect="1" noEditPoints="1" noChangeArrowheads="1" noChangeShapeType="1"/>
              </p:cNvPicPr>
              <p:nvPr/>
            </p:nvPicPr>
            <p:blipFill>
              <a:blip r:embed="rId6"/>
              <a:stretch>
                <a:fillRect/>
              </a:stretch>
            </p:blipFill>
            <p:spPr>
              <a:xfrm>
                <a:off x="8202568" y="5316708"/>
                <a:ext cx="341190" cy="364129"/>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26A86983-3AA5-4880-A2AD-DB50C98EB1D2}" type="datetime1">
              <a:rPr lang="en-US" smtClean="0"/>
              <a:t>10/9/2014</a:t>
            </a:fld>
            <a:endParaRPr lang="en-US"/>
          </a:p>
        </p:txBody>
      </p:sp>
      <p:sp>
        <p:nvSpPr>
          <p:cNvPr id="9229" name="Footer Placeholder 4"/>
          <p:cNvSpPr>
            <a:spLocks noGrp="1"/>
          </p:cNvSpPr>
          <p:nvPr>
            <p:ph type="ftr" sz="quarter" idx="11"/>
          </p:nvPr>
        </p:nvSpPr>
        <p:spPr>
          <a:noFill/>
        </p:spPr>
        <p:txBody>
          <a:bodyPr/>
          <a:lstStyle/>
          <a:p>
            <a:r>
              <a:rPr lang="en-US" smtClean="0"/>
              <a:t>CPSC503 Winter 2014</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25</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mc:Choice xmlns:p14="http://schemas.microsoft.com/office/powerpoint/2010/main" Requires="p14">
          <p:contentPart p14:bwMode="auto" r:id="rId6">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p:pic>
            <p:nvPicPr>
              <p:cNvPr id="9589" name="Ink 373"/>
              <p:cNvPicPr>
                <a:picLocks noRot="1" noChangeAspect="1" noEditPoints="1" noChangeArrowheads="1" noChangeShapeType="1"/>
              </p:cNvPicPr>
              <p:nvPr/>
            </p:nvPicPr>
            <p:blipFill>
              <a:blip r:embed="rId7"/>
              <a:stretch>
                <a:fillRect/>
              </a:stretch>
            </p:blipFill>
            <p:spPr>
              <a:xfrm>
                <a:off x="3941925" y="861304"/>
                <a:ext cx="244511" cy="25613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p:pic>
            <p:nvPicPr>
              <p:cNvPr id="9590" name="Ink 374"/>
              <p:cNvPicPr>
                <a:picLocks noRot="1" noChangeAspect="1" noEditPoints="1" noChangeArrowheads="1" noChangeShapeType="1"/>
              </p:cNvPicPr>
              <p:nvPr/>
            </p:nvPicPr>
            <p:blipFill>
              <a:blip r:embed="rId9"/>
              <a:stretch>
                <a:fillRect/>
              </a:stretch>
            </p:blipFill>
            <p:spPr>
              <a:xfrm>
                <a:off x="3596066" y="4248097"/>
                <a:ext cx="293355" cy="235203"/>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898FF006-5A16-492D-AF00-FBA02BE16E38}" type="datetime1">
              <a:rPr lang="en-US" smtClean="0"/>
              <a:t>10/9/2014</a:t>
            </a:fld>
            <a:endParaRPr lang="en-US"/>
          </a:p>
        </p:txBody>
      </p:sp>
      <p:sp>
        <p:nvSpPr>
          <p:cNvPr id="10249" name="Footer Placeholder 4"/>
          <p:cNvSpPr>
            <a:spLocks noGrp="1"/>
          </p:cNvSpPr>
          <p:nvPr>
            <p:ph type="ftr" sz="quarter" idx="11"/>
          </p:nvPr>
        </p:nvSpPr>
        <p:spPr>
          <a:noFill/>
        </p:spPr>
        <p:txBody>
          <a:bodyPr/>
          <a:lstStyle/>
          <a:p>
            <a:r>
              <a:rPr lang="en-US" smtClean="0"/>
              <a:t>CPSC503 Winter 2014</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26</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37DCE44E-D6F3-4191-BD5B-D9C7CF4975DE}" type="datetime1">
              <a:rPr lang="en-US" smtClean="0"/>
              <a:t>10/9/2014</a:t>
            </a:fld>
            <a:endParaRPr lang="en-US"/>
          </a:p>
        </p:txBody>
      </p:sp>
      <p:sp>
        <p:nvSpPr>
          <p:cNvPr id="11268" name="Footer Placeholder 4"/>
          <p:cNvSpPr>
            <a:spLocks noGrp="1"/>
          </p:cNvSpPr>
          <p:nvPr>
            <p:ph type="ftr" sz="quarter" idx="11"/>
          </p:nvPr>
        </p:nvSpPr>
        <p:spPr>
          <a:noFill/>
        </p:spPr>
        <p:txBody>
          <a:bodyPr/>
          <a:lstStyle/>
          <a:p>
            <a:r>
              <a:rPr lang="en-US" smtClean="0"/>
              <a:t>CPSC503 Winter 2014</a:t>
            </a:r>
            <a:endParaRPr lang="en-US"/>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27</a:t>
            </a:fld>
            <a:endParaRPr lang="en-US" smtClean="0"/>
          </a:p>
        </p:txBody>
      </p:sp>
      <p:sp>
        <p:nvSpPr>
          <p:cNvPr id="11270" name="Rectangle 2"/>
          <p:cNvSpPr>
            <a:spLocks noGrp="1" noChangeArrowheads="1"/>
          </p:cNvSpPr>
          <p:nvPr>
            <p:ph type="title"/>
          </p:nvPr>
        </p:nvSpPr>
        <p:spPr>
          <a:xfrm>
            <a:off x="609600" y="0"/>
            <a:ext cx="7772400" cy="1143000"/>
          </a:xfrm>
        </p:spPr>
        <p:txBody>
          <a:bodyPr/>
          <a:lstStyle/>
          <a:p>
            <a:pPr eaLnBrk="1" hangingPunct="1"/>
            <a:r>
              <a:rPr lang="en-US" smtClean="0"/>
              <a:t>Wordnet: NLP Tasks</a:t>
            </a:r>
          </a:p>
        </p:txBody>
      </p:sp>
      <p:sp>
        <p:nvSpPr>
          <p:cNvPr id="22534" name="Rectangle 3"/>
          <p:cNvSpPr>
            <a:spLocks noGrp="1" noChangeArrowheads="1"/>
          </p:cNvSpPr>
          <p:nvPr>
            <p:ph type="body" idx="1"/>
          </p:nvPr>
        </p:nvSpPr>
        <p:spPr>
          <a:xfrm>
            <a:off x="304800" y="990600"/>
            <a:ext cx="8458200" cy="5181600"/>
          </a:xfrm>
        </p:spPr>
        <p:txBody>
          <a:bodyPr/>
          <a:lstStyle/>
          <a:p>
            <a:pPr eaLnBrk="1" hangingPunct="1">
              <a:spcBef>
                <a:spcPct val="40000"/>
              </a:spcBef>
              <a:defRPr/>
            </a:pPr>
            <a:r>
              <a:rPr lang="en-US" dirty="0" smtClean="0">
                <a:solidFill>
                  <a:schemeClr val="accent2"/>
                </a:solidFill>
              </a:rPr>
              <a:t>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Tx/>
              <a:buNone/>
              <a:defRPr/>
            </a:pPr>
            <a:r>
              <a:rPr lang="en-US" sz="2400" i="1" dirty="0" smtClean="0"/>
              <a:t>… acquire a company for money</a:t>
            </a:r>
          </a:p>
          <a:p>
            <a:pPr marL="274320" eaLnBrk="1" hangingPunct="1">
              <a:spcBef>
                <a:spcPts val="0"/>
              </a:spcBef>
              <a:buFontTx/>
              <a:buNone/>
              <a:defRPr/>
            </a:pPr>
            <a:r>
              <a:rPr lang="en-US" sz="2400" i="1" dirty="0" smtClean="0"/>
              <a:t>… purchase a car for money</a:t>
            </a:r>
          </a:p>
          <a:p>
            <a:pPr marL="274320" eaLnBrk="1" hangingPunct="1">
              <a:spcBef>
                <a:spcPts val="0"/>
              </a:spcBef>
              <a:buFontTx/>
              <a:buNone/>
              <a:defRPr/>
            </a:pPr>
            <a:r>
              <a:rPr lang="en-US" sz="2400" i="1" dirty="0" smtClean="0"/>
              <a:t>… buy a book for a few bucks</a:t>
            </a:r>
            <a:endParaRPr lang="en-US" dirty="0" smtClean="0">
              <a:solidFill>
                <a:schemeClr val="accent2"/>
              </a:solidFill>
            </a:endParaRPr>
          </a:p>
          <a:p>
            <a:pPr eaLnBrk="1" hangingPunct="1">
              <a:spcBef>
                <a:spcPct val="40000"/>
              </a:spcBef>
              <a:defRPr/>
            </a:pPr>
            <a:r>
              <a:rPr lang="en-US" dirty="0" smtClean="0">
                <a:solidFill>
                  <a:schemeClr val="accent2"/>
                </a:solidFill>
              </a:rPr>
              <a:t>Word sense disambiguation </a:t>
            </a:r>
            <a:r>
              <a:rPr lang="en-US" dirty="0" smtClean="0"/>
              <a:t>(next class)</a:t>
            </a:r>
          </a:p>
          <a:p>
            <a:pPr eaLnBrk="1" hangingPunct="1">
              <a:spcBef>
                <a:spcPct val="40000"/>
              </a:spcBef>
              <a:defRPr/>
            </a:pPr>
            <a:r>
              <a:rPr lang="en-US" dirty="0" smtClean="0">
                <a:solidFill>
                  <a:schemeClr val="accent2"/>
                </a:solidFill>
              </a:rPr>
              <a:t>Lexical Chains</a:t>
            </a:r>
            <a:r>
              <a:rPr lang="en-US" dirty="0" smtClean="0"/>
              <a:t> (summarization) </a:t>
            </a:r>
          </a:p>
          <a:p>
            <a:pPr eaLnBrk="1" hangingPunct="1">
              <a:spcBef>
                <a:spcPct val="40000"/>
              </a:spcBef>
              <a:defRPr/>
            </a:pPr>
            <a:r>
              <a:rPr lang="en-US" dirty="0" smtClean="0"/>
              <a:t>…… </a:t>
            </a:r>
            <a:r>
              <a:rPr lang="en-US" i="1" dirty="0" smtClean="0"/>
              <a:t>many others </a:t>
            </a:r>
            <a:r>
              <a:rPr lang="en-US" dirty="0" smtClean="0"/>
              <a:t>!</a:t>
            </a:r>
          </a:p>
        </p:txBody>
      </p:sp>
      <mc:AlternateContent xmlns:mc="http://schemas.openxmlformats.org/markup-compatibility/2006">
        <mc:Choice xmlns:p14="http://schemas.microsoft.com/office/powerpoint/2010/main" Requires="p14">
          <p:contentPart p14:bwMode="auto" r:id="rId3">
            <p14:nvContentPartPr>
              <p14:cNvPr id="11272" name="Ink 8"/>
              <p14:cNvContentPartPr>
                <a14:cpLocks xmlns:a14="http://schemas.microsoft.com/office/drawing/2010/main" noRot="1" noChangeAspect="1" noEditPoints="1" noChangeArrowheads="1" noChangeShapeType="1"/>
              </p14:cNvContentPartPr>
              <p14:nvPr/>
            </p14:nvContentPartPr>
            <p14:xfrm>
              <a:off x="1820863" y="2641600"/>
              <a:ext cx="5249862" cy="474663"/>
            </p14:xfrm>
          </p:contentPart>
        </mc:Choice>
        <mc:Fallback>
          <p:pic>
            <p:nvPicPr>
              <p:cNvPr id="11272" name="Ink 8"/>
              <p:cNvPicPr>
                <a:picLocks noRot="1" noChangeAspect="1" noEditPoints="1" noChangeArrowheads="1" noChangeShapeType="1"/>
              </p:cNvPicPr>
              <p:nvPr/>
            </p:nvPicPr>
            <p:blipFill>
              <a:blip r:embed="rId4"/>
              <a:stretch>
                <a:fillRect/>
              </a:stretch>
            </p:blipFill>
            <p:spPr>
              <a:xfrm>
                <a:off x="1810783" y="2631884"/>
                <a:ext cx="5269302" cy="49589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273" name="Ink 9"/>
              <p14:cNvContentPartPr>
                <a14:cpLocks xmlns:a14="http://schemas.microsoft.com/office/drawing/2010/main" noRot="1" noChangeAspect="1" noEditPoints="1" noChangeArrowheads="1" noChangeShapeType="1"/>
              </p14:cNvContentPartPr>
              <p14:nvPr/>
            </p14:nvContentPartPr>
            <p14:xfrm>
              <a:off x="439738" y="2751138"/>
              <a:ext cx="4564062" cy="1181100"/>
            </p14:xfrm>
          </p:contentPart>
        </mc:Choice>
        <mc:Fallback>
          <p:pic>
            <p:nvPicPr>
              <p:cNvPr id="11273" name="Ink 9"/>
              <p:cNvPicPr>
                <a:picLocks noRot="1" noChangeAspect="1" noEditPoints="1" noChangeArrowheads="1" noChangeShapeType="1"/>
              </p:cNvPicPr>
              <p:nvPr/>
            </p:nvPicPr>
            <p:blipFill>
              <a:blip r:embed="rId6"/>
              <a:stretch>
                <a:fillRect/>
              </a:stretch>
            </p:blipFill>
            <p:spPr>
              <a:xfrm>
                <a:off x="430737" y="2747178"/>
                <a:ext cx="4582783" cy="1194419"/>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Wikipedia, </a:t>
            </a:r>
            <a:r>
              <a:rPr lang="en-CA" dirty="0" err="1" smtClean="0"/>
              <a:t>WordNet</a:t>
            </a:r>
            <a:r>
              <a:rPr lang="en-CA" dirty="0" smtClean="0"/>
              <a:t> and </a:t>
            </a:r>
            <a:r>
              <a:rPr lang="en-CA" dirty="0" err="1" smtClean="0"/>
              <a:t>GeoNames</a:t>
            </a:r>
            <a:r>
              <a:rPr lang="en-CA" dirty="0" smtClean="0"/>
              <a:t>. </a:t>
            </a:r>
            <a:r>
              <a:rPr lang="en-CA" b="0" dirty="0" smtClean="0"/>
              <a:t>(stated in 2007, paper in www) </a:t>
            </a:r>
          </a:p>
          <a:p>
            <a:r>
              <a:rPr lang="en-CA" dirty="0" smtClean="0"/>
              <a:t>10</a:t>
            </a:r>
            <a:r>
              <a:rPr lang="en-CA" baseline="30000" dirty="0" smtClean="0"/>
              <a:t>6</a:t>
            </a:r>
            <a:r>
              <a:rPr lang="en-CA" dirty="0" smtClean="0"/>
              <a:t> entities (persons, organizations, cities, etc.) </a:t>
            </a:r>
          </a:p>
          <a:p>
            <a:r>
              <a:rPr lang="en-CA" dirty="0" smtClean="0"/>
              <a:t>&gt;120</a:t>
            </a:r>
            <a:r>
              <a:rPr lang="en-CA" baseline="30000" dirty="0" smtClean="0"/>
              <a:t>6</a:t>
            </a:r>
            <a:r>
              <a:rPr lang="en-CA" dirty="0" smtClean="0"/>
              <a:t> facts about these entities. </a:t>
            </a:r>
          </a:p>
        </p:txBody>
      </p:sp>
      <p:sp>
        <p:nvSpPr>
          <p:cNvPr id="4" name="Date Placeholder 3"/>
          <p:cNvSpPr>
            <a:spLocks noGrp="1"/>
          </p:cNvSpPr>
          <p:nvPr>
            <p:ph type="dt" sz="half" idx="10"/>
          </p:nvPr>
        </p:nvSpPr>
        <p:spPr/>
        <p:txBody>
          <a:bodyPr/>
          <a:lstStyle/>
          <a:p>
            <a:pPr>
              <a:defRPr/>
            </a:pPr>
            <a:fld id="{2D59CC42-A0D5-41B6-AF3F-817B7FE22BEF}" type="datetime1">
              <a:rPr lang="en-US" smtClean="0"/>
              <a:t>10/9/2014</a:t>
            </a:fld>
            <a:endParaRPr lang="en-US"/>
          </a:p>
        </p:txBody>
      </p:sp>
      <p:sp>
        <p:nvSpPr>
          <p:cNvPr id="5" name="Footer Placeholder 4"/>
          <p:cNvSpPr>
            <a:spLocks noGrp="1"/>
          </p:cNvSpPr>
          <p:nvPr>
            <p:ph type="ftr" sz="quarter" idx="11"/>
          </p:nvPr>
        </p:nvSpPr>
        <p:spPr/>
        <p:txBody>
          <a:bodyPr/>
          <a:lstStyle/>
          <a:p>
            <a:pPr>
              <a:defRPr/>
            </a:pPr>
            <a:r>
              <a:rPr lang="en-US" smtClean="0"/>
              <a:t>CPSC503 Winter 2014</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28</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smtClean="0">
                <a:ln>
                  <a:noFill/>
                </a:ln>
                <a:solidFill>
                  <a:schemeClr val="tx1"/>
                </a:solidFill>
                <a:effectLst/>
                <a:uLnTx/>
                <a:uFillTx/>
                <a:latin typeface="+mn-lt"/>
                <a:ea typeface="+mn-ea"/>
                <a:cs typeface="+mn-cs"/>
              </a:rPr>
              <a:t>YAGO </a:t>
            </a:r>
            <a:r>
              <a:rPr lang="en-CA" sz="2800" kern="0" dirty="0" smtClean="0">
                <a:latin typeface="+mn-lt"/>
              </a:rPr>
              <a:t>accuracy of 95%. has </a:t>
            </a:r>
            <a:r>
              <a:rPr kumimoji="0" lang="en-CA" sz="2800" b="1" i="0" u="none" strike="noStrike" kern="0" cap="none" spc="0" normalizeH="0" baseline="0" noProof="0" dirty="0" smtClean="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smtClean="0">
                <a:latin typeface="+mn-lt"/>
              </a:rPr>
              <a:t>A</a:t>
            </a:r>
            <a:r>
              <a:rPr kumimoji="0" lang="en-CA" sz="2800" b="1" i="0" u="none" strike="noStrike" kern="0" cap="none" spc="0" normalizeH="0" baseline="0" noProof="0" dirty="0" err="1" smtClean="0">
                <a:ln>
                  <a:noFill/>
                </a:ln>
                <a:solidFill>
                  <a:schemeClr val="tx1"/>
                </a:solidFill>
                <a:effectLst/>
                <a:uLnTx/>
                <a:uFillTx/>
                <a:latin typeface="+mn-lt"/>
                <a:ea typeface="+mn-ea"/>
                <a:cs typeface="+mn-cs"/>
              </a:rPr>
              <a:t>nchored</a:t>
            </a:r>
            <a:r>
              <a:rPr kumimoji="0" lang="en-CA" sz="2800" b="1" i="0" u="none" strike="noStrike" kern="0" cap="none" spc="0" normalizeH="0" baseline="0" noProof="0" dirty="0" smtClean="0">
                <a:ln>
                  <a:noFill/>
                </a:ln>
                <a:solidFill>
                  <a:schemeClr val="tx1"/>
                </a:solidFill>
                <a:effectLst/>
                <a:uLnTx/>
                <a:uFillTx/>
                <a:latin typeface="+mn-lt"/>
                <a:ea typeface="+mn-ea"/>
                <a:cs typeface="+mn-cs"/>
              </a:rPr>
              <a:t> in time and space. YAGO attaches a temporal dimension and a spatial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4031525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949E53AF-C390-497A-9BBD-84B81FE3A353}" type="datetime1">
              <a:rPr lang="en-US" smtClean="0"/>
              <a:t>10/9/2014</a:t>
            </a:fld>
            <a:endParaRPr lang="en-US"/>
          </a:p>
        </p:txBody>
      </p:sp>
      <p:sp>
        <p:nvSpPr>
          <p:cNvPr id="2068" name="Footer Placeholder 5"/>
          <p:cNvSpPr>
            <a:spLocks noGrp="1"/>
          </p:cNvSpPr>
          <p:nvPr>
            <p:ph type="ftr" sz="quarter" idx="11"/>
          </p:nvPr>
        </p:nvSpPr>
        <p:spPr>
          <a:noFill/>
        </p:spPr>
        <p:txBody>
          <a:bodyPr/>
          <a:lstStyle/>
          <a:p>
            <a:r>
              <a:rPr lang="en-US" smtClean="0"/>
              <a:t>CPSC503 Winter 2014</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77858"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77859"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77828"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p:pic>
            <p:nvPicPr>
              <p:cNvPr id="77828"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7829"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p:pic>
            <p:nvPicPr>
              <p:cNvPr id="77829"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7830"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p:pic>
            <p:nvPicPr>
              <p:cNvPr id="77830"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7831"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p:pic>
            <p:nvPicPr>
              <p:cNvPr id="77831"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7832"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p:pic>
            <p:nvPicPr>
              <p:cNvPr id="77832"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7833"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p:pic>
            <p:nvPicPr>
              <p:cNvPr id="77833"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7834"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p:pic>
            <p:nvPicPr>
              <p:cNvPr id="77834"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7835"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p:pic>
            <p:nvPicPr>
              <p:cNvPr id="77835" name="Ink 22"/>
              <p:cNvPicPr>
                <a:picLocks noRot="1" noChangeAspect="1" noEditPoints="1" noChangeArrowheads="1" noChangeShapeType="1"/>
              </p:cNvPicPr>
              <p:nvPr/>
            </p:nvPicPr>
            <p:blipFill>
              <a:blip r:embed="rId23"/>
              <a:stretch>
                <a:fillRect/>
              </a:stretch>
            </p:blipFill>
            <p:spPr>
              <a:xfrm>
                <a:off x="7518944" y="5261623"/>
                <a:ext cx="1230001" cy="80075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7836"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p:pic>
            <p:nvPicPr>
              <p:cNvPr id="77836" name="Ink 23"/>
              <p:cNvPicPr>
                <a:picLocks noRot="1" noChangeAspect="1" noEditPoints="1" noChangeArrowheads="1" noChangeShapeType="1"/>
              </p:cNvPicPr>
              <p:nvPr/>
            </p:nvPicPr>
            <p:blipFill>
              <a:blip r:embed="rId25"/>
              <a:stretch>
                <a:fillRect/>
              </a:stretch>
            </p:blipFill>
            <p:spPr>
              <a:xfrm>
                <a:off x="6368700" y="5744128"/>
                <a:ext cx="758873" cy="23507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7837"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p:pic>
            <p:nvPicPr>
              <p:cNvPr id="77837"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7838"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p:pic>
            <p:nvPicPr>
              <p:cNvPr id="77838"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7839"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p:pic>
            <p:nvPicPr>
              <p:cNvPr id="77839"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7840"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p:pic>
            <p:nvPicPr>
              <p:cNvPr id="77840"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7841"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p:pic>
            <p:nvPicPr>
              <p:cNvPr id="77841"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7842"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p:pic>
            <p:nvPicPr>
              <p:cNvPr id="77842"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7845" name="Ink 21"/>
              <p14:cNvContentPartPr>
                <a14:cpLocks xmlns:a14="http://schemas.microsoft.com/office/drawing/2010/main" noRot="1" noChangeAspect="1" noEditPoints="1" noChangeArrowheads="1" noChangeShapeType="1"/>
              </p14:cNvContentPartPr>
              <p14:nvPr/>
            </p14:nvContentPartPr>
            <p14:xfrm>
              <a:off x="1033463" y="5946775"/>
              <a:ext cx="3376612" cy="249238"/>
            </p14:xfrm>
          </p:contentPart>
        </mc:Choice>
        <mc:Fallback>
          <p:pic>
            <p:nvPicPr>
              <p:cNvPr id="77845" name="Ink 21"/>
              <p:cNvPicPr>
                <a:picLocks noRot="1" noChangeAspect="1" noEditPoints="1" noChangeArrowheads="1" noChangeShapeType="1"/>
              </p:cNvPicPr>
              <p:nvPr/>
            </p:nvPicPr>
            <p:blipFill>
              <a:blip r:embed="rId39"/>
              <a:stretch>
                <a:fillRect/>
              </a:stretch>
            </p:blipFill>
            <p:spPr>
              <a:xfrm>
                <a:off x="1020862" y="5932368"/>
                <a:ext cx="3403613" cy="27589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7846" name="Ink 22"/>
              <p14:cNvContentPartPr>
                <a14:cpLocks xmlns:a14="http://schemas.microsoft.com/office/drawing/2010/main" noRot="1" noChangeAspect="1" noEditPoints="1" noChangeArrowheads="1" noChangeShapeType="1"/>
              </p14:cNvContentPartPr>
              <p14:nvPr/>
            </p14:nvContentPartPr>
            <p14:xfrm>
              <a:off x="325438" y="2778125"/>
              <a:ext cx="7116762" cy="487363"/>
            </p14:xfrm>
          </p:contentPart>
        </mc:Choice>
        <mc:Fallback>
          <p:pic>
            <p:nvPicPr>
              <p:cNvPr id="77846" name="Ink 22"/>
              <p:cNvPicPr>
                <a:picLocks noRot="1" noChangeAspect="1" noEditPoints="1" noChangeArrowheads="1" noChangeShapeType="1"/>
              </p:cNvPicPr>
              <p:nvPr/>
            </p:nvPicPr>
            <p:blipFill>
              <a:blip r:embed="rId41"/>
              <a:stretch>
                <a:fillRect/>
              </a:stretch>
            </p:blipFill>
            <p:spPr>
              <a:xfrm>
                <a:off x="316079" y="2772006"/>
                <a:ext cx="7141599" cy="508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7847" name="Ink 23"/>
              <p14:cNvContentPartPr>
                <a14:cpLocks xmlns:a14="http://schemas.microsoft.com/office/drawing/2010/main" noRot="1" noChangeAspect="1" noEditPoints="1" noChangeArrowheads="1" noChangeShapeType="1"/>
              </p14:cNvContentPartPr>
              <p14:nvPr/>
            </p14:nvContentPartPr>
            <p14:xfrm>
              <a:off x="542925" y="2520950"/>
              <a:ext cx="7877175" cy="106363"/>
            </p14:xfrm>
          </p:contentPart>
        </mc:Choice>
        <mc:Fallback>
          <p:pic>
            <p:nvPicPr>
              <p:cNvPr id="77847" name="Ink 23"/>
              <p:cNvPicPr>
                <a:picLocks noRot="1" noChangeAspect="1" noEditPoints="1" noChangeArrowheads="1" noChangeShapeType="1"/>
              </p:cNvPicPr>
              <p:nvPr/>
            </p:nvPicPr>
            <p:blipFill>
              <a:blip r:embed="rId43"/>
              <a:stretch>
                <a:fillRect/>
              </a:stretch>
            </p:blipFill>
            <p:spPr>
              <a:xfrm>
                <a:off x="534645" y="2506888"/>
                <a:ext cx="7896615" cy="134486"/>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tens of millions of topics, thousands of types, and tens of thousands of </a:t>
            </a:r>
            <a:r>
              <a:rPr lang="en-CA" sz="2400" dirty="0" smtClean="0"/>
              <a:t>properties and over 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smtClean="0"/>
              <a:t>All </a:t>
            </a:r>
            <a:r>
              <a:rPr lang="en-CA" sz="2400" b="1" dirty="0"/>
              <a:t>available for free </a:t>
            </a:r>
            <a:r>
              <a:rPr lang="en-CA" sz="2400" dirty="0"/>
              <a:t>through the APIs or to download from our weekly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3473595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679718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smtClean="0"/>
              <a:t>DBpedia</a:t>
            </a:r>
            <a:r>
              <a:rPr lang="en-CA" sz="1800" dirty="0" smtClean="0"/>
              <a:t> is a structured twin </a:t>
            </a:r>
            <a:r>
              <a:rPr lang="en-CA" sz="1800" dirty="0" err="1" smtClean="0"/>
              <a:t>ofWikipedia</a:t>
            </a:r>
            <a:r>
              <a:rPr lang="en-CA" sz="1800" dirty="0" smtClean="0"/>
              <a:t>. Currently it describes more than 3.4 million entities. </a:t>
            </a:r>
            <a:r>
              <a:rPr lang="en-CA" sz="1800" dirty="0" err="1" smtClean="0"/>
              <a:t>DBpedia</a:t>
            </a:r>
            <a:r>
              <a:rPr lang="en-CA" sz="1800" dirty="0" smtClean="0"/>
              <a:t> resources bear the names of the Wikipedia pages, from which they have been extracted.</a:t>
            </a:r>
          </a:p>
          <a:p>
            <a:r>
              <a:rPr lang="en-CA" sz="1800" dirty="0" smtClean="0"/>
              <a:t>YAGO is an automatically created ontology, with taxonomy structure derived from </a:t>
            </a:r>
            <a:r>
              <a:rPr lang="en-CA" sz="1800" dirty="0" err="1" smtClean="0"/>
              <a:t>WordNet</a:t>
            </a:r>
            <a:r>
              <a:rPr lang="en-CA" sz="1800" dirty="0" smtClean="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smtClean="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endParaRPr lang="en-CA" sz="1800" dirty="0"/>
          </a:p>
        </p:txBody>
      </p:sp>
      <p:sp>
        <p:nvSpPr>
          <p:cNvPr id="4" name="Date Placeholder 3"/>
          <p:cNvSpPr>
            <a:spLocks noGrp="1"/>
          </p:cNvSpPr>
          <p:nvPr>
            <p:ph type="dt" sz="half" idx="10"/>
          </p:nvPr>
        </p:nvSpPr>
        <p:spPr/>
        <p:txBody>
          <a:bodyPr/>
          <a:lstStyle/>
          <a:p>
            <a:pPr>
              <a:defRPr/>
            </a:pPr>
            <a:fld id="{1341D0E1-6AE8-4EE1-940C-A59BD51A47E0}" type="datetime1">
              <a:rPr lang="en-US" smtClean="0"/>
              <a:t>10/9/2014</a:t>
            </a:fld>
            <a:endParaRPr lang="en-US"/>
          </a:p>
        </p:txBody>
      </p:sp>
      <p:sp>
        <p:nvSpPr>
          <p:cNvPr id="5" name="Footer Placeholder 4"/>
          <p:cNvSpPr>
            <a:spLocks noGrp="1"/>
          </p:cNvSpPr>
          <p:nvPr>
            <p:ph type="ftr" sz="quarter" idx="11"/>
          </p:nvPr>
        </p:nvSpPr>
        <p:spPr/>
        <p:txBody>
          <a:bodyPr/>
          <a:lstStyle/>
          <a:p>
            <a:pPr>
              <a:defRPr/>
            </a:pPr>
            <a:r>
              <a:rPr lang="en-US" smtClean="0"/>
              <a:t>CPSC503 Winter 2014</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32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E831C6D6-2D4A-4D9C-BCEB-69982C30ADAF}" type="datetime1">
              <a:rPr lang="en-US" smtClean="0"/>
              <a:t>10/9/2014</a:t>
            </a:fld>
            <a:endParaRPr lang="en-US"/>
          </a:p>
        </p:txBody>
      </p:sp>
      <p:sp>
        <p:nvSpPr>
          <p:cNvPr id="29699" name="Footer Placeholder 5"/>
          <p:cNvSpPr>
            <a:spLocks noGrp="1"/>
          </p:cNvSpPr>
          <p:nvPr>
            <p:ph type="ftr" sz="quarter" idx="11"/>
          </p:nvPr>
        </p:nvSpPr>
        <p:spPr>
          <a:noFill/>
        </p:spPr>
        <p:txBody>
          <a:bodyPr/>
          <a:lstStyle/>
          <a:p>
            <a:r>
              <a:rPr lang="en-US" smtClean="0"/>
              <a:t>CPSC503 Winter 2014</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33</a:t>
            </a:fld>
            <a:endParaRPr lang="en-US" smtClean="0"/>
          </a:p>
        </p:txBody>
      </p:sp>
      <p:sp>
        <p:nvSpPr>
          <p:cNvPr id="29701" name="Rectangle 2"/>
          <p:cNvSpPr>
            <a:spLocks noGrp="1" noChangeArrowheads="1"/>
          </p:cNvSpPr>
          <p:nvPr>
            <p:ph type="title"/>
          </p:nvPr>
        </p:nvSpPr>
        <p:spPr/>
        <p:txBody>
          <a:bodyPr/>
          <a:lstStyle/>
          <a:p>
            <a:pPr eaLnBrk="1" hangingPunct="1"/>
            <a:r>
              <a:rPr lang="en-US" smtClean="0"/>
              <a:t>Today Outline</a:t>
            </a:r>
          </a:p>
        </p:txBody>
      </p:sp>
      <p:sp>
        <p:nvSpPr>
          <p:cNvPr id="29702" name="Rectangle 3"/>
          <p:cNvSpPr>
            <a:spLocks noGrp="1" noChangeArrowheads="1"/>
          </p:cNvSpPr>
          <p:nvPr>
            <p:ph type="body" sz="half" idx="1"/>
          </p:nvPr>
        </p:nvSpPr>
        <p:spPr>
          <a:xfrm>
            <a:off x="685800" y="1981200"/>
            <a:ext cx="8458200" cy="4648200"/>
          </a:xfrm>
        </p:spPr>
        <p:txBody>
          <a:bodyPr/>
          <a:lstStyle/>
          <a:p>
            <a:pPr eaLnBrk="1" hangingPunct="1"/>
            <a:r>
              <a:rPr lang="en-US" sz="3200" dirty="0" smtClean="0"/>
              <a:t>Relations among words and their meanings </a:t>
            </a:r>
            <a:r>
              <a:rPr lang="en-US" sz="3200" b="0" dirty="0" smtClean="0"/>
              <a:t>(paradigmatic)</a:t>
            </a:r>
          </a:p>
          <a:p>
            <a:pPr eaLnBrk="1" hangingPunct="1"/>
            <a:r>
              <a:rPr lang="en-US" sz="3200" dirty="0" smtClean="0"/>
              <a:t>Internal structure of individual words </a:t>
            </a:r>
            <a:r>
              <a:rPr lang="en-US" sz="3200" b="0" dirty="0" smtClean="0"/>
              <a:t>(</a:t>
            </a:r>
            <a:r>
              <a:rPr lang="en-US" sz="3200" b="0" dirty="0" err="1" smtClean="0"/>
              <a:t>syntagmatic</a:t>
            </a:r>
            <a:r>
              <a:rPr lang="en-US" sz="3200" b="0" dirty="0" smtClean="0"/>
              <a:t>)</a:t>
            </a:r>
          </a:p>
        </p:txBody>
      </p:sp>
      <p:sp>
        <p:nvSpPr>
          <p:cNvPr id="29703" name="Rectangle 4"/>
          <p:cNvSpPr>
            <a:spLocks noChangeArrowheads="1"/>
          </p:cNvSpPr>
          <p:nvPr/>
        </p:nvSpPr>
        <p:spPr bwMode="auto">
          <a:xfrm>
            <a:off x="685800" y="3048000"/>
            <a:ext cx="8077200" cy="11430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96FC71E6-D1CC-4F14-A96F-3A731A09B404}" type="datetime1">
              <a:rPr lang="en-US" smtClean="0"/>
              <a:t>10/9/2014</a:t>
            </a:fld>
            <a:endParaRPr lang="en-US"/>
          </a:p>
        </p:txBody>
      </p:sp>
      <p:sp>
        <p:nvSpPr>
          <p:cNvPr id="30723" name="Footer Placeholder 4"/>
          <p:cNvSpPr>
            <a:spLocks noGrp="1"/>
          </p:cNvSpPr>
          <p:nvPr>
            <p:ph type="ftr" sz="quarter" idx="11"/>
          </p:nvPr>
        </p:nvSpPr>
        <p:spPr>
          <a:noFill/>
        </p:spPr>
        <p:txBody>
          <a:bodyPr/>
          <a:lstStyle/>
          <a:p>
            <a:r>
              <a:rPr lang="en-US" smtClean="0"/>
              <a:t>CPSC503 Winter 2014</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34</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“Nam does not serve meat”</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Isa(w,Serving)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Server</a:t>
            </a:r>
            <a:r>
              <a:rPr lang="en-US" sz="2800" b="0" i="1">
                <a:latin typeface="Comic Sans MS" pitchFamily="66" charset="0"/>
              </a:rPr>
              <a:t>(w,</a:t>
            </a:r>
            <a:r>
              <a:rPr lang="en-US" sz="2800" i="1">
                <a:latin typeface="Comic Sans MS" pitchFamily="66" charset="0"/>
              </a:rPr>
              <a:t> </a:t>
            </a:r>
            <a:r>
              <a:rPr lang="en-US" sz="2800" b="0" i="1">
                <a:latin typeface="Comic Sans MS" pitchFamily="66" charset="0"/>
              </a:rPr>
              <a:t>Nam) </a:t>
            </a:r>
            <a:r>
              <a:rPr lang="en-US" sz="2800" b="0">
                <a:latin typeface="Symbol" pitchFamily="18" charset="2"/>
              </a:rPr>
              <a:t>Ù</a:t>
            </a:r>
            <a:r>
              <a:rPr lang="en-US" sz="2800" b="0" i="1">
                <a:latin typeface="Comic Sans MS" pitchFamily="66" charset="0"/>
              </a:rPr>
              <a:t> </a:t>
            </a:r>
            <a:r>
              <a:rPr lang="en-US" sz="2800" b="0" i="1">
                <a:latin typeface="Comic Sans MS" pitchFamily="66" charset="0"/>
                <a:sym typeface="Mathematica1" pitchFamily="2" charset="2"/>
              </a:rPr>
              <a:t></a:t>
            </a:r>
            <a:r>
              <a:rPr lang="en-US" sz="2800" b="0" i="1">
                <a:latin typeface="Comic Sans MS" pitchFamily="66" charset="0"/>
              </a:rPr>
              <a:t>Served(w,Meat)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2838AA12-53AC-4DFE-867D-50067D3407A8}" type="datetime1">
              <a:rPr lang="en-US" smtClean="0"/>
              <a:t>10/9/2014</a:t>
            </a:fld>
            <a:endParaRPr lang="en-US"/>
          </a:p>
        </p:txBody>
      </p:sp>
      <p:sp>
        <p:nvSpPr>
          <p:cNvPr id="31747" name="Footer Placeholder 4"/>
          <p:cNvSpPr>
            <a:spLocks noGrp="1"/>
          </p:cNvSpPr>
          <p:nvPr>
            <p:ph type="ftr" sz="quarter" idx="11"/>
          </p:nvPr>
        </p:nvSpPr>
        <p:spPr>
          <a:noFill/>
        </p:spPr>
        <p:txBody>
          <a:bodyPr/>
          <a:lstStyle/>
          <a:p>
            <a:r>
              <a:rPr lang="en-US" smtClean="0"/>
              <a:t>CPSC503 Winter 2014</a:t>
            </a:r>
            <a:endParaRPr lang="en-US"/>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35</a:t>
            </a:fld>
            <a:endParaRPr lang="en-US" smtClean="0"/>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smtClean="0"/>
              <a:t>Semantic Roles</a:t>
            </a:r>
          </a:p>
        </p:txBody>
      </p:sp>
      <p:sp>
        <p:nvSpPr>
          <p:cNvPr id="31750" name="Rectangle 3"/>
          <p:cNvSpPr>
            <a:spLocks noGrp="1" noChangeArrowheads="1"/>
          </p:cNvSpPr>
          <p:nvPr>
            <p:ph type="body" idx="1"/>
          </p:nvPr>
        </p:nvSpPr>
        <p:spPr>
          <a:xfrm>
            <a:off x="762000" y="1219200"/>
            <a:ext cx="7772400" cy="1371600"/>
          </a:xfrm>
          <a:ln>
            <a:solidFill>
              <a:schemeClr val="accent2"/>
            </a:solidFill>
          </a:ln>
        </p:spPr>
        <p:txBody>
          <a:bodyPr/>
          <a:lstStyle/>
          <a:p>
            <a:pPr lvl="1" eaLnBrk="1" hangingPunct="1"/>
            <a:r>
              <a:rPr lang="en-US" sz="2800" smtClean="0"/>
              <a:t>Def. Semantic generalizations over the specific roles that occur with specific verbs.</a:t>
            </a:r>
          </a:p>
        </p:txBody>
      </p:sp>
      <p:sp>
        <p:nvSpPr>
          <p:cNvPr id="613381" name="Rectangle 5"/>
          <p:cNvSpPr>
            <a:spLocks noChangeArrowheads="1"/>
          </p:cNvSpPr>
          <p:nvPr/>
        </p:nvSpPr>
        <p:spPr bwMode="auto">
          <a:xfrm>
            <a:off x="685800" y="29718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I.e. </a:t>
            </a:r>
            <a:r>
              <a:rPr lang="en-US" sz="2800">
                <a:solidFill>
                  <a:schemeClr val="accent2"/>
                </a:solidFill>
                <a:latin typeface="Comic Sans MS" pitchFamily="66" charset="0"/>
              </a:rPr>
              <a:t>eaters, servers, takers, givers, makers, doers, killers</a:t>
            </a:r>
            <a:r>
              <a:rPr lang="en-US" sz="2800">
                <a:latin typeface="Comic Sans MS" pitchFamily="66" charset="0"/>
              </a:rPr>
              <a:t>, all have something in common</a:t>
            </a:r>
          </a:p>
        </p:txBody>
      </p:sp>
      <p:sp>
        <p:nvSpPr>
          <p:cNvPr id="613382" name="Rectangle 6"/>
          <p:cNvSpPr>
            <a:spLocks noChangeArrowheads="1"/>
          </p:cNvSpPr>
          <p:nvPr/>
        </p:nvSpPr>
        <p:spPr bwMode="auto">
          <a:xfrm>
            <a:off x="533400" y="487680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Date Placeholder 3"/>
          <p:cNvSpPr>
            <a:spLocks noGrp="1"/>
          </p:cNvSpPr>
          <p:nvPr>
            <p:ph type="dt" sz="quarter" idx="10"/>
          </p:nvPr>
        </p:nvSpPr>
        <p:spPr>
          <a:noFill/>
        </p:spPr>
        <p:txBody>
          <a:bodyPr/>
          <a:lstStyle/>
          <a:p>
            <a:fld id="{61AC888A-37B7-4066-AB64-BB152014D26B}" type="datetime1">
              <a:rPr lang="en-US" smtClean="0"/>
              <a:t>10/9/2014</a:t>
            </a:fld>
            <a:endParaRPr lang="en-US"/>
          </a:p>
        </p:txBody>
      </p:sp>
      <p:sp>
        <p:nvSpPr>
          <p:cNvPr id="12295" name="Footer Placeholder 4"/>
          <p:cNvSpPr>
            <a:spLocks noGrp="1"/>
          </p:cNvSpPr>
          <p:nvPr>
            <p:ph type="ftr" sz="quarter" idx="11"/>
          </p:nvPr>
        </p:nvSpPr>
        <p:spPr>
          <a:noFill/>
        </p:spPr>
        <p:txBody>
          <a:bodyPr/>
          <a:lstStyle/>
          <a:p>
            <a:r>
              <a:rPr lang="en-US" smtClean="0"/>
              <a:t>CPSC503 Winter 2014</a:t>
            </a:r>
            <a:endParaRPr lang="en-US"/>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36</a:t>
            </a:fld>
            <a:endParaRPr lang="en-US" smtClean="0"/>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smtClean="0"/>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E176C50F-C95E-4178-BFB3-B04C99E0EA6E}" type="datetime1">
              <a:rPr lang="en-US" smtClean="0"/>
              <a:t>10/9/2014</a:t>
            </a:fld>
            <a:endParaRPr lang="en-US"/>
          </a:p>
        </p:txBody>
      </p:sp>
      <p:sp>
        <p:nvSpPr>
          <p:cNvPr id="32771" name="Footer Placeholder 4"/>
          <p:cNvSpPr>
            <a:spLocks noGrp="1"/>
          </p:cNvSpPr>
          <p:nvPr>
            <p:ph type="ftr" sz="quarter" idx="11"/>
          </p:nvPr>
        </p:nvSpPr>
        <p:spPr>
          <a:noFill/>
        </p:spPr>
        <p:txBody>
          <a:bodyPr/>
          <a:lstStyle/>
          <a:p>
            <a:r>
              <a:rPr lang="en-US" smtClean="0"/>
              <a:t>CPSC503 Winter 2014</a:t>
            </a:r>
            <a:endParaRPr lang="en-US"/>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37</a:t>
            </a:fld>
            <a:endParaRPr lang="en-US" smtClean="0"/>
          </a:p>
        </p:txBody>
      </p:sp>
      <p:sp>
        <p:nvSpPr>
          <p:cNvPr id="32773" name="Rectangle 2"/>
          <p:cNvSpPr>
            <a:spLocks noGrp="1" noChangeArrowheads="1"/>
          </p:cNvSpPr>
          <p:nvPr>
            <p:ph type="title"/>
          </p:nvPr>
        </p:nvSpPr>
        <p:spPr/>
        <p:txBody>
          <a:bodyPr/>
          <a:lstStyle/>
          <a:p>
            <a:pPr eaLnBrk="1" hangingPunct="1"/>
            <a:r>
              <a:rPr lang="en-US" smtClean="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0EE72963-8BAE-4934-A714-405C494CD427}" type="datetime1">
              <a:rPr lang="en-US" smtClean="0"/>
              <a:t>10/9/2014</a:t>
            </a:fld>
            <a:endParaRPr lang="en-US"/>
          </a:p>
        </p:txBody>
      </p:sp>
      <p:sp>
        <p:nvSpPr>
          <p:cNvPr id="33795" name="Footer Placeholder 4"/>
          <p:cNvSpPr>
            <a:spLocks noGrp="1"/>
          </p:cNvSpPr>
          <p:nvPr>
            <p:ph type="ftr" sz="quarter" idx="11"/>
          </p:nvPr>
        </p:nvSpPr>
        <p:spPr>
          <a:noFill/>
        </p:spPr>
        <p:txBody>
          <a:bodyPr/>
          <a:lstStyle/>
          <a:p>
            <a:r>
              <a:rPr lang="en-US" smtClean="0"/>
              <a:t>CPSC503 Winter 2014</a:t>
            </a:r>
            <a:endParaRPr lang="en-US"/>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38</a:t>
            </a:fld>
            <a:endParaRPr lang="en-US" smtClean="0"/>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smtClean="0"/>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noFill/>
        </p:spPr>
        <p:txBody>
          <a:bodyPr/>
          <a:lstStyle/>
          <a:p>
            <a:fld id="{47119335-0658-4BB1-A399-1193EABACDC7}" type="datetime1">
              <a:rPr lang="en-US" smtClean="0"/>
              <a:t>10/9/2014</a:t>
            </a:fld>
            <a:endParaRPr lang="en-US"/>
          </a:p>
        </p:txBody>
      </p:sp>
      <p:sp>
        <p:nvSpPr>
          <p:cNvPr id="13316" name="Footer Placeholder 4"/>
          <p:cNvSpPr>
            <a:spLocks noGrp="1"/>
          </p:cNvSpPr>
          <p:nvPr>
            <p:ph type="ftr" sz="quarter" idx="11"/>
          </p:nvPr>
        </p:nvSpPr>
        <p:spPr>
          <a:noFill/>
        </p:spPr>
        <p:txBody>
          <a:bodyPr/>
          <a:lstStyle/>
          <a:p>
            <a:r>
              <a:rPr lang="en-US" smtClean="0"/>
              <a:t>CPSC503 Winter 2014</a:t>
            </a:r>
            <a:endParaRPr lang="en-US"/>
          </a:p>
        </p:txBody>
      </p:sp>
      <p:sp>
        <p:nvSpPr>
          <p:cNvPr id="13317" name="Slide Number Placeholder 5"/>
          <p:cNvSpPr>
            <a:spLocks noGrp="1"/>
          </p:cNvSpPr>
          <p:nvPr>
            <p:ph type="sldNum" sz="quarter" idx="12"/>
          </p:nvPr>
        </p:nvSpPr>
        <p:spPr>
          <a:noFill/>
        </p:spPr>
        <p:txBody>
          <a:bodyPr/>
          <a:lstStyle/>
          <a:p>
            <a:fld id="{ED98467F-E7ED-48EC-918F-15ECD723EB6D}" type="slidenum">
              <a:rPr lang="en-US" smtClean="0"/>
              <a:pPr/>
              <a:t>39</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smtClean="0"/>
              <a:t>Problem with Thematic Roles</a:t>
            </a:r>
          </a:p>
        </p:txBody>
      </p:sp>
      <p:sp>
        <p:nvSpPr>
          <p:cNvPr id="13319" name="Rectangle 3"/>
          <p:cNvSpPr>
            <a:spLocks noChangeArrowheads="1"/>
          </p:cNvSpPr>
          <p:nvPr/>
        </p:nvSpPr>
        <p:spPr bwMode="auto">
          <a:xfrm>
            <a:off x="304800" y="9906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 agreement of what should be the standard set</a:t>
            </a:r>
          </a:p>
          <a:p>
            <a:pPr marL="342900" indent="-342900">
              <a:spcBef>
                <a:spcPct val="20000"/>
              </a:spcBef>
              <a:buFontTx/>
              <a:buChar char="•"/>
            </a:pPr>
            <a:r>
              <a:rPr lang="en-US" sz="2800">
                <a:latin typeface="Comic Sans MS" pitchFamily="66" charset="0"/>
              </a:rPr>
              <a:t>NO agreement on formal definition</a:t>
            </a:r>
          </a:p>
        </p:txBody>
      </p:sp>
      <p:sp>
        <p:nvSpPr>
          <p:cNvPr id="688132" name="Rectangle 4"/>
          <p:cNvSpPr>
            <a:spLocks noChangeArrowheads="1"/>
          </p:cNvSpPr>
          <p:nvPr/>
        </p:nvSpPr>
        <p:spPr bwMode="auto">
          <a:xfrm>
            <a:off x="228600" y="25146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Fragmentation problem:</a:t>
            </a:r>
            <a:r>
              <a:rPr lang="en-US" sz="280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28600" y="4114800"/>
            <a:ext cx="8915400" cy="2209800"/>
          </a:xfrm>
          <a:prstGeom prst="rect">
            <a:avLst/>
          </a:prstGeom>
          <a:no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Two solutions</a:t>
            </a:r>
          </a:p>
          <a:p>
            <a:pPr marL="342900" indent="-342900">
              <a:spcBef>
                <a:spcPct val="20000"/>
              </a:spcBef>
              <a:buFontTx/>
              <a:buChar char="•"/>
            </a:pPr>
            <a:r>
              <a:rPr lang="en-US" sz="2800">
                <a:latin typeface="Comic Sans MS" pitchFamily="66" charset="0"/>
              </a:rPr>
              <a:t>Generalized semantic roles</a:t>
            </a:r>
          </a:p>
          <a:p>
            <a:pPr marL="342900" indent="-342900">
              <a:spcBef>
                <a:spcPct val="20000"/>
              </a:spcBef>
              <a:buFontTx/>
              <a:buChar char="•"/>
            </a:pPr>
            <a:r>
              <a:rPr lang="en-US" sz="2800">
                <a:latin typeface="Comic Sans MS" pitchFamily="66" charset="0"/>
              </a:rPr>
              <a:t>Define verb (or class of verbs) specific semantic roles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120C0385-5BEA-477F-A545-A8B616783405}" type="datetime1">
              <a:rPr lang="en-US" smtClean="0"/>
              <a:t>10/9/2014</a:t>
            </a:fld>
            <a:endParaRPr lang="en-US"/>
          </a:p>
        </p:txBody>
      </p:sp>
      <p:sp>
        <p:nvSpPr>
          <p:cNvPr id="20485" name="Footer Placeholder 4"/>
          <p:cNvSpPr>
            <a:spLocks noGrp="1"/>
          </p:cNvSpPr>
          <p:nvPr>
            <p:ph type="ftr" sz="quarter" idx="11"/>
          </p:nvPr>
        </p:nvSpPr>
        <p:spPr>
          <a:noFill/>
        </p:spPr>
        <p:txBody>
          <a:bodyPr/>
          <a:lstStyle/>
          <a:p>
            <a:r>
              <a:rPr lang="en-US" smtClean="0"/>
              <a:t>CPSC503 Winter 2014</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372100" y="8255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4102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noFill/>
        </p:spPr>
        <p:txBody>
          <a:bodyPr/>
          <a:lstStyle/>
          <a:p>
            <a:fld id="{3BD70AE8-3FF0-47C8-8D7F-7E4CC42AD6E3}" type="datetime1">
              <a:rPr lang="en-US" smtClean="0"/>
              <a:t>10/9/2014</a:t>
            </a:fld>
            <a:endParaRPr lang="en-US"/>
          </a:p>
        </p:txBody>
      </p:sp>
      <p:sp>
        <p:nvSpPr>
          <p:cNvPr id="14341" name="Footer Placeholder 4"/>
          <p:cNvSpPr>
            <a:spLocks noGrp="1"/>
          </p:cNvSpPr>
          <p:nvPr>
            <p:ph type="ftr" sz="quarter" idx="11"/>
          </p:nvPr>
        </p:nvSpPr>
        <p:spPr>
          <a:noFill/>
        </p:spPr>
        <p:txBody>
          <a:bodyPr/>
          <a:lstStyle/>
          <a:p>
            <a:r>
              <a:rPr lang="en-US" smtClean="0"/>
              <a:t>CPSC503 Winter 2014</a:t>
            </a:r>
            <a:endParaRPr lang="en-US"/>
          </a:p>
        </p:txBody>
      </p:sp>
      <p:sp>
        <p:nvSpPr>
          <p:cNvPr id="14342" name="Slide Number Placeholder 5"/>
          <p:cNvSpPr>
            <a:spLocks noGrp="1"/>
          </p:cNvSpPr>
          <p:nvPr>
            <p:ph type="sldNum" sz="quarter" idx="12"/>
          </p:nvPr>
        </p:nvSpPr>
        <p:spPr>
          <a:noFill/>
        </p:spPr>
        <p:txBody>
          <a:bodyPr/>
          <a:lstStyle/>
          <a:p>
            <a:fld id="{8DBD4E8A-E016-43B8-9F67-97BE115277CB}" type="slidenum">
              <a:rPr lang="en-US" smtClean="0"/>
              <a:pPr/>
              <a:t>40</a:t>
            </a:fld>
            <a:endParaRPr lang="en-US" smtClean="0"/>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smtClean="0"/>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solidFill>
                  <a:schemeClr val="accent2"/>
                </a:solidFill>
                <a:latin typeface="Comic Sans MS" pitchFamily="66" charset="0"/>
              </a:rPr>
              <a:t>Proto-Agent</a:t>
            </a:r>
          </a:p>
          <a:p>
            <a:pPr marL="742950" lvl="1" indent="-285750">
              <a:lnSpc>
                <a:spcPct val="90000"/>
              </a:lnSpc>
              <a:spcBef>
                <a:spcPct val="20000"/>
              </a:spcBef>
              <a:buFontTx/>
              <a:buChar char="–"/>
            </a:pPr>
            <a:r>
              <a:rPr lang="en-US" sz="2000">
                <a:latin typeface="Comic Sans MS" pitchFamily="66" charset="0"/>
              </a:rPr>
              <a:t>Volitional involvement in event or state</a:t>
            </a:r>
          </a:p>
          <a:p>
            <a:pPr marL="742950" lvl="1" indent="-285750">
              <a:lnSpc>
                <a:spcPct val="90000"/>
              </a:lnSpc>
              <a:spcBef>
                <a:spcPct val="20000"/>
              </a:spcBef>
              <a:buFontTx/>
              <a:buChar char="–"/>
            </a:pPr>
            <a:r>
              <a:rPr lang="en-US" sz="2000">
                <a:latin typeface="Comic Sans MS" pitchFamily="66" charset="0"/>
              </a:rPr>
              <a:t>Sentience (and/or perception)</a:t>
            </a:r>
          </a:p>
          <a:p>
            <a:pPr marL="742950" lvl="1" indent="-285750">
              <a:lnSpc>
                <a:spcPct val="90000"/>
              </a:lnSpc>
              <a:spcBef>
                <a:spcPct val="20000"/>
              </a:spcBef>
              <a:buFontTx/>
              <a:buChar char="–"/>
            </a:pPr>
            <a:r>
              <a:rPr lang="en-US" sz="200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a:latin typeface="Comic Sans MS" pitchFamily="66" charset="0"/>
              </a:rPr>
              <a:t>Movement (relative to position of another participant) </a:t>
            </a:r>
          </a:p>
          <a:p>
            <a:pPr marL="742950" lvl="1" indent="-285750">
              <a:lnSpc>
                <a:spcPct val="90000"/>
              </a:lnSpc>
              <a:spcBef>
                <a:spcPct val="20000"/>
              </a:spcBef>
              <a:buFontTx/>
              <a:buChar char="–"/>
            </a:pPr>
            <a:r>
              <a:rPr lang="en-US" sz="2000">
                <a:latin typeface="Comic Sans MS" pitchFamily="66" charset="0"/>
              </a:rPr>
              <a:t>(exists independently of event named) </a:t>
            </a:r>
          </a:p>
        </p:txBody>
      </p:sp>
      <p:sp>
        <p:nvSpPr>
          <p:cNvPr id="14347" name="Rectangle 9"/>
          <p:cNvSpPr>
            <a:spLocks noChangeArrowheads="1"/>
          </p:cNvSpPr>
          <p:nvPr/>
        </p:nvSpPr>
        <p:spPr bwMode="auto">
          <a:xfrm>
            <a:off x="4800600" y="2819400"/>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a:solidFill>
                  <a:schemeClr val="accent2"/>
                </a:solidFill>
                <a:latin typeface="Comic Sans MS" pitchFamily="66" charset="0"/>
              </a:rPr>
              <a:t>Proto-Patient</a:t>
            </a:r>
            <a:endParaRPr lang="en-US" sz="2800">
              <a:latin typeface="Comic Sans MS" pitchFamily="66" charset="0"/>
            </a:endParaRPr>
          </a:p>
          <a:p>
            <a:pPr marL="742950" lvl="1" indent="-285750">
              <a:spcBef>
                <a:spcPct val="20000"/>
              </a:spcBef>
              <a:buFontTx/>
              <a:buChar char="–"/>
            </a:pPr>
            <a:r>
              <a:rPr lang="en-US" sz="2000">
                <a:latin typeface="Comic Sans MS" pitchFamily="66" charset="0"/>
              </a:rPr>
              <a:t>Undergoes change of state</a:t>
            </a:r>
          </a:p>
          <a:p>
            <a:pPr marL="742950" lvl="1" indent="-285750">
              <a:spcBef>
                <a:spcPct val="20000"/>
              </a:spcBef>
              <a:buFontTx/>
              <a:buChar char="–"/>
            </a:pPr>
            <a:r>
              <a:rPr lang="en-US" sz="2000">
                <a:latin typeface="Comic Sans MS" pitchFamily="66" charset="0"/>
              </a:rPr>
              <a:t>Incremental theme</a:t>
            </a:r>
          </a:p>
          <a:p>
            <a:pPr marL="742950" lvl="1" indent="-285750">
              <a:spcBef>
                <a:spcPct val="20000"/>
              </a:spcBef>
              <a:buFontTx/>
              <a:buChar char="–"/>
            </a:pPr>
            <a:r>
              <a:rPr lang="en-US" sz="2000">
                <a:latin typeface="Comic Sans MS" pitchFamily="66" charset="0"/>
              </a:rPr>
              <a:t>Causally affected by another participant</a:t>
            </a:r>
          </a:p>
          <a:p>
            <a:pPr marL="742950" lvl="1" indent="-285750">
              <a:spcBef>
                <a:spcPct val="20000"/>
              </a:spcBef>
              <a:buFontTx/>
              <a:buChar char="–"/>
            </a:pPr>
            <a:r>
              <a:rPr lang="en-US" sz="2000">
                <a:latin typeface="Comic Sans MS" pitchFamily="66" charset="0"/>
              </a:rPr>
              <a:t>Stationary relative to movement of another participant</a:t>
            </a:r>
          </a:p>
          <a:p>
            <a:pPr marL="742950" lvl="1" indent="-285750">
              <a:spcBef>
                <a:spcPct val="20000"/>
              </a:spcBef>
              <a:buFontTx/>
              <a:buChar char="–"/>
            </a:pPr>
            <a:r>
              <a:rPr lang="en-US" sz="2000">
                <a:latin typeface="Comic Sans MS" pitchFamily="66" charset="0"/>
              </a:rPr>
              <a:t>(does not exist independently of the event, or at all)</a:t>
            </a:r>
            <a:endParaRPr lang="en-US" sz="2400">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p:pic>
            <p:nvPicPr>
              <p:cNvPr id="14348" name="Ink 12"/>
              <p:cNvPicPr>
                <a:picLocks noRot="1" noChangeAspect="1" noEditPoints="1" noChangeArrowheads="1" noChangeShapeType="1"/>
              </p:cNvPicPr>
              <p:nvPr/>
            </p:nvPicPr>
            <p:blipFill>
              <a:blip r:embed="rId4"/>
              <a:stretch>
                <a:fillRect/>
              </a:stretch>
            </p:blipFill>
            <p:spPr>
              <a:xfrm>
                <a:off x="410808" y="2821272"/>
                <a:ext cx="2299119" cy="51379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98A9A1D1-063D-4A19-A371-39B309862B10}" type="datetime1">
              <a:rPr lang="en-US" smtClean="0"/>
              <a:t>10/9/2014</a:t>
            </a:fld>
            <a:endParaRPr lang="en-US"/>
          </a:p>
        </p:txBody>
      </p:sp>
      <p:sp>
        <p:nvSpPr>
          <p:cNvPr id="15366" name="Footer Placeholder 4"/>
          <p:cNvSpPr>
            <a:spLocks noGrp="1"/>
          </p:cNvSpPr>
          <p:nvPr>
            <p:ph type="ftr" sz="quarter" idx="11"/>
          </p:nvPr>
        </p:nvSpPr>
        <p:spPr>
          <a:noFill/>
        </p:spPr>
        <p:txBody>
          <a:bodyPr/>
          <a:lstStyle/>
          <a:p>
            <a:r>
              <a:rPr lang="en-US" smtClean="0"/>
              <a:t>CPSC503 Winter 2014</a:t>
            </a:r>
            <a:endParaRPr lang="en-US"/>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41</a:t>
            </a:fld>
            <a:endParaRPr lang="en-US" smtClean="0"/>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fld id="{2E578C62-0DF8-4179-92A0-F8909EA2B1E6}" type="datetime1">
              <a:rPr lang="en-US" smtClean="0"/>
              <a:t>10/9/2014</a:t>
            </a:fld>
            <a:endParaRPr lang="en-US"/>
          </a:p>
        </p:txBody>
      </p:sp>
      <p:sp>
        <p:nvSpPr>
          <p:cNvPr id="16408" name="Footer Placeholder 4"/>
          <p:cNvSpPr>
            <a:spLocks noGrp="1"/>
          </p:cNvSpPr>
          <p:nvPr>
            <p:ph type="ftr" sz="quarter" idx="11"/>
          </p:nvPr>
        </p:nvSpPr>
        <p:spPr>
          <a:noFill/>
        </p:spPr>
        <p:txBody>
          <a:bodyPr/>
          <a:lstStyle/>
          <a:p>
            <a:r>
              <a:rPr lang="en-US" smtClean="0"/>
              <a:t>CPSC503 Winter 2014</a:t>
            </a:r>
            <a:endParaRPr lang="en-US"/>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42</a:t>
            </a:fld>
            <a:endParaRPr lang="en-US" smtClean="0"/>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p:pic>
            <p:nvPicPr>
              <p:cNvPr id="16417" name="Ink 33"/>
              <p:cNvPicPr>
                <a:picLocks noRot="1" noChangeAspect="1" noEditPoints="1" noChangeArrowheads="1" noChangeShapeType="1"/>
              </p:cNvPicPr>
              <p:nvPr/>
            </p:nvPicPr>
            <p:blipFill>
              <a:blip r:embed="rId22"/>
              <a:stretch>
                <a:fillRect/>
              </a:stretch>
            </p:blipFill>
            <p:spPr>
              <a:xfrm>
                <a:off x="813619" y="2193504"/>
                <a:ext cx="323310" cy="1061627"/>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p:pic>
            <p:nvPicPr>
              <p:cNvPr id="16419" name="Ink 35"/>
              <p:cNvPicPr>
                <a:picLocks noRot="1" noChangeAspect="1" noEditPoints="1" noChangeArrowheads="1" noChangeShapeType="1"/>
              </p:cNvPicPr>
              <p:nvPr/>
            </p:nvPicPr>
            <p:blipFill>
              <a:blip r:embed="rId26"/>
              <a:stretch>
                <a:fillRect/>
              </a:stretch>
            </p:blipFill>
            <p:spPr>
              <a:xfrm>
                <a:off x="2500968" y="4320598"/>
                <a:ext cx="958031" cy="685151"/>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p:pic>
            <p:nvPicPr>
              <p:cNvPr id="16420" name="Ink 36"/>
              <p:cNvPicPr>
                <a:picLocks noRot="1" noChangeAspect="1" noEditPoints="1" noChangeArrowheads="1" noChangeShapeType="1"/>
              </p:cNvPicPr>
              <p:nvPr/>
            </p:nvPicPr>
            <p:blipFill>
              <a:blip r:embed="rId28"/>
              <a:stretch>
                <a:fillRect/>
              </a:stretch>
            </p:blipFill>
            <p:spPr>
              <a:xfrm>
                <a:off x="2921950" y="4481058"/>
                <a:ext cx="1499662" cy="512849"/>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p:pic>
            <p:nvPicPr>
              <p:cNvPr id="16421" name="Ink 37"/>
              <p:cNvPicPr>
                <a:picLocks noRot="1" noChangeAspect="1" noEditPoints="1" noChangeArrowheads="1" noChangeShapeType="1"/>
              </p:cNvPicPr>
              <p:nvPr/>
            </p:nvPicPr>
            <p:blipFill>
              <a:blip r:embed="rId30"/>
              <a:stretch>
                <a:fillRect/>
              </a:stretch>
            </p:blipFill>
            <p:spPr>
              <a:xfrm>
                <a:off x="5071785" y="4319513"/>
                <a:ext cx="1049302" cy="66617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19C8802B-B377-40E1-BFA2-E07B8C1832F2}" type="datetime1">
              <a:rPr lang="en-US" smtClean="0"/>
              <a:t>10/9/2014</a:t>
            </a:fld>
            <a:endParaRPr lang="en-US"/>
          </a:p>
        </p:txBody>
      </p:sp>
      <p:sp>
        <p:nvSpPr>
          <p:cNvPr id="17412" name="Footer Placeholder 4"/>
          <p:cNvSpPr>
            <a:spLocks noGrp="1"/>
          </p:cNvSpPr>
          <p:nvPr>
            <p:ph type="ftr" sz="quarter" idx="11"/>
          </p:nvPr>
        </p:nvSpPr>
        <p:spPr>
          <a:noFill/>
        </p:spPr>
        <p:txBody>
          <a:bodyPr/>
          <a:lstStyle/>
          <a:p>
            <a:r>
              <a:rPr lang="en-US" smtClean="0"/>
              <a:t>CPSC503 Winter 2014</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43</a:t>
            </a:fld>
            <a:endParaRPr lang="en-US" smtClean="0"/>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667ED087-A318-4293-9EFC-875861AC157B}" type="datetime1">
              <a:rPr lang="en-US" smtClean="0"/>
              <a:t>10/9/2014</a:t>
            </a:fld>
            <a:endParaRPr lang="en-US"/>
          </a:p>
        </p:txBody>
      </p:sp>
      <p:sp>
        <p:nvSpPr>
          <p:cNvPr id="18441" name="Footer Placeholder 4"/>
          <p:cNvSpPr>
            <a:spLocks noGrp="1"/>
          </p:cNvSpPr>
          <p:nvPr>
            <p:ph type="ftr" sz="quarter" idx="11"/>
          </p:nvPr>
        </p:nvSpPr>
        <p:spPr>
          <a:noFill/>
        </p:spPr>
        <p:txBody>
          <a:bodyPr/>
          <a:lstStyle/>
          <a:p>
            <a:r>
              <a:rPr lang="en-US" smtClean="0"/>
              <a:t>CPSC503 Winter 2014</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44</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mc:Choice xmlns:p14="http://schemas.microsoft.com/office/powerpoint/2010/main"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6EAC470C-BE0B-4B2C-83FE-73EF2BD87A56}" type="datetime1">
              <a:rPr lang="en-US" smtClean="0"/>
              <a:t>10/9/2014</a:t>
            </a:fld>
            <a:endParaRPr lang="en-US"/>
          </a:p>
        </p:txBody>
      </p:sp>
      <p:sp>
        <p:nvSpPr>
          <p:cNvPr id="19463" name="Footer Placeholder 4"/>
          <p:cNvSpPr>
            <a:spLocks noGrp="1"/>
          </p:cNvSpPr>
          <p:nvPr>
            <p:ph type="ftr" sz="quarter" idx="11"/>
          </p:nvPr>
        </p:nvSpPr>
        <p:spPr>
          <a:noFill/>
        </p:spPr>
        <p:txBody>
          <a:bodyPr/>
          <a:lstStyle/>
          <a:p>
            <a:r>
              <a:rPr lang="en-US" smtClean="0"/>
              <a:t>CPSC503 Winter 2014</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45</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7C665BAF-81D1-47D7-A701-9F83725F5F24}" type="datetime1">
              <a:rPr lang="en-US" smtClean="0"/>
              <a:t>10/9/2014</a:t>
            </a:fld>
            <a:endParaRPr lang="en-US"/>
          </a:p>
        </p:txBody>
      </p:sp>
      <p:sp>
        <p:nvSpPr>
          <p:cNvPr id="20489" name="Footer Placeholder 5"/>
          <p:cNvSpPr>
            <a:spLocks noGrp="1"/>
          </p:cNvSpPr>
          <p:nvPr>
            <p:ph type="ftr" sz="quarter" idx="11"/>
          </p:nvPr>
        </p:nvSpPr>
        <p:spPr>
          <a:noFill/>
        </p:spPr>
        <p:txBody>
          <a:bodyPr/>
          <a:lstStyle/>
          <a:p>
            <a:r>
              <a:rPr lang="en-US" smtClean="0"/>
              <a:t>CPSC503 Winter 2014</a:t>
            </a:r>
            <a:endParaRPr lang="en-US"/>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46</a:t>
            </a:fld>
            <a:endParaRPr lang="en-US" smtClean="0"/>
          </a:p>
        </p:txBody>
      </p:sp>
      <p:sp>
        <p:nvSpPr>
          <p:cNvPr id="20491" name="Rectangle 2"/>
          <p:cNvSpPr>
            <a:spLocks noGrp="1" noChangeArrowheads="1"/>
          </p:cNvSpPr>
          <p:nvPr>
            <p:ph type="title"/>
          </p:nvPr>
        </p:nvSpPr>
        <p:spPr/>
        <p:txBody>
          <a:bodyPr/>
          <a:lstStyle/>
          <a:p>
            <a:pPr eaLnBrk="1" hangingPunct="1"/>
            <a:r>
              <a:rPr lang="en-US" smtClean="0"/>
              <a:t>Summary</a:t>
            </a:r>
          </a:p>
        </p:txBody>
      </p:sp>
      <p:sp>
        <p:nvSpPr>
          <p:cNvPr id="20492" name="Rectangle 3"/>
          <p:cNvSpPr>
            <a:spLocks noGrp="1" noChangeArrowheads="1"/>
          </p:cNvSpPr>
          <p:nvPr>
            <p:ph type="body" sz="half" idx="1"/>
          </p:nvPr>
        </p:nvSpPr>
        <p:spPr>
          <a:xfrm>
            <a:off x="152400" y="2045275"/>
            <a:ext cx="4953000" cy="1143000"/>
          </a:xfrm>
        </p:spPr>
        <p:txBody>
          <a:bodyPr/>
          <a:lstStyle/>
          <a:p>
            <a:pPr eaLnBrk="1" hangingPunct="1"/>
            <a:r>
              <a:rPr lang="en-US" sz="3200" dirty="0" smtClean="0"/>
              <a:t>Relations among words and their meanings</a:t>
            </a:r>
          </a:p>
          <a:p>
            <a:pPr eaLnBrk="1" hangingPunct="1">
              <a:buFontTx/>
              <a:buNone/>
            </a:pPr>
            <a:endParaRPr lang="en-US" sz="3200" dirty="0" smtClean="0"/>
          </a:p>
        </p:txBody>
      </p:sp>
      <p:sp>
        <p:nvSpPr>
          <p:cNvPr id="20493" name="Rectangle 5"/>
          <p:cNvSpPr>
            <a:spLocks noChangeArrowheads="1"/>
          </p:cNvSpPr>
          <p:nvPr/>
        </p:nvSpPr>
        <p:spPr bwMode="auto">
          <a:xfrm>
            <a:off x="0" y="3863181"/>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4881562" y="2214274"/>
            <a:ext cx="18811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Wordnet</a:t>
            </a:r>
            <a:endParaRPr lang="en-US" sz="32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21097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FrameNet</a:t>
            </a:r>
            <a:endParaRPr lang="en-US" sz="32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917700"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PropBank</a:t>
            </a:r>
            <a:endParaRPr lang="en-US" sz="32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862138" cy="584200"/>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VerbNet</a:t>
            </a:r>
            <a:endParaRPr lang="en-US" sz="3200" b="0" dirty="0">
              <a:solidFill>
                <a:schemeClr val="accent2"/>
              </a:solidFill>
              <a:latin typeface="Comic Sans MS" pitchFamily="66" charset="0"/>
            </a:endParaRPr>
          </a:p>
        </p:txBody>
      </p:sp>
      <p:sp>
        <p:nvSpPr>
          <p:cNvPr id="12" name="Rectangle 6"/>
          <p:cNvSpPr>
            <a:spLocks noChangeArrowheads="1"/>
          </p:cNvSpPr>
          <p:nvPr/>
        </p:nvSpPr>
        <p:spPr bwMode="auto">
          <a:xfrm>
            <a:off x="6046443" y="3125213"/>
            <a:ext cx="1351652" cy="584775"/>
          </a:xfrm>
          <a:prstGeom prst="rect">
            <a:avLst/>
          </a:prstGeom>
          <a:noFill/>
          <a:ln w="9525">
            <a:noFill/>
            <a:miter lim="800000"/>
            <a:headEnd/>
            <a:tailEnd/>
          </a:ln>
        </p:spPr>
        <p:txBody>
          <a:bodyPr wrap="none">
            <a:spAutoFit/>
          </a:bodyPr>
          <a:lstStyle/>
          <a:p>
            <a:r>
              <a:rPr lang="en-US" sz="3200" b="0" dirty="0" smtClean="0">
                <a:solidFill>
                  <a:schemeClr val="accent2"/>
                </a:solidFill>
                <a:latin typeface="Comic Sans MS" pitchFamily="66" charset="0"/>
              </a:rPr>
              <a:t>YAGO</a:t>
            </a:r>
            <a:endParaRPr lang="en-US" sz="3200" b="0" dirty="0">
              <a:solidFill>
                <a:schemeClr val="accent2"/>
              </a:solidFill>
              <a:latin typeface="Comic Sans MS" pitchFamily="66" charset="0"/>
            </a:endParaRPr>
          </a:p>
        </p:txBody>
      </p:sp>
      <p:sp>
        <p:nvSpPr>
          <p:cNvPr id="13" name="Rectangle 6"/>
          <p:cNvSpPr>
            <a:spLocks noChangeArrowheads="1"/>
          </p:cNvSpPr>
          <p:nvPr/>
        </p:nvSpPr>
        <p:spPr bwMode="auto">
          <a:xfrm>
            <a:off x="7367588" y="2793712"/>
            <a:ext cx="1689886" cy="584775"/>
          </a:xfrm>
          <a:prstGeom prst="rect">
            <a:avLst/>
          </a:prstGeom>
          <a:noFill/>
          <a:ln w="9525">
            <a:noFill/>
            <a:miter lim="800000"/>
            <a:headEnd/>
            <a:tailEnd/>
          </a:ln>
        </p:spPr>
        <p:txBody>
          <a:bodyPr wrap="none">
            <a:spAutoFit/>
          </a:bodyPr>
          <a:lstStyle/>
          <a:p>
            <a:r>
              <a:rPr lang="en-US" sz="3200" b="0" dirty="0" err="1" smtClean="0">
                <a:solidFill>
                  <a:schemeClr val="accent2"/>
                </a:solidFill>
                <a:latin typeface="Comic Sans MS" pitchFamily="66" charset="0"/>
              </a:rPr>
              <a:t>Probase</a:t>
            </a:r>
            <a:endParaRPr lang="en-US" sz="3200" b="0" dirty="0">
              <a:solidFill>
                <a:schemeClr val="accent2"/>
              </a:solidFill>
              <a:latin typeface="Comic Sans MS" pitchFamily="66" charset="0"/>
            </a:endParaRPr>
          </a:p>
        </p:txBody>
      </p:sp>
      <p:sp>
        <p:nvSpPr>
          <p:cNvPr id="17" name="Rectangle 6"/>
          <p:cNvSpPr>
            <a:spLocks noChangeArrowheads="1"/>
          </p:cNvSpPr>
          <p:nvPr/>
        </p:nvSpPr>
        <p:spPr bwMode="auto">
          <a:xfrm>
            <a:off x="7008419" y="3613081"/>
            <a:ext cx="1957587" cy="584775"/>
          </a:xfrm>
          <a:prstGeom prst="rect">
            <a:avLst/>
          </a:prstGeom>
          <a:noFill/>
          <a:ln w="9525">
            <a:noFill/>
            <a:miter lim="800000"/>
            <a:headEnd/>
            <a:tailEnd/>
          </a:ln>
        </p:spPr>
        <p:txBody>
          <a:bodyPr wrap="none">
            <a:spAutoFit/>
          </a:bodyPr>
          <a:lstStyle/>
          <a:p>
            <a:r>
              <a:rPr lang="en-US" sz="3200" b="0" smtClean="0">
                <a:solidFill>
                  <a:schemeClr val="accent2"/>
                </a:solidFill>
                <a:latin typeface="Comic Sans MS" pitchFamily="66" charset="0"/>
              </a:rPr>
              <a:t>Freebase</a:t>
            </a:r>
            <a:endParaRPr lang="en-US" sz="3200" b="0" dirty="0">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12B9F888-4F51-4DFF-B577-5A542704F0C5}" type="datetime1">
              <a:rPr lang="en-US" smtClean="0"/>
              <a:t>10/9/2014</a:t>
            </a:fld>
            <a:endParaRPr lang="en-US"/>
          </a:p>
        </p:txBody>
      </p:sp>
      <p:sp>
        <p:nvSpPr>
          <p:cNvPr id="21510" name="Footer Placeholder 4"/>
          <p:cNvSpPr>
            <a:spLocks noGrp="1"/>
          </p:cNvSpPr>
          <p:nvPr>
            <p:ph type="ftr" sz="quarter" idx="11"/>
          </p:nvPr>
        </p:nvSpPr>
        <p:spPr>
          <a:noFill/>
        </p:spPr>
        <p:txBody>
          <a:bodyPr/>
          <a:lstStyle/>
          <a:p>
            <a:r>
              <a:rPr lang="en-US" smtClean="0"/>
              <a:t>CPSC503 Winter 2014</a:t>
            </a:r>
            <a:endParaRPr lang="en-US"/>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47</a:t>
            </a:fld>
            <a:endParaRPr lang="en-US" smtClean="0"/>
          </a:p>
        </p:txBody>
      </p:sp>
      <p:sp>
        <p:nvSpPr>
          <p:cNvPr id="21512" name="Rectangle 2"/>
          <p:cNvSpPr>
            <a:spLocks noGrp="1" noChangeArrowheads="1"/>
          </p:cNvSpPr>
          <p:nvPr>
            <p:ph type="title"/>
          </p:nvPr>
        </p:nvSpPr>
        <p:spPr/>
        <p:txBody>
          <a:bodyPr/>
          <a:lstStyle/>
          <a:p>
            <a:pPr eaLnBrk="1" hangingPunct="1"/>
            <a:r>
              <a:rPr lang="en-US" smtClean="0"/>
              <a:t>Next Time</a:t>
            </a:r>
          </a:p>
        </p:txBody>
      </p:sp>
      <p:sp>
        <p:nvSpPr>
          <p:cNvPr id="21513" name="Rectangle 3"/>
          <p:cNvSpPr>
            <a:spLocks noGrp="1" noChangeArrowheads="1"/>
          </p:cNvSpPr>
          <p:nvPr>
            <p:ph type="body" idx="1"/>
          </p:nvPr>
        </p:nvSpPr>
        <p:spPr/>
        <p:txBody>
          <a:bodyPr/>
          <a:lstStyle/>
          <a:p>
            <a:pPr eaLnBrk="1" hangingPunct="1">
              <a:buFontTx/>
              <a:buNone/>
            </a:pPr>
            <a:r>
              <a:rPr lang="en-US" sz="3600" dirty="0" smtClean="0"/>
              <a:t>Read </a:t>
            </a:r>
            <a:r>
              <a:rPr lang="en-US" sz="3600" dirty="0" err="1" smtClean="0"/>
              <a:t>Chp</a:t>
            </a:r>
            <a:r>
              <a:rPr lang="en-US" sz="3600" dirty="0" smtClean="0"/>
              <a:t>. 20</a:t>
            </a:r>
          </a:p>
          <a:p>
            <a:pPr eaLnBrk="1" hangingPunct="1">
              <a:buFontTx/>
              <a:buNone/>
            </a:pPr>
            <a:r>
              <a:rPr lang="en-US" dirty="0" smtClean="0"/>
              <a:t>Computational Lexical Semantics</a:t>
            </a:r>
          </a:p>
          <a:p>
            <a:pPr eaLnBrk="1" hangingPunct="1"/>
            <a:r>
              <a:rPr lang="en-US" dirty="0" smtClean="0"/>
              <a:t>Word Sense Disambiguation</a:t>
            </a:r>
          </a:p>
          <a:p>
            <a:pPr eaLnBrk="1" hangingPunct="1"/>
            <a:r>
              <a:rPr lang="en-US" dirty="0" smtClean="0"/>
              <a:t>Word Similarity</a:t>
            </a:r>
          </a:p>
          <a:p>
            <a:pPr eaLnBrk="1" hangingPunct="1"/>
            <a:r>
              <a:rPr lang="en-US" dirty="0" smtClean="0"/>
              <a:t>Semantic Role Labeling </a:t>
            </a:r>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8A76789E-4C02-42B0-B675-06B075240240}" type="datetime1">
              <a:rPr lang="en-US" smtClean="0"/>
              <a:t>10/9/2014</a:t>
            </a:fld>
            <a:endParaRPr lang="en-US"/>
          </a:p>
        </p:txBody>
      </p:sp>
      <p:sp>
        <p:nvSpPr>
          <p:cNvPr id="38915" name="Footer Placeholder 4"/>
          <p:cNvSpPr>
            <a:spLocks noGrp="1"/>
          </p:cNvSpPr>
          <p:nvPr>
            <p:ph type="ftr" sz="quarter" idx="11"/>
          </p:nvPr>
        </p:nvSpPr>
        <p:spPr>
          <a:noFill/>
        </p:spPr>
        <p:txBody>
          <a:bodyPr/>
          <a:lstStyle/>
          <a:p>
            <a:r>
              <a:rPr lang="en-US" smtClean="0"/>
              <a:t>CPSC503 Winter 2014</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5</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8519F7A2-131F-4DB7-BE4B-235A9D3CD3FE}" type="datetime1">
              <a:rPr lang="en-US" smtClean="0"/>
              <a:t>10/9/2014</a:t>
            </a:fld>
            <a:endParaRPr lang="en-US"/>
          </a:p>
        </p:txBody>
      </p:sp>
      <p:sp>
        <p:nvSpPr>
          <p:cNvPr id="21512" name="Footer Placeholder 6"/>
          <p:cNvSpPr>
            <a:spLocks noGrp="1"/>
          </p:cNvSpPr>
          <p:nvPr>
            <p:ph type="ftr" sz="quarter" idx="11"/>
          </p:nvPr>
        </p:nvSpPr>
        <p:spPr>
          <a:noFill/>
        </p:spPr>
        <p:txBody>
          <a:bodyPr/>
          <a:lstStyle/>
          <a:p>
            <a:r>
              <a:rPr lang="en-US" smtClean="0"/>
              <a:t>CPSC503 Winter 2014</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6</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7" name="Object 5"/>
          <p:cNvGraphicFramePr>
            <a:graphicFrameLocks noGrp="1" noChangeAspect="1"/>
          </p:cNvGraphicFramePr>
          <p:nvPr>
            <p:ph sz="quarter" idx="3"/>
          </p:nvPr>
        </p:nvGraphicFramePr>
        <p:xfrm>
          <a:off x="609600" y="1981200"/>
          <a:ext cx="7954963" cy="473075"/>
        </p:xfrm>
        <a:graphic>
          <a:graphicData uri="http://schemas.openxmlformats.org/presentationml/2006/ole">
            <mc:AlternateContent xmlns:mc="http://schemas.openxmlformats.org/markup-compatibility/2006">
              <mc:Choice xmlns:v="urn:schemas-microsoft-com:vml" Requires="v">
                <p:oleObj spid="_x0000_s78858"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81200"/>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192F0ABB-AA1D-4113-96D1-78B26591523E}" type="datetime1">
              <a:rPr lang="en-US" smtClean="0"/>
              <a:t>10/9/2014</a:t>
            </a:fld>
            <a:endParaRPr lang="en-US"/>
          </a:p>
        </p:txBody>
      </p:sp>
      <p:sp>
        <p:nvSpPr>
          <p:cNvPr id="22535" name="Footer Placeholder 5"/>
          <p:cNvSpPr>
            <a:spLocks noGrp="1"/>
          </p:cNvSpPr>
          <p:nvPr>
            <p:ph type="ftr" sz="quarter" idx="11"/>
          </p:nvPr>
        </p:nvSpPr>
        <p:spPr>
          <a:noFill/>
        </p:spPr>
        <p:txBody>
          <a:bodyPr/>
          <a:lstStyle/>
          <a:p>
            <a:r>
              <a:rPr lang="en-US" smtClean="0"/>
              <a:t>CPSC503 Winter 2014</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7</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79880"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911B6D28-7AC7-4D04-9EFD-5EC55B398058}" type="datetime1">
              <a:rPr lang="en-US" smtClean="0"/>
              <a:t>10/9/2014</a:t>
            </a:fld>
            <a:endParaRPr lang="en-US"/>
          </a:p>
        </p:txBody>
      </p:sp>
      <p:sp>
        <p:nvSpPr>
          <p:cNvPr id="23566" name="Footer Placeholder 6"/>
          <p:cNvSpPr>
            <a:spLocks noGrp="1"/>
          </p:cNvSpPr>
          <p:nvPr>
            <p:ph type="ftr" sz="quarter" idx="11"/>
          </p:nvPr>
        </p:nvSpPr>
        <p:spPr>
          <a:noFill/>
        </p:spPr>
        <p:txBody>
          <a:bodyPr/>
          <a:lstStyle/>
          <a:p>
            <a:r>
              <a:rPr lang="en-US" smtClean="0"/>
              <a:t>CPSC503 Winter 2014</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8</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80935"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80936"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80937"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80938"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80939"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6"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80940"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mc:Choice xmlns:p14="http://schemas.microsoft.com/office/powerpoint/2010/main" Requires="p14">
          <p:contentPart p14:bwMode="auto" r:id="rId16">
            <p14:nvContentPartPr>
              <p14:cNvPr id="80904" name="Ink 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p:pic>
            <p:nvPicPr>
              <p:cNvPr id="80904" name="Ink 8"/>
              <p:cNvPicPr>
                <a:picLocks noRot="1" noChangeAspect="1" noEditPoints="1" noChangeArrowheads="1" noChangeShapeType="1"/>
              </p:cNvPicPr>
              <p:nvPr/>
            </p:nvPicPr>
            <p:blipFill>
              <a:blip r:embed="rId17"/>
              <a:stretch>
                <a:fillRect/>
              </a:stretch>
            </p:blipFill>
            <p:spPr>
              <a:xfrm>
                <a:off x="6751135" y="1282205"/>
                <a:ext cx="1311053" cy="66001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C3207A6A-9AD2-41C3-B658-10A7C8501627}" type="datetime1">
              <a:rPr lang="en-US" smtClean="0"/>
              <a:t>10/9/2014</a:t>
            </a:fld>
            <a:endParaRPr lang="en-US"/>
          </a:p>
        </p:txBody>
      </p:sp>
      <p:sp>
        <p:nvSpPr>
          <p:cNvPr id="24586" name="Footer Placeholder 5"/>
          <p:cNvSpPr>
            <a:spLocks noGrp="1"/>
          </p:cNvSpPr>
          <p:nvPr>
            <p:ph type="ftr" sz="quarter" idx="11"/>
          </p:nvPr>
        </p:nvSpPr>
        <p:spPr>
          <a:noFill/>
        </p:spPr>
        <p:txBody>
          <a:bodyPr/>
          <a:lstStyle/>
          <a:p>
            <a:r>
              <a:rPr lang="en-US" smtClean="0"/>
              <a:t>CPSC503 Winter 2014</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9</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37461</TotalTime>
  <Words>4280</Words>
  <Application>Microsoft Office PowerPoint</Application>
  <PresentationFormat>On-screen Show (4:3)</PresentationFormat>
  <Paragraphs>794</Paragraphs>
  <Slides>47</Slides>
  <Notes>46</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5832 Template</vt:lpstr>
      <vt:lpstr>2_Default Design</vt:lpstr>
      <vt:lpstr>Equation</vt:lpstr>
      <vt:lpstr>CPSC 503 Computational Linguistics</vt:lpstr>
      <vt:lpstr>Today 9 Oct :</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PowerPoint Presentation</vt:lpstr>
      <vt:lpstr>Today 9 Oct :</vt:lpstr>
      <vt:lpstr>Word?</vt:lpstr>
      <vt:lpstr>Dictionary</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Wordnet: NLP Tasks</vt:lpstr>
      <vt:lpstr>YAGO2: huge semantic knowledge base</vt:lpstr>
      <vt:lpstr>Probase (MS Research)</vt:lpstr>
      <vt:lpstr>Freebase</vt:lpstr>
      <vt:lpstr>Domain Specific Ontologies: UMLS, MeSH</vt:lpstr>
      <vt:lpstr>PowerPoint Presentation</vt:lpstr>
      <vt:lpstr>Today Outline</vt:lpstr>
      <vt:lpstr>Predicate-Argument Structure</vt:lpstr>
      <vt:lpstr>Semantic Roles</vt:lpstr>
      <vt:lpstr>Thematic Roles: Usage</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FrameNet Annotations</vt:lpstr>
      <vt:lpstr>Summary</vt:lpstr>
      <vt:lpstr>Next Time</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641</cp:revision>
  <dcterms:created xsi:type="dcterms:W3CDTF">2003-01-21T20:11:16Z</dcterms:created>
  <dcterms:modified xsi:type="dcterms:W3CDTF">2014-10-09T16:52:32Z</dcterms:modified>
</cp:coreProperties>
</file>