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3.xml" ContentType="application/vnd.openxmlformats-officedocument.presentationml.notesSlide+xml"/>
  <Override PartName="/ppt/ink/ink17.xml" ContentType="application/inkml+xml"/>
  <Override PartName="/ppt/ink/ink18.xml" ContentType="application/inkml+xml"/>
  <Override PartName="/ppt/notesSlides/notesSlide14.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3.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24.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25.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29.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notesSlides/notesSlide32.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37.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02.xml" ContentType="application/inkml+xml"/>
  <Override PartName="/ppt/ink/ink103.xml" ContentType="application/inkml+xml"/>
  <Override PartName="/ppt/notesSlides/notesSlide40.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notesSlides/notesSlide41.xml" ContentType="application/vnd.openxmlformats-officedocument.presentationml.notesSlide+xml"/>
  <Override PartName="/ppt/ink/ink107.xml" ContentType="application/inkml+xml"/>
  <Override PartName="/ppt/ink/ink108.xml" ContentType="application/inkml+xml"/>
  <Override PartName="/ppt/notesSlides/notesSlide42.xml" ContentType="application/vnd.openxmlformats-officedocument.presentationml.notesSlide+xml"/>
  <Override PartName="/ppt/ink/ink109.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45.xml" ContentType="application/vnd.openxmlformats-officedocument.presentationml.notesSlide+xml"/>
  <Override PartName="/ppt/ink/ink122.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58.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61.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notesSlides/notesSlide62.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93" r:id="rId2"/>
    <p:sldId id="571" r:id="rId3"/>
    <p:sldId id="572" r:id="rId4"/>
    <p:sldId id="573" r:id="rId5"/>
    <p:sldId id="574" r:id="rId6"/>
    <p:sldId id="576" r:id="rId7"/>
    <p:sldId id="575" r:id="rId8"/>
    <p:sldId id="577" r:id="rId9"/>
    <p:sldId id="578" r:id="rId10"/>
    <p:sldId id="579" r:id="rId11"/>
    <p:sldId id="580" r:id="rId12"/>
    <p:sldId id="581" r:id="rId13"/>
    <p:sldId id="582" r:id="rId14"/>
    <p:sldId id="583" r:id="rId15"/>
    <p:sldId id="584" r:id="rId16"/>
    <p:sldId id="399" r:id="rId17"/>
    <p:sldId id="490" r:id="rId18"/>
    <p:sldId id="294" r:id="rId19"/>
    <p:sldId id="441" r:id="rId20"/>
    <p:sldId id="491" r:id="rId21"/>
    <p:sldId id="567" r:id="rId22"/>
    <p:sldId id="492" r:id="rId23"/>
    <p:sldId id="493" r:id="rId24"/>
    <p:sldId id="494" r:id="rId25"/>
    <p:sldId id="523" r:id="rId26"/>
    <p:sldId id="495" r:id="rId27"/>
    <p:sldId id="502" r:id="rId28"/>
    <p:sldId id="561" r:id="rId29"/>
    <p:sldId id="585" r:id="rId30"/>
    <p:sldId id="586" r:id="rId31"/>
    <p:sldId id="587" r:id="rId32"/>
    <p:sldId id="588" r:id="rId33"/>
    <p:sldId id="589" r:id="rId34"/>
    <p:sldId id="538" r:id="rId35"/>
    <p:sldId id="539" r:id="rId36"/>
    <p:sldId id="562" r:id="rId37"/>
    <p:sldId id="570" r:id="rId38"/>
    <p:sldId id="540" r:id="rId39"/>
    <p:sldId id="542" r:id="rId40"/>
    <p:sldId id="543" r:id="rId41"/>
    <p:sldId id="544" r:id="rId42"/>
    <p:sldId id="545" r:id="rId43"/>
    <p:sldId id="546" r:id="rId44"/>
    <p:sldId id="547" r:id="rId45"/>
    <p:sldId id="548" r:id="rId46"/>
    <p:sldId id="408" r:id="rId47"/>
    <p:sldId id="563" r:id="rId48"/>
    <p:sldId id="564" r:id="rId49"/>
    <p:sldId id="565" r:id="rId50"/>
    <p:sldId id="566" r:id="rId51"/>
    <p:sldId id="569" r:id="rId52"/>
    <p:sldId id="549" r:id="rId53"/>
    <p:sldId id="553" r:id="rId54"/>
    <p:sldId id="555" r:id="rId55"/>
    <p:sldId id="556" r:id="rId56"/>
    <p:sldId id="510" r:id="rId57"/>
    <p:sldId id="524" r:id="rId58"/>
    <p:sldId id="590" r:id="rId59"/>
    <p:sldId id="591" r:id="rId60"/>
    <p:sldId id="592" r:id="rId61"/>
    <p:sldId id="593" r:id="rId62"/>
    <p:sldId id="594" r:id="rId63"/>
    <p:sldId id="595" r:id="rId64"/>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CCFF"/>
    <a:srgbClr val="FF99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68384" autoAdjust="0"/>
  </p:normalViewPr>
  <p:slideViewPr>
    <p:cSldViewPr>
      <p:cViewPr>
        <p:scale>
          <a:sx n="66" d="100"/>
          <a:sy n="66" d="100"/>
        </p:scale>
        <p:origin x="-149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230"/>
    </p:cViewPr>
  </p:sorterViewPr>
  <p:notesViewPr>
    <p:cSldViewPr>
      <p:cViewPr>
        <p:scale>
          <a:sx n="75" d="100"/>
          <a:sy n="75" d="100"/>
        </p:scale>
        <p:origin x="-1374" y="21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F4861F80-8A2F-4FDD-8EB1-5581FB804E9D}" type="slidenum">
              <a:rPr lang="en-US"/>
              <a:pPr>
                <a:defRPr/>
              </a:pPr>
              <a:t>‹#›</a:t>
            </a:fld>
            <a:endParaRPr lang="en-US"/>
          </a:p>
        </p:txBody>
      </p:sp>
    </p:spTree>
    <p:extLst>
      <p:ext uri="{BB962C8B-B14F-4D97-AF65-F5344CB8AC3E}">
        <p14:creationId xmlns:p14="http://schemas.microsoft.com/office/powerpoint/2010/main" val="21239463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03:25.5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-1 713 3,'0'0'9,"0"0"-2,0 0-1,0 0 0,0 0 1,0 0-1,0 0 2,0 0 0,0 0 2,0 0-2,0 0 2,0 0-4,0 0 0,-6-11-2,6 11-1,5-12-1,-5 12-1,9-20 0,-1 10 0,-1-6 2,3 2-1,3-3 0,1 0 1,2-3 0,2-1 0,0-1-1,4-3 0,0-1-1,4-1 0,0-1 0,1-1 0,0-3 0,3 1 0,1-1 0,-1 0 0,1-1-1,1 1 1,1 1-1,0 0 1,-2 1-1,-2 3 0,-4 3 0,-2 4 1,-5 4-1,-3 3 2,-7 4-1,-8 9 0,9-6 1,-9 6-1,0 0 0,0 0 0,0 0-1,0 0 0,0 0 0,0 0 0,0 0 0,0 0 0,0 0 0,0 0 0,0 0 0,0 0 1,0 0-1,0 0 0,0 0 0,0 0 0,0 0 1,0 0-1,0 0 0,0 0 0,0 0 0,0 0 0,0 0 1,0 0-1,0 0 0,0 0 0,0 0 1,0 0-1,0 0 1,0 0-1,0 0 0,0 0 1,0 0-1,0 0 0,0 0 1,0 0-1,0 0 0,0 0 0,0 0 0,0 0 1,0 0-1,0 0 0,0 0 0,0 0 0,0 0 1,0 0-1,0 0 0,0 0 0,0 0 0,0 0 0,0 0 0,0 0 0,0 0 0,0 0 0,0 0 0,0 0 0,0 0 0,0 0-1,0 0 1,0 0 0,0 0 0,0 0 0,0 0 0,0 0 0,0 0 0,0 0 0,0 0 0,0 0 0,0 0 0,0 0 0,0 0 0,0 0 0,0 0 0,0 0 0,0 0 0,0 0 0,0 0 0,0 0 0,0 0 0,0 0 0,0 0 0,0 0-1,0 0 1,0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0-1,0 0 1,0 0 0,0 0 0,0 0 0,0 0 1,0 0-1,0 0 0,0 0 0,0 0 0,0 0 0,0 0 0,0 0 0,0 0 0,0 0 0,0 0 0,0 0 0,0 0 0,0 0 0,5 9 0,-5-9 0,0 0 0,0 0 0,0 0 0,0 0 0,10 5 0,-10-5 0,0 0 0,0 0 0,0 0 0,0 0 0,8 10 0,-8-10 0,0 0 0,0 0 0,0 0 0,7 9 0,-7-9 0,0 0 0,0 0 0,8 9 0,-8-9 0,0 0 0,5 12 0,-5-12 0,5 9 1,-5-9-1,4 11 0,-4-11 1,0 0-1,6 11 0,-6-11 0,0 0 0,0 0 0,0 0 0,7 9-1,-7-9 1,0 0 0,0 0 0,0 0 0,0 0 0,0 0 0,0 0 0,5 9 0,-5-9 0,0 0 0,0 0 0,0 0 0,0 0 0,0 0 0,0 0 0,0 0 0,0 0 0,7 10 0,-7-10 0,0 0 0,0 0 0,0 0 0,0 0 0,0 0 0,0 0 0,6 9 0,-6-9 0,0 0 0,6 12 0,-6-12 0,6 10 0,-6-10 0,6 10 0,-6-10 0,0 0 0,8 12 0,-8-12 0,0 0 0,5 11 0,-5-11 0,0 0 0,4 13 0,-4-13 0,6 15 0,-2-5 0,0 3 0,2 4 0,1 3 0,0 0 0,1 3 0,-1 2 0,2 2 0,0 0 0,0 0 0,-3 0 0,1-3 0,-1 3 0,1-1 1,-3 1-2,-1 0 2,0 3-1,2 0 1,-1 1-1,-2 1 0,2 1 1,-2-1-1,2 0 1,-1-2-1,-1-1 0,0-2 0,1-1 0,-1-1 0,0-3 1,0-3-1,0 0 0,0-4 0,1-1 0,0-5 0,-3-9 0,3 15 1,-3-15-1,0 0 0,3 10 0,-3-10 0,0 0 0,0 0 1,2 12-1,-2-12 0,0 0 0,2 15 0,-2-15 0,2 12 0,-2-12 0,2 17 1,-1-8-1,1 2 0,-1 0 0,0-1 0,0 2 0,1-2 0,-1 0 0,1 0 0,-2-10 0,4 15 0,-4-15 0,5 11 0,-5-11 0,0 0 0,6 10 0,-6-10 0,0 0 0,0 0 2,0 0-2,0 0 0,0 0 1,0 0 0,0 0-1,0 0 0,0 0 1,10-3-1,-10 3 1,10-17-1,-1 2 0,3-6 0,6-4 0,4-5 0,4-3 0,1-3 0,6 0-1,3-1 1,-1 2 0,1 3 0,-1 0 0,0 1 0,1-1-1,2 2 2,-2 1-2,-1 1 2,1 1-2,-1 1 1,-1 3 0,-2 1-1,-6 5 1,-5 5 0,-3 0 0,-4 4 0,-14 8 0,14-8 0,-14 8 0,0 0 0,0 0 0,0 0 0,0 0 0,0 0 0,0 0 0,0 0 0,0 0-1,0 0 1,0 0-2,0 0 2,1 18-1,-2-4 1,1 13-2,-6 7-6,-1 22-21,-7 14-2,-14 4 0,-10 3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1:39.8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0 166 8,'0'0'14,"0"0"0,0 0 0,0 0-3,0 0-2,0 0-1,0 0 0,0 0-2,0 0-2,0 0-1,0 0 0,0 0-1,4 14 1,-5-5 0,2 3-1,-1 3 1,1 6 0,2 2 0,0 8 0,-1 5 0,7 5-1,0 5 0,1 8-1,3 1 0,0 0 0,0-1 0,1-3 0,1-5-1,-3-7 1,-2-8-1,2-6 1,-4-8-1,-1-4 2,-7-13-1,11 14 1,-11-14 1,0 0 0,0 0 0,12-20 0,-7-3 0,4-8-1,4-11 0,2-7-1,5-8 0,1-3-1,0 0 1,1 2-1,-1 4 0,-2 7 1,-2 8-2,-4 8 2,-1 7-2,-5 4 2,0 7-2,-5 2 0,-2 11 0,3-11-4,-3 11-7,0 0-12,0 0-6,0 0-2,0 0 2</inkml:trace>
  <inkml:trace contextRef="#ctx0" brushRef="#br0" timeOffset="801">669 124 13,'0'0'12,"0"0"0,-9 3-1,9-3-1,0 0-4,1 12-1,2 0-1,1 3-1,0 7 0,2 7 0,-3 6 2,2 8-3,-1 2 1,0 5 0,-3-2 0,2 0 0,-2-6-1,0-5 1,-2-7-1,3-6 1,-3-9 1,2-5-1,-1-10-1,0 0 0,-8-25 0,5 0 0,-2-9 0,1-7-1,0-8-1,2-7 0,3 0 0,1 0 0,4 4-1,4 5 1,4 3 0,4 7 0,3 6-1,4 7 1,1 7 0,3 4 0,1 7 0,1 5 0,-1 7-1,-2 6 1,-4 7 0,-4 6 0,-3 1 0,-5 4 1,-7-1 1,-3 2 1,-9-4 0,-6-1 0,-5-5 2,-2-2-2,-9-5 2,-2 0-2,-6-6 1,1-1-2,-1-3-1,5-2 0,2-2-1,7-1 0,5 1-3,2-6-4,16 6-5,-6-11-12,13-1-7,7-2 0,5-4 1</inkml:trace>
  <inkml:trace contextRef="#ctx0" brushRef="#br0" timeOffset="1502">1513 112 7,'0'0'25,"5"-11"0,-5 11-1,-12-11-6,12 11-5,-15-6-4,15 6-1,-24 4-3,8 5-1,-7 3-1,-3 7-1,-4 9 0,-5 7-1,-6 10 1,-1 6-1,-2 9 0,1 7 0,4 4 1,5 2-1,3-4-1,9-2 1,7-6 0,10-7-1,11-8 1,9-9-1,11-10 1,7-7-1,6-8 1,6-6 0,1-5-1,-1-3 1,-4-3 0,-4 0-1,-9 0 0,-7 2 1,-7-1-1,-14 4 0,13-2-3,-13 2-7,0 0-18,-7-10-2,7 10-1,-14-22-1</inkml:trace>
  <inkml:trace contextRef="#ctx0" brushRef="#br0" timeOffset="2944">1542 721 2,'-11'-2'10,"11"2"-1,-18-5-1,9 1 1,-3 0-1,-1-2 2,1-4-1,3-3-2,0-5-1,5-2-1,4-5-1,5-3-3,7-2 0,6-2 0,8 1-2,6 5 1,4 3 0,5 6-1,-2 5 0,0 6 1,-2 8 0,-6 6 0,-10 7 0,-6 7 1,-8 4 1,-5 2 0,-8 0 1,-3 3 1,-7-2 0,-1-1 0,-3-5 0,2-3 0,-5-8 0,2 1-1,-1-7-1,-1-3-1,0-3-2,0-5-2,1 0-2,-2-8-2,8 3-6,1-7-11,3-6-1,9 1 0</inkml:trace>
  <inkml:trace contextRef="#ctx0" brushRef="#br0" timeOffset="3435">1842 193 4,'-11'2'19,"11"-2"-7,0 0-2,0 0 0,0 0 2,0 0-3,0 0 1,0 0-3,-1 14 0,-2-3-1,1 8-2,-4 2 1,3 9-2,-2 4 2,0 8-2,-3 2 0,1 5-1,-1-2 0,2-2 0,3-4-3,-1-6-3,6-3-4,-1-11-6,5-6-13,6-8 0,-3-9 0,6-5 0</inkml:trace>
  <inkml:trace contextRef="#ctx0" brushRef="#br0" timeOffset="3805">1952 536 28,'-7'27'17,"0"-1"0,2-2-1,5 2 0,-1-8-5,9 3-3,3-8-2,5-1-1,3-8-1,5-4-1,0-5-1,3-4 1,-3-8-1,-1-3 1,-7-3-1,-1 0 0,-8-2 0,-2 3 1,-6 1-1,0 3 0,-2 3 0,0 3 0,-1 3-1,4 9 0,-6-11-1,6 11-1,0 0-1,0 0-4,0 0-6,0 0-6,0 0-10,0 0-2,0 0 0,8-10 1</inkml:trace>
  <inkml:trace contextRef="#ctx0" brushRef="#br0" timeOffset="4176">2286 441 3,'8'10'0,"-1"1"3,-1-1 3,-1 2 3,-4-1 4,-2-1 3,0 4 0,-4-5 0,4 5 0,1-14-4,-1 21-1,1-21-1,9 15-3,1-13-2,11-3-2,2-4 0,7-4-1,1-3 0,1-1-1,-4-2 0,0 2-1,-6 0 0,-7 5 1,-5 2 0,-10 6-1,0 0 0,0 0 0,0 0 0,1 13 0,0-2 0,1-1 1,4 1-1,3 1 0,5-2 1,5-2 0,2-4 0,3-4-1,0-4 1,3-3 0,-5 0 0,-1-3-1,-7 2 1,0 1 0,-14 7-1,13-8 0,-13 8-1,0 0 1,8 18 0,-5-1 0,2 3 0,-2 4 0,2 2 0,2 1-1,2 1-3,-3-8-6,7-1-11,-3-11-10,1-8 0,4-11 0</inkml:trace>
  <inkml:trace contextRef="#ctx0" brushRef="#br0" timeOffset="4727">3038 412 16,'5'21'16,"-7"0"1,4 7-13,1 6-1,-2 5 2,0 8 1,-4-1 2,3 7 2,-3-6 0,2 3 1,-4-10 0,3 0-2,-2-12-1,4-2-2,-2-10-1,2-4-1,0-12-1,0 0-1,0 0 0,0 0-1,0-22 0,-1-1-1,0-9 0,1-8-1,2-6-1,3-6 1,4-2-1,5 3-1,4 3 2,6 4-1,3 8 2,4 6-1,1 9 1,0 6 0,1 7 1,-1 7-1,-1 6 1,-5 5 0,-3 5-1,-3 6 1,-9 3 0,-3 2 0,-7 2 0,-4 1 2,-8-2-1,-4 0 1,-4-6 0,-5-3 0,-3-5 1,-2-4-2,-2-6 0,1-4-2,3-3-3,0-8-7,11-3-15,1-5-6,8-2-2,8-7 1</inkml:trace>
  <inkml:trace contextRef="#ctx0" brushRef="#br0" timeOffset="5838">3538 552 18,'0'0'12,"-3"13"1,3-13 0,10 12-1,0-12-3,9 0 0,1-5-3,7-4-1,1-4-2,3-4 0,-4-1 1,-1-1 0,-6-1 2,-4 5-1,-7-3 0,-1 6 1,-9 0-1,1 12-1,-10-13-2,1 10 0,-3 4-2,-3 4 0,-3 5-1,-5 4 1,-1 5 0,-3 4 0,-1 3 0,1 3 0,3 0 1,2-1-1,3-3 0,7-2 1,5-6-1,8-2 1,8-6-1,6-4 1,5-5-1,5 0 1,1-2-1,1 0 0,-3 2 0,-1 2 0,-4 3-1,-3 2 1,-1 7 0,-1-1 0,4 3-1,5-1 1,2-2 0,5-5 0,4-4 0,1-5 0,0-6 0,-1-7 0,-5-4 1,-8-6 0,-6-4 0,-7-1 0,-10 1 1,-6 0-2,-8 5 1,-4 2 0,-4 8-1,-3 5-1,-1 9-1,-4 6-1,7 4-3,-3-3-3,10 8-2,-2-9 0,20-7-2,-15 5-2,24-10-1,2-13 2,10-3 5,5-6 4,4-8 4,6-6 3,-1-4 2,2-1 4,-6-1 2,0 1 0,-5 4-2,-3 5 1,-6 4-2,-4 8-2,-6 6-1,-1 8 0,-6 11-2,3-11-1,-3 11 0,0 0 0,-4 13 0,1 3 0,-4 7 1,1 9 1,-4 6 1,0 9 0,-1 3 1,2 4-1,-2 0-1,4-4-4,6-1-13,1-5-13,2-12-2,3-8 0,1-13 0</inkml:trace>
  <inkml:trace contextRef="#ctx0" brushRef="#br0" timeOffset="6990">4387 0 23,'0'0'21,"0"0"-1,0 0-4,0 0-4,0 0-4,3 14-3,6-1-2,1 0 1,5 6-1,0 1 1,4 6 0,-2 2-1,4 6-1,-2 4 1,1 6-2,-2 5 1,-3 5-1,0 5 1,-4 3-2,-1 1 1,-2-2 1,-6 0-2,-5-1 2,-4-3-1,-2-2 1,-6-6 1,-4-2-1,-5-2 1,1-3-1,-5-2-2,0-9-10,0-4-19,0-8 0,0-18-3,3-14 2</inkml:trace>
  <inkml:trace contextRef="#ctx0" brushRef="#br0" timeOffset="9383">4856 559 13,'0'0'15,"0"0"-1,0 0-1,3 13-1,-3-13-2,24 10-1,0-4-3,12-3-1,9 2 0,10-3-2,9 1-1,-2-5 0,4 2-2,-8-2 0,-7 1 0,-10-1 0,-10 1 0,-11 2-3,-11-3-5,-9 2-16,0 0 1,-2-18-1,-3 6 1</inkml:trace>
  <inkml:trace contextRef="#ctx0" brushRef="#br0" timeOffset="9654">5170 310 6,'0'0'19,"-15"4"0,15-4 0,16 13-11,2-6-6,8 2 1,9 2 0,5 3 1,5 1 0,5 2-1,0-2-1,-2 1 0,-7-2-1,-5 0 0,-10-3 1,-5 1 0,-9-2 1,-6 2 0,-9 0 1,-6 3 0,-7 3 1,-4 5 0,-8 1 0,-2 7-1,-5-2-1,-1 3 1,-3-2-1,4 2-1,0-6-1,7-2 0,5-4-1,3-6-1,7-2-1,3-6 0,10-6-4,0 0-5,18-14-17,2 0-1,2-8 2,9-4-1</inkml:trace>
  <inkml:trace contextRef="#ctx0" brushRef="#br0" timeOffset="12317">5928 258 4,'0'0'7,"0"0"0,0 0-1,0 0 0,0 0-1,0 0-2,0 0-1,0 0-1,0 0 0,0 0-1,0 0 1,0 0 0,0 0-1,0 0 1,0 0-1,0 0 1,0 0-1,0 0-1,5-10-2,-5 10-4,3-12-3,-4-1-3</inkml:trace>
  <inkml:trace contextRef="#ctx0" brushRef="#br0" timeOffset="13639">6005 168 17,'0'0'10,"0"0"3,0 0 0,0 0-1,0 0-1,0 0 0,0 0-4,0 0-1,0 0-2,0 0-1,0 0-2,0 0 0,-1 13-1,3-1 0,2 8 0,2 5 0,0 6 0,-1 8 0,2 6 1,-1 6-1,2 6 1,-1 1-2,-1-1 2,1-1-1,1-3 0,1-2 1,-2-6-1,1-5 1,0-6 0,-2-9-1,0-4 1,-1-3 0,-1-7 1,0-1 1,-4-10 1,0 0-1,11-22 1,-4 1-1,-1-13 0,6-10-1,3-13 0,5-8-2,2-7-1,2 2 1,1 0 0,0 3 0,-1 5 0,-1 10 0,-7 8 1,-2 9-1,-3 5 0,-3 6 1,-1 5-1,-2 4-1,0 4-1,-4 0-2,-1 11-4,6-12-13,-6 12-7,0 0 0,0 0 1</inkml:trace>
  <inkml:trace contextRef="#ctx0" brushRef="#br0" timeOffset="14290">6812 140 23,'0'0'23,"0"0"1,0 0-5,-9 16-8,-2-5-4,-1 9-3,-6 5-1,-6 12 0,-6 11 0,-5 11-1,-5 6 1,-2 7 0,2 0-1,5 1 0,4-6-1,10-4 0,7-9 1,11-9-2,11-9 2,8-5-2,8-8 1,3-4-1,2-3 1,2-5-2,1-4-1,-5-3-1,-1 0-6,-5-4-11,-6-6-8,3-2 1,-8-8-1</inkml:trace>
  <inkml:trace contextRef="#ctx0" brushRef="#br0" timeOffset="14681">6849 770 6,'-18'-8'20,"0"-8"-3,0-1-4,9-5 1,4-4-2,7 2-1,6-1-3,8 1-3,6 2-1,6 2-3,1 6-1,2 5 0,-1 7 0,-2 4 0,-4 6 0,-6 8 0,-3 5 0,-6 7 1,-5 1 0,-4 5 1,-5-3 1,-2 3 1,-7-6 0,-1-1 1,-6-7-1,0-4 1,-5-8-2,0-3-1,0-7-4,1-10-7,7-3-10,3-8-9,5-9-2,7-5 2</inkml:trace>
  <inkml:trace contextRef="#ctx0" brushRef="#br0" timeOffset="15061">7022 266 6,'6'9'2,"-6"-9"1,3 16 4,-3-5 1,-2-1 4,-3 6 1,-1 1 2,3 5-1,-4 4 0,6 7-2,0 3-3,3 7-2,-1 2-1,6 1-1,-2-1-1,5-1 0,0-5-1,7-3-1,1-7-1,8-6 0,5-5-3,2-7 0,6-4-1,-1-8 0,-1-6 0,-4-5 1,-5-7 1,-7-2 2,-5-5 1,-6-1 1,-6-1 1,-1 2-1,-5 2-1,0 5 0,-1 5-2,-1 1-4,4 13-7,0 0-11,-11-5-8,11 5 2,0 0-1</inkml:trace>
  <inkml:trace contextRef="#ctx0" brushRef="#br0" timeOffset="15552">7403 563 36,'0'0'18,"-9"10"1,9-10 0,-6 9-5,6-9-5,-1 10-3,1-10-1,2 13-1,1-4-1,-2 2-1,2 4 1,-2 1-1,2 6 1,0 0-2,0 3 0,0-2 0,3 1 0,-1-3-1,2-4 0,1-4 1,2-5 0,2-7-1,2-5 1,4-6-1,0-6 1,2-7-1,2-2 0,-4-5 1,0 0-2,-3 0 2,-2 2-2,-3 4 2,-2 3-1,-2 6 0,-2 4 0,-4 11 0,4-12 0,-4 12-1,0 0 1,0 0-1,0 0 1,-3 14-1,1-4 0,-1 2 1,2 3-1,-1 1 1,1 3 0,2-2 1,2 0-1,2-1 0,0-1 1,1-4-1,3 0 1,1-5-1,1-2 0,3-5-1,0-3 1,0-2 0,3-6-1,0 0 0,-1-3 1,0 0 0,-3 1 0,-3 2 0,1 2 0,-11 10 0,14-14 0,-14 14 0,0 0 0,9 1 0,-9-1 0,7 11-1,-7-11 1,4 14 0,-4-14 1,10 14-1,-10-14 1,20 8 0,-4-10-1,4-2 0,3-5 1,-1 1-1,1-1 0,-2-1 0,-5 2 0,-2 3 0,-5 2 0,-9 3 0,0 0 0,9 13 0,-4-2 0,0-1 0,5 1 0,1 0 0,6-2 1,2-3-1,1-4 1,1-2 0,0-2-1,-3-1 1,-2 0 0,-4 0-1,-3 3 0,-9 0 1,14 12-1,-8 0-2,-2 0-2,8 7-7,-4-7-9,5 0-8,4-3-2,-1-9 1</inkml:trace>
  <inkml:trace contextRef="#ctx0" brushRef="#br0" timeOffset="16513">8479 642 6,'-9'26'6,"2"8"-1,-2 4 1,3 5 1,-1 6-1,1 3 1,4-1 2,-5-3 0,4 0 1,0-9 1,1-3 1,-3-11-2,6-3-1,-3-11-1,3-1-2,-1-10-1,0 0-1,0 0-2,-4-10 0,-1-7 0,-2-4-1,2-10 0,0-9 0,3-7-2,1-8-1,6-2-1,4-3 0,9 3 0,6 3 0,5 7 1,4 6 0,5 10 1,2 7 1,3 9 1,-3 9 0,-3 6 0,-4 6 1,-3 7-1,-5 8 0,-9 3-1,-7 4 2,-8 0 0,-3 2 1,-7-4-1,-3-2 1,-5-7 0,-3-3 0,-1-9-3,-2-5-2,4-1-7,-2-6-13,6-5-7,3-2-1,5-4 1</inkml:trace>
  <inkml:trace contextRef="#ctx0" brushRef="#br0" timeOffset="17124">8786 724 27,'0'0'23,"11"4"0,2-5 1,-1-2-18,4-3-3,2 1-2,0-1 0,3-1-1,-2 1 0,1-3 1,-4 1-1,1-2 1,-5-1 0,-1 0 0,-3-1 0,0 0 0,-5 0 1,2 1 0,-3 1 0,-2 10 0,-1-13-1,1 13 1,-10-2-1,0 6 0,-5 4 0,-3 4 1,-4 3-1,0 2 1,1 2 0,0 1 0,5-2 0,3 1 0,6-4 0,5 0-1,5-2-1,4 1 1,2-1 0,3 0-1,-1-1 1,3 2-1,-3-1 0,3 1 1,0-1-1,-1 0 0,2-3 1,1 0 0,5-3-1,2-1 1,3-3-1,1-3 0,-2-2 1,1-3-1,-4 0 0,-1-2 0,-5 0 1,-3-2 0,-5 0 0,-5 0 0,-3-1 0,0 10 0,-6-17-1,6 17 0,-24-15-1,4 9-2,-1 6-4,-5-4-3,4 7-6,-3-3-5,5 2-6,2-1-1,7-4 1</inkml:trace>
  <inkml:trace contextRef="#ctx0" brushRef="#br0" timeOffset="17725">9181 571 16,'34'-47'17,"-7"-3"-2,-1 6-3,-9 6-3,-4 5-3,-3 10-2,-6 4 0,-3 10 1,-1 9-1,0 0 0,-15 3-1,11 7 0,-2 6 0,0 8 2,-1 7 0,2 10 1,-4 6 1,4 8 0,-2 1-2,7 4 0,-3-3-2,5-2-1,2-2-3,-2-10-9,7-4-17,0-6-3,0-10 1,-2-8 0</inkml:trace>
  <inkml:trace contextRef="#ctx0" brushRef="#br0" timeOffset="18226">9385 133 10,'0'0'17,"0"0"-1,0 0-9,0 0-1,12 14 0,-1-3-1,6 6 0,7 5 0,3 3 0,4 8-1,3 4-1,4 6-1,0 5-1,-3 7 0,-4 3 0,-5 2 1,-6 2 1,-6-1 0,-6-4 2,-8 0 1,-11-9 0,-2-2 0,-11-8 0,-2-2-1,-9-7 0,0 1-2,-5-5-2,-1-3-2,2-1-7,-3-6-12,1-7-8,5-6-1,4-11 0</inkml:trace>
  <inkml:trace contextRef="#ctx0" brushRef="#br0" timeOffset="18817">10147 250 11,'6'22'12,"-6"4"-2,3 9 0,-2 7 0,-3 9-1,1 10 1,-7 5-1,1 8 0,-1 2-1,3 0-1,-5-7-1,4-6-1,0-13-1,3-7-1,1-14 0,2-9 0,0-20-2,0 0-1,2-16-2,-3-12-1,2-9-2,-2-14-1,4-7-1,-1-13 0,4 0 3,0 2 3,-3 5 3,3 8 1,-1 9 3,2 12-1,-4 9 1,1 12-1,-4 14-2,3-9-2,-3 9-1,11 20 0,-4 2-1,3 9 1,0 11 0,5 6 1,5 7 0,1 3 1,-1 1-1,3-3 0,0-9 0,0-5 1,-3-12 0,-1-7 0,-8-8 1,4-6 0,-6-13-1,1-8 0,-6-10 0,0-9-1,-5-11 0,0-11 0,-1-10-1,-2-5-1,-3 1 2,-1 2-2,3 5 0,-4 9-2,6 11-3,-2 7-8,3 15-8,-1 8-7,3 10 0,0 0 1</inkml:trace>
  <inkml:trace contextRef="#ctx0" brushRef="#br0" timeOffset="19428">10581 359 3,'6'19'14,"2"13"-2,-5 1-1,-1 13-15,4 6 1,-4 5 1,-1 3 4,1 2 2,0-1 5,-2-5 2,0-3 3,0-12 1,5-1-2,-5-13-1,4 0-4,-3-10-1,2-3-3,-3-14 0,5 14 0,-5-14-2,0 0 1,0-24-2,-1 0 0,-4-8-2,-2-11-1,1-9-2,-4-11 0,4-2 0,0-1 1,4 3 1,2 5 0,3 6 3,7 10 1,5 7 0,6 11-1,4 5 1,6 7-2,6 4 1,3 4-1,2 3 0,1 6 0,-5 2 0,-4 3 0,-7 6 0,-9 3 0,-14 5 0,-11 2 1,-9 3 0,-10 1 1,-9-2 0,-1-1 1,-5-7-1,1-3-1,6-5-5,1-7-16,7-11-7,12-5-1,5-10-1</inkml:trace>
  <inkml:trace contextRef="#ctx0" brushRef="#br0" timeOffset="20419">11579 124 11,'0'0'16,"0"0"-6,0 0-2,0 0-1,0 0 0,0 0-1,0 0 2,-9 5-1,0 4 1,-4 3-2,-3 6 0,-7 6 1,-3 9-1,-7 6 1,-1 9-2,-6 7 1,-3 10-1,-4 6 0,3 7-1,3 0-1,6 4-1,5-2 0,9-2 0,9-5-1,10-7 0,8-10 0,6-7-1,7-7 0,6-9-1,6-5-4,-2-15-5,5-3-13,0-8-6,0-10-1,1-9 1</inkml:trace>
  <inkml:trace contextRef="#ctx0" brushRef="#br0" timeOffset="20800">11728 622 14,'0'0'20,"0"0"0,-7-15 1,1 5-13,-3 6-2,-6-3 0,0 3 0,-8-1-1,-1 7 1,-1-1 0,1 4-1,2 1-2,2 5-1,5 2-1,6 2-1,8 4 0,10 0 0,0 2-1,7 2 1,4 0-1,0 1 0,-2-1 0,-3 0 0,-5-2-1,-8 1 2,-4-1 0,-9 2 0,-8-2 2,-3-3 0,-5-1 1,1-2 0,-3-3 1,6-3-1,0-6 0,5-2-2,2-3-3,7-9-4,11-1-7,3-8-9,9-4-6,6-5 0,6-5 1</inkml:trace>
  <inkml:trace contextRef="#ctx0" brushRef="#br0" timeOffset="21190">11730 601 7,'15'-7'15,"-15"7"-3,17-5-3,-17 5-5,14 6-1,-14-6 0,11 13 0,0-3 2,-1 2 0,2 3 0,4 0 0,7 6 1,0-1 1,5 5-3,-2-2 1,-1 5 0,-3-3 0,-3 2 0,-5 0 1,-7 2-1,-8-4 0,0 1-1,-7-3 1,-4 0-1,-4-7 0,-3 0-1,-8-8 0,2-4-1,-5-5 0,1-4-1,-1-4-2,5-6-2,5-2-6,1-5-4,18 3-4,3-6-5,13 0-7,9 0 1,12-2 1</inkml:trace>
  <inkml:trace contextRef="#ctx0" brushRef="#br0" timeOffset="21661">12278 768 12,'5'-16'15,"5"10"0,-4-4-4,3 1-6,-2-2-4,3 2-10,-10 9-7,9-14-1,-9 14 0</inkml:trace>
  <inkml:trace contextRef="#ctx0" brushRef="#br0" timeOffset="22041">12344 726 6,'0'0'10,"0"0"-7,0 0-3,0 0 1,0 0 0,0 0 1,0 0 3,0 0 1,0 0 1,0 0-2,0 0 0,0 0-2,0 0 1,0 0-1,0 0 0,-9-6 1,9 6 1,0 0 0,-9 0-1,9 0 2,0 0-3,0 0 1,0 0-2,-12 1 0,12-1-1,-11 5 1,2-1 0,-3 5 1,-6 1 2,-3 7-1,-5 2 2,-2 5-1,-1 3 1,5 6-1,0-2 0,3 2-2,7-3-1,7-3-1,10-3-1,7-7-5,9-5-5,3-10-8,7-6-9,5-11-1,3-6 0,2-8 0</inkml:trace>
  <inkml:trace contextRef="#ctx0" brushRef="#br0" timeOffset="22482">12539 388 1,'6'-17'12,"-6"5"0,0 12-3,0 0 0,0 0-1,-9 6 1,2 3 0,3 6 1,-6 1 2,4 7-2,-9 3 0,6 8-2,-4 4 0,1 9-2,0 2-2,6 5 0,-1-3-1,4 4-1,2-2-1,1-4 0,0-9 0,4-6-1,-3-8 0,1-5 0,-2-4 0,0-17 0,0 0 0,0 0 0,4-15-1,-3-9 1,4-9 0,2-7 1,3-9-1,7-7 0,4-4 1,4 0-1,5 2 2,6 5-2,2 4 1,-1 8 0,0 7 0,-2 8-1,-7 6 1,-3 7-1,-6 5-4,-7 3-4,-12 5-4,0 0-8,-13 11-10,-12-1 1,-5 3 0</inkml:trace>
  <inkml:trace contextRef="#ctx0" brushRef="#br0" timeOffset="22943">12340 588 39,'-3'15'25,"5"1"0,11 7-9,8 7-11,6 6-3,6 4-1,9 7-3,-2-1 1,4-4 0,-2-4 2,-3-8 1,-4-4 2,-8-11 1,-3 0 0,-8-11-1,-3-3-3,-1-1-5,-12 0-16,11-11-7,-9-2 1,-2-2-2</inkml:trace>
  <inkml:trace contextRef="#ctx0" brushRef="#br0" timeOffset="23453">13091 822 31,'0'0'25,"0"0"-2,0 0 2,-22-14-12,0 12-15,0 3 0,-9 1 0,0 2 1,-2 4-1,5 1 3,4 1-1,6 1 1,7 2 1,5 1 0,9-2 1,4 3-1,7 3 1,0-1-1,2 0 0,-3 0 0,-2-1-1,-5-2 1,-2 4-1,-11-6 2,0 0-1,-3-3 1,-5 1-2,2-2-1,-6-3-5,6 0-12,-5-4-10,2-7-2,-2-3 1,3-9 0</inkml:trace>
  <inkml:trace contextRef="#ctx0" brushRef="#br0" timeOffset="24255">13059 164 3,'0'0'19,"0"0"0,9 0-1,-9 0-9,15 12 0,-6 0-1,7 9-3,3 1 1,9 12 0,3 5 0,10 9-1,0 5-1,2 7-1,4 1 0,-3 5-1,-8 0 0,-8-3 0,-7 5 1,-17 1-1,-12 0 1,-14 2 0,-14-1 0,-11 2 1,-3-4 0,-5 4-1,-7-10 0,2-6 0,5-9 0,7-9-1,6-9 0,6-7-2,6-1-5,-1-11-21,5-6-4,2-8-2,1-8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48.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 7815 0,'0'0'2,"21"9"0,-4-3 2,8 1 1,3 2 1,9 2 1,6-1 1,7-1 0,5 1 1,4-1 0,7 3 0,7-4-1,4 3 0,1 0-2,7 1-1,4-1-1,7 2 0,6-1-2,1 0 0,5-1 1,5 1-1,7-2 0,6 0 1,2-3-1,3 2-1,7-2 1,6 0 0,3-1-1,3 1 0,2-1 0,4 0 0,2 1 0,2 0-1,-1 2 0,2-1 0,1 2 1,2 1-1,1-4 1,3 2-2,0-1 2,0-1-1,0-2 1,0 1-1,-2-2 1,0 0-1,0 1 0,-6-1 1,1 2-1,-5 0 0,-1 2 1,-2-2-1,-1-1 1,-2 0-1,-5 0 0,5 1 0,1-1 1,3 1-1,-4 0 0,10 0 0,0 2 1,3-1-1,2 1 0,-1 0 0,1-2 0,0 0 0,4-1 0,-9-2 0,2-1 0,-1-1 0,-2 0 0,0-1 1,0-1-2,-1 1 1,1-1 0,1 0 0,-1 0 0,1-1 0,-2 1 0,-1 0 0,-3 1 1,0-2-1,-3 2 0,-4-1 0,2 2 0,-1-1 1,-5 1-1,-1 0 0,-3 0 0,-1-1 1,-1 1-1,-1-1 0,-8 2 0,0-1 1,-1 1-1,3 0 0,-1 1 1,-1-1-1,1 1 1,3-1 0,3-2 0,-1 2 0,1-2-1,2 3 1,5-2 0,3 3 0,1-1-1,-4 2 1,3 0-1,2 1 0,-1 0 1,-3-1-1,-6 2 0,-3-3 1,-3-1 0,-2 1-1,-4-3 1,-5 1 0,-4 0 0,1-1 0,-6 0 0,-3 0-1,-4 0 1,-4-1 0,-8-2-1,0-1 1,-2 0-1,-3-2 0,2 0 0,0-1 1,6 0-2,1 0 1,-2 0 0,4-1 0,-6-2 0,1-1 0,-4 0 0,-2 0-1,-6 1 1,-7 0 1,-4 1-1,-7 3 0,-5 0 0,-8 3 0,-5-1 0,-8 1 0,-6 0 0,-2 0 0,-1 0 1,-4-1-1,-1 1 0,-5-1 0,-2 0 0,-1 1 0,-5 0 0,-10 2 1,16-4-1,-16 4 0,12-2 0,-12 2 0,0 0-1,0 0 1,10-2-1,-10 2-2,0 0-4,0 0-7,-10-4-17,-10-1-2,-11-10 2,-9-7-1</inkml:trace>
  <inkml:trace contextRef="#ctx0" brushRef="#br0" timeOffset="3465">202 8023 18,'-40'7'8,"0"-2"-1,8-1 0,3 0-1,1 0-3,7 0-4,9-1-6,12-3-5,0 0-5</inkml:trace>
  <inkml:trace contextRef="#ctx0" brushRef="#br0" timeOffset="4697">1097 1116 7,'-8'89'6,"5"5"0,3 9 0,0 7-2,-1 12 0,-1 5 0,-3 5-1,-3 9-1,-5 8-1,-5 3 1,2 5-1,-6 3 1,-1-1 0,2 1 1,-5 1 0,0-3 1,6 1 0,1 1 1,-3-3 0,5 1-1,-1 1 0,1 2 1,-1-2-2,5-1 0,-8-4-1,3-4 0,-4-6 0,3-5 0,-2-14 0,1-7 1,4-11 0,4-9-1,3-13 1,2-6 0,5-9 0,0-8-1,3-6 0,2-6 0,0-8-1,0-3 0,-3-3 0,2-5 0,-1-5-1,0-2 1,0-4-1,1-3 0,-1-3 0,-2-4 0,1-10 1,2 10-1,-2-10 1,0 0-1,0 0 1,0 0-1,0 0 0,0 0 1,4 14-1,-4-14 0,-6 17-1,0-4 1,-4 2 0,2 0 0,1 1 0,-1-2-1,1-2 1,3 2 0,0-1-1,2-2 1,4 1-1,1-2 0,1 2 0,2-1 0,-1 3 0,-1-1-1,2 2 1,-2-1 0,-2 2 0,0 0 0,-1 0 0,1 1 0,3 2 0,-2-2 0,2 1 0,2 1 0,4 1 0,0 2 0,4 4 1,1-1-1,3 3 0,6 4 1,7 2-1,5-1 0,6 0 0,5-1 1,7-1-1,5 0 0,7-3 1,2-1 0,9-2 0,5-1 1,6 1-1,6 1 0,9-3 0,8 1 0,8-3 0,5 0 0,3-2 0,6-1-1,2-3 1,7-2 0,3 0-1,0-1 1,7 1 0,5 0-1,4 1 0,3 1 0,8 6-1,1-3-1,2 6 0,5 0-1,2 1 1,0 1-2,4-2 3,3 0-1,5-4 2,1 1 1,7-4 0,2-1 0,1 0 0,8 0 1,0 3-1,-2-2 1,6 4-1,5-2 1,1 1-1,8-4 0,5 1 0,0-5 0,8-1 1,2-3-1,2 1 1,-1-3 0,4-1 2,-3 2-2,-2-1 0,-2 2 1,-1 0-1,1 0 0,-7 0-1,1 1 1,-5 0 0,0 2-1,-3-3 1,-3 0-1,-5-1 1,1-2-1,-9-2 1,-5-2 0,-4-1 0,-7 1 1,-3-2-1,1 2 1,-6 2 0,-1 0-1,-1 2 1,5 0-1,-3-1 0,-2 0-1,-3-1 0,-3-1 0,-5-2 0,-6-1 0,-3 0 1,-11 0-1,-7 1 0,-7-1 0,-8 1 0,-10-2 0,-6 0 0,-5 0 0,-8-1 0,-7 0 0,-3-2 0,-2 0 0,-6-1 0,-1 0 0,-6-1 0,-4-1 0,-3-2 1,-5-2-1,-2 0 0,-6-1 0,2-1 0,-4 1 0,-1-1 0,0 0 0,-2 0-1,-3-2 1,-2-3 0,-5-2 0,-4-4 1,-6-4-1,-4-2 1,-3-5 0,-3-3 0,0-2 0,-3-3 0,0-4 0,-2-3 0,3-5 0,-2-7 0,0-1 0,-4-7 1,1-4 0,-2-6 0,-2-3 0,-2-9 0,0-2 0,-2-5 0,-1-3-1,1-7-1,0-5 0,1-5 0,1-4 0,-1 0-1,2-3 1,0-4-1,1-5 0,-3 1 1,1-2 0,-4-1-1,-2-2 1,-1-2 0,-4 2 0,-1 3 0,-1-1-1,-2 1 1,0 1-1,2 1 1,0 3 0,0 2 0,2 0-1,-1 2 1,-1 3-1,0 5 1,0 5 0,-1 3-1,-1 3 0,1 5 1,-1 3 0,-1 7 0,0 2 0,0 6 0,0 4 1,0 6-2,0 6 1,0 6 0,-2 3 0,3 6 0,1 3 0,-1 2 0,-1 2 0,1 3 0,-2 2 0,0 4 0,0 4 0,-3 3 0,1 1 0,-2 3 0,1 4 1,0 2-2,-1 1 2,0 1-1,-3 0 1,2 2-2,-2 1 2,1 3-1,-2-1-1,-2 2 1,2 1 0,-1 1 0,2-1-1,-2 2 1,-2-2 0,-3-1 0,-2-5 0,-4-1 0,-5-3 0,-7-1 0,-8-3-1,-9-1 1,-8 0-1,-8 0 1,-10 2-1,-7 0 0,-7-1 0,-7 1 1,-5 2-1,-6-1 0,-8-2 1,-5-2-1,-9 3 1,-5 2-1,-10-1 2,-9 4-1,-6-1 0,-10 3 0,-7 2 0,-8 3 0,-7-2 0,-8-1 0,-6 0 0,-4-2 0,-9-1 0,-4 0 0,-4-2 0,-5 2 0,-3-2 0,-4 4 0,1 0 0,-2 1 0,2 1-1,-2 3 1,2-1 0,0-1-1,1 1 1,2-2-1,-3-3 0,-2 2 1,0-2-1,-2-3 0,-2 2 0,-2-1 0,-1 1 0,-3-2 0,0-4 0,1-1-1,0 2 1,-2 0 0,1-2 0,0 1 0,-2 1 1,-1 0 0,0 8-1,-5 5 1,1-3 0,2 5 0,3 1 0,5 3 0,7 1 0,10 0 0,12-1-1,11-2 1,12 0 0,13-3 1,7-2-1,9 2 0,9 1 1,1 2-1,10 1 1,6 5-1,1 0 0,5 4 0,1 2 0,10 0 0,1-1 0,7 0 0,-1-3 1,3-1-1,6-1 1,3-1-1,8-2 0,0 1 1,1 0-1,2 2 0,4 1 0,4 2 0,-3 1 0,6 1 0,3 0 1,5 2-1,6-1 0,9 1 0,9-1 0,9-2 1,9 1-2,6 0 1,7 0 0,3 0 0,2 0 0,5 0 0,0 1 0,0 1 0,2-1-1,9-5 1,-20 11 0,20-11-1,-14 13 1,14-13 0,-8 14-1,3-5 1,5-9-1,-2 17 1,2-7 0,0 3 0,2 3-5,-3 5-18,-4 5-1,-13-9 0,-4-3-1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4953 499 8,'-43'-18'9,"-1"1"-1,-8-1-1,-6 2-1,-5-1-2,-4 2-2,-9 0-1,-2 2 0,-7-4 0,-5 4-1,-5-1 0,-3 4 1,-4-3-1,-7 5 0,1 0 1,-3-2 1,-3 8-1,3-1 2,-5 4 0,0 2 0,0-1 0,-1 5 0,-1 5 0,0 7-1,-1-1-1,-4 1 0,2 4-1,-1 1 0,1 7 1,0-2-1,0 3 0,1 3 1,3 5-1,4 5 1,0 2 0,5 4-1,2 6 0,0 5 1,4 4 0,0 6 0,4 5 0,2 4 0,2 5 1,1 5 0,4 0 0,7 1 0,5 3 1,9 2-1,8 2-1,9-2 1,11 4 0,10 0-1,10 4 1,5 0-1,14 1 0,7-4 0,9-3 0,6 3 0,12-4 0,6 1 0,12-1 0,9-2 0,6 0 0,9 2-1,9 0 0,8-2 1,5 2 0,8 1 0,1-1 0,7-3 0,6 3 0,4-5 2,7 0-1,1-4-1,5-2 1,5-6 0,11-3-1,2-4 0,5-6 0,6-5-1,3-7 1,6-2 0,5-8 0,1-8 1,0-3-1,1-8 0,3-5 0,0-6 1,4-5-2,-2-9 1,2-9 0,-2-6-1,-1-6 1,-3-9-1,-2-8 1,-8-11-1,-3-8 1,-7-10 0,0-2-1,-5-11 0,-2-8 1,-7-5-1,-3-7 0,-1-4 1,-6-5-1,-9-5 0,-13-2 0,-10-6 0,-7-3 0,-9-5 0,-11-2 1,-9-2-2,-8-4 2,-6-1-1,-9-1 0,-10 1 0,-5 1 0,-11 1 0,-8 1 0,-14 2 0,-8 3 1,-14 3-2,-9 1 1,-7 1 0,-15-1 0,-6 5 0,-11 2-1,-8 3 0,-9 1 1,-10 2 0,-9 4 0,-9 7 0,-9 7 0,-12 2 0,-11 11-1,-9 6 1,-12 8-2,-6 7 2,-8 5-2,-6 6 2,-8 2-2,2 10 1,-4 0 0,-1 11-2,1 4-1,4 15-1,-4 4-9,5 15-14,5 9-1,-3 4 0,3 6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10.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18,'0'0'11,"0"0"0,0 0 1,0 0-2,0 0-2,49 24-1,-49-24-2,0 0 0,59 41-3,-59-41 0,63 39 0,-63-39 0,71 46 1,-27-20 0,-44-26-1,93 55 1,-48-29-1,2 3 1,5-3-2,-5 0 1,8-4-1,-5-1 0,-1-1 1,-7-5-1,-5-1 0,-7-4 1,-1 0-1,-9-6 0,-10 2 0,-10-6 0,13 3 0,-13-3 1,0 0-1,0 0 0,0 0 1,0 0-1,0 0 0,0 0-1,-7-13-2,7 13-2,-14-10-5,-2 3-7,6-5-8,5 0-2,0-2 0,3-5 0</inkml:trace>
  <inkml:trace contextRef="#ctx0" brushRef="#br0" timeOffset="521">850 108 12,'-13'-4'13,"3"0"-3,1 2-5,9 2-2,-12 4-2,12-4-1,-4 13 2,4-13 1,0 20 1,5-7 0,5 1 1,0 5 0,4 2 0,1 1 0,-1 4-1,7 2 0,2 1-3,-3 1 1,-5 1-1,0-5 0,-3 1-1,-3-2 1,3-2 1,-4-2-1,-5-4 1,1 0-1,1-4 1,-5 6 0,1-7 0,0 3 0,-5-2 1,-8 3-1,-4-3 1,0 1 0,-9 0 0,0 0 0,-9 0 0,-6 0 0,-5-1-1,8 0 0,37-13 0,-76 26 0,76-26-1,-62 19 0,62-19 0,-46 14 1,46-14 0,0 0-1,0 0 1,0 0-1,0 0 0,0 0-1,0 0-3,0 0-8,0 0-15,0 0-3,0 0 1,0 0-1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06.0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1122 7,'-15'73'9,"0"9"-1,-4 7 1,-2 9-2,6 9 1,-10 9-1,-6 8-1,0 10-3,-1 7 1,3 7-1,-7 9 0,3 3 1,-3 4 1,6 4 0,-1 6-1,-1 1 0,10 5-2,-1-4 1,13 3-1,1 1 0,-5 1-2,12 0 1,-2-4 0,4-1 0,-3-2-1,-2-2 1,-15-4-1,2-7 1,4-2 0,-9-9-1,10-4 1,-6-8 0,-4-5 0,8-9 1,11-7-1,-6-8 1,2-9-1,4-8 1,1-9-1,4-8 1,5-9-2,-5-8 1,7-7-1,-1-8 0,-7-43 1,26 69-1,-26-69 0,15 46 1,-15-46 0,0 0 0,0 0 0,21 50 0,-21-50 0,0 0 0,0 0 0,0 0 0,0 0-1,0 0 0,0 0 0,0 0 0,0 0 1,35 41-1,-35-41 1,0 0 0,0 0-2,0 0 2,45 27-2,-45-27 2,0 0-2,50 32 0,-50-32 0,0 0 0,60 48 1,-60-48-1,45 35 1,-45-35 0,47 32 0,-47-32 1,54 24 0,-54-24 0,59 20 1,-19-11-2,4-1 0,5 1 0,9 0 0,2 2-1,0-1 1,12-1 0,-8 1-1,7-1 2,-2-1 0,9-1-1,-1 1 0,9-4 1,9 0 0,2 0-1,3 2 1,6 1-1,5 0 0,0-1 0,6 2 1,-1 1-1,2-2 0,0-1-1,4-2 1,1-2 0,2-1 1,4-2-1,-2 1 1,1-1-1,1 1 1,0 0 0,-2 2 0,3 0-1,-2 4 0,1 0 0,2 0 1,2 1-1,-1 2 0,3-1 0,3 1 0,-3-1 0,2 1 0,-2-3 0,4 0 0,-2 0 1,4 0-1,-1-3 0,2-1 0,4 0 1,1 1-1,0-1 0,-2 1 0,2 1 0,1 1 0,-3 3 1,0 0-1,-1 1 0,0 1 0,-1-1 0,0-2 0,0-1 0,-3-2 0,5 0 0,-3-3 0,-1-1-1,-2-1 1,-2-1 0,1-1 0,-4 1 1,-3-2-2,-6 1 2,1-2-1,-3 0 0,0-2-1,-3-2 2,-1 0-2,0-1 1,2-2 0,1-1-1,-1-1 1,0 1-1,-4 1 1,-3 3-1,-3 1 1,-1 2 0,-7 2 0,-5 3-1,-6 1 1,-5 4 0,-2-2 1,-4 1-1,-4 0 0,-5 2-1,-3-1 1,-2 1-1,-4 0 1,-6 0-1,-5 0 1,-7 0-1,-4-1 1,-7 0-1,-5-1 1,-8-1 0,-1 1 0,-5-1 0,-1-1 0,0 0 0,-4 0 0,1-1 0,-11 0 0,17-1 1,-7 0-1,-10 1 0,16-8 1,-16 8-1,19-14 0,-9 4 0,4-5 0,-2-2 0,4-3 0,-1-4 0,3-4 0,0-4 0,3-3 0,1-5-1,1-3 1,3-4-1,2-5 0,3-4-1,0-3 1,6-5-2,-4-7 0,1-5 0,-3-5 0,-2-3 1,-7-4 0,0-3 1,-4-6-1,-4-3 2,-1 0 0,1-2 0,-3-3 0,3-5-1,-2-1 0,2-3 1,-2-2-1,1-1 0,-2 1 0,-5 0 0,0 0 0,-4 0 1,-4 3-1,-3 1 0,-3 5 0,-2 3-1,-4-2 0,2 1-2,-5 3 0,5 3 0,-1 0 0,4 6-2,-1-1 3,4 6 0,-2 0 1,5 6 2,1 3 0,0 2 1,2 6-1,-1 2 1,3 2 0,-1 2-1,2 3 0,-1 3-1,1-3 1,0 2-1,0-2 0,-1 0 1,-1 1 0,-2 0 0,0-1 1,-1 2 0,-2 3 0,-3 3 1,-2 3-1,-7 2 0,-4 1 0,-7 2 1,-8 2-2,-9 0 1,-7 1-2,-8-2 1,-10 0 0,-5 2 1,-10-4-1,-6 5 0,-8 1 0,-3 1 1,-6 3 0,-3 0 0,-5 1 0,-6 0 0,0 6 0,-1-6 0,-1-2-1,-5 1 1,-6 0-1,-2-2 0,-3 1 1,0 1-1,-3 0 0,-3-1 1,0 4-1,3-1 1,3 1 0,-1-2 1,3 4 0,1 0-1,4 3 1,2 1 0,-1 3 0,1 4-1,3 3 0,3 6 0,7 0-1,2 4 0,7 4 0,4 3 0,8 1 0,7 3 0,7 1 0,6 1 0,4 4 0,4 1 0,4-2 1,6 2-1,3 1 0,3-1 1,1-1-1,3 1 1,0-4-1,3-2 1,-2-1-1,3-2 1,-1-2-1,0-2 1,-2-4-1,1-2 1,-1-4 0,0-2-1,0-6 1,-1-4 0,-1-3 0,-2-4 0,2-1-1,-2-1 1,0-2-1,1 0 0,-2 1 0,0 1 0,2 0 0,1 1 0,3 1-1,1-6 1,3 3 0,2-1 0,1-3 0,4 1 0,1 0 0,1-1 0,1-1 0,1 6-1,1-3 1,2 2-1,1 1 1,2 2-1,2 0 1,0 1-1,2 4 1,2 1 0,-2 3-1,2 1 1,0 6-1,-2 2 1,-3 5-1,0 3 0,-2 3 0,-2 2 0,-2 2 1,-5 4-1,-1 1 1,-2 1-1,-5 1 1,-2 1 0,-3 0 0,-3 0 0,-4 3 0,-5 1 0,-4 1 0,-6 1 0,-5 4 0,-6 4 0,-7 0-1,-8 4 0,-3 0 0,-5 2 0,-6-1 0,-3 5 0,-6-4 1,-1 1 0,-1 0 0,-2 2 0,-4 1 0,-2-1 0,-2 1 1,3 2-1,-1 1 1,-2 0-1,-1 3-1,0-3 2,1 1-1,1 2 0,0-2 0,1 1 0,4-1 0,0-2 1,0-2 0,4 1-1,8-3 0,-2-3 0,12 4 2,0-1-1,6 1-1,11 0 0,9 2 0,11-2 0,4-1 1,12 1-1,7-5-1,43-27 0,-54 42 1,54-42-1,0 0 0,0 0-3,-30 44-11,30-44-9,0 0 1,63-32-2</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27.0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10457 2189 6,'0'0'6,"0"0"-1,0 0-1,0 0-1,0 0-1,0 0 1,0 0-1,0 0 1,-9 3 0,9-3 1,0 0 0,0 0 0,0 0 0,0 0-1,0 0 1,0 0-1,0 0-1,12 5-1,-12-5 1,17 7 0,-5-3-1,2 0 1,3 1-1,-1-1 1,4 0 0,2-1 1,3 0-1,-2-1 2,7 1-1,1-1 0,4 2 0,6-3-1,1 2 0,3-1 0,1 1-1,4-1 1,-2 0 0,3-2-1,1 1 1,0 0 0,3 1 0,-2-2-1,4 1 1,2-3 0,5 2-1,1-2 0,4 2 0,-1-1 0,1-1 0,1 2 0,-1-2 0,-4 2-1,0 0 1,-4-1-1,-1 1 1,-2-2-1,-1 1 1,-3 0-1,-1 0 1,-2 1-1,0-1 0,0 2 1,-3-1-1,0 0 1,-2 0-1,-1-1 1,-3 1-1,-3-1 1,-5 0-1,-4-1 1,-5 1-1,-3 0 1,-6 0-1,0 1 1,-5 0-1,0 0 0,-11 0 1,13 1-1,-13-1 0,10 2 1,-10-2 0,0 0 0,0 0 1,0 0-1,0 0 0,0 0 0,0 0 0,10-1 0,-10 1-1,15-1 1,-2 0-1,3-1 0,2 0 0,2-2 0,2 0 0,0 1 0,0-1-1,-1 2-2,-3-3-2,5 4-5,-5-4-6,2 2-10,-1-2-4,-3-1 1,-1-6 1</inkml:trace>
  <inkml:trace contextRef="#ctx0" brushRef="#br0" timeOffset="1793">3308 2223 3,'-47'-17'1,"-6"-10"-1,-2-7 0,-2-6-1,-2-8 0,3-10 0,1-6 2,3-8 1,10-3 3,11-1 1,12-1-1,10 0 0,17 3 1,9 2-2,19 5 0,17 3-2,9 5 0,8 4-2,13 5 0,7 5-1,7 6 1,6 5 0,3 7 0,0 8 0,3 5 0,-1 8 0,-2 7 0,-4 8 1,-4 11-1,-7 8 1,-6 11 0,-8 9 0,-9 7-1,-7 6 1,-6 7 0,-7 5-1,-7 2 0,-7 4 1,-6-1-1,-7 0 1,-5-3-1,-6-2 0,-7-9 1,-7-7 1,-6-10-1,-6-6 1,-5-5 0,-7-12 0,-6 0-1,-7-2 1,-7-4 0,-4-4 0,-8-1-1,-3-12 0,-5-2 0,-4-1-1,2-11-1,2-3-6,5-3-7,11 2-5,7-7 0</inkml:trace>
  <inkml:trace contextRef="#ctx0" brushRef="#br0" timeOffset="2664">5596 1991 12,'-34'-52'12,"0"-5"-3,4-3-4,-1-3-1,9-3-3,7-1 0,7-3-1,8 3 0,10-1-1,10 2 2,9 0 0,15 5 0,7 3 1,9 6 0,7 5 0,9 6 0,8 8-1,8 11 1,8 8-1,5 8-1,1 9 1,1 7-1,0 10 0,-4 8 0,-6 8 0,-5 7 0,-8 7 0,-6 4 0,-9 7 0,-8 7 0,-8 3 0,-12 7 1,-11 0-1,-14 2 1,-17-2-1,-17-3 2,-15-10 0,-14-7 1,-17-13 2,-8-9 0,-13-15 0,-4-6 2,-4-12-3,7-6-3,7-5-11,16-2-13,15-12 1,30-7-2</inkml:trace>
  <inkml:trace contextRef="#ctx0" brushRef="#br0" timeOffset="3806">12024 2442 7,'-2'42'9,"2"7"-2,-1 0 0,2 5-2,1-1-1,0-4-2,2-6 0,-1-6-1,1-6 1,-1-7 1,0-8-1,-3-16-7,0 0-8,0 0-4</inkml:trace>
  <inkml:trace contextRef="#ctx0" brushRef="#br0" timeOffset="4126">11894 2415 14,'-12'27'10,"0"3"1,-4 2-2,0-1-2,-2 2 0,0 0-3,0-3 0,3-4-2,1-5-1,6-5-2,4-3 0,4-13-2,14 3-2,5-15-1,5-7 0,6-11 1,0-8 1,3-8 3,0-5 2,-4-1 2,-5 1 4,-5 5 0,-3 6 1,-7 8 0,-1 9-3,-4 8-1,-1 5-3,-3 10-1,0 0-1,0 0-1,10 1 1,-3 11 0,4 1 0,4 8 0,0 3 1,6 4 1,0 3 0,1 2-1,1 2 1,0-2 0,-2 0 1,-1-3-1,1-2 1,-3-4 2,1-2-2,-3-5 1,-4-2 0,-2-6 1,0-1 0,-10-8 0,10 6-1,-10-6 0,0 0-1,0 0 0,0 0-5,0 0-11,0 0-12,-16 0 1,16 0-1</inkml:trace>
  <inkml:trace contextRef="#ctx0" brushRef="#br0" timeOffset="13239">1381 1288 8,'0'0'10,"4"-17"-4,-4 3-1,-1-1-3,-3-4 0,-3-5 1,-1-5-1,-1-5 1,0-2 1,-4-3 0,2 0 0,-3-2 0,0-2-1,1 5 0,-1 0-1,0 1-1,-3 3-1,0 3 1,-6 2-1,-1 4 0,-4 7-1,-2-1 1,-3 4 0,-5 6 0,-1 3 0,-4 5 0,-3 2 0,3 4 0,-3 3 0,-3 6 0,-1 4 0,-4 9 0,-2 5 0,-1 4 0,3 5 0,-9 6 0,3 6 0,2 6-1,-1 0 2,9 1-1,4 1 0,4 6 1,5 0 0,9 1 0,5-1 0,4 2 0,10-1 0,0-2 0,5 0 1,10-5-1,2-3 1,6-3-1,8-4 1,4-2 0,6-3 1,9-5-2,5-2 1,6-7-1,9-3 1,3-5-1,7-4 1,9-7-1,1-1 0,-3-3 0,0-4 0,-5-3 0,-4-3 0,-3-6 0,-6-9 0,-8-6 2,-2-5 0,-6-7 0,0-5 0,-6-8-1,-2-7 0,-7-4-1,-7-2 0,-6-4-1,-5-4 0,-8-4 0,-5 1 0,-7 3 0,-2 9 0,-7 3 0,-1 6-3,-4 9-3,-4 1-9,-3 9-11,4 2 1,-1-7 0</inkml:trace>
  <inkml:trace contextRef="#ctx0" brushRef="#br0" timeOffset="14631">1229 688 0,'24'-11'10,"10"0"-2,6-6-1,11-3-2,8-3-1,9-1 1,8-5-1,7-1 1,8-1-1,7-1 0,7 0 0,5 0-2,7 0 0,6 1-1,2 0 0,7 2 0,3 1 0,2 1 0,1-1-1,0 1 0,4 2 1,-1 2-1,-1 1 2,3 1-1,1 2 1,1 0-1,4 3 1,1 4 1,2 3-1,3 1 1,3 6-1,2 4-1,6 4 1,1 5-1,4 2 0,1 5-1,3 0 2,3 2-1,1 4 0,0 0 2,1 3-2,0 2 2,1 5-1,-1 1 1,1 6-1,-4 2 0,-6 5 1,-4 4-2,-5 0 1,-8 1-1,-8-2 0,-13 0-1,-9-2 1,-12-8-1,-9-1 0,-10-7 0,-14-3 0,-12-6 1,-9-2-1,-15-8 0,-7-3 1,-13-4-1,-7-4 0,-16-3 1,0 0-1,-11-12 0,-6 2 1,-3 0-1,-3-1 0,-2 0 0,-2 0 0,1 0 0,3-1 0,0 2 0,6 1 0,1 2-1,4-2-1,12 9-5,-16-9-3,16 9-8,0 0-8,0 0 0,10 10 0</inkml:trace>
  <inkml:trace contextRef="#ctx0" brushRef="#br0" timeOffset="15983">1621 330 23,'0'0'11,"14"-8"0,-14 8 0,11-5-1,-11 5-3,0 0-2,0 0-3,0 0-2,0 0-1,0 0-1,0 0 1,-10 13 0,1-1 1,-3 1-1,-6 5 1,-3 2 1,-7 6 0,-4 0 1,-5 1-1,-1 3 2,0-4 0,2 2-1,2-5 0,4 1 1,6-5-1,6 0 0,6-6 0,4 0 0,5-3 0,4 0 0,-1-10 1,19 14 0,1-7-1,0 3 0,10-4 1,4 3-2,5-4 1,5 4-1,7-6 0,2 2 0,1-5 0,8 2-1,-6-2 1,-1-1-1,-5 1 1,-4-1 0,-11 1 0,-7-1 1,-10 1-1,-7-1 1,-11 1 0,0 0-1,9-1 1,-9 1-1,0 0 0,0 0-1,0 0 0,0 0 0,0 0 0,0 0 1,0 0-1,0 0 1,0 0-1,0 0 0,0 0 0,0 0-1,0 0-3,-13 0-6,13 0-11,-21-2-8,-3-3 2,-6-3-1</inkml:trace>
  <inkml:trace contextRef="#ctx0" brushRef="#br0" timeOffset="16894">1269 664 6,'3'-17'16,"5"7"-1,-2-6-2,3 0-5,5-2-3,6-2-2,4-2-2,2-3-1,3-1 0,-1-2 1,2 1 0,-1 0 1,-3 4 0,-4 1 1,-3 5-1,-4 2 1,-1 5 1,-1 2-1,-4 2-1,-9 6-1,14-6 1,-14 6 0,0 0 0,9-6 1,-9 6-1,0 0 2,0 0-1,0 0 0,0 0-1,0 0 0,0 0-1,0 0-1,0 0 0,0 0-1,0 0 0,0 0 0,0 0 0,0 0 0,0 0 0,0 0 0,0 0 0,0 0 0,0 0 1,0 0-1,-14 12 0,3 1 1,-2 2 0,-7 6-1,-1 5 1,-5 5 1,-5 3-1,-2 0 0,0 1 1,1-3-1,1-1 1,5-6-1,3-4 1,3-4 0,8-2-1,3-5 0,0 0 0,9-10 0,-7 18 0,7-18 0,-3 16 1,3-16-1,4 11 0,-4-11 1,5 10 0,-5-10 1,13 6 1,-2-6-1,5 1 1,6 0-1,10 1 0,5-1 0,4 1-1,6-1-1,1 1 0,0-1 0,-2 1 0,-9-2 0,-4 1 0,-7-1 0,-5 0 1,-8 0-1,-3 0 1,-10 0 0,0 0 0,9 0-1,-9 0 1,0 0-1,0 0 0,0 0 0,0 0-2,-9 8-1,-3-7-8,-5 6-15,-4-1-2,-11-8 2,0-3-2</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32.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290 238 7,'8'45'10,"3"2"0,-1 2-2,-1 1-2,-2-1-1,0-8-1,-1-2-2,-2-8-1,-2-6 0,-2-3 0,0-7 0,0-15-3,0 0-9,0 0-6,-5-20-1</inkml:trace>
  <inkml:trace contextRef="#ctx0" brushRef="#br0" timeOffset="330">200 121 18,'-16'18'12,"-4"0"0,-4 6-2,-1 2-2,-3 1-2,3 0-1,2-4-3,4-1 0,5-3-1,8-5-1,6-14-2,23 8-2,8-13 1,9-11-1,7-5 2,6-7 1,3-6 0,1-4 2,-6-1 1,-5 1 2,-12 3 0,-6 7 0,-7 3 0,-5 8-1,-6 5-2,-10 12 0,9-12-1,-9 12 0,0 0-1,0 0 0,0 0 0,-4 15-1,1-5 1,2 2 1,-1 3 0,0 4 0,5 2 1,1 3 0,4 5 0,5 2 1,5 5 1,3 0-1,3-1 0,2 3 1,0-3 0,0-2 0,-2-6 0,-1-1-1,-6-7 0,-3-2 0,-4-6 0,-2-1-1,-8-10 0,8 9 0,-8-9-4,0 0-11,-16 4-11,4-6-1,-10-14 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12.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0-5 6,'24'11'9,"-3"-3"1,0 2 0,4-2 0,3-1 1,5 1-1,-2-3 0,12 3-1,-2-4-2,12 1-1,5-2 0,6 2-2,5-1 1,7-1-2,1 1 0,6 0 0,4-1-1,5 2 1,8 0-1,8-2 0,7-1-1,9 2 1,8-1-1,10 0 1,5-2-1,5 1 0,7-2 0,4 3 0,1-1 0,2 2 1,3-2-1,-1 2 0,1-2 0,4 0 0,-2 2-1,1-3 1,-2 2 0,3-2-1,-2 1 1,-3-1-1,1-1 1,-2-1-1,-3 0 0,-3-2 0,-4-3 0,-4 0 0,-4-3 1,1 1-1,-6-2 0,-5 3 0,-6 0 0,-3 2 0,-4-1 0,-1 3 0,-14 0 0,-9 0 0,-9 1 0,-8-2 0,-13 1 0,-9-2 0,-13 0 0,-13 0 0,-8 1 0,-5-1 0,-9 0 1,-4 3-1,-11 2 1,11-8-1,-11 8 1,0 0-1,0 0 0,0 0 1,0 0-1,5-9 0,-5 9 0,0 0 0,0 0 0,0 0 0,0 0 0,0 0 0,0 0 0,0 0 0,0 0 0,0 0-1,0 0 0,0 0-1,11-7-2,-11 7-4,0 0-13,0 0-9,-16 7-2,1-12 2</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1463 1625 3,'-10'1'7,"10"-1"0,-9-1-2,9 1-2,0 0-1,0 0-1,0 0 0,0 0 0,0 0 1,0 0 1,10 4 0,0-2 1,4 0 0,5 0 0,3 1 1,7 0-1,5-1 1,6 0 0,4 1 0,10 0 0,3-2 1,8 2-2,6 0 0,7 1 0,3 0-2,7 2 0,3 0 0,2-1-1,0-2 0,-1 3 1,-2-4-1,-3 2 1,-6-4 0,-3 2 0,-10-2 0,-6 2 0,-10-2 0,-6 1 0,-12-1-1,-7 0 1,-7 0-1,-8 1 0,-12-1 0,11 0-1,-11 0 1,0 0 0,0 0 0,0 0-1,0 0 1,0 0 0,0 0 0,0 0 0,0 0-1,0 0 1,0 0 0,0 0-1,0 0 0,0 0 1,0 0-1,0 0 0,0 0 0,0 0 0,0 0 0,0 0 0,0 0 1,0 0-1,0 0 0,0 0 0,0 0 0,0 0 0,0 0 0,0 0 0,0 0 0,0 0 0,0 0 0,0 0 0,0 0 0,0 0 0,0 0-1,0 0-1,0 0-4,0 0-9,0 0-12,-15-2-2,1-1 1,-3-3-2</inkml:trace>
  <inkml:trace contextRef="#ctx0" brushRef="#br0" timeOffset="37053">1513 1713 2,'-26'-4'3,"-4"1"-1,-5 4 0,-9-1 1,-7 4-1,-6-1 0,-7 2 0,-5-2 1,-6 6-1,-4-1 1,-3-4 0,0-2 1,3 0 0,0-2 0,6 0 0,6-1-1,5 1 1,6-3-2,5 3 1,9 3-2,3-3 1,8 0-2,3 0 1,4 0-1,1-2 1,2 2 0,3-4-1,1-3 1,1-2 0,3 3 0,0-3 0,-1-2 1,2-2-1,1-3 0,2-3 1,1-5-1,2-5 0,1-9 0,2-8 0,4-7 0,0-6 0,5-9 0,0-1 0,3-1-1,0-4 1,2 1-1,-1-3 0,0 1 0,0-2 0,-4 5-1,1-1 2,-2-1-1,0 4 0,-1 6 1,0 6-1,2 4 0,0 7 0,3 3 2,5 7-2,-4 2 0,6 5 0,1 3 0,2 1 0,-1 3-2,0 5 4,0 0-4,-3 5 2,4 1-1,-4 4 1,1 2-1,1 3 1,2 1-1,4 3 0,2 0 1,4 4 0,4 0 0,7-1 0,6 3 0,6-1 0,8 1 0,5-1 0,10 1 1,9 1-1,8-1 1,5 2-1,8-1 0,8 3 1,6-4 0,7 2-1,2 0 2,2-1-2,-1 0 1,0 0-1,0 2 1,-5-3-1,-7 2 1,-5 0-1,-8-1 0,-9-1 0,-10 0 1,-6-2-1,-10 1 0,-8-2 0,-5 0 0,-7 0 0,-4 0 0,-1 0 0,-4 1 0,-4 3-1,-1-1 1,-1 2 0,-4 2 0,-3 1 0,-2 2 0,-4 0 0,-5 2 0,-2 4 0,-3 2 0,-4 2 0,1 0 0,-2 3 0,-1 4 0,1 4-1,0 3 1,2 3 0,0 3 0,0 6 0,0 2 0,0 5-1,-1-1 1,-4 4 1,0 1-1,-2-1 0,-4 0 0,-2-3 0,-3 0 0,-2 0 0,-1-2 0,0-3 0,-1-1 0,2 0 0,2-3 1,-1-5-1,2-2 0,3-4 0,-2-4 0,2-5 1,-3-5-1,3-4 2,-2-6-1,0 0 1,6-13 0,-13 12 0,13-12-1,-9 6 1,9-6 0,-11 3-1,11-3 0,-18 2 0,7 0 0,-3-2 0,-2 1 0,-6-3 1,-3 0-1,-2-3 0,-3-4 0,-4 2 0,0-4 0,-3-2-1,2 3 1,2-1-3,1 3-1,7 4-8,4 4-16,4-11 2,6 3-2</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6:32.4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243 20 6,'0'0'10,"4"-10"-2,-4 10-2,0 0-1,0 0-2,3-11 0,-3 11 1,0 0 0,0 0 0,0 0 0,0 0 0,0 0-1,0 0 1,3 14-1,-3-2 0,-1 5-1,-1 8 1,-1 7 0,-2 9 1,-3 4 0,-2 7-1,-5 2 0,3 2 0,-2-4-1,3-5 0,0-6 0,4-8-2,-2-8 1,6-7-2,6-6-3,-3-12-5,0 0-11,0 0-1,-4-26-2,5 7-1</inkml:trace>
  <inkml:trace contextRef="#ctx0" brushRef="#br0" timeOffset="421">2 333 1,'-2'13'10,"2"5"-1,1 1 1,-1 3-2,2 2 0,1 0 0,2 2-1,0-1 1,3 2 0,2-5 0,3 1-1,0-4-1,4 0-1,3-5-1,4-1-1,-1-6 1,4-2-1,-2-7 1,2-4 0,0-7 0,4-4-1,-2-7 1,2-4-1,1-3-1,-2 0-1,-1-2-1,-2 3 1,-4 4-1,-3 4 1,-7 5-1,-3 3 0,-4 5 0,-6 9 1,10-9-1,-10 9-1,0 0 0,0 0-1,0 0-4,0 0-15,0 0-7,-3 15-3,3-15 2</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20:10.3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1,'0'0'6,"0"0"1,0 0 1,0 0 0,0 0-2,0 0-3,0 0-2,0 0-2,0 0 0,0 0 2,0 0 0,0 0 1,0 0 0,14-1 1,-5 2 0,5 2 0,5 1 0,4-1 0,6 1 1,6 0-1,2 1 0,5-1 1,3 0-1,4 1 1,3 1 1,7 0-2,1-2 0,5 2 1,4-2-1,6 3 1,1-4-1,8 1 1,2-2 0,7 1 0,3-2-1,4 2-1,4-3 1,6 2-2,6 0 1,3 1-1,2 0 0,2 0 0,2-3 1,4 3-1,1-3 0,0 0 1,-2-3-1,2 3 1,0-1-1,0 0 0,-2 1 0,-3-1-1,-4 0 1,-3 1-1,-5 0 0,-7-1 1,-8 0-1,-10 0 0,-10 1 1,-8-1-1,-10-2 1,-10 2-1,-8-2 1,-6 1-1,-5 1 1,-1-1-1,0 1 0,-5 1 0,0 0 1,-6-1-1,1 1 0,-5 0 0,-3 0 1,-12 0-1,12-1-1,-12 1 0,0 0-4,0 0-4,0 0-10,-19 8-4,-1-8-1,-10-8 0,-7-5 1</inkml:trace>
  <inkml:trace contextRef="#ctx0" brushRef="#br0" timeOffset="1402">32 1438 15,'19'7'10,"-2"-6"1,7 2 0,1-2-7,7 0-4,7 1 3,6-1 2,11 1 0,11-2 2,12 1 1,10-4 0,15 2 0,11-5-1,14 0 0,9-3-3,4 1 0,1-3-1,-1-1 0,-5-1 0,-4 0 0,-16 0 1,-5 4-1,-17-1 0,-10 4 0,-17 0-1,-13 3 0,-15 0 0,-11 2 0,-6 1-1,-12 0 0,-11 0-1,0 0 1,0 0-1,0 0 1,0 0-1,0 0-1,0 0-1,0 0-4,0 0-8,-13 8-9,-3-2-2,-8-8 2,-5-3-2</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1:0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1880-6 4,'0'0'5,"0"0"-1,9-1 0,-9 1 2,0 0 0,0 0 1,0 0 0,0 0 1,2 9 0,-2-9-1,5 13-1,-2-4-1,-1 2-2,1 3 0,1 3 0,-1 3-1,-1 2-1,-1 2 0,0 1 1,1 1 0,-1 1 0,2 1 0,-1-2 1,2 3-1,-1-2 0,1-1 0,-2 0 0,1-1-1,-2-4 0,-1 0 1,-1-4 0,1-4 0,-1-3 0,1-10 0,-3 12 0,3-12 1,0 0-1,0 0 0,0 0-1,0 0 0,0 0 1,0 0-1,0 0 0,0 0 0,0 0 0,0 0-1,0 0 1,0 0-1,0 0 0,0 0 0,0 0 0,0 0-1,0 0 1,0 0 0,0 0-1,11 1 1,-11-1 0,9 0 0,-9 0 0,14-1 0,-5 2 0,3-1 0,2 1 0,0-1 0,5 1 0,1 0 0,3 0 0,4 0 0,2-1 0,3 1 0,6 0 0,5 1 0,1 1 0,5 1 0,3 1 0,2 0 0,4 1 0,2 0 0,1 1 1,1-1-1,2 0 0,3-1 0,1 1 0,1-1 0,1 1 0,2 0 0,1 0 1,-1 2-1,1-1 0,-4-1 0,1-1 0,0 1 1,0-2-1,-1-1 0,0 0 0,-1-1 0,2 1 0,3 0 0,-4 0-1,4 1 1,3 2 0,2-1 0,4 2 0,1-1 0,3 2 0,0-1 1,3 0-1,2 0 0,1 0 1,0-1-1,0-1 0,1 1 1,-2-1-1,2 2 1,-2-2-1,-1 0 1,-3 0-1,-1 0 1,-3 0-1,-1-1 1,-3-1-1,-2-1 1,-3-1-1,-3 0 0,1-1 0,-3 0 1,0 1-1,0 0 0,1 0 0,0 1 1,1 0-1,-1 0 1,-1-1-1,5 0 1,-4-1 0,2-1-1,-2-1 1,-1 1 0,0-2 0,2 2 0,-1-1-1,-1 1 1,4-1-1,3 1 0,2-1 0,2 0 0,3-1 0,0 0 1,0-2-1,1 1 0,1 1 0,0-1 0,-3 1 1,3 0-1,-1-1 0,0 0 0,-1 0 0,-1-1 0,-1 0 0,0 0 0,-2-1 0,0-1 0,-1 0 0,0 0 0,0 1 0,3-2 0,0 1 0,0 1 0,3-1 0,1 1 1,-1 2-1,-1 1 0,2 1 0,0 1 1,0 0-1,-1 2 0,0 0 0,2-1 1,-1 0-1,0 0 0,-3 0 0,0-1 0,-3 0 0,0 0 0,1 1 0,-5-1 0,0 0 1,-2 0-1,2-2 0,-3 0 0,0-2 0,-1 0 0,-2 1 0,1-1 0,2 1 0,-1 1 0,0-1 0,0 2 0,-1-1 0,1 0 0,1 0 0,-2-1 0,1-1 0,1 1 0,0-2 1,1 2-1,2 1 0,0 1 0,0 0 0,-1 0 0,1 1 0,-3 1 0,-3-1 0,-2-1 0,-5 0 0,-3 0 0,-4-1 0,-3 1 0,-2-1 0,-4 0 0,0 0 0,-4 0 0,2 0 0,0-1 0,-4 0 0,0-1 0,-3 2 0,-2 0 0,-4-1 0,-1 2 0,-6-1 1,-6 2-1,-1-1 1,-5 0-1,-2 0 1,-1-1-1,1 1 0,1-1 0,-1-1 0,3 1 0,1-1 0,1 1 0,1-1 0,-2-1 0,2 2 0,0 0 0,-1 0 0,-1 1 0,1 1 0,0 1 0,0 0 0,-1 0 0,0 0 0,-2 1 0,1 1 0,-1-1 0,-2 0 0,0 0 0,-10-1 0,16 2 0,-16-2 0,11 2 1,-11-2-1,0 0 0,0 0 2,0 0-2,0 0 1,0 0-1,0 0 0,0 0 0,0 0 0,0 0 0,0 0 1,0 0-1,0 0 0,0 0 1,9-8 0,-9 8-1,0 0 1,4-10 0,-4 10 0,4-12-1,-4 12 1,5-14-1,-4 4 0,3-1 0,0-3 0,0-1 0,0-4 1,-1-2-1,1-2 0,-1-4 0,1-2 0,-2-1 0,0 2 0,1 2 0,-2 4 0,0 1 0,-1 4 0,0 6-1,1 1 1,-1 10 0,4-12 0,-4 12 1,-1-9-2,1 9 1,0 0 1,3-11-2,-3 11 1,0 0 0,0 0 0,0 0 0,0 0-1,0 0 1,0 0 0,0 0-1,0 0 0,0 0-1,0 0-3,0 0-3,0 0-12,0 0-11,-12 4-1,5-13-1,-6-17 1</inkml:trace>
  <inkml:trace contextRef="#ctx0" brushRef="#br0" timeOffset="13289">23 1580 0</inkml:trace>
  <inkml:trace contextRef="#ctx0" brushRef="#br0" timeOffset="13349">23 1580 10,'0'0'10,"0"0"-2,0 0 0,0 0-4,0 0-1,10 1-3,-10-1 0,0 0 0,0 0 0,0 0 1,0 0 1,0 0 1,10 3 0,-10-3-1,16 2 1,-2 0-2,1 0 1,2 1-1,3 1-1,5-1 1,0 0 1,1 0 0,1-1 1,1 0 0,2-1 1,4 1 0,1-1 1,4 2-1,1-1-1,2 2 0,1-1 0,2 0-1,0-1 1,0 0 1,-1 0-1,2 0 1,0-1-2,2 2 1,0-1-1,2 2 0,0 2-1,3-1 0,2 0-1,1 0 1,1-2 0,1 1 0,-2-1 0,2-1 1,1 0-1,3 0 1,0 0-1,5 2 0,-1 0 0,1 0 0,3 2-1,2-1 0,-1 1 0,-1 1 1,0 0-1,-2 1 0,1-1 0,-1 1 0,0 0 1,-3-2-1,2 0 1,-2-2 0,-5-2 0,2 0 0,-2-1 0,0 0 0,-2-1 0,2 1 0,0-1 0,-1 1-1,1-2 1,3 2-1,-3-1 1,0 0-1,-2 0 1,-1 2-1,-1-4 1,2 2 1,-2-1-1,-2 0 0,0-1 0,3 2 0,-2-2 0,1 1-1,-1 1 1,-1 1-1,-2 1 0,-1-1 0,0 1 0,-2-1 1,2 2-1,-2-1 0,-1-1 0,0 0 1,-2 0-1,1 1 0,-3 1 0,0-1 0,-2-1 0,0 2 0,-3-3 0,-5 2 1,-3-3-1,-5 1 0,-4-2 1,-2 1-1,-4 2 0,-4-2 0,-2 2 0,1-2 0,-11 1 0,15 1 1,-15-1-1,12 2 0,-12-2 0,0 0 0,0 0 0,0 0 0,12-1 0,-3 3 0,3-2 0,2 1 0,5-1 0,-2 1 0,3-1 0,-1 1 0,-6-1 1,-3 0-1,-10 0 0,12-2-2,-12 2-9,8 16-18,-8-16-2,-22-14-1,-6-17 0</inkml:trace>
  <inkml:trace contextRef="#ctx0" brushRef="#br0" timeOffset="14981">27 1545 23,'0'0'22,"0"0"-2,0 0 2,3-11-15,-3 11-7,0-12 0,0 12 1,1-17 1,-4 4 2,1-1 1,0-4 1,-2-1-1,-1-3 2,2 3-2,-3-4 0,3 2-2,1-1 0,2 2-2,-2 0 1,3 2-1,0-1 1,0 3-1,0-1 2,1 2-1,-3 3-1,1 2 1,0 10-1,1-14 0,-1 14-1,0 0-1,0 0 0,0 0 0,0 0 0,0 0-2,0 0-1,0 0-3,0 0-3,11-1-8,5 6-11,7-1 0,3-4 1</inkml:trace>
  <inkml:trace contextRef="#ctx0" brushRef="#br0" timeOffset="15792">4935 1878 14,'6'-10'18,"-6"10"-1,8-20-2,-1 7-2,-3-6 1,5-1-3,-3-6 0,6 2-2,-5-4-1,2 3-2,0-1-2,1 3 0,-3 2-2,2 2 0,-2 3-1,-3 3 0,0 1-1,-4 12 1,5-14 0,-5 14-1,0 0 0,0 0 1,1-10-1,-1 10 0,0 0 0,0 0-1,0 0 1,0 0-1,0 0-1,0 0-4,0 0-5,0 0-9,0 0-10,-19 7 2,-2-18 0</inkml:trace>
  <inkml:trace contextRef="#ctx0" brushRef="#br0" timeOffset="18486">5975 1321 1,'0'0'0,"16"9"-1</inkml:trace>
  <inkml:trace contextRef="#ctx0" brushRef="#br0" timeOffset="18586">6015 1397 7,'0'0'4,"-2"10"0,2-10-1,-9 11 0,9-11-2,-8 19-1,5-8 1,-2 4-1,2 0 1,3 0 0,2 1 1,0 2-1,0-1 1,4-3 0,0 1 1,2-2 3,2-2 0,-2-2 1,3-2 0,-1-2 1,2 1-1,-1-4 0,2 1-1,-1-1-2,5 3-2,2 0-1,1 2 0,6 1-1,4 1 0,4 0 0,8 2 0,5-1 1,7 2-1,8-1 1,7 0-1,7 1 0,5 0 1,10 1 0,2-2-1,5 0 1,2-2 0,2-1-1,5-2 1,3 3 0,4-1-1,0 1 0,2 1 1,-1-1-2,2 0 2,-2 0-1,-1-1 1,-7-4 1,0-1 0,-4-3 1,4-1-1,-2-3 1,4-1-1,-3-1 0,4-3 0,3 0-1,3-1 0,1-2-1,0 3 1,-2 0-1,-1 3 0,-1 2 1,-1 4-1,-6 0 0,-4 1 1,-6 1 0,-6-1 0,-6-1 0,-8-3 1,-9-1 0,-10-1 0,-8-1 0,-10-1-1,-7 2 0,-6 0-1,-8 0 1,-5 2-1,-3 0 0,-10 3 0,10-3 0,-10 3 1,0 0-1,4-10 1,-4 10 0,-2-11 0,2 11-1,-2-17 1,-1 5-1,1-3 0,-3-1 0,0-2 0,-2-2 0,0-2 0,-3 1 0,-1-4 0,-1 0 0,-2 1 0,2 0 0,1 1 0,-2 1 0,1 3 0,2 0 0,5 5 1,0 2-1,0 3 1,5 9-1,-7-11 1,7 11-1,0 0 0,0 0-1,0 0-2,0 0-3,0 0-7,-4 18-15,3-7-2,1-11 1,0 0 0</inkml:trace>
  <inkml:trace contextRef="#ctx0" brushRef="#br0" timeOffset="20419">10823 1546 21,'0'0'14,"0"0"-1,9-11-2,-9 11-3,0 0-3,0 0-1,0 0-3,0 0 0,0 0-2,0 0 1,0 0-1,0 0 0,0 0 0,4 10 0,-4-10 1,0 15 0,0-4 0,0 0 0,0 0 0,1 1 0,1 0 1,0 1 0,2-2 1,3 0 1,0-1 0,2 0 1,2-1-1,0-1 1,1-2-1,0 1-1,0-1 0,-2 0 0,1 0-2,-2-1 1,0 2 0,2-2-1,-11-5 1,20 10 0,-5-5 0,4-1 0,2 1 1,6-1-1,3 0 1,5 1-1,5-2 1,4 3-1,3 0 0,2 3 1,3-2-1,5 2 0,2-1 1,4 1-1,2 2 0,1-3 0,3 1-1,3 0 1,-1 0-1,1 0 0,3-2 0,0 2 0,3-3 1,1 0 0,1-3 0,2-1 0,-4-5 1,4 0 1,1-3 0,0-2-1,-4-3 0,2 1 0,-4-2 0,1 4 0,2 2-2,-1 1 0,-3 3 0,-1 2 0,1 0 0,-4 2 0,-1-1 0,-1 0 0,-1 0 0,-5 0 0,-3-1 0,-3 1 0,-3 0 1,-4 0-1,-2 0 0,-3-2 0,-7-1 0,-3-1 0,-3-1 1,-4-1-1,-2-2 0,-2 3 0,-4-2 0,1 2 0,-3 0 1,-1 0-1,1 1 0,-2 1 0,-2-1 1,-1-1 0,-2 0 0,-3 0 1,1 0-1,-10 4 0,12-8 0,-12 8-1,11-7 0,-11 7 0,13-5 0,-13 5 0,14-10 0,-14 10 0,17-13 0,-17 13 1,16-19 0,-8 8-1,3-3 1,-5 1-1,3-3 1,0 0 0,-2-3-1,0 0 0,0 0 0,1-1 1,-5 2-1,5-1 2,-4 1-2,0 3 0,1 4 0,-1 2 0,-4 9-2,5-12 1,-5 12-3,0 0-4,1 11-6,-10-2-15,-4 0-2,1-11-1,0-11 1</inkml:trace>
  <inkml:trace contextRef="#ctx0" brushRef="#br0" timeOffset="22212">14741 1418 3,'0'0'12,"-5"-10"-2,5 10-1,0 0-2,0 0-2,0 0-1,0 0-2,0 0-1,0 0-1,0 0 0,1 10-1,-1-10 0,2 20 0,-1-9 0,2 6 1,1 3 1,3-1-1,1 3 1,4 2 1,2-1 0,5-1 1,2 3 0,4-4 0,4 0 1,1 0 0,5-3 0,4 1 0,-1-1-1,1-2 1,2 0-1,0-1 0,2-3 1,1-1-1,1-2 1,-1-5 0,5 1 1,5-7-2,7 2 1,0-4-2,5 2 0,6-3-1,4 1 0,2 0 0,3-2 0,-1 1 0,5-3 0,1-3 1,0 0 0,2-3-1,2 1 1,3-2-1,4 4 0,4 3 0,-2 2-1,5 5 0,0 3 0,-2 3 0,0-1 0,-3 1 0,-4 2 0,-7-1 0,-4 4 0,-5-1 0,-4 0 1,-6 2-1,-6 0 0,-9-3 1,-3 1-1,-7-4 0,-5-3 1,-9-3-1,-5 0 1,-4 0-1,-7-2 0,0 2 1,-14 1-1,12-4 0,-12 4 1,0 0-1,0 0 1,0 0-1,9-11 1,-9 11-1,0 0 0,6-13 1,-6 13-1,3-17 1,1 7-1,1-3 1,-2 0-1,0-3 1,1 1-1,-1-3 0,1-1 0,-1 0 1,2-7 0,-3 0-1,4-3 1,-2-4-1,1-1 1,0-1-1,1 1 0,-2 3 0,-1 8-1,-1 2 1,-2 5-2,2 7-1,-2 9-1,0 0-1,-10-1-5,6 13-6,-8 6-11,0 2-1,6 0 0,6-20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12.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2799 373 1,'-3'-12'1,"-2"1"-2</inkml:trace>
  <inkml:trace contextRef="#ctx0" brushRef="#br0" timeOffset="40">2573 216 3,'-51'-18'6,"-4"0"0,-6 3-1,-10 4-1,-8 1 0,-9 5 0,-8 5-1,-11 3-2,-7 7 0,-9 4 1,-6 2-2,-4 4 1,-4-2 0,2 3 0,3 0 1,7-2 0,8-1 1,11-2-1,13-2 0,14-2 0,14 0 0,15-2-1,12-3 0,10-1-2,10-2-1,7-3-3,11-1-5,10-7-5,7-4-4</inkml:trace>
  <inkml:trace contextRef="#ctx0" brushRef="#br0" timeOffset="460">590 0 3,'-31'15'5,"-2"3"-1,-3 5 1,-1 6-1,-4-1 1,0 5 0,-2 2 1,-4 1 0,0 2 0,1 0-1,3 1 0,1-2-2,6 4 0,6-4-1,7-2 1,11 0-1,10-1 1,9-2 0,10 0 0,10-2-1,11 2 3,8-3-3,12 1 0,8 0 0,10-4-1,4 0 0,4-3 0,2-4-1,-4-3 0,-5-4 1,-4-1-1,-11-6 1,-10 2-1,-10-5 1,-9 1-2,-7 2 1,-8 2 0,-2 4-2,-8 3-7,-4 7-13,0 9-1,-8-4-1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6.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562 47 6,'-13'5'-1,"-1"2"-2</inkml:trace>
  <inkml:trace contextRef="#ctx0" brushRef="#br0" timeOffset="81">221 227 3,'-29'17'6,"2"3"1,-2 4-1,3 5 0,2 5-1,0 5 0,3 5 0,3 4-2,2 4 1,10 6-1,7 0 0,10-2 0,9-1 0,9-4-1,10 0 1,14-2 0,7-3 0,10-3 0,7-2-1,4-3 1,7-2-1,1-5 2,3-4-2,0-8 0,2-6 1,-4-8-1,1-7 0,-3-9 0,-5-4 0,-7-8-1,-5-8 0,-11-6-1,-7-7 0,-9-7-1,-9-8 0,-11-8 0,-5-5 0,-9-4 0,-4-1 0,-7-1 0,-7 1 1,-7 2-1,-5 5 1,-7 7 0,-9 4 0,-8 7 0,-10 4 0,-8 9 0,-10 5-1,-6 8-1,-8 8-1,-5 9-6,-6 10-8,-7 6-5,5 11-1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16.4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1858 43 3,'-41'-3'5,"-3"2"-1,2-2 0,-2 2 0,1-1 0,-3 0 0,1-5 0,0 3-1,1 1 2,0-1-1,-2-2 0,-2 2-1,2-2 0,-2 5-1,2 7-1,0-3 0,-1 0-1,-1 1 1,0 7-2,0-2 2,-2 3 0,3-1 0,-1-2 0,-3 2-1,1 0 2,-1 2-1,0-1 1,4 1-1,-2-1 1,1 3 1,1-2-1,4 3 0,0-2 0,1 2 0,2 1 0,4 0 1,2 0-2,3 3 0,3-1 0,2 0 0,4 2 0,4 0 0,3-2 0,1 1 0,3 0 0,6 1 0,-1-1 0,5 2 1,2-3 0,4 4-1,3-2 1,3 2-1,3-3 1,0 1-1,1 2 1,3-1-1,4 1 1,4-1-1,-2 0 1,1-2-1,4 2 1,1 1 0,3-5 0,4 3-1,-3-1 0,3 0 1,0 0-1,4 0 0,0-1-1,2-1 2,1-5-2,0 2 2,3-4-2,3 2 1,-2-5-1,3-1 1,-2-2 0,3 0-1,-1 2 0,3-2 0,-2 1 1,1-2-1,2 2 1,0 0-1,3-1 0,2-1 1,2 0-1,1-1 0,2-2 0,3-1 0,2-1 0,0 1 0,1-1 1,-1 0-1,2 0 0,1-1 0,1-1 0,0 1 0,2-1-1,-2-1 1,3 1 0,-1-2 0,1 0 0,-2 0 0,1 0 0,-4 1 0,2-2 0,1 0 0,0 0 0,-1 0 0,1-3 0,-2 2 0,1-1 0,-1-1 0,-3-1 0,-3 0 0,-2 1 0,-2-1 0,-3 1 0,-3-1 1,-4-1-1,-4-1 0,-4 0 1,-3 0-1,-5-2 0,-3-1 0,-3-1 1,-3-1-1,-2 0 0,-3-4 1,-3 0-1,-2 0 0,-4-2 0,0 0 1,-6-1-2,-3 2 2,-2-1-2,0 2 1,-4-1 0,-4 1-1,-2-2 1,-2-1-1,-5 0 1,-4-2-1,-5 0 1,-6-3-1,-3 0 1,-4 2-1,-7 0 1,-6 1-1,-5 3 1,-4 2-1,-3 0 1,-4 2 0,-3 3 0,-3 0-1,0 2 1,-4-1 0,0 1 0,-3 2 0,-2-2 0,-5 0 1,-1 4-1,-3-2 1,-2 7-1,0-4 0,-2 6 0,3-2 0,1 4 0,2 1 0,2-1 0,3 1 0,4-1 0,4 1 0,4 0 0,6 0 0,4 0 1,7 0-1,8 1 0,7-1 0,6 1 0,9-1-1,5 1 1,6-1-1,12 0-1,0 0-2,0 0-4,16 11-7,3-8-10,6 6-2,4-7 1,5 5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20.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1313 54 0,'-14'-4'3,"-2"0"-1,-4 1 0,-3 0-1,-1-4 1,-4 4 0,-1-4 0,0 5 0,-5-4 0,1 5 0,-2 0 0,-1 1 0,-3 6-1,-2-3 0,0 6 0,-3-4 0,3 6 0,-5-3 1,1 0-1,0 2 1,-2 0 0,2 0 0,-3 1 0,-1 0 1,1 0 0,0 1-1,2 1 1,0 0 0,3 0-1,1 3 1,7 0-1,1-1 0,5 3-1,3 0 0,5 3 0,4 0 0,6 0 0,1 1 0,6 1 0,2 0 0,3 0 0,1-1 0,3 0 0,0 0-1,-1-1 1,0-2 0,1 1 1,-1-5 0,2 2 0,0 2 1,2 1-1,0-1 1,4 3-1,2-1 0,2 1 0,2 3-1,4-2 1,3-4 0,0 0 0,3-2 1,4 0-1,2-2 1,3 1-1,1-3 1,5 1-1,1-3-1,4-1 1,3 0-1,4 0 0,3-2 0,3-2 0,3-2-1,2 1 1,2-1-1,2 0 1,2-2-1,2 0 0,2-3 1,0 0-1,4 1 0,-1-2 1,8 0-1,-5-3 0,-4 0 0,-6-4 1,-5 0-1,-3-5 0,-4-2 1,-8-1-1,-11-3 0,1-2 1,-4 1-1,-3 1 0,-3-2 1,-3 2-1,-6 0 0,0-2 0,-4 0 0,-1 1 1,-4-1-1,1 0 0,-4 2 0,-1-2 0,-1 3 0,-4 1-1,1 0 1,-3 0 0,-1 0 0,-3 0-1,-2-1 1,-3 0-1,-1 0 1,-4-3 0,-3 3-1,-4 1 0,-2-1 1,-3 2-1,-4 1 1,-5 0 0,-3-1 0,-5 2 0,-3-1 0,0 1-1,-6-1 1,-2 2 0,0 1 0,-1 0 0,1 1 0,-4 0 0,0 2 0,-3-1 0,0 1 0,0-1 0,-1 0 0,0 0 0,-4 2 1,5 0-1,0 1 0,2 2 0,3 2 1,2 1-1,4 0 0,7 2 0,6 1 0,4 0 1,8 0-1,6 0 0,5 1 0,11-1-1,-12 3-1,12-3-3,-3 11-7,2-2-13,1-9-2,-8 16 0,-4-16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0.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5252 4885 0,'0'0'3,"0"0"-2,0 0-4</inkml:trace>
  <inkml:trace contextRef="#ctx0" brushRef="#br0" timeOffset="791">5118 4938 13,'17'0'18,"2"-3"-2,10-1-3,8 2-1,8-2-2,10 3-1,6-4-2,8 2-1,6-1-1,5 3-1,-4-1 0,2 2-1,-7-3 1,-6 1-2,-9 0 0,-8 2-1,-14-1 1,-9 0-1,-9 0 0,-16 1-2,14-1-5,-14 1-15,-14 0-8,-2-2 2,-11-5-1</inkml:trace>
  <inkml:trace contextRef="#ctx0" brushRef="#br0" timeOffset="1112">5244 4672 4,'16'-1'12,"-16"1"0,-1 13-2,-6-1-1,-7 6 1,-3 5 1,-6 0 1,-4 6-1,-7 0-1,1 2-3,0-1-1,5-1-2,5-2-1,6-1-1,12 0 0,12-2 0,14-1-1,12-5 0,12 0 0,8-3 0,10-2 0,6-3 0,0-2 0,-2 0 0,-5-1 0,-7-1 0,-9-1 0,-7 1-1,-14-2 1,-6 2-1,-8 1-1,-11-7-4,7 11-19,-11 2-5,-8-9 0,3 0 0</inkml:trace>
  <inkml:trace contextRef="#ctx0" brushRef="#br0" timeOffset="2063">6385 6015 8,'19'-3'24,"3"-1"0,11 0-5,14 1-6,7 0-4,15 5-1,4-3-3,8 4 0,0 2-2,1 1 0,-9 4 0,-6-5-1,-11 2 0,-7-2-2,-11 3-1,-11-3-4,-6-1-15,-11-3-9,-10-1 2,-12-17-1</inkml:trace>
  <inkml:trace contextRef="#ctx0" brushRef="#br0" timeOffset="2423">6692 5696 24,'0'0'13,"0"0"0,0 0-1,-6 9-3,-10 0-3,-5 4-2,-8 1-2,-3 5 2,-9-1 0,-3 4 1,-3-6 0,4 3-1,3-5 1,5 3-1,4-3 0,7-1-1,7 0-1,6-1 0,9 4-2,5 1 1,7 2 1,5-2-1,8 5 0,7 1 1,4-2 0,-34-21 1,86 43-1,-34-24 0,4-4 1,4 0-1,-4-5 0,-1 0-1,-5 0 0,-8-5-1,-42-5 0,58 4-3,-58-4-8,0 0-20,0 0 0,0 0 0,-21-7 0</inkml:trace>
  <inkml:trace contextRef="#ctx0" brushRef="#br0" timeOffset="44324">2517 3414 1,'-29'35'1,"10"0"1,2 2-1,8 2 0,6 1 1,6 2 0,4 0-1,6 3 0,4-1 1,5 0 0,8-2 0,5-1 0,5-4 0,9-5 1,4-1-1,9-5 0,2-1 1,12-1-2,5-3 2,8 3-2,6-1 0,6-1 0,5 0 0,7-2 0,8-2 0,1-2 0,2 0 0,2-6 1,-2-1 0,0-2 1,0 3 0,-2-1 0,-2-1-1,-2 3 1,0 0-1,-1 1 0,0 1-1,-1 0 1,-1 0-1,-1-1 1,-2 1 0,-1 0 0,2-2 0,-5 1 1,-1-1-1,-2 0 2,1-1-1,-4-3 0,2 1-1,-5-1 1,-3-1-1,0 0 0,0 1 0,-2 0-1,5 4 0,1-1-1,3 2 1,2-2-1,0-1 1,-1-3 0,1-1 0,0-6 1,-4-3 0,-4-4 0,-2-1 0,-3-3 0,1 2 0,-1-1-1,0 1-1,1-1 0,-2 0 0,0 1 0,-3-2 0,0-2 0,-3-1 0,-5-3 1,-6-1-1,-5-2 1,-5 0-1,-3-2 1,-4 1-1,-9-2 1,-5 1 0,-6 0-1,-1 0 1,-10 2-1,-2 0 2,-7 2-3,-4 1 2,-2 2-2,-4 0 1,-4 0-2,-4 1 0,-4-2 0,-10 0 0,-4-1-1,-10-2 1,-7-2 0,-11-3-1,-8 0 2,-8-2 0,-9-1 0,-7-2 0,-9-1 1,-7-2-1,-8 0 0,-7 1 1,-7-1-1,-6 2 0,-8 0 0,-6 4 1,-3 1-2,-6 1 1,-5 6-2,-6-1 0,-2 5-1,-6-1 0,3 2-2,-1-1 1,1 1 1,3 0 0,2-3 2,3 3 1,2-4 1,3 4 1,-1 0 0,-2 1 0,1 2 0,-1 1-1,-1 1 1,-1 0-1,-2 0 0,0 0 0,2 1 0,-5-2 0,2 1 0,-1-1 1,3 2 0,-1-1 0,3 1 1,3 2-1,2 1 1,8 1-1,4 3 1,3 4-1,4 3 0,9 4 0,4 2 1,10 5-1,3 3-1,7 4 0,10 1 0,7 3 0,8 3 0,7 2 0,8 0-1,6 0 1,10 0-2,7 0 1,5-2 1,8 0-1,7-1 1,6-2 0,4 0 0,5 1 0,5-1 0,2 0 1,3 1-1,4 2 0,6-1 1,1 3-1,11 1-1,5 1 0,7 3-5,4 3-7,3-4-7,7 4-1</inkml:trace>
  <inkml:trace contextRef="#ctx0" brushRef="#br0" timeOffset="71683">1531 21 5,'0'0'8,"-4"-10"-3,4 10 0,0 0-2,-5-11-1,5 11 0,0 0 0,0 0-1,0 0 1,0 0-1,0 0 2,0 0 1,0 0 0,0 0-1,9-3 1,1 4 0,5 1 0,5 2 0,13 4-1,6 2 0,9 3-1,9 3 1,6 5 0,10 1 0,6 5 2,7-2-2,-3 2 0,0-2 0,-4 0 0,-3-4 0,-7 0-1,-11-6 1,-6-2-1,-18-4 1,-3 0 0,-11-4 1,-4-1-1,-16-4 0,14 1 0,-14-1-1,0 0 0,0 0-1,0 0 0,0 0-1,-10-12-2,10 12-2,-15-12-5,15 12-9,-18-12-8,6 1-2,1 2 1</inkml:trace>
  <inkml:trace contextRef="#ctx0" brushRef="#br0" timeOffset="72264">2458 72 14,'27'12'12,"4"1"-1,5 4-3,1-1 0,1 2-3,-1 2-2,-1-2-1,-4 1 0,-6 0-1,-5-2 0,-5 0-1,-5 4 0,-3-3 0,-6 0 1,-5 2-1,-4 0 1,-3 1-1,-3-2 2,-2 0 0,-8-1 0,-7-3 2,-3 0 0,-6-4 1,-3 1 0,-5-2 0,0 2-1,-3-3 0,8 4 0,2-3-2,7 3 0,6-3-1,4 2 0,7-3 0,5 0-1,11-9 0,-13 13 0,13-13 0,0 0 0,-4 12 0,4-12 0,0 0-4,0 0-10,14 3-12,-1-7 1,6-13-2</inkml:trace>
  <inkml:trace contextRef="#ctx0" brushRef="#br0" timeOffset="84602">210 535 8,'0'0'1,"1"-9"-2,-1 9 2,0 0 1,0 0 1,0 0 0,0 0 1,0 0 1,0 0 0,11 12-1,-2-1-2,2 5-1,3 7 0,2 7 0,3 6 0,3 7 0,1 5 1,0 3-1,1 1 1,-2-2-1,-2-1 0,-2-3 0,-2-2-1,-5-6 0,-2-5-4,-4-4-4,-2-1-5,-8-10-4</inkml:trace>
  <inkml:trace contextRef="#ctx0" brushRef="#br0" timeOffset="84992">0 910 5,'22'35'6,"11"4"1,3 5-2,6 0 0,5-2-1,2 2-1,3-3 0,1-6 0,-1-2 0,-2-8-1,1-5 1,-5-5-1,-4-5 1,-7-5 1,-7-4 0,-6-5 0,-4-3 0,-6-7-1,-3-3 2,-6-6-1,-1-6 0,-1-5-2,-1-5-1,-1-5 1,0 1 0,0-3 0,2 6 1,-1-1 0,2 7 1,-3 4-1,5 6 0,-3 7-1,2 3-1,-3 14-3,7-15-4,-7 15-6,17 4-11,-17-4-2,22 9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2:23.9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768 300 6,'0'0'14,"0"0"-3,0 0-4,0 0-3,-13-7-2,3 7 0,-3 1-1,-5-1 1,-8 0 0,-9 1 0,-3-1 1,-8 1 1,-5 0 0,-7 0 0,-4 0-1,-1-1-1,1 1 1,4-2-1,2 0-1,6-1 0,9 1 1,7-2 1,12-1-2,9 0-2,13 4-6,9-14-7,19 9-7,7-6 0,14 4-1</inkml:trace>
  <inkml:trace contextRef="#ctx0" brushRef="#br0" timeOffset="370">529 40 6,'-26'-13'19,"6"5"-2,2 2-4,2-1-2,5 4-2,1-1-1,10 4-1,0 0-1,0 0-3,12 14 0,5-3-2,10 3 0,8 2 1,5 0-1,4 3 1,4 0 0,-1-1-1,-3-3 1,-7-3 0,-9-1-1,-7-1 0,-7 0 0,-4-3 0,-10-7 0,0 16-1,-9-7 1,2 2-1,-1 1 1,-4 0-1,0 1 1,-1 1-1,-2 0 0,-1 0 1,1 1 0,-4 1 1,-2-4-1,2 3 2,-3-2-1,-3 0 1,-2 0 0,4-1-1,-2 1 0,3 0-1,4-2 0,-1 1 0,4-1-1,4-1 0,11-10 0,-13 14 1,13-14-1,0 0 0,0 0 0,0 0 1,0 0-2,0 0-3,0 0-8,0 0-17,0 0-1,1-11 0,-1-3 0</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44.8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1022 0 1,'0'0'5,"0"0"-2,0 0-3,0 0-1,0 0 0,0 0 0,-13 15 1,3-5 2,-1 4 0,-4 2 0,-7 4 2,-8 4 0,-7 5 1,-11 2-1,-7 5 0,-5 2 0,-3 1-1,-6 2 0,0 2-1,3-4 0,3-2-1,4 0 0,4-6-1,4-2 1,5-5-1,6-5 1,9-5 0,4-2 0,6-4 1,6-5 0,15-3 0,-13-1-1,13 1 0,6-14-2,3 2-2,5-6 0,5-3-2,1-5 0,5-3 0,1-3 1,-1 1 3,-2 1 1,-3 4 3,-6 3 0,-2 7 0,-2 4-2,-10 12 0,0 0-1,0 0-2,2 9 0,-9 4 0,-3 5-1,-2 1 2,-5 5 1,-2 4 0,-4 1 1,2 0 0,-3 0 1,0-1-1,1 0 1,2 0 0,2-3 0,4-1 0,4-4 0,1-3 0,8-1 2,4-3 1,5-4 0,5-2 1,6-5 0,2-5 1,6-3-1,3-2-1,3-1-1,-1-3-2,1 2 0,-1 0-2,-3 2 0,-1 2 0,-4 3-1,-5 2 0,-4 0-1,-3 1-2,-11 0-3,12 0-2,-12 0-5,-14-5-8,-1 1-1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1.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2125 1080 5,'55'-9'4,"-4"-3"1,1-3-2,-9-1 1,-4-2-2,-2-2 0,-3-1-1,-3-1 0,-4-4 0,-2 0 1,-7-2 1,4-1 0,-6 0 1,2 0-1,-5 0 0,-1 3 0,-2 0-1,-5 1 0,-4-1-2,-3 0 1,-4 0-1,-5-2 0,-4 0 0,0-3-1,-6-1 1,-4-1 0,-3 1 0,-2-1 0,-3 1 0,-4 2 0,-6-1 0,-9 3-1,-4 0 1,-7 4 0,-6 0 0,-7-2 0,-7 6 0,-8 1 0,-10-3 0,-5 4 0,-4 0 0,-5 1 0,-3 2-1,-3 5 1,0-1 0,4 3 0,7 8-1,7 1 1,7 0 0,7 7 0,9 5 0,7 3-1,5 4 1,5 2-1,5 4 1,6 2-1,6 9 1,7 0-1,4 2 0,8 5 1,8 1-1,8 1 1,8 0 0,4-1-1,7-1 1,0-2 0,6 0 0,5-1 1,6 0-1,3-1 1,5 1 0,6 1 0,4 1 1,6 1 0,9-2 1,5 0-1,5-2 0,6-1 1,5-6-1,6-3 1,3-4-1,3-4 1,2-7-1,3-3 0,-1-5 0,-2-2 0,-5-4 0,-3 0 0,-10-2 1,-4 0-2,-9 0 1,-5 1-1,-17 1-1,-3 0 1,-13 1-1,-3 0 1,-7-1-1,-3 1 0,-11-2 0,0 0 1,0 0 0,0 0 0,0 0 0,0 0 0,0 0 0,0 0 0,0 0 0,0 0-4,0 0-3,0 0-7,-18-10-5,1 8-5,-12-7 1</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8.1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447 702 0,'-76'65'2,"8"-7"1,3-7 1,12-12 0,9-7 1,11-12 0,8-7 0,9-4-1,5-5-1,11-4-1,0 0-2,0 0-3,0 0 0,8-19 1,1 5 0,3-5 1,1-8 1,0 1 1,3-4-2,-2-3 4,1 1 0,-11 0-3,4 3 2,-4 3-3,-3 6-1,-1 1 0,-1 3 1,0 4 1,-3 2 1,4 10 1,-5-13 1,5 13 0,0 0 1,-4-11 0,4 11-1,-11 8-2,2 3 0,-5 4-2,-2 4 0,-1 9 1,-4 7 0,0 3 1,2 3 0,3 0 0,6 2 1,5-3 0,7-1 0,4-7 0,8-2 0,8-7 1,2-3 0,7-8 2,6-3-1,-1-7 1,5-4 1,0-8-1,-1-2-1,-4-5 0,5 0-1,-12-2-1,1 1-1,-3-1-1,0 3 0,-7 0-1,1 1 1,-5 3-1,-2 1 1,1 0 0,-5 2-1,-5 0 1,-5 9-2,6-14-1,-6 14-5,-4-9-6,4 9-4,-21-6-3,9 7-1</inkml:trace>
  <inkml:trace contextRef="#ctx0" brushRef="#br0" timeOffset="891">583 713 12,'52'-49'9,"8"-5"0,2-1 0,5-2 0,-2 1-1,2 5-1,-2-1 0,-13 3-1,5 1-1,-8 8 1,-5 3-1,-44 37-1,70-62-1,-70 62-2,50-49 0,-50 49-1,0 0 1,49-42-2,-49 42 1,0 0-1,0 0 1,0 0-2,0 0-2,0 0-1,0 0-4,0 0-2,0 0-4,0 0-2,-50 44-4</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8.9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1609 73 10,'-28'-10'9,"1"4"-1,-1-1-3,-8 0-1,-1 3-2,-2 2-1,-7 1 0,-3 2-2,1 3 0,-8-1-1,-2 4 2,-1-1-1,-1 1 1,-5 0 0,4 3 0,-5 0-1,1 2 1,-3 0 0,4 0 0,-3 3-1,4-2 1,3 3 0,8-1 0,-1 1 0,0 0 0,11 5 1,1-2 0,41-19 0,-71 48-1,71-48 1,-56 56-1,56-56 1,-41 64 0,41-64 0,-31 72 0,31-72 0,-16 79-1,16-79 1,-7 80 0,7-80 0,14 80 0,-14-80 1,33 73 0,-33-73 2,55 77-2,-18-45 2,9 1-1,6-3 1,9 1 0,8-5 0,5 3-1,7-7 0,1-2 3,11 0-4,-1-2 2,5-3-1,-2-1 0,9 0-1,-2-4 1,8-3-2,-2-1 0,2 0 0,2-2 1,1 2-1,1-2-1,0 0 0,1 0 0,1 0 0,5 0 1,4-3-1,-1 0-1,2-4 1,4-3-1,-3-1 1,0-1 0,-4-2 0,-6-3 0,-8 1 0,-3-3 0,-8 1 0,-8 0 0,-7-2 1,-7-2-1,-10 0 2,-6-3-2,-9 2 2,-8-3-1,-7-3 0,-6-2 1,-6-1-2,-6-2 0,-2-2 0,-5-1 0,-4-3-2,-5-3 1,-4 1 0,-5-4-1,-5 0 0,-4-2 0,-8 1 1,-5-2 0,-2 2 0,-3-3 0,-5 2 1,-4 2 0,-5-1-1,-3 3 1,-5 1-1,-7 1 0,-7 3-1,-11 3-1,-6 5-2,-8 0-1,-4 7-2,-12-1 1,-3 6-2,-6 4-6,-5 2-5,6 11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7:15.3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8481 1744 7,'0'0'5,"0"0"1,0 0 1,0 0-1,0 0 0,0 0-1,0 0-1,0 0-1,0 0-1,0 0 0,0 0-1,0 0 0,0 0 0,0 0 0,0 0-1,0 0 2,0 0-1,0 0 1,0 0-1,0 0 1,0 0-1,0 0 0,0 0-1,0 0 0,0 0 0,0 0 0,0 0 0,0 0 0,-2-10 0,2 10 1,0 0-1,0 0 0,-1-10-1,1 10 0,0 0 0,-5-10 0,5 10 0,0 0 0,0 0 0,-9-9 0,9 9 0,0 0 1,0 0-1,-9-3 1,9 3-1,0 0 1,0 0-1,0 0 0,0 0 1,0 0-1,0 0 0,0 0 1,0 0 0,0 0-1,0 0 1,0 0 1,0 0-1,0 0 0,0 0 0,0 0-1,0 0 1,0 0 0,0 0-1,0 0-1,0 0-3,0 0-5,0 0-4,0 0-2</inkml:trace>
  <inkml:trace contextRef="#ctx0" brushRef="#br0" timeOffset="2564">12767 2252 20,'12'6'12,"2"0"1,6-1 0,4 0-1,5 1-1,1-2-2,5 3-2,2-4-2,7 2 0,-1-2-1,6 2 0,3-3-1,6 2 1,4-2-1,9 3 1,0-3-1,7 3 0,2-2 0,5 1-1,1 0 0,6 2 0,-1-2 0,4 3-1,3-1 1,3-2-1,2 1 0,5-2 0,1 0 0,1-1 0,4 0-1,2-1 0,1 1 0,3 1 1,-2-1-1,0 3 1,-1 2-1,2 1 0,1 2 1,-1 1-1,-4 0 1,-1 3-1,-1-2 0,1 0 1,-2-2-1,-1-1 0,-4-2 0,-2 0 0,2-1 0,-2-1 1,3 2-1,-1-1 0,1 2 0,-3-1 0,1 0 0,-1 0 0,1-2 0,0 0 0,-2-3 0,-4 1 0,2-1 0,0 0 0,3 0 1,1 1-1,-1 1 0,0 1 0,2-1 0,3 1 0,0-1 0,-2-2 0,-1 0 0,-3-2 1,1-1-1,-1 0 0,-1-1 0,-1 1 0,-2 0 0,1 0 0,-2 1 0,1 0 1,-4 0-1,3 0 0,-5-1 0,-2 0 1,-1-3-1,-5 0 0,-4-1 0,0-1 1,-3-1-1,-6-2 0,-1-1 1,-1-1-1,-4-3 0,1 1 1,-1-2-1,-6 2 0,-3 1-1,3 0 2,-5 2-1,-4 2 1,-2 1-1,-3 1 0,-2 1 2,-2 0-1,-1 0-1,-8-1 0,-3-1 0,-2 1 0,-7 0 0,-4 2 0,-6-1 1,0 2-1,-3 1-1,-9 2 1,11-4 0,-11 4 0,0 0 0,0 0 0,0 0 1,0 0-1,0 0 0,0 0 0,0 0 0,11-4 1,-11 4-1,0 0 0,0 0 0,0 0 0,0 0 0,0 0 0,0 0 1,0 0-1,0 0 0,0 0 0,0 0 1,0 0-1,0 0-1,0 0-2,0 0-5,0 0-8,-25-10-14,-11-6-2,-14-14-2,-13-15 1</inkml:trace>
  <inkml:trace contextRef="#ctx0" brushRef="#br0" timeOffset="4377">3459 2092 8,'0'0'3,"0"0"-4,-7 10 2,7-10 0,0 0 1,-10 10 0,10-10 2,0 0 0,0 0 1,-7 9 1,7-9 0,0 0 1,15 12-1,-4-6 0,1 1 0,8 0-1,0 2 1,7-1-2,0-2 2,6 1-1,1-2 1,6 2 0,1-4-1,7 2 0,2-3 1,8 4-2,7-2 0,9 2-1,2 0-1,7 0 0,3-1 0,6 0-1,3-1 0,5-1 1,2-2-1,2 0 1,5-1-1,6 0 1,1-1-1,7 1 0,0 1 0,1 0-1,0 2 1,2-1-1,-1 0 1,0 1-1,-3 1 0,-2 0 0,-3-1 1,-3-1-1,-5 0 0,-5 0 0,-9-1 0,-9-1 0,-10 0 0,-7 0 0,-11-1 1,-10 1-1,-12 1 0,-8 0 1,-7-2-1,-5 2 1,-6-2 0,-10 1-1,0 0 1,0 0 0,0 0-1,0 0 1,-5-10-1,-6 5-1,-1 0 0,-3-3 0,-1 3-1,-7-3-1,-3 2 0,-7-3-1,-3 2-1,-11-1 1,-7 1-1,-14-1 1,-7 0-1,-16 0-1,-9 4-1,-16 0 0,-8 3 0,-12-3 0,-7 5-2,-10-1 0,-3 3 1,-6-1 1,0 2 1,-2-2 1,3 3 0,0-1-1,6 2 2,6-1 0,7-1 0,8 0 1,13-1 0,13-1 0,10-1 1,16-1 2,12 0-1,16-1 2,11 0 0,12 0-1,9 1 1,9 0 0,13 0 0,0 0-1,0 0 1,10 8 0,8-5 1,3 0 1,5 1 0,4-1 1,7-1 0,6 0 1,8-1 0,8 0 0,4-1 0,8-1 1,10-1-1,6 0 1,7-1-2,6 2 1,7-3-1,4 4 0,7-1-1,7 4-1,4 0-1,3 2 1,4 0-1,0 1 0,2 0 0,1 0 1,-2-3 0,-4 0 0,-7-3 1,-1 1 0,-7-2-1,-2 0 1,-7 1-1,-8 1-1,-6 0 1,-6 1-1,-6 1-1,-9-1 1,-6 0-1,-11 1 1,-10-2 0,-8 1-1,-9-1 1,-8 0-1,-6 0 1,-6-1-1,-10 0 1,0 0-1,0 0 1,-22-5 0,1 1-1,-6-1 1,-12-1-1,-6-2 0,-11 0 0,-10-1 0,-11-1 0,-9 0-1,-9 0 1,-10 0 0,-11-1 0,-9 3 0,-9-1-1,-5 2 1,-5-1 0,-7 2 0,-5 1-1,-4 2 1,-4 2 0,0 0-1,-1 2 1,2 0 0,3 2 0,1-1 0,6 1-1,9-1 1,8 0 0,11-1 0,9 0 0,12 0 0,10 0 0,14 0 0,14 0 0,11 0 0,13 0 0,8 1-1,13-1 1,10 0-1,11-1 1,0 0 0,25 5-1,1-4 1,6 0 0,9-1 0,9 0 0,8 0 0,7-2 0,9 1 0,8 1 0,8-1 0,9 2 1,5-1-1,5 1 0,2 1 0,8 0 0,-1 0 0,2 2 0,1-1-1,-1 1 1,-1-1-1,-1-1 1,-2 1-1,-5-1 1,-2-1-1,-7-1 0,-4 0 1,-8 0-1,-7 1 0,-5 2 0,-8 0-1,-6 3-1,-7-1-1,-3 4-1,-7-3 1,-4 3-1,-7-3 1,-5 0-1,-5-2 2,-4 0 0,-8-3-1,-14-1-1,0 0-1,-9 1 0,-12-3 0,-8-2-1,-10 1 1,-11 0 1,-10-1 2,-8-1 1,-7 0 2,-10-1-1,-6 0 1,-9 1 1,-8-1-2,-4 0 1,-7 0 0,-4 1 0,-4-2 0,-3 3 0,-2 0-1,0 0 0,3 0 0,2 0 0,1 1 0,5-2 1,8 1-1,5-1 1,7 1 0,9 0 0,5 1 0,8 1 1,10 1-2,7 1 1,6 0-1,8 1 0,7-1 1,6 1-1,7-1 1,7 0 0,6-1 0,6 0 1,9 1-1,0 0 1,0 0-1,15 0 0,-3 0 0,4 1 0,3-1 0,1 0 0,2 0 0,1 1 0,-1 0 0,2 1 1,3 0-1,2 1 1,3 0 0,8 1 1,7 0-1,11 2 1,9 0 0,14-1 1,8 0-1,13 1 2,11-2-1,8 1 0,6-2-1,7 0 1,3 0-1,3 0-1,4 1 0,0-1 0,0 1-1,-1 0 1,-1 1-1,-1-3 1,-4 0 0,-5-1 0,-6 0 1,-7 0 0,-4-1-1,-10 1 1,-8 0 0,-12 2-1,-6 0-1,-13 0 1,-7 1 0,-11-2-1,-11 1 1,-10 0 0,-5-2 2,-10 0-1,-3 0 2,-9-1 1,0 0-1,0 0 0,0 0-1,0 0 0,0 0-1,-8-11 0,8 11-1,0 0 0,-9-6-1,9 6 0,0 0-1,0 0 1,0 0 0,0 0 0,0 0 0,0 0 0,0 0 0,0 0 0,0 0 0,0 0 1,0 0-2,0 0 1,0 0-1,0 0-2,0 0-2,-14-1-11,14 1-6,-27 0-1,7-3 0</inkml:trace>
  <inkml:trace contextRef="#ctx0" brushRef="#br0" timeOffset="36272">5807 5898 8,'0'0'10,"0"0"-1,17 9-1,-2-7-1,7 0 0,10 1 1,9 0 0,11 0 0,10 0-1,12 1 2,7-1-3,11 4 1,5-4-2,5 4 0,-2 2 0,4-3-2,-5 3 0,-2-4 0,-8 3-1,-5-6 1,-12 6 0,-6-7 0,-11-1-1,-6 0 1,-12-7 0,-6 7 0,-9-7 0,-7 7 0,-3-8 0,-12 8 0,10-6-1,-10 6 0,0 0 0,0 0-1,0 0 0,0 0-1,0 0 2,0 0-2,0 0 0,0 0 0,0 0-2,0 0 1,0 0-3,-9-2-8,9 2-14,0 0-5,0 0 0,-11-18 0</inkml:trace>
  <inkml:trace contextRef="#ctx0" brushRef="#br0" timeOffset="37674">11303 5917 7,'0'0'10,"0"0"0,-4 9-1,4-9 0,21 4 1,-3 0 1,6-2-1,11 3 0,9-3-3,11 4 0,10 2-1,12-2-1,7 4 1,11 2-2,1-3 1,6 3 0,-5-2-1,-1 0 0,-8-5 0,-3 5-1,-8-7-1,-5 2 1,-5-2-2,-4 1 1,-6-2-1,-4 2 0,-8-4 1,-5 2-1,-10-4 1,-3 1 1,-10-2-1,-6 1 2,-11 2-2,14-4 0,-14 4 0,0 0-1,0 0 0,0 0 0,0 0 0,0 0-1,0 0 1,0 0-1,3-9 0,-3 9 0,0 0 0,0 0-2,0 0-2,0 0-3,0 0-12,0 0-12,17-14 0,5 0-2,15-7 2</inkml:trace>
  <inkml:trace contextRef="#ctx0" brushRef="#br0" timeOffset="38986">16882 5937 0,'0'0'14,"0"0"0,0 0-3,0 0-1,0 0-4,9-8 0,-9 8-1,11 1 0,0-2 0,3 1-1,7-1-1,7 2 2,5-1-1,7 2 1,8 0-1,9 1 1,4 0 0,8 3-1,1-3 0,9 3 0,-2-4 0,6 4-1,0 4 0,3-5-1,0 5-1,2 2 0,-1 0 0,-2-1 0,3 4 0,0-2-1,-1-5 1,-1 7-1,-3-7 0,-1-1 1,-4 0 0,-4-1-1,-6-2 1,-5 0 0,-8-2-1,-7-1 2,-9-1-2,-6 0 1,-7 0 0,-5-1 0,-7-1 0,-4 2-1,-10 0 1,11-1-1,-11 1 1,0 0 0,0 0-1,10-7 1,-10 7-1,10-7 1,-10 7-1,15-10 0,-5 5 0,4 0 0,-1 0 0,0 1 0,-1 1 0,0-1 0,-12 4 0,15-4-1,-15 4 1,0 0-1,0 0-1,0 0-2,-10 19-10,-10-8-14,-4-5-2,-2-7 1,-5-10-1</inkml:trace>
  <inkml:trace contextRef="#ctx0" brushRef="#br0" timeOffset="43383">3386 2068 15,'0'0'12,"0"0"2,-9-1-1,9 1-2,-7-14-1,5 5 0,-2-7-3,3-2 1,-2-9-3,3-7-1,1-9-1,1-3-2,2-12 0,0-3 0,1-5 0,2-5-1,-1-3 0,-1-1 1,0 2-1,-1 2 0,-2 3 0,-1 2 1,-3 6-1,-1 5 0,1 6 0,-2 8 1,2 4-1,0 4 0,1 5 0,1 4 0,2 4 0,1 3 0,0 2 0,1 1 0,-1 4 0,-3 10 0,6-17 0,-6 17 0,9-11 0,-9 11 0,18-8 0,-6-1 0,9 6 0,5-4-1,6 4 2,7-3-1,6 5 0,7-4 0,11 4 0,9 1 1,7 0-1,9 0 1,8 0-1,5 1 1,10 0 0,2 6-1,6-3 1,3 5-1,1-3 1,6 5 0,1-5 0,8 5 0,2-5 0,4 0 0,-1-1 0,3 0 0,1-1 0,-2-1-1,-2-2 1,-4 1-1,0-2 1,-5 1-1,-2-1 0,-6 1 1,-5 0-1,-5 1 0,-8 3 0,-8 0 0,-14 0 0,-8 1 0,-12 1 0,-10 0 0,-10-1 0,-8 1 0,-10 0 1,-4-2-1,-8-1 0,-4 2 0,-12-6 0,13 6 1,-13-6 0,0 0 1,0 0-1,2 10 0,-2-10 0,-4 9 0,4-9-1,-6 16 1,2-2-1,-1 3 0,1 4 0,-1 4 0,0 6 0,-1 8 1,-3 3-1,1 6 1,0 6-1,-2 4 0,-2 5 1,1 3-1,-2 2 1,0 2-1,1-1 0,-2-3 1,2-5-1,-1-3 1,2-5 0,1-6 0,1-4 0,0-5-1,1-5 1,1-3 0,-2-5 0,2-3-1,1-5 1,0 1-1,-1-6 0,3-1 1,-1 0-1,1-1 0,1 1 0,1 3 0,0 0 0,0 2 0,1-3 0,-1 1 0,2-4 0,-2 1 0,2-11 1,-2 14-1,2-14 1,0 0-1,0 0 1,-11 10-1,11-10 1,0 0-1,0 0 1,-11 8-1,11-8 1,0 0 0,-11-1 0,11 1 1,-19-3-1,2 2 0,-7-1 0,-3 1-1,-6-1 0,-7 0 0,-5-1 0,-5-1 0,-6-5 0,-6-1 0,-4-2 0,-7-3 0,-5 1 0,-5-2 0,-3 2 0,-5 2 0,-1 2 0,-3 1 0,-2 1 0,1-1-1,-3-1 1,-1-3 0,-1-4-1,-5-2 1,0-2-1,-3-1-1,-1 2 1,-3 1 1,-3 3-1,-3 6 1,0 7-1,0 3 0,2 4 0,1 3 1,2 6-1,1-5 1,6 2-1,4-3 1,4-4 0,5-1-1,0-2 1,3 0 0,5 0 0,6 5 1,4-4-1,9 5 0,7 1 0,7 0 0,10 1 0,10-2 0,8-4 1,8 0-2,6-1 1,11-1 0,-11 1 0,11-1 0,0 0 0,0 0 0,0 0 0,0 0-1,0 0 1,0 0 0,0 0 0,10-5 0,-10 5 1,0 0-1,0 0 0,0 0 0,0 0 1,0 0-1,0 0 0,0 0 0,0 0 0,0 0 0,0 0 1,0 0-1,0 0 0,0 0 0,0 0 0,0 0 0,0 0 0,0 0 0,0 0 0,0 0 0,0 0-1,0 0 0,0 0-2,0 0-6,0 0-21,11-12 0,-9 1-1,-1-5 0</inkml:trace>
  <inkml:trace contextRef="#ctx0" brushRef="#br0" timeOffset="48750">-2 1877 4,'-3'27'5,"1"6"-1,3 3 0,4 0-2,4 1 1,5-2-1,3-1 0,6 0 0,0-3 1,10-4 2,1-4 0,9-4 1,5-2 1,11-5 0,10 0 0,10-4-1,14-1 0,11-4 0,6 4-2,13 0-2,9 0-1,6 0 0,4 0 0,4 3-1,3-2 0,4-1 0,5-2-1,1-1 1,0 0 0,7 1 0,-1-1 0,4 1 0,0 3 0,1 4 0,-1 2 0,2-1 0,2 3 0,-1-4 0,2 1 1,-2-4-1,2-3 0,-1-2 1,2-1-1,-4 0 0,-2 1 0,-3 1 0,0 0 0,-2 1 0,1 0-1,-3 2 1,-1-4 0,-2-2 0,-4-2 0,-2-5 0,-5-3 0,-7 0 0,-5 0 1,-8-3-1,-5 1 0,-3 1 0,-8-1 0,-8 0 1,-3 0-1,-9-1 1,-7-3 0,-11 0 1,-7 0 1,-13-1 0,-10 2 0,-8 0-1,-9 5 1,-9-3 0,-3 5-1,-6-1 0,-5-2-1,-3-2 1,-3-3-1,-3-4 1,-5-2 0,-2-3-1,-3-3 0,-3-2 0,-1 2 0,-1 2 0,-2-2 0,3 5-2,-3 1-1,6 7-6,-10 0-7,-2 9-12,-4 4 0,-5-3 0,0 5 0</inkml:trace>
  <inkml:trace contextRef="#ctx0" brushRef="#br0" timeOffset="50343">4257-1 10,'0'0'10,"0"0"0,0 0 1,0 0-1,0 0 0,0 0-4,9-5-2,-9 5-1,0 0-3,-2 16 0,0-2 0,0 7-1,-4 6 1,0 11 0,-3 7 1,-3 15-1,-4 5 0,-3 4 0,-3 4 0,-2 0-1,1-3-2,-2-8 0,0-9-1,1-13 0,2-12 0,3-13-1,1-14 1,2-7 0,1-10 2,1-6 2,1-5-1,2-1 3,2 0 1,0 2 1,3 7-1,0 1 0,3 8 0,3 10-1,0 0 0,-10 5 0,3 8-2,3 6 1,-2 5 0,0 3 1,-1 3 0,1 1 0,1 0 1,3-1 0,3-1-1,3-5 0,10-1 0,6-4 1,12-5-1,10-2-1,10-7 0,7-6 0,9-5 0,1-8 0,-1-2 0,-3-5-1,-6 1 1,-10-2-1,-12-1-3,-6 5-18,-9 2 0,-14 2-1,-7 3 0</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40.4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1836 36 8,'-30'-7'17,"4"2"-5,-6-1-3,-2 1-2,-4 1-5,-4 1-1,0-1-2,-6 3-1,-3 1 1,-6 2 0,-1-1 0,-2 2 0,-5 0 1,-2 1 0,-1 1 1,-2 1 1,3 0-2,2 2 1,0 5 1,-1 1-1,4 4 1,0 1-1,2 4 1,-5 0-1,6 2 2,-3 2-2,3 1 0,2-2 0,5 2 0,2-2 0,11 5 0,-1-1-1,40-30 1,0 0 0,-74 104-2,74-104 2,0 0-1,-39 121-1,39-121-2,1 87 2,-3-44-1,13 5 0,11-2 2,11 2 0,3 0 0,11 2 2,0-3 0,16 3 0,6 1 1,15-6-1,-1-2 0,6-2 1,3-8-1,14 3 2,5-1-2,3-5 0,0-9-1,5-1 1,3-4 0,8-3 0,1 0-1,-4-8 1,4-4 0,-1-5 0,3-1 0,-5-3 0,-3-1-1,-6-4 0,3-3 0,-2 0-1,-1-6 0,1-1-1,-3 4-1,2-4 0,-1-3-1,-2 0 1,-6-6-1,-2-4 0,-7-1 1,-7-2 0,-6-5 1,-7-3 0,-10 1 0,-4-3 0,-9 4 3,-8 2-1,-9-2 2,-8-2-1,-9 4 1,-8-3 0,-6 3 0,-10-1-1,-6 1-2,-7-1 0,-6 7-1,-9 1-1,-9 0 1,-7 4-1,-9 1 0,-7 1 1,-7 2 0,-5 3 1,-10-2-1,-4 3 1,-3 4 0,-1 1-1,-4 3-4,-1 6-11,0 3-7,-8 0 0,5 1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2.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 1046 3,'10'4'7,"0"1"0,6-1 2,-1 1 0,5-1-1,1 1 0,4-1-1,1 4-1,5-3-1,3 0-1,2 1 0,4 1-2,1 0 1,3 1 0,5-2 0,3 0 0,1-2 0,5 1 0,1-3 0,3 1-1,1-2 0,1 0 0,4-1 0,2 0-1,2 0 0,3 0 0,5 0 0,3-1-1,6-1 0,3 0 1,-1-1-1,3 0 0,1-1 0,1-1 0,-4 0 0,0 1 1,0-2-1,0 2 0,2 0 0,-1 0 0,2 0 0,-1-1 0,3 0 0,0-1 1,2 1-1,0-3 1,3 3-1,1-2 0,-2 3 0,3-2 1,-3 5-1,1-3 0,2 4 0,1-1 0,-1 2 1,-3 2-1,3-3 0,1 4 0,0-3 0,3 5 0,-2-3 0,-1 5-1,1-2 2,2 1-2,-1 3 1,3 0 1,-3 0-1,-1 2 0,-2-2 0,1-1 1,-5-1-1,1-1 0,-3-1 0,-2 0 1,-1 0-1,0 0 0,0 1 0,2 1 1,2 1-1,4 1 0,0 1 0,2 1 1,4 1-1,4-1 0,2 1 0,1-1 0,1 0 0,-1 1 0,2-1 0,1 0 0,1 1 0,-1 0 0,-2 1 0,1 0 0,0-1 0,1-1 0,-1-1 0,-4 0 1,0-1-1,-1-1 0,-1-1 0,2 0 0,-3-2 0,-2 0 0,2-1 0,0 1 1,-1-2-1,3-1 0,-3-1 0,1 0 1,-1-1-1,-2 0 0,0-1 0,-3 0 0,1 1 1,-3-1-1,-2 1 0,1 1 0,-3 0 0,2 1 0,-1-1 0,1 1 0,-5-1 0,1 0 1,-3 0 0,1-1 0,2-1 0,1 1 0,-2-1 1,0 1-1,2-1-1,0 1 1,1-1 0,1 0-1,-4-2 0,-2 1 0,-2-3 0,0 0 1,-4-1-1,-1 0 0,-2-2 0,0 0 0,-3 0 1,-1-1-1,-1 0 0,-3-1 0,1 0 0,2-1 0,-5-1 1,2-1-1,3 1 0,1 1 0,5 2 0,1 0 0,2 4 0,1 2 0,6 2-1,-1 1 1,0 0 0,-2 2 0,-3-1 0,3 1 1,-5-2-1,1-1 0,-7-1 0,2 0 1,-2 0-1,-2 0 0,-3-1-1,-3 1 1,-2 1 0,-5 0 0,-1 2 1,-1 1-1,-6 1 0,1 0 0,0 0 0,-6-1 0,-4-2-1,-5-1 1,7-2 0,-52 2 0,77-9 0,-77 9 0,66-13-1,-66 13 1,70-13 0,-70 13-1,66-9 1,-66 9 0,56-10 0,-56 10 1,45-12-1,-45 12 1,0 0 0,0 0 0,0 0-1,38-46 0,-38 46 0,0 0 0,0 0 0,35-44-1,-35 44 1,0 0-1,47-39 1,-47 39 0,41-29 0,-41 29 0,0 0 0,53-52-1,-53 52 0,19-42 0,-19 42 0,12-43 0,-12 43 0,4-47 0,-4 47 0,-7-49 0,7 49 1,-1-56 0,1 56 0,-12-64-1,12 64 1,-18-69 0,18 69 0,-31-71 1,31 71 0,-26-70-1,26 70 0,-39-69 1,39 69-1,-53-74 0,53 74 0,-50-69-1,50 69 0,-52-70 1,52 70-1,-48-69 0,48 69 1,-41-59 0,41 59-1,-37-54 1,37 54 0,-46-42-1,46 42 0,0 0 1,-62-41-1,62 41 0,-47-15-1,47 15 1,-59-9 0,59 9 0,-80-5 0,32 4 1,-6 0 0,2 1-1,-19-1 1,-4 3-1,-12-1 1,-7 1-1,-12 0 0,-12 0 0,-3 0-1,-23 2 1,6-1 0,-13-1 0,-6-1-1,-11 1 1,-4-1 0,-7 0 1,-6 1 0,-2 0-1,-6 1 1,-3-1 0,-1 4-1,-1 0 1,-2 3 0,-3 1 0,0 5-1,1-1 1,-5 3 0,0 0-1,0-1 1,-2-1 0,1-2 0,-2-1 0,-4-3 0,0 1 0,0-3 0,-3 0 0,-2 0 0,-1 0 1,-4 0-1,-1 1 0,-2-1 0,-1-1 0,-1 2 0,-2-2 0,-2-1 1,4 1-1,0-2 0,4-1 1,4 0-1,3-1 1,1-1-1,9 0 1,6-2 0,2 0 0,5-2 0,6 2-1,0-3 1,3 1-1,4-1 0,0 1 0,0 0 0,2 1 0,3-1-1,-2 1 1,4 1 0,2 0 0,1-1 0,6-2 0,3 2 1,4-2-1,1 0 1,8-2 0,3 0 0,5 0 0,2 0 0,4 1 0,5 0 0,2 0 0,2 0-1,3 0 0,4 0 0,5 1 0,5 0 0,6 0 0,2 1 0,4 0 0,7 0 0,3 2 0,6 0 1,4 0-1,5 2 0,0 0 0,5 1 1,7 1-1,2 0 1,7 1-1,3 0 1,3 2-1,4 1 1,7-1-1,4 0 0,3 0 0,6 0 0,3-1 0,6 0 0,4 0 0,9-5-1,-14 10 1,14-10 0,-4 18 0,1-4 0,3 2 0,-3 4 1,-1 2-2,0 2 1,1 2 0,-2 0 0,0 1 0,0 1 0,-1-1-1,4 2 1,0-1 0,5 4 1,1 0-1,2 4 1,6-2-1,0 1 1,4-2 1,-1-2-1,4-3 2,-7-4-1,2-4 1,-2-8-1,-5 0 1,-7-12 0,11 13 0,-11-13 0,0 0-1,0 0 0,0 0 0,0 0 0,0 0 0,0 0-1,0 0 0,0 0 0,0 0 0,0 0-3,0 0-3,0 0-20,-9-12-6,-7-7-1,-3-10 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3:32.9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296 301 3,'0'0'11,"0"0"-2,0 0 0,0 0-2,0 0-2,0 0-1,0 0 1,0 0-1,0 0 0,1 10-1,-1-10 2,11 12-1,2-6 1,5 1-2,7 6 1,6-1-1,11 6-2,10-3 2,12 6-1,7-1 2,11 7 0,10-2 0,8 4 1,9 3 0,4 3-1,-1 4 0,2 1-1,-4-1 0,0 3-1,-5-2-1,-4-1 0,-7-2 0,-6-3 0,-6-2-1,-8 0 1,-6-5-1,-10-3-1,-10-4 1,-9-3-2,-12-5 0,-8-4-1,-6 0-2,-13-8-4,0 0-5,0 0-9,-22-17-3,1 8-1</inkml:trace>
  <inkml:trace contextRef="#ctx0" brushRef="#br0" timeOffset="811">172 115 20,'0'0'15,"0"0"0,0 0-3,0 0-2,0 0-2,0 0-1,16-6-4,4 0 0,9-1-2,8-4 1,7 0-1,9-1 1,8-1 1,5 1 0,1-1 0,3 5 0,-4-1 0,-3 6-1,-2-1 1,-7 4-2,-8-1 0,-4 3 0,-12 0-1,-6 0 0,-7-1 0,-6 1 0,-11-2-1,0 0 1,0 0-1,0 0 0,-9 4 0,-4-3 1,-3 0-1,-3-2 0,-5 3 1,-2-3 0,-4 4 0,-4 0 0,-3 3 0,-5 1 0,-3 5-1,-6 0 1,-4 5-1,-3 0 1,-3 1 0,1 1-1,1-2 1,2 1 0,3-2 0,2-1 0,4-1 1,6-2-1,7-2-1,1 1 1,7-2 0,4-2 0,7 2 0,4-1 0,6 3 1,3 4-1,2 3 0,7 3 0,4 5 1,5 5-1,5 5 1,5 4-1,4 5 0,4 0 1,5 6-1,0 2 1,6 2 0,0 1 0,3 2 1,2-1 0,1-4 0,-2-2 0,-2-10 0,-5-3 0,-7-8 0,-7-5 0,-7-10-1,-6-3 0,-14-12 0,12 9-1,-12-9 1,0 0-1,0 0 0,0 0 0,0 0 0,0 0 1,0 0-1,0 0 0,0 0 0,0 0-1,0 0-1,0 0-2,0 0-1,-12 0-4,12 0-14,0 0-6,-14 0 0,14 0 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48:18.1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304 605 2,'-9'-5'3,"9"5"0,0 0-1,0 0 1,0 0 0,0 0 1,0 0 2,0 0 0,0 0 0,0 0 1,0 0-2,0 0 1,12-1-2,-1 1-1,1 2-1,5-1 0,4 2-1,2 0 0,6 2 1,2 2 0,4 0 1,1 1-1,4 2 1,0 1 1,4 2-1,-1 2 1,1 0-1,-1 3 0,4 3 0,-1-1-1,3 4 1,1 1-1,2 1 1,2 1-1,2 4 0,0-5-1,1 7 2,-2 1-1,0 2 0,-2 0 0,-2 3-1,-1-1 1,1 5-1,-2 1 1,-3 2-2,-4 0 0,-2 1 1,-3 1-1,-5 2 1,-3 0-1,-3-3 1,-3 3 0,1-1 0,-3-3 1,-1 1-1,-3-2 1,2 1-1,-5-1 0,-1 3 0,1-2 0,-7 2 0,-2 1 0,-2 2 0,-2 0 0,-3 4 0,-2 3 0,0 3 1,-7 1-2,4 0 2,-5-1-1,1 0 0,-5 3 0,0-7 1,-4 0-1,-3-3 1,-2 0-1,-6 0 1,-3-1-1,-2 2 2,-2-3-2,0 2 0,-3-1 1,2 3-1,0-3-1,2-3 2,3-1-2,-1-1 1,-3-1-1,0 2 0,-1-4 1,-3 2-1,-1-3 1,-3 4-1,-2-3 0,4 2 0,-1-2 1,-2 1 0,2-2-1,-1 2 1,-3-3-1,4 1 1,-4-2-1,-2-1 2,-5-1-2,-2-1 1,-3-1 1,-2-3-1,0 1 0,0-2 0,1-1 0,2-1 0,3-4 0,6-3 0,7-6 0,8 0 0,5-6 0,7-1 0,4-6-1,8-2 1,12-4-1,-12 5 0,12-5 0,0 0 0,0 0 0,0 0 0,0 0 0,0 0 0,0 0 0,0 0-1,0 0 1,0 0-2,0 0 1,0 0-3,6-11-2,-10-7-9,11 0-20,-3-11 1,7-8-1,1-9 1</inkml:trace>
  <inkml:trace contextRef="#ctx0" brushRef="#br0" timeOffset="2183">2863 0 9,'0'0'9,"0"0"-2,0 0-1,0 0-1,0 0-1,0 0 0,0 0-1,0 0-1,0 0 0,0 0 0,0 0-1,0 0 0,0 0 0,-4 11-1,4-11 2,-11 22-1,-1-3 1,0 5 0,-2 6 1,-4 6-1,-5 5 0,-2 4 1,-4 6 0,-4 7 1,-7 3 2,-4 8-2,-6 0 2,-6 5-1,-4 1 1,-4 2-2,0-7 0,3-4-1,5-8-1,5-7-1,6-9 0,9-7 0,7-7 0,5-5 0,5-5-1,3-2 1,4-4-2,-1-3 0,3 1-4,-4-7-7,1-2-15,-1-3 1,3-11 0,3-1 0</inkml:trace>
  <inkml:trace contextRef="#ctx0" brushRef="#br0" timeOffset="2764">1930 815 12,'4'22'13,"2"3"-1,0 6 0,-3 2-1,-1 8 0,-3 0-1,-2 6 1,-5 3-3,0 2-2,-2 0-2,0-1 0,1-6-1,1-2-1,2-6 0,3-3 0,2-7-1,4-2 1,1-6 1,5 0-1,1-5 1,8-1 1,0-6-1,11-2 1,3-7-1,9-5 1,5-8-1,4-3-1,2-6 0,1-3-1,-1-1 0,-3 0-1,-6 2 1,-1 4-1,-11 2 0,0 5 0,-2 3 0,-5 2 0,-3 1 0,-2 2-1,-3 2 1,-3 1 0,-2 1 0,-11 3 0,12-3 0,-12 3 0,0 0 0,0 0 0,0 0 0,0 0 0,0 0-1,0 0 1,0 0-2,0 0 1,0 0-1,-13 0-1,13 0-1,-16 0-1,16 0-4,-20 3-6,9 0-13,-5-1-1,0-3 0,-2-2 1</inkml:trace>
  <inkml:trace contextRef="#ctx0" brushRef="#br0" timeOffset="102117">1876 4403 16,'0'0'17,"2"11"0,7-8-13,4 1-3,3 3 0,5-1 2,4 3 0,6 1 1,4 4 1,3 2 1,6 6-1,6 5 2,2 9-2,6 8 0,5 6-1,-3 8-1,1 4-1,-2 7-2,-3 3 0,-7 2 1,-1 2 0,-13-1 0,-7 3 1,-9-1 0,-11 4 1,-9 1 0,-9 2 0,-16-1 1,-8 2 0,-12-4 1,-6-1 0,-9-7 0,2-1 0,-5-12 0,4-4 0,2-11-2,9-4 2,2-13-3,11-4-1,8-8 0,6-5 0,5-6-1,17-5 1,-12 5 0,12-5-1,0 0 0,0 0-2,0 0-2,11-13-13,2 2-14,-1-8-2,3-9-1,6-10 1</inkml:trace>
  <inkml:trace contextRef="#ctx0" brushRef="#br0" timeOffset="103389">1921 4214 4,'-11'5'7,"11"-5"-1,0 0-1,-10 8 1,10-8 0,0 0 1,10 6-1,3-9-1,6-1 0,6-3 1,6-4-2,0-3 0,2-3-2,0-2 0,-4-2 0,-7 2 0,-1 1 1,-9-4 0,-6 2 0,-5 2 0,-2 1 0,-6 1 1,-1 3 0,-3 0 0,-5 5-1,1 3 1,-4 7-1,0 2 0,0 5 0,-1 4-2,-1 4 1,2 4-1,4 2 0,-3 2-1,7 1 2,-1 0-1,2 0 0,3-3 0,4-2-1,3-4 1,2-2 0,6-3 0,4-3 0,2-4 0,8-4 0,2-2 0,2-3 1,1-2-1,2-4 0,0-3-1,0-4 1,1-1-1,-4-2 0,0 1 0,-3-1-1,-4 2 1,-1 2-1,-4 5 1,-14 11-1,14-12 1,-14 12-1,0 0 1,0 0-1,4 15 1,-3-1 0,1 4-1,-1 3 1,4 6 0,0 4 1,2 2-1,0 3 0,-1-2 1,2-2-1,-1-4 1,2-3-2,-1-4 1,4-4-3,-6-3-4,-6-14-2,13 11-3,-13-11-4,10-1-3,-10 1 1,-3-10-1,3 10 2,-16-13 3</inkml:trace>
  <inkml:trace contextRef="#ctx0" brushRef="#br0" timeOffset="104090">2297 4407 15,'-14'1'10,"5"-2"1,9 1 0,0 0 0,0 0-1,8-10-2,12-2-2,8-3 1,8-6-3,6-3 1,3-6-2,4-3-2,-1-1-2,-5 1-5,-8 4-8,-4 3-7,-14 0-2,4 9 1</inkml:trace>
  <inkml:trace contextRef="#ctx0" brushRef="#br0" timeOffset="104360">2890 3938 5,'6'13'20,"-6"-13"0,3 21 2,-2-3-12,-9 5 1,0 12 1,-9 5-1,1 15 0,-11 5-1,-4 12-1,-3-2-2,1 3-3,4-5-2,4-7-1,6-7-2,3-14-1,13-12-2,3-28-5,11 9-7,-1-24-8,0-11-6,0-8 1,-4-9 1</inkml:trace>
  <inkml:trace contextRef="#ctx0" brushRef="#br0" timeOffset="104641">2604 4261 13,'0'0'20,"0"0"-2,0 0-4,0 0 1,0 0-1,17 10-2,-6-5-2,11 4 0,-3-2-2,10 7-2,-1 0-1,5 4-2,-1-1-1,2 0-4,1 1-4,-2-4-9,1-1-12,-2-1-3,-5-5 1,3-3 0</inkml:trace>
  <inkml:trace contextRef="#ctx0" brushRef="#br0" timeOffset="104921">2920 4645 13,'-2'11'20,"5"1"1,-3-12-1,15 7-14,0-6-5,1-2 1,5-1 1,-2-3-1,6-2 1,-2-2-1,-2-1 1,-3-2 1,3 2-1,-6-2 1,-3 3 0,1-2-1,-9 1-1,-4 10 1,9-15-1,-9 15-1,-7-12 1,7 12 0,-16-10-1,3 8 0,-1 3 1,-3 2-1,-4 6 0,-2 2 1,-2 4-1,-1 4 1,0 5 0,0 1 0,2 2 0,2-1-1,6 0 1,2-2-1,3-4 0,5-4 0,6-4-1,0-12 0,19 10 0,-2-12 0,5-3 0,5-2 0,3-1 0,0-1 0,2 1 0,-4-1 0,-2 4-1,-4 2 1,-5 2 0,-2 3 0,0 4 0,-15-6 0,9 21 0,-7-7 1,-3 1 0,0 1-1,3-1 1,-4-2 0,3 0 0,-1-13-1,21 14 1,-5-11-1,3-2 0,-1 1 0,1-1 0,-3 1 1,6 0-1,-11 5 0,-1 2 1,-9 4-1,-4 3 1,3-1-1,-6 0 0,6 6-1,-12-4 0,13 1-2,-3-7-4,2-11-6,0 0-11,0 0-6,51 25 1,-51-25 0</inkml:trace>
  <inkml:trace contextRef="#ctx0" brushRef="#br0" timeOffset="105652">3480 5129 4,'0'0'23,"-18"48"0,18-48 0,-8 47-10,8-47-5,0 0 0,17 49-3,-17-49-2,41 9 1,-41-9-1,60-16 0,-60 16 0,64-33-1,-64 33 0,63-40 1,-63 40 0,0 0 0,41-53 0,-41 53 0,0 0 1,0 0-1,-53-41 1,53 41-1,-74-4-1,29 11 0,-3 2-3,2 6-3,9-1-2,5 5-6,6-7-1,4 3-1,22-15 0,0 0-4,0 0-3,51-1-2,-10-10 3</inkml:trace>
  <inkml:trace contextRef="#ctx0" brushRef="#br0" timeOffset="105983">3774 5010 20,'47'-43'21,"-47"43"-2,0 0 0,0 0-1,0 0-5,26-41-2,-26 41-3,0 0-2,0 0-1,0 0-2,0 0-1,0 0 1,0 0-2,-9 64 0,9-64 1,-20 80-1,-4-27 2,-3 10-1,-9 7 1,-3 3 0,-3-3-1,5-1 0,1-6-2,3-15-4,7-2-12,26-46-15,-33 50 0,33-50-3,0 0 3</inkml:trace>
  <inkml:trace contextRef="#ctx0" brushRef="#br0" timeOffset="107495">3038 5603 17,'10'2'18,"-10"-2"0,0 0-11,0 0-2,-6 17 2,-3 1-2,-2 5 3,-6 10-1,-2 4 1,-2 11-1,-2-1 0,-2 3-2,0-6-2,5-8-4,6-4-7,4-12-9,10-20-9,0 0 0,3-21 0</inkml:trace>
  <inkml:trace contextRef="#ctx0" brushRef="#br0" timeOffset="107765">3008 5634 18,'0'0'23,"0"0"0,0 0 1,0 0-16,19 7 0,-9-8-1,7 3-1,1-2 0,4 5-2,1-1 0,-2 2-1,3 2-1,-1 1-3,-4 4 0,-5-3-5,0 5-8,-3-3-12,-11-12-3,6 19 2,-6-19-1</inkml:trace>
  <inkml:trace contextRef="#ctx0" brushRef="#br0" timeOffset="108015">2862 5817 12,'-3'11'24,"9"3"0,8-6 1,5-2-11,7 5-10,2-1 0,1 2 0,0 1-3,5 1-2,-4 3-5,2-1-8,-3 2-10,-3 5-1,5-4 1</inkml:trace>
  <inkml:trace contextRef="#ctx0" brushRef="#br0" timeOffset="108276">3243 6166 9,'-5'-14'17,"3"1"-1,10-7-9,0-6-5,7-1 2,-15 27 2,38-60 1,-38 60 2,56-49 1,-56 49-1,59-31 0,-59 31-3,48-7 0,-48 7-4,0 0 1,50 35-1,-50-35 0,3 47 1,-3-47 1,-20 57 0,20-57 1,-28 52 0,8-31-1,-4-5-1,-1-5-1,-1-3-1,-1-4-1,2-2-1,5-5-3,0-1-5,9-10-8,6-1-13,9-6 0,4-3 0,-8 24 1</inkml:trace>
  <inkml:trace contextRef="#ctx0" brushRef="#br0" timeOffset="108777">3743 5941 0,'0'0'19,"41"17"2,-41-17-8,0 0-1,0 0 1,0 0-1,-2 56 0,2-56-1,-32 47-1,32-47-2,-38 57-1,38-57-2,-44 62-1,44-62-1,-31 57-1,31-57 0,-28 48-1,28-48-1,0 0 1,-16 47 1,16-47-2,0 0 1,45 25 0,-45-25 0,48 7-1,-48-7 1,59 6-1,-59-6 0,67 9 0,-67-9 0,53 7 0,-53-7 0,43 8 0,-43-8 0,0 0 0,0 0 0,0 0 0,0 0 0,0 0-1,0 0-3,0 0-8,-8 51-18,8-51 0,0 0-1,-61 41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09.9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492 51 1,'0'0'5,"0"0"1,0 0-1,0 0 1,0 0 0,0 0 0,0 0 0,0 0-1,9-2 1,-9 2-1,14-4 0,-14 4-1,19-4 0,-8 2 0,6 0-1,-2-1 0,7 1-1,-1 0 2,5 0-1,1 0 0,3 0 0,1-1 0,0 1-1,1-1 1,0 0 1,0-1-1,2 3 0,-4-3 0,1 3 0,-2-1 0,1 2-1,1 0 0,-2 1 0,2 0-1,1 1 0,0 0 0,1 1 0,0-2 0,1 1 0,-2-1 0,1 1 1,-2-1 0,1 0 0,-2 0 0,-1 0 0,1 0-1,-1 1 0,2 0 1,3 0-1,0 0-1,1 1 1,6 0-1,2 1 1,0 1-1,3 1 0,-3 0 1,-1 0-1,0 1 1,-1 0-1,-5 2 1,-1-1-1,0-1 1,-1 2 0,0 0-1,4 0 1,-5 2-2,7 3 2,0-1-2,2 4 1,-1 0 0,-2 1-1,-7 1 1,1-1 0,-3 3-1,0-2 1,-7 2 0,1-1 0,-6 1-1,1 1 1,2 2 0,-21-24 1,41 47 0,-41-47-1,35 45 1,-35-45 0,24 43 0,-24-43 0,24 45 0,-24-45-1,10 44 0,-10-44 0,9 54 0,-9-54 0,23 62 0,-23-62 0,21 68-1,-21-68 1,30 71 0,-30-71 0,10 68 0,-10-68 0,-5 62 0,5-62 1,-9 55-1,9-55 0,-28 57 1,28-57-1,-28 59 0,14-30-1,-6 1 1,5 1-1,-5-4 1,2 0 0,-7-1-1,4-1 1,-6 3 1,-1 0 0,-1-1 0,-4 1 0,-2-2 1,0 0-1,-2-1 0,2-2 0,1-2 2,0-2-2,1-1 0,-3 0 1,-6-3-2,0 2 0,-1-2 1,-2 5-2,-3-2 2,-1 3-2,-4-1 2,1 0-2,3 0 2,-5 0 0,5-2 0,3-3-1,0-2 1,3-1 0,5 0-1,-1-2 1,4-1-1,5 0 0,-1-1 0,5 0 0,2-2 0,1 2 0,2-3 0,4 0 0,2 0 0,3-1 1,1 0-1,11-4 0,-17 8 0,7-5 0,10-3 0,-19 7-1,10-4 1,-3 0 0,0-1-1,-1 1 1,4-1-1,-1 1 1,-1-2-1,1 0 0,1 0 0,9-1 1,-15 1-1,15-1 0,-13 1 0,13-1 0,-12 2-1,2 0 2,1 0-2,-5 0 1,2 0 1,-5 1-1,-3-1 1,-3 0 0,-1 2 0,-4 1 0,-1 1 0,1-1-1,-6 0 1,2-1-1,2 0 1,1 0-1,3 0 0,2-3-1,3-1 1,2 0-1,4 0 0,1-1-2,3 3-8,-1-1-16,-2-2-2,3 1 1,-5-5 0</inkml:trace>
  <inkml:trace contextRef="#ctx0" brushRef="#br0" timeOffset="1923">834 2025 2,'-16'2'6,"-1"0"3,-5-1 0,1-1 2,-5-2 1,0 1 0,-3-1-2,-3-1-1,-1 2-2,-4-1-3,-1 2-2,-2 1 0,-2 2 0,-1-1 0,2 1 0,-3-1 1,5 1 0,0-1 1,4 0 0,-1-2 0,7 1 0,3-2-2,3 2 1,2-2-2,5 1 1,0 1-2,5-1 0,1 0 0,10 0 0,-14 1-1,14-1 0,0 0 0,-12 1-2,12-1-2,0 0-1,0 0-4,0 0-6,0 0-9,0 0 0,0 0 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9.9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472 7 20,'0'0'11,"0"0"1,-16-4 1,16 4 0,-20-3-1,8 4-2,-5-1-2,-2 4-2,-4 1-1,-1 4-1,-4 3-2,0 1-1,1 4 0,1 0-1,2 3 0,2-2 1,4 3-1,7-2 0,6 1 0,4 0 0,6 1 0,4 1 0,7 1 1,4 2-1,1 0 0,1 1 0,-1 1 0,-3 0 0,-4 0 0,-4-1 1,-7 1-1,-3-3 2,-7-2 1,-3 1 1,-7-5 1,-1-1 0,-9-5 1,1-1 0,-6-7 0,1 1 0,-2-6-3,4 0 1,3-3-2,4 0-1,5-1-1,4-3-1,13 8-2,-10-23-5,21 12-8,3-7-15,9 0-1,6-2 1,7-3 0</inkml:trace>
  <inkml:trace contextRef="#ctx0" brushRef="#br0" timeOffset="521">531 466 2,'0'0'14,"13"14"-4,0-7-7,1-2 3,4-2 2,0-3 2,2-1 1,-2-5 0,1 1 2,-4-5-2,0 2-1,-3-5-2,-1 1-2,-4-3-2,1 1-1,-5-1 0,1-1-1,-4 2 0,0 1-1,-3 1 0,0 3 0,3 9-1,-16-12 0,5 12 0,-6 3-1,-1 5 2,-4 3-1,-1 3 0,-3 4 0,0 2 1,2 1 0,3 1-1,3 1 2,3-2-1,4 2 0,5-2 0,4-3 0,4-2 0,3-1 0,6-2 0,2-4 0,4-4 0,3-3-1,3-4 1,5-2 0,0-3-1,2-4 0,0 0 0,2-4 0,1-2-1,0-1 1,0-1-1,-1 0 1,-1 1 0,-2 0-1,-1 2 1,-5 2-1,-2 4 1,-4 2 0,-6 2 1,-11 6-1,13-5 0,-13 5 1,0 0-1,0 0 1,-2 11 0,-3-2-1,-2 3 1,2-1 0,0 0 0,1 3 0,3-3-1,7-2 1,8-5-1,9-4 0,8-3 1,4-2-1,3-2 0,2-1 0,0-2 0,-5 1 1,-8 2-1,-6 3 1,-10 1 0,0 2 0,-11 1 1,9 6-1,-9-6-1,3 13 2,6-5-1,7 2-1,9-3 0,8 0 0,9-3 0,9-1 0,8-2-1,2-2 1,-2 0 0,-5 0 0,-6 1 1,-10 2 0,-9 0-1,-9 3 1,-8 2 0,-6 2 0,-3 3 0,-1 4-1,1 1 0,1 0-5,6 7-8,-3-6-14,7-1-4,1-8-2,3-8 2</inkml:trace>
  <inkml:trace contextRef="#ctx0" brushRef="#br0" timeOffset="1553">2120 344 24,'0'0'26,"0"0"0,10-2-6,-10 2-5,12 0-3,-12 0-2,16 4-4,-6 0-1,7 6-1,-3 0-1,5 5 0,-2 0-2,1 4 0,-2 1 0,-2 3 0,-2 3-1,-5-1 2,-3 1-1,-4-1 0,-4-2 1,-2-2 0,-4-3 2,3-1-2,-7-7 1,-1-1-1,-2-6 0,0-3-1,2-4 0,1-3 0,1-6-2,0-3 1,7-3-1,3-2-1,5-1 1,1 0-1,4 1 0,3 0 0,6 5-1,1 0 2,3 4 0,2 0 0,3 2 1,0 2 0,1 3 0,0 0 1,-6 3-1,-1 2 0,-1 2 1,-5 2-1,-3 1 0,0 1 1,-10-6-1,9 16 2,-9-16-2,7 18 1,-2-9-1,3 1 1,1-2-1,4-1 1,1-1-1,0 0 0,3 0 0,-2 0 0,-1-1 0,0 1 0,-4 0 0,-10-6 0,16 15-5,-16-15-5,18 9-11,-6-9-10,3-5-1,-1-4 1,5-8 0</inkml:trace>
  <inkml:trace contextRef="#ctx0" brushRef="#br0" timeOffset="2244">2978 71 2,'0'0'23,"10"9"0,-10-9 2,0 0-8,5 12-6,-4-3 1,4 11-1,-7 3-2,4 13-1,-4 3-1,2 13-1,-5 1-1,3 5-1,-2-1-2,2-3 0,0-7-1,1-8-1,0-8 0,1-8-1,0-6 0,0-17 0,0 0-1,-18 2 2,7-15-2,-6-4 2,0-3-2,-1-3 3,-1 1-2,2 1 2,3 2 0,6 4-1,1 3 2,7 12-1,2-15 0,-2 15 0,27-12-1,0 4 0,7-1-1,5-2-1,10 1 0,1-1 0,3 4 0,-4 1 1,-5 2 0,-8 2 0,-7 3 2,-6 4-1,-9 5 1,-3 7 1,-7 5-1,-3 3 1,-3 3 0,0 3-1,0-1 0,1-1 0,1-3-2,1-10-8,-1-16-20,22 9-2,-4-20-1,1-8 1</inkml:trace>
  <inkml:trace contextRef="#ctx0" brushRef="#br0" timeOffset="2875">3754 334 41,'0'0'27,"16"4"-2,-16-4-4,0 0-5,5 9-4,-5-9-3,-14 9-2,-3-4-1,-1 7 0,-6 1-3,-7 4 0,-5 2-1,-1 1 0,-4 2 0,4 1-1,4-1 0,6-1 0,4-2-1,9-2 0,6 1 1,8-3-1,12 1 0,7-4-2,9-2-1,3-5-4,13 4-10,2-9-15,4-7-1,-4-7 0,-2-8 0</inkml:trace>
  <inkml:trace contextRef="#ctx0" brushRef="#br0" timeOffset="3455">4177 42 8,'0'0'21,"-1"16"1,1-16-1,0 11-10,1 2-6,0 7 0,-1 7 0,-3 6 1,1 8 0,-4 2-1,4 5 2,-4-4-2,5 1 1,-1-7-1,5-3-1,5-11-1,7-4-1,6-9-1,3-6-1,8-9 0,4-6-1,5-7 1,3-7-2,-1-6 1,-3-5 0,0-2 1,-4 0 0,-7 3 2,-2 4-1,-10 5 1,-4 7-1,-5 6-1,-8 12 1,0 0 0,5 19-1,-11 4 0,1 7 0,-3 3-1,3 4 1,0 3 0,3-3 1,0-5-1,3-7 0,4-7 2,0-6-1,4-6 2,3-5-1,1-11 1,4-2 0,0-9 0,5-4 1,-2-11-1,4-3-1,4-7 1,0-1-1,-3 0 0,-1 1-1,-2 6-1,-3 3-1,2 9-3,-5 1-8,0 14-15,-4 3-5,4 6-2,-6 1 1</inkml:trace>
  <inkml:trace contextRef="#ctx0" brushRef="#br0" timeOffset="4136">5035 532 5,'31'-5'13,"2"-4"2,-1-2 0,-1 1-1,-1-2-1,-3 2 0,-5-2-3,-4 3-2,-8-3-3,-4 3-1,-7 0-2,1 9-1,-20-15-1,2 11 1,-5 1 0,-4 3 0,-2 2 2,-3 5 1,-1 2 0,1 5 0,0 2 1,5 4-1,3 3 0,6 4-1,5-2 0,8 4-1,5-1 0,10-1-2,10-2-1,7-8-4,8 1-3,1-12-6,6-3-11,3-9-5,-2-10 0,6-7 2</inkml:trace>
  <inkml:trace contextRef="#ctx0" brushRef="#br0" timeOffset="4587">5577 78 9,'0'0'19,"43"19"2,-43-19 0,0 0-12,0 0 0,3 47-3,-3-47 1,-1 55-1,1-55 1,-5 77-1,-6-31 0,0-4-1,2 3 0,-9-4-2,4-2 0,14-39-1,-15 60 0,15-60 0,0 0 1,6 52-2,-6-52 0,0 0 1,53 16-1,-53-16-1,59-3 0,-59 3 0,69-7-1,-69 7 0,71-6 1,-71 6 0,63 3-1,-63-3 1,47 15-1,-47-15 1,0 0-1,43 47 1,-43-47-1,15 47 1,-15-47 0,5 55 0,-5-55 1,-8 58 1,8-58 1,-20 51 0,20-51 1,0 0 0,-59 55 2,59-55-1,-64 13-1,64-13 0,-66 0-1,66 0-2,-60-13-4,60 13-14,-70-13-18,29-2 1,-5-5-1,-9-5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2:44.4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 1,'4'-10'16,"-4"10"0,0 0-6,0 0-4,0 0-2,0 0-2,0 0-2,0 0 1,1 13 1,-5-2 1,5 6 1,-2 7 1,2 4 0,3 7 1,4 5 0,2 6-1,7 3-2,3 2 0,2 2-2,5-2 0,1 0-1,5-1 0,3-2 0,-2-5 0,-1-6 1,-1-5 0,-1-5 2,-5-7 3,1-3-1,-10-12 3,-4-3-1,-13-2 0,18-22 1,-7-6-2,-9-6-2,6-13-2,-8-9 0,6-8-1,-6-7 0,0 0-1,0 2 1,-10 5 0,11 6-1,-9 13 0,8 7 0,-6 12 1,6 7-3,9 8-5,-9 11-4,7-9-14,-7 9-4,0 11-1,-1-1 0</inkml:trace>
  <inkml:trace contextRef="#ctx0" brushRef="#br0" timeOffset="1112">200 1784 18,'0'0'22,"0"0"-1,0 0-3,0 0-10,1 13-3,-1-13-2,0 17-2,0-4-1,10 4 0,0 8 1,1 8 0,4 5 0,4 7 1,3 2 1,1 4 1,1-2 0,-2 0 0,-3-7 1,0-5 0,-7-9-1,1-4 1,-8-9-2,2-4 1,-7-11-2,9 11 1,-9-11 0,12-11 0,-12-17 0,8-9-1,3-11 1,3-6-2,-4-8 0,8-3 0,-2-2-1,-1 8 0,8 13-1,-10 7 1,1 10 0,-6 8 1,-2 4-1,1 6 1,-2 1-1,-5 10 0,0-12-1,0 12-3,0 0-6,0 0-16,-10 3-4,-1 8-3,-8 1 2</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7.9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1053 13 8,'17'-10'18,"-17"10"-3,-9-7-5,9 7-2,-17 2-2,3 2-2,-6 1-2,-3 5 0,-7 1 0,-1 6 0,-8 2 0,-7 7 1,-4 4 0,3 7-1,-7 7 0,-1 8-1,-11 9 0,2 8-1,-4 10 1,8 7-2,-6 10 1,-2 9-1,2 11 1,12 7 0,9 4 1,9 4-1,8-1 1,12 0-1,19-7 2,14-6 1,17-15 0,6-10 1,13-14-1,11-13 3,10-12 0,2-8 0,4-17-1,4-6 0,-2-9-2,2-7 0,-9-7 0,-4 0-1,-7-8-1,-5 0 0,-12-1-1,-8 1 1,-10 1-2,-9 0-8,-10-1-18,-10 9-2,-24-16 1,-6 8-1</inkml:trace>
  <inkml:trace contextRef="#ctx0" brushRef="#br0" timeOffset="601">266 2088 15,'10'8'15,"-6"3"-1,2 2-13,-4 7-2,-1 6 2,-2 7 1,-5 8 1,0 8 1,-4 6 1,-1 7 2,1 6 0,1-3 1,2 4 1,5-1-2,11 0 0,14-8-1,9-1-1,15-9-1,14-7-1,15-5 0,15-6-1,18-9 0,11-5-1,7-7 0,4-5-1,2-5 1,-1-4 1,-4-3 1,-8 1 0,-12-2 0,-9 1-1,-17-1 2,-9 4-1,-16 0-1,-11 3 0,-13 1-2,-7 0-1,-8 5-5,-9 0-15,3 2-8,-2-1-1,-10-7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9.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2 336 17,'0'0'19,"0"0"-2,0 0-3,0 0-3,0 0-3,0 0-3,-5 15-2,8 0-2,3 3 1,1 7-1,3 4 1,7 3-1,-3 7 2,3-1-2,-1 0 1,-1-2 0,-2-2 0,0-2 1,-4-7-1,-2-3 1,-4-8 1,2-1 1,-5-13 1,0 0-2,0 0 0,-2-21-1,-4-4 1,1-3-2,-2-6 0,0-2-2,-3 0 0,4 0-1,1 3 1,3 6 1,1 4-2,3 2 2,3 7-2,2-1 2,7 3-2,3 2 1,8 6 0,4 0 0,5 4 0,2 4-1,2 1-1,1 1-3,-2 4-7,-6-1-14,-4-3-2,-2 1-1,-10-6 1</inkml:trace>
  <inkml:trace contextRef="#ctx0" brushRef="#br0" timeOffset="731">502 590 5,'3'15'15,"-3"-15"-3,22 0-7,-1-4 0,5-1-1,7-3-1,2-4 0,3-1-1,-2-5 0,-2 2 1,-7-3 3,-5 4 1,-10-2 2,-3 4 1,-10 0-2,-5 3 1,-5 0-2,-2 5-1,-6 3-3,-1 5-2,-3 5 0,-3 6-1,-2 4 2,2 5-1,1 2 2,2 3-1,4 0 2,3 0-1,5-3 0,8-1-1,5-5-1,6-2-2,11-3-4,2-10-3,11 1-6,3-9-3,6-1-8,5-6 1,6-5 1,1-3 1</inkml:trace>
  <inkml:trace contextRef="#ctx0" brushRef="#br0" timeOffset="1111">1175 437 28,'-2'-9'17,"-5"0"2,-6 4-1,-2 5-1,-5-1-3,1 7-3,-2-3-3,4 7-3,1-2-1,5 7-2,5-4-1,6 3-1,6 1 0,6 1 0,4 3 0,2-1 0,3 3 1,1 1 0,-3-1-1,-2 0 2,-5-4 0,-2 2 0,-9-3 2,-1-2-1,-8-5 1,-4 2 0,-8-7 0,1-1-1,-4-4-2,-1-6-3,6-4-5,-4-11-7,15-3-13,6-9-4,12-4-1,7-8 1</inkml:trace>
  <inkml:trace contextRef="#ctx0" brushRef="#br0" timeOffset="1492">1715 0 28,'16'11'24,"-15"4"0,-4 7-4,-6 8-11,-5 5-3,1 10 1,-5 6-2,-1 8 0,-3 0-2,3 4 1,-1-1 0,6-1-2,0-5 1,5-6-2,1-8 0,3-8 0,1-9 0,0-7-1,4-18 0,-17 6 0,1-18 0,-3-5 0,-4-8 0,-3-5-1,-1-3 1,0 1 0,4 1 0,0 3 0,10 4 0,5 5-1,9 4 1,5 3-1,9 4 1,7 1-1,8 0 0,9 2 0,2 1 1,6 1 1,0 2-1,2 1-1,-2 1 1,-5 0 0,-4 2 0,-6 1 0,-5 3 0,-6 1-1,-4 2 1,-4 4 1,-2 3-1,-1 5 0,-3 1 0,0 4 0,-1 2 0,0 0 1,-1-3 0,1-2 0,-3-5 1,1-5 1,-2-3 0,-2-11 2,0 0-1,0 0 0,7-17 1,-2-4-2,1-10-1,3-4-1,1-5-2,2-5 1,4 1-2,2 3 0,4 6-2,-3 5 0,6 9-1,-2 4 0,4 5 0,-1 6 0,1 5 0,-3 2 2,2 4 1,-1 2 2,-4 7 2,-2 3 1,-4 2 1,-2 5 0,-1 0 0,-2 6 0,-4 2-1,0 3 0,-2-3-1,1 0-1,0-3-4,-1-8-4,4-5-22,5-12-1,1-14-1,3-10 0</inkml:trace>
  <inkml:trace contextRef="#ctx0" brushRef="#br0" timeOffset="2323">2499 118 42,'-6'14'17,"6"2"-14,2-3-2,-2-13-21,9 16-7</inkml:trace>
  <inkml:trace contextRef="#ctx0" brushRef="#br0" timeOffset="2463">2774 347 15,'10'12'20,"-10"-12"0,-3 12-1,3-12-8,-21 8-6,9 1 1,-7-2 2,2 7 1,-9-3 1,2 9 0,-4-1 1,5 9-3,-1-1-1,7 3-4,2 2 0,6 1-1,10-4-1,10-4-1,13-5-1,8-10-3,15-2-7,0-17-8,11-7-8,2-10-4,0-7 0,-3-12 1</inkml:trace>
  <inkml:trace contextRef="#ctx0" brushRef="#br0" timeOffset="2754">3220 31 11,'2'-13'23,"-2"13"1,0 0-2,-7 22-6,3 6-3,-8 5-1,4 13-2,-4 7-1,7 13-2,-4 1 0,5 7-1,2-4-1,8-2 0,0-6-2,9-7-2,-1-12-1,-2-12-2,3-5-2,-6-14-1,1-6-3,-11-18-2,-1-4-2,-15-16 1,0-3 0,-10-12 1,-1-1 2,-7-3 2,1 5 5,0 7 6,4 4 1,7 11 2,2 4 1,12 11 0,9 9 1,11-9-2,9 4-1,15 5-2,9-2-1,9 2-2,8-1-4,6-1-19,7-2-8,1-4-2,-9-8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3.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 25 9,'10'-4'21,"-10"4"0,13-6 0,-3 6-12,-10 0-3,18 20-2,-11 4 0,0 12 0,-4 11 1,-1 13 1,-4 9 1,1 9 0,-4-4 0,3 0-1,-1-13-1,6-8-2,0-14-4,3-19-8,6-18-11,2-16-7,-3-15-2,1-11 1</inkml:trace>
  <inkml:trace contextRef="#ctx0" brushRef="#br0" timeOffset="220">112 65 19,'-19'-28'22,"1"8"-1,5 8-3,0 6-3,13 6-1,0 0-2,23 9-2,2-4-3,15 4-2,8-4-1,9 3 1,3-4-1,4 0-1,-5-3-2,-5-1-1,-8 1-3,-13-4-4,-7 6-6,-15-2-9,-11-1-7,-6 15-2,-14-4 2</inkml:trace>
  <inkml:trace contextRef="#ctx0" brushRef="#br0" timeOffset="481">12 276 42,'-13'9'28,"13"-9"2,13 2-2,14-4-16,8-6-8,8 2-1,6-2-3,4-3-3,3 4-9,0-1-12,0 0-5,-1 4 0,-3-1 0</inkml:trace>
  <inkml:trace contextRef="#ctx0" brushRef="#br0" timeOffset="681">734 408 58,'-21'9'29,"6"-9"-3,1-15-2,11-9-25,7-8-8,14 0-1,3-9 1,4 4 3,7 1 3,3 5 1,1 9 4,-5 9 3,0 11 2,-9 9 1,-3 11-4,-4 8 0,-7 9-2,-6 8 1,-1 3 0,-7-1 2,0 0-1,-5-6 1,0-3 1,-7-10-1,3-8 1,-5-11-2,2-8-2,0-8-4,-3-10-5,7-2-11,-3-9-13,5-5-1,2-4 0,9-1 1</inkml:trace>
  <inkml:trace contextRef="#ctx0" brushRef="#br0" timeOffset="1072">1400 101 46,'9'19'27,"-1"2"0,-9-5-1,-6 0-18,-3 7-8,-4 3 1,-3 8 2,-7-2 1,2 7 0,-4-3 1,9 4 1,1-4-1,13 2 0,7-7-1,17-2-3,12-6-2,10-6 1,9-7 0,9-4 0,5-6 0,2-5 1,1-4 0,-5-3 1,-5-1-2,-6-3-1,-7 6-9,-9-4-20,-12 0-2,-12-3-1,-10-1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7:33.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1242 1348 7,'0'0'9,"0"0"0,0 0-2,0 0-1,0 0-2,0 0-2,0 0-1,0 0 0,0 0-2,0 0 2,0 0 1,0 0 0,0 0 1,0 0 0,0 0 1,0 0-1,0 0 0,0 0-1,0 0-1,0 0 0,0 0-1,0 0 1,0 0 0,0 0-1,0 0 1,0 0 0,0 0 1,0 0-1,0 0 1,0 0 0,0 0-1,0 0 0,0 0-1,0 0 2,0 0-2,0 0 0,0 0 0,0 0 0,0 0 1,0 0-1,0 0 1,0 0-1,0 0 1,0 0-1,0 0 0,0 0 1,0 0-1,0 0 0,0 0 0,0 0 0,-4 11 1,4-11-1,0 0 1,0 10 0,0-10 0,0 0 0,0 0 0,-1 9-1,1-9 1,0 0 0,0 0 0,0 0-1,2 12 1,-2-12-1,0 0 0,0 0 1,0 0 0,0 0 0,0 0 0,0 0 0,0 0 0,2 9-1,-2-9 1,0 0-1,0 0 0,0 0 0,0 0 0,0 0 0,0 0 0,0 0 0,2 9 0,-2-9 0,0 0 0,0 0 0,0 0 0,-2 10 0,2-10 0,0 0 0,0 0 0,0 0 0,1 9 0,-1-9 0,0 0 0,0 0 0,11 12-1,-11-12 1,0 0 0,2 12 1,-2-12-2,0 0 1,1 12 1,-1-12-1,0 0 1,-4 9-1,4-9 0,-2 11 1,2-11-1,-1 11 1,1-11-1,3 18 0,-3-18 0,0 16 0,0-5 1,0-11-1,-5 18 1,4-7-1,-1-1 1,0 0 0,2 3-1,-1 0 1,1 1-1,0 0 0,0 0 1,0 1-1,-1-3 1,3 0 0,-2-2-1,0-1 1,0-9 0,0 13 0,0-13-1,0 9 1,0-9 0,0 9 0,0-9-1,0 0 1,0 10-1,0-10 1,0 0 0,0 0 1,0 0-1,0 0 1,0 0 0,0 0 0,0 0 0,0 0-1,0 0 0,0 0 0,0 0-1,0 0 0,0 0 0,-1 9 0,1-9 0,0 0 0,0 0 0,0 0 0,0 0 0,0 0 0,0 0 1,0 0-1,0 0 0,0 0 0,0 0 0,0 0 0,0 0 0,3 9 0,-3-9 0,0 0 0,3 13 0,-3-13 1,0 0-2,12 11 2,-12-11-1,10 6 0,-10-6 1,19 5-1,-6-2 1,3 0-1,-1 1 1,7 0 0,3 0-1,5 0 1,4 1-1,3-1 0,2 0 1,4 0-1,4-2 1,-1-1-1,0 0 0,2 0 1,-1-2-1,2 1 0,-1-1 0,2 1 0,-1-1 0,5 1 0,2 1 1,3-1-1,4 0 0,1 1 0,3-1 0,3 0 0,1 1 0,0 0 0,5 0-1,0 1 1,1 1 0,5 0 0,3 0 0,1-1 0,4 0 0,6 1-1,1-3 1,1 0 0,5 0 0,-3 0 0,0 1 0,1 1 1,1 2-1,-2 0 0,0 1 0,-1 0 1,-2 1-1,1-1 0,2-2 0,-1 0 0,-3-3 0,-3 0 0,-5-2 0,-4-1 1,-3 1-1,-7-2-1,-5 2 1,-7 1 0,-2 0 0,-4 1 0,-4 1 0,-4 1 0,-1 0 0,-1 1 0,-4-1 0,-2-2 0,-5 1 0,-5-1 0,-2 1 1,-6-1-1,-5-1 0,-4 1 0,-13 0 1,12-1-1,-12 1 0,0 0 1,0 0-1,0 0 0,0 0 0,0 0 0,0 0 0,11-2 0,-11 2 0,0 0 1,0 0-1,0 0 0,9-3 0,-9 3 0,0 0 0,0 0 0,0 0 0,0 0 0,0 0 0,0 0 0,0 0 0,0 0 0,0 0 1,0 0-1,0 0 0,0 0 1,9-4-1,-9 4 0,0 0 0,0 0 0,0 0 1,0 0-1,14-9 0,-14 9 0,0 0 1,12-14-1,-12 14 1,11-17-1,-3 6 1,-1-3-1,0-2 0,2-5 0,1-4 0,0-1 0,-1-2 1,1-3-1,-3 1 1,0 0-1,-2 0 0,-1 4 1,-1-1-1,-1 0 0,-1 0 0,-1-5 1,0 3-1,-1 1 0,0 2 0,-2 1 1,1 3-1,0 4 0,-1 3 0,3 15 1,-1-13-2,1 13 1,0 0 0,0 0 0,0 0 0,-2-9 0,2 9-1,0 0 1,0 0 0,0 0 0,0 0 0,0 0-1,0 0 1,0 0-1,0 0 1,0 0-1,0 0 1,0 0-1,4 13 1,-4-13 0,7 22 0,-2-4-1,1 1 2,-1 5-2,-1 3 1,0 2-1,-1 2 1,-1 2 0,-1-4 0,-1 2 0,-1 0-1,0-3 2,-1 0-2,1-2 1,-1-2 0,-1-1 0,1-2 0,-1-2 0,0-1 0,1 0 0,-1-3 1,-1-1-1,0-3 0,1-1 0,3-10 0,-8 15 0,8-15 0,-11 12 0,11-12 0,-17 13 0,7-7 0,-5 1 1,-4 0-2,-3 0 1,-3 1 0,-3-2 0,-3 0 0,-5 0 0,-5-1-1,-4 0 1,-5-3-1,-5 0 1,-6-1-1,-7-1 1,-5 0-1,-6-1-1,-6 2-1,-7-1-1,-2 1 0,-7-2 0,-1 1 0,-5-3 0,-3 0 1,-3-4 1,-1 0 0,-1-2 1,-5-3 1,-2 1-1,-5-2 1,0 0 0,-3 1 0,-1 0-1,-1 3 1,-1 0 0,4 2-1,1 2 1,5 2 0,2 2 0,7 1 0,2 2-1,8-1 2,6 3-1,3-2 0,6-1 0,5 0 0,3 1 0,6-2 0,5 0 1,3 0-1,2 0 0,7-1 0,3-1-1,6-1 1,4-1 0,7 1 0,5 0 0,4 0 0,5-1 0,5 2 0,1 0 1,7 1-1,11 1 0,-15-1 0,15 1 1,-12-1-1,12 1 0,0 0 0,0 0 0,0 0 0,0 0 0,0 0 0,0 0 0,0 0 0,0 0 0,0 0 1,0 0 0,0 0 0,0 0 0,0 0 0,0 0 1,0 0-1,0 0 0,0 0-1,0 0 1,0 0-1,0 0 0,0 0 1,0 0 0,0 0-1,0 0 0,0 0 1,0 0-1,0 0 0,0 0-4,0 0-7,0 0-14,-9 5 0,-4-7-2,-7-10 1</inkml:trace>
  <inkml:trace contextRef="#ctx0" brushRef="#br0" timeOffset="15843">0 3272 10,'0'0'9,"0"0"0,0 0 0,0 0-1,10 4-2,-10-4-1,11 3 1,-11-3-1,20 4 1,-7-4-1,5 3 2,6-3-2,4 2-1,6-2 1,3 2-1,8-3-1,8 4 1,8-3-1,7 3 0,6 2 0,6-2-1,2-4 1,8 3-1,1-2 1,1-1 0,1 1 0,3-1 0,-1-5-1,2 5 1,-3 1-1,-1 0-1,-5 0 0,-1 0 0,-8 1 0,-3-1 0,-6 1 0,-6 0 0,-7 0 0,-2 0 0,-9 0 0,-4 0 0,-12-1 0,-6 1 0,-6-1 0,-7 0 0,-11 0 0,10 0 0,-10 0-1,0 0 1,0 0-1,0 0 1,0 0 0,0 0-1,0 0 1,0 0-1,0 0 1,0 0-1,0 0 0,0 0 1,0 0-1,0 0 0,0 0 0,0 0 0,0 0 0,0 0 0,0 0 0,0 0 0,0 0 2,0 0-2,0 0 0,0 0 1,0 0-1,0 0 0,0 0 0,0 0 0,0 0 0,0 0 0,0 0 0,0 0 0,0 0 0,0 0 0,0 0 0,0 0 0,0 0 0,0 0 0,0 0 0,0 0 0,0 0 0,0 0 0,0 0 0,0 0 0,0 0-1,0 0-1,0 0-2,-13-2-6,1 2-18,-9-1-2,0-5-1,-1-6-1</inkml:trace>
  <inkml:trace contextRef="#ctx0" brushRef="#br0" timeOffset="33899">3759 21 3,'-2'-10'10,"2"10"-1,0 0-2,-5-11-1,5 11-1,0 0-1,-6 17 0,1 4-2,0 3 1,-3 7 0,0 10 0,-3 5 1,-3 9 1,0 2-1,-3 1 1,-1-2-2,-2-4 0,1-5 0,0-8-2,3-10 0,3-8-4,2-10-6,1-11-1,4-10 0,0-11 0,-2-6 1,-2-7 1,-2 0 2,-3-3 2,-4 2 7,-2 5 2,-2 9-1,-2 10 0,-1 9 0,-1 8-2,4 8 0,1 6 0,5 6 0,5 2 2,6 0 0,9 1 2,5-7 1,10 0 1,1-7 1,7-1-2,1-7 0,4-2-2,2-5 0,1-1-2,-1-3-1,0-1 0,1-2-1,2-3 0,0 0 0,1-2 0,-4-3 0,2-2 0,-1-3 0,-1-5 0,1-2 0,-3 1 1,-6 0 1,0 3-1,-6 1 1,-2 6-1,-5 1-1,-3 7 0,-9 8-1,0 0-2,10 4-3,-10-4-6,3 21-16,-2-5-1,-2-5 0,2-2 0</inkml:trace>
  <inkml:trace contextRef="#ctx0" brushRef="#br0" timeOffset="36833">7515 3744 10,'10'-3'13,"-10"3"-7,0 0-3,15-6 2,-15 6 2,9-3 2,-9 3 1,0 0 0,0 0 0,9-2 0,-9 2-2,0 0-3,0 0-3,0 0-1,1 9-1,-1-9 0,-2 19 1,0 0 0,-3 4 1,-3 10 1,-6 7 0,-2 9 0,-9 6 0,0 7 0,-6 0 0,2-1-1,-1-6-1,3-5 0,1-10-2,3-10-1,4-9-3,0-17-6,7-10-6,0-11-1,4-8 0,-3-9 2,7-4 3,-5-7 4,1-1 5,-3 3 8,-4 4 5,-4 6 2,-3 9-1,-3 9 0,-3 8-3,1 11-2,4 8-2,3 11 0,8 5 1,7 10 1,8 1 1,12 6 1,4-1 1,11 5 0,5-5-1,8 1 0,-1-7-1,6-2-2,-2-5-1,3-1-1,2-8 0,103-12-10,-81-9 0,-1-13 1,9-9-1,9-19 10,-6-8 1,-4 1 0,-10-4-1,-104 10 11,70 1-2,-3 13-1,-14 4 1,-19 23-12,0 0-6,0 0-2,0 0-12,-20 12-11,0-3 0,-5-4 0,-4-8 0</inkml:trace>
  <inkml:trace contextRef="#ctx0" brushRef="#br0" timeOffset="39998">1823 5227 13,'-10'-11'14,"10"11"-5,0 0-1,0 0-2,0 0 1,0 0-2,0 0 0,0 0 0,0 0-1,0 0 1,0 0 0,0 0-1,-7 9 0,7-9 0,-8 19-1,0-2 0,0 8 0,-8 4 1,0 7 0,-6 6-1,-2 8 0,-7 3 1,0 4-2,-4-4 1,0 2 1,0-3-2,3-3 0,5-9-2,3-5-1,7-6-3,4-9-3,11-4-9,2-16-12,10 4 1,0-14-1,-1-13 1</inkml:trace>
  <inkml:trace contextRef="#ctx0" brushRef="#br0" timeOffset="40378">1336 5641 19,'0'0'22,"-4"12"-1,4-12 0,0 0-13,0 0-7,-4 14-1,3-3 0,-1 3 1,0 6 2,-1 2 1,-3 6 2,1-2 0,3 7 0,0-3-1,4 4 0,1-6 0,6-1-2,2-5 0,10-4 0,2-9-1,7-6-1,5-10 1,5-6-1,2-5 0,2-4 0,3-5 0,-2-2-1,-2 0 2,-1 1-1,-6 3 0,-3 2 0,-6 2 1,-3 4-1,-6 3 0,-5 5 0,0 3 0,-13 6-1,0 0 0,0 0 0,0 0-1,0 0 0,0 0-1,0 0-1,0 0-4,0 0-9,0 0-13,0 0-2,13-8 1,3 0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0:43.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 3,'0'0'10,"0"0"0,0 0 0,0 0-3,0 0-2,0 0-1,18 0 1,-5-1-2,0 0 2,8 0 0,5 0 0,2-2 1,9 2-1,9-1 1,4 2-1,8-2 1,11 2-2,1-1 1,6 2 0,5-2-1,0 1 0,-2-2 0,3 2 0,-3-2-1,3 1 0,-4-2-1,-2 3 0,-3 0-1,6 0 0,-2 0 0,1 2 0,2-2 0,0 2 0,2 0 1,0 1-1,-1-1 0,-1 2 1,1 0 0,-1 1-1,-3 0 0,1-1 0,-2-1 1,1 0-1,0-1 0,-1 0 0,-3-2 0,0 2 0,2-1 0,0 1-1,2 0 1,2 1-1,3-1 1,5 0-1,1 0 1,2-1 1,-2 0-2,2 0 1,-3 0 0,-1 1 0,-3-2 0,-2 2 0,-3-1-1,-3-1 1,-5 0-1,-2 0 1,-4 0 0,-6-2-1,-7-2 1,-4 1 0,-7-1-1,-1 0 1,-2 0-1,-5 0 0,0 2 1,2-2-1,-3 0 0,0 1 0,0 0 0,-3 0 1,-3-1-1,-4 1 0,-2 0 0,-6 1 0,-4 0 0,-9 2 0,13-3 0,-13 3 0,0 0 0,0 0 0,0 0 1,0 0-1,0 0 0,0 0 0,0 0 1,0 0-1,0 0 0,0 0 1,0 0-1,0 0 0,0 0 0,0 0 0,0 0-1,0 0 1,0 0-1,0 0-1,0 0 1,9-2 0,-9 2-1,0 0-1,0 0 0,0 0-5,0 0-7,0 0-14,0 0-2,0 0-2,-16-12 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3.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0 145 2,'74'-28'3,"13"1"-1,-1 2 1,0 3-1,-9 6 0,-8 4 1,-8 4-1,-2 4 1,-2 4 0,-10 3 1,-1 4 0,-9 4 0,-1 2 0,-7 5 0,-1 1-1,-3 1 2,0-1 0,5 0 0,6-6-1,14-7 1,13-5 0,16-6-1,11-4 1,11-5-3,5-1 0,1-1-1,-2 3 1,-4 2-2,-8 2 1,-11 2 0,-8 3-1,-10 1 1,-6 3 0,-13 3 0,-5 4 0,-6 0 0,-9 4 0,-3 2-1,-2 4 1,-1 3-1,6 0 1,12-3 1,18 0 0,17-6 1,23-1-1,18-6 1,21-2 0,11-4-1,9 0 0,0-1-1,-5 0 0,-10 0 0,-8 3 0,-14-1 0,-14 2 0,-10 0 0,-8-1 0,-11 2 0,-8 3 0,-13 1 0,-6 1-1,-8 3 0,-2 1 1,1 0-1,2 2 1,8-1-1,7-2 1,12-2 0,6-1 0,7-3-1,4 0 1,-2-2 0,0-2 0,-6-1 0,-3 0 0,-4-5 1,4 0 0,0-3 0,5 0 0,3-4-1,3 1 1,3-1-1,-2 0 0,-4 2-1,-10 2 1,-11-1-1,-10 3 0,-13 2 0,-11-2-4,-5 5-18,-21 2-7,0-14-2,-20-3 0</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5.8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 5,'0'0'4,"14"2"2,-2-4 1,2 1 2,6 0 2,3 0 1,6 2 0,7 0 1,8 3 0,7-3-2,15 6-2,9-3-1,15 4-1,11-3-2,16 4-1,11-4 0,12 2-2,9-3 0,12 0-1,5-2 0,7 1-1,5-2 1,5 1-1,0 1 0,0-1 0,2 1 0,1 0 0,-2 0 0,-1-1 1,-5-1-1,0 3 0,-2-1 1,-3 2 0,-6 0 0,-5 4 0,-7 0 0,-4 4 1,-3-2 0,-7 2 0,-9-1-1,-2-2 0,-15-2-1,-5-1 1,-9-4-1,-8 0 1,-14-1 0,-13-1 0,-13-2 0,-53 1 1,73-4 1,-73 4 0,0 0-2,42-2 1,-42 2 0,0 0-1,0 0-1,0 0 0,0 0 0,0 0 0,0 0-2,0 0 0,0 0-4,0 0-13,0 0-13,0 0 0,0 0-1,-38-30-1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5.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0 7,'0'0'15,"0"0"-1,-9 1-9,9-1-3,0 0 0,0 0 0,7 1 0,-7-1 1,22 3 2,-3-1 0,9 0 2,9 1 1,14-1 1,17 0-1,17 0 0,16-2 0,21 1-3,21-1 0,16 0-2,19-1-1,15 0-1,14 1-1,13-1-1,11 1 1,11-1 1,9 0 0,7 1 1,9-1-1,5 1 1,3-1-1,0 1 0,-3 0 0,-3-1-1,-9 1 0,-11 0 0,-16 1 1,-10-1-1,-19 0 1,-16 1 0,-19 0 1,-16 0 0,-18 0 0,-14-1 0,-21 1-1,-15 0 1,-20-1-1,-11 1-1,-16-1-1,-14 0-1,-7 1-3,-17-1-9,2-2-14,-2 2-2,-23-4 1,3 1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122 0 11,'70'56'8,"-70"-56"1,64 72 1,-32-30 0,1 8-1,-4 5-1,5 6-1,-4 4-1,-6 6-1,3 1 1,-7 5-1,-1 0-1,-5 4 1,-6-3 0,-3 1 0,-7-2-1,3-1 1,-11-3-1,3-1 1,-12-5-1,0-6 1,-4-2-1,-2-3 1,-2-7 0,-5 0-1,-3-6 0,-1-2-1,5-4 0,-6-1 0,3-7-1,-2-4 0,3-2-1,1-4 0,8-5-1,2-4-2,3 0-2,9-10-9,1 1-19,9-1 1,-9-16-3,8 0 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7.6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620-7 17,'-12'2'20,"12"-2"0,0 0 0,0 0-17,0 0-4,0 0 0,0 0 1,-1 14 2,-2 2 3,-5 2 0,-4 10 1,-6 5 1,-2 11 1,-8 5-1,1 9 0,-6-1-2,6 5-1,-1-1-2,6-6-3,4-5-5,2-9-9,7-11-12,4-10-1,5-20 1,0 0-1</inkml:trace>
  <inkml:trace contextRef="#ctx0" brushRef="#br0" timeOffset="300">43 443 12,'-20'29'24,"9"9"-1,2-2 0,6 6-12,5 6-3,4 0-2,9 1-1,0-2-1,8-2 0,1-10 0,5-3 0,0-9 1,7-3-1,1-12 0,6-2-1,1-10-1,4-2 0,1-7 0,3-5-1,3-6-1,-1-2 1,-3-4 0,-2-1 0,-3-2 0,-5 1 1,-7 1-1,-3 1 1,-8 1-2,-3 8-1,-4 7-3,-4-2-8,5 6-16,2 1-2,1-2-2,5-2 2</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4.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0 405 11,'0'0'11,"0"0"-1,0 0 0,0 0-1,0 0-1,0 0-3,0 0-1,0 0-2,6 11 0,-5-2 0,1 4-1,1 5 1,1 3 0,1 5 1,1 4 0,1 0 1,1 1-1,-1-3 0,3-1-1,-2-5 1,2-1-1,0-8 0,-1-3 0,-9-10 0,17 11 0,-8-13 0,3-3 1,2-8-1,1-3 0,2-7 0,0-2-1,-2-5 0,3 1 0,-1-1-1,-1 3 1,-2 3-1,-1 3 0,-1 5 1,-1 4-1,1 1 0,-1 4 0,-11 7 1,15-7-1,-15 7 0,16 10 0,-8 3 1,0 5-1,2 3 1,-3 6 0,1 2 0,-1 1 0,1-1 0,-1-2 0,3-3-1,4-5-2,3-1-4,3-11-10,5-5-11,5-1 0,2-8-1,3-1 0</inkml:trace>
  <inkml:trace contextRef="#ctx0" brushRef="#br0" timeOffset="570">753 679 17,'-11'3'22,"11"-3"1,-12 1-11,12-1-5,-7-19 0,7 0-2,6-3-2,0-4-1,6-3-1,3 0 0,4-1 0,2 3 0,3 4 0,-3 6 0,2 5 0,-1 5 0,-5 4 0,1 6-1,-1 5 1,-5 5 0,-2 3 0,1 2 1,-5 4 1,-4-3 0,3 3 1,-8-2 1,0 1-1,-8-4 1,-3 0-1,-6-5 1,-2 1-2,-5-3 0,-3-2-1,-4-2-1,-1-2-1,4-3-1,1-2-1,10 2-6,0-10-14,9-2-8,10-3-1,8-6 0</inkml:trace>
  <inkml:trace contextRef="#ctx0" brushRef="#br0" timeOffset="1161">1652 383 15,'14'-9'16,"-4"9"-12,1 3-1,0 3 0,-1 5 1,1 3 1,-3 6 0,-1 3 0,-2 6 1,-1 0 1,-1 5-1,-3-3 1,1-1-1,-3-4 0,1-3-2,-1-6 1,0-3-2,2-14 1,-3 13 0,3-13-1,0 0 0,0 0 0,-5-15-1,1 1-1,0-4 0,1-3-1,1-2-1,2-1 0,1-2-1,4 3 0,3 1 1,7 6-1,0 4 1,8 4-1,4 1 1,6 5 0,5 2 1,7 2-1,4 2 1,4 0 0,4-2 0,0-1 0,-2-2 0,-2-3 1,-4-3-1,-8-1 0,-5-1 1,-8-3 0,-7 2 0,-7-1 0,-5-2 0,-7 2 0,-6-1 0,-7 3 0,-1 1 0,-6 2-1,-1 4 0,-6 2 1,-2 6-2,-3 3 2,-1 5-1,-1 4 0,1 4 1,1 2-1,4 3 1,5 2-1,8 1 1,7-2 0,9-1-1,9-4 0,10-5 0,10-4 0,7-9-2,7-6 1,3-8-2,5-6 0,-1-4 1,2-2-1,-7-4 0,-2 2 1,-10 3 1,-5 3 0,-7 3 1,-6 6 0,-4 4 0,-14 4 1,13 10 0,-10 3 0,1 6 1,-2 4 1,4 4-1,-2 1 1,4 2 0,1-2-1,5-3 0,2-4-3,4-10-6,8-10-17,5-5-4,-1-14 1,5-5-1</inkml:trace>
  <inkml:trace contextRef="#ctx0" brushRef="#br0" timeOffset="2063">3359 0 35,'3'19'25,"-3"-19"0,3 14-1,1-2-22,0 8-1,0 7 1,-4 8 1,0 11 1,-2 11 0,1 10-1,-4 7 1,1 6-2,-1 1 0,2-1-1,1-5 0,1-7-1,0-11 0,-1-10-1,-1-12 0,-3-8 0,-3-8 0,-5-9 0,-4-7 0,-4-7 0,-5-6 1,-1-6-1,-2-4 2,3-1 0,2-3 0,6 1 0,6-3 0,7 2 0,10 1-1,9 1 0,12 2-1,9-3 0,13-2 0,7 0 0,10 2-1,6 2 1,3 4 0,2 2 0,-1 5 0,-4 5 1,-6 5 0,-9 3 1,-9 5 0,-10 4 1,-11 3 1,-8 4 0,-8-2 0,-5 4 0,-5-1 0,-1 0-1,-1-5 0,2 0-2,4-2-1,-3-13-2,15 13-3,-2-17-7,7-4-13,6-1-4,3-11 1,5-3-1</inkml:trace>
  <inkml:trace contextRef="#ctx0" brushRef="#br0" timeOffset="2673">4707 480 30,'-10'2'24,"-8"-6"0,1 2 1,-7 1-22,-6 2 0,-4 4 0,-9 1 1,0 7 1,-6-1 1,5 8-1,-3-1 0,6 5-2,3-2 0,7 2-2,7-1 0,7 0-1,11-2 0,9-1-1,16-2-1,8-6-2,13 0-2,6-10 0,10-1-1,1-11 0,7-1 0,-1-10 0,-5 1 1,-6-4 2,-4 2 2,-8 1 1,-5 5 1,-5 4 1,-5 3 1,-6 7 0,1 3 0,0 3 1,-4 4 0,4 4 0,-5 0 0,3 3 0,-3 0 0,2 3 0,-5-2 0,0 3 0,-5-3 1,-3 1-1,-4-2 2,-3 1-1,-6-2 0,-3-2 0,-5-3-1,-4-1 0,-3-4 0,1-1-2,-1-5 0,2-2-1,4-4-1,3-4 0,7-3-1,8-6 0,10-2-1,8-8-3,11 1-3,5-11-5,15 2-2,2-9-2,12 2 1,-2-8 2,3 4 1,-4-2 4,-3 5 5,-5 4 6,-7 5 3,-7 7 3,-6 7 0,-8 9 0,-6 2 0,-4 9 1,-5 4-1,-3 9 1,-9 9 1,-2 11-2,-6 7-1,2 12 1,-5 7-2,1 11-1,-2 4-1,2 3-1,1-5 0,2-3-1,1-9 1,3-8-1,-1-9 1,-2-11-1,-3-12 0,-3-7 0,-2-11 0,-2-8-1,-1-6 0,0-5 0,4-4-1,2-2 0,10-1 0,6 0 0,8 4 0,8 1 0,8 5-1,4 1 1,5 5 0,6 0 0,1 3-1,3 3 2,-1 0-1,0 5 1,-2 4 1,-4 4 0,-5 3 1,-4 6 0,-5 1 1,-4 7 0,-8-1 0,-5 5 0,-5-4 0,-2 3 0,-4-6-1,1-4 0,-1-3-1,-2-5-3,6-9-8,1 9-16,-1-9-4,16-16 1,0 0 0</inkml:trace>
  <inkml:trace contextRef="#ctx0" brushRef="#br0" timeOffset="3825">6108 815 38,'-21'0'23,"-5"-11"-3,9-5 1,-1-8-22,7 0-5,5-4 0,8 3-1,7-2 4,7 4 2,8 5 3,3 7 0,8 6 1,1 8-1,1 8 0,-1 2-1,-5 8 2,-6 4 0,-2 4 2,-6-3 1,-9 4 1,-7-5 0,-5 2 1,-7-6-1,-1-3 0,-4-5-1,-4-3-2,-1-7-2,0-3-1,0-5-3,-1-7-3,6 1-5,-3-7-9,5-2-11,6 0 0,5-4 0,8 2 1</inkml:trace>
  <inkml:trace contextRef="#ctx0" brushRef="#br0" timeOffset="4226">6560 577 30,'0'0'24,"-3"21"0,-2-11 1,2 3-22,-3 5-1,-1 0 2,0 6 1,-1-1 0,2 2-1,1-3 1,5 0-1,2-4-1,8-1-1,5-6-1,6-5-1,5-7 0,2-5-1,3-6 1,1-5-1,3-5 0,-3-2 0,2 0 1,-5-1 0,0 4 0,-2 2 1,-2 6-1,-2 1 0,-4 8 1,-2 4 0,-5 3 0,4 9 1,-7 0 0,-3 9 0,0 3 1,1 7-1,-5 3 1,1 5 0,-5-1 0,0 2-1,0-2 0,3-4-1,0-2-3,-5-8-13,3-4-15,2-10-2,-1-10-1,-10-17 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1:48.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3,'0'0'5,"0"0"-1,0 0 1,0 0 0,0 0 0,12 9 0,-12-9 0,14 6-1,-14-6 1,21 8-2,-3-5 1,1 2-1,4-1 0,3 1 1,5-1 0,2-1 0,6 0-1,4-1 1,0 1-1,3-2 1,2 1-1,2-2 1,3 1-1,-1-2 0,3 1 0,-2-2 0,7 1 0,0 0 0,5 2-1,-1 0 0,0 1-1,1 0 0,0 0 0,3 2 0,-1-1-1,-1-1 1,2 1 0,3-1 0,2 1 1,3-1-1,-1 1 0,2 0 0,0 1 1,-1-1-1,1 1 0,-1 0-1,0 0 1,-1 0 0,1 0-1,-5-1 1,2 1-1,-2-3 0,-3 2 1,-5-3-1,0 2 1,-2-3-1,-3 3 1,2-2-1,-3 0 1,0 0 0,0 0 0,2 0 0,1 0 0,-2 0-1,2 1 1,-1 4 0,4-4 0,-2 5 0,5-4 0,-5 4-1,4-6 1,2 7 0,3-6 0,0 1-1,2 5 1,4-5 0,0 6-1,6-4 0,-3 6 0,5-5 0,0 4 0,2-3 1,0 0-2,-2-2 1,-1 0 0,-1-2 0,-1 0 0,-7-2 0,-1-1 1,-6-1-1,-5-1 0,-3 0 0,-3-1 0,0-1 0,-2 1 0,1 0 0,1 0 1,-3 2-2,0-1 2,0 1-1,-5 0 0,-3 1 0,0-2 1,-8 0-1,-4-2 0,-1 1 0,-4-1 0,-1-1 0,-2-1-1,-2 1 1,-4 0 0,1 2 0,-1 1-1,-3-1 1,-1 1 0,-2 2 0,-4 0 0,-9 1 1,15-3 0,-15 3-1,0 0 1,0 0 0,0 0-1,0 0 1,9-6-1,-9 6 1,0 0-1,0 0 0,0 0-1,0 0 0,0 0-3,0 0-4,0 0-12,0 0-9,0 0-3,-13-5 2,8-5-2</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5.1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520 7 8,'0'0'16,"0"0"-2,8-11-4,-8 11-5,0 0-3,0 0-1,0 0 0,0 0 0,0 0 0,0 0 2,-7 14 1,4-4 1,-5 6 0,1 7 1,-9 5 1,-2 9-1,-8 5-1,-1 4 0,-5 0-1,0 2-1,-2-5-2,2-6-1,2-6-4,2-7-5,5-8-11,4-5-4,-4-13 0,6-3-1</inkml:trace>
  <inkml:trace contextRef="#ctx0" brushRef="#br0" timeOffset="280">21 280 14,'-18'-13'16,"18"13"-6,-6 15-4,6-1-3,4 3-1,1 4 1,3 3 2,2 0 0,2 1 2,0-1-1,-1-2 3,-2-3-2,0 1 0,-1-5 0,1 2-2,-2-4 0,6-1-1,-3-4 0,7 3-2,0-6 0,7-1-1,0-4 1,4-2 0,3-5-1,-1-4 1,2-5-1,0-2 1,-1-3 0,-1 1 0,-4-2 0,-1 3-1,-6 0 1,-1 4-1,-5 3 0,0 3 0,-13 9-2,14-12-3,-14 12-5,0 0-9,0 0-10,0 0-3,-22-1 2,5-8-1</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84 4,'-13'-9'15,"13"9"0,-4-18-14,9 8-3,3 0 0,1 0 0,5 0 1,5 2 2,3 2 0,2 3 1,2 4 1,-2 5-1,1 5 1,1 6-1,-7 4 0,-2 6 0,-4 2 0,-3 3 0,-5-2 2,-6-3 1,-3 0 2,-9-7 0,-1-1 1,-9-11 1,0 2 0,-4-11-1,3 0-2,1-7-1,8-3-2,5-6-1,5-1-2,7-3 1,6-1-1,7 1 0,3-2 0,3 3 0,4 3 0,-1 5 0,4 2 0,-1 5-1,-1 4 1,-1 4-1,-3 5 0,-5 4 1,-8 2 0,-6 5 0,-7 1 0,-8 1 1,-8 3 1,-7-4 0,-7 1 0,-5-4 0,4-1 0,0-4 0,5-5-2,9 0-6,5-7-17,16 0-5,7-13 0,8-3-1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8.9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670 0 2,'0'0'4,"0"0"2,0 0 1,0 0 1,0 0 0,0 0 0,-1 10 0,1-10-2,-5 16-1,2-2-1,-4 8-1,0 4 0,-6 11 0,-2 3 1,-7 7 0,-5 8 1,-4 0-1,-3 0-1,1-3-1,1-3 0,2-9-1,5-5-2,7-9-4,2-9-7,3-11-10,13-6 0,-19-12-1</inkml:trace>
  <inkml:trace contextRef="#ctx0" brushRef="#br0" timeOffset="300">101 295 0,'-12'12'14,"-1"1"-3,2 12-5,0 6-3,0 5 2,-1 3 1,0 0 0,0 0 1,8 0 0,1-5 1,2-5 0,8-2 0,0-8 0,13-2-3,5-6 1,7-5-2,4-4-1,7-4-2,4-6 1,0-2 0,2-5 0,-3-2 1,-6-2 0,-2 4 0,-9-4 1,-3 2-1,-7 2 0,-1 2-2,-5 2 0,-2 2-1,-1 1-1,-10 8-3,15-9-7,-15 9-12,0 0-5,0 0 0,-9-11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9:21.6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1,'0'0'5,"0"0"1,0 0-1,11 8 2,-11-8 0,17 5 0,-3 1-1,5 0 0,2 0-1,4 0 0,5 1-1,5 0 2,1 0-1,7-2 1,1-3 0,8 0 0,1 0 0,7 1-1,5-3-2,7 4 0,5-2-1,4 2 0,4-1-1,2 2 0,4-3 0,4-1 0,1 0 0,2-4 0,-6 1 0,-1 3 1,-4-2-1,-3 1 0,-8-1 0,-8 2 0,-12-1 0,-8 4 0,-7-4 0,-6-5 0,-9 3 0,-5-3-1,-5 3 1,-2-3 0,-3 5-1,-2-5 1,-9 5-1,12 0 0,-12 0 1,0 0-1,10 0 0,-10 0 1,0 0-1,0 0 0,0 0 1,0 0 0,0 0 0,0 0 0,0 0 0,0 0-1,0 0 1,0 0 0,0 0-1,0 0-1,0 0 0,0 0 0,0 0-2,0 0-1,0 0-5,0 0-7,0 0-10,0 0-1,-15-3 1,15 3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9:55.4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284 1061 2,'0'0'3,"0"0"0,0 0-2,0 0-1,0 0 1,0 0-1,0 0 0,0 0 0,0 0 0,-4-9-2,4 9 0,-14-5-1</inkml:trace>
  <inkml:trace contextRef="#ctx0" brushRef="#br0" timeOffset="461">0 1020 23,'0'0'7,"0"0"1,0 0 0,0 0-2,0 0-2,0 0-1,0 0-1,0 0 0,0 0 0,0 0 0,0 0 0,0 0-1,0 0 0,0 0-1,0 0 1,0 0-1,0 0 1,0 0 1,0 0 1,0 0 0,0 0 1,0 0-1,10 5 0,-10-5-1,0 0 0,9 5-1,-9-5 0,9 5-1,-9-5 1,14 3 0,-14-3 0,17 1 0,-5-2-1,1 1 1,3-1 0,-1 1 0,5 1 0,0 1 0,3 0 0,0 2 0,4 2 1,1-1-1,0 0 0,3 1 0,-2-1 1,2 1 0,-2-1 0,2-1-1,-1-1 1,0 1 0,1-3 0,2 2 0,0-3-1,0 2 1,0-1-1,1-1 1,-2-1-1,1 0 1,-1 0-1,0 1 0,0-1 0,1-1-1,1 2 1,1 0-1,-1 0 0,0 2 1,0-1-1,-1 0 0,1 0 1,0 2 0,1-3-1,1 2 1,-1-2 0,0 1 1,0-1-1,1 2 0,0-1 0,3 0 0,-1 1 0,1-2 0,-1 1 0,3 0 0,-2-2-1,-1-1 1,-1-1 0,-3 1-1,-2 0 0,-1 0 1,2-1-1,0 2 0,1-1 1,0 1-1,0-1 0,1 0 0,2-1 1,2 2-1,-2-2 0,2 2 0,2-1 0,-1 2 0,0 0 0,0 0 1,-2 0-1,-4 2 0,-4-2 0,-4 0 0,-5 0 0,-1 0 0,-2 0 0,-1 2 0,-1 0 0,-1 0 0,-2 0 0,-1 0 1,-2 0-1,-10-2 0,14 1 1,-14-1-1,0 0 0,0 0 0,0 0 0,10 2 0,-10-2 0,0 0-1,14 3 2,-14-3-1,9 1 0,-9-1 0,0 0 0,9 0 0,-9 0 0,0 0-1,0 0 1,0 0 0,0 0 0,0 0 0,0 0 0,0 0 0,0 0 1,9 3-1,-9-3 0,16 0 0,-1 1 0,8 1 1,10 1-1,9 2 0,8 0 0,9 0 0,7 1 0,6 0 0,4-1 0,2 1 0,0-1 0,1 1 0,-2-1-1,-1 2 1,-4 4 0,-4 0 0,-6 1 1,-5 1-1,-10-3 0,-9-1 1,-10 1-1,-6-2 1,-9-6 0,-4 0-1,-9-2 0,0 0 2,0 0-4,0 0 2,0 0-1,0 0 0,-12 0 0,12 0 0,-14-2 0,3 1-1,1 0 1,-2-3-2,-3 3 0,-5-7-2,-1 7-2,-10-5-3,0 7-3,-9-3-7,-1 1-8,-3 2 0,-5-3 2</inkml:trace>
  <inkml:trace contextRef="#ctx0" brushRef="#br0" timeOffset="2133">3019 1192 7,'0'0'1,"-9"-9"-5</inkml:trace>
  <inkml:trace contextRef="#ctx0" brushRef="#br0" timeOffset="2214">2967 1175 0,'15'-9'0</inkml:trace>
  <inkml:trace contextRef="#ctx0" brushRef="#br0" timeOffset="3425">3134 1154 9,'0'0'11,"0"0"-1,0 0-2,0 0-3,0 0 0,0 0-1,0 0 0,0 0 0,0 0 2,0 0 0,0 0 1,0 0 0,0 0 0,0 0-1,0 0 0,0 0 0,-1-12-2,1 12 0,-2-13-1,2 13 0,-1-18 0,1 6-1,2 0-1,0-4 1,0-3-1,0-7 0,0-4 0,-2-4 0,0-2 0,-3-4 0,0-3 0,0 0-1,1 1 1,1-7-1,1 5 1,1 1-1,2 0 0,1 4 0,0 1 0,0 2 1,-1 4-1,-2 9 0,1 0 1,-1 5-1,-2 1 0,0 3 1,0 1-1,0 1 1,0-1-1,0-1 0,1 1 0,-2 1 0,2 0 0,-1 2 0,1 10 0,-2-15 0,2 15 0,0 0 0,0 0 0,0 0 0,0 0 0,0 0 0,0 0 0,0 0 0,0 0 0,0 0 0,0 0 1,0 0-1,0 0 0,-6-10 0,6 10 0,0 0 0,-8-9 0,8 9 0,-19-15-1,1 7 1,-4-1 0,-5-1-1,-8-1 1,-6 0 0,-5 2-1,-5 0 1,-7 2 0,-5 2 0,-4 0 0,-10 2 0,-4 1-1,-7-2 1,-5 1 0,-5-2 0,-3 0 0,-2-1 0,-5 0 0,2 0 0,-2-1 0,4 1-1,0 0 1,-2 0 0,1 0 0,-2 0 0,2 0 0,1-1 0,3 2 0,2 0 0,1 1-1,5 2 1,4 2 0,9 1-1,8 2 1,7 2 0,7 2 0,8-1-1,8 2 1,9-3 0,8 0 0,6-2 0,7 0 0,3-1 0,9-2 0,-10 2-1,10-2 1,0 0-1,0 0 0,0 0 0,0 0 0,1 13 1,-1-13 0,3 10-1,-3-10 1,3 15 0,-3-15 0,5 21 0,-4-8 0,1 3 0,0 2 0,0 5 0,-1 2 0,0 4 0,0 4 1,0 2-1,0 4 0,0 1 0,1 7 0,1 0 0,3 2 0,2 0 0,0 3 0,0-1 0,4-1 0,-1-1 1,0-4-1,-1-5 0,-2-2 0,-1-3 0,-3-5 0,1-5 0,-2-3 0,-1-3 1,-1-4-1,0-2 0,-1-3 0,0-10 1,0 12-1,0-12 0,0 0 1,0 0-1,0 0 1,0 0 0,0 0 1,0 0-1,0 0 0,0 0 1,0 0-1,0 0 1,0 0-1,0 0-1,0 0 0,4 10-5,-4-10-15,0 0-8,-10-13-2,-3-1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20:23.6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339 21 6,'0'0'15,"-9"-10"-7,0 7-1,-1 1-1,-4 1-1,-2 2-1,-1 4 1,0 2 0,-3 5 0,0 1 1,-2 7-1,2 1 0,-1 7 0,1 1-2,3 3-1,2-3 0,4 3 1,3-4-1,7-1 1,8-8 1,9 1 0,5-9 0,10-1 0,3-8-1,10-2 1,0-7-1,5-3 1,-7-2-2,0-5 0,-11-3 0,-6-3 0,-7-4 0,-7 0 0,-9-4 0,-7 1 0,-6-2 0,-3 2 0,-2 2 0,0 6-1,-8 3 0,-1 7 0,-5 8 0,-1 7-1,-4 10 0,-4 7-1,-2 7-1,-4 3-1,7 12-8,-4-2-17,9 2-2,8-4 0,6-1-1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09.6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2892 0 4,'-7'10'9,"7"-10"-1,-13 17-3,0-3-2,-3 2-1,-7 4 1,-7 5 1,-7 4 1,-9 5 1,-10 5 1,-9 8 1,-10 6 0,-6 7 2,-8 2-1,3 3 0,0-4-3,6-1 1,6-5-3,11-7 0,11-11-2,12-8 0,12-8-3,4-6-1,12-5-1,1-10-4,11 0-4,1-21-1,6 0-8,2-7-5,-1-10 2</inkml:trace>
  <inkml:trace contextRef="#ctx0" brushRef="#br0" timeOffset="340">1815 276 1,'-14'16'7,"-3"2"1,0 6 0,-1 4 2,1 3 1,-4 5 1,-2 6-1,0 3 0,-6 2-1,1 3-1,-6 0-1,3 0-1,-2-3-2,7-2 0,3-9-1,8-2-2,10-7 1,16-6-1,18-6-1,20-5 0,15-8 0,14-2 0,11-4 0,6-8 1,2 1-1,-5-1 0,-10-2 0,-13 2 0,-12 1 0,-11 3 0,-13-1 0,-7 9 0,-12-5 0,-2 5 0,-12 0 0,0 0 0,0 0 0,0 0 0,0 0-1,0 0 1,0 0-2,-10-1-1,10 1-4,-16-4-14,4 2-9,-2-4-2,-5-7 2</inkml:trace>
  <inkml:trace contextRef="#ctx0" brushRef="#br0" timeOffset="43502">1729 2124 3,'0'0'5,"-12"-9"1,12 9 1,-7-9 3,7 9 1,-12-19 0,5 8-2,1-3 1,-1-6-2,-1-3-1,-2-3-3,-1-4-2,-3-3 0,-2-3-1,-4-3 0,0 0 0,-6-1 1,-1 3-1,-4-1 0,-2 2 1,-4-3-2,-1 5 0,-3 1 0,-4-1 0,-2 2-1,-5 0 1,-2 3-1,-3 4 0,-1 1 0,-1 4 1,-1 0-1,0 2 1,1 3 0,3 1-1,2 0 2,3 2-1,7 1 0,0 0 1,7 3 0,5 1-1,4-1 0,2 3 0,6 2 1,5 1-1,2 1 0,13 1-1,-15 0 1,15 0 0,0 0 1,0 0 0,0 0 0,0 0 1,0 0-2,0 0 0,0 0-3,0 0-4,0 0-4,0 0-7,0 0-5,11-10 0</inkml:trace>
  <inkml:trace contextRef="#ctx0" brushRef="#br0" timeOffset="44123">204 1183 6,'-13'-3'18,"13"3"-2,0 0-3,12-10-3,4 4-4,7 0-3,7-2-1,9 0-1,6-1 0,3 0 0,2 1 0,-1-1 0,-4 4 0,-4 0 0,-7 2 0,-8 0 0,-8 1 1,-3 1-1,-15 1 0,12 0-1,-12 0 1,0 0 1,0 0-1,0 0 0,0 0 0,-20 0-1,7 0 0,-7 2 1,-6-1-1,-6 1 0,-4 0 0,-6 0 0,-5 1 0,-2-1 0,-1 1 0,0 1 1,5 1-1,0-1 0,4 1 1,5 3-1,7 0 0,3 2-1,3 0 1,4 0 0,4 2-1,4 0 1,2 1 0,2-2-1,3 1 2,4 4-1,2-3 0,7 3 1,5 1 0,2 1-1,5 3 1,4 0 0,3 3 0,4 1 0,2 0-1,0 4 2,0 0-1,1-3 0,-2 0 0,1-3 0,-5-2 1,-5-4 0,-2-1-1,-5-7 1,-5-3-1,-12-6 0,15 8-1,-15-8-4,0 0-12,0 0-8,-12 6 0,-3-11-1</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20:36.1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719-1 1,'0'0'4,"0"0"2,0 0 0,12-2 2,-12 2 1,0 0 2,0 0-1,10-2-1,-10 2-1,0 0-2,0 0-1,0 0 0,0 0-2,0 0-1,8 9 0,-8-9 0,4 13-1,-4-13 1,6 18 0,-1-5 0,2 3 1,0 1-1,1 4 0,-2 4 0,0 6 0,-1 3-1,-4 8 2,-4 7-2,-4 7 1,-5 4 0,-2 6 1,-5 1 0,-3 1 1,-4-1-1,3-1 1,-2-4-1,2-3 1,2-8-2,3-4 1,2-9-2,5-4 0,3-7 0,2-6 0,3-7 0,1-4 0,2-10 0,0 0 1,0 0-1,-1 9 0,1-9-1,0 0-1,0 0-5,-5-9-9,5 9-14,-7-18-3,-2 6 1,-2-3 0</inkml:trace>
  <inkml:trace contextRef="#ctx0" brushRef="#br0" timeOffset="791">92 912 12,'6'-12'13,"-4"-4"-9,2 3-1,0 0 2,0 2 2,-4 11 1,7-17 1,-7 17 2,0 0-1,10-8 1,-10 8-2,0 0-3,0 0-2,0 0-2,0 0 0,0 0-1,0 0-1,0 0 1,0 0 1,1 15 0,-1-5-1,0 4 2,-2 2-1,1 8 1,-3 3 0,0 7 0,-2 5-1,-1 7 0,-1 0 0,-1 3-1,1-2 1,1 1-1,0-4 0,3-2 0,2-8 0,3-5 1,4-4-1,4-2 1,6-8 0,9-6 0,8-4-1,11-10 1,8-4-1,11-8 1,8-6-1,7-8 0,1-1 0,2-1 1,-1-2 0,-3 3-1,-5-1 0,-4 6 0,-11 5 0,-5 4 0,-9 4-1,-7 4 1,-9 2-1,-7 3 2,-8 3-2,-11 2 1,10 0 0,-10 0 0,0 0 0,0 0 0,0 0 0,0 0-1,0 0 1,0 0-1,0 0 0,0 0 0,0 0 0,0 0 0,0 0 0,0 0 0,0 0-1,0 0 1,0 0 0,0 0 0,0 0 0,0 0 0,0 0 0,0 0-1,0 0 1,0 0 0,0 0-1,0 0 1,0 0-1,0 0 0,0 0 1,0 0-1,0 0 0,0 0 1,0 0-1,-13 5 0,13-5 0,-19 6 0,2 0 0,-6 2-1,-8 3 1,-6 0 0,-7 4 0,-7 0-2,-8 4 2,-5-4 0,-4 2 1,-4-1-1,-3-1 1,-2 1-1,1-2 1,1 1 0,5-3 0,5-1 0,11-1 0,6-3 0,9-1 0,11-2 0,8-3 0,6-1 0,14 0 0,-12-1 0,12 1 0,0 0 1,0 0-1,0 0 0,1-14 0,1 5 1,0-6-1,0-3 0,1-7 0,-1-8 1,2-6-1,-2-2 0,0-5 1,4-3-1,-1-2 0,2 1 1,2 4-1,3 3 0,-1 6 0,0 3 0,2 4 0,-2 7 0,-2 5 0,0 4 0,-4 4 0,-5 10 0,5-14 0,-5 14 0,0 0 0,0 0 0,0 0-1,0 0 1,0 0-1,0 0 0,0 0-1,-1 12-1,0 2-6,-7 1-15,-2 7-6,-3-1-2,-3-1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20:07.2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772 0 8,'-14'73'7,"-3"9"0,-3 11 2,-2 7-1,-3 12 1,-4 6-1,-5 11-1,-2 12-1,-7 10-1,-3 6-2,-4 6 0,-7 3-1,-3 4-1,2 2 1,1-3-2,2-7 0,9-7 0,5-12 0,10-15 0,10-11 1,8-13 0,11-14 0,8-13 0,9-12 1,8-9 0,9-7 0,8-5-1,4-5 0,6-6-1,2-5 0,0-3-1,3-4 1,1-3-1,-1-3 1,1-2 0,7-4 1,6-3 0,9-4 1,11-4-1,13-3 1,12-7 0,12-1-1,10-3 1,5-2-1,12-2 0,8-1 0,5 2-1,3 0 1,2 6-1,2-2 0,8 1 0,6-1 0,6 1 0,2-2 0,13-3 0,11-3 0,13-2 0,3 0 0,6 0 0,-1 5 0,0 2 0,-4 5 0,-5 5 0,-3 4 0,-4 4 0,-3 1 0,3 1 0,1 1 1,4 2-1,4-1 0,-2 3 0,-7-2 0,-3 2 0,-4-2 0,-5 1 0,-5-1 0,-10-1 0,-6-2 0,-3 0 1,-1 0-1,-9-1 1,-2 3-1,-6 0 1,-2-1-1,-5 1 0,-8-2 0,-7 0 0,-8-1 0,-6 0 1,-6-1-1,-9-1 0,-10 3 0,-9-2 0,-6 2 0,-9-3 0,-10 0 0,-8-3 0,-11-1 1,-8-3 0,-7-4 0,-9-2 1,-6-1-1,-7-1 1,-3 3-1,-3 0 0,-5 0 0,-1 2-1,1 1 0,-2-1 0,3 1 0,3-3-1,1-2 1,1-1 0,4-7 0,-1-3 0,2-3 1,0-7-1,-3-6 1,-1-7-1,-2-10 0,-1-6 0,-3-4 0,-1-4-1,-1-1 1,-2-1-1,0 1 0,-1 4 1,0 5 0,-3 1 0,-1 1-1,-2 0 1,-3 2 0,-3 0 0,0 2-1,-2 1 1,-4 2 0,3 4-1,-1 8 1,-1 3 0,1 4 0,1 6-1,1 3 0,0 3 0,-1 6 1,3 4-1,0-1 0,0 5 0,8 10 0,-14-15 1,14 15 0,-11-16 0,11 16 0,-18-17-1,6 5 1,-4 1-1,-7-4 1,-6-1-1,-5-2 0,-7 0 1,-12-5-1,-11-3 1,-11-1-1,-10-5 1,-11 0-1,-11-3 1,-13-2 0,-19-1-1,-3 0 1,-10 0-1,-7 2 0,-8 0 1,-6 1-1,-2 2 0,-3 3 1,1 1-1,-2-1 1,1 3 0,1 0-1,3 2 1,4 0 0,2 0 0,6 1 0,5 0 0,3 0-1,4 0 1,4 0 0,2 1 0,1 2 0,2 2-1,3 4 1,3 5 0,2 5 0,5 4 0,6 3 0,10 2 0,11-1 0,3-1 1,10 0-1,1-4 0,4-2 0,1-2 0,0 2 0,-3 1 0,-5 5 0,-4 6-1,-6 4 0,-3 9-1,-1 1 1,-1 4-1,-1 0 1,0-4-1,1-2 1,2-4 0,1-5 0,2-4 1,-2 0 0,-3 0 0,-5-1 0,-7 7 0,-4 2 0,-8 5 0,-8 5 0,-5 1 0,-1 2 0,-3-3 1,1-3-1,3-4 1,1-4 0,3-7 0,9-4 1,5-4-1,4-2 0,4-1 1,7 2-1,4 1-1,8 0 1,7 2 0,3 0-1,10 1 0,7 1 1,4 0-1,9 1 0,4 0 0,4 0 0,8 0 0,5 2 0,3-2 1,4-1-1,5-2 0,5 0 0,4 0 0,3-1 0,2 1 0,10-1 0,-15 1 0,15-1 0,-15 5-1,15-5 1,-15 6 0,15-6 0,-16 5 0,16-5 1,-11 4-1,11-4 1,0 0-1,-16 4 1,7 0-1,-4-1 0,-4 0 1,-4 0-1,-5 1 0,-1-1 0,-5-1 0,-1 1 0,-1 3-1,-2 0-5,0 6-16,0 6 0,-6-10-1,7-3-2</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10-07T22:33:18.438"/>
    </inkml:context>
    <inkml:brush xml:id="br0">
      <inkml:brushProperty name="width" value="0.05292" units="cm"/>
      <inkml:brushProperty name="height" value="0.05292" units="cm"/>
      <inkml:brushProperty name="color" value="#FF0000"/>
    </inkml:brush>
  </inkml:definitions>
  <inkml:trace contextRef="#ctx0" brushRef="#br0">18136 5189 1,'0'0'1418,"0"0"-257,-7-5-387,7 5-258,0 0-258,0 0-129,-12-7-129,12 7-129,0 0 0,-14-7 0,14 7 129,-14 0 0,14 0 129,-14 0-129,14 0 129,-15 0 0,15 0 0,-11 0 129,11 0 0,0 0 0,-13 4 258,13-4 129,0 0-129,0 0 0,0 0-129,0 0 129,0 0-258,0 0 129,0 0-258,0 0 0,0 0 129,0 0-129,7 5 258,-7-5-258,13 2 0,-13-2 0,22 4 0,-11 2 129,4-3-129,2-1 0,1-2 129,1 3 0,0-3 129,5 3-129,-3-3 0,5 1-129,-5 0 258,2 4-258,1-4-129,0 2 129,-2-3 0,1 3 0,-1-3 258,0 0-129,1 0-129,0 0 129,0 0 0,0 0-258,-2 0 129,3 2-129,-1-1 0,1 3 0,-4-2 0,4-2 258,0 2-258,-2-2 129,-2 2-129,3 0 129,-2-1-129,-1-1 129,0 0 0,1 0-129,-2 0 129,1 1-129,1-1 0,-1 0 129,1 0-129,-1-2 0,0 2 0,3 0 0,-4-1 0,3-1 0,-4 2 0,4 0 129,-4 0-129,5 0 0,-3 0 129,0 0-129,1 0 129,-1 0 129,-2 0-129,4 1 0,-3-1 0,-1 0 0,-2 0 0,1 0 0,0 0-129,2 1 129,-4-1 0,2 0 0,-4 0 0,3 0-129,0 0 129,-2 0 0,0 0-129,0 0 129,0 0 129,0 0-129,1 0 0,3 0 0,-3 0 0,3 0-129,-3 0 129,2 1 0,-1-1-129,3 0 129,-4 0-129,0 0 258,-1 0-258,1 0 129,-3-1 0,2-2 0,-3 1-129,2 2 129,1-3 0,1 0-129,0 0 0,2 3 129,-1 0-129,2-2 0,-3 1 0,3-2 129,-3 2-129,0 1 0,0 0 0,1 0 0,-1 0 129,2 0-258,0 0 129,0 0 0,1 0 0,1 0 0,-2 0 129,1 0-129,-2 0 0,2 0 129,0 0-129,2 0 0,0 0 0,0 0 0,1 0-129,0 2 258,2 0-129,-2-2 0,-2 0 0,1 0 0,-4 0 0,1 0 0,-2 0 0,-1-2 0,-1 1 0,0 0 0,-1-1 0,-1 2 0,0 0 0,-11 0 0,19 0 0,-19 0 0,15 0 0,-15 0 0,14 0 0,-14 0 129,13 2-258,-13-2 129,11 0 129,-11 0-258,11 2 129,-11-2 0,0 0 129,11 0-258,-11 0 258,0 0-129,14 2 0,-14-2 0,12 0 0,-12 0 0,10 0 0,-10 0 0,0 0 0,13 0-129,-13 0 0,0 0-129,0 0-258,0 0-516,11 1-3225,-11-1-387,0 0-258,-1-7 0</inkml:trace>
  <inkml:trace contextRef="#ctx0" brushRef="#br0" timeOffset="12434.7112">21489 4588 1,'0'-12'773,"0"12"-128,0 0-258,0 0 129,0-11-129,0 11 0,0 0-129,0 0 258,0 0-258,0 0 258,1-10 0,-1 10 129,0 0 387,0 0-258,0 0 0,0 0-129,0 0-129,0 0 0,0 0-129,1-13 0,-1 13-258,0 0 0,0 0 129,0 0 129,0 0-258,0 0 129,0 0-129,0 0 0,0 0 0,0 0 129,0 0-129,0 0 0,0 0-129,0 0 0,0 0 129,0 0 0,0 0-129,0 0 129,0 0 0,3 8 129,-3-8 0,0 0-129,4 15 129,-4-15-129,2 19 0,1-10-129,-2 6 129,1-1-129,1 2 387,0 0-516,1 1 387,2 0-258,-1 0 129,1-1 0,0-3-129,-1-1 0,-5-12 0,13 20 0,-13-20 0,7 12-129,-7-12 258,0 0-129,0 0 0,10 3 129,-10-3 0,0 0 0,7-10 0,-7 10-129,7-18 129,-4 4-129,1-1-129,1-2 129,1 1-129,1-4 258,1 3-258,0 0 387,-2 1-258,6 4 258,-6-1-258,1 1 129,-7 12 0,12-13-129,-12 13 0,0 0-129,11-11 258,-11 11-129,0 0 0,0 0 0,0 0 0,0 0 0,0 0 0,0 0 0,0 0 129,12 7-129,-12-7 0,0 0 129,14 17 0,-14-17-129,11 19 258,-7-6-387,4 1 258,-5-2-258,3 3 258,-3 2-258,1-3 258,-1 3-129,-1-5 0,-1-1 129,-1-11-129,1 14 129,-1-14-129,0 0 0,0 0-129,0 0-387,0 0-1161,0 0-2322,0 0-129,-6 0-387</inkml:trace>
  <inkml:trace contextRef="#ctx0" brushRef="#br0" timeOffset="13238.7572">21892 4691 1806,'0'0'2193,"0"0"-645,0 0-387,-11-8-258,11 8 0,-5-12 0,5 12-258,-4-14-387,4 14 129,-4-17-129,4 17 258,-2-18-258,2 18 129,0-17-387,0 17 387,6-17-129,-6 17 129,13-17-258,-13 17 0,20-12-129,-9 8 129,-1-3 129,2 5-129,-12 2 0,18-7 0,-18 7-129,16 0 0,-16 0 0,13 0 0,-13 0 129,0 0-129,13 11 129,-13-11-129,8 17 258,-8-17-129,8 18 258,-5-3-516,-2-2 387,0-1-387,-1-12 387,0 17-258,0-17 129,0 17-129,0-17 129,-13 11 129,13-11-129,-20 8 258,7-7-129,0 3-258,-2-3 129,1-1-129,0 0-129,0-3-387,14 3-129,-21-14-1161,14 1-2193,7 13-258,-3-21 129</inkml:trace>
  <inkml:trace contextRef="#ctx0" brushRef="#br0" timeOffset="14122.8078">22229 4213 1935,'0'0'2064,"0"0"-516,0 0-387,0 0-387,0 0-129,0-11-387,0 11 258,0 0-387,0 0 129,5-13 0,-5 13 0,0 0-129,0 0 0,0 0-129,0 0 0,0 0 129,0 0 0,0 0 258,10 0-258,-10 0 129,1 6 129,-1-6 0,4 15-129,1-2 0,-1-1 129,2 5-129,1 3-129,2 1 129,3 7-129,0-4 258,2 5-258,-1-5 0,1 6 0,-1-6-129,-2 1 0,-2-6 0,-1-3 0,-1-1 129,-2 0-129,-5-15 0,5 14 129,-5-14-129,0 0 0,0 0 0,0 0-258,3 11-516,-3-11-1290,-8-2-1419,8 2-645,-12-6 259</inkml:trace>
  <inkml:trace contextRef="#ctx0" brushRef="#br0" timeOffset="14798.8464">22545 4335 2451,'0'0'2451,"0"0"-387,0 0-516,0 0-258,0 0-387,0 0-258,0 0 0,0 0-258,0 0 0,0 0 0,0 0-258,0 0 387,0 0-258,0 0 0,0 0 0,0 0 0,0 0 129,-5 10-129,5-10 0,0 0-129,0 0 0,0 0 0,-5 12 258,5-12-258,-1 13 0,0-1 0,1 0 0,0 2 0,0 1 0,1 2 0,3-3 0,3 2-129,-4-1 129,6-1 0,-9-14-129,13 19 129,-13-19-129,10 16 0,-10-16 0,0 0 0,0 0 0,0 0 129,0 0-129,0 0-129,0 0-516,0 0-774,0-10-2580,0 10-387,-10-18 0</inkml:trace>
  <inkml:trace contextRef="#ctx0" brushRef="#br0" timeOffset="16010.9158">22714 4330 258,'0'0'1419,"5"-10"129,-5 10 0,0 0 0,4-12-129,-4 12-129,0 0-258,0 0-129,0 0-387,0 0 0,0 0-129,0 0-258,0 0 258,0 0-258,0 0 0,0 0 0,0 0 0,0 0 0,0 0 129,6 10 0,-6-10-129,5 16 0,-1-5 0,-1 1-129,0 2 129,-1-1 0,1 3-129,2-3 0,-1 1 0,0-2 129,0 0-129,-4-12 258,11 17-129,-11-17-129,7 12 129,-7-12 129,0 0 0,0 0 129,0 0 129,0 0-258,0 0 0,0 0 0,11-16 0,-9 3-258,4-4 0,0-1 0,1-3-129,5 1 0,-2 0 129,1 3 0,0 2-129,-1 5 129,-2 0 0,-8 10-129,12-7 129,-12 7-129,0 0 0,0 0 129,0 0 0,9 5 0,-9-5 129,1 15 0,3-3 0,-4-12 0,3 19 0,-3-19-129,3 23 129,0-11-129,1 2 129,-2-2-129,-2-12 0,7 20 129,-7-20-258,8 17 258,-8-17-129,5 11 129,-5-11 258,0 0-258,13 1 0,-13-1 0,7-8 0,-2-4 129,0-1-129,3 0-129,-2-3 0,1 3 0,-2 1 0,0 1 0,-5 11 0,9-17-129,-9 17 129,0 0 0,0 0 0,13-10 0,-13 10-129,0 0 129,11-2 0,-11 2-129,0 0 0,15 7 129,-15-7-129,9 13 0,-9-13 129,9 20-129,-5-6 129,2 0-387,-5-2 129,5 5-903,-5-5-3096,-1-12 129,5 11-645</inkml:trace>
  <inkml:trace contextRef="#ctx0" brushRef="#br0" timeOffset="16475.9424">23256 4238 2451,'0'17'3354,"0"-17"-1935,-6 15-387,6-15 258,-1 14 129,1-14-258,0 15-129,0-1-129,0-14-258,1 25 0,-1-9-258,0 1-258,0 3 0,0-3-129,0-3 0,0-1 0,0-2-258,0-11-387,0 12-1032,0-12-2322,0 0-129,0 0-129</inkml:trace>
  <inkml:trace contextRef="#ctx0" brushRef="#br0" timeOffset="17126.9796">23534 3871 1548,'0'0'1935,"0"0"258,0 0-129,0 0-516,0 0-387,0 0-516,0 0 129,0 0-387,0 0 258,0 0-129,0 7 129,0-7-258,0 14 0,0 0 129,-1-2-129,1 8-129,-4-1-129,-1 5 0,2 3 129,-1 6-129,-1 0 0,0 4 0,-1 3-129,0-4 129,0-2 129,4 3-129,-3-7 0,4-2 129,-1-7 0,2-3-129,2-7 258,7 2-258,3-8 0,6-5-129,3 0-258,-1-5-387,9 0-258,-9-10-1290,3-3-2193,3 2-258,-9-6 258</inkml:trace>
  <inkml:trace contextRef="#ctx0" brushRef="#br0" timeOffset="17528.0025">23420 4103 3354,'0'0'3999,"18"2"-1419,-7 0-1290,-11-2 258,26 0 0,-13-2-129,14 0-258,-4-8-258,10 5-129,1-6-258,6 4-129,0-1-129,1-1-258,-4 2-129,-7 0-774,3 6-2451,-10 1-1032,-23 0-516,11 0 258</inkml:trace>
  <inkml:trace contextRef="#ctx0" brushRef="#br0" timeOffset="18399.0524">22528 4045 129,'0'0'2193,"-2"-12"-129,2 12 258,0 0-516,0-13-129,0 13 129,0 0-258,0 0 129,0-15-129,0 15-258,0 0 0,0 0-129,0 0-387,0 0 129,0 0-129,0 0-387,0 0 0,0 0-129,0 0-129,0 0 0,0 0-258,0 0-129,0 0-516,-15 0-1806,15 0-2064,-5 11-258,5-11-516,0 0 0</inkml:trace>
  <inkml:trace contextRef="#ctx0" brushRef="#br0" timeOffset="19831.1343">24193 4308 903,'-1'-17'1419,"1"17"-129,-1-19-129,1 7-387,0 0-258,0-1 129,2-1-387,4 2 129,-6 12-258,14-21 0,-14 21 0,17-13 129,-17 13-258,17-8 129,-17 8 0,18-1-129,-18 1 258,16 0-258,-16 0 129,14 0 258,-14 0-258,13 1-129,-13-1 258,10 11-129,-10-11-129,7 14 258,-7-14-129,4 19-129,-4-19 129,5 22-129,-4-12 129,-1-10 0,4 20 0,-4-20 129,0 19 0,0-19 0,0 18 0,0-18 387,-7 13-258,7-13 0,-18 15 0,6-13 258,2 2-387,-7-4 0,1 3 0,0-3-129,-3 0 129,4 0-258,-2-7 0,7 2-387,-3-2 0,13 7-129,-17-14-516,17 14-903,0 0-1935,-10-25-129</inkml:trace>
  <inkml:trace contextRef="#ctx0" brushRef="#br0" timeOffset="20804.1899">24405 4106 516,'0'0'1677,"0"0"-387,0 0 258,11 0-258,-11 0 0,0 0 0,0 0-258,16 8-129,-16-8-387,0 0 129,12 15-258,-12-15 258,9 12-258,-9-12 0,7 18 0,-3-8-129,-4-10 0,7 18 129,-7-18-129,7 17-129,-7-17 0,6 14 129,-6-14-129,0 0 387,0 0-258,11 15 258,-11-15 0,0 0 129,0 0-258,0 0 0,13-15 0,-6 3-129,-3-2-129,7-3-129,-2 1 0,2-2-129,2 2 258,-4 2-258,2 3 129,-2 0-129,-9 11 0,13-6 129,-13 6-129,0 0 129,0 0-129,10 8 0,-10-8 129,4 16 0,-4-16 0,7 20 0,-3-6 0,0-1 0,2 3 0,0 3 0,1-2 129,-1-2-129,0-1 0,-1 1 129,-2-5-258,-3-10-387,6 21-2064,-6-21-1677,0 0-387,-6 12-129</inkml:trace>
  <inkml:trace contextRef="#ctx0" brushRef="#br0" timeOffset="22312.2762">21836 5022 1161,'12'-2'1161,"-12"2"-129,0 0 0,0 0 387,0 0 129,0 0 0,11-3-129,-11 3 129,0 0-129,0 0-258,0 0-129,-10 0-516,10 0 0,-13 7-258,13-7-258,-21 10 129,9-3 0,-2 1-129,1 1 0,-2 0 129,1 3-129,-1 1 0,4-2 0,0-3 129,11-8-129,-15 16-129,15-16 129,0 0 0,0 14 129,0-14-129,18 0 0,-4 0 0,1 4 0,2-3 0,1 1 0,0-1-129,1 0 129,-1 4-129,0 1 129,-2 0-129,0-3 0,-2 4 0,-1 0 0,-13-7 129,17 15-258,-17-15 258,7 17 0,-7-17 258,0 16-258,0-16 129,-10 18 0,-2-11 0,1 0 129,-4 0-129,0-4 129,-4 3-129,2-2-129,-3-2 129,1 1 0,-1-1-129,2-1-129,3-1 129,0 0-129,15 0-387,-19 0-129,19 0-516,0 0-1032,0 0-1935,0-8-516,0 8 387</inkml:trace>
  <inkml:trace contextRef="#ctx0" brushRef="#br0" timeOffset="23055.3187">22040 5162 774,'16'1'1935,"-16"-1"0,0 0-258,16 0 0,-16 0-516,14 0-129,-14 0-258,17-9-258,-17 9 129,23-18-258,-10 6 0,2-1-258,-2 0 129,2 0-258,-4 2 0,-11 11 0,14-17 0,-14 17-129,0-11 0,0 11 0,-10-5 0,-1 5 129,-1 0-258,-3 0 258,1 3 0,-3 2 0,1 1 0,2 0 0,-1 1 258,3 0-258,-1-2 129,13-5-129,-20 16 129,20-16 0,-10 18 0,10-18 0,-4 17 258,4-17-129,0 19 0,0-7 0,0-12 0,2 24 0,2-12 0,-1 3-129,2-3 0,3 3 129,-8-15-129,20 21 129,-7-13 129,1-3-258,3 1 129,6-2-258,-2-4-129,4 0-258,0 0-1032,1 0-2838,-9-13-129,11 9-129</inkml:trace>
  <inkml:trace contextRef="#ctx0" brushRef="#br0" timeOffset="23895.3667">22362 5083 2580,'0'-5'1806,"0"5"258,0 0-387,0 0-387,0 0-258,0 0-258,0 0-129,0 0-258,0 0-258,0 0 387,0 0-129,0 0 129,0 0-129,0 0 129,0 0 129,9 5 0,-9-5-129,6 16-129,-6-16-258,3 20 129,0-10-129,-1 4-129,-2-14 0,3 20 129,-3-20-129,4 16 0,-4-16 129,0 0-129,0 0 129,0 0 129,13 5-129,-13-5-129,12-11 258,-4-1-129,2 1 0,3-3-129,-1-2 129,3-1-258,-2 4 258,1-2-129,-2 3 0,1 6 0,-13 6-129,15-16 129,-15 16 0,0 0-129,11-7 129,-11 7 0,0 0 0,0 0 0,4 5 129,-4-5 0,4 14 0,-2-1 0,0-4 0,0 6 129,-1-1-129,1 3 0,1 1-129,-1-1 129,1-3 0,-1 0-258,0-4 0,-2-10-387,7 17-1290,-7-17-2580,0 0-129,14 0-387</inkml:trace>
  <inkml:trace contextRef="#ctx0" brushRef="#br0" timeOffset="24492.4009">22783 4838 516,'6'-12'2967,"-6"12"-1419,0 0-645,0 0 387,0 0-258,0 0-129,0 0 0,0 0-129,0 0-129,6 6 0,-6-6 0,1 14-258,-1-14 258,4 24-129,-4-9 0,4 5 0,-3 5-129,3 2 0,-2 4 0,2 1-258,-2-1 0,3 0 0,-2-1-258,2-3 129,-2-5 0,0-5 0,0-5-258,-3-12-129,6 17-258,-6-17-645,0 0-2838,0 0-129,0-11 129</inkml:trace>
  <inkml:trace contextRef="#ctx0" brushRef="#br0" timeOffset="24912.4249">22692 4971 516,'10'7'3741,"5"-9"0,-1 2-1935,-14 0-129,30-8 129,-16-3-387,7 10-129,-1-10-258,9 6-258,-4-5 0,4 5-516,-1-4 0,1 6-129,1 0 0,0-1-129,-6 0 0,-1 3 0,-2 1 0,-5-1 0,-2 1-129,-14 0 0,15 0 0,-15 0-387,0 0-774,0 0-1935,-8 5-1290,8-5-129,-21 3-128</inkml:trace>
  <inkml:trace contextRef="#ctx0" brushRef="#br0" timeOffset="25865.4794">23084 5087 516,'11'5'1677,"-11"-5"0,15 0-387,-15 0 0,20 0-129,-6 0-129,-2-4-129,3 3-258,-1-6 129,2 5-516,-6-3 258,5 3-258,-4-2 0,0 0-129,-11 4 258,16-8-258,-16 8 0,0 0 0,0 0-129,0 0 0,0 0 0,-3-10 129,3 10-258,-21-1 129,10-4 0,-3 5 0,0 0 129,-2-1-129,2 1 129,3 0 0,-2 0 129,13 0-129,-21 0 0,21 0 0,-15 3-129,15-3 129,0 0-129,-14 9 0,14-9 0,0 0 0,-10 9 0,10-9 129,-7 11 0,7-11 129,-12 16 129,12-16-129,-9 16 129,5-4-129,4-12 258,-8 22-129,8-22 0,-3 19-129,3-19 129,0 24 129,0-24-258,9 23 129,-9-23-129,16 18-129,-4-9 129,4 1-258,4-2 129,1-1-129,1-1-129,1-5 129,0 4 0,1-2-129,-3-1 129,-2-2 0,0 0-129,-7 0 0,4 0 0,-16 0-387,19 0-1161,-19 0-2709,0 0-129,0 0-387</inkml:trace>
  <inkml:trace contextRef="#ctx0" brushRef="#br0" timeOffset="26775.5315">23447 5032 1419,'0'0'1548,"0"0"-129,0 0 129,0 0-129,0 0-258,13 5 129,-13-5-258,0 0 0,0 0-129,12 13-258,-12-13 129,8 13-129,-8-13 0,7 17-258,-7-17-129,8 24 129,-3-13-258,-1 1 129,-4-12-129,8 21-129,-8-21 129,8 12-129,-8-12 129,0 0-129,0 0 258,0 0-129,11 5 129,-11-5-129,0 0 258,15-15-258,-10 4 0,6-4-129,-2-2 129,1 0-258,2 1 129,-2 0 0,-1 0 0,-9 16 0,16-20 0,-16 20-129,0 0 129,10-9-129,-10 9 129,0 0 0,0 0 0,0 0 0,7 9 129,-7-9-129,7 17 129,-3-5 0,-1 3 0,1-3-129,1 5 129,-2 3-129,2-4 129,-1 2-129,-1-4 0,-1 0-258,2 0-129,-4-14-1032,0 0-2709,9 19-516,-9-19-258</inkml:trace>
  <inkml:trace contextRef="#ctx0" brushRef="#br0" timeOffset="27759.5878">24033 4964 645,'0'0'1806,"0"0"-129,0 0-129,0 0 0,-4-7-387,4 7-258,0 0 0,0 0-129,-13-3 0,13 3-258,-12 0 0,12 0-129,-14 0-129,14 0 129,-18 8-129,7-1 0,-3-2 0,14-5 0,-24 19 0,13-4 129,-3-3-129,4 2 258,-2 1 0,5-1 0,-3-2-129,6 3 0,4-15 129,-8 19-129,8-19-129,-2 12 0,2-12-129,0 15 129,0-15-129,14 8 0,-14-8 0,24 9-129,-6-7 0,-1 1-258,5 1-387,-3-4-258,10 0-903,-10 0-2838,2-1 0,1-2-258</inkml:trace>
  <inkml:trace contextRef="#ctx0" brushRef="#br0" timeOffset="28574.6344">24209 5037 774,'0'0'1419,"0"0"-387,0 0-258,0 0 0,0 0 129,0 0 129,0 0-129,0 0 0,0 0 129,11 0 129,1 0-129,-12 0 0,21-3-258,-9-6 0,6 4-387,-6-7 129,6 4-387,-3-4 0,-1 0-258,-2 2 129,-12 10 0,15-17-129,-15 17-258,4-14 129,-4 14 0,0 0 129,-12-13-129,12 13-129,-23 0 258,8 3 0,-1 2 0,0 2 258,-2-1-129,3 5 0,-3-2 129,2 2 0,2-2-129,2-1 258,-1 4-129,2-1 0,2 1 129,1 0-129,3 0 129,5-12 258,-7 21-129,7-10 0,0 2 129,0-13 0,12 16-129,-12-16 0,21 15 0,-10-8 0,5-1-258,2 0-387,-1-6-1032,8-1-2967,4 1-258,-4-6-387</inkml:trace>
  <inkml:trace contextRef="#ctx0" brushRef="#br0" timeOffset="29935.7122">22552 5486 1677,'0'0'2193,"0"0"-387,0 0-129,0 0-516,0 0 129,0 0-129,0 0-129,0 0 0,0 0-129,7 10-129,-7-10 0,6 20-258,-6-8 129,5 10-258,-2 1-129,2 6 0,-2 3 0,4 5 0,-3 1-129,1 6 258,-1-5-258,2 0 0,-1-4-129,1-3 129,-1-7-129,0-2 0,0-8 0,-5-15-129,6 17-129,-6-17-387,0 0-1032,0 0-2451,0 0-258,4-10-387</inkml:trace>
  <inkml:trace contextRef="#ctx0" brushRef="#br0" timeOffset="30974.7717">22779 5782 1935,'0'0'1548,"0"0"-129,16 0 387,-5 0-516,2-3-258,4-4-129,-2 0-387,4-3 129,-3 0-258,2 1 0,-4-3-129,1 2-129,-15 10 129,20-13 0,-20 13 0,6-12 0,-6 12-129,0-12 258,0 12-258,-14-5 0,3 1 0,1 2 0,-4 2-129,3 0 0,-3 4 0,3 3 0,0 0 0,11-7 0,-20 18 0,14-7 129,-1 0-129,2 3 258,2-3-129,0 5 258,2-6-129,1 5 0,-1-3 0,1 2 0,0 0 0,0-2-129,0 0 129,2-1 0,-2-11-129,9 21 0,-9-21 0,16 17 129,-16-17-129,22 14 0,-9-11 0,3 6 129,-1-9-129,3 2-129,-2-2 129,0-4-129,1-5 0,1 1 0,-3-4 0,3-4 0,1-4 0,-3 3 0,2 2 0,-2-2 0,0 3 0,-3 1 0,-1-1 0,-2 4 0,-10 10 0,12-8 0,-12 8 0,0 0-129,0 0 129,0 0 0,0 0 0,0 0 0,0 0 0,0 0 0,0 0 129,11 8-129,-11-8 129,5 17 0,-5-17-129,5 17 129,-5-17 0,7 13 0,-7-13-129,20 2 129,-3-5-129,3-6 129,6 0 0,2-3 0,4 1 0,4 2-129,-3 4 129,-4 1 0,-6 3 0,-3 1 0,-5 2-129,-1 6 129,-14-8 0,8 14 0,-8-14 0,3 15 0,-3-15 258,4 12-258,-4-12 129,4 12-258,-4-12-387,0 0-645,14 10-2838,-14-10-903,12 0-387,-12 0-129</inkml:trace>
  <inkml:trace contextRef="#ctx0" brushRef="#br0" timeOffset="31970.8286">23704 5807 2322,'0'0'1677,"0"0"-129,13-1 129,-13 1-516,15-16-129,-15 16-258,21-20 0,-9 7-516,1-1 0,-5 0 0,2 2-129,-5-1 0,-2 4 0,-3 9 0,0-18 129,0 18 0,-21-7-129,7 7 0,-3 1 0,-2 6 0,2 3 0,-4-2-129,2 3 129,2 0-129,3 1 387,1-6-129,13-6 0,-16 14 0,16-14 129,-7 17 0,7-5-129,1-1 0,6 1-129,4 2 258,-1 5-258,5 5 0,1 1-129,2 2 0,0 1 0,0 5-258,-4-1 0,-1 5 0,-4-4 129,-5-3 129,-2-2 0,-2-3 0,-6-3 129,-3-5 0,-5-2 258,-2-6-258,-2-2 0,-1-5 0,2-2-129,0-2 0,1-8-258,4-2-258,0-7 258,7 0 0,4-6-129,3 1 0,8 0-129,7 0 129,6 0-129,4 2 129,1-6-645,5 9-903,4 5-2193,-11-12 387</inkml:trace>
  <inkml:trace contextRef="#ctx0" brushRef="#br0" timeOffset="33122.8945">24029 5460 1161,'0'0'1806,"5"-11"-387,-5 11 129,0 0 129,0 0-129,0 0-387,0 0-129,0 0-258,0 0 0,0 0-258,0 16 258,0-16-387,0 22 258,0-7-129,0 10 0,0-2 258,0 12-258,0-3 0,0 2-129,0 2 0,3 1-129,0-2-129,4-2-129,0-6 129,-2-4-129,5-5-129,0-4 0,3 0-258,-13-14-129,23 8-258,-23-8-645,15-1-1032,-15 1-1806,5-19-387,-5 19 129</inkml:trace>
  <inkml:trace contextRef="#ctx0" brushRef="#br0" timeOffset="33414.9112">23914 5648 2193,'0'0'3741,"10"0"-774,-10 0-1032,13-2-258,3 2 0,-16 0-258,28 0-129,-13 0-387,12 0 0,-3 0-258,4 0-258,-1 0-129,2 0-129,-1 0-129,-3-2-258,0 2-387,-10-2-903,6 1-2064,-4 1-1161,-17 0-129</inkml:trace>
  <inkml:trace contextRef="#ctx0" brushRef="#br0" timeOffset="34158.9538">24183 5462 1548,'14'0'3741,"-14"0"258,0 0-2580,0 0-129,0 0-258,0 0-129,0 0-129,0 0 0,13 15-258,-13-15 258,4 25-387,-3-8 129,7 6 0,-4 0-129,3 8 0,-3-3-129,3 2 0,0 3-129,2 0 129,0-3-258,-1 4 0,2-2 129,-3-7-129,3 0 0,-1-2 0,2-7-129,-3-1 129,-8-15 129,17 7-129,-17-7 0,17-4 0,-5-9 0,-5-3 0,3-2 129,-1-4-258,2 1 258,-3 1-129,2 3 0,0 3 129,-3 2-129,2 1 0,-9 11 0,14-10 0,-14 10 0,10 0 0,-10 0 0,0 0 0,12 4 129,-12-4-129,6 19 0,-3-7 0,2 3 129,1 5-129,-1 2 0,2 4 129,1 2 0,0 1-129,-2-6 129,0 3 0,1-4-258,-4-5 129,2 1-516,-5-18-903,0 0-3096,0 17-129,0-17-387,0 0 259</inkml:trace>
  <inkml:trace contextRef="#ctx0" brushRef="#br0" timeOffset="38714.2143">8851 4756 903,'0'0'516,"0"0"387,0 0 129,11 1 0,-11-1 387,0 0 0,0 0-129,0 0 0,0 0-258,0 0-516,0-8 129,0 8-258,0 0 129,0 0-258,0 0 0,0 0 129,-10-9-129,10 9-129,0 0 0,0 0 129,-12-8-129,12 8-129,-12 0 0,12 0 0,-14 0 0,14 0 0,-19 5 0,19-5 0,-18 6 0,18-6 0,-16 6 0,16-6 0,-11 10 0,11-10 0,0 0 0,-13 12-129,13-12 129,0 0 0,0 0-129,-3 12 129,3-12 0,0 0 0,13 4 0,-13-4 0,23 3 129,-6-3-258,1 2 129,-1 3-129,4-3 129,-1 4-129,0-1 129,0 0 0,-3 3-129,1-2 129,-2 1 0,2 1 129,-5 3-129,1-4 0,-2 5 0,-2 0 0,-3 2 0,-1-1 0,-2-1 0,-1-2 129,-3-10 0,3 19 0,-3-19 387,0 10-129,0-10 129,0 0 129,-9 3-129,9-3-129,-14 4 0,14-4 129,-19 0-387,9 0 0,-2-4-129,12 4 0,-20-6 0,20 6 0,-20-9 0,20 9 0,-17-7-129,17 7-258,-12-3-258,12 3-258,0 0-903,0 0-2193,0 0-516,0 0 0</inkml:trace>
  <inkml:trace contextRef="#ctx0" brushRef="#br0" timeOffset="40530.3182">9308 4834 903,'0'0'1548,"0"0"0,15 12-516,-15-12 0,0 0-129,14 10-258,-14-10 0,13 1 0,-13-1-258,19 0-129,-9-4 258,5-4-387,0 1 129,2-4-258,1-1 258,-1 0-258,3-1 0,-4-2-258,1 3 258,-5-2 258,-2 2-258,-10 12 129,12-20-129,-12 20 0,0-14 0,0 14-129,-12-10 129,12 10-258,-22-2 258,8-1 0,0 3 0,-2 0 0,0 3 0,-1-1 258,3 5-258,-4 0 129,3 1-129,-2-1 0,3 3 129,0 0 0,4-3 0,10-7 0,-20 17 258,20-17-129,-12 21 0,6-6-129,4-2 258,-1 3-129,0 1 0,2 2-129,1-1 0,0 0 129,0 0-129,3-2 0,-1-1 129,5 1-129,1-3 0,2-1 129,1-1 129,3-1-258,0-4 129,6 1-129,-1-7 129,2 0 0,-1-1 0,3-8-129,1 1 0,-1-4 0,-3 0 0,1-4-129,-1 1 0,-3 0 0,0 1 0,-3 0-129,-3-3 129,-1 4 0,-3-4 0,2 3-129,-2-2 129,1 2 0,-2-1-129,0 5 129,-6 10 0,11-20 0,-11 20 0,11-12-129,-11 12-129,0 0 129,12-5-129,-12 5 129,0 0 0,0 0 0,11 5 129,-11-5 0,5 12 0,-5-12 129,8 23 0,-2-10 0,-1 1 0,2 2 0,-1-2 258,0 2-258,-2-5 129,3 0-129,-7-11 0,17 6 0,-2-6 0,2-12-129,4-2 0,4-4 0,0-5 258,2 0-129,-4 0 0,0 3 129,-8 3-258,-2 2 258,-13 15-129,14-17-129,-14 17-129,0 0-129,0 0 258,0 0-129,0 0 258,0 0 129,0 0 0,0 0-129,12 7 129,-12-7-129,0 0 0,7 17 0,-7-17 0,10 20-129,-5-7 0,2-1 0,0 1 0,0 2 0,4-2 0,-1 1 0,1 1-129,-11-15 0,22 25-258,-22-25-516,22 21-516,-22-21-2322,12 7-774,-12-7-258</inkml:trace>
  <inkml:trace contextRef="#ctx0" brushRef="#br0" timeOffset="41027.3466">10088 4413 1806,'0'0'3096,"6"19"-258,-6-9-2451,0-10-129,1 22 387,-1-22 258,1 22 258,-1-22-129,8 23 129,-8-23-129,20 25-129,-8-9-258,9 5 129,-2 4-258,3 6-387,2 1 129,0 0-258,-3 1 0,-3 0 0,-2-2 0,-4 0 0,-5-6 0,3-2 0,-7-6 0,-2-3 0,-1-14 0,1 15 0,-1-15-645,0 0-387,0 0-516,-5-12-387,5 12-129,-18-29-258,9 13-387,-12-7 387,3 1 387,-6 1 904</inkml:trace>
  <inkml:trace contextRef="#ctx0" brushRef="#br0" timeOffset="41247.3592">10075 4707 1032,'-13'-4'1548,"-1"-3"258,14 7 129,-2-12 129,2-1-129,0 13 0,13-20-645,4 14-129,0-9-387,10 6 0,-2-7-258,9 7 0,-3-3-129,5 5-129,-2-3-129,2-1-258,-2 8-516,-4-7-774,2 5-2322,-5 2-774,-9-5 129</inkml:trace>
  <inkml:trace contextRef="#ctx0" brushRef="#br0" timeOffset="42386.4244">10520 4766 1677,'0'0'3354,"0"0"0,0 0-2709,13 0-645,-13 0 258,18 0 258,-18 0 0,24-12 129,-12 4-129,3 2 129,-2-4 0,3 0-129,-2-2 0,1 2-258,-3-2 0,3 2 0,-5-3-129,-1 2 258,-3-1-258,-6 12 129,4-18-129,-4 18 0,0-14-129,0 14 0,-16-9-129,16 9 0,-22 0-129,10 0 129,0 0 129,-1 2-258,0 6 258,1-1-129,1 2 258,11-9-258,-16 20 258,11-8-129,1-2 258,1 1-258,3-11 129,-5 22 0,5-22 0,0 24 129,0-12-129,0 4 0,0 1 129,3 1 0,0-3-129,2 0 0,0 0 0,3-2 0,-2-1 0,3-1 0,-9-11 0,19 13 129,-8-12-129,3 1 129,1-2-129,4-2 129,-2-7-129,4 0 0,2-5 0,-2 0 0,2-1-129,0-2 0,-1 0-129,-6-1 129,2 2 0,-3-1 0,-2 5-129,-2 0 129,-11 12-129,13-14 129,-13 14 0,0 0 0,0 0-129,0 0 129,0 0-258,6 7 258,-6-7 0,0 17-129,0-17 129,0 21 0,0-21-129,5 18 129,6-18 0,5 0 129,3-8-258,4-2 258,4-1 0,0-4 129,0-2-129,-3 3 0,-2 3 0,-5 6-129,-4 3 129,-2 2 0,-11 0-129,19 15-129,-8 1 129,-1 1-129,0-1 129,2 2 0,-3-5 129,4 2-129,-5-3 0,-8-12 0,15 15 0,-15-15-387,15 14-645,-15-14-2580,0 0-1032,16-3 0,-11-11 1</inkml:trace>
  <inkml:trace contextRef="#ctx0" brushRef="#br0" timeOffset="43342.4791">11530 4555 1806,'15'4'3483,"-15"-4"129,0 0-1419,0 0-1806,0 0 0,0 0-129,0 0 129,-10-2 258,10 2 0,0 0-129,0 0-258,-14 0 0,14 0 258,-12 0-387,12 0 129,-15 7 0,15-7-129,-13 12 0,13-12 129,-12 17-129,12-17 0,-5 23 0,4-12 0,1 2 129,0 4-258,2-4 387,6 3-387,1-2 258,0 2-129,1-4 258,4 3-258,-1-5 0,2 3 0,-3-6 0,5 0 129,-1-5-129,5 2 129,1-4-129,2 0-129,2-8 129,6 0-129,0-1 129,1-9-129,2 0-129,-4-2 258,2 1-258,-5-5 129,-1 2-129,-4 0 258,-3 0-387,-6 1 258,-3 2-129,-6 1-129,-4 4 129,-1-1-129,-3 3 129,-8 1-129,-2 5 258,-3 1-387,0 5 387,-3 0 0,0 5-129,0 3 129,-2 2 0,1 3 129,0 1-129,1 2 129,-1-1-129,3 3 258,2-4 0,1 1-129,4 0 258,7 1-258,1-1 129,7 2-129,9-4 258,12 3-258,10-4 129,10 3-129,5-5 0,8 3-129,8-5-258,-1-3-516,13 6-1677,-9-7-1935,-5-4-387,-9-4-387</inkml:trace>
  <inkml:trace contextRef="#ctx0" brushRef="#br0" timeOffset="44626.5525">10971 5053 1032,'0'0'1935,"0"0"-1935,0 0 387,11 1 516,-11-1 387,0 0-129,0 0 129,0 0-258,0 0-129,0 0-129,0 0-516,0 0-129,5 12 0,-5-12 0,4 19 0,1-4 258,-1 2-258,3 7 129,1 3-129,1 7 258,3 2-258,1 5 129,0-3 0,2 4-129,0-6 387,1 0-387,-1-7 129,-1-5-258,-1-7 258,-1-4-129,-12-13-129,17 14 0,-17-14-258,0 0 0,13 10-516,-13-10-774,0-7-2451,0 7-129,0-15 259</inkml:trace>
  <inkml:trace contextRef="#ctx0" brushRef="#br0" timeOffset="46442.6564">11391 5341 774,'17'8'3612,"6"-7"129,-23-1-129,23-7-3612,-9 2-258,6-1 645,0 0-258,-3-3 0,3-3 258,-6-1 0,3 0-129,-8-6 129,4 4 129,-7-2-258,-1 2 0,-5-2-129,0 5 0,-4 0 129,-3 1-129,-6 4-258,4-2 129,-5 8-258,3 0 129,-1 1 129,-2 2 0,4 2 0,10-4 129,-20 18-129,12-1 258,-1-7-258,1 6 0,0-1 129,1 0-129,1 1 129,0 2 129,-2-3-129,7 3 258,-5-1 0,6 0 0,-4 0-129,4 3 0,0-3 129,0 2-258,3-4 129,1 0-258,-4-15 258,13 18-129,-13-18 129,19 8-129,-19-8-129,22 0 258,-12-3-258,7-2 258,-5-3-387,4 0 258,-1 0-258,2-4 129,-1-1 0,1-1 0,2-2 0,-2-1-129,3 1 129,-5-3-129,4 1 0,-4-3 0,-1 3 0,-2-2-129,-2 3 0,0-4 129,-1 4 0,-3 2 0,-2-1 258,1 3-129,-5 13 0,3-19 0,-3 19 0,0 0-129,2-12 129,-2 12-129,0 0 0,0 0 0,0 0-129,0 0 129,7 12 129,-7-12-129,7 20 129,-3-8 0,3 4 0,-2 3 129,1-2-129,-1 2 258,-1-1-258,1-1 129,1-2 0,0 0 0,-6-15 129,12 18-129,-12-18 258,18 3-258,-5-4 0,2-9 0,1-4-129,0-1 129,3-6-129,0 0 0,-4 0 129,0 2-129,-5 1 0,1 5 129,-5 2-129,-6 11 129,8-17 0,-8 17 0,0 0 0,0 0 0,0 0 0,10-13 0,-10 13 129,0 0-129,15 2 0,-7 9 0,-8-11 0,20 26-129,-8-12 0,1 6 0,0-1 0,0-3-129,-2-3 0,0-6 0,4-2-387,-15-5-387,31-3-516,-22-16-258,16 6 0,-13-17-387,13 12 258,-11-14 0,7 11 516,-10-3 0,3 8 516,-7 3 387,-7 13 258,0 0 0,12-2 129,-12 2 0,0 9 129,0-9 129,-5 18 516,5-18 258,-6 15 258,6-15 129,0 0 0,0 0-129,10 1-258,1-1-129,-3-14-258,7 3 0,-5-7-387,4 3-129,-5-5 0,0 4 0,-5 1 0,-2 3 129,-2 0-129,0 12-129,-11-15 129,11 15-129,-22-6 0,10 6 0,-3 0 129,3 5-129,0 2 129,12-7-129,-17 19 0,12-7 129,5 3-129,0 1 0,4-1 0,5 2-129,4 3 129,1-1 129,3 2-258,0 1 129,1 3 0,2 2 0,0 1-129,0 2 258,0 2-258,-4 0 129,-1-2 0,-2-5 0,-5-1 129,1-3 0,-6-4 129,-1-3-129,-2-14 129,0 18-258,0-18 258,0 0-258,-14 6 129,14-6 129,-21 0-258,10-6 0,-4 0-258,0-4 516,2-1-258,0 1 0,3 0-258,0 0 258,10 10 0,-12-17 0,12 17-129,-5-19 129,5 19-129,0-21-129,7 8-129,-1-7-387,9 6-258,-7-15-645,13 6-774,-5-10-903,0-7-1161</inkml:trace>
  <inkml:trace contextRef="#ctx0" brushRef="#br0" timeOffset="46962.6861">12566 4700 645,'-8'-16'3354,"6"3"0,2 13-2322,0 0-903,2-12 0,-2 12-129,0 0 258,0 0-258,0 0 258,0 0 0,0 0 129,0 0-129,0 0 129,0 0 129,9 8 0,-9-8 0,8 13-129,-8-13 258,12 19-387,-2-6 258,-1-1-129,2 5-129,-1 0 0,3 6 258,-5 0-258,4 6 0,-5 2 129,0 1 0,-3 0-129,1-1 0,-2-2 0,0 0 0,0-7-129,0-2 0,-2-6-129,-1-14 0,10 12 0,-10-12 0,15 0-129,-8-10 0,2-2-258,-2-5-129,5 0-258,-10-5-645,4 6-903,-6-6-1419,-15-2-645,3 4 388</inkml:trace>
  <inkml:trace contextRef="#ctx0" brushRef="#br0" timeOffset="47247.7024">12510 4827 3096,'0'0'2451,"9"0"-387,8 0-645,-2 0-258,7-1 0,-4-2-258,6 1 0,0-2-258,2 4-129,-6-5-129,3 5 129,-1-2-258,2 1-129,-4 1-129,1-5-258,-1 0 129,-5-2-387,3 2 0,-8-7-129,2 5-387,-9-7-129,-3 14-129,4-24 129,-4 24-516,-7-27-645,1 15 129,6 12-258</inkml:trace>
  <inkml:trace contextRef="#ctx0" brushRef="#br0" timeOffset="47714.7291">12783 4587 516,'0'0'903,"0"0"-129,0 0 0,0 0-129,0 0 387,0 0 0,0 0 258,0 0 129,0 0-258,0 6 0,0-6-129,7 25-387,-2-8 258,6 7-258,-2 1-129,4 6-258,-4-1 387,5 6-387,-3-5 0,0 3 129,-3-3 0,1-3-129,-4-5 0,-1-2-129,1-9 0,0-2 0,-5-10-129,16 0 0,-1-8 0,1-8 0,4-1 0,-1-5 129,0-1-129,1 5 129,-4 1 0,-5 5 0,-11 12-129,14-9 0,-14 9 0,6 9-129,-6-9 129,10 20-129,-7-3 129,3 4 0,-1 6 129,1 1-258,3 5 129,-3 0-516,9 9-3225,-4 3-645,-6-11-387,3 0 388</inkml:trace>
  <inkml:trace contextRef="#ctx0" brushRef="#br0" timeOffset="52747.017">7484 6367 1806,'0'0'1419,"0"0"-387,0 0-258,0 0 0,-11 7 129,11-7-129,-11 7 129,11-7-129,-12 1 0,12-1-258,-11 2-129,11-2 0,0 0-258,-14 0 258,14 0-387,0 0 129,0 0-129,0 0 129,0 0-129,0 0 0,0 0 0,0 0 129,0 0 0,0 0 0,2 10 0,-2-10 258,12 14-129,-12-14 129,20 14 0,-7-8 0,4 6 0,3-7 129,3 4-258,1-4 129,5 3 0,3-1 0,5 1 0,0-4-129,5 0 0,0-1 129,3 3-258,0-6 258,4 1-129,-1-1-129,1 0 0,2 0 0,2 0 0,1 0-129,-1 0 129,4 0-129,0-1 0,0 0 0,1-1 0,-1 2 0,1 0 0,-4 0 0,0-1 0,0 1 0,0 0 0,-4 0 129,2 0-129,1 0 0,0-1 0,1-2 0,1 3 0,0 0 0,0 0 0,-1-3 129,-1 1-129,1 2 0,-3 0 129,2-2-129,0 2 129,-3-2 0,3 2-129,-2 0 0,-1 0 0,1 0 129,-2-1-129,-1-1 0,-2 1 0,1 1 129,-3-2-129,-1 2 129,-2 0-129,-3 0 129,1 0-129,-6 0 129,1 0-129,-7 0 0,1 0 129,-2 0-129,-5 0 129,-2 0-129,-4 0 0,-2 2 0,-13-2 0,16 4 0,-16-4 0,0 0 129,0 0-129,12 4 129,-12-4-129,0 0 0,0 0 129,0 0-129,0 0 0,0 0-129,0 0 129,12 0-258,-12 0-387,18 0-903,-18 0-3096,14 0-258,-3 0-258</inkml:trace>
  <inkml:trace contextRef="#ctx0" brushRef="#br0" timeOffset="54550.1201">11106 6500 903,'0'0'1806,"0"0"258,0 0-387,0 0 129,0 0-258,0 0-387,0 0-258,8-12-258,-2-2 129,6 1-129,2-8-258,4-1-129,2-5 0,3-1 258,0-4-258,1 2 0,-1-3-129,1 4 0,-5-3 0,0 3 258,-3 3-258,-2 4 0,-2 0-129,0 5 0,-3 1 0,-1 3 0,2 1 0,-10 12 0,15-12 0,-15 12-129,0 0 129,15-7-129,-15 7 0,0 0 129,11 10-258,-11-10 129,7 19 0,-4-7 129,5 2 0,-2 0 0,-1 4 0,2 1 0,0-2 129,3 6-129,-1 0 0,2 1 0,-1 3 0,-1 0-129,3-1 258,-2 0-258,-1-1 129,-3 1 0,2-2 0,-5-4 0,1 1 0,1-4 0,1 1 0,-2-4-129,0-1 129,-4-13 0,12 17-129,-12-17 129,8 15-129,-8-15 0,0 0 0,5 11 129,-5-11 0,0 0-129,0 0 129,-11-2 0,-2-1 0,1-3 129,-6-5-129,-2 2 0,-5-4 0,-2-1 0,-5-1 0,-2-1-129,-3-4 258,-4 1-129,-3-1 0,1 3 0,1-2 0,0 5 0,4-1 129,4 3-129,4 4 0,8 1 0,1 3 0,5 3-129,4-1 129,12 2 0,-18 0 0,18 0 0,0 0 0,-12-2 0,12 2 0,0 0 0,0 0 0,8-7 0,3 5-129,3 0 258,6-1-129,1-4 0,8 1 129,1-3-129,3-1 0,6 0 129,-1 0 0,8-1-129,0 2 0,5-1 0,6 2-129,-1 1 129,5 2 0,-2-2 129,0-1-129,-4 3 129,-3 0-129,-6 1 129,-5-3 0,-6 3-129,-5 0 129,-7 0-129,-5 4-129,-3-1 129,-15 1 0,15-5 0,-15 5-129,0 0 0,0 0 129,0 0 0,-2 8-129,2-8 0,-15 13 0,2-7 129,0 4-129,-5-5 129,0 5-129,-2-1 0,-5 1 129,-2-1 0,-2 3 0,-5 1-258,-2 2 258,-2-1 0,-4 3 0,-5 2 0,-1 0 0,-1 3 0,-2 1 0,2 3 258,0 0-258,3 1 129,4-2-258,5 0 258,3-5-258,7-3 129,3-3 0,4-1-387,7-1-387,1 0-2838,12-12-774,0 0 129</inkml:trace>
  <inkml:trace contextRef="#ctx0" brushRef="#br0" timeOffset="61318.5072">5414 6523 129,'0'0'645,"7"-15"-258,-7 15 0,7-10-258,-7 10-129,10-12-129,-10 12 129,0 0 0,0 0 0,10-15 129,-10 15 0,0 0 0,0 0 129,0 0 0,0 0-129,4-12 258,-4 12-129,0 0-129,0 0 129,0 0 129,0 0-258,0 0 0,0 0 0,0 0-129,0 0 258,0 0-129,0 0 0,9 0 0,-9 0 0,0 0 258,8 10 0,-8-10 0,0 0 129,3 15 0,-3-15-129,4 19 129,-1-7-129,-2 2 129,1 6-129,2-1 0,1 3 0,-5 2 0,5 2 0,-4-1-129,3 7 258,-3-5-129,-1 3-129,0 0 258,0 1-129,0-2 0,0 1 0,0-2-129,0-1 0,0-3 129,0-5-129,0 0-129,0-5 0,0-14 129,0 19-129,0-19 0,0 0 0,0 0 258,5 14-129,-5-14 0,0 0 0,0 0 0,5-7-129,-5 7-258,15-21 129,-5 5-129,2-5 129,5 0-258,-1-4 129,3 2-129,-2 2 258,2-1 0,-1 7 0,-2 3 0,-2 3 0,0 4 0,0 0-129,-2 5 0,-1 0 129,-11 0-129,15 5 129,-15-5 0,12 12 0,-12-12 0,7 21 129,-6-11 0,0 5 0,0 2 129,2-1-129,-3 2 129,1 2-129,0-4 0,0 3 0,-1-4 387,1 0-387,-1-4 0,0 2-129,0-13 129,0 12-129,0-12 129,0 0-129,0 0 0,0 0 0,0 0-258,0 0 0,0 0-516,0 0-1032,5-10-2580,-5 10-258,8-27 0</inkml:trace>
  <inkml:trace contextRef="#ctx0" brushRef="#br0" timeOffset="62278.5621">5953 6829 1548,'0'0'903,"0"0"-903,0 0 0,9 0 516,-9 0-129,0 0 387,14 0 0,-14 0 0,0 0 0,16-2 129,-16 2-258,11-3-258,-11 3 129,17-3-129,-7 3 129,-10 0-129,20 0 129,-20 0-258,21 7 0,-8-3-258,-3 1 258,2 0-258,-12-5 258,18 11-129,-18-11 0,19 13 129,-19-13-129,15 21 258,-6-10-129,-3 1 0,4 2-129,-3-2 258,2 1-387,-3 1 129,1-3 0,-3 0 0,-1 3-129,0-3 129,-3 2-129,0-13 129,0 22 0,0-22 0,-10 21 0,10-21 258,-15 15-258,15-15 0,-20 11 0,8-7 0,1-3 0,-1 1 129,-1-2-129,-2 0-129,1 0 0,1 0 258,2-2-516,-1-3 258,12 5 0,-14-15-129,11 2 129,3 2 0,1-3 0,5 2 0,2-1 0,4 2 0,2 2 0,1 1 129,1 3-129,3 2 0,-1-2-129,2 4 129,-1-1 0,2 0 0,1-1-129,-2 3 0,-3-2 0,3 2-258,-5-2-129,3 2-387,-7-1-645,4-1-1677,0 5-1161,-15-3 258</inkml:trace>
  <inkml:trace contextRef="#ctx0" brushRef="#br0" timeOffset="63195.6146">6423 6866 645,'0'0'2838,"0"0"-1161,0 0-1548,0 0 258,0 0 258,0 0-129,0 0 129,0 0 0,0 0-129,-4 12 129,4-12-387,0 0 129,0 0-258,0 0 0,0 0 0,0 0 0,0 10 129,0-10 0,0 0 129,1 16 129,-1-16-129,5 16 129,-5-16-129,10 14-129,-10-14 129,14 19-129,-14-19 0,13 21-129,-5-10 0,-2 3 0,1-2 258,-2 4-258,-2-5 0,1 2-129,-4-13 258,8 18-129,-8-18 129,0 0 0,0 0 129,17 0 0,-17 0-129,16-18 129,-11 4-129,5-3-129,-2-4-129,2 3 0,-3-3 0,-1 2 0,1 2-129,-3 2 0,2 1 0,-6 14 129,12-20 0,-12 20-129,12-7 129,-12 7 0,12-3-129,-12 3 129,11 3-129,-11-3 129,14 13 0,-14-13-129,12 18 129,-8-6 129,5 1 0,-3-1-129,-1 2 258,3 0-129,0-1 0,-1 2-129,1-2 129,-1 0-129,1 0 0,-3-1 0,-5-12 0,10 21-129,-10-21 0,6 16-129,-6-16-258,0 0-516,10 13-2193,-10-13-1161,0 0-387</inkml:trace>
  <inkml:trace contextRef="#ctx0" brushRef="#br0" timeOffset="63858.6525">6988 7091 1935,'-30'-6'1935,"16"0"-645,4-3-129,-1 1-258,11 8-387,-16-22 258,16 22-258,-7-22-129,7 9 0,0 1 0,6 0-258,3-4 258,2 4-129,0-2-258,1 4 129,2-2-129,-1 6 129,-1-1-258,2 3 258,-4 4-129,3 2 0,-13-2 129,21 17-129,-14-4 129,3 1-129,-4 3 387,2 1-387,-3-2 129,-1 3 0,-2-1 129,2 0 258,-4-4 0,0 4 0,-2-6 129,-2 4 0,4-16 0,-16 20 0,4-15-258,12-5-129,-20 9-129,10-9-129,10 0-129,-21-4-129,21 4-516,-19-17-258,19 17-1677,-4-21-1419,-3-1-645</inkml:trace>
  <inkml:trace contextRef="#ctx0" brushRef="#br0" timeOffset="64382.6825">7188 6592 129,'-14'15'2193,"14"-15"-129,-13 12-129,13-12-129,-4 14-516,4-4 0,0-10-645,0 19 129,0-9-516,0 6 129,0 0-387,0 2 129,0 0 0,0 4 0,0 0-129,0 5 258,0 3-129,0 3 258,0 2-258,0 0 0,0 0 129,0-1-258,0-4 258,0 1-129,0-9 129,0-3-129,0-5-129,0-14 129,0 17-258,0-17-258,0 0-129,0 0-1032,0 0-2580,10-7-129,-8-12 0</inkml:trace>
  <inkml:trace contextRef="#ctx0" brushRef="#br0" timeOffset="65254.7324">7777 6886 2193,'16'-6'3096,"-16"-5"645,0 11-3612,13-3 129,-13 3 129,0 0 0,0 0 258,0 0-258,0 0 258,0 0-129,0-13 129,0 13-387,0 0 0,-15-7 0,15 7-129,-16-2 0,16 2-129,-20 0 0,8 0 0,-3 0 129,1 2-129,-2 2 0,-3 3 258,2 1-129,-1 2 0,1 1 0,-1 5 258,3 1-258,-1 0 129,4 0 0,-2 2 0,5-2-129,-1-1 258,7 2-129,-2-7 129,5 2 0,0-13 0,5 15 129,-5-15-129,25 6-129,-10-6 0,4 0-129,4 0-129,2-1 0,4 1-129,-1-1 129,-1 1-129,1 0 0,0 0 0,-5 0-129,3 4-129,-7 0-387,5 2-258,-12-6-1548,3 0-2064,4 0 0,-6-6 0</inkml:trace>
  <inkml:trace contextRef="#ctx0" brushRef="#br0" timeOffset="65862.7671">8025 6849 2967,'4'12'3483,"-4"-12"-774,0 14-2838,0-14 129,-3 20 258,3-20 387,-5 14 129,5-14 258,-1 15 0,1-15 0,2 21-258,3-10 129,4 6-387,-1-3 0,2 7-387,0-5 0,-3 0-129,3-4 0,-4-1-129,-6-11 258,7 14-129,-7-14 258,0 0 0,0 0 0,0 0 129,0 0-129,0 0 129,0 0-129,3-16 129,-3 5-258,0-4 0,0-4-258,1 0 129,2 0-129,4 1 258,-1-2-258,4 4 129,-2-4-129,7 8 0,-1 1 129,3 0 0,-1 4 0,0-2-129,2 4 129,-3 2-129,4 3 129,-2 0-129,4 3-516,-7-2-129,9 10-645,-8-6-1806,0-2-1161,6 6-516</inkml:trace>
  <inkml:trace contextRef="#ctx0" brushRef="#br0" timeOffset="66446.8005">8498 6857 2580,'6'13'3225,"-6"-13"0,0 0-3741,0 0 258,19 10 387,-8-3 387,-11-7 0,26 13 387,-26-13 0,25 20-129,-14-9 0,2 1-516,-3 3-129,0-1-258,-3 1 129,-2 6-258,0-5 0,-5 0 129,0 0 129,0-1 0,-3-4 129,0 3 258,3-14-129,-13 18 0,13-18 129,-20 10-129,7-10 0,-2 1-129,-2-1 0,-1-1-129,0-6 129,-2 0-129,-2 0 0,1-3 0,0 3 0,1 0-129,0 2 129,3-1-129,4 4-129,13 2 129,0 0-129,-3-15 0,14 11 129,11-3 0,8 6 0,5-3 0,5 2 0,1 2-387,2 0-645,-5 2-1806,-6-3-1161,6 2 258</inkml:trace>
  <inkml:trace contextRef="#ctx0" brushRef="#br0" timeOffset="67618.8676">9421 6763 2451,'0'0'2709,"0"0"-2838,0 0 387,-8 11 516,8-11 645,0 0 0,0 0 0,0 0 129,0 0-129,0 0-387,0 0-516,0 0-129,0 0-258,0 0-258,0 0 129,0 0-129,0 0-129,0 0 129,6-8 0,-6 8-129,1-21 129,2 10-129,-3-5-258,0 6-129,0-6-645,0 16-387,-3-22-516,3 22-129,-7-15 258,7 15 0,0 0 904</inkml:trace>
  <inkml:trace contextRef="#ctx0" brushRef="#br0" timeOffset="73999.2325">8945 6898 1419,'0'0'1548,"-2"11"-645,2-11-516,0 0-387,6 0 0,-6 0 129,11-9 258,-11 9-258,10-12 258,-10 12 0,5-15 0,-5 15 258,2-12-129,-2 12-387,0 0 0,0-15-129,0 15 129,0 0 387,0-14 0,0 14 0,0-11 258,0 11-258,0-14 129,0 14 129,2-17-258,-2 17-129,1-13-129,-1 13 0,0-16 0,0 16 0,0-12 0,0 12-129,1-11 0,-1 11 0,0-16 0,0 16-129,4-12 129,-4 12-129,6-13 129,-6 13 129,3-13-129,-3 13-129,0 0 0,0 0 129,0 0-129,5-10 129,-5 10 0,0 0 0,0 0 129,0 0-129,0 0 0,0 0 129,0 0 0,0 0-258,0 0 0,0 0 129,0 0-129,0 5 129,0-5 0,0 12 0,0-12 0,-5 13 0,4-2 129,1-11-258,-5 24 129,2-12 0,1 4-129,-2-2 129,2 4 258,-3-2-258,1 5 0,0-1 0,-1 2 129,-2 0-129,2 7 0,2 2 0,0 0-129,2-1 129,1 0-258,0 3 258,0 0-258,4-1 129,1-2 0,-3-2 0,0-4 0,-1 1 0,-1 4 129,0-3-258,-1-4 258,-5 5-129,0-1 0,0 1-129,-1 1 129,1-3 0,-1-3-129,4-6 129,0-1-129,1-5-129,2-10-258,0 0-903,0 0-1935,3-26-1161,2 5-387,-5-11 517</inkml:trace>
  <inkml:trace contextRef="#ctx0" brushRef="#br0" timeOffset="74327.2513">8850 7137 3096,'0'0'3870,"0"0"129,0 0-2064,0 0-1806,0 0-129,8-3 0,-8 3 0,19-5 129,-6 5 129,0-2 258,4 2-129,0-5 0,5 5 129,-3-1-129,4 1 0,0-1-129,-2 1 0,1 0-516,-3 0 0,0 0-387,-4 0-516,4 1-1677,-2 3-1290,-17-4-516</inkml:trace>
  <inkml:trace contextRef="#ctx0" brushRef="#br0" timeOffset="74867.2822">9439 6656 2580,'0'16'3870,"0"-16"-258,0 0-2709,0 0-774,0 0-129,0 0 258,-5 12 129,5-12 0,0 0 0,-7 15 129,7-3 0,-6 0 0,4 10-129,-4-3-258,3 7 129,-1-1 0,3 2-129,-1 2 129,2 3 0,-4-2 129,2 2-258,-1 0 387,1 3-258,-4-5 129,3 3-258,-3-6 0,2 0-258,3-3 0,1-11-258,0 1 0,0-14-258,12 14-258,-12-14-1290,10-15-2193,3 6 0,-8-16 259</inkml:trace>
  <inkml:trace contextRef="#ctx0" brushRef="#br0" timeOffset="75172.2996">9278 6777 2967,'-4'7'4515,"4"-7"-258,0 0-387,5 14-3483,9-9-516,2 3 0,5 1 258,-2-5 0,5 1 129,0-5 129,4 3-129,-2-3 0,1 0-129,1 0-129,-2-4-387,4 4-645,-5-8-1032,3 1-2322,1 7-258,-8-2 129</inkml:trace>
  <inkml:trace contextRef="#ctx0" brushRef="#br0" timeOffset="75918.3423">9728 6948 1548,'21'8'3354,"2"-3"129,-23-5-2838,19 2-774,-5-1 129,3-1 258,-2 0 129,-1-7 129,1 0 258,2-4-258,1 5 129,-2-6-258,3 3 258,-3-4-516,3 2 0,-4 1 0,-1 2-129,-14 8 129,16-16-129,-16 16 258,4-12-258,-4 12 0,-8-3 0,-4 3-258,-3 0 129,-1 5 129,-1 0-129,-2 2 129,-1 2 0,-1 1 0,1 1 129,0 1-129,0 0 129,1 0 258,2 2-258,-1-2 0,4 0 0,-1 0 129,4 0-129,1-1 0,4 4 129,0-2 0,4 4-129,2-3 129,0 6-129,4-4 129,6 2 129,0 0-258,7 0 0,-1-3 0,2-1-129,6-4 0,1-5-387,5 2-387,-4-7-645,13-5-1419,-5-4-903,-2-11-774</inkml:trace>
  <inkml:trace contextRef="#ctx0" brushRef="#br0" timeOffset="76394.3695">10157 7125 2967,'-9'11'4386,"9"-11"-645,0 0-129,0 0-3870,-6-10-129,6-1-129,3-1 258,6-6 129,1-1 258,6-1 129,-1-1 387,7 5-258,-3 1 129,2 2-387,1 5 0,-2 3 0,-1 5-129,-3 0 0,-2 2 0,-1 6 129,-13-8 0,19 19 0,-19-19 129,9 24 258,-9-13-258,0 4 0,-3-5 0,-4 7 129,-5-7-129,3 2 129,-6-2-129,3-1-129,-3-4-129,2 0 0,0-1-129,0-1-129,13-3-387,-24-3-258,24 3-516,-17-19-1032,9 5-2193,6-2-258</inkml:trace>
  <inkml:trace contextRef="#ctx0" brushRef="#br0" timeOffset="76755.3902">10461 6575 1419,'0'0'3870,"0"11"387,0 12-258,0-3-3612,0 4-258,0 5 129,0-3 129,5 6 258,-5-6-129,1 4 129,-1-5 0,0 6-129,-2-1-129,-2 4 129,0 0-258,1 1-129,-1 1 129,3-1-258,1-3 0,0-6-129,4-1-258,-1-11-645,10 4-1935,0-8-1548,-13-10-516,21 0 387</inkml:trace>
  <inkml:trace contextRef="#ctx0" brushRef="#br0" timeOffset="82950.7445">10933 6716 774,'0'0'645,"0"0"-129,0 0 516,0 0-129,0 0 129,0 0 387,0 0-129,9-6 129,-9 6-258,0 0-129,0 0-129,0 0 0,0 0-387,0 0 129,0 0-258,0 0 129,0 0-258,0 0 0,0 0-129,0 0 0,0 0 0,0 0 0,0 0 258,1 7-258,-1-7 0,0 13 0,0-13 0,0 22 0,-3-10 0,-1 3 0,-1-1-129,-1 0 129,1-1-129,-2 1 129,7-14-129,-10 19 0,10-19 0,-8 13-129,8-13-129,0 0-258,0 0-516,0 0-516,0 0-1419,12 0-1548,-4-12 0</inkml:trace>
  <inkml:trace contextRef="#ctx0" brushRef="#br0" timeOffset="83290.764">11113 6696 1677,'0'14'4128,"-1"0"0,1-14-129,0 0-3999,-9 18-129,9-18 129,0 21 129,-2-10 0,-1 1 0,-2-2 129,2 5 0,-3-2-129,1 3 258,1-4-129,0 2-129,-1-2 0,3 0-129,1 2 0,1-14-129,0 18-129,0-18-774,5 12-516,-5-12-2838,0 0 129,23 0 130</inkml:trace>
  <inkml:trace contextRef="#ctx0" brushRef="#br0" timeOffset="84018.8056">11429 6893 2322,'-4'14'3225,"-9"-14"258,13 0-3483,-13 12-516,13-12 516,-20 15 129,5-10 387,4 1 258,-3-5 0,14-1 0,-25 6 129,25-6-387,-13 6-129,13-6-258,0 0 0,-6 14-129,6-14 258,10 9-258,-1-8 0,6 2 129,0-1-129,2 3 0,1-1 0,-2 2 0,-1 2-129,-2 2-129,-1 2 258,-6 1-129,2 3 0,-6 0 129,-2-2 0,0 2 129,-2-3 0,-4 1 387,-4-3-258,1 2 129,-6-6 129,3 6-129,-6-6-129,4 0 129,-3-4 0,2 1-129,-2-3-129,4-1-129,1 0 129,12 0-129,-16 0-258,16 0-387,0 0-129,-4-13-645,10 8-1806,5-2-1290,1-7-258</inkml:trace>
  <inkml:trace contextRef="#ctx0" brushRef="#br0" timeOffset="84474.8317">11752 6779 1,'-10'7'2708,"10"-7"-2063,0 13-645,0-13 516,-8 14 387,8-14 0,-8 16 387,8-16-129,-6 17 0,6-17-129,-1 23-129,-3-10-129,4 7-258,0-1 258,6 6-258,-5-1 129,5 5-258,-5-4 258,2 4-258,-3-4-129,0 1 129,0-4-258,0-3 0,-3-3-129,0-3-129,3-2-387,0-11-258,0 0-516,0 0-1290,0 0-1935,0-14 0</inkml:trace>
  <inkml:trace contextRef="#ctx0" brushRef="#br0" timeOffset="84754.8477">11578 6898 1677,'0'0'4257,"0"0"0,0 0-129,7 0-3741,8 1-516,3 0 258,3-1 0,3 0 258,2 0-129,1 0 0,5-1 0,-4-3-129,2 4-129,0 0-258,-6-3-774,3 3-1032,-3 3-2451,-10-3-129</inkml:trace>
  <inkml:trace contextRef="#ctx0" brushRef="#br0" timeOffset="85481.8893">11932 6967 1677,'10'0'2451,"-1"-9"-903,-9 9-387,13-5-258,-13 5-258,13 0 129,-13 0-129,15 0 0,-4 8 129,-11-8 0,14 16 0,-14-16-258,20 25 0,-12-14-258,5 4 0,-2-3 0,0 5-129,0-3 0,-1 3-129,-1-7 387,-1 1-258,-2 1 0,-2 1 0,-4-13 129,4 19-129,-4-19 0,0 18 258,0-18-129,-7 16-129,7-16 129,-20 9 0,7-5-129,-2-1 0,-1-3 0,-2 1 0,1-1 0,0 0-129,4-5 129,-1 1-129,14 4 0,-16-14 0,16 14-129,0-20 0,8 8 0,3-1 0,4-1-129,4 0 129,4-1-129,1 0 258,2 5-258,-3-4 0,3 11-387,-5-8 0,8 11-774,-13-1-1161,-2-1-1935,6 4 0</inkml:trace>
  <inkml:trace contextRef="#ctx0" brushRef="#br0" timeOffset="85986.9182">12423 6754 2967,'15'-3'1935,"-15"3"-1548,0 0 129,5 10 387,-5-10-129,0 17 387,0-17 129,-8 22 0,8-22-129,-6 29 0,3-12-258,3 8 0,0 1-387,3 6-129,-3 0 0,2 3-387,-2 2 129,0-2 0,-3-3 0,-3 0-129,-1-10 0,1-3 129,0-6-129,6-13-387,-8 12-774,8-12-903,-6-19-1548,6 6-1161,-5-9 258</inkml:trace>
  <inkml:trace contextRef="#ctx0" brushRef="#br0" timeOffset="86226.9319">12255 6914 2193,'0'0'3483,"0"0"-774,19 0-645,-9-4-516,13 4-516,-3-6-129,10 6-258,-3-6-129,8 3-387,-1 1 0,-1-1-258,0 3-645,-1-2-516,0 2-1548,0 2-1677,-11-2 258</inkml:trace>
  <inkml:trace contextRef="#ctx0" brushRef="#br0" timeOffset="86798.9646">12719 6965 2451,'25'26'3354,"1"-9"-516,-26-17 258,25 1-4515,-13 0 645,4 0 516,-2-1 129,-2 0 516,4-1 903,-16 1 129,23-14-258,-23 14-129,18-17-774,-18 17-258,10-19-129,-10 19-129,1-19-129,-1 19 258,-8-17-258,8 17 258,-24-13 0,8 11 129,-4 0 0,0 2 0,-2 0 129,-1 2-129,1 4 129,0 3 0,1-2 258,2 3-258,2 2 129,1 2 0,4 3 258,-1-4-129,7 5-129,-3-5 258,8 6-129,-1-9 0,2 8-129,6-5 0,6-1-129,6 1 0,2 0-129,6 0 0,2-2-129,2 2-258,0-8 0,5 9-645,-7-10-258,6 6-1032,-4-2-2193,-5-8-129</inkml:trace>
  <inkml:trace contextRef="#ctx0" brushRef="#br0" timeOffset="87301.9934">13264 7002 1,'0'0'3869,"-9"9"-257,-6-9 0,15 0-3225,-18 3-645,8 5 258,-3 3 129,-5-6 387,4 6-129,-4-8 387,7 7-387,-5-5 258,16-5-258,-14 13-129,14-13-258,0 15 0,0-15 0,14 14 0,-1-8-129,6 3 129,-2-4-258,4 4 129,-1-2 0,-2 3 0,-4-2 0,-3 3-129,-11-11 258,7 16 258,-7-16 0,-4 17 0,4-17 129,-27 13 129,12-5-129,-9-2-258,2 3 129,-1-2-258,-2-1 0,4 1-258,0-5-129,8 5-645,-4-7-1548,4-4-1806,13 4-258</inkml:trace>
  <inkml:trace contextRef="#ctx0" brushRef="#br0" timeOffset="87731.0179">13331 6610 2967,'0'0'3483,"0"0"-2709,13 11-387,-13-11 129,6 25 0,-5-12 129,4 3 129,-5-2-129,3 8-129,-3-6 0,1 6 0,-1-8-258,0 4 129,0-1-258,0 2 0,0-2-516,0-6-645,0 0-1548,7 3-1677,-7-14 258</inkml:trace>
  <inkml:trace contextRef="#ctx0" brushRef="#br0" timeOffset="88075.0376">13482 6549 129,'0'32'3096,"0"-32"0,-2 25-2709,2-5-129,-2-3 516,2 5 387,-6-5 0,5 6 129,-7-7 129,6 8-258,-6-7-258,8 5-387,-3-1-774,-2-5-1419,0-3-2451,5 6-516,0-19 258</inkml:trace>
  <inkml:trace contextRef="#ctx0" brushRef="#br0" timeOffset="89342.1101">9094 8065 129,'-25'-4'1419,"12"3"0,2-3-258,-1 0 0,12 4 258,-19-5-387,19 5-129,-14-8 0,14 8-129,-10-4-129,10 4 129,-12 0-258,12 0 129,0 0-258,0 0 258,-11-4-258,11 4 0,0 0 0,0 0 0,0 0-129,8 0 0,-8 0 0,24 5 0,-5 2-129,3-1 0,5 1 0,6 1-129,8-3 0,1 4 0,6-2 0,4-2 0,4 0 129,4-2-129,5-1 129,5 0-129,3-1 129,6 0-129,3-1 0,8 0 0,3 0 0,1 0-129,3 0 129,-2 3-129,-1-3 129,-6 3 0,-6-2 0,-2 0 0,-2 1 0,-5-2 129,-5 0-129,-4-4 0,-7 1 0,-5-2-129,-2 3-129,-11-5-258,-5 7-516,-14-3-2193,-10-3-1290,-10 6-258</inkml:trace>
  <inkml:trace contextRef="#ctx0" brushRef="#br0" timeOffset="90642.1844">2568 8666 258,'16'5'1548,"-3"-2"0,0-2-129,3 2-129,5 0-129,1 2-387,6-1-258,5 1 129,5 3-516,7-1 129,2 1-258,10-2 258,0 4-129,1-3 0,5 1 0,-2 0 387,-2 0-258,1 0 129,4 1 129,-5-4-129,7 0 129,7-3-129,8 3 0,3-4 129,10 1-129,5-2-129,4 0-129,2 2 129,2 0 0,-1-2-258,-3 0 129,-7 0 129,-3 0-129,-12 0 258,-2-1 129,-12-7-129,-3 5 0,-15-4 0,2 2 129,-9-2-258,-3 2 0,-5 0-129,-2 3 0,-7-2 0,-2 1 129,-8 0-129,0 1 258,-15 2-129,14-2 0,-14 2 0,0 0-129,0 0-129,0 0-129,0 0 0,-8 4-258,8-4-516,-16 7-774,16-7-2967,-9 15-129,9-15-258</inkml:trace>
  <inkml:trace contextRef="#ctx0" brushRef="#br0" timeOffset="92650.2993">11106 8726 645,'3'13'3354,"-3"-13"0,19 1-3225,-3-2-129,7-11 129,7-5 0,8-8 258,4-4-387,6-5 258,4-6-129,4-2 387,-1-1-129,1 2 258,-5 0-258,0 7 258,-8-3 0,0 6 0,-10 4 258,0 7-129,-11-1-258,1 11 129,-10-2 0,2 6 0,-15 6-129,13-1 0,-13 1-129,0 0-129,6 12 129,-5-2-258,-1 1 0,0 6 0,0-1 0,0 2-129,0 0 0,2 4 129,-2 4-258,0 3 258,0 6-129,0 0 0,-4 5 129,-2 2-258,-1 1 129,-3 2 0,-1-5 129,-1 0-129,-1-8 0,3-4 0,-2-3-129,3-4 129,0-6 129,2-3-129,7-12 0,-14 12 0,14-12-129,-13 0 129,13 0 0,-16-25 0,4 6-129,-4-4 129,-3-5-129,-8-2 0,-3-2 0,-6-2 129,-6 2-516,-2-2 516,-3 3-258,-2 2 258,3 4-258,1 2 258,5 5-129,5 4 129,6 0 129,4 8-129,8 2 0,3-2 0,14 6 0,0 0 0,0-11 0,11 7 129,5 0-258,8 0 258,2 0-129,8 0 0,1 0 129,4 4-129,4 0-129,2 0 129,5 0 129,2 4-258,1 1 129,2-1 0,1 4 0,0-1 0,3-3 0,0 1 0,-3-4 0,-2 2 0,-2-3 0,-4 0 0,-7 0 0,-6 0 0,-8 0 0,-8-3-129,-8 3 129,-11 0 0,0 0-129,0 8 129,-10-1-129,-6 1 129,-5 3 0,-3-1 129,-4 2-129,-6 1 0,-3 0 129,-3 2 0,-1-1 0,-7 1-129,-2-3 258,-8 4-387,-3-3 258,-5-1-258,-3 3 0,-2-1-258,3 8-516,-10-2-2709,5 1-1032,11 3-387</inkml:trace>
  <inkml:trace contextRef="#ctx0" brushRef="#br0" timeOffset="96298.508">8273 9826 129,'0'0'129,"0"0"258,-12-8 387,12 8 129,0 0 258,-11-15 129,11 15-129,0 0 258,-11-13-387,11 13-258,0 0-387,0 0-129,-14-1-258,14 1 129,0 0-129,0 0 258,0 0-129,0 0 387,0 0-258,6-3 0,-6 3 258,19-7-258,-6 2 129,1 0-129,2-2-129,1 2 0,1-2 0,-1 2 0,1 0 0,4 3 258,-2-1-258,4 1 0,-2 0 0,3 2 129,-3 0-129,1 0 129,-2 2 129,1 5-129,-6 1 0,2 5 0,-7-2 0,3 6 258,-5-5-258,1 6 129,-4-5 0,5 2 0,-4-3 0,3 0 0,3-5-258,5-1 129,3-6-129,6 0-129,1-3 129,4-2-129,-2-4 0,3 2 129,-2-1 129,-2 3-258,-4 0 129,-3 1 0,-2 1 0,1 3 0,1-5 0,-3-2-129,2 2 0,0-2 0,-1-1 129,2 3-129,0-4 0,-5 1 0,2 1 129,-2 5-129,1 2 0,-1 0 0,-2 0 129,-2 0-129,2 2 0,0 6 0,-1-1-129,-1 2 258,0-4-129,-1 5 0,0-3 0,-1 5 0,1-4 0,1 3 129,1-6 0,4 0-129,-2-5 0,8 0 129,1-1-129,4-8 129,0-3-129,1-2 129,-3 2-129,-1 0 258,-5 1-258,-1 6 0,-6-2 0,-1 3 0,-2 4 0,-11 0 0,21 0 0,-10 4 129,4-1-129,0-3 129,1 3-129,1-1 0,0 1 129,1-1-129,-1 5 129,-1-2-129,-1 1 0,-1 3 0,-1 0 0,0-1 129,-13-8-129,20 14 129,-20-14-129,23 7 129,-11-7 0,7 1 0,1-1-129,5-7 129,3-3-129,5 0 0,0-2 0,3-3 0,-2 2 0,-2-1 0,-4 4 129,-5 1-129,2 4 0,-3 0 0,-3 3 0,-4 2 0,0-2 0,-2 2 0,-1 1 0,1 5 0,-13-6 0,14 15 0,-14-15 129,13 16-129,-7-4 0,0-2 0,-6-10 129,15 20-129,-15-20 129,19 17 0,-6-10-129,1-3 0,3-1 129,2-3-129,2 0 129,3-3 0,0-4-129,1 2 0,0-4 129,0 1-129,-1 0 0,-2-5 0,-1 5 0,2 1-129,-1 5 129,-4-3 0,3 3 0,-4-1-129,0 3 129,-3 0 0,-4 3 0,-10-3 129,18 7-129,-18-7-129,0 0 0,10 14-129,-2-1-903,-8-13-3483,0 0-516,0 0-258,-9-15-387</inkml:trace>
  <inkml:trace contextRef="#ctx0" brushRef="#br0" timeOffset="98174.6153">11403 10176 1161,'-24'0'3870,"24"0"387,-18-5-2838,1-6-258,17 11 129,-25-25 0,19 12 129,-9-11 0,12 3-129,-8-9-516,11 2-129,-3-8-258,3 3-129,5-5-129,4-1 0,3-2-129,3 6 0,4-2 0,2 2 0,2 4 129,2 4-258,0 4 129,5 5 0,0 8-129,0 4 258,2 3-258,-1 3 129,-1 9 0,1 2 129,-2 7-129,-2 4 0,-1 2 0,-2 1-129,-5 4 258,0 3-129,-6 2 0,0 2 0,-6 0 0,-1-1 0,-5 3 0,-1-2 0,0 3 0,-7-3 129,-3-2-129,-4 1 129,-2-2 0,-4 0 0,-4-8 0,-3 1 0,-5-7 129,-2-1 0,-5-6-129,-1-2 129,-5-5-258,4-5 129,-1-3 0,2-9-129,5-5 0,2-5 0,6-5 0,4-8 129,7-5-258,5-2 258,7 0-258,4-4 0,4 0 0,8 0 129,5 2-129,5 5-129,5 2 258,2 4-129,6 4 129,-1 7 0,4 6-129,2 4 129,1 7 0,-1 5-258,1 5 258,-3 9 258,-3 5-516,0 7 516,-5 1-258,-5 6-258,-1 0 258,-3 1 258,-6-2-516,-2 2 258,-1-3 0,-6-2 0,-3 0 258,-2-1-258,-3 2 129,-10-4-129,-6 3 0,-9-2-129,-4 7-774,-16-7-2709,-1 3-1419,-6-2 0,-9-11-516</inkml:trace>
  <inkml:trace contextRef="#ctx0" brushRef="#br0" timeOffset="101950.8313">10832 11689 2193,'0'0'1290,"0"0"-516,0 0 258,0 0 645,0 0 0,0 0 387,0 0-258,0 0 0,0 0-258,0 0-387,0 0-516,7-13-258,-7 13-258,14-22-129,0 1 0,1-3 0,5-5 0,0-4-129,4 0 129,-1-5-129,4-2 129,-1 0 129,-1-4-258,3 6 258,0 0-129,0 1 0,0 3 0,-1 1 0,-2 8 0,-4 1 129,1 6 129,-7 1-129,0 4-129,-5 2 129,-10 11 0,13-10 0,-13 10-129,0 0 129,0 0 0,11 2-129,-11-2 129,0 0 0,7 15 0,-7-15 0,0 0 0,9 15 0,-9-15 0,8 19 0,-2-5-129,1 6 129,-1 5 0,0 5-129,-1 7 129,-1 4-129,0 10 129,-3 2-129,0 1 258,-1 1 0,0 0-129,-1-3 129,1-5 0,-1-6-129,1-3 0,0-9 0,0-3-129,0-8 0,0-4 0,0-14 0,2 16 0,-2-16 129,0 0-129,0 0 0,0 0 129,-6 0-129,6 0 129,-13-11-129,13 11 0,-20-21 0,7 7 0,-3-3 0,1-2 0,-4-2-258,-7-4 258,2-1-258,-6-4 258,0 1-258,-3-2 0,-1 2 0,-1-1 129,-1 6 0,2 2 129,4 4-129,-3 0 0,4 4 129,1 4-129,3 1 129,0 2 0,6 3-129,2 0 129,3-1 0,2 2 0,12 3-129,-13-4 258,13 4-258,0 0 129,6-12-129,5 10 129,5-1 0,5 1 0,7-1 0,6 0-129,3 2 129,3 1 0,2 0 0,6 0 0,2 0 129,2 2-258,2 1 129,2-3 0,4 0 0,-1 0 0,3 0 0,0-4 0,-3 0 0,-3 1 0,-3-2 0,-7 3 0,-9 0 0,-4 2 0,-9 0-129,-7 0 129,-17 0 129,13 4-129,-13-4 0,-3 13 0,3-13 0,-24 18 129,5-9-129,-4 1 0,-5 2 0,-4 1 0,-3-1 0,-5 1 0,-1 1 0,-4-2 129,-3 5-129,-2-1 0,-2 0 0,-3 2 129,-1 2 0,1 0 0,-2 0 0,3 2-129,3-1 129,1-2-129,7 0 0,2-2-387,14 3-645,-7-5-3096,14-6-645,6-4-258,1-7-258</inkml:trace>
  <inkml:trace contextRef="#ctx0" brushRef="#br0" timeOffset="105548.037">2754 13600 774,'0'0'903,"-13"-17"129,13 17 129,0 0-387,-14-9-387,14 9-129,-10-6 0,10 6-129,-12-6-129,12 6 0,-15-1-129,15 1 258,-17 0-129,17 0 258,-19 0 129,19 0 129,-18 0 0,18 0-129,-12 0 129,12 0-258,0 0 129,0 0-258,-11-3-129,11 3 0,0 0 0,0 0 129,0 0 0,0 0 129,0 0 258,-11-8-129,11 8 129,0 0-129,0 0 0,0 0-129,0 0 0,0 0-129,0 0-129,0 0 0,0 0 0,0 0 0,0 0 129,0 0 129,0 0-129,0 0-129,0 0 0,0 0-129,0 0-129,0 0 0,0 0 0,0 0 0,0 0-129,0 0 129,0 0 129,4 6 0,-4-6 129,0 0 0,12 3-129,-12-3 129,0 0-258,11 9 0,-11-9-516,14 3-258,-14-3-516,16 4-129,-16-4 0,19 3 0,-19-3 129</inkml:trace>
  <inkml:trace contextRef="#ctx0" brushRef="#br0" timeOffset="107611.155">1973 13216 1161,'0'-12'1806,"0"12"-129,0 0 129,0 0 0,-7-11-129,7 11-129,0 0-258,0 0-258,0 0-516,0 0-129,0 0 0,0 0-129,0 0 0,0 0 0,0 0 129,-2 7 0,2-7 0,0 17 0,0-17-258,0 23 129,2-10-258,0 2 129,5-1 0,-1 2-129,0 0 0,0-1 0,1 3 0,2-2 0,-2 0 0,0-2-129,-2 1 129,1-2 129,-1-4-258,-5-9 258,8 17-129,-8-17 129,3 15-129,-3-15 258,0 0-258,4 12 0,-4-12 258,0 0-129,0 0 129,0 0 0,0 0 0,0 0-129,0 0 129,0-10-129,0 10 0,-6-14-129,6 14-129,-4-24 129,3 8-129,1-1 129,0-1-129,2-4 0,7-2 0,0-1 0,7 1-129,2-3 258,3 1-258,4-1 129,4 6 0,4-3 129,1 7-129,2 0 129,2 5 0,-2 4 0,-2 6-129,-2 0 129,-5 2-258,-6 0-129,-2 7-2709,-4 5-1161,-15-12-129,0 0-129</inkml:trace>
  <inkml:trace contextRef="#ctx0" brushRef="#br0" timeOffset="112978.462">1895 13600 1161,'0'0'3096,"0"0"0,0 0-2064,0 0-903,0 0-258,0 0 258,0 0 0,0 0 387,8 0-258,-8 0 387,0 0-258,0 0 129,0 0-258,0 0 0,0 0 0,0 0-129,0 0-258,0 0 129,15 9 0,-15-9 0,14 13 0,-14-13 0,16 7 129,-16-7-129,20 10 129,-20-10 129,22 7-129,-10-3 387,1-4-258,0 0 0,2 0 129,0 0 0,2 0-129,-1-2-129,4-2 129,1 0-258,2-3 258,1 1-129,1-1-129,0-1 0,3 3 129,-5-2-129,3 2 0,-3-2 0,1 5 0,-2-1 129,-2 2-129,0-1 0,0 2 129,-5 0 0,4 3 0,-6 2 0,2 5 129,-4-1 129,-1 6 0,1-5 0,-2 4 129,-2-2 129,4 2-129,-11-14-129,16 17 129,-16-17-258,21 10 129,-21-10-258,25 2 0,-13-2 0,5 0-129,-1-4 0,1-1 0,-1 0 0,-1 2-129,0-1 258,-1-1-129,0 2-129,0 1 129,-1-1 0,5 0 129,-3 0-129,1 0-129,1 2 129,0-1 0,0 2 129,0-2-129,-1-1 0,0 1 0,-2 0 129,1-1-129,0 1 129,0 0-129,-2-1 129,2 3-129,-2 0 0,-1 0 0,-2 4 129,2 2-129,-12-6 129,18 17 129,-18-17-129,16 14 0,-16-14 0,16 12 0,-16-12-129,23 4 129,-9-4-129,2 0 129,2-6-129,0 3 0,2-2 129,-1-1-129,-1 3 0,-3 1-129,0-1 129,-3 2 0,-12 1 0,20 0-129,-20 0 129,15 4 0,-15-4 0,19 7 0,-8-2 0,0 1 129,0-1-129,2 2 0,-1-3 129,-1 3-129,1-3 0,1-2 0,0-2 129,0 0-129,2-1 0,1-4 0,3-3 129,-1 0-258,2 1 258,-3-2-129,2 5-129,-1 1 129,-2 0 0,2-1 0,-1-1 0,3 4 0,1-1 0,1-1 0,1 1 0,3-4 0,-3 3 129,1 3-258,-5 0 129,-1 0 129,-4 3-129,0 5 0,-3-2 0,-11-6 129,16 14-129,-8-2 0,-8-12 129,17 14-129,-6-11 129,5-3 0,4 0 0,2-2-129,5-10 129,3-2-129,-3 1 129,1-1-129,-1 3 0,-3 2 0,-2-1 0,-5 6 0,-2 1 0,-4-1 0,1 4 0,-12 0 0,15 7 129,-15-7 0,11 17-129,-6-5 129,-1 0 129,-2 5-129,2-3-129,-2-1 129,-2-13-129,10 18 0,-10-18 0,17 8 0,-6-5-129,3-3 129,1 0 0,1 0 0,1 0-129,0 0 129,0 0-258,-2 4 0,3 6-387,-6-8-774,13 6-3225,-5 1-258,3-4-258,1 0-387</inkml:trace>
  <inkml:trace contextRef="#ctx0" brushRef="#br0" timeOffset="115774.6219">11278 13655 516,'-38'-4'3483,"10"-12"129,12 7-258,-10-8-2580,2-2-645,1 0 129,-6-2 387,5 4 0,-8-8 387,7 8 129,-5-8 129,9 9-129,-11-11 0,10 12-258,-5-11-258,8 4-129,-1-2-258,7-3 258,4-2-645,4 0 129,5-4-258,2-1 129,8 2 0,5-2 0,4 3-129,3 4 129,4 6 129,1 1-129,5 6 129,0 2-129,3 7 129,-1 2-129,5 3 0,0 3 0,3 4 129,-1 3-129,1 1 129,-1 3 0,-1 2 0,1 1 0,-5 3 0,-1 1 129,-2 3 0,-2 5 0,-5 0 0,-2 1-129,-5 0 258,-6 4-258,-4 2 129,-4 3 0,-5-2-129,0 1 0,-13-1 129,-1-3 0,-8 2 0,-3-5 258,-8-2-129,-1-3 129,-8-8-129,0-1 0,-7-3-129,-1 0 129,-5-9-129,1 0-129,-2-5 129,-2-7-129,2-2 0,1-6 0,4-7 0,4-6 0,3 0 0,5-8-258,6 3 258,7-9-258,8 1 129,1-1-129,10 2 129,4-2-129,6-1-129,9 0 258,9 2-516,3 0 387,10 2 0,3-2 0,6 4-129,3 6 129,1 7 129,0 2 0,0 9 258,0 2-258,-4 11 129,2 0 0,-5 14 0,-1 6 129,-1 3 0,1 6 0,-6 3 129,0 8 0,-4-1 0,-1 5-129,-4 0 129,-4 0-258,-5-1 258,-2 1 0,-8-1-258,-4 0 0,-1-4 258,-7-2-129,-7-3 0,-5 0 129,-6-3-129,-2-2 129,-4-7 0,-2 1 0,-6-7-129,-1 1 0,-6-10 0,4 0 0,-6-7 0,0 0-129,1-10 0,0-7-129,1-4 129,3-2-258,6-5 129,2-5-129,6-1-129,4-7 0,8 4 129,-1-4-258,13 4 258,3-6 0,2 1-129,9 0 258,14 1-258,1 4 258,10-1-129,4 1 129,5 3-129,3 5 129,6 2 129,-2 10 0,1 1 129,0 10-129,-3 2 258,2 4-129,-1 6-129,3 7 258,-2 2-258,0 4 258,0-1-129,4 3 129,-4 0-129,0 2 129,-6 3 129,-2 3-258,-3-1 387,-4 2-387,-7-1 0,-2 2 0,-8 5 0,-3-4-129,-7-1 0,-7-2 129,-1 3-129,-9 0 129,-7 0 0,-3-2 0,-8-3 129,-4 2-129,-9-1 129,-1-2 0,-10-1 0,-3-3 129,-8-5-129,-4 1 0,-5-5-129,-2-2-129,2-3-387,-2-8-1161,9-4-3096,1-5-258,7-11-387,6-8-387</inkml:trace>
  <inkml:trace contextRef="#ctx0" brushRef="#br0" timeOffset="121010.9214">9315 14741 258,'0'0'1548,"0"0"-1806,0 0-1161</inkml:trace>
  <inkml:trace contextRef="#ctx0" brushRef="#br0" timeOffset="122129.9854">8670 14134 1419,'11'8'3225,"-11"-13"129,0 5-903,0 0-2193,1-12-129,-1 12 258,0 0 258,0-12-129,0 12 258,0 0 129,0 0-258,0 0 129,-9-4-258,9 4-258,0 0 0,0 0-258,0 0 129,0 0 0,-1 6-129,1-6 0,0 14 129,0-14-129,0 21 129,-2-5 0,0 3 129,1 5-129,-3 4 129,2 2 129,-3-1 0,3 3 0,-4-4-129,4-1-129,0-6 0,2-3-258,0-3-258,0-15-645,9 17-774,-9-17-2322,13-6-258,1-3-129</inkml:trace>
  <inkml:trace contextRef="#ctx0" brushRef="#br0" timeOffset="122534.0085">8891 14086 4257,'13'17'4128,"-13"-17"-645,11 9-129,-11-9-3483,10 13 129,-10-13 387,6 14 129,-5-2 387,-1-12 0,-7 27 258,-1-14-129,4 8-258,-4-4-258,7 8-129,-3-4 0,4 0-387,0 2 0,0 0 0,4-3-129,-1 1-129,2-2 0,-2-4-129,2 5-516,-5-20-774,3 17-2580,-1-5-387,-2-12-129,0 0 1</inkml:trace>
  <inkml:trace contextRef="#ctx0" brushRef="#br0" timeOffset="123534.0657">9214 14921 903,'-11'-13'3483,"-1"-15"129,12 16-387,-11-9-2193,6-4-1290,3-4 258,0-4 0,2 0 0,0-4 258,0 5 258,5-3-129,5 3 387,0-1-129,8 1 0,2 1 0,7 6-258,3-2 0,6 3-129,2 2-258,4 2 129,4 7-129,-2 4 0,1 4 0,-1 3 129,-7 2 0,2 11 129,-7 4 0,0 7 0,-5 1-129,-1 5 129,-3 3-258,-6 0 0,2 3 0,-8 0 0,-1 3 0,-4-1 258,-6-1 129,0 3-129,-5-2 258,-2 2 0,-12-9 129,7 4 0,-13-10 129,0 2-258,-9-12 0,3 3-129,-9-12 0,1 1 129,-6-5-258,2-5-129,-4-5-129,5-2 129,1-2-258,2 0 129,5-4 0,5 4 0,0-1-129,6 2 129,6 1-129,1 2 0,16 10-387,-18-18-129,18 18-645,-4-15-2193,7 2-1161,13-1-387,3-8-129</inkml:trace>
  <inkml:trace contextRef="#ctx0" brushRef="#br0" timeOffset="124212.1045">10278 14614 3354,'2'-27'4257,"-2"27"-387,3-24 258,-3 10-2838,0 14-774,7-19 129,-7 19 0,11-13-129,-11 13 0,0 0 0,15-10 0,-15 10-129,0 0 0,0 0-258,0 0 258,0 0-258,3 5 129,-3 8-258,0 5 129,0 2 0,0 7 0,0 3-129,-2 4 129,-1 3 129,2 1-129,-2-3 0,3 3 0,0-6 0,0-1-129,0-8 0,2-4-387,5-2-258,-7-17-387,9 14-387,-9-14-1161,0-12-1935,0 12-258,0-25-258</inkml:trace>
  <inkml:trace contextRef="#ctx0" brushRef="#br0" timeOffset="124571.1251">10179 14641 4644,'-23'0'4257,"4"6"-129,19-6-258,0 0-2322,-12 10-1161,12-10-258,9 0 258,7 0-129,-1 0 258,10 0 0,2-3 0,8 3 0,-1-4-129,6 4-258,-1-2 0,1 2 0,-4-1-129,0 1 129,-4 0-129,-4 0 0,-7 0 0,-2 0 0,-6 3 0,-13-3-129,15 8-258,-15-8-516,0 0-1161,5 16-2451,-5-16 0,0 0-516,0 0 258</inkml:trace>
  <inkml:trace contextRef="#ctx0" brushRef="#br0" timeOffset="126128.2141">10782 14920 2967,'0'0'3999,"1"-7"258,-1-5-258,0-2-2580,5 2-645,-1-8-129,9 0 129,-1-10-387,5 0-129,2-8 0,3 2 0,1-4-129,1-1 0,0 1 129,1 3-129,-2 3 0,-1 4-129,0 2 129,-1 4-258,3 1 129,-4 4 0,1 6-129,-2 0 0,-2 4 0,-1 4 129,-5 5 0,-11 0 129,13 5-129,-13-5 129,6 23 0,-4-5 0,-2 3 0,4 1 0,-3 4 0,4 3-129,-2-1 0,4 8 129,2-2-129,1 4 129,0 2 0,1 3 129,1-2-129,3 3 129,3-3-129,-2 0 0,-1-9 129,1-2-258,-2-5 0,-3-5 0,-1-4 0,-4-6 0,-6-10 0,6 14 0,-6-14 0,0 0 0,0 0 0,-8 3 0,-3-5 0,-3-5 0,-5-5 0,-1-1 129,-4-6-129,-7-3 0,-2-5 129,-2-2-129,-1-3-129,-3-1 129,3-1-258,0 3 258,3 3-258,4 3 0,5 4 129,0 3 0,8 3-129,-1 3 129,5 4 129,2 3 0,10 5 0,-14-9 0,14 9 0,0 0 0,0 0-129,0 0 129,0 0-129,0 0 0,0 0 129,0 0 0,0 0-129,9-9 129,6 8 0,2 0 0,4-2-129,4 1 129,0-4 0,1 0 0,4 0 0,0 0 0,2 0 0,1-3 0,2 3 0,0 2-129,4-1 129,2-2-129,1 4 0,-1 1 129,2 0-129,-4 1 0,1 1 0,-2 0 129,-4 0 0,0 0-129,-8 0 129,1 0 0,-9 0 129,-1 0-129,-7 0 129,-10 0-129,14 0 129,-14 0-129,0 0 0,0 0 129,-12 3-129,12-3 0,-18 5 0,5-3 0,0 1-129,-3 1 0,2 3 0,-5-2 0,0 3 0,-6-1 0,-3 2 0,-6 2 129,-4 1 0,-4 3 129,-6 0 0,-3 2 0,-7 1 129,2 4-129,-4-3 258,3 7-258,-2-4 258,3 4-258,-2-4 129,9 3 0,2-8-129,6 2 0,2-5 0,10-1 0,3-9 129,7 1-129,9-2 0,10-3 129,0 0-129,0 0-129,0 0 129,0-9-129,0 9 0,9-11-129,-9 11 0,15-9 0,-15 9 129,12-5-258,-12 5 258,0 0-129,11-6 0,-11 6-129,0 0 129,0 0 0,0 0-258,0 0-387,0 0-2322,0 0-1161,5-18-129,-1 7-645</inkml:trace>
  <inkml:trace contextRef="#ctx0" brushRef="#br0" timeOffset="127130.2714">11038 14568 645,'11'-2'3354,"-11"2"-645,-4-12-903,4 12-387,0 0-387,-14-9-258,14 9 0,-10-4 0,10 4-129,-12-7 0,12 7 258,0 0 129,-11-12-129,2 2-129,9 10 129,-12-17-258,12 17 0,-15-20-129,15 20-258,-21-20 0,10 12 0,-3-2 129,1 3-258,-1-3 0,1 4 129,-2-1-258,2-3 129,-3 4-129,4 0 0,-3 0 0,2 2 0,2 1 0,-2 0 0,3 1 0,-2 2 0,2 0 0,-1 0 0,-2-2 0,3 2 0,0 0 0,10 0 0,-20 0 0,20 0 0,-13-1 0,13 1 0,0 0-129,-14-2 258,14 2-129,0 0-129,0 0 129,0 0 0,0 0 0,0 0-129,0 0 129,0 0-129,0 0 129,0 0 0,0 11-129,0-11 129,4 11 0,-4-11 0,11 14-129,-11-14 129,19 22 0,-8-3 0,-1-4-129,2 4-129,6 3 258,-3 1-129,6 2-129,1 2 129,3 5-129,-1-8 0,9 14-516,-11-12-1419,5 4-2064,7 7 0,-8-11-516,6 6 388</inkml:trace>
  <inkml:trace contextRef="#ctx0" brushRef="#br0" timeOffset="127923.3168">11903 14174 2967,'0'0'3870,"0"0"0,0 0-129,12 0-3096,-12 0 0,0 0 129,0 0 0,0 0 129,0 0 129,13 13-129,-13-13-129,0 25-129,0-8 0,0 12-258,-5-3-129,2 4 0,-7 0 129,2 2-129,-3 1-129,6-3 0,-4-1-129,5-8-258,0-1-258,4-20-387,0 28-774,0-28-1806,0 0-1290,13 0-129,-13 0-258</inkml:trace>
  <inkml:trace contextRef="#ctx0" brushRef="#br0" timeOffset="128266.3364">12105 14195 2709,'18'13'3096,"-7"-9"516,-11-4-2322,0 0-129,12 10 129,-12-10 129,0 19 0,0-19 129,-9 25-129,0-9-516,7 10-516,-1 2-258,0 5-258,3 7-645,-2 2-2967,1-3-645,1 8-129,-7-12-387</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4:14.1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1967 1827 5,'-13'-10'6,"13"10"0,-20-10-2,6 6-1,-2-1 0,-2 1 0,-2-1-1,-3 2 0,0 0 0,-2 1 0,-1 0 0,-2 0 2,-1 0-1,-2 1 1,-1 0 0,-3 1 0,-5 0 0,-2 0-1,-4 1 0,-4 0-1,-2 2-1,-4 2 0,-3-1 0,1 3 0,-1 0 0,1 2 1,2 4 0,-2 1-1,1 1 1,1 4 1,2 3-2,1 2 0,2 0 0,0 2-1,1 2 1,3-1 0,3 2 1,-1-1-1,-1 1 0,-2-1 1,4 1-1,-1-6 1,3 4-1,2 3 1,0 2-1,4-2 1,5 2-1,4 1 0,6 0-1,1 4 1,5 0 0,4-7-1,6 2 2,3 1-2,4 1 2,4 1-1,6 3 1,5 0 0,7 2 1,5 4-1,6 0 0,9 0 1,9 2-1,7 0 0,6 1 0,7 2-1,7 1 0,4-1 0,9 1 0,3-1-1,5 0 1,8-3 0,7-2 0,8-3-1,4 0 1,5-3-1,7-3 0,8-4 0,4-1 0,6-4 1,5-4-2,5-5 1,2-4-1,1-6 1,1-4 0,-4-8 0,-4-7 0,-8-7 0,-5-4 0,-7-5 1,-5-6-1,-8-3 0,-9-6-1,-11-2 1,-9-6-1,-11-4 1,-11-5-1,-17-3 1,-11-5 0,-16-5 0,-9-5 1,-16-4-1,-14-4 0,-16-4 0,-16-6-1,-18-2 0,-22-2 0,-18-1 0,-19-2 0,-18 1 0,-16 3 1,-15 6-1,-13 8 1,-11 4 0,-8 9 0,-4 8 0,-4 10 0,-5 9 0,0 7 0,4 8 0,7 8 0,9 6 0,16 6 1,16 8-3,17 3-4,28 7-14,24 8-8,25-5 2,31 2-1</inkml:trace>
  <inkml:trace contextRef="#ctx0" brushRef="#br0" timeOffset="2423">4258 2201 3,'16'-22'5,"7"3"1,9-9-2,14-6-3,16-10-1,15-9-1,12-6 0,7-6-1,8-4 1,0-2 1,-2-1 2,-5 2 0,-8 2 2,-11 6 1,-8 3 0,-8 6 0,-10 7 0,-6 7-2,-8 6-1,-9 7 0,-5 6-1,-8 6-2,-6 3-1,-10 11-3,4-11-7,-4 11-5</inkml:trace>
  <inkml:trace contextRef="#ctx0" brushRef="#br0" timeOffset="3355">6198 421 4,'0'0'10,"-13"-1"-1,2 3-2,-3 3-1,-4 1-2,-3 3 0,-6 2 0,-1 4 2,-4 1-1,2 2 1,-1 1 0,6 0-1,2-1 0,7 0 1,2-2-2,10 2 0,6-3 0,8 2 0,9-4-1,7 0 0,4-1 0,5-2 0,1-3-2,-2-2 0,-3-1 0,-6-3-1,-5-1 0,-7-1-1,-2 0-3,-11 1-6,7-12-12,-7 12-3,10-19-1,2 3 1</inkml:trace>
  <inkml:trace contextRef="#ctx0" brushRef="#br0" timeOffset="3785">6459 220 6,'0'0'18,"0"0"-4,0 0-5,0 0-1,0 0-1,10 4-1,-10-4-1,5 13-1,2-3 0,-6 4 2,1 5-1,-2 3 0,-1 4-1,-3 2-1,2 3 0,-3 2 0,-1 2-2,3-6-1,1-1-2,4 0-4,0-8-4,4-6-12,5-2-1,-2-12-1,8-4 0</inkml:trace>
  <inkml:trace contextRef="#ctx0" brushRef="#br0" timeOffset="4126">6640 532 0,'-13'-10'13,"14"-2"-7,4 0 1,5-4 1,5 1 0,4-3 1,2 3 0,1 0 1,0 5-1,-3 0 0,0 5-4,-4 0-1,-2 4-1,-13 1-2,14 1 0,-14-1-1,6 11 0,-6-2 0,-2 2 1,-5 4 0,2 1 0,-4 3 0,-2-1 0,1 0 0,-1-1 0,0-2 1,0-2-1,1-3 1,1-2 0,-3-3 1,0 0-1,-2-3 1,2-2-1,1-2 0,11 2-2,-15-13-3,8 0-4,7-1-6,2-1-7,5-5-7,6 0 1,3-3 0</inkml:trace>
  <inkml:trace contextRef="#ctx0" brushRef="#br0" timeOffset="4646">7149 292 20,'0'0'18,"0"0"-1,0 0-4,-8-9-3,8 9-3,0 0-2,-13 0-2,13 0-1,-17 5-2,17-5 1,-20 8-1,20-8 0,-17 12 0,17-12 0,-13 13 0,12-3 1,1-10-1,5 16 0,1-6 0,3 4 0,3-2 1,2 7-1,-1-3 0,-2 3 0,1 1-1,-5-1 1,-2 2 0,-4-3 0,-4 1 0,-4-2 0,-3-2 0,-2 0 1,-1-5 0,-1 0 1,-2-4-1,0-1 2,0-3-1,1-2 0,3-4 0,1-4-2,5-1-4,1-5-5,10-2-8,4 1-6,8-5-1,5 1 0</inkml:trace>
  <inkml:trace contextRef="#ctx0" brushRef="#br0" timeOffset="5197">7472 417 3,'28'-7'4,"-1"0"0,-2-1 1,-3-1 1,-3-1-1,-7 1 1,-3-2 0,-9 11-1,0-18 0,0 18 0,-14-17-1,3 8-2,-4 5 0,-1 1 1,-1 2-1,-3 2 1,-1 2 1,-2 2-1,-1 6 0,-1 5 0,3 0 1,-2 1-1,1 1-1,5 3 0,6 2 0,6-1-1,8-2-2,14 0-2,8-4-4,14-1-3,4-7-1,4-3-1,4-5-2,-2-5-4,-1-1 0</inkml:trace>
  <inkml:trace contextRef="#ctx0" brushRef="#br0" timeOffset="5588">7721 553 8,'11'6'6,"3"-1"0,6-5 0,2-3 0,5-2-1,0-5-1,3 0 0,-6-4 2,0 0 0,-9-1 1,-1 1 0,-8 0-1,-4 2 0,-6 1 0,-5 3-2,-6 1-3,-5 2 0,0 4-2,-6 1 0,5 3-2,-3 0-2,4 1-3,-1-2-2,8-2-5,3 0-4,10 0-2</inkml:trace>
  <inkml:trace contextRef="#ctx0" brushRef="#br0" timeOffset="5928">8106 30 6,'8'-14'17,"3"7"-5,-11 7-1,13-10 0,-13 10-4,0 0-1,0 0 0,7 11-1,-8 4-1,-2 3-3,2 7 0,0 3 1,3 9 0,-2 2 2,4 7-1,-1 1 1,4 3-1,-2 0 1,1 1-1,1-1-2,2-2-3,4-2-8,0-4-15,-2-11 1,1-7 0,-5-15-2</inkml:trace>
  <inkml:trace contextRef="#ctx0" brushRef="#br0" timeOffset="6689">6317 1175 10,'11'5'17,"-11"-5"-10,0 0 1,0 0 0,-13-4 1,13 4 1,-22 5-2,7 5 1,-6 1-3,-3 9-1,-1 4 0,0 7-1,-1 1 0,4 5-1,1-2-1,9 1 1,4-2-1,8-4 0,5-6 0,6-2-1,10-6-1,5-6 0,6-4-4,2-8-4,7-5-8,1-8-9,-1-8-1,4-8 0</inkml:trace>
  <inkml:trace contextRef="#ctx0" brushRef="#br0" timeOffset="7040">6697 937 2,'0'0'16,"-5"18"2,4-3-10,-2 5-2,3 6 1,-2 5 0,-1 5 0,0 4-1,1 3 0,-2 3-1,1 1-2,-2 1-1,0-4 0,0-3-2,0-5-1,4-5-5,0-5-5,2-10-7,7-3-4,-8-13 0</inkml:trace>
  <inkml:trace contextRef="#ctx0" brushRef="#br0" timeOffset="7581">6905 1168 10,'11'-3'12,"2"-2"0,1 5-1,3 0-1,0 2-2,2 3-1,-2 3-3,2 2-1,-1 2 0,-4 5-2,-3 3 0,-3 1 0,0 4 1,-5 3-2,-4 0 1,-1 0 0,-7-2-1,1-3 1,-3-1 0,-2-3 1,-6-5-1,0-3 1,-2-4 1,1-2-1,-1-4 2,3-1-1,1-6 0,4-3 0,3-3-1,7-3-1,5-4 0,4-2-1,2 3-1,3-2-1,4 3-1,1 2 1,5 4-1,0 1-2,6 7-3,-2 1-10,6 0-5,6 1 1,-3-2-1</inkml:trace>
  <inkml:trace contextRef="#ctx0" brushRef="#br0" timeOffset="8021">7466 1255 16,'-10'5'19,"10"-5"0,-16-6-12,-1 2 0,-1 2 2,-7-1 0,1 4-1,-3 0-1,3 4-1,-1 0-1,7 6-3,0-3 0,7 1-1,3 3-1,5-1 0,6 1 0,4 2-1,6 0 1,4 1-1,5 0 0,0 2-1,4-1 0,-8-1 0,3-1 0,-5-2 1,-6-2 0,-6 0 0,-4-10 1,-12 16 1,-2-11 0,-1 2 1,-10-4-1,3 1 0,-5-2 0,3-1-1,3-1-4,7-4-6,4-3-10,10 7-3,16-24 0,10 9-1</inkml:trace>
  <inkml:trace contextRef="#ctx0" brushRef="#br0" timeOffset="8452">7915 1251 11,'0'0'15,"-18"-4"-7,6 0-1,-3 2 2,0-3 1,-2 3 0,3-4 0,0 5 1,4-2-3,0 3-3,10 0-2,-11 1-1,11-1-1,0 0-1,-10 13 0,10-13 0,-3 15 0,0-2 0,-1 1-1,1 3 2,1 2-1,-1 4 0,-2 3 0,0 0 0,-1-1 0,0-2 0,-1-1-1,1-2 2,-2-4-1,-2-1 0,3-4 1,-1-1-1,8-10 1,-15 15 0,15-15 0,-15 10 1,15-10-1,-15 3 1,5-5 0,1-2 0,-6-3-1,0-2-1,1-2-2,-1-4-4,5 0-7,0-2-10,7-3-2,7 2-1,8-3 1</inkml:trace>
  <inkml:trace contextRef="#ctx0" brushRef="#br0" timeOffset="9063">7968 1355 6,'25'2'6,"3"-4"-1,1 0-1,1 0 0,-2-2 1,-1-1 1,-7-1 0,-5 1 1,-7-5-1,-8 10 0,8-15-3,-8 15 0,-9-17-1,-1 10-1,-3 1 0,-7 1-1,3 3 2,-6 2 0,-3 3 1,0 5 0,0 2 2,-1 7 0,4 0-1,2 6 1,2 1-1,7 4 0,4-3-2,9 2-1,9-2-2,9-4-3,10 0-6,8-6-11,5-7-3,4-2-1,2-10 1</inkml:trace>
  <inkml:trace contextRef="#ctx0" brushRef="#br0" timeOffset="9674">8600 1205 16,'-43'4'11,"19"0"-1,-2 1 0,7-1-1,-5 3-1,6 0-3,0 0-3,6 2-1,12-9 0,-4 19 0,3-9-1,2 1 0,-1-11 1,0 0 0,43 41 0,-43-41 1,0 0-2,56 45 1,-56-45-1,46 31 1,-46-31-1,0 0 0,47 43 0,-47-43 0,0 0 0,0 0 0,22 43 2,-22-43 0,0 0 1,0 0 0,-22 41 1,22-41 2,0 0 0,-45 44 1,20-31-2,6 1 1,-6-2-1,-4 1-1,5-4-1,2-1-2,2-1-3,5-5-9,3-2-15,3-2-3,1-10 1,7-4-1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44.0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1481 4,'0'0'10,"-11"3"-1,11-3-1,0 0 0,0 0-2,-10 9 1,10-9 1,0 0 2,0 0 1,0 0 0,0 0-2,-4-14 0,4-2-2,4-1-1,-2-7-1,1-4-2,-1-8-1,1-1-1,-3-2 0,0 0 0,-1 2 0,-1 2-1,0 3 0,0 4 0,0 5 0,0 3 1,2 3-1,1 1 1,1 1 0,1 2 0,1 1 0,2 0-1,2 1 1,-1 1 0,3 2-1,2 0 0,4 1 0,6 2 0,6-1 0,6 4 0,10-2 1,11 3-1,9 0 0,9 0 1,7 1 0,9 1 0,10 1 0,7 0 0,4-1 0,2 1 0,0-1-1,0 2 1,-4 0-1,-6 1 1,-9 0-1,-8 1 0,-8 1 0,-10 0 0,-6 3-1,-8-3 1,-7 0 0,-5 0 0,-9-2 0,-5 1 0,-8-3 0,-2 0 0,-6-2 0,-1 1 0,-10-1 0,16 0 0,-16 0 0,18 1 0,-7 1 0,0-1 0,3 2 0,0-1 0,2 1 0,-1 0 0,4 1 0,2 1 0,1-1 0,2-1 0,-2 0 0,1 0 0,-4 0 0,-1-1 0,-3 0 0,-4-1 0,-11-1 0,11 2 0,-11-2 0,0 0 0,0 0 0,0 0 0,6 12 0,-6-12 0,7 10-1,-7-10 1,10 13 0,-10-13 0,14 13 1,-14-13-1,14 16-1,-9-7 2,0 0-2,-1 3 1,0-1 0,-2-1 0,0 4 0,1 5 0,-1 3 1,0 5-2,1 2 2,2 5-1,-1 2 1,2 2-1,-1 0 1,2-5-1,-1-4-1,-2-8-1,1-2-2,-7-10-11,2-9-14,-11-2-2,-1-16 2,-3-10-1</inkml:trace>
  <inkml:trace contextRef="#ctx0" brushRef="#br0" timeOffset="1372">712 312 17,'0'0'15,"0"0"0,0 0-1,0 0-3,0 0-2,0 0-2,0 0-3,0 0-2,0 0-1,0 0 0,1 9 0,-1 2 1,-1 6-1,-1 3 1,0 5 0,-4 3 1,2 5 1,-5-1 0,4 0-1,-2-4 1,2-2-2,0-7 0,3-2-1,1-6 0,1-11-1,0 0-2,0 0 1,11-23-1,-7-1 1,-1-6-1,0-9 0,0-5 1,-2-6 0,1 1 2,-1 6-1,-1 2 1,3 6 1,2 6-1,0 8 0,2 8 1,2 7-1,-9 6-1,17-2 1,-17 2-1,14 10 0,-6 1 0,-1 5 1,-3 5-1,1 2 1,1 5-1,1 5 1,-1 0 0,2 1 0,0 0 0,5 0 0,-1-3 0,4-3 1,-1-4-1,1-3 0,0-5 0,1-5 1,-1-5-2,0-4 2,-2-8-1,0-3-1,-1-9 1,1-6 0,-4-7-1,-2-6 1,-4-7 0,1 0-1,-3-2 1,-1 0-1,-2 4 1,3 4-2,-1 6 1,1 5-1,3 6-3,-1 0-2,5 9-5,-1-2-9,0 4-9,2 3 1,0-2 0</inkml:trace>
  <inkml:trace contextRef="#ctx0" brushRef="#br0" timeOffset="2163">1275 173 23,'1'18'14,"-1"-3"0,-1 4 0,2 8-2,-2 2 0,3 7-3,-1-3-3,1 3 0,-1-4-1,2 0-1,-2-7-1,2-3 0,-2-6-1,1-5 0,-2-11-2,-1 12 1,1-12-1,0 0 0,-6-14 0,3-3 0,1-7 0,2-9-1,1-7 1,2-6 0,5-1 0,0-2-1,6 3 0,-1 4 1,5 3 0,0 10-1,2 5 2,1 5-1,1 4 0,2 4 0,1 3 1,3 4-1,1 1 0,1 5 0,0 3 1,0 2-1,0 3 0,-4 4 0,-3 2 0,-5 3 0,-5 4 1,-5 1-1,-6 1 1,-4 0 0,-5 0 1,-6 0 0,-6-3 1,-4-1 0,-8-6 1,-3-1 0,-7-7 0,-1 0-1,-5-6 0,7-1 0,3-2-3,5-3-2,10 1-5,6-8-17,15 0-6,12-5-2,10-8 1</inkml:trace>
  <inkml:trace contextRef="#ctx0" brushRef="#br0" timeOffset="3495">2666 1396 11,'0'0'12,"0"0"-7,0 0-3,0 0 1,0 0 2,0 0 2,0 0 1,-7-16 2,7 5 1,-2-7 1,3-5-3,-1-8-3,1-3-2,3-7-1,1-6-1,3-3 0,-1-2-1,1 2-1,-1 5 0,3 5 0,-2 3 0,-3 8 1,1 5-1,-1 8 1,0 3-1,-1 4 0,-4 9 0,14-14 0,-4 8 0,1 2 0,2 0 0,5 1 1,4 0-1,7 1 0,4 1 1,6-1-1,9 1 1,7-1-1,9-1 0,11 0 1,8-1-1,9 1 0,7-2 0,8 1 0,5 0 0,5-1 1,9 2-1,1 0 0,1 2 1,-1 0-1,-3 2 0,-5 0 1,-6 1 0,-6 0 0,-10 3 0,-10-1 0,-5 1 0,-9-1 1,-8 1-1,-7-2 1,-5 1 0,-10 0 0,-5-1 0,-10-1 0,-5 0 0,-9-2 0,-2 2 0,-12-2-1,11 0 0,-11 0 0,0 0-1,0 0 1,0 0-1,16 11 0,-16-11 0,18 22 0,-5-4-1,3 7 1,3 7 0,4 7 0,2 6 0,-3 2 0,1 3 0,0 0 1,-4 0-1,-1-8 2,-3-4-2,-5-6 1,-2-6 0,0-4 0,-2-4-3,-3-5-3,-3-13-7,5 15-16,-5-15-2,0 0 1,0-17 0</inkml:trace>
  <inkml:trace contextRef="#ctx0" brushRef="#br0" timeOffset="4566">3747 125 11,'0'0'19,"-11"-6"-1,11 6-5,0 0-8,0 0-1,0 0-1,0 0-2,0 0 1,0 0 1,0 0 0,-6 13 2,7 3-2,-5 6 0,3 5 0,-5 9 0,-1 6-1,-2 4 1,2 2 0,-2-1-1,-2-2 1,0-5 0,2-4-1,0-9-1,3-6-2,3-6-3,3-15-4,0 0-7,0 0-2,-8-25 3,4-4 2,1-5 2,-3-12 4,-3-5 3,-1-5 4,1 1 7,-4 0 2,1 3-1,0 6-2,2 5-1,2 11 1,1 4-1,4 9-1,3 3-1,4 5 0,6 2-2,3 4 0,6 0-1,5 2-2,6 1 1,5 2 0,2 2 0,4 3 0,-4 2 0,0 2 1,-3 1-1,-4 1 0,-5 2 0,-7 1 0,-4 0 0,-5 1 0,-5 0 1,-3 2 1,-5-2 1,-2 2 0,-6-4 1,-3 0 1,-7-5 0,-1 0 1,-6-5-2,-4 2 1,-4-7-2,1 1 0,-2-5-1,3 3 0,6-1-2,4 1-1,8 0-1,5-6-5,12 7-14,0 0-7,21-17-1,1 5 1</inkml:trace>
  <inkml:trace contextRef="#ctx0" brushRef="#br0" timeOffset="5468">4247 121 17,'2'14'19,"-2"-14"-1,1 14-2,0 0-13,-1 6-1,0 7 1,-4 6 0,1 9 3,-2 1-1,-2 6 0,-3-3 1,2 4-1,-1-6 0,2-6-2,1-8 0,2-5-1,1-8 0,2-5-1,1-12 1,0 0 0,-2-18-2,2-3 1,-1-9-1,0-10 0,0-9 0,1-8 0,0-3-1,1 1 0,1 2 1,0 5 0,2 7 0,3 9 0,-3 8 0,3 8 0,3 7 0,3 7 0,5 5 0,4 3 0,6 5-1,3 1 1,6 4 0,0 2 0,2 1 0,-4 1 0,-6 0 0,-3 0 0,-8 1 0,-5-2 0,-7 0 1,-5 0 0,-7 0 1,-5 0 0,-4 1 1,-6 0 0,-7-3 0,-4 2 1,-7-2-1,-3 0 1,-4-2-1,3-1 0,1-3-1,6 0-1,8 0-1,6-4-1,8 1-3,5-7-14,9 3-12,8-15-1,-2-8 0,3-8 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3.9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25 5,'0'0'9,"0"0"-2,0 0-1,0 0 0,0 0 1,0 0 1,0 0 0,0 0 2,0 0-2,0 0 0,0 0-1,0 0-1,0 0-2,0 0-1,0 0 0,0-9-1,0 9-1,0 0 1,0 0-1,0 0 0,0 0 0,0 0-1,0 0 1,0 0-1,0 0 1,0 0 0,0 0 1,0 0 0,0 0 0,0 0 0,0 0 0,0 0 0,0 0-1,0 0 0,0 0-1,0 0 0,0 0 0,0 0-1,0 0 1,0 0-1,-9 9 1,9-9 0,-9 20 0,2-5 0,0 6 0,-2 7 0,-3 5 1,1 5-1,-2 3 1,-1 3-1,2 2 1,-1-3 0,1 1-1,1-6 0,0-4 1,2-5-1,2-5 0,2-4 1,1-6-1,0-2 1,4-12 0,-2 12-1,2-12 1,0 0 0,0 0 0,0 0 0,0 0 0,0 0-1,0 0 1,0 0-1,0 0 0,0 0 1,0 0-1,0 0 0,0 0 0,0 0 0,0 0 0,0 0 1,0 0-1,0 0 0,0 0 0,0 0 0,0 0 1,11 3-1,-11-3 0,0 0 0,15 4 0,-15-4 1,17 4-1,-8-4 1,3 2-1,4-2 1,2 1-1,4-1 1,3 0-1,3-1 1,3 1-1,4-2 0,4 0 0,3-2 0,5 1 0,3-2 1,6 1-1,7 0 1,7-2-1,7 0 0,4-1 0,6 0 1,3-1-1,4 0 0,2-2 0,0 1 0,-1 1 0,-1 0 0,-1 0 0,-5 1 0,-2 0 0,-4 2 0,-3 0 0,-8-1 0,-4 1 0,-10 1 0,-4-1 0,-7 1 0,-8 0 1,-9 1-1,-4 0 0,-7-1 1,-3 2-1,-4 0 1,-11 2 0,12-2 1,-12 2 0,0 0 0,0 0 1,0 0-1,0 0 1,0 0-1,0 0 0,0 0-2,0 0 0,0 0 0,0 0 0,0 0 0,0 0 0,0 0 1,0 0-1,0 0 1,0 0-1,0 0 1,8-14 0,-7 2-1,2-2 0,-1-6 1,1-4-2,1-5 1,0-3 0,2 0-1,-1 0 1,1 2-1,-1 2 1,2 4-2,-1 4 1,1 6-1,-3 3-2,-4 11 0,6-15-6,-6 15-10,0 0-9,10 11-3,-10-11 1,4 15 1</inkml:trace>
  <inkml:trace contextRef="#ctx0" brushRef="#br0" timeOffset="1903">2499 220 11,'0'0'12,"0"0"-1,0 0-3,0 0-1,0 0-3,0 0-1,0 0-1,-4 13 0,1 0 0,1 3 0,-1 4 1,1 5 1,-2-1 1,2 3 0,-3-1 2,3 1-2,-1-4 1,4 2-1,-1-7 0,3 3 0,2-6-2,2 1 0,-1-2-1,4-2 1,-1-2-2,2-2 1,-11-8 0,16 11 1,-16-11-1,11 8 1,-11-8-1,0 0 0,0 0 0,10 3-1,-10-3 0,0 0 0,0 0 0,10 5-1,-10-5 1,14 4-1,-5-2 1,3 0 0,4 0 0,0 1-1,5-2 1,5 0 0,3-2-1,6 1 1,5-2-1,8 1 0,6-1 0,9-2 0,7 3 0,8-1 0,7 2 0,4 0 0,8 0 1,3 2-1,6-2 0,1 0 0,6-1 0,0-2 0,3-1 0,-5 0-1,-2-2 1,-3-2 0,-10 1-1,-10 1 1,-8 0 0,-9 1 0,-9 0 0,-7 2 0,-10 0-1,-9 1 2,-5 0-1,-4 1 1,-8 0 0,-5 1 1,-12 0-1,0 0 1,0 0 0,0 0-1,0 0 0,0 0 0,0 0-1,0 0 0,0 0 1,8-9-1,-8 9 0,9-14 0,-1 3 0,0-2 1,-1-6-1,7-4 0,-3-4 2,0-4-1,-2-4 0,1-1 0,-4-3 0,0 0 0,-1 1 0,-7 2-1,3 4 0,-1 8 0,-1 2 1,1 4-2,-4 6 0,-1 0-3,5 12-5,-23-13-18,-1 6-5,-9-3-1,-10-7 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7.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54 25,'0'0'22,"-2"9"0,2-9-2,0 0-16,0 0-2,0 0 0,0 0 0,0 0 1,0 0 0,3 19 0,-8-4 0,1 4 0,-5 8 0,1 4 1,-7 8 0,2 5 1,-4 1-2,4 4 0,-1-4 0,5-3-1,9-42-1,-10 69-1,10-69-1,0 0-1,0 0 0,0 0 0,46 10 1,-28-35 0,2-9 0,1-3 1,0-6 1,0-4 1,-5-1-1,-1 6 1,-5 3-1,-2 5 1,0 6 0,-1 1-1,0 4 0,0 6 0,1 6 0,0 1-1,-8 10 1,16-11-1,-16 11 0,16 4 0,-16-4 0,11 17 0,-7-2 0,0 6 0,2 5 0,-1 3 0,1 4 0,1 7 0,-7-40 1,22 78-2,-22-78 1,31 72 0,-31-72 0,39 53-1,-39-53 1,44 28 0,-44-28 0,44 6 1,-24-15 1,1-7 1,-7-8-1,2-5 2,-5-8-1,1-1 0,-2-7 0,-2 4 0,-2-2-1,0 7-2,0 3 1,1 4-2,-2 5 0,0 4-1,1 6-3,-3 1-1,7 9-10,-10 4-13,15-4-4,-4 5 2,-1 3-1</inkml:trace>
  <inkml:trace contextRef="#ctx0" brushRef="#br0" timeOffset="781">982 189 28,'-3'26'22,"3"3"1,-6-1 2,6-28-20,-11 66-1,11-66 1,-19 76 0,19-76 1,-20 77 0,20-77-1,-12 61-3,12-61 0,-1 44-4,1-44 2,0 0-1,0 0 1,0 0 1,36-62 0,-27 22 3,2-11-1,0-7 1,0-1-2,0 6 1,1 1-2,1 9 1,-1 6-1,3 3 0,-1 7-1,1 8 1,2 3-1,3 3 0,2 1 0,1 4 0,4 0 0,1 5 0,0 3-1,1 1 1,2 4 0,-5 6-1,1 3 1,-3-1-1,-5 2 0,-4 2 1,-5-1 0,-4 0 1,-9 0 0,-2-1 2,-11-3 0,1 1 1,-7-4 1,4 0-1,-3-4-1,2-1-1,2-2-1,0-1-2,6-2-2,-2 0-1,13 1-5,-19-2-5,19 2-13,-16 1-6,16-1 0,-14-2 1</inkml:trace>
  <inkml:trace contextRef="#ctx0" brushRef="#br0" timeOffset="2183">1300 612 14,'0'0'18,"0"0"4,0 0-14,0 0-4,0 0-1,0 0 2,31-48 2,-31 48 2,0 0-1,61-46-3,-61 46-3,49-31 0,-49 31-2,49-25 0,-49 25 0,43-21-1,-43 21 2,0 0-1,0 0 1,41-19 0,-41 19-1,0 0 0,0 0 1,-3 45-1,3-45-2,-6 46 0,6-46 0,-8 63 1,8-63 0,-5 64 0,5-64 1,-7 54 0,7-54 1,0 0 1,-13 55-1,13-55 0,0 0 1,0 0-1,0 0 0,0 0 0,-42 27 0,42-27 1,0 0 0,0 0 0,-43-11-1,43 11 1,0 0-1,0 0 1,0 0 0,-44-11 0,44 11 0,0 0 0,0 0 0,0 0 0,0 0 0,0 0 0,0 0-1,0 0-1,44-10 0,-44 10-1,72-1-3,-26 0-8,12-3-16,5 0-3,4-5 1,0-4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9:00.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142 176 8,'0'0'20,"0"0"0,0 0 2,0 0-13,0 0-3,0 0-2,11 13 1,-14-2 0,1 6 0,-8 9 0,2 9 0,8-35 0,-32 84-2,10-34 1,3 1-3,-3-4 0,3-2-2,19-45 0,-28 60-3,28-60-1,0 0-2,0 0-2,17-17 2,2-15 1,-2-11 3,10-7 3,-5-4 3,-4-1 3,1 7 2,-11 2 3,5 10 1,-11 4-2,5 10-1,-12 6-2,5 16-2,3-14-2,-3 14-1,0 0-1,0 0-1,11 7-1,-11-7 0,11 23 0,-5-4 0,1 3 0,1 6 0,2 4 1,-10-32 0,20 73 0,-20-73-1,20 65 2,-20-65-1,23 53 1,-23-53 0,0 0 0,0 0 0,52 33-1,-37-42 1,4-5 0,-3-8 0,4-10 0,-1-6 0,-2-3 0,1-3 1,-4-3 1,1 3-2,-4 0 1,-1 4-1,0 7 0,-2 5-2,2 5 0,-3 5-2,6 8-5,-4 1-7,8 7-17,1 2 1,0 4-2,0 1 2</inkml:trace>
  <inkml:trace contextRef="#ctx0" brushRef="#br0" timeOffset="981">723 79 1,'7'11'15,"-7"-11"-4,10 15-5,-7-3 1,2 7 2,-4 4 1,0 9 0,-4 5 0,1 5 0,-7 2-4,2 0-1,-2-1 0,0 0-1,9-43 0,-18 68-1,18-68 0,0 0-1,-18 51 1,18-51 0,0 0-1,0 0 0,-1-22 1,6-4 1,-1-8-1,2-6 0,4-9 0,2 0-1,-2-5-1,2 3 1,3 3-1,0 7-2,4 4 1,3 5 0,-3 7 0,6 4-1,3 4-1,4 7 0,0 5 0,-1 2 0,1 4 0,-4 1 1,-2 1-1,-6 3 1,-6 2 1,-7 4 0,-10 1 1,-6 3 1,-9-1 1,-4 5 1,-6-3 0,0 0 0,-3-1-1,6-5 0,1-2-2,5-3-3,6-1-4,-1-5-10,14 0-14,-12-5-2,12 5 0,2-18 2</inkml:trace>
  <inkml:trace contextRef="#ctx0" brushRef="#br0" timeOffset="1722">1197 457 28,'0'0'17,"-5"-16"1,7 5 1,4-4-1,3 5-4,6-3-6,2 3-4,4 3-3,3-2-2,1 4 0,3 6 0,-5 2 1,2 5 0,-25-8 0,34 19 0,-34-19 0,0 0 0,19 43 0,-19-43 0,0 0 1,-31 56 0,31-56 0,-46 43 2,46-43-1,-63 47-1,63-47 1,-72 49 0,72-49 1,-63 36-2,63-36 1,-48 30-1,48-30 1,0 0 0,0 0-1,0 0-1,12 52 0,-12-52 0,68 28-1,-24-11 0,10 4 0,1-3-1,3-2-5,-7-1-19,-5-6-5,-2-5 1,-44-4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20:24:12.6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162 303 36,'0'0'16,"0"0"0,0 0 2,0 0-13,0 0-3,0 0-1,0 0 1,0 0-1,0 0-2,0 0-3,0 0-6,0 0-5,0 0-1,-9-16 1,4 0-2</inkml:trace>
  <inkml:trace contextRef="#ctx0" brushRef="#br0" timeOffset="230">0 0 20,'0'0'12,"4"9"0,-4-9 0,0 0-9,0 0-1,5 10-1,-5-10 0,0 0 1,0 0-3,3 11-3,-3-11-4,0 0-4,8 9 0,-8-9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5.8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1001 7,'0'0'14,"6"-10"-1,1-4 0,2-7-1,1-12-1,7-9-2,6-14 1,8-9-3,3-10-1,5-2 0,0-6-2,3 1 0,-4 3-1,2 7 0,-6 7-1,-3 10 0,-6 7 0,-3 9-1,-5 8-1,-2 8 0,-3 6 0,-2 7-1,-10 10 0,10-4 0,-10 4 0,10 21 1,-5-1-1,3 9 1,1 13 0,0 7 0,2 14 1,-2 7-1,1 10 1,-3 8 0,3 6 0,-3-2 1,-1-3-1,-1-6 0,0-9 1,-1-10-1,-2-12 0,2-14 0,-4-12-1,-1-10-1,1-16-4,-12 3-2,1-16-3,-9-14-7,-1-11-8,-9-8 0,-7-7-1</inkml:trace>
  <inkml:trace contextRef="#ctx0" brushRef="#br0" timeOffset="460">88 688 4,'-12'2'18,"12"-2"1,12 2-3,9-8-1,14 3-4,4-5 0,11 1-1,7-4-5,7 1-3,2 1-4,0-1-6,0 2-7,-2 3-9,-4-2 0,1 3 1</inkml:trace>
  <inkml:trace contextRef="#ctx0" brushRef="#br0" timeOffset="701">1085 521 2,'3'18'17,"3"8"1,-5 4-8,-1 6-1,1 1-1,-1-2-1,6-2-2,3-10 1,12-12-1,10-14-2,14-11-2,13-14 1,3-11 0,2-2 0,2-2 1,-7-1-1,-5 8 0,-13 6 0,-9 9-1,-11 7 1,-6 14 1,-14 0 1,6 25-2,-12 0 2,-2 7 0,-1 3 0,2 4 0,1 3-1,2-1-2,9-7-5,3-9-4,14-8-13,7-10-7,6-13 1,6-8-1</inkml:trace>
  <inkml:trace contextRef="#ctx0" brushRef="#br0" timeOffset="1101">2442 464 28,'13'13'24,"-13"-13"0,-18 1-1,0 2-16,-8-1-1,-1 2-1,-4 1-1,2 2-2,2-1 0,7 4 0,5-3 0,9 4-1,8 0-1,5 5-1,8-1 1,2 2 0,5 7 0,2 2 0,2 4 1,1 1-1,-5 0 0,-1-1 0,-5-1 1,-5-1 0,-11-6 0,-5-2 1,-12-6 0,-7-4 0,-9-2 0,-6-4-1,-5-4-2,-5-4-1,7-3-4,-4-5-3,10 1-6,4-5-9,9-4-5,12 0 2,9-5 1</inkml:trace>
  <inkml:trace contextRef="#ctx0" brushRef="#br0" timeOffset="1622">2765 511 1,'9'10'18,"-8"-1"0,5 8-1,-4 9-11,-1 7 1,2 8 1,-3 4 2,3 2-2,-2-2 0,5-1-2,0-7 0,8-8-2,5-18 0,9-13-2,5-16-1,4-12 0,4-10 0,1-7 0,0-4 0,-3-1-1,-7 5 0,-6 7 1,-8 11 0,-1 6-1,-10 13 1,-7 10 0,4 12 0,-6 10 0,-1 7 1,1 10 0,2-1 0,3 9 0,4-4 0,7-4 0,7-7-1,7-8 1,9-14 0,5-10-1,6-11 0,2-10 0,1-9 1,0-8-1,-6-6 0,-4-3-1,-10-1 1,-5 2-1,-9 6 0,-4 6-1,-6 7-1,-6 2-4,6 12-11,-8 3-12,1 10-1,9-10 1,-9 10 0</inkml:trace>
  <inkml:trace contextRef="#ctx0" brushRef="#br0" timeOffset="2143">4034 549 19,'43'17'21,"-2"-9"1,3-3-6,2-4-4,-5-7-4,3-5-1,-9-6-2,-6-3 2,-7-5-2,-6 0 0,-7-2-3,-5 1 0,-9 2-1,-8 4 0,-8 4 0,-1 8-1,-9 8 1,-3 9-1,-5 13 2,2 10-1,1 9 1,3 5-1,5 4 1,7 0-1,10-4 1,11-3-1,15-13 0,12-11 0,14-11-1,12-12 0,7-9 0,4-8-1,3-4 1,1-6 0,-5 1-1,-7 4 0,-4 7 0,-10 7 0,-7 10 0,-6 10 0,-6 10 1,-6 8-1,-6 6 1,-5 4 1,-2 1 1,-1-2-1,-3-3 0,0-4 1,-1-9 0,0-4 0,1-15-1,0 14 1,0-14 0,-2-17-1,2-4 0,3-8-1,2-7 1,4-7-2,6-7 0,3-1 0,7 2 0,5 4 0,5 6 0,4 7 1,4 8-1,-1 6-1,6 10-2,-1-3-3,12 9-8,2-2-11,6 1-3,6-1 0,6-2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44.1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416 80 9,'0'0'11,"11"2"-2,-11-2 0,16-8-1,-1 3-2,2 0 0,6-1-1,6 2-1,3-2 0,7 1 0,4 2 0,8-1-1,2-1 2,4 2-2,2-1-1,3 0 1,3 0 0,3 2-1,1-2 1,6 3-1,0-4 1,7 4 0,0-1-1,6 2 0,-1 0 0,4 1 1,1 2-2,4 2 1,-1-1-1,0 2 0,1-1 0,-2 2 0,-2 0 0,-3-2-1,-7 0 1,-6-1-1,-9 0 1,-7-1-1,-12-1 0,-9 0 1,-11 0 0,-7-1 0,-7-1-1,-14 0 1,9 0 0,-9 0-1,0 0-1,0 0-1,0 0-4,-22 9-12,6-4-9,-7-3 0,-12-3 0,-8 0 0</inkml:trace>
  <inkml:trace contextRef="#ctx0" brushRef="#br0" timeOffset="752">459 211 1,'0'0'5,"0"0"0,0 0 1,-1 12 0,1-12 0,-14 12 0,6 0 0,-1 0-1,-2 9 1,1 5-2,-1 10 0,1 8-1,0 9 0,0 9 0,-1 13-1,-2 11 0,-2 12 0,-3 7-1,-1 3 1,-5 2-1,0-2 1,0 2 0,0-8 1,1-4 0,1-10 0,2-7 0,3-5 1,3-8 0,1-7-1,3-6 1,2-9-1,3-10-1,1-4 0,3-4-1,2-7 0,2-3 0,0-2 0,2-3-1,-2-2 1,1 1 0,-4-12 0,7 9-1,-7-9 1,0 0 0,0 0-1,0 0 1,0 0-1,0 0 1,0 0 0,10 8 0,-10-8 0,0 0 0,0 0 0,0 0 0,0 0-1,0 0 1,0 0-1,0 0 0,0 0 0,0 0 1,0 0-1,0 0 0,0 0 0,0 0 0,0 0 0,0 0 0,0 0 0,0 0-2,0 0-1,0 0-4,0 0-7,0 0-6,0 0-7,0 0 1,0 0-1</inkml:trace>
  <inkml:trace contextRef="#ctx0" brushRef="#br0" timeOffset="1663">0 2218 8,'0'0'17,"10"0"-2,-10 0-3,20 3-3,-4 0-1,3 0-3,6 2-1,3 0-1,4 2 1,1-2-2,2 1-1,0-1 1,1 0-1,0 1 0,-2 0 0,-1-3 1,2 2 0,-5-1 1,1 0 0,-3-1 0,1 2 0,-1-4 1,3 3-1,0 0 0,2 1-1,2 0 0,4 1 0,2 4-1,3 0-1,0 0 1,2 2-1,-3-2 0,3 1 1,1-3-1,1 1 1,4-6 1,4 1-1,5-2 1,6 1-1,6-3 0,3 0 1,2 0-2,6-1 1,1 3-1,2 0 1,0 2-1,1-1 1,2 3 0,-1 0-1,0-1 1,2 2 1,-1-4-2,-1-1 1,0 0 0,-3-1 0,-1-4 0,-1 0 0,-1-2 0,-2-1 0,-1-1-1,-2 1 1,-1-3-1,0-2 1,1 1 0,-4-1-1,1-2 1,-3 1-1,-1-1 0,-3-1 1,0-2-1,-3 3 0,-1-2 0,-3 2 1,-4 1-1,-3-1 0,-3 1 0,-7 0 0,-5 2 1,-6 1-1,-8 0 0,-5 3 0,-5 0 0,-4 3 1,-11 3-1,12-4 0,-12 4 1,0 0-1,0 0 1,0 0-1,0 0 0,0 0 1,0 0-1,0 0 1,0 0-1,0 0 1,0 0 0,0 0-1,0 0 1,0 0 0,5-10-1,-5 10 2,1-10-2,3-3 1,-1-5-1,1-4 1,3-7-1,-1-6 0,0-8 0,1-6 0,1-5 0,-3-2 0,1-4 1,-2-4-2,0-4 1,1-1 0,0-3 0,0-3 0,-1-4 0,-1-2-1,0-1 1,-2 3 0,-1 3 0,-4 5 0,0 2-1,-2 6 1,-4 9 0,0 5 0,-4 2-2,2 3 2,-2-1-1,-1 4 1,0 3 0,-2 0-1,2 2 1,0 2 0,1 4 0,-1 2 0,1 2 0,2 4 0,1 1 0,-2 2-1,0 3 1,-2 2-1,0 3 0,-6 2 1,-3 1-1,-5 1 0,-5 1 0,-8 1 0,-5-1 1,-11 2-1,-10 0 1,-7 0 0,-13-1 0,-10 0 0,-7 1 0,-11-2 0,-2 1 0,0 1-1,4 3-2,2-1-8,11 9-18,8 3 1,9-4-3,17-1 1</inkml:trace>
  <inkml:trace contextRef="#ctx0" brushRef="#br0" timeOffset="3656">1650 4443 11,'55'2'10,"8"-3"0,13 1-2,5 1-2,7 1-2,3 2-1,0 2-1,-1 3-2,-6 1 0,-6 0-2,-8 1-1,-10 2-3,-12-4-8,-2 6-3</inkml:trace>
  <inkml:trace contextRef="#ctx0" brushRef="#br0" timeOffset="4166">2972 5562 13,'54'12'10,"7"-3"1,8 2 0,8 0-1,7 1-1,6 2-1,5-3-3,9 3-1,8-2-2,5 0 1,2-2-2,3-2 0,1-2 0,3-1 1,-2-1 1,-3 0 0,-9-1 1,-3 0 1,-10 0 1,-5 1-1,-12-1 1,-5 0-1,-9-2 0,-6 1-1,-7-1-1,-7 1 0,-6-3-1,-6 1 0,-7 0 0,-6 0-1,-6-1 1,-4 1-1,-13 0 1,15 0 0,-15 0 0,0 0 0,0 0-1,0 0 1,0 0-1,0 0 0,0 0-1,0 0 0,0 0 0,0 0 0,0 0 0,0 0 0,0 0 0,0 0 0,0 0 0,0 0 0,0 0 0,0 0 0,0 0-1,0 0 1,0 0 0,0 0-1,0 0 1,0 0-2,0 0 0,0 0-4,0 0-16,0 0-8,-4-14-1,-3-4 1</inkml:trace>
  <inkml:trace contextRef="#ctx0" brushRef="#br0" timeOffset="5899">3688 2180 9,'5'-10'7,"0"-4"-1,1-5 0,0-2-1,4-2-1,-4-2-1,2-3 0,-2-1-1,1-2 0,-4-1-1,0 1 0,-3-2 0,-4 1 0,0-4 0,-3 3 0,1-2 0,-2 2-1,0-1 1,-5 2 0,3 0 0,-3 0 2,0 2-1,-3-1 1,0 0 0,-3 0 1,-3 2-2,-1 1 1,-1-1-1,-1 0-1,-1 0 0,1-1 0,-1 1 0,1 0 2,3-1-1,2 0 0,-1 2 0,0 0 0,2 2 0,-3 1 0,-1 0-1,-3 3-1,-2 2 0,-4-1 0,-1 3 0,-2-1 0,-1 1 1,-1 3-1,1 1 1,0 1 0,0 0 0,2 4 0,1 1-1,1 1 1,0 2-1,1 1 0,2 1 0,0 1 0,4 2 0,3-1 0,3 1 1,5 0-1,2 0 0,12 0 1,-13 1 0,13-1 0,0 0 0,0 0 0,0 0 0,-11-6 0,11 6-1,-15-6 1,6-3-1,-1 5 0,-1-3 0,1 4-3,0-4-3,10 7-12,-12-10-6,5 1 1,7 9 0</inkml:trace>
  <inkml:trace contextRef="#ctx0" brushRef="#br0" timeOffset="6700">2322 725 14,'0'0'16,"0"0"-5,0 0-1,0 0-1,0 0-2,0 0 0,0 0-1,17-11 1,3 9-4,6 1 0,6-1-1,6 1 0,7 0-1,5 2 1,3 0 0,3 1-1,-4-1 0,-1 0 1,-4 0 0,-5 0-1,-5-1 0,-9-1 0,-9 0 0,-3 1 0,-6 0-1,-10 0 1,11 0-2,-11 0 1,0 0-1,0 0 0,0 0 1,0 0-1,-9 10 0,-6-9-1,-5 1 1,-6-2 0,-5 1 0,-5-3-1,-4 1 1,-1 0 0,1 0 0,-1 1 1,0 0-1,2 5 0,1 4 0,2 6 0,2 0 0,3 4 0,7 1 0,3 2 0,5 2 1,6-3-1,5-2 1,3-1 1,4-1 0,3 2 0,4 2 1,2 2-1,1 1 1,-1 4-1,4 2 0,-1 2 0,0 0 0,0 1-1,-3-3 1,0-1 0,-1-3 0,3 1 1,-3-5-1,2-1 2,-2-4-1,-1 1 0,1-7 0,-2 3 0,-2-4 0,-6-10 0,10 14-1,-10-14 1,0 0 0,0 0 0,0 0 0,0 0 0,0 0 1,0 0-1,0 0 1,0 0-1,0 0-1,0 0-3,0 0-19,0 0-6,0-10-2,-8-9 0</inkml:trace>
  <inkml:trace contextRef="#ctx0" brushRef="#br0" timeOffset="32287">4973 7270 12,'-4'9'15,"4"-9"-8,3 21-4,-3-4 1,1 9 1,1 6 2,-1 11 1,-2 7 0,3 12 2,-2 6 1,3 4-1,-2-2 0,5 3-1,-3-8-1,4-3-1,-4-12-1,5-9-2,-5-10 0,1-5-3,-1-8 0,-2-6-3,-1-12-3,0 0-14,0 0-10,-9-22 0,0-9 0,1-7 1</inkml:trace>
  <inkml:trace contextRef="#ctx0" brushRef="#br0" timeOffset="32708">4691 7423 21,'-12'14'16,"-1"1"0,-2-1 0,3 0-4,0-3 0,6 0-3,6-11-3,-10 17-1,10-17-1,-3 9 0,3-9 0,0 0-1,13-11 1,3-4 0,5-8 0,13-6 1,0-9-2,8-3 0,2-7 0,2 1-1,-5-1-1,0 5 1,-8 2-1,-7 9 0,-4 6 0,-4 5-1,-2 5 1,-4 3 0,-12 13-1,14-13 0,-14 13 1,0 0-1,11-5 1,-11 5 0,0 0-1,0 0 0,0 0 0,-6 9 0,6 1 0,4 3 1,-3 4-1,6 5 2,2 5-1,6 6 0,3 3 0,4 2 0,5 2 0,0 2 0,4-2-1,1-1 0,-1-3 1,-2-3-1,-2-5 0,-3-2 0,-4-6 1,-4-3-1,-3-4 0,-1-3 1,-12-10-1,11 13 2,-11-13-1,0 0 0,0 0 1,0 0-1,0 0 0,0 0 1,0 0-1,0 0-1,0 0 0,0 0-1,0 0-1,0 0-1,0 0-4,0 0-19,3 11-7,-3-11-2,-11-5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8.7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25 491 17,'-13'46'20,"2"-7"0,11-5-5,8-3-12,14-7-2,11-13 1,9-12 0,7-10 0,6-13 2,3-7-1,-2-6 0,-4-3 1,-9-4 0,-9 6-1,-13 0 0,-9 4 0,-12 4 0,-9 6 0,-12 3-1,-3 9 1,-7 4-1,1 6-1,0 5 1,2 6 0,3 4-2,6 6 1,4 9-1,5 4-1,5 9 1,2 8 0,2 11 0,3 10 1,-1 11-1,-1 13 2,-4 5 1,1 9-1,-6-1 1,1-1 0,-4-12 0,-5-9 0,3-14 0,0-15-1,5-18-1,-2-12 0,4-13 0,7-13 0,0 0-1,10-31 0,4-2-1,6-11 0,4-13 0,7-13-2,5-8 1,2-9-1,4-4 1,-1-2 0,0 1 0,-4 3 1,0 7-1,-2 11 0,-8 12 2,-3 10-1,-5 14 0,-4 11 0,-3 10 0,-12 14 1,11 6 1,-9 12 0,-4 8 0,-1 8 0,-1 3 1,2 5 0,0 1-1,5-3 1,6-8 0,9-9-1,12-14-1,9-14 0,9-8 0,5-11 0,4-8 1,4-3-2,-1-2 1,-3 3 0,-11 7 0,-8 6 1,-9 4 0,-6 12 0,-7 11 1,-8 12-1,-9 7 2,-3 10 0,-3 3 0,4 6-1,1 3 0,5 0 0,3-7-1,7-4 0,10-7-3,4-10-7,13-7-19,3-9-3,1-12-1,1-10 0</inkml:trace>
  <inkml:trace contextRef="#ctx0" brushRef="#br0" timeOffset="931">1855 772 24,'13'10'20,"9"-3"1,-2-12 0,8-2-21,5-5 0,5-3 2,3-4 0,0-6 0,2 2 2,-4-4-1,-3 3 1,-8-1-1,-4 5 0,-12 1-2,-10 4-1,-11 4 1,-12 6 0,-9 4 1,-8 8 1,-8 7 1,-3 8 1,-5 7 0,3 11 1,-1 2-1,11 4 0,3 0-1,13-1-2,9-3-1,13-7-1,15-5-1,13-11-1,15-5-2,8-10-1,14-3-5,3-11-6,14-5-9,4-4-4,4-8 0,3-4 2</inkml:trace>
  <inkml:trace contextRef="#ctx0" brushRef="#br0" timeOffset="1292">2978 620 6,'-9'-6'19,"-21"5"0,-7 6 1,-8 0-13,-5 0-1,-1 5 3,-2-1-1,9 4 0,4-3-1,11 7-1,9-2-2,12 4-1,12 3-3,9 1 0,12 3-1,8 1 1,7 4-1,5 0 0,4 1 1,-4-1-1,-3-2 1,-4-2 1,-10-3 2,-9-1 0,-13-5 0,-8-3 0,-14-6 0,-9-3-1,-8-6 0,-4-4-2,-3-5-2,-1-10-1,6-5-6,0-14-5,10-9-9,13-12-5,10-15 2,13-6-1</inkml:trace>
  <inkml:trace contextRef="#ctx0" brushRef="#br0" timeOffset="1692">3486 0 18,'19'27'24,"-10"11"2,-11 10-11,1 20-1,-10 7 0,1 21-1,-10 2 0,4 11-3,-4-4-3,6-3-1,-1-11-2,6-9-1,1-17-2,3-14-1,3-16 0,0-14-2,2-21 0,-11-10-1,-2-13 0,-9-15 0,-5-6-1,-8-11 1,-1-3 0,-6-3 0,2 7 3,3 10 0,7 7 0,5 10-1,11 10 2,14 17 0,2-10 0,17 11-1,13-1 0,11-2 0,11-1 0,9-4 1,8-3-1,5-2 0,2-4 0,-2 1 0,-4 1 0,-6 2 0,-8 4 0,-9 7 0,-7 9 1,-8 14 0,-9 10 1,-6 13 1,-7 8 0,-3 8 0,-5 4 0,1 3-1,-3-8 0,0-6-1,2-9 0,0-13-2,5-10-2,-9-22-6,29-3-8,-11-19-9,3-12-6,3-13 2,1-13-1</inkml:trace>
  <inkml:trace contextRef="#ctx0" brushRef="#br0" timeOffset="2253">4163 297 23,'-13'4'17,"13"-4"-6,-2 12-8,2-12-26,15 8-2</inkml:trace>
  <inkml:trace contextRef="#ctx0" brushRef="#br0" timeOffset="2443">4634 871 30,'-16'9'22,"-8"-11"0,5-7 0,-4-6-24,1-4 1,2-6 1,5-4 0,7-3-1,9 0 0,8 1 0,9 3 1,8 6-1,9 8 1,3 7-1,4 12 1,2 9 2,-4 10 0,-2 8 1,-5 7 0,-3 7 3,-12-1 1,-2 5 2,-14-8 0,-2 5 0,-12-12-1,0-2 0,-12-10-1,0-6-2,-6-8-1,1-8-3,-2-9-1,2-8-1,1-5-2,0-9-1,7-1-3,-2-12-6,12 0-12,0-2-6,10-1-1,5-1 1</inkml:trace>
  <inkml:trace contextRef="#ctx0" brushRef="#br0" timeOffset="2864">5090 571 13,'14'23'24,"-12"1"0,-2 8 3,-6 5-11,-5 1-10,3 7 1,-3-4 0,5 1 0,1-9-1,12-5 0,9-11-3,12-11-2,5-10 1,10-6-1,0-8 0,7-7 0,0-2-1,-1 0 0,-7 4 1,-3 3-1,-5 5 1,-6 9 0,-2 5 1,-6 11 0,-6 4 1,-2 11-1,-6 3 1,0 7 2,-4 4-2,1 4-1,-2-2 0,-1-2-1,1-5-2,-1-7-1,7-6-5,-7-21-10,18 0-14,-2-16-2,7-6 0,3-8 0</inkml:trace>
  <inkml:trace contextRef="#ctx0" brushRef="#br0" timeOffset="3405">6663 578 32,'-23'1'23,"-6"3"-2,-10 2-1,-2 6-5,-9-2-4,-1 7-3,-4-1-2,5 4-3,1-3 0,8 0-1,7-1-1,9-1 1,11 0-1,11-1 0,13 0-1,9 0 1,12 3 0,8 0-1,8 2 1,7 0-1,4 1 0,0 1 0,-2 1 1,0 2-1,-4 4 1,-5 1-1,-10-1 2,-5 1 0,-11-1 1,-7 4 0,-14-2 0,-12 3 2,-17-5-2,-12 3 1,-15-1-1,-11 0-1,-10-2-1,-7-7-2,-3-4-2,-6-12-13,5-2-17,-3-9 0,3-6-2,-2-9 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53.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0 154 6,'-2'18'7,"1"1"1,2 6-1,3 1 1,2 2 0,4 1-1,5-2 0,6-2-1,7-1 0,9-4-2,6-8-1,9-2-1,8-9 0,6-6-1,4-5-1,0-7 0,-5-6 0,-3-4-1,-7-2 0,-5-1 1,-10 3-1,-6 0 0,-7 4 0,-5 4 1,-6 6-1,-5 3 1,-11 10 0,14-10 1,-14 10-1,0 0 1,0 0 1,0 0-1,-11 6 1,2 0 0,-4 4-1,-2 2 0,-6 4 0,-4 4 0,-4 6-1,-8 8 1,-5 5 1,-5 9 0,-5 7 1,-3 8 0,-3 4 1,-2 4 0,-1-3 1,5 1 0,0-2 0,9-5-1,3-11 0,8-4 0,7-10-1,10-4-2,5-7 1,6-4-2,5-9 0,2-3 0,1-10 1,1 11-1,-1-11-1,0 0-4,0 0-10,2-15-12,-1 1-2,3-5 1,-1-6 0</inkml:trace>
  <inkml:trace contextRef="#ctx0" brushRef="#br0" timeOffset="931">803 1469 16,'14'-27'19,"13"-13"-8,10-13-1,9-12 0,12-15-2,11-16-3,10-11-1,5-8 1,7 2-3,-2 3 0,-2 9 1,-5 7-1,-7 15 0,-9 14-1,-8 15 0,-12 14 0,-8 9-1,-9 7-3,-9 7-2,-4 6-3,-7 2-10,-9 5-3,0 0-3,-1 10 2</inkml:trace>
  <inkml:trace contextRef="#ctx0" brushRef="#br0" timeOffset="1372">2122 750 0,'4'10'17,"-2"8"0,-7 6-9,-4 11-2,-5 11 2,-4 8 1,-7 10 0,-5 2 0,0 3 1,-1-11-3,4-5 0,2-14-1,7-8-1,6-16-1,12-15-1,11-19-2,9-10-1,4-12 1,4-9-1,2-7-1,2-5 0,0 2 0,-5 4 1,-5 7 0,-6 9 1,-4 9-1,-3 10 1,-4 9-1,-5 12 0,0 0-1,0 0 2,5 28-2,-4 5 1,4 11 0,3 11 0,6 9 1,7 7 0,7 4 0,7-2-1,9-4 1,6-8 0,5-11 0,1-11 0,0-11 1,-1-10 0,-4-16 0,-2-11 1,-9-15-1,-2-10 1,-10-15 0,-6-7-1,-5-8 0,-5-5 0,-5-3-2,-3 2-1,-3 5-1,-4-1-3,4 10-8,-3 1-15,2-2-3,2 4 1,0 1 0</inkml:trace>
  <inkml:trace contextRef="#ctx0" brushRef="#br0" timeOffset="2343">6 0 9,'0'0'10,"0"0"-1,16 20-2,-1-4 1,3 6-1,7 6 0,4 4-1,6 5-1,2 4-1,4 5-2,1-4 0,2 2 0,-1-5-1,-1-3 0,-5-5 0,-4-5-1,-4-6 1,-6-7-1,-5-2 0,-4-3-2,-5-1-3,-9-7-4,0 0-11,5 10 0,-5-10-1</inkml:trace>
  <inkml:trace contextRef="#ctx0" brushRef="#br0" timeOffset="3074">790 100 0,'0'0'0,"-11"17"0,2-2 1,-5 8 0,-4 8 0,-4 10 1,-7 10 1,-5 9 0,-7 6 0,-2 7 2,-4 2 0,-3-1 0,-1-1 0,-2-6-1,4-6 1,0-9-1,6-3-1,3-11-1,4-6-1,6-5-1,4-6-1,8-8-4,4 0-7,4-8-5,10-5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4.8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673 0 17,'9'12'22,"-9"-12"-1,9 23 0,-8-6-15,-5 9-2,0 8 0,-3 9 2,-3 8 0,-3 7-2,0 11 1,-3 8 1,2 10 0,0-2-1,4 4 0,-2-4-1,3-1-1,1-9-1,3-10-1,1-10-6,-3-15-9,5-9-13,1-8-2,-4-14 1,5-9 0</inkml:trace>
  <inkml:trace contextRef="#ctx0" brushRef="#br0" timeOffset="291">0 1107 49,'-4'21'27,"9"-6"3,10-4-3,16-1-20,7-5-2,14 2 0,7-7-1,14-2-1,9-3-1,5 0 0,4-3 0,-1-2 1,-4 1-1,-5 1 1,-6 1-2,-11-1 1,-11 1-1,-8 0-3,-10 1-4,-14-8-15,-7-1-10,-13-7-1,-14-7 0,-12-4 0</inkml:trace>
  <inkml:trace contextRef="#ctx0" brushRef="#br0" timeOffset="581">174 295 57,'-25'-4'31,"7"2"-1,8-3 0,10 5-21,21-14-5,7 7-2,8-2-1,12-4 0,12-2-1,11-1 0,12-3 0,4-1 0,4-1 0,4 0-1,3 3-2,-4-1-5,0 6-13,-8 7-9,-10 7-1,-11 9 1</inkml:trace>
  <inkml:trace contextRef="#ctx0" brushRef="#br0" timeOffset="911">1274 1011 54,'19'-3'27,"1"-10"0,4-5-3,2-5-23,7-2-4,2-2 0,1 1 2,-3 0 0,-2 4 1,-3 6 3,-5 2 0,-4 8 2,-8 2 0,-2 13 0,-5 4-1,-4 8-1,-3 2-2,-1 2 1,1 1-2,4 1 1,7-8 0,12-7-1,12-9 0,12-11 0,12-6 0,7-4 1,6-1 0,-1 0 0,-3 1 0,-7 5-1,-14 4 2,-7 10-1,-12 10 0,-6 9 0,-8 6 0,-2 5-1,-4 5-1,1 2-2,6 2-6,-5-7-8,9-5-13,8-9-2,5-13 1,6-11 0</inkml:trace>
  <inkml:trace contextRef="#ctx0" brushRef="#br0" timeOffset="1372">3038 269 58,'6'18'30,"-2"8"-1,-4 5 0,-4 9-25,5 10-3,-2 9-1,-2 15 0,-3 10 0,-4 7 0,-4 9-1,1 2 1,-2-5 0,1-5 0,0-8-1,1-13 0,2-14-1,-1-21-3,2-15-5,-9-21-5,0-12 0,-12-19 3,-2-5 4,-5-10 4,-1-3 3,2 3 5,-1 2 8,13 12 2,3 4 0,13 15-2,9 13-5,13-6-2,12 10-3,12 3-1,12 0-1,12-1 0,12-1 0,12-5 0,7-5 0,5-3-1,1-5 1,2-5 0,-3-3 0,-5-1 0,-9-4 0,-10 0 0,-12 1 1,-11 4 0,-15-1 0,-13 2 0,-17 5 0,-15 5-1,-16 6 1,-12 7 0,-8 5-1,-10 7 0,-5 9 0,-1 7 0,4 2 0,7 1 0,11 1 0,10-3 0,14-4-1,16-7 0,21-8-2,15-9-2,19-4 0,7-8-1,14-1 1,2-7 1,6 1 1,-3 0 1,-6 4 1,-6 7 3,-12 4 0,-8 9 1,-10 8-2,-7 4-1,-10 10 0,-7 6-1,-9 1 1,-5 2 1,-5-2 1,-1 1 0,-5-8 0,-1-2 1,-2-8 1,1-5 0,-1-10 0,2-9-2,1-11 0,4-13 0,3-9 0,5-7-1,1-9-1,4-4 1,3 0-1,2 2 1,0 7-1,0 10 1,-2 6-1,-2 8 0,1 9 0,-9 14 0,15-9-1,-15 9 1,19 9 0,-5 2-1,5 3 1,2 1-1,7 4 0,8-2 1,7-1-1,8-3 0,9-2 0,7-7-1,6-2 2,5-5-1,3-3 1,-3-3-1,-5-1 2,-9 0 0,-10-3 1,-11 3 0,-14-2 0,-13-2-1,-15-1 0,-8 1 0,-11 0-1,-8 1 0,-6 0 0,-6 3-1,-4 1 1,-2 7 0,-3 3-1,1 8 1,-3 5 0,1 8 0,2 9 0,1 6 0,5 3 0,7 8 0,8 2 0,10-1 0,11-5 0,14-5 0,12-9 0,15-11-1,13-7 0,8-15 0,11-10 0,4-10 1,5-5-1,-1-6 0,-2 0 2,-7 0 0,-10 1 1,-9 6 0,-10 8 1,-9 5-1,-13 6 0,-7 10 1,-15 7 1,-4 8-2,-5 3 1,0 9-2,3 1 0,5 3-1,7-1 1,11-5-1,15-6 0,12-7-1,11-5 1,9-8 1,6-4-1,4-3 1,1-2-1,-6 3 1,-5 1-1,-8 3 1,-7 5-1,-8 6 0,-6 3-1,-6 3-1,1 8-4,-8-6-9,8 3-13,-1-3-4,3-7-2,2-9 2</inkml:trace>
  <inkml:trace contextRef="#ctx0" brushRef="#br0" timeOffset="2934">6655 1083 64,'0'0'30,"-17"10"-1,17-10 0,-15 6-27,15-6-2,-24 19 0,6-6 1,-6 8 0,-2 2 1,-2 4 0,2 5 0,-1 1 1,8 3-1,4 1 2,10 1-3,9-5 0,12-1 0,10-2 0,10-3-1,9-7-1,9-4 1,9-8-1,6-6 0,8-8 0,2-8 1,2-9-1,-1-7-2,-4-4 3,-6-6-1,-6-4 0,-9 2 2,-13 4-1,-10 4 0,-9 7 1,-11 3 0,-10 5-1,-8 6 2,-13 7-2,-7 0-2,-10 4 2,-7 3 0,-11 2 0,-4 4 0,-1 8 0,2 6 0,7 4 2,7 6-2,12 5 1,15 3-1,17 4 1,16 5 0,18-3 0,15 3 0,14 0 0,15-4 0,9-3 0,10-3-1,7-3 1,1-8-2,1-1-4,-11-12-13,-3-3-14,-12-8 0,-14-10-2,-17-7 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09.2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251 158 9,'1'53'17,"-9"5"0,1 17-11,-3 13 0,-3 8 2,-1 8 0,-6 2 1,3 0 1,-7-8 0,4-6-1,-3-17 0,7-11-3,-2-17-4,3-18-7,1-20-16,4-14-5,0-22 0,3-14-1</inkml:trace>
  <inkml:trace contextRef="#ctx0" brushRef="#br0" timeOffset="180">0 579 6,'5'-64'22,"-5"5"-1,3 6-4,3 10-3,1 1-2,5 8-2,2-1-3,11 4-2,4-3 0,8 5 0,6-2-1,9 2-1,5 0 0,6 4-1,2 5 0,-2 6-1,-3 8-1,-4 5 1,-6 7-1,-7 8 1,-7 5 0,-9 8 0,-6 1 2,-7 4-1,-10 2 2,-7 2-1,-12-1 1,-9 1 0,-16-2 1,-7 2-1,-13-5 1,-2-1-2,-4-7 0,3-4-1,5-5 0,9-5-2,12-6-1,10-9-2,18-1-5,7-11-15,16 1-11,11-6-1,8-1 2,6-4 0</inkml:trace>
  <inkml:trace contextRef="#ctx0" brushRef="#br0" timeOffset="671">1000 483 69,'-1'11'30,"2"1"-2,-2 5-6,5 4-27,-3 5 0,2 12 1,-4 6 0,1 10 2,-1 5 1,-2 1 3,-2 2 1,-2-7 2,2-2 0,-4-11 0,5-4 0,-4-13-1,4-4-2,0-8 0,4-13-1,0 0-1,0 0 0,-2-19 0,6-6 0,2-7 0,4-7 0,1-8 0,2-4 0,6-2 0,2 5 1,1 1 0,7 4 0,2 9 0,5 7-1,2 7 1,3 6 0,4 4-1,4 6 0,3 4 0,0 2 0,0 1-1,0-1-2,4 4-11,-2-7-16,-4-4-1,-7-4-1,-5-6 0</inkml:trace>
  <inkml:trace contextRef="#ctx0" brushRef="#br0" timeOffset="1111">1896 676 49,'12'29'28,"2"-9"0,8-7-1,6-8-24,7-7-2,4-7-1,1-8-1,-1-6 0,-2-3 2,-2-1-1,-7-1 2,-2 4 1,-10 1 1,-6 4 0,-8 1-1,-5 6 0,-9 2 0,-6 5-2,-9 5 0,-5 9-2,-7 7 1,-6 13 0,-6 13-1,-1 10 2,-3 7 0,5 6 1,4 3 0,8 0 0,12-4 0,13-8-1,19-12 1,17-11-2,17-13-2,14-10 0,12-11 1,8-10-1,8-3 0,1-3 0,0 2 0,-5 2 1,-7 7 1,-6 6 1,-8 5 0,-4 10 1,-11 1 0,0 3-1,-6-2 1,1 0-1,0-7 0,1-5-1,1-10 0,0-9-1,0-9 0,-4-9-1,-4-5 1,-8-6-1,-4-1 1,-10 0 2,-10 4-1,-7 6 1,-11 7 0,-7 10 1,-15 13 0,-5 12 0,-10 11 0,-2 8-1,-1 6 0,3 1-1,7 0-1,10-6-2,16-7 0,13-15 1,20-13-1,15-18-1,17-13 1,10-17 0,11-10 2,11-12 0,7-9 0,1-5 1,2-1 0,-3 5 0,-7 8 1,-5 11 2,-15 13 0,-8 13 0,-16 11 1,-13 12 0,-17 19 1,0 0-2,-9 24 0,-11 7-1,-5 10-2,-5 13 0,-6 14 1,1 15-1,-3 11 1,2 5-1,7 5-1,7-3-7,17-3-25,13-12 1,13-18-1,12-22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1.6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1088 26,'-6'14'26,"6"-14"-1,-1-13 1,7-20-11,6-8-14,7-16 0,6-11-1,7-14 1,7-10 0,7-6 0,3 1-1,3 2 1,-2 4 1,1 9-2,-4 10 0,-7 11 1,-5 15 0,-9 11 0,-4 12 2,-8 9-2,-1 12 1,-5 12 0,-3 14 1,-3 12-1,0 18 0,-2 15 0,2 14 0,-2 11-1,0 7 1,1 0-1,1-1 1,0-9-1,0-14 0,0-15 0,0-13-1,-4-14-1,-5-16-2,-9-10-1,-9-15 1,-9-8 0,-11-10 0,-9-4 1,-8-3 1,-5-3 2,1 4 2,3 2 1,9 8-1,7 1 0,13 8 0,12 1-1,16 1-1,17-2 0,19-3-1,19-3-1,14-6 0,17-2-2,10-5-1,12 2 0,1 1-1,5 7 1,-8 2 0,-6 11 0,-11 8 1,-12 10 1,-9 10 2,-12 10 2,-10 9-1,-12 5 2,-6 3 0,-12 1 2,-2 2-1,-7-5 1,0 0-1,-6-10 0,1-4 0,-3-9-2,2-3 1,-1-7-2,6-13 0,0 0 0,-10-6-1,9-16 1,1-9-1,2-11 1,2-6 1,3-6-2,3-2 1,6 2 0,8 5-1,7 6 0,6 8 0,10 11 0,2 6-2,8 9-2,1 1 1,5 9-5,-4-2-10,2 7-13,0-1-1,-6-1 1,-2-1 1</inkml:trace>
  <inkml:trace contextRef="#ctx0" brushRef="#br0" timeOffset="851">2054 809 62,'-1'46'31,"6"-6"-2,4-11 0,9-11-26,8-9-5,8-12 1,4-13-1,1-10 1,2-10 2,-2-7 0,-4-2 1,-8-1 1,-5 5 1,-13 5-1,-6 6 0,-12 7-1,-9 11-1,-10 8 1,-6 7-2,-5 6 0,-3 7 0,1 8 0,2 7 0,4 7 1,8 9-1,7 14 1,10 12-1,9 9-1,8 13 0,11 8-1,5 9 1,6 7 0,4 0 0,4-6 0,-3-5 0,-8-9 1,-8-8 1,-11-12 0,-12-10 0,-11-12 0,-13-6 3,-14-10-1,-2-6 0,-8-13 0,3-7 0,-4-16 0,7-16 0,9-19-1,12-19-1,13-18-1,15-18-1,19-10-2,14-15-3,25 1-10,12-6-18,15 2 0,4-1-1,6 6 2</inkml:trace>
  <inkml:trace contextRef="#ctx0" brushRef="#br0" timeOffset="2704">2834 643 8,'0'0'18,"0"0"-3,0 0-7,0 0-1,-11 1 0,11-1 2,-14 19-1,5 2 3,-4 1-2,2 9-1,-4 2 1,4 6 0,-5-1-2,8 2-2,-1-7 0,7-3-2,2-6 0,10-7-2,5-9-1,7-10-1,8-7 0,0-7-1,4-3 0,0-6 1,0-3 0,-5-1 0,-4 2 1,-5 2 1,-6 4 1,-3 0-1,-1 3 0,-4 4 0,-2 3 0,-2 1 0,-2 10-2,2-11 1,-2 11 0,0 0-1,-3 10 1,-2 5-1,0 6 1,1 7 0,0 7 1,1 6 0,1 1 0,3 4 1,2-5 0,4-3 0,1-6-1,6-7 0,4-8-1,4-12-2,5-7-1,0-11 0,5-5 0,0-12 0,2-4 0,-3-8 1,0-1 2,-3-2 0,-5 5 1,0 3 1,-5 5 0,-3 7-1,-3 5 1,-5 8 0,-7 12-1,0 0 0,0 0 0,3 19 0,-7-1 1,1 3-1,0 0 1,3 1-1,1 0 1,7-5 0,8-9-1,7-7-1,9-6 0,4-6-2,5-2 1,0-3-1,-1 1 1,-3 1 1,-9 4 0,-5 7 1,-8 5 1,-5 8 1,-5 4-1,0 3 1,2 3 0,3 1-2,8-2 0,5-2 0,7-7-1,8-4 0,6-2 0,6-6 0,1-3 0,4-1 0,-3-1 1,-3 3 1,-5 1 0,-5 4 1,-7 2-1,-4 5 1,-6 3-1,-3 6 0,-3 2 0,-1 1-2,2 1-2,-1-3-2,6 0-3,-4-12-7,10 1-12,-3-14-8,1-4 0,1-7 1</inkml:trace>
  <inkml:trace contextRef="#ctx0" brushRef="#br0" timeOffset="3655">4772 868 28,'9'-2'18,"8"5"0,1-4-8,6-4-9,3-1-1,3-7 0,3-3 3,-2-9 1,-1-1 4,-5-5 1,-2 3 0,-8-1 0,-2 5 0,-10 2-2,-2 7-2,-10 7-1,-4 8-1,-10 6 0,-2 9 0,-5 3 0,0 8 1,-1 1-1,5 3 0,4-1 0,7-1 0,11-5-2,11-2-2,14-5-2,7-7-1,11-1 1,4-5 0,11 2 0,3-3 2,-1 0 1,1 0 2,-9-1 2,0 6 2,-9-2 0,1 8-1,-8-2 1,0 4-2,-5 1-1,1 4-1,0-2-1,0-1-1,1-3-2,-1-7 0,2-5-3,-5-12-3,6-4-4,-9-19-3,9-3-2,-10-15 0,8-5 1,-8-12 0,5-4 5,-3-6 3,-2 1 7,0 5 5,-4 4 4,0 9 0,-7 8 2,2 14-2,-6 8 0,-1 13-2,-3 6-1,-2 10-3,0 0 1,0 0 0,0 0 2,-5 23 0,-1 3 1,3 13 1,-4 11-1,4 14 2,-3 7-2,7 13-1,1 2-2,6 1-1,2-2-1,3-5 0,3-9-3,0-11-1,3-6-3,-9-17-7,5-7-13,-12-13-6,-3-17-1,-19-10 1</inkml:trace>
  <inkml:trace contextRef="#ctx0" brushRef="#br0" timeOffset="4427">5507 427 45,'26'-8'32,"21"11"0,18 8-1,18-4-10,19 8-14,14 2-4,7 0-1,1-2-3,-5-5-3,-1 2-4,-14-7-18,-9-6-5,-15-6-1,-20-11 0</inkml:trace>
  <inkml:trace contextRef="#ctx0" brushRef="#br0" timeOffset="5268">7053 728 26,'16'11'26,"-16"-11"1,0 0-2,0 0-11,0 0-4,-15-1-2,-5-1-2,-2 3 0,-9-1-2,-3 5-1,-9-2 1,1 6-1,0-3 0,4 5-1,5-3 1,6 3-3,9-1 1,7 1-1,10 3 0,8-1 0,6 4-1,5-1-1,6 5 1,4 0 1,7 3-1,3-1 0,2-1 0,0-1 1,2 3-2,-2-2 1,-2 0 0,-6-4 0,-5 1 0,-8-3 1,-10 3 0,-8 0 2,-13-4 0,-10 4 2,-13-3 1,-4 4 1,-12-4-1,-3 3-1,-4-6 0,1 0-1,3-4-4,-3-8-10,6-3-23,-2-8 0,4-10-2,-4-8 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03.6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64 3,'42'15'5,"14"0"1,9-2 0,15 2 0,8-5 1,14-3 0,17-3-1,12-6 1,12-2-1,13-7-2,12 0 0,13-3-1,12-1-1,11 1 0,8 1-1,7 2 0,8 3-1,-1 4 0,2 1 1,0 1 0,-1 2 0,-1-2 1,2 1 0,-4-2 2,0-1-1,2-2 0,0 1 0,3 1 0,5 3 0,-2 0 0,0 5-1,0-1 0,0 2 0,-1 2 0,2 0 0,-2-2 0,1 1 0,-1-1 0,2 1 0,-2 0 0,2 3-1,-3 1 0,0 2 0,-1 2 0,-2 3 0,-4 1 0,0 3 0,-6-1 0,2 1 1,-1-3 0,-3 0 1,-4-4 0,-1 1-1,-6-4 1,-2 0-1,-4-2 0,-9 2-1,-6 1 0,-3 1 0,-8 3-1,-4 0 0,-8 0 1,-7-1-1,-9-1 1,-5-2 0,-11-3 0,-9-1-1,-11-3 1,-9-2 0,-12 0-1,-8 0 0,-10-1 0,-8 0 1,-9-1-1,-9 1 1,-9-2-1,-7 0 1,-8 0 0,-5 0 0,-14 0-1,13-1 1,-13 1-1,0 0 0,0 0 0,0 0 0,0 0-1,0 0-2,-12-1-5,0-4-8,-2 4-14,-3 0-1,-6-3 0,-1-6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9.1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6,'0'0'8,"0"0"-1,0 0 0,0 0 0,0 0 0,0 0 1,0 0 0,0 0 0,12 7-1,2-4-1,4-1-2,5 3 1,4-1-2,9 1 1,3 0-1,7 2 0,4 0 1,11 1 0,7-3 0,13 2 2,10-3 0,14 2-2,10-4 1,18 0-1,11-3 0,14 1-1,12-2-1,13 1-1,13-1-1,12 2 1,13 0 0,6 1 0,12-1 0,7 1 0,7-2 1,4 1-1,4-2 1,7 0-1,-3-1 1,4 1-1,-6 0-1,-4 3 1,-3 1-1,-6 2 1,-7 1-1,-13 4 0,-6 3 1,-13 0-2,-14 1 2,-8 1-2,-19 0 1,-13 0-1,-22-1 1,-15-3-1,-20 0 1,-15-3-1,-18-1 1,-15-1-1,-15-1 1,-11-1 0,-7-1 0,-10-1-1,-9-1 0,0 0 0,0 0-2,0 0 0,0 0-2,-13-1-6,0-3-17,-9-1-3,-8-5 2,-6-6-1</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7.7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7 6,'0'0'9,"-10"-6"-6,10 6 0,0 0 2,-10-10-1,10 10 0,0 0 1,0 0-1,0 0 0,0 0 0,0 0-1,10 5 0,1 0 0,8 2 2,10 0-1,9 1 1,12 2 1,12-1 0,16 0-2,15-1 0,19 1 0,16-3-1,16 3 0,18-3 0,16 2-1,18-2 0,16 1-1,13-2 0,10 0-1,10-3 1,9-2-1,7 1 1,6-2 0,6-1 0,3-2-1,3 1 1,0-1-1,-1-1 1,0 0-2,-8 0 2,-5-1-1,-14-1 2,-12 2 0,-19 0-1,-16 4 1,-20 1-1,-19 4 0,-21-1 0,-21 4-1,-23 0-1,-18 1 0,-18-1-1,-20-3-4,-16-4-17,-14 3-3,-14-3 0,-27-18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8.9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0 162 8,'11'-5'11,"10"2"1,0-4-3,8 1-1,6 0 0,9-2-1,9 1 0,5 0-1,12 2-2,12 0 1,11 1-2,16-1-1,13 2 0,14-3 1,13 0 0,16-4 1,11-1 0,5-2 0,5 3-1,-3-3 1,-2 4-2,-11 1 1,-9 4-2,-15 4 0,-13 5-1,-18 3 0,-9 2 1,-13 4-1,-13 0-2,-9 8-7,-11 1-11,-13-1-7,-11 2 2,-22-9-1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54.5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853-9 6,'0'0'5,"0"0"-1,9-3-1,-9 3 1,0 0 3,0 0-1,0 0 2,0 0 0,0 0 0,0 0-1,0 0-1,0 0-1,0 0-3,0 0 0,0 0 0,0 0 1,0 0-1,0 0-1,-13 11 2,-1 0-1,-6 1 1,-5 5 0,-9 5 0,-5 3-1,-10 3 1,-6 4 0,-3 0-1,0 1 1,2-2-1,4-1-1,5-4 0,7-3 0,9-4-1,9-3-1,8-6-1,14-10-1,-13 11-2,13-11-7,3-12-9,4 2-3,0-11 0,4-1 0</inkml:trace>
  <inkml:trace contextRef="#ctx0" brushRef="#br0" timeOffset="420">197 80 10,'0'0'11,"-3"17"0,1-6 0,-2 3 0,-4 0-1,-2 7 0,-5 4 1,-1 5-1,-5 2-2,0 7-1,-2 0-1,3 5-1,-1 1-1,7 0-1,2-4-1,6 0 0,6-5 0,9-3-1,4-3 1,10-5-1,8-6 1,8-5-1,8-4 1,4-4-1,5-4 0,3-3 0,-2-4 1,-4-1-1,-5-4 0,-6 2 0,-10-1 0,-3 2 0,-9 1-1,-5 2-1,-5 4-3,-10 0-5,0 0-18,10-3-2,-10 3 0,-10-4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9T16:18:13.9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67,'19'6'21,"0"3"-6,5 5-10,1-2-14,2-1-9,1-4-2,5-1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56.1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874 35 8,'19'-11'14,"1"3"-2,-5 5-1,-5-4-2,-1 6-2,-9 1-2,0 0 1,0 0-1,10-6 0,-10 6 0,0 0 0,0 0 0,-13 11-2,13-11 1,-21 13-1,5 0 0,-6 1 0,-6 7-1,-5 1 0,-6-1 1,-5 8-1,-7-3 1,-3 3 0,-3 0-1,0 0 1,1-1-1,4-3 0,4-2-2,6-3 1,8-3-2,6-5-1,11 0-1,2-9-2,15-3-4,0 0-3,-3-15-4,5-1-6,2-4-3,4-3 0</inkml:trace>
  <inkml:trace contextRef="#ctx0" brushRef="#br0" timeOffset="391">218 89 8,'0'0'15,"0"0"-2,0 0-4,-9-2-1,9 2-3,0 0 0,-5 12 0,5-12 1,-8 16 0,-2-3 1,3 4-1,-6 5-1,0 6 0,-7 4 0,3 4 0,-5 0-1,2 4-1,0-3 0,3-1-1,2-3-1,4-4 1,4-4-1,3-2 0,7-4-1,6-2 1,2-2 0,8-1 1,4-4-1,7-2 1,3-5 0,9-2 0,0-5 1,6-1 0,-1-4-1,2-1 0,-3 0 0,-4 1 0,-7 2-1,-7 1-1,-5 3 0,-8 1 0,-3 2-2,-12 0-1,9 4-5,-9-4-18,0 0-3,0 0-2,0 0 2</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42.7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790 146 6,'10'-3'10,"1"-4"-2,1 3-2,2-2-2,2 1-2,-1 0 1,0 0 0,-4 1 0,0-1 0,-11 5 1,15-3 0,-15 3 2,0 0 1,0 0 1,0 0 0,0 0-1,0 0-1,-18 14-1,-5-3 0,-3 7-2,-13 5-1,-8 7 0,-12 5 0,-2 8 0,-5 1 1,6 0-1,3 1 0,9-3-1,10-4-2,14-7-1,14-7-3,13-12-8,15-12-11,13-11-3,5-15 1,9-9 0</inkml:trace>
  <inkml:trace contextRef="#ctx0" brushRef="#br0" timeOffset="361">689 1 7,'-20'-8'16,"-1"13"-4,-5 4-5,-3 6-4,-7 7-1,-6 4-1,-5 5 0,-8 7 2,-2 3 2,-2 1 2,1 5 2,-2-2 0,8 0 2,5-4-2,10-4 1,10-7-3,12-1-1,14-8-2,17-3-1,16-5-1,17-3 0,11-1-1,12 1 1,8-1-2,5 0 1,-3 1-1,-6-1 0,-8-1 0,-12 1 0,-8 0 0,-9-2 0,-7 3-3,-8-5-9,0-1-15,0-1-2,-5-10 2,2-4-2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23.5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796 0 3,'0'0'14,"0"0"-2,0 0 0,6 9-1,-6-9 0,0 0-1,0 0 0,0 0-2,-1 12-1,1-12-2,0 0-1,-12 13-1,3-3-1,-8 6 1,0 6 0,-6 2 0,-5 9-1,-6 5 2,-4 7-2,-8 2 2,0 5-2,2-4 1,-2-2-1,3-5-1,1-2 0,5-9 0,7-8-2,7-5-1,4-9-4,10-3-5,-1-10-9,8-4-8,3-5 1,1-3-1</inkml:trace>
  <inkml:trace contextRef="#ctx0" brushRef="#br0" timeOffset="410">157 260 13,'0'15'21,"0"-15"0,-4 9-1,4-9-13,-3 13-4,-3-1-2,0 3 0,-3 6 1,-3 3 0,-1 8 1,-5 3 1,1 6 0,-3 2-1,5 6 1,1-3 0,4 3-1,2-4 0,6-3-1,4-6 1,3-4 0,6-7 0,0-4-1,4-6 1,2-3 0,0-4 0,5-1-1,0-7 1,7-1 0,1-6 0,6-1 0,1-4-1,7-1 1,-2-2-1,3-1 0,-2 2-2,-3-1 1,-3 2-1,-4 2 1,-5 1-1,-8 2 0,1 1-1,-6 3 0,-4-1 2,-1 4-2,-10 1 1,0 0-1,0 0 0,0 0-1,0 0 0,0 0-1,2 10-2,-2-10-3,-9 10-8,9-10-12,-9 15-2,9-15 2,-16 7 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44.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1171 0 6,'-3'17'7,"3"-17"1,-5 17 1,-2-8 0,0 2 0,-4 4 1,-5 1-2,-3 6 0,-7 4 0,-3 6 0,-8 4-1,-3 4-1,-8 3 0,-1 3 0,-3-2 0,2 1-1,0-4-1,2-2-1,3-6-3,3-7-5,11-5-15,12-7-8,2-14 1,17 0-1</inkml:trace>
  <inkml:trace contextRef="#ctx0" brushRef="#br0" timeOffset="321">281 307 2,'-31'30'19,"-5"-3"-2,6 11 1,-1-1-12,0 8-4,1 3 1,2 1 2,4 3 1,4-6 2,7-1 1,5-6 0,10 1-1,7-11 1,15 0-2,7-10-1,14-4-2,5-4 0,9-4-2,4-7 1,4-4 0,-1-2-2,-2-3 2,-4 0-2,-4 1 1,-8-1-2,-4 3 1,-8 1-1,-9 2-1,-7 2 1,-6 0 0,-14 1-1,9-2-3,-9 2-9,0 0-16,0 0-1,-10-12 0,-6-7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41.8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1071-6 16,'0'0'18,"0"0"-2,0 0-2,5-9-3,-5 9-1,0 0-4,0 0-2,0 0-3,0 0 0,-13 9 0,4 2 0,-7 4 1,-6 7 1,-8 5 0,-9 8 2,-11 2 0,-8 8 0,-8-5 0,-4 3 0,-4-5-1,5-2-1,5-8-2,9-9-9,9-7-19,17-8-2,12-13 2,18-9-2</inkml:trace>
  <inkml:trace contextRef="#ctx0" brushRef="#br0" timeOffset="320">844-2 17,'-6'20'23,"-5"7"0,-11-3 0,-6 2-11,-6 6-10,-10 2 0,-8 4 1,-8 2-1,-8 3 2,-8-5 0,-1 5 1,-2-7 1,7 0 0,7-6 0,8-4-1,10-7-2,12-3-2,18-2-5,17-14-3,2 18-13,16-10-9,2-4-1,9-1 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3:57.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1977 36 10,'-2'29'6,"-2"7"-2,0 6 0,-3 5-1,-1 6-1,-3 7 2,-2 2 0,-3 4 1,1 1 1,1 2 1,2 4 0,2 2 1,4-3-1,7 0-1,2 0 0,5-2-2,1-2-2,1-6 0,2-8 0,1-4-1,-2-9 0,0-5 1,-2-11 0,-1-5 1,1-9 1,2-3 0,1-5 0,7-2 0,0-4-1,4-1 0,4-4-1,6 0-1,6-2-1,8 1 1,6-3-1,7 2 0,8-1 0,9 2 0,11 0 1,11 3-1,12-1 0,9 3 0,12 1 0,12 1 0,11 1 0,8 0 0,8 1 0,5 0 0,1 0 0,-2 1-1,1 1 1,-3-1 0,-5 1 0,-6 1 0,-8 1 0,-6-1 0,-8 1-1,-7-3 1,-13-1 0,-14 0-1,-11-3 1,-12-3 0,-10-1 0,-13 1 0,-11-2 0,-7-3 0,-9 1 1,-5-3 0,-8-3-1,-3-4 1,-5-2 0,-3-5 0,-4-5-1,-4-3 1,-4-6-1,-1-6 1,-4-5-1,-1-4 0,-2-6 0,-2-1 0,0-1 1,-1-2-1,1 1 1,1 5-1,-3 2-1,-1 6 1,-2 4-1,-1 1 1,1 8-1,-2 5-1,-2 5 1,0 4 0,-1 8 0,2 3 0,1 7 0,-3 4 1,-2 3 0,-2 2-1,-4 1 1,-8 2 0,-8-1 0,-6 0 0,-15-2 0,-15-1 0,-17-4 0,-13-2 0,-11-4 0,-12-3 0,-12-2 0,-10-2 0,-2 0 1,0 1-1,2 2 1,2 3-1,9 2 0,6 2-3,17 6-13,11 5-9,8-7-2,12-3 0,8-9 0</inkml:trace>
  <inkml:trace contextRef="#ctx0" brushRef="#br0" timeOffset="2594">3433 1213 1,'0'0'8,"0"0"-5,-11 0-3,2 5-4,-5 2 0,-6 1 0</inkml:trace>
  <inkml:trace contextRef="#ctx0" brushRef="#br0" timeOffset="2664">3311 1260 1,'-53'17'2,"-15"5"0,-14 4 0,-15 5 1,-16 3 0,-14 4 1,-14 5 0,-5-1 1,-6 2-1,-2 2 1,-4-7 0,1 4 0,5-3-1,2-3 0,5-2-2,2-2 0,10-3 0,7-4-5,11 0-7,10-10-7,20-2 0</inkml:trace>
  <inkml:trace contextRef="#ctx0" brushRef="#br0" timeOffset="3065">536 1472 5,'0'0'9,"0"0"-8,7 10-6,-7-10 0,0 0 0,9 8 5,-9-8 1,0 0 1,0 0 1,0 0 1,0 0 1,0 0-1,0 0-1,0 0-1,0 0 0,-8 11 0,-6-1 0,-8 8 2,-7 7 1,-9 11 0,-10 9 1,-8 7 1,-3 7 0,0-2-1,4 1 0,3-5-1,11-6 0,6-11-1,13-6-1,8-9 2,14-5 1,11-7-1,10 0-1,8-6 1,10 1 0,7-4 0,11-1 0,8-6-1,10-1 0,4-4 0,9-2 0,8-6 0,7 3-1,-4-1-1,-4 2 0,-12 3-1,-10 2 0,-15 5-1,-14 3 0,-17 3 0,-10 1 0,-17-1-1,11 1 0,-11-1-3,0 0-9,0 0-17,0 0-1,-15-16 1,-3 1-1</inkml:trace>
  <inkml:trace contextRef="#ctx0" brushRef="#br0" timeOffset="4366">4075 1288 2,'2'-10'8,"-2"10"0,0 0 0,0 0 1,0 0 0,0 0 1,0 0 0,0 17-2,3-4-3,0 6-3,1 8-2,-1 7 1,2 9 1,-2 6 1,1 5-1,1 4-1,-5 2 1,-2-4-1,-2-1 0,1-6 0,-1-5 0,0-5-2,1-8 1,-1-8-1,3-5 1,1-6-3,0-12-10,0 0-8,-12-13-1,-4-13 1</inkml:trace>
  <inkml:trace contextRef="#ctx0" brushRef="#br0" timeOffset="4727">3575 1550 6,'5'28'3,"7"1"0,4 4 1,6 3 0,2 1 1,7-1 0,1 0 0,3 2 0,3 0 0,2 5-1,-1-5-1,3-3 0,1-6 1,-5-4 1,1-5 2,-4-10-1,1-6 2,0-10-1,2-5 0,-4-8-1,3-2-2,0-6-2,0-3-1,-3-5 0,-3 0 1,-5-4 1,-5 3 0,-8-2 1,-2 5-1,-7 2 0,-1 4 0,-1 7-2,-3 2-3,1 18-8,2-14-12,-2 14-6,14 0 1,-3-1 0</inkml:trace>
  <inkml:trace contextRef="#ctx0" brushRef="#br0" timeOffset="5558">4960 1229 18,'68'9'10,"17"5"1,19 2-1,18 5 0,15 4-3,20 2-1,17 8-1,15 2-1,14 3 1,8 0-3,2 1 1,0-5 0,2 0 1,-11-6-1,-7-2 0,-12-7 0,-8-1 0,-18 0-1,-11-1 0,-15-2-1,-18 1-1,-19-3-1,-15-1-1,-18 0 0,-16-6-5,-13-2-10,-8-2-7,-15-8 0,-3-6 0</inkml:trace>
  <inkml:trace contextRef="#ctx0" brushRef="#br0" timeOffset="5989">8690 1375 12,'0'0'14,"2"11"1,9 3-9,6 7-5,8 4-1,12 6 3,7 3 0,11 2 1,4 1-1,1-3 1,1 0 0,-1-2 0,-8-5-2,-11-2 0,-7 0 0,-13-5 0,-9-2 2,-12 1 0,-11-1 0,-17-5 1,-8 9 0,-20-7 2,-10 4-1,-16-3 0,-6 4 0,-7-3-1,0-1 0,3-1-2,7-3 0,8-2 0,11-1-2,7-2-2,5-6-5,11 2-13,1-4-9,1-11-2,8-8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123 0 11,'70'57'8,"-70"-57"1,64 71 1,-31-29 0,0 9-1,-4 3-1,5 7-1,-3 4-1,-7 7-1,2 0 1,-5 4-1,-1 2-1,-7 2 1,-5-1 0,-3 0 0,-7-2-1,3-1 1,-11-2-1,3-2 1,-12-6-1,0-4 1,-4-3-1,-3-3 1,-1-7 0,-4 0-1,-5-6 0,-1-2-1,6-5 0,-6 1 0,3-9-1,-2-2 0,2-3-1,2-4 0,9-5-1,0-4-2,4 0-2,9-10-9,1 1-19,9-1 1,-9-16-3,8 0 2</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4.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0 405 11,'0'0'11,"0"0"-1,0 0 0,0 0-1,0 0-1,0 0-3,0 0-1,0 0-2,6 11 0,-5-2 0,1 4-1,1 5 1,1 3 0,1 5 1,1 4 0,1 0 1,1 1-1,-1-3 0,3-1-1,-2-5 1,2-1-1,0-8 0,-1-3 0,-9-10 0,17 11 0,-8-13 0,3-3 1,2-8-1,1-3 0,2-7 0,0-2-1,-2-5 0,3 1 0,-1-1-1,-1 3 1,-2 3-1,-1 3 0,-1 5 1,-1 4-1,1 1 0,-1 4 0,-11 7 1,15-7-1,-15 7 0,16 10 0,-8 3 1,0 5-1,2 3 1,-3 6 0,1 2 0,-1 1 0,1-1 0,-1-2 0,3-3-1,4-5-2,3-1-4,3-11-10,5-5-11,5-1 0,2-8-1,3-1 0</inkml:trace>
  <inkml:trace contextRef="#ctx0" brushRef="#br0" timeOffset="570">753 679 17,'-11'3'22,"11"-3"1,-12 1-11,12-1-5,-7-19 0,7 0-2,6-3-2,0-4-1,6-3-1,3 0 0,4-1 0,2 3 0,3 4 0,-3 6 0,2 5 0,-1 5 0,-5 4 0,1 6-1,-1 5 1,-5 5 0,-2 3 0,1 2 1,-5 4 1,-4-3 0,3 3 1,-8-2 1,0 1-1,-8-4 1,-3 0-1,-6-5 1,-2 1-2,-5-3 0,-3-2-1,-4-2-1,-1-2-1,4-3-1,1-2-1,10 2-6,0-10-14,9-2-8,10-3-1,8-6 0</inkml:trace>
  <inkml:trace contextRef="#ctx0" brushRef="#br0" timeOffset="1161">1652 383 15,'14'-9'16,"-4"9"-12,1 3-1,0 3 0,-1 5 1,1 3 1,-3 6 0,-1 3 0,-2 6 1,-1 0 1,-1 5-1,-3-3 1,1-1-1,-3-4 0,1-3-2,-1-6 1,0-3-2,2-14 1,-3 13 0,3-13-1,0 0 0,0 0 0,-5-15-1,1 1-1,0-4 0,1-3-1,1-2-1,2-1 0,1-2-1,4 3 0,3 1 1,7 6-1,0 4 1,8 4-1,4 1 1,6 5 0,5 2 1,7 2-1,4 2 1,4 0 0,4-2 0,0-1 0,-2-2 0,-2-3 1,-4-3-1,-8-1 0,-5-1 1,-8-3 0,-7 2 0,-7-1 0,-5-2 0,-7 2 0,-6-1 0,-7 3 0,-1 1 0,-6 2-1,-1 4 0,-6 2 1,-2 6-2,-3 3 2,-1 5-1,-1 4 0,1 4 1,1 2-1,4 3 1,5 2-1,8 1 1,7-2 0,9-1-1,9-4 0,10-5 0,10-4 0,7-9-2,7-6 1,3-8-2,5-6 0,-1-4 1,2-2-1,-7-4 0,-2 2 1,-10 3 1,-5 3 0,-7 3 1,-6 6 0,-4 4 0,-14 4 1,13 10 0,-10 3 0,1 6 1,-2 4 1,4 4-1,-2 1 1,4 2 0,1-2-1,5-3 0,2-4-3,4-10-6,8-10-17,5-5-4,-1-14 1,5-5-1</inkml:trace>
  <inkml:trace contextRef="#ctx0" brushRef="#br0" timeOffset="2063">3359 0 35,'3'19'25,"-3"-19"0,3 14-1,1-2-22,0 8-1,0 7 1,-4 8 1,0 11 1,-2 11 0,1 10-1,-4 7 1,1 6-2,-1 1 0,2-1-1,1-5 0,1-7-1,0-11 0,-1-10-1,-1-12 0,-3-8 0,-3-8 0,-5-9 0,-4-7 0,-4-7 0,-5-6 1,-1-6-1,-2-4 2,3-1 0,2-3 0,6 1 0,6-3 0,7 2 0,10 1-1,9 1 0,12 2-1,9-3 0,13-2 0,7 0 0,10 2-1,6 2 1,3 4 0,2 2 0,-1 5 0,-4 5 1,-6 5 0,-9 3 1,-9 5 0,-10 4 1,-11 3 1,-8 4 0,-8-2 0,-5 4 0,-5-1 0,-1 0-1,-1-5 0,2 0-2,4-2-1,-3-13-2,15 13-3,-2-17-7,7-4-13,6-1-4,3-11 1,5-3-1</inkml:trace>
  <inkml:trace contextRef="#ctx0" brushRef="#br0" timeOffset="2673">4707 480 30,'-10'2'24,"-8"-6"0,1 2 1,-7 1-22,-6 2 0,-4 4 0,-9 1 1,0 7 1,-6-1 1,5 8-1,-3-1 0,6 5-2,3-2 0,7 2-2,7-1 0,7 0-1,11-2 0,9-1-1,16-2-1,8-6-2,13 0-2,6-10 0,10-1-1,1-11 0,7-1 0,-1-10 0,-5 1 1,-6-4 2,-4 2 2,-8 1 1,-5 5 1,-5 4 1,-5 3 1,-6 7 0,1 3 0,0 3 1,-4 4 0,4 4 0,-5 0 0,3 3 0,-3 0 0,2 3 0,-5-2 0,0 3 0,-5-3 1,-3 1-1,-4-2 2,-3 1-1,-6-2 0,-3-2 0,-5-3-1,-4-1 0,-3-4 0,1-1-2,-1-5 0,2-2-1,4-4-1,3-4 0,7-3-1,8-6 0,10-2-1,8-8-3,11 1-3,5-11-5,15 2-2,2-9-2,12 2 1,-2-8 2,3 4 1,-4-2 4,-3 5 5,-5 4 6,-7 5 3,-7 7 3,-6 7 0,-8 9 0,-6 2 0,-4 9 1,-5 4-1,-3 9 1,-9 9 1,-2 11-2,-6 7-1,2 12 1,-5 7-2,1 11-1,-2 4-1,2 3-1,1-5 0,2-3-1,1-9 1,3-8-1,-1-9 1,-2-11-1,-3-12 0,-3-7 0,-2-11 0,-2-8-1,-1-6 0,0-5 0,4-4-1,2-2 0,10-1 0,6 0 0,8 4 0,8 1 0,8 5-1,4 1 1,5 5 0,6 0 0,1 3-1,3 3 2,-1 0-1,0 5 1,-2 4 1,-4 4 0,-5 3 1,-4 6 0,-5 1 1,-4 7 0,-8-1 0,-5 5 0,-5-4 0,-2 3 0,-4-6-1,1-4 0,-1-3-1,-2-5-3,6-9-8,1 9-16,-1-9-4,16-16 1,0 0 0</inkml:trace>
  <inkml:trace contextRef="#ctx0" brushRef="#br0" timeOffset="3825">6108 815 38,'-21'0'23,"-5"-11"-3,9-5 1,-1-8-22,7 0-5,5-4 0,8 3-1,7-2 4,7 4 2,8 5 3,3 7 0,8 6 1,1 8-1,1 8 0,-1 2-1,-5 8 2,-6 4 0,-2 4 2,-6-3 1,-9 4 1,-7-5 0,-5 2 1,-7-6-1,-1-3 0,-4-5-1,-4-3-2,-1-7-2,0-3-1,0-5-3,-1-7-3,6 1-5,-3-7-9,5-2-11,6 0 0,5-4 0,8 2 1</inkml:trace>
  <inkml:trace contextRef="#ctx0" brushRef="#br0" timeOffset="4226">6560 577 30,'0'0'24,"-3"21"0,-2-11 1,2 3-22,-3 5-1,-1 0 2,0 6 1,-1-1 0,2 2-1,1-3 1,5 0-1,2-4-1,8-1-1,5-6-1,6-5-1,5-7 0,2-5-1,3-6 1,1-5-1,3-5 0,-3-2 0,2 0 1,-5-1 0,0 4 0,-2 2 1,-2 6-1,-2 1 0,-4 8 1,-2 4 0,-5 3 0,4 9 1,-7 0 0,-3 9 0,0 3 1,1 7-1,-5 3 1,1 5 0,-5-1 0,0 2-1,0-2 0,3-4-1,0-2-3,-5-8-13,3-4-15,2-10-2,-1-10-1,-10-17 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1:48.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3,'0'0'5,"0"0"-1,0 0 1,0 0 0,0 0 0,12 10 0,-12-10 0,14 5-1,-14-5 1,21 9-2,-3-6 1,2 3-1,2-2 0,4 1 1,6-1 0,1 0 0,6-1-1,4-1 1,1 1-1,1-2 1,4 2-1,1-3 1,3 1-1,-1-2 0,3 1 0,-1-3 0,6 2 0,1 0 0,3 2-1,0 0 0,1 2-1,0-1 0,1 0 0,1 1 0,1 1-1,-2-2 1,3 1 0,2-1 0,2 2 1,3-2-1,0 1 0,1 0 0,0 1 1,0-1-1,0 2 0,0-1-1,-2 0 1,1 1 0,0-2-1,-4 0 1,0 2-1,0-4 0,-4 2 1,-5-3-1,0 2 1,-1-3-1,-4 3 1,2-2-1,-3 0 1,1 0 0,-1 0 0,2 0 0,1 0 0,-2 0-1,3 2 1,-2 3 0,4-4 0,-1 5 0,4-4 0,-5 4-1,5-6 1,0 8 0,5-7 0,0 2-1,0 3 1,6-4 0,-1 7-1,6-4 0,-2 4 0,4-3 0,1 4 0,1-4 1,0 0-2,-2-2 1,0 1 0,-2-3 0,-1 0 0,-6-2 0,-2-1 1,-5-1-1,-6-1 0,-3-1 0,-3 0 0,0-1 0,-2 1 0,1 0 0,2-1 1,-3 3-2,-1-1 2,0 1-1,-6-1 0,-1 2 0,-1-1 1,-8-1-1,-4-3 0,0 2 0,-5-2 0,-1 0 0,-2-1-1,-2 0 1,-4 1 0,1 1 0,-1 3-1,-3-2 1,-1 1 0,-2 1 0,-3 1 0,-10 1 1,14-3 0,-14 3-1,0 0 1,0 0 0,0 0-1,0 0 1,10-7-1,-10 7 1,0 0-1,0 0 0,0 0-1,0 0 0,0 0-3,0 0-4,0 0-12,0 0-9,0 0-3,-14-5 2,9-5-2</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36.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 29 2,'0'0'6,"0"0"1,-10-3-1,10 3-1,-11-1-2,2 1-1,9 0 0,-18 2 0,18-2 0,-17 2-1,7-2 0,10 0 1,-15 0 1,15 0 0,-11-3 2,11 3 0,0 0 0,0 0 0,-12-4 0,12 4-1,0 0-1,0 0-1,12-4-2,0 4 0,6 0 1,3 1 0,8-1 2,4 1 0,5 0 0,8 2 1,5-1 0,7 3 0,4-1 0,8 2-1,2 0-1,5 2 0,4 0-1,0 2 0,0-2 0,-1 0 0,-2-3 0,-5 1 1,-3-3-1,-4 0 1,-8-2-1,-4 0 0,-9-1 1,-5 1-1,-8-2-1,-5 2 1,-8-1 0,-5 0 1,-4 0-1,-10 0 1,0 0 0,0 0 0,0 0-1,0 0 1,-13-2-1,-2 0-1,-7 0 0,-7-1 0,-8 1 0,-6-1 0,-9 1 0,-6 0 0,-6 0 0,-2 1 0,-3 0 0,-1 0-1,-2 0 2,2-1-1,0-1 0,2 1 0,0-1 0,-1-1 0,0-1 0,1 2 0,6-2-1,1 2 1,8-1 0,5 1 0,8 0 0,9 1 0,7-1 0,9 1 1,3 0-1,12 2 0,0 0 0,10-2 0,11 3 0,12 1 0,12 1 0,11-1 0,12 1-1,10-1 1,10-1 0,6 0 0,8-1 0,1 0 0,0-1 0,-5 0 0,-6 0 0,-7 1 0,-9 0 1,-11 0-1,-14-1 0,-10 0 0,-12-1 1,-6 2 0,-8-1 0,-5-1 0,-10 2 0,0 0 0,0 0 0,-3-12-1,3 12 0,-20-6 0,6 3 0,-6 0-1,-4 0 1,-2 0 0,-7 1-1,-6 0 1,-5 0 0,-8 1 0,-5 1 0,-5 1 0,-8 3 0,-5 3 0,-3 2 0,-4 2 0,0 1 0,1-1 0,1 1 1,4-2-1,7-2 0,6-3 0,8-2 1,11-1-1,8-2 0,11-1 1,10-2-1,15 3 0,14-5 1,18 2-1,18-1 0,15 0-1,17 0 1,15-1 0,15 2 0,7 1 0,4 0 0,0 0 0,-6 2 0,-7-1 0,-11 1 0,-12 1-1,-18 0 1,-16 0 0,-14 0 0,-13 0-1,-10 2 0,-16-3-1,0 0 1,0 0-1,0 11 1,0-11-1,-18 6 0,3-5-4,1 2-8,-4-1-12,-4-6-2,1-2 1,-3-10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85 4,'-13'-10'15,"13"10"0,-4-18-14,9 8-3,3 0 0,1 0 0,5 0 1,5 2 2,3 2 0,2 3 1,2 4 1,-2 5-1,1 5 1,1 6-1,-7 4 0,-2 7 0,-4 1 0,-3 3 0,-5-2 2,-6-2 1,-3-1 2,-9-7 0,-1-1 1,-9-11 1,0 2 0,-4-11-1,3 0-2,1-7-1,8-3-2,5-6-1,5-1-2,7-3 1,6-1-1,7 0 0,3-1 0,3 3 0,4 3 0,-1 4 0,4 4 0,-1 3-1,-1 5 1,-1 5-1,-3 4 0,-5 4 1,-8 2 0,-6 5 0,-7 1 0,-8 1 1,-8 3 1,-7-4 0,-7 1 0,-5-3 0,4-2 0,0-4 0,5-5-2,9 0-6,5-7-17,16 0-5,7-13 0,8-3-1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08:28.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30 8,'-6'-9'7,"6"9"-2,-3-11-3,3 11-4,1-10-5,-1 10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4.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3,'11'4'11,"7"1"1,2 2-1,4 2-1,5 0-1,5-1 1,5 6 0,1-5-1,6 5-1,0-2-2,1 4-2,0-2 0,-2 4-2,-5 0 0,-4-1-1,-5 1 0,-6-2-1,-7-1 1,-2 1-1,-7-1 1,-3 0 0,-4 0 0,-2 2 1,-3 1 0,-1 3 0,-4 0 0,-2 0 1,-6 1 0,-1 1 0,-7-3 0,-1 2 0,-5-3-1,-1-1 1,-4-1 0,-2 1-1,-1-3-1,3 0 1,0-2-1,2 0 0,3-1 1,3 1-1,5-4 1,4 0-1,5-1 0,1-3 0,12-5-1,-12 5 0,12-5-2,0 0-3,0 0-12,11-1-14,4-8 0,8-6-1,4-10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06.6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1465 1151 3,'0'0'9,"-16"-1"-1,6 0-3,0 0 0,-4 1-2,2 0-1,-3 0 0,0 1 0,-3 1 1,0 0 1,-3 1-1,-3 1 2,-5 0-1,-2 1 0,-3 0 1,-4 0 0,-5-1-1,-1 0 1,-2-1 0,2 1-1,-1-3 0,2 0-1,-4-1 0,3 1-1,-1-1-1,-2 1 0,0-1 1,3 1-1,-1-1 1,1 1 0,2 2 0,5-1 0,4-2 1,4 2-1,3-2 0,1 0 0,3 0 0,2 1 0,4-3 0,1 2-1,1 0 1,2 0-1,0 0 1,1 0-1,1 0 0,1 0 0,-2 0 0,0 1 0,1-1 0,1 0 0,9 0-1,-16 1 1,16-1 0,-13 0 0,13 0 1,0 0-1,-11 0 0,11 0 0,0 0 1,0 0-1,0 0 0,0 0 0,-10-1 0,10 1 0,0 0 0,0 0-1,0 0 1,0 0-1,0 0 0,0 0 0,-10-3 1,10 3-1,-9-4 1,9 4-1,-12-2 0,12 2 1,-13 0-1,13 0 0,-14 2 0,14-2-1,-15 1 1,15-1 0,-16 4 0,7-3 0,9-1 0,-13 0 0,13 0 0,-9 1 0,9-1 0,0 0 0,0 0 0,0 0-1,0 0-2,0 0-1,0 0-8,0 0-19,0 0 0,0 0 0,-1-15 0</inkml:trace>
  <inkml:trace contextRef="#ctx0" brushRef="#br0" timeOffset="12338">2051 1095 13,'0'0'11,"16"-8"-1,-7 5 1,2-1-1,0 2-2,1 0-2,2 2-1,-2-1-2,2 3-1,-5 1 0,2 1 0,-11-4 0,13 13 0,-9-4 0,-2 2 0,-2 0 0,0 1 1,-2 0 0,1 0 0,1-12 1,-7 18 1,7-18 0,-13 11 0,13-11 0,-13 3 1,2-6-1,11 3-1,-17-9 0,17 9-2,-18-17 0,12 8-1,-2-3 0,2 0 0,2 0-1,1-2 0,3 1 0,2-2 0,6 2-1,2 0 0,1 1 1,4 2-1,1 3 0,0 0 1,1 6-1,-2 2 1,-1 5-1,-4 1 1,1 3-1,-3 3 1,-1 0-1,-3 2 1,-1 1 0,-1 1 0,-2-2 0,-3 1 0,-2-3 1,-2 1 0,-4-4 1,0 0 0,-3-4 0,-2 1 0,-3-5 0,4 0 1,-1-4-1,3 0 0,1-3 0,3-1 0,2-3-1,5-1 1,1-4-2,2 1 0,2-3 0,1 0-2,3 0 2,1 3 0,2 0-1,-2 4 1,-8 9 0,15-12 0,-15 12-1,13-1 1,-13 1-1,0 0 1,13 16-1,-9-6 0,-1 4 1,1 0 0,-1 2-1,-2-2 1,-2 2 1,-2-2-1,-7-2 1,-2-1-1,0-3 1,-3 0 1,0-4-1,0-1 2,1-2-2,1-2 1,13 1-1,-12-14 0,10 4-1,2-3 0,4-1-1,2-2 0,3 0 0,4 0 0,0 2 0,2 2 0,-1 3-2,-1 2 3,-4 2-1,0 3 0,-9 2 0,0 0 1,7 14-1,-15-2 1,5 2-1,-5 2 1,0 0 1,-3 2-1,0-4 2,2 0-1,-4-5 1,13-9 1,-21 12 0,21-12 0,-18-1-1,18 1 0,-12-10 0,12 10-2,-4-15-1,5 4-2,-1 11-4,8-16-25,-1 6-2,-3-1-1,-2 0 1</inkml:trace>
  <inkml:trace contextRef="#ctx0" brushRef="#br0" timeOffset="13970">222 1180 9,'0'0'5,"0"0"0,0 0 1,0 0 2,0 0 1,0 0 0,0 0 1,0 0-1,0 0 0,0 0 1,0 0-3,0 0-2,12-3-2,-12 3-1,14 1-1,-2 0-1,0 0 0,4 1 0,2-2 1,7 1-1,3-1 0,8-1 0,4 0 0,6-1 1,6-1-1,4 1 0,6-1 1,3 1 0,8 1 0,-2-1 0,6 0 0,0 0 0,1 1 0,0-1 0,-3 1 0,-4-1-1,-3 2 0,-3 1 0,-3 0 0,-3 0 1,-2 1-1,-3-2 0,-2 1 1,-2-2-1,-4-1 1,-3 0 0,-5-1 0,-8 0-1,-3 1 1,-8-1 1,-4 1 0,-15 2 0,15-3 0,-15 3 0,0 0 0,0 0 0,0 0 0,0 0-2,0 0-3,0 0-7,0 0-18,-9-1-1,9 1 0,-19-11 0</inkml:trace>
  <inkml:trace contextRef="#ctx0" brushRef="#br0" timeOffset="16173">2060 1519 3,'0'0'15,"0"0"-5,10-5-6,-10 5 2,0 0 0,0 0 0,0 0 1,0 0 0,2 10 1,-6-1-1,-1 7 0,-5 2-2,0 8-1,-6 1 1,1 9 1,-6-2 0,2 3 0,-2-2 0,3-1 0,-1-6-1,5 0 0,3-7-1,6-1 0,6-5 0,9-3-2,6-4 1,8-1-3,8-4 2,6 0-2,0-2 1,5-2-1,-4-1 1,-4 1-1,-3 0 0,-6 0 0,-5 0-1,-5 0 0,-3 1-4,-13 0-5,13-9-20,-13 9-2,3-18 1,-6 5 0</inkml:trace>
  <inkml:trace contextRef="#ctx0" brushRef="#br0" timeOffset="16664">1957 1751 34,'11'15'25,"3"-16"1,12-2-2,5-1-22,5-2-1,8 2 1,0-4 1,5 4 0,-2-1 0,-1 2 1,-8-1-1,-3 3-1,-6 0-2,-7-1-3,-2 2-9,-7-1-16,-13 1-1,-2-12 1,-11 1 1</inkml:trace>
  <inkml:trace contextRef="#ctx0" brushRef="#br0" timeOffset="16924">2001 1548 34,'-1'10'27,"1"-10"0,24-3 0,1-4-19,1-2-7,4-2 1,5 0 0,5 2 1,2-3 0,4 5 1,-2-1 0,1 6-1,-1-2 0,-1 4-1,-2 1-2,-6 0-2,-2 6-8,-5-3-19,-5-4-2,-3-2 1,-5-9-1</inkml:trace>
  <inkml:trace contextRef="#ctx0" brushRef="#br0" timeOffset="47749">2116 102 4,'0'-11'7,"0"11"1,0 0-2,0 0 1,0 0 0,0 0 0,0 0 0,0 0 0,0 0-2,0 0-1,0 0-1,0 0-2,0 0-2,0 0 0,-1 9 0,-2 0 0,3 3 0,-2 5 0,0 5 2,-3 8-1,1 6 1,-4 4 0,0 6 1,-1 0-1,1 1 1,-2 0 0,3-2 0,0-6 0,3-4 0,0-8 0,1-4-1,-1-5 1,3-4 0,1-14 0,-1 13 0,1-13 1,0 0 0,0 0-1,-3-12 1,1-1-1,1-5-1,-1-4-1,1-6-1,2-4-2,0-6 0,4 2 0,-1-6-1,6 2 0,-2 0 1,5 2-1,-2 0 2,2 1 1,0 3 0,0 3 1,3 4 0,-1 1 1,2 4-2,-1 2 1,2 2 0,2 3 0,1 3-1,-1 0 1,-1 4-1,0 3 0,-3 2 1,-1 3-1,-4 4 0,-11-4 1,13 18 0,-11-2 0,-2 0 0,-2 6 0,0 0 0,-3 2 1,-1-1-1,1 0 0,0-2 1,0-3-1,0 0 2,-3-3-1,0-3 1,-1 0 2,-3-1-2,0-3 0,-3 0 1,-1-2-1,0 1-1,-1-4 1,0 1-1,1-3 0,3-1 0,1-2 0,2 1 0,10 1 0,-11-3 0,11 3 0,0 0-1,0 0-1,0 0 0,0 0 1,0 0-2,0 0 1,0 0 0,0 0 0,0 0 0,0 0 1,0 0 0,0 0 0,0 0 0,8 13 0,-1-3 1,1 2-1,4 4 1,3 2 0,4 3 0,3 0 0,3 2 0,3-1 1,1 2-1,2-2 1,-2 0 0,-4-2 0,0-2 0,-4-3 0,-5 0-1,-2-3 1,-4-2-1,-10-10 1,12 11-1,-12-11 0,0 0 1,0 0-1,0 0 1,0 0 1,0 0-1,0 0 1,0 0 0,0 0-1,0 0 0,0 0 0,0 0-1,0 0-1,0 0 0,0 0-1,0 0-2,9 7-6,-9-7-15,0 0-6,0 0 1,0 0-1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9.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193 153 10,'0'0'6,"12"-17"-6,-4 7 1,2-1 3,4 2 2,1-2 0,7 4 2,0 1 0,5 1-1,1 2-1,1 2-3,-1 1 0,-3 3-1,-2 2-1,-6 1 0,-4 5 0,-7 3 0,-3 3 0,-7 1 0,-2 4 1,-5-1 0,-2 1 1,-3-2 3,-4-2 0,-3-6 1,3 1 0,-5-10 0,5 1 0,-1-7-1,4-2-1,2-7-2,8-4-1,4-4-1,6-3-1,3-2 1,4-2-1,1-1 0,3 2 0,3 3 0,-1 3 0,-1 2 1,-1 5-1,-1 4 1,-3 1-1,2 5 0,-3 2 0,-9 1 0,11 13-1,-5-1 1,-4 2 0,-2 4 0,-1 3 0,-2-1 0,-3-2 0,-2 0 1,-3-2 1,-3-5 0,1-2 1,1-4 0,1-1 1,0-4-1,11 0 0,-13-4 0,13 4-1,0-16 0,4 4-1,2-2-1,2-3 0,-2 0 0,1-1 0,2 0 0,0 2 0,-1 1 0,1 3-1,1 1-1,-10 11 1,21-10 0,-12 8-1,1 7 1,-10-5-1,8 20 1,-10-6 0,-2 5 1,-5 1 0,-3-2 1,-1 2 0,-3-3 0,1-2 1,1-2-2,2-4 0,7 2-5,5-11-25,0 0-1,0 0-2,15-9 1</inkml:trace>
  <inkml:trace contextRef="#ctx0" brushRef="#br0" timeOffset="1392">77 650 9,'0'0'13,"0"0"1,0 0-1,5 15-2,-5-15-1,-3 22-2,0-5 1,1 4-1,-5 3-2,4 5-1,-4-1 1,4 5-2,-2-1 0,3 2-1,0-4 0,5 1 0,3-4 0,5 2 0,0-5-1,4 0 0,0-1-1,5-2 0,2-2 1,2-3-1,-1-2 0,4-2 0,1-3 0,1-1 0,-1-6 0,-1-1 0,-2-4 0,-2-6 1,-3-3-1,-1-6 1,-2-3 0,-2-4 0,1-5-1,-1-1-1,1-5 1,-1 2-2,-2-1 2,-2 0-2,-3 2 2,0 1-1,-3 2 1,-3 5-1,-1 1 1,0 3 0,-2 2 0,2 5 0,-1 0-1,1 5 1,-1 9-1,1-14 0,-1 14 0,0 0 0,0 0 0,0 0 0,0 0 0,0 0-1,0 0 1,0 0 0,0 0 0,0 0 0,0 0 0,0 0 0,0 0 0,0 0 0,0 0-1,0 0 1,0 0-1,0 0 1,0 0-1,0 0 1,0 0-1,0 0 1,0 0-1,0 0 1,0 0-1,0 0 1,0 0-1,-3 17 1,3-3-1,-2 3 1,2 6-1,-2 4 1,-2 4 0,2 3 0,-1 1 0,0 1 0,1-2 0,-1-2 0,-1-2-1,-1-3 1,-1-2 0,-3-3-1,-2-1 1,0 0 0,-4-1 0,0-2 0,-2 1 0,0-2 0,-1-1 0,0-1 0,-1-6 1,2-2 0,-1-2 0,1-3 0,-2-4 0,1-4 0,-1-3 0,0-1 1,-1-6-2,2 1 0,-2-3 0,-1-1 1,-1 2-2,-2-1 1,1 1 0,1 3-1,2 3 1,0 0-1,3 1 0,3-2 0,8 2-2,-1-6-2,10 2-9,2-7-17,-3-4 0,1-3 0,-3-5 0</inkml:trace>
  <inkml:trace contextRef="#ctx0" brushRef="#br0" timeOffset="24876">2 752 4,'0'0'4,"2"-13"0,-2 13-3,7-14-1,-7 14 0,9-16 0,-9 16 2,9-17 2,-9 17 2,7-12 1,-7 12 1,0 0 0,0 0-1,2-9 0,-2 9-3,0 0-1,0 0-1,0 0-1,0 0 1,0 0 1,0 0 0,0 0 0,0 0 1,0 0 0,0 0-1,0 0 1,0 0-1,0 0-1,0 0 0,0 0 0,0 0-1,0 0-1,0 0 1,0 0-1,0 0-1,3 16 1,-3-16 0,-1 20 0,0-7 0,-1 6 0,0 2 1,0 2 0,0 4 1,0 1-1,1 2 1,2-1 0,3 1 0,0-3-1,2 0 1,3-4-1,2 1 0,-1-4 0,3 0 0,-3 0 0,4 0 0,-1-3 1,3 1-1,0-3 1,2-2 0,3-3 0,3-1-1,5-6 0,-2-2 0,4-3 0,1-3 0,-2-2-1,-1-1 0,-1-3 0,-2-1 1,-2-1-1,0-1 0,-6-2 1,-1-1-1,-4-4 1,0-1-1,-4-4 1,-2-3 0,-4-2-1,-1-3 0,0 2 1,-4-1-1,1 5 0,-1 2-1,-1 5 1,2 4 0,-1 6-1,-1 1-2,3 10-3,0 0-21,-9-9-3,9 9 1,-21-22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9.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471 0 12,'11'4'21,"13"5"-1,3-2-4,7 3-13,8 3-1,5 2 1,3 3-2,1 1 1,0 0 0,-6 2 1,-3-3-1,-8 0 1,-5-1 0,-7-4 1,-6-1-1,-10 0 1,-3 0-1,-7 0 0,-4 0-1,-8 0 1,-3 3-1,-9 0 1,-4 2-1,-9-1 1,-3 3 1,-6-2-1,1 2 1,-4-1-1,2 2 0,-2-2 0,2 2 0,1-2-1,5 1 0,-1-3 0,5 3 0,0-3 1,4 0-1,2-1 0,4 1 0,2-5 0,8 2 1,0-3-2,6 1 0,3-5-1,3-1 1,9-5-1,0 0 0,0 0-3,-12 8-6,12-8-23,-16 6 0,-3-11-2,-7-4 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44.7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96 6,'0'0'7,"0"0"1,0 0-1,0 0-1,0 0 0,0 0 0,0 0-1,11-5 0,-11 5-1,20-5 1,-4 2-1,4-1 0,7 1-1,6-1 1,8 1-1,10 0 1,9 0-1,8-1 0,11-1 0,7 0 0,8 1 1,4-2-1,4 2 0,-4-1 0,0 2-1,-3 2 1,-5 2-2,-8 2 1,-4-2-1,-9 0 0,-4-1-1,-9-1 1,-6 0 0,-6-4 0,-6 2 0,-8-2 1,-5 0 0,-10 1-1,-1 2 1,-14 2 0,14-4-1,-14 4 0,0 0 0,0 0-1,0 0-1,-21-4 1,-5 4-1,-8 1 1,-9 2-1,-11-1 0,-7 1 1,-10 1 0,-8-2 0,1 1 0,-5-3 0,-1-2 0,-1 0 0,5 0 0,-4 1 0,4 0 0,3 1 0,5 3 0,8 2-1,7-2 1,8 0 0,7 0 0,14-1 0,8-1 0,11-3-1,9 2 1,33-5-1,12 3 0,16 2 1,19 1-1,16 1 0,14 3 1,6 2 0,-2 1 0,-6 2 0,-11-2 0,-16-1 1,-17-1-1,-18-2 0,-14-2 1,-11-1-2,-21-1 1,0 0-2,-22-2 1,-11 1-3,-13 4-5,-18 2-16,-20-4-1,-13-1 0,-11-12 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0.3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28 168 27,'-17'-5'20,"17"5"0,-10-11-9,8-1-11,5 0 1,3-1 1,1-4 2,5-1 0,4 3 1,-1-3 1,6 5-1,0 0-1,2 4-1,-2 3-2,0 4 0,-2 6-1,-3 5 0,-4 7-1,-4 3 1,-4 2 1,-3 5-1,-4-3 2,-2 3 0,-5-7 1,2 0 1,-5-7 0,3 0 1,-5-7-1,2-1 0,-3-6-1,3-3 0,0-3-2,2-6 0,2-1-2,4-7 1,4 1-1,3-4-1,3 3 1,3-1 0,0 3 0,0 4 1,0 4 0,-8 12-1,11-14 1,-11 14 0,14 2-1,-14-2 1,14 14-1,-5-2 0,-2 3 0,0 2 1,-3 1 0,-3 3 1,-5-3 1,-3 0 1,-5-2 0,2-1 1,-4-5-1,3-2-1,2-2-1,-1-5-7,10-1-23,-10 2-2,10-2-1,-16-9 1</inkml:trace>
  <inkml:trace contextRef="#ctx0" brushRef="#br0" timeOffset="751">71 375 5,'0'0'18,"-3"15"0,3-15 0,-4 11-17,4-11 0,-2 16 3,1-3 1,-3-3 1,-2 6 4,-3-3-2,2 5 1,-5-1-1,6 5 0,-5-1-3,8 2-1,-1-3 0,7 2-1,3-2-1,5-4-1,2 2 1,3-4-1,1-2 0,2-2 0,0-2-1,-1-3 1,-2-2 0,-1-1 0,0-8 0,1 0 0,-1-6 0,1-1 0,1-6 1,5 0-2,-1-3 1,2 1-1,-3 0 1,-1 2-1,-3 1 2,-1 1-1,-5 5 2,-2 1-1,-5 2 1,-3 9-1,5-14 1,-5 14-2,0 0-1,0-10-4,0 10-5,0 0-22,0 0-1,0 0-2,0-17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30.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-1 975 32,'-4'-10'19,"4"10"-2,0 0-4,8-12-3,3 7-4,7 1-3,3-2-2,5 2-1,0-2 0,1 3 0,-3 0 0,-3 2-1,-7 3 1,-14-2 0,10 16 0,-16-4 0,-5 1 1,-2-1 0,-1 3 1,-4-3 0,3 1 0,-1-6 1,2 0-1,1-4 0,1 0 1,-1-3-1,3-1 0,1-3 0,9 4 0,-13-14 0,9 2-1,4-1 0,3-2 0,3 2-1,2-3 0,1 5 0,2 1-1,0 4 1,-1 3 0,-1 4 0,-9-1 0,11 17 0,-9-1 0,-1 2 0,-2 5 1,-3 1-1,2 3 1,-1-5-1,-1 1 1,0-6 2,2-1 1,-8-7 1,10-9 0,-18 7 0,8-6 0,0-3-1,10 2-2,-16-5-6,16 5-21,-9-21-7,9 4-2,1-6 2</inkml:trace>
  <inkml:trace contextRef="#ctx0" brushRef="#br0" timeOffset="1603">369 1153 13,'-8'25'9,"-1"4"-1,0 0-1,-1 3 1,0-1-2,2 0 0,-3-6-1,2-2 1,-1-3-3,5-3 2,-1-4-3,2-3 0,4-10-1,-6 12-2,6-12-2,0 0-7,0 0-7,0-10-4,-2-6-2</inkml:trace>
  <inkml:trace contextRef="#ctx0" brushRef="#br0" timeOffset="2674">136 197 23,'0'0'23,"0"0"-4,-3-9-6,3 9-3,0 0-4,0 0-2,0 0-1,0 0-1,0 0 1,0 0-1,0 0 0,0 0-1,4 15 0,-5-5-1,0 4 0,-1 6 0,-1 4 0,0 6 1,-4 1-1,1 3 1,-1-1-1,1 1 1,0-2-1,0-5 0,0-2 1,3-7-1,-1-3 1,2-3 0,2-12 2,-3 10 0,3-10 1,-1-10-1,2-5 1,-1-1-2,5-12 1,1-5-1,0-7-1,0-2-2,1-2 1,0-2 0,0 0 0,4 4 0,-2 4 0,-1 2-1,5 6 1,5 5-1,7 2 0,3 5 0,6 5 0,4 1 0,2 5 0,-1 3 0,1 2 1,-6 2-1,-4 3 1,-6 1-1,-5 3 1,-5 3 0,-6 1-1,-4 3 1,-4 2 0,-6 2 0,-3 1 0,-7 2 0,-3-1 1,-6 0 0,-6 0-1,-5-2 2,-3-3-1,-1 0 0,1-4 0,3-2 0,5-1 0,7-4-1,5-1 1,5-1-1,14-2-1,0 0 0,0 0 0,0 0 1,0 0-1,0 0-1,0 0 2,12 3-1,-12-3 0,10 12 1,-4-1 0,1 3 0,2 3 0,2 3 0,0 4 0,3 2 1,2 0-1,2 1 1,3 1-1,0-1 1,-1-2 0,0-2-1,-3-3 0,0-1 0,-6-4 1,-1-2-1,-10-13 1,10 14 0,-10-14 0,0 0 0,0 0 0,0 0 0,0 0 1,0 0-1,0 0 0,0 0-1,0 0 1,0 0-1,0 0-1,0 0-5,0 0-23,2 10-1,-2-10 0,-7-22-1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2.0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27 138 12,'0'0'21,"-14"2"0,14-2 0,-10-2-16,10 2-3,0 0 1,-6-13-3,9 2 1,5-1-1,3-2 0,2-4 0,2 1 0,4-1 0,-1 4 0,-1 2 2,-5 6-1,-1 3 1,-11 3 0,11 13 0,-9 3 0,-9 4 0,3 2-1,-2 4 1,1 1 0,-4-3 0,2 2 1,-5-6 1,5-1 1,-2-8 0,2 2 0,7-13 1,-12 12-1,12-12-2,0 0-1,-3-17-1,7 2-1,3-4 0,0-5-1,2-2 1,0 0-2,5-1 2,-2 3-1,2 4 1,0 3 0,-1 6 0,2 4 0,1 6-1,-1 2 1,-3 8 0,-2 5 0,-1 0 0,-3 5 0,-4 2 0,-2 1 1,-4-1 1,-2 0 0,-3-6 1,0-1 1,-5-3-1,1-2 1,-5-6 0,4-1 0,-2-5 0,3-2-2,-2-4-1,4-2-1,-1-1 0,3-1-1,3 0-2,0-3-4,8 7-5,-1-3-18,12 2-3,3 2 0,6 1 1</inkml:trace>
  <inkml:trace contextRef="#ctx0" brushRef="#br0" timeOffset="791">119 463 2,'0'0'10,"9"-12"1,-9 12-10,13-11-4,-13 11 2,12-9 4,-12 9 2,0 0 5,12 5 1,-12-5 2,5 14-3,-5-2-1,-1 3-1,-2 7-1,-3 0-1,-2 6 1,-5 3-2,-1 3 2,-4-3-1,5 2 0,-3-7-2,6 0 1,1-6-3,7-3 1,9-8-2,10-3 0,7-5 0,9-2-1,4-3 0,6-2 0,7-2 0,1-3 0,-1-1 0,-5 2 0,-4 2 0,-7-1 0,-5 3-1,-9 0-2,-3 7-7,-17-1-19,0 0-2,-3-12 1,-10 3-1</inkml:trace>
  <inkml:trace contextRef="#ctx0" brushRef="#br0" timeOffset="1252">128 580 18,'-1'9'23,"1"-9"0,21 0 2,-2-5-19,0-2-2,6 1 2,2-2 0,8 2 0,-2-3 1,6 2-1,-1-1-1,-1 3-2,0-1-1,-3 2-1,-6 1-1,-5-2-1,-3 4-4,-11 0-7,-9 1-13,11-1-5,-11 1 2,-13-5-2</inkml:trace>
  <inkml:trace contextRef="#ctx0" brushRef="#br0" timeOffset="1562">208 432 8,'0'-11'16,"0"11"-3,8-11 0,-8 11 1,13-7 1,-3 4-1,1-5-4,3 6-1,5-4-3,5 5 0,8-7-2,7 4 1,7-6-2,4 5 1,2-3-2,4 2 0,-4 0-1,-4 1 0,-6 1-1,-8 2 0,-9 0 0,-6 1 1,-7 1-1,-12 0 1,0 0-1,11 2 1,-11-2-1,0 0 0,0 0-1,0 0-1,0 0-3,0 0-8,-11 9-15,11-9-3,-15 6 2,5-5-1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8.0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5,'12'3'9,"-12"-3"-1,13 4 1,-13-4-1,13 5 1,-4-1-2,2-1 1,2 2-2,3 0 0,6 2 0,5 2-1,4 1-1,4 1 0,4 3 0,4-1 0,4 3-1,2 0 0,2 0 0,-5-2 0,1 2-1,-4-2 0,-3-2 0,-6-2 0,-4 1-1,-7-3 0,-5-2 0,-5 1 0,-3-4 0,-10-3 0,9 4 1,-9-4-1,0 0 1,0 0 0,0 0-1,0 0 0,0 0 0,0 0-1,0 0 1,0 0-2,0 0 1,0 0 0,0 0 0,0 0 0,-5 9 0,5-9 0,-7 9 0,7-9 0,-14 14 0,2-6 1,0 4-1,-4-2 0,-3 4 1,-4 0-1,-5 2 1,-2 2-1,-2 2 0,-2 0 0,0 0 0,1 1 0,3-1 1,3 1-1,3-3 1,2-1 0,2-2-1,2-1 1,2-1-1,0 0 1,0 0-1,-3 0 0,3-1 0,0 2 0,-1-1 0,2-1 0,1 1 0,2-3 1,12-10-1,-14 15 0,14-15 1,-9 8 0,9-8 0,0 0 0,0 0 1,0 0 0,0 0 0,0 0-1,0 0 1,0 0-1,0 0 0,0 0-3,0 0-6,-13 2-23,1-5 0,-6-11-1,-7-10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15.9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 1,'16'0'8,"7"5"0,1-3-2,3 2-1,2 1 0,4 1-1,3-1 1,2 2-1,4-1 2,1-2-1,3 3 1,1-4 0,2 2 0,5-2-1,1 3 0,1-4-1,4 5-1,2-6-1,4 5 1,4-4-2,1 3 1,0-1 0,4 0-1,2 3 0,-1-3 0,2 1 0,1-3 0,0-1 1,4 0-1,0-2 1,2 0-1,0-3 0,3 2 0,0-1 0,3 3 0,-1-1 0,-1 2-1,0 0 0,1 0 0,-1 0 1,1-1-1,2-1 0,-2-1 1,2 0-1,-2-1 0,4 0 0,-4 1 1,-2-4-1,-4 3 0,-1-2 0,-2 2 1,-4-3-1,-1 1 0,-4 1 1,3-2-1,-8 0 0,-2 0 0,-6 0 0,-8 0 0,-2-1 0,-6 2 1,-5-3-1,-7 3 0,0 0 0,-2 1 0,-4 0 0,1 0 1,-5 1-1,1-2 0,-5 2 0,-1 0 1,-2-1-1,-2 1 1,0-1-1,-12 4 0,14-3 1,-14 3-1,0 0 0,0 0 0,9-2 0,-9 2 0,0 0 0,0 0 0,0 0 0,0 0 0,0 0-1,0 0 0,0 0-1,0 0-3,0 0-7,-6 12-10,-4-8-5,-5-6 0,-9-10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7.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0 290 4,'0'0'5,"0"0"1,0 0 0,21-10 0,-1 3 0,7-2 1,9 0-3,9-3-1,7 1-1,7 0 1,5 0-1,5 2 1,2 0 0,2 2 0,-4 1 0,-4 1 0,-3 1 0,-10 0 0,-6 1-1,-6 1 0,-12-1 0,-6 2 2,-8-1 0,-2 3 0,-12-1-1,0 0 0,0 0-2,-15-1-1,1 2-5,-4-2-8,-2-1-5,0 1-5,-5-5 0</inkml:trace>
  <inkml:trace contextRef="#ctx0" brushRef="#br0" timeOffset="370">735 3 0,'0'0'2,"0"0"1,0 0 3,16-2 1,-6 2 0,4-2 2,8 4-1,2-2 0,4 4-2,4-1-2,1 3-1,2 2-1,3 3-2,-3 2 1,0 0-1,1 2 0,-2-1 0,-5 2 0,0-2 0,-5 0 0,-5-1 1,-1 0 1,-10 1 0,-5 2 2,-10 1 0,-12 4 2,-11 1-1,-5 3 2,-11 0-1,-6 3-1,-8-3 0,-2 1-1,3-4 0,3 0-1,9-6-1,3 0-1,8-4 0,7-2-3,12-1-5,6-6-3,11-3-12,17 3-5,0-12 1,15-2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9.2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73 7,'-3'18'6,"1"5"1,-3 4-1,0 4 0,-4 4 0,-3 3 0,-2 4 0,-4 0-1,-2 1-1,-2-3-1,3-2-1,-1-3 0,3-4 1,4-7-1,5-5 0,4-2 2,7-3 0,8-1 1,6-1-1,3-3 0,10 1 0,7-2-1,6 2 0,4-5-1,5 1 0,-2-5-1,-3 2 0,-4-2 1,-9 0 0,-7-2-1,-6 2 1,-11-3-1,-10 2-1,0 0 0,10-1-3,-10 1-5,0 0-13,0 0-5,-8-14 0,3-1 0</inkml:trace>
  <inkml:trace contextRef="#ctx0" brushRef="#br0" timeOffset="470">98 382 8,'0'0'19,"0"0"-4,0 0-5,0 0-3,13-9-1,-1 5-1,5 2 0,6-7-2,6 6 0,4-6 2,6 7-2,3-5 0,5 6 0,-2-4 0,0 5-1,-7 6-1,-4-4 1,-5 3-1,-7-3-1,-8 4 0,-5-5 0,-9-1-3,0 0-5,0 0-11,0 0-5,-2-15 1,2 15-1</inkml:trace>
  <inkml:trace contextRef="#ctx0" brushRef="#br0" timeOffset="861">104 10 12,'13'-4'12,"8"1"-8,4 1 0,2 1 2,3 2 0,2-1 2,6 3 0,4-2 1,5 3-1,0-2 1,3 4-2,-4-4-1,0 2-2,-3 0 0,-1 0-2,-8 0 0,-4-1 0,-9 0-1,-1 0 1,-7 0 0,-2-1 0,-11-2 0,0 0 0,0 0-1,0 0 1,0 0 0,0 0-1,0 0-1,0 0 0,0 0-2,0 0-4,0 0-14,-3 16-8,-11-17 0,-1-1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2.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46 139 3,'0'43'10,"-1"4"-1,-1 8 0,-2 2-2,2 2-1,-1 0-1,0-6 0,2-2-2,-2-7 1,1-7-1,0-9 0,3-7 0,-3-5 2,3-5 2,-1-11 0,0 0-1,-1-12 0,1-7-1,-1-11 0,0-6-1,-1-10-3,0-6 0,0-3-2,1-5 1,0 4-1,2 1 1,1 5 0,1 6-1,5 4 1,3 5-1,6 4 0,7 5-1,8 5 1,5 3 0,7 6 0,6 0 0,3 5 1,1 4 0,0 4-1,0 4 1,-7 3 0,-5 5-1,-8 0 1,-6 5-1,-6 0 1,-6 0 0,-10 0 0,-5 0 0,-7-4 1,-4-1 0,-5-1 0,-7-4 0,-5-2 1,-6-2-1,-5-2 0,-4-1 0,-1-1 0,-5-2-1,0 1 1,4-1-1,3 0 0,4 1 0,5 1 0,4-1 0,5 2 0,7-2 0,5 2 0,2-1-1,9 0 0,-11 1 1,11-1-1,0 0 0,9 13 1,-2-2-1,2 0 1,3 5 0,-1 4 0,3 4 1,9 1 0,1 4 0,1 4 0,5 2 0,-1 1 0,3 2 0,0 0 0,0-2 0,-6-1 1,0-4 0,-5-4-1,0-4 2,-4-3-1,1-4 1,-2-2-2,-2-2 1,-3-3 0,-2 0-1,-9-9 0,12 10 0,-12-10 0,0 0-1,0 0 0,0 0-2,0 0-14,-1 16-11,-12-16-3,3-3 1,-5-9-2</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49.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 0,'11'-1'9,"4"3"1,4-1-1,6 1-1,5 0 0,6 0 1,7 1-2,3-3 0,7 1 0,3-3-2,6 2 1,6-4-2,5 3 0,3-2-1,5 2 0,2-2 0,6 2-1,3-2 1,8 1-1,-3-2 1,6 1-1,0-2 1,2 0-1,5-3 1,1 1 0,-1-2-1,0 0 2,1 1-2,2-1 1,1 4-1,4-2 1,-3 5-2,0-2 1,-2 3-1,3 1 0,-1-1-1,-1 2 1,-1-6-1,-2 5 0,-3-2 0,5 2 0,3 0 1,0 0-1,-1 2 0,2 1 0,-2 2 1,2-5 0,0 1 0,0-2-1,-1 1 1,-3 0 0,0-1-1,1-2 1,-1 4-1,3 4 1,0-1 0,-2 2-2,-1-4 2,2 5-1,-2-6 0,-5 4 1,1-4 0,-6 0-2,-1 0 2,-2 0 0,-5 1-1,1 1 1,-4 1-1,1 0 0,-5 1 0,0 0 0,0 1 0,-1-1 0,0 1 0,-1 1 1,-2-1-1,0 2 0,-2-2 1,2 2-1,-4-1 1,2 2-1,0-1 1,1 0-1,-5 0 0,-1-1 1,1 1-1,-5-3 0,0 1 1,-3-1-1,-2-1 0,1 0 1,1 0-1,-1 0 0,0-2 1,-5 2-1,-3-3 2,-3 0-1,-6-2 0,-2 0 0,-2 0-1,0 0 1,0-1 0,1 1-1,-1 1 0,2 1 0,-2-1 0,-3 2 1,-4-2-1,-4 0 0,-5 0 0,-2 0 0,3-2 0,-5 1 1,-5 1-1,-3-1 0,-1 0 0,-4 1 0,-1-1 0,-3 0 1,-11 1-1,0 0 0,0 0 0,0 0-3,0 0-4,0 0-9,-22-9-16,-8-4-1,-9-16-2,-9-11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3.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0 1,'-53'30'3,"-4"7"0,-2 4-1,0 5 1,-6 8-1,-4 5 1,-1 6-1,-4 6 1,-2 8 0,-8 5-1,2 11 1,1 3-1,2 6-1,3 8 1,-3 6-1,7 8 0,-3 6-1,14 3 1,-3 6-1,3 2 0,4 2 2,12 1 1,0 2 1,11-2 0,12 2 0,1 1 0,10-3 0,1 5 0,6 0-1,0 1 0,9 3-2,-1-2 1,-7 0 2,16-1-1,-7-2 2,11-5-1,0-8 1,5-2-1,2-6 1,6-3-1,6-9-1,-4-6 0,14-6 1,1-3-1,9-4 0,8-6-1,4-7 1,8-5 0,12-8 0,9-2 0,5-5 0,-3-5 0,17-9-1,4-3 1,9-6 0,6-3-1,1-5 0,7-4-1,3-7 0,13-1 1,-3-6-1,5-3 1,4-2-1,3-2 0,7-5 0,4-1-1,7-2 2,1-1-2,5-1 1,6 2-1,2 0 0,4 2 0,-1 2 0,-1-1 0,-10 2 0,-1 1 0,-16 1 0,-11 0 0,-16-2 0,-16 0 1,-22-2-1,-17 0 0,-21-1-1,-16-2-2,-15 1-1,-17-6-5,-8-1-22,-16 5-1,-10-17 0,-9 2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49.2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4,'0'0'7,"0"0"0,0 0-3,0 0-1,0 0 0,0 0 0,0 0 0,24 4 2,-1-4 1,9 0 1,8 1 0,8 0 2,9-1-1,9 4-1,5-3 1,7 2-1,3 0 0,4 4-2,-1-4 0,4 2-2,-2-1 0,-1 1-1,-2-2 0,-4-1-1,-6-1 0,-2 0 0,-6-2 0,-4 1 0,-8 0 0,-6-1 0,-7 0 1,-8 1-1,-7-1 1,-6 1 0,-6 0-1,-3 0 1,-10 0 0,0 0 0,0 0-1,0 0 0,0 0 0,0 0 0,0 0 0,0 0 0,0 0-1,0 0 1,0 0-1,0 0 0,0 0 1,0 0-1,0 0 0,0 0 0,0 0 0,0 0 0,0 0 0,0 0-2,0 0-2,0 0-3,0 0-13,15 1-8,-2-4-1,10-3-1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5.8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0 261 7,'20'2'9,"-2"-2"0,5 2-1,1-2 0,4 2-1,2-2 1,4 1-1,4 0 0,1-2-1,2 1 0,-1-1 0,6 1-1,-1-1-1,4 2 0,-1-1 0,2 0-1,2-1 0,3 3 0,-1-2-1,2 1 1,0-1-1,3 1 0,-3-1-1,2 0 1,-4-1-1,2 0 2,2-4 0,3 1 0,-1-3 0,2 1-1,0-1 1,4 1-1,1-1 0,5-1-2,1 2 1,1 0-1,1-1 0,3 0 0,-1 0 0,4 0 1,1-1 0,1 1-1,0 1 1,2 1-1,0-1 0,2 1 1,2-1-1,-1-1 0,0 0 1,1-2-1,-1 1 0,0 1 0,-2 1 0,0 0 0,-1 1 0,-2 0 1,0 1-1,0-1 0,-2-2 0,2 0 1,-1 0-1,0 0 0,1-1 1,-1 1-1,4 0 0,1 1 0,2 2 0,1 1 0,5 1 0,1 1 0,1 1 0,3-1 0,1 1 1,3 1-1,-1-1 0,0 1 0,4 0 0,4 2 0,3 2 0,3 2 0,0 0 0,-1 0 0,1 0 0,2 2 0,-4-3 0,0 1 0,-4-1 0,-1-1 0,0 1 0,0 0 0,1 0 0,0-1 0,-5 2 0,-4-3 0,-5-1 0,-6 0 0,-9-2 0,-7-1 0,-12 0 0,-9-2-1,-9 1 0,-11-1 0,-5 1-1,-13-3-5,0 4-13,-16 0-10,-5-10-1,-8 3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1.3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23 13,'18'5'10,"4"-2"1,7 1-1,3 0 0,7 0 0,13 0-2,10 0-1,8 1 0,16-1-2,12 2-1,17-1-1,12-2-1,12-1 0,6-2 0,8-3-1,9-1 1,4-3-1,7 0 1,3-2 0,6 1 0,2 0-1,8 2 1,1-2-1,4 3 0,3 2-1,1-1 1,0 2-1,0 0 1,1 1-1,-2-1 0,1 1 1,2 0-1,-1 0 1,0 1 0,3-1 0,-1 1 0,-1 1 0,3 1 0,-4 4 0,-3 1 0,-1 1-1,-2 1 1,-8 1-1,-3-1 0,-5-3 0,-2 1 1,-7-3-1,-1 0 1,-4-3 0,2 1 0,0-1 0,-1 4 0,-2-1 0,-1 3 0,-3 0-1,0 2 1,-2 1-1,-4-2 1,-3 2-1,-2-4 0,-7-1 1,-2-1-1,-4-2 0,-4-1 1,-7 0-1,-11 1 0,-5 0 0,-6 1 0,-5 0 0,-6 2 0,-6 2 0,-6 0 0,-5-1 0,-1 0 0,-11-1 0,-5-1 1,-6-2-1,-9 0 0,-8-4 1,-8 3-1,-10-2 1,-3 2-1,-6-3 1,-9 2-1,0 0 1,0 0-1,0 0 0,0 0 0,0 0 0,0 0-2,0 0-4,0 0-14,-14-4-8,0-5-2,-16-10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7.1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2384 0 2,'-17'17'6,"-5"4"0,-1 5 0,-5 3 2,-4 6 0,-1 5 0,-11 4-1,-6 6 1,-6 7-3,-6 6 0,-6 7-2,-5 10-1,-7 6 0,-7 8-1,-4 8 0,-4 6-1,-2 7 1,-3 5 0,-2 3 0,0 0 0,1 0 2,6 4-1,3 2 0,7 4 1,3 2 0,6 1 0,2 7 0,11 4-1,2 6 1,4 3-2,5 2 1,5-1-1,2 0 0,9-4-1,-3-6 1,6-3-1,4-5 1,7-5 0,6-6 1,4-4-1,5-1 0,10-1 1,10-3-2,5-4 2,7 0-1,7-4 0,4-2 0,2-2-1,16-4 1,0-5-1,9-5 0,3-3 2,11-9-2,2-2 0,5-6 1,7-5-1,0-5 1,2-3 0,1-5 1,5-3-1,-1-6 0,1-4 2,8-6-2,2-4 1,4-6 0,9-5-1,3-2 0,6 0 0,6-4-1,7-1 1,4-2-1,5 0 0,1 3 0,1-2 0,0-1 1,-2-2-1,0 0 0,0 4 1,-2-2-1,-1 2 1,0-3-1,3 0 0,5 1 1,9 1-1,6-2 1,10 1-2,9 1 2,10 1-2,10 2 1,3 1-4,13 11-5,-2-3-16,5 3-5,-2-1 0,-11-10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8.4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 4,'-14'-5'15,"14"5"-7,0 0-3,0 0 0,0 0-3,0 0 2,15 11 1,0-5 1,7 3 0,8 0 2,11 3 0,6-2-1,14 4 1,11-7-2,14 4-2,9-5 0,14 1 0,6-4-2,12 2 1,9-4-1,6 2 1,7 0-1,8-1-1,7 0 0,6-1 1,5 1-1,5 0 0,4 1 0,8-2 0,4 1 1,1 2-2,3 0 1,6 0 0,5 0 0,3 1 0,4 0 1,3 2 0,2-2 0,5-1 0,2 0 0,2 0 0,-1-2 0,-1 0 0,3-4-1,-2-1-1,-5-4 1,-3 2-1,-5-3 0,-8 1 0,-7-2 1,-7 2-2,-12 1 0,-11-1-1,-7 7-4,-15-5-5,-5 6-12,-11 0-7,-10 0 0,-11-1 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trace contextRef="#ctx0" brushRef="#br0" timeOffset="2774">2640 89 43,'-10'-3'16,"10"3"-1,-15-9 0,15 9-13,0 0-3,0 0-2,-11-9-2,11 9 1,0 0 0,18 3 2,-5-2-1,7 1 1,2 0 1,3 1 3,0-1-1,-1 0 1,-3 4 0,-3 0 1,-5 2-1,-9 2 1,-3 4-1,-7 2 1,-6 5-1,-8 4 0,-3 3-1,-7 4 0,-4 1 0,-4 4 0,-2 2 0,0-2 0,5-1-1,6-2 1,0-3-1,10-3 1,4-4-1,10-4 1,8-2 0,9-5 0,5-2 2,5-6 0,8 0 1,-1-6 1,7 0-1,-3-5 1,2 1-1,-3-2 0,1 1-2,0 1-3,-2-1-6,5 3-10,0-1-3,1-1-2,-4-3 1</inkml:trace>
  <inkml:trace contextRef="#ctx0" brushRef="#br0" timeOffset="3455">3077 50 32,'0'0'13,"0"0"-4,0 0-2,0 0-9,0 0-4,-2-9 1,2 9 1,15-6 1,-4 2 3,2 1 4,5-1 3,4 0 0,5-1-1,4 2 0,1-1-1,5 0-1,-5 2-1,5 1-1,-8 1 0,-1 1-1,-11 3 0,-2 2 0,-15-6 0,6 20 0,-10-3 0,-9 3-1,-1 5 0,-6 3 0,1 3 0,-6 1 1,-1-1-1,-3 0 1,3-2 0,1-1 1,-1-4-1,4-2 1,3-3-1,2-1 0,6-1 0,5-1 0,1-1 1,8 0 0,7-2 1,6 0-1,6-2 2,8 0-2,8-5 1,6 1 0,5-4-1,5-1 0,1-2-1,4 0 0,-1-2-1,-2 0 1,-3 1-1,-5 0-1,-6 1 1,-7 1-1,-12 1 0,-1 0-2,-9 6-4,-13-8-9,0 14-3,-12-9-2,-7-1 1,-5-5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331617">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2888 23,'-13'-5'12,"13"5"1,-9-7-1,9 7 0,-11-7-2,11 7-1,-18-10-3,8 6-2,-3-2-1,-1 1 0,-4 0-1,-4 0 0,-2 0 0,-5 0-1,-5-1 0,-7 1 0,-5 0 0,-4 0 0,-5 0 0,-3-3 0,-2 3-1,-1 0 1,0 0-1,0 0 0,3-1 0,1 1 0,3 1 0,4 2 0,5-1 0,3 0 0,7 2 0,8-1 0,6 1 1,6 1-1,5-1 0,10 1 0,0 0 0,0 0-1,0 0 1,11-7-1,-11 7 0,17-1 0,-8 0 1,-9 1-1,12 0 0,-12 0 0,0 0 0,0 0 1,10 3 0,-10-3 0,0 0 0,0 0 1,0 0 0,0 0 0,0 0 0,0 0 0,0 0 0,0 0-1,0 0-1,0 0 1,-11-1-1,11 1 0,0 0 0,0 0 0,-13 8 1,13-8-1,-9 2 1,9-2-1,-11 1 1,11-1 0,-11 1 1,11-1-1,-9 0 0,9 0 1,-10-1-1,10 1 1,0 0 0,0 0 0,0 0-1,0 0 0,4-11 0,9 5-2,4-2 1,7-2-2,5-4 1,4-2-1,4 0 2,0 0-1,-4 2 3,-2 2 1,-8 1 1,-4 4 0,-8 1 0,-11 6-2,10-4 0,-10 4 0,-10 5-3,10-5-1,-17 9 0,4-4-1,2 2 1,-5 1 0,1 0 0,0 0 1,-2 2 1,-3-1-1,0 1 1,-5 2 1,-4 2 0,-1 3 1,-5 0 1,-2 2-1,-3 1 2,-1-1-1,-1 0 0,2 1 0,2-6 0,4 1 0,4-3-1,6-1 0,4-2-1,7-2 0,13-7 0,-11 13 2,11-13 0,9 11 0,2-6 1,6 4-1,5-2 1,5 1 0,2 1-1,5 2-1,-1 0-1,2 2 1,-1 0-1,0 2 0,-2 0 0,-1 1 0,-2-2 0,0 2 0,-1-2 0,-2 0 1,-2-3 1,-3 1-1,-2-4 1,-2 1 1,-3-3-1,-3 1 0,-11-7-1,14 7 0,-14-7 0,0 0-2,0 0 0,0 0-2,0 0-3,0 0-5,0 0-10,0 0-2,9-9 2,-10-12-1</inkml:trace>
  <inkml:trace contextRef="#ctx0" brushRef="#br0" timeOffset="2093">2426 1256 30,'6'9'10,"-6"-9"0,0 0-2,0 0-7,0 0 0,0 0 1,4 12-1,-4-12 2,0 0 2,5 13-1,-5-13 1,7 15 1,0-5-1,-1 1 0,3 4-1,0 4 1,4 4-1,-2 3 1,3 6 0,-3 3-1,1 5 0,-2 2-1,0 4 0,-3-2-1,0 0 0,-3 0-1,-1-3-1,0-1 1,-1-3-1,1-3 1,0-3-1,0-3 0,1-2 1,2-3-1,-1-2 0,-1-7 0,0 0 0,-1-2 0,0-2 0,-3-10 0,3 11-1,-3-11-2,0 0-5,4 10-11,-4-10-1,0 0-2,2-15 2</inkml:trace>
  <inkml:trace contextRef="#ctx0" brushRef="#br0" timeOffset="2653">2368 2193 54,'0'0'15,"0"0"-1,10 3 0,-10-3-13,19-5-2,-6 2 0,7-3 1,6-2 1,5-3 2,7-2 1,3-4 0,5-1 2,-2-2-1,2 0 0,-6-1 0,-2 5 1,-9-2-1,-5 8 1,-8-1 0,-4 6-2,-12 5 0,9-6-2,-9 6-1,0 0-1,0 0-3,0 0-3,0 0-5,0 0-7,18-9-5,-18 9-1,23-19 1,-10 2 1</inkml:trace>
  <inkml:trace contextRef="#ctx0" brushRef="#br0" timeOffset="3154">2312 1252 0,'-18'-14'0</inkml:trace>
  <inkml:trace contextRef="#ctx0" brushRef="#br0" timeOffset="3274">2163 1315 11,'0'0'10,"-9"1"0,9-1 1,-10 1-2,10-1-1,-9 1-1,9-1-1,0 0-2,-9 2-1,9-2 0,0 0 0,16-2-1,1-1-1,9-3 0,7-3-1,8-2 2,7-1 1,2-5 2,4 1 0,-6-1 3,-2 3 0,-14 0 0,-3 6 1,-11-2-1,-4 7-1,-14 3-2,10-4-2,-10 4-2,0 0-1,0 0-1,0 0 0,0 0 0,0 0 0,0 0 0,0 0-1,0 0-3,0 0-6,0 0-7,0 0-4,0 0-1,0 0 0,17-10 1</inkml:trace>
  <inkml:trace contextRef="#ctx0" brushRef="#br0" timeOffset="3975">3132 1169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4776">3256 1587 58,'0'0'17,"0"0"1,0 0-3,0 0-10,0 0-2,0 0 0,0 0-1,9-9 0,3 7 0,2-3 0,9 0 0,4-2-1,7-4-2,6 0 0,5-4 1,3-1 0,2-2 0,-4-2 1,-2 4 1,-9 0 1,-4 4 0,-9 0 0,-7 5 0,-15 7-3,8-9-4,-8 9-4,-21 4-6,4 2-7,-6-3-2,-2-3 2,-6-3-1</inkml:trace>
  <inkml:trace contextRef="#ctx0" brushRef="#br0" timeOffset="5237">3082 1138 29,'-11'-2'12,"11"2"-1,0 0 1,0 0-7,-6-11-1,6 11-1,0 0 0,0 0 0,0 0 1,0 0 0,0 0-1,0 0-1,15-3-1,2-2 0,7 0 0,9-5 1,10 1 1,9-5 2,6-1 0,2-4 1,0 4 0,-5-3 1,-3 7 0,-13-3-1,-4 7-1,-14-1-1,-4 5-2,-17 3 0,14-1-2,-14 1 0,0 0-1,-7 14-3,7-14-3,-11 20-8,-2-8-8,2 1 1,-8-11-2,1-6 1</inkml:trace>
  <inkml:trace contextRef="#ctx0" brushRef="#br0" timeOffset="7681">1702 2698 5,'0'0'6,"0"0"2,0 0-1,0 0-1,0 0 1,0 0-1,0 0 1,0 0-1,0 0 1,-12-3-1,12 3-3,-11-2-1,11 2 0,-18-4 1,9 3 3,-1-2-1,-2-1 1,-4-1 0,1 1 1,-5-2-2,0 0 0,-7-3 0,-1 2-2,-8-1-1,-4 0 0,-6-1 0,-5 1-1,-5 1 0,-6 1 0,-3-1 0,-2 1 0,-1 2 0,2 0-1,1 2 1,3 0 0,1 0 0,6-1-1,3 0 1,6 1 0,3-1 0,6 0 0,5-2 0,5 0 0,5 0 1,5-1-1,1 1 1,6 0-1,1 1 0,9 4-1,-12-6 1,12 6-1,0 0 0,0 0 0,-9-6 0,9 6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2-1,7 1 0,4-5 0,9 0-1,3-4 1,5 1-1,4-2 1,-1 3 1,-2-2 0,-1 3 0,-6 0 1,-6 5 0,-7 0 0,-5 3 0,-4 1-1,-11 3 0,9 0-1,-9 0-1,0 0 0,0 0 0,-2 9-1,2-9 0,0 0 1,0 0 0,0 0-1,-10 9-4,10-9-5,-12 2-3,12-2 1,-23 7 0,6-3-1</inkml:trace>
  <inkml:trace contextRef="#ctx0" brushRef="#br0" timeOffset="8993">0 2563 7,'13'-1'6,"-13"1"1,11 6-1,-11-6 0,10 14-1,-10-14 1,13 19-2,-3-8-1,-1-1-1,1 2 1,1-2 0,1 2 0,-1-3 2,4 2 0,-2 2 1,3 0 0,-2 3 1,3 2-3,-1 1 1,3 4-2,1-2 1,1 2-2,-1 0 1,2 1-2,-3-1 1,1-1 0,-2-3-1,-2-2 0,-3 0 0,-3-5 0,-3-3 0,-7-9 1,8 11 0,-8-11 0,0 0 2,0 0 0,0 0 0,0 0 1,0 0 0,0 0-1,0 0 0,0 0-2,0 0-4,0 0-16,0 0-4,-9-3-2,0-9-1,-9-9 1</inkml:trace>
  <inkml:trace contextRef="#ctx0" brushRef="#br0" timeOffset="10204">2 2642 9,'3'-11'6,"-3"11"1,10-16 0,1 7 0,1-3-1,5-1-2,3-5-1,5 0-1,5-5 1,3-4 0,6-2 0,2-1 2,3-1 1,-1-1 0,1 4 3,-4 0-1,1 6 0,-10 1 0,-3 9 0,-8-2-1,-3 9-2,-6-1-1,-11 6 0,11-4-2,-11 4-1,0 0-1,0 0 0,0 0 0,0 0-2,0 0-1,0 0-5,-7 10-6,7-10-6,-13 14-2,4-8 2,-5-1 0</inkml:trace>
  <inkml:trace contextRef="#ctx0" brushRef="#br0" timeOffset="10855">141 2629 16,'0'0'9,"0"0"0,0 0-2,0 0-1,0 0-3,0 0-1,0 0 0,0 0 1,-10-8 1,10 8 1,0 0 0,0 0 0,0 0 0,0 0 1,0 0-2,0 0-2,0 0-1,0 0 0,0 0 0,0 0 0,0 0 1,12 8 0,-12-8 1,14 6 1,-4-4 1,4 3 0,-3-4 0,7 4 0,-3-4 0,5 5 0,0-4-1,4 3-1,-1-2 0,4 2-1,1-1 0,3 1 0,0 1 0,3 0-1,1-1 0,2 2 0,1-2 1,1 2-1,1-2 0,2 0 1,-2-2-1,0 2 0,-2-4 2,3 2-2,-4 1 0,1 1 0,-3-2 0,2 1-1,-1 1 1,0 0 0,1 2-1,1-2 0,0-2 1,1 0-2,-2-1 2,2 0-1,-3-1 1,-4 0-2,-4 0 2,-3-1-1,-4 1 1,-4 0-1,-2 0 0,-3 0 0,-3 1 1,-9-2-1,14 4 0,-14-4 0,10 1 1,-10-1-1,0 0 1,0 0-1,0 0 1,0 0-1,0 0 1,0 0-1,0 0 0,0 0 1,0 0-1,0 0 0,0 0 0,0 0 0,0 0 0,0 0 0,0 0 0,0 0 0,0 0 0,0 0 0,0 0 0,0 0 0,0 0-1,0 0 0,0 0-1,0 0-5,0 0-16,0 0-2,0 0-2,3-21 0,3 1 1</inkml:trace>
  <inkml:trace contextRef="#ctx0" brushRef="#br0" timeOffset="12417">3561 2945 22,'0'0'13,"0"0"1,0 0 0,0 0-2,0 0-1,0 0-4,0 0-1,0 0-2,0 0-2,0 0-1,0 0 0,0 0 0,0 0 0,0 0 1,11 3-1,-11-3 1,15 3 0,-4-1 1,2-1 0,3 1 0,1-2 1,3 1-1,-2-2 1,5 2 0,-3-3-1,4 3 0,1-3 0,2 2-1,0-1 0,2 1 0,2-1 0,3 1 0,1-1-1,2 1 0,0 0 0,0 1 0,-1-2-1,1 2 1,-1-1-1,3 0 1,-2 0-1,-1 1 1,1 0-1,3 0 1,0 0-1,2 0 0,-1 1 1,-1-1-1,1 1 0,1 1 2,0-1-2,-1 0 0,-1 0 0,-4 1 1,-2-2-1,0 1 1,-3 0-1,-2 0 1,-4 0-1,-1 0 0,-3-1 1,-2 1-1,-1 0 0,-6-1 0,-3 1 1,1-1 0,-10-1 0,0 0-1,10 1 1,-10-1 0,0 0 0,0 0 0,0 0-1,0 0 0,0 0 0,0 0 1,0 0-1,0 0 0,0 0 0,0 0 0,0 0 0,0 0 0,0 0 0,0 0-3,0 0-4,0 0-9,0 0-10,-18 2 1,9-5-2,-11-10 1</inkml:trace>
  <inkml:trace contextRef="#ctx0" brushRef="#br0" timeOffset="13699">3678 2843 35,'0'0'14,"0"0"0,0-11-1,0 11-4,1-10-4,-1 10-2,0 0-1,8-11 0,-8 11 0,12-8 0,-2 3-1,1-3-1,7 1 0,0-4 1,6-2-2,2 0 2,1-4 1,2 1 1,-1-3 1,3 2 0,-5-2 1,1 3 0,-7-2 1,3 5-2,-4-2 0,-1 4-1,-2 0-2,-3 2 0,-1 2-1,-1 2 1,-11 5 0,14-7 0,-14 7 0,0 0 1,10-6 0,-10 6-1,0 0 1,0 0-1,0 0-1,0 0 0,0 0 0,0 0 0,0 0 0,0 0-1,0 0 1,0 0-2,0 0-1,0 0-2,0 0-5,1 13-12,-1-13 0,-8 11-2,8-11 2</inkml:trace>
  <inkml:trace contextRef="#ctx0" brushRef="#br0" timeOffset="14671">3526 2997 20,'0'0'12,"12"-10"0,-12 10 0,0 0 0,0 0-2,0 0-1,0 0-4,0 0-2,0 0 0,0 0-2,0 0 1,0 0-1,0 0 0,10-2 0,-10 2 0,0 0 0,9 9 1,-9-9 1,13 10 0,-3-4 1,2 2 0,0 1-1,3 4 0,-1 0 0,5 2-1,-1 3 0,2 2 0,2 0-1,2 4 1,3 0-1,3 0 1,2-1-2,0-1 2,1-1-1,1 0 1,-3-5-1,0 2 1,-4-4 0,-2-2 0,-5-1 0,0-1-1,-6-3 0,-2 0 0,-3-2-1,-9-5 1,13 7 0,-13-7-1,0 0 1,0 0 0,9 5 0,-9-5-1,0 0 1,0 0 0,0 0 0,0 0-1,0 0 2,0 0-1,0 0-1,0 0 0,0 0 0,0 0 0,0 0-3,0 0 0,0 0-4,0 0-12,0 0-5,0 0 0,0 0-1,-11-24 0</inkml:trace>
  <inkml:trace contextRef="#ctx0" brushRef="#br0" timeOffset="16844">5928 2273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4339">3916 1365 32,'0'0'12,"9"-10"1,-9 10 1,0 0-8,12-8-1,-12 8 1,0 0 0,13 1-1,-13-1 1,18 11 0,-4-2-1,5 4-2,3 3-1,4 0-1,4 4 0,0-1-1,0-1-1,-1 2-1,-4-4-4,-2-1-5,-7-3-6,-2-1-3,-14-11 2,7 15-1</inkml:trace>
  <inkml:trace contextRef="#ctx0" brushRef="#br0" timeOffset="194629">4009 1620 65,'-8'9'23,"8"-9"-1,0 0-1,0 0-10,13-15-7,-5 5-1,-1-4-1,5-3 0,-2-4 0,5-5 0,0-2-1,2-4-2,3 0-4,-1-8-4,11 3-4,-3-6-10,5 5-1,0-2 1,0 8 0</inkml:trace>
  <inkml:trace contextRef="#ctx0" brushRef="#br0" timeOffset="195060">4326 746 45,'1'-12'15,"0"3"1,-1 9 0,5-14-11,-5 14-4,0 0 1,0 0 0,0 0 0,10-3 1,-6 13 0,0 4 0,4 8-1,2 6 1,3 7-2,3 9 1,1 5 0,2 4-1,-1 1-1,2 0-1,-2-3 1,-1-2-3,-2-8-1,-2-6-3,-7-11-2,-1-4-3,-7-8-5,2-12 0,-17-3 1,1-9 1</inkml:trace>
  <inkml:trace contextRef="#ctx0" brushRef="#br0" timeOffset="195330">4374 1106 32,'-15'-24'17,"5"5"1,1 3 1,5 7-3,-2-1-3,6 10-3,2-11-3,-2 11-2,18-10-2,-2 4-2,4-2-1,5-3-1,7 0-3,0-3-1,6 3-5,-5-4-6,4 2-4,-6-2-2,-3 2 2,-6-1 1</inkml:trace>
  <inkml:trace contextRef="#ctx0" brushRef="#br0" timeOffset="195601">4687 834 26,'1'15'11,"-1"-15"-1,12 17 0,-3-9-7,2 5-5,4 0 0,-1 3 1,1 1 1,-1 3 0,1-1 2,-3 0 1,-2 0 0,-1-2 0,-3-2 0,-2-2-1,0-2 1,-4-11 1,3 12 3,-3-12-1,0 0 2,0 0-1,0 0 1,-9-14 0,9 14-1,-7-22-1,4 9-2,-2-6-1,3 0-1,1-2 0,1 1 0,3-1-1,4 2 0,0-1 0,4 3-1,4 3-1,2 1 1,5 4-1,3 2-1,3 4 0,1-2-1,4 7-2,-2-5-2,3 6-5,-5-6-7,2 3-3,-5-2 2,-2-2-1</inkml:trace>
  <inkml:trace contextRef="#ctx0" brushRef="#br0" timeOffset="196202">5104 693 32,'0'0'12,"14"-5"-2,4 5 0,2-1-8,2 1-3,3 1 0,2 1 2,0 1 1,-1 0 1,-1 3 0,-5 4 1,-1 0 0,-3 7-2,1 3 0,-5 3-4,-1 3 0,-4 2 0,-3 0 0,-3-2 2,-3 0-1,-6-4 3,-5-3 1,-4-2 2,-2-3 0,-3-4 2,2-2 0,-3-6 0,3 0 0,-1-6-1,7 0 1,1-7-2,3 2 0,3-4-2,4 1-1,1 0 0,2-1-2,2 1 0,1 1-2,4 1-2,0-2-6,7 3-7,2-1-4,7 1-2,3-8 2,8 3 0</inkml:trace>
  <inkml:trace contextRef="#ctx0" brushRef="#br0" timeOffset="196662">5763 587 48,'0'0'15,"0"0"-1,0 0 2,-10-9-12,10 9-1,0 0-1,0 0 0,-13-8 0,13 8 2,-22 7-1,8 1-1,-5 4-1,-4 4 0,-3 3 0,1 4 0,0 1 0,1 3 0,2-1 0,6 0-1,2-4 1,7-1 0,5-4 0,4-1-1,5-5 0,7-4-3,8-3-4,3-7-5,6-3-5,1-6-2,5-5 1,-2-7-1</inkml:trace>
  <inkml:trace contextRef="#ctx0" brushRef="#br0" timeOffset="197013">5869 134 43,'-7'-26'18,"-1"4"0,4 6 2,-1 2-7,5 14-5,-3-14-3,3 14-3,0 0-2,0 0 0,0 0 0,1 9 0,1 6 0,1 4-1,3 5 1,2 8 1,-1 6 0,5 7 0,0 6 0,-1 3 0,3-1-1,-2 0-1,-1-1 1,-3-5-2,-2-4 1,-5-9-1,0-6-2,-3-9-1,-6-4-4,-5-10-2,0-3-2,-7-8 1,0-2 1,-4-6 1,-2 1 3,-1-4 2,3 1 4,2 1 4,4 2 3,2 1 1,7 3-1,9 9-1,3-15 0,8 6-2,10 1 0,6-2-1,7-3-1,4-1-1,6-3 1,1 0-1,0 1 1,0-1 0,-4 1 0,-3 2 3,-5 2 0,-3 1-1,-6 4 2,-7 2-1,-2 1 0,0 4 0,-15 0-2,18 5 0,-18-5-1,8 19 0,-7-6 0,4 5 0,-3 1 0,-2 4 0,1 1 0,1 2 1,-1-3-2,-1-1-2,3 0-6,-3-3-9,2-8-2,-2-11 1,0 0 0</inkml:trace>
  <inkml:trace contextRef="#ctx0" brushRef="#br0" timeOffset="197714">6244-3 87,'-9'6'21,"9"-6"-1,0 0-3,0 0-24,3 16-7,-3-16-7,11 16-1,-2-11-1,2 2 2</inkml:trace>
  <inkml:trace contextRef="#ctx0" brushRef="#br0" timeOffset="197994">6661 442 63,'-9'-2'22,"-1"-3"-2,-2-8 0,2 1-8,-2-7-10,0 1-1,2-5-1,1-2 0,5-1 0,5 2 0,7 1 0,6 3 0,4 2-1,3 2 1,4 6 0,2 3-1,-1 5 1,1 3 0,-6 5-1,-2 5 1,-5 4 0,-5 3-1,-4 5 1,-6 1-1,-3 2 1,-8-1 0,-3-2 1,-6 0 1,-4-8 0,0 1 0,-4-8 1,1 0-1,-1-7 1,1 1 0,4-4-1,5-3 0,5-3-3,3-8-5,12 1-10,5-9-5,8 0-2,6-6 0,7-1-1</inkml:trace>
  <inkml:trace contextRef="#ctx0" brushRef="#br0" timeOffset="198485">6924 48 66,'0'0'20,"0"0"0,0 0-2,0 0-14,0 0-4,0 0-1,1 10 0,-1-10 0,2 17 0,-1-3 1,1 3-1,2 3 1,-1 2 1,0 1-1,1 2 1,2-2 0,-2-4-1,2-2 1,-1-3 0,-2-2 0,-3-12 1,11 15 0,-11-15 1,10 2 1,-10-2-1,13-12 1,-5 0 0,3-1-1,-1-6 0,4-1 0,-3-8-1,4 2 0,-4-2 0,3 2-1,-1 1 0,-3 3 1,3 2-2,-4 3 0,0 7 0,-9 10 0,16-10-2,-16 10 0,18 2 1,-4 5 0,-2 2 0,4 7-1,-2 4 1,6 1 1,-3 3 0,1 2-1,-1 0 1,-6-1 0,0-1 0,-2-4 0,-3 1-4,-14-6-6,-4 2-13,-9-6 1,-7-3-2,-10-8 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50.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 21,'0'0'12,"0"0"-1,11 5-2,-11-5-3,21 0-1,-7 1-2,4-1 0,4 1 0,2 5 0,10-3 1,5 3 1,3-3-1,4 5 0,4-3 1,5 3-2,6-3 1,6 0 0,-2-3 0,2 3 0,-2-3 0,4 0-1,0-3 1,-5 1-1,-3-2 0,-3 2-1,-2-1 0,1 2 0,-3-1-1,0 3 0,-4 0 0,-2-1 0,-4 0 1,-3 0-1,-11-1 1,-3 0-1,-7-2 1,-6 1-1,-4-1 0,-10 1 0,10-1 0,-10 1 0,0 0 0,11-7-1,-11 7 1,12-10-1,-12 10 1,14-8-1,-1 4 0,-1 1 0,0 0 0,0 1 0,1-1 0,0 1 0,-1 1 0,-1-1 1,-11 2-2,14-3 2,-14 3-1,9-1-1,-9 1 1,0 0 0,0 0-1,0 0 1,0 0-1,0 0 0,0 0 1,0 0-1,0 0 0,5 12-1,-5-12 0,1 17-3,3 0-6,-8-1-12,1 2-6,-3-3 1,6-15-1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781 761 26,'-5'-17'15,"5"17"0,-6-15-1,6 15-3,-3-11-2,3 11-3,0 0-2,-5-11 0,5 11-1,0 0 0,0 0 0,0 0 0,0 0-1,0 0-2,0 0-1,0 0 0,0 0 0,-7 9 0,4 1 0,-1 6 1,-3 3-1,-1 8 1,-2 6 0,-5 5 0,-1 4 0,0 3-1,1 3 1,0-3 0,2 1-1,2-4 1,5-4 0,5-5-1,1-6 0,3-5 1,0-6-1,1-3 1,-4-13 1,14 7 0,-14-7 0,16-20 0,-5 4-1,0-6 1,3-4 0,1-6-1,4-4-1,-2-3 1,6-2 0,-1-1 1,1-1 1,1 1 0,1 1 1,-1 4 0,-1 5 0,-1 4 0,-3 9-1,-5 2-1,-3 7-2,-2 6-1,-9 4 0,10 12-1,-10 2 1,1 8-1,-2 4 1,0 6 1,2 4 1,-2 2 0,4 0 0,3 1 1,0-3 0,3-4-1,1-2 1,4-7 0,-3-3 0,3-5 0,-3-4 0,1-5 0,0-4 0,0-6 1,3-4-1,-1-5 0,4-3 0,0-7 1,6-4-1,1-5 2,3-3-1,-3-4 2,2 0 0,-3-2 0,1 4 1,-4-1-1,-3 7 0,-7 3-1,-1 6-1,-1 3-2,-3 4-2,-6 15-7,8-17-11,-8 17-4,0 0-1,14-9 0,-14 9 1</inkml:trace>
  <inkml:trace contextRef="#ctx0" brushRef="#br0" timeOffset="982">1615 1132 66,'2'14'19,"-2"-14"-3,11-1-1,0-3-13,4 2-4,-2-1-2,7 3 1,-1-2 0,6 2 0,0 0 0,1-2 0,-2-2-1,-1 0 1,0-3 1,-5-5 3,-2 1 1,-6-6 2,-2 2 2,-5-5 2,-3 3-1,-7-2-1,-3 1-3,-6 1-1,-1 3-1,-5 2-1,-3 3-1,-3 4 1,1 4-1,2 4 1,0 4 0,4 5-1,1 5 1,3 3 0,2 3 0,7 4 0,-1 3 0,5 1 0,2 1 1,4 1 0,1 0 0,6-2 0,0-2-1,2-3 1,3-2-1,0-7 1,5-1-1,1-7 0,3-5 0,2-5-1,3-5 0,1-5 0,2-6 0,2-2 0,-3-3 1,1-5 0,-2-1 1,-2-3 1,-2 0 1,-2-3 0,1 1-1,-4-6 0,2 1 0,-5-2-1,3 0-1,-1 1 1,-1 0-1,-2 4 2,-2 4-1,-2 3 1,-1 8 0,-2 2 1,-2 7-1,-5 2-1,-2 9 0,0 0-1,4-12-2,-4 12 1,0 0-2,0 0 1,0 0 0,0 11 0,0-11 0,0 19 0,-1-3 1,0 4 1,1 5 0,-1 6-1,0 2 2,-2 5-2,2 3 1,-3 1 0,1-1 0,3-1 0,-1-3-1,2-3 0,2-5 1,-1-5-1,2-7 1,2-1-1,-6-16 0,20 10 0,-7-12 0,6-5 0,2-4-1,6-3 1,4-2 0,1-2 2,4 1-1,-3 1 2,1 3 0,-1 3 1,0 4-1,-8 2 1,-7 4-3,0 4 0,-7 4-1,0 4 0,-6 4-2,-5 4 1,-4 2-1,2 5 1,-3 0-1,-3 4 0,-4-2 1,-4-1 1,2-2 2,-5-7 2,0-1 1,-6-6-1,0-3 3,-4-7 0,-1 0 0,-1-9-2,-3 1-3,2-1-4,-8-8-9,6 3-10,3-9 0,10-2-2,3-8 0</inkml:trace>
  <inkml:trace contextRef="#ctx0" brushRef="#br0" timeOffset="2834">906 195 9,'18'-15'10,"4"1"3,-4-2 1,-1 0 1,1 5-1,-8-2 1,2 5-2,-12 8-2,10-12-1,-10 12-1,0 0-3,0 0-4,-2-10-1,2 10-2,-16-6 0,5 1 1,-5 1-1,-5-1 1,0-1-1,-5 1 1,-1 1 0,-1-1 0,4 3 0,1 0 0,2 1 0,4 1 0,1 1-1,6 1 0,0 1 0,10-3-1,-12 12 0,12-12-1,-8 17 1,5-4 0,-5-1 0,2 3 1,-4-1 0,-4 2 0,-1-1 2,-6 1-1,-3 1 0,-4 0 0,0 0 1,-4 1-1,1-1 0,0 1 0,2-1 0,3 2 0,2-2 0,5 0-1,3 0 0,6-1 0,1 0 0,5-1 0,2 0 0,2 0 1,1 1-1,1-1 1,-1 2 0,0 3 0,-5 3 0,-3 1 0,-7 5 0,-2 2 1,-5 2-1,-4 2 1,-1 3-1,-3 1 0,2 1 1,1 1-1,1-1 0,4-2 0,1 1 0,4-5 0,2-1 0,1-5-1,3-2 1,4-2 0,0-1 0,3 0 0,0-3 1,1 2-1,1 0 1,0-2-1,1 1 0,-1 0 1,1-1-1,2 1 0,4 1-1,2-1 0,3 1 0,4 2-1,1-3 2,1 2-1,2-2 2,-3-3 1,0 3 1,-5-4 1,-2 2 0,-4-3-1,-1 3 1,-3-1-1,1 2 0,-2-2-2,2 2 0,0-1-1,3 1 1,7 0-1,1-2 0,8-1 0,3-1-1,5-1 1,2-1-1,4-1 1,0-2-1,-2-1 1,2 1 0,-4 1 0,0-2-2,1 4 0,2-2-1,3 2-1,1-3 0,4 3 0,-2-1 0,2 0 2,-5 0 4,0-5 1,-7 3 2,-6-5-1,-5 4 2,-4-5-1,-4 3 1,-11-8-3,16 13-1,-10-4-1,0 2-1,3 2 0,2 1 0,7 0 1,4 1-2,8 1 0,5-1 0,5-3 0,7-2 0,4-4 1,5-4 0,-1-3 0,2-2 0,1-4 1,-3-3 0,-1 2-1,-5 2 0,-4 2-1,-6 3 0,-4 3 1,-5 2 0,-3 1-1,-3 1 1,-6-1 0,0-1 1,-2 0-1,1-1 1,-2-1-1,0-1 0,1 1 0,2-1 0,5 1 0,-4-2 0,5 0-1,-1-2 0,3-1 0,1-3 0,2-3 0,1-1 0,4-2 0,1-2 1,0 0 0,2 0 0,0 0 1,2 2 0,-5 1 1,1 2-1,-4 2 0,0 2 0,4 3 0,-4 1-1,-3 3 1,2 1 2,-3-1-1,2 0 1,-3-3 0,7-2-1,-10-2 0,8-1 0,0-4-2,1-4-1,0 0-1,1-5 1,-5-1 0,-1-2 0,0-3 0,-3-1 1,-1-4 1,-7 1 0,1-3 0,-8 4 0,4-2 0,-6 0 0,-1-1 0,3 1 1,-2 0-2,3 1 0,-1 1 0,5 2-2,-1 1 2,3 4 0,-6-1 0,0 2 0,-2 2 0,-2-1 0,-4 1 2,3-2-1,-4-1-1,5-2 0,5-2 0,-4 1 0,2-2 1,-9 26 1,39-49-1,-39 49 1,32-48 0,-32 48 0,0 0 0,29-56 0,-29 56 0,-6-41-3,-13 16 0,-5-3 1,-12-2-1,1-3-1,-5-2 1,1-2 0,-5 1 0,10 1 1,11 2 0,2 3 1,10 2-1,1-1 2,2 3-2,1 2 2,0 2-2,0 2 1,-4 1-1,2 2 0,-3 0 0,-5 3-1,0-1 1,-2 2 0,-4 0-1,-2-2 1,-3 0 0,-6-1-1,-3 0 0,-3-1 0,-1-1 1,-6-1-1,1-1 0,-3 2 0,1-2 1,-1 0 0,5 1 0,-3-2 0,3 1 0,1 0 1,5 0-1,3 2 0,2 0 0,7 2 0,3 1 1,4 3-1,-1 0-1,3 2 1,6 1 0,-7-1-1,-5 2 1,-2 1 0,-3 0-1,-5 1 1,0 0-1,-2 4 1,-5 1-1,7 0 1,4 3-1,1-1-1,6 2-2,-1-3-3,7 6-11,-10-6-6,2 1 0,-4-9-1,-1-2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13 214 6,'0'0'7,"0"0"0,0-12-1,0 12-2,0 0-1,0-10-2,0 10 0,0 0 0,-1-10 1,1 10-1,0 0 2,0 0-2,0-10 1,0 10 0,0 0-1,0-9 0,0 9 1,0 0-1,0 0 0,0-11 1,0 11-1,0 0 1,0 0 0,0 0 0,0 0 0,0 0 0,0 0 0,0 0 0,0 0-1,0 0 0,0 0-1,0 0 1,0 0-2,0 0 1,0 0 0,0 0 0,0 0 1,0 0 1,0 0 0,-1 11 1,2-2 0,-2 1 2,0 6-2,-1 2 0,1 5-1,-1 1 0,1 4 0,0 1-1,-1 1 0,1-2 0,1 3 0,1-7 0,0 2-1,-1-4 1,1-1 0,0-3-1,0-4 1,-1 1-1,0-4 0,0-1 0,0 0 1,0-10-1,-1 13 0,1-13 1,-1 10-1,1-10 0,0 0 0,0 0 0,0 0-1,0 0-1,0 0-6,0 0-4,9-17-5,-4 3 1,3-2-2,-1-5 2</inkml:trace>
  <inkml:trace contextRef="#ctx0" brushRef="#br0" timeOffset="671">88 217 3,'0'-15'6,"-1"2"0,1 3 0,-1 1 0,1 9-1,-2-10-1,2 10-2,0 0-1,0 0-2,-1-10-2,1 10 1,0 0 0,0 0 0,0 0 1,0 0 1,0 0 0,0 0 2,0 0 2,0 0 0,0 0 2,0 0 0,-10-2 0,10 2 0,0 0-1,0 0-1,0 0-3,0 0-1,0 0-2,0 0-1,0 0-1,0 0 0,0 0 1,0 0 0,0 0 2,0 0 2,0 0 3,0 0 1,0 0 0,-9 3 1,9-3-1,0 0 0,-9-1-1,9 1-2,0 0 0,-12-2-1,12 2 0,0 0 1,0 0 1,0 0 0,0 0-1,0 0 1,0 0 0,0 0 0,0 0-2,0 0 1,0 0-1,0 0-1,0 0 1,0 0-1,0 0 1,0 0 0,0 0 0,0 0 1,0 0 0,0 0-1,-1 14 2,1-14-2,7 11 1,-2-2-1,3 4 0,1 0 0,2 4 0,1 1-1,3 0 0,0 1 1,3 2-1,-1-3 0,1 3 0,1-1 0,1-1 1,-1 2-1,2-1 0,-1-1 0,0-1 0,0-1 0,-1-1 1,-1 1-1,-1-3 0,-2-1 0,-2-3 0,-2 1 0,-3-2 0,-8-9 0,13 14 0,-13-14 0,0 0 1,0 0-1,8 11 0,-8-11 0,0 0 1,0 0-1,0 0 1,0 0 0,0 0 0,0 0 0,0 0 1,0 0-1,0 0 1,0 0-1,0 0 0,1-14 0,-1 3 0,0-3 0,1-4-1,0-4 0,0-3 0,0-5 0,0 0 0,0-4 1,1-1-1,0-3 0,0 1 1,2-2-1,-1 0 0,0 4 0,1 2 0,0 3 0,-1 3-1,1 5 1,1 3 0,-3 6 0,1 2 0,-3 11-1,3-13-1,-3 13-1,0 0-5,0 0-8,0 0-5,10-3-2,-10 3 0,13-2 1</inkml:trace>
  <inkml:trace contextRef="#ctx0" brushRef="#br0" timeOffset="2113">744 82 19,'0'0'12,"0"0"2,0 0 0,0 0-3,0 0-2,0 0-1,0 0-3,0 0-1,-1 9-1,1-9-1,0 0-1,0 0-1,0 11-1,0-11 0,2 13 1,0-3-1,-1 3 1,0 2 1,0 2-1,-1 2 0,-1 0 0,-1 5 0,1 1 0,-3 0 0,0 3 1,1 0-1,0 1 0,0-1 0,1 1 1,0-3-1,2-1 1,1-2 0,1-5 0,0 0 0,2-2 0,1-4 0,0-2 0,-5-10 0,16 13 0,-4-11 0,1 1-1,2-4 1,5-3-1,2 0 0,2-4 1,5 1-1,3-2 0,0 0 1,4-1-2,-1 1 1,-2 1 0,-1-1 0,-4 3 0,-6 0 1,-4 2-1,-6 2 0,-12 2 0,12-2-2,-12 2-5,0 0-7,-11 1-5,2-1 2,0-3-1,-4-2 0</inkml:trace>
  <inkml:trace contextRef="#ctx0" brushRef="#br0" timeOffset="2814">786 335 45,'0'0'14,"0"0"0,9 1 0,-9-1-10,9-1-4,-9 1 1,16 0 1,-5-1-1,5 0 1,3-1 0,5-2-1,3-2-2,3 1-1,2-3-1,-1 1 0,-1-3-1,-3 4-4,-4-2-2,-6 1-5,-5 0 2,-12 7-1,7-17 1</inkml:trace>
  <inkml:trace contextRef="#ctx0" brushRef="#br0" timeOffset="3174">699 102 64,'14'3'19,"-14"-3"0,19-7-1,-5 4-14,3 0-4,3-1-1,6 2 1,4 1 1,1 0-1,1 2 1,0-1 0,0 1-1,0 1 0,-3-2-2,-1 4-4,-5-5-8,-1 2-5,-1-2 0,1-3 0,-5-3 0</inkml:trace>
  <inkml:trace contextRef="#ctx0" brushRef="#br0" timeOffset="3705">1431 136 14,'0'0'13,"6"14"-1,-4-3 1,0 2-1,1 4-2,1 3-2,0 2-1,1 5-1,-1 1-3,1 5-1,-1-1 0,0 0-1,-1-3-1,-1 0 0,0-2 0,1-4-1,-1-5 0,-2-4-1,2-2 0,-2-12 1,1 14-1,-1-14 2,0 0 2,0 0 1,0 0 0,0 0 1,-4-14-1,4 14-1,-6-23-1,2 7-2,2-5-3,-3-3-2,3-1 1,-2-4-1,1 2 3,1-3 1,-1 2 2,2-2 1,0 1 3,3 1 0,2 0 0,1 2-1,3-1 0,2 2-1,3 1-1,4 5-1,1-1 1,2 4-1,2 3 0,1 3 0,-1 2 0,1 4 0,0 4-1,-3 1 1,-1 4-1,-2 3 0,-3 3 0,-1 0 1,-3 5-1,-3-1 1,-2 3-1,-3-1 1,-2 1-1,-3-1 1,-2 1-1,-3-3 1,-3 1-1,-3-4 1,-2 1-1,-3-3 1,-1-1 0,-1 0 0,-3-3 1,0 0-1,1-1 0,0-1 0,2-1-1,2-1 1,1-1-1,1-1 1,5-1 0,3 1 0,9 0 0,-13-5 1,13 5 0,0 0-1,5-9 1,-5 9-1,20-4 0,-7 2 0,0 2-1,3 0 1,-1 3 0,3 4 0,1 2 1,1 3 0,1 3 0,5 2 1,2 3-1,3 4 0,3-1 0,1 0-1,3 1 1,1 1 0,-3-3 0,0-2 0,-3-3 2,-1-2 1,-7-4 1,-1 0 0,-11-6 1,0 1 0,-13-6-1,11 4-1,-11-4-1,0 0-2,0 0-2,0 0-3,0 0-6,0 0-12,0 0-1,0 0 0,-3-20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55F3888-8801-4A5B-B01E-D2B0C1391C35}" type="slidenum">
              <a:rPr lang="en-US"/>
              <a:pPr>
                <a:defRPr/>
              </a:pPr>
              <a:t>‹#›</a:t>
            </a:fld>
            <a:endParaRPr lang="en-US"/>
          </a:p>
        </p:txBody>
      </p:sp>
    </p:spTree>
    <p:extLst>
      <p:ext uri="{BB962C8B-B14F-4D97-AF65-F5344CB8AC3E}">
        <p14:creationId xmlns:p14="http://schemas.microsoft.com/office/powerpoint/2010/main" val="4134686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m-w.com/cgi-bin/dictionary?book=Dictionary&amp;va=ironic+"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m-w.com/cgi-bin/dictionary?book=Dictionary&amp;va=sarcastic+"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catalog/author/default.asp?sid=CD566467-8C5D-4DBE-A3B1-0E1A7C4EAF68&amp;aid=4533"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icsi.berkeley.edu/~dpwe/projects/berp/"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m-w.com/cgi-bin/dictionary?book=Dictionary&amp;va=diet"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www.m-w.com/cgi-bin/dictionary?book=Dictionary&amp;va=cup+of+tea"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F932AD1-C059-4B81-AA82-10DC7092C0F6}" type="slidenum">
              <a:rPr lang="en-US" smtClean="0"/>
              <a:pPr/>
              <a:t>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DDB7762-9FB0-40EF-ACC3-C09E742DA26E}" type="slidenum">
              <a:rPr lang="en-US" smtClean="0"/>
              <a:pPr/>
              <a:t>10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1D67DF9-96F8-4BD5-9499-112B5DA0015B}" type="slidenum">
              <a:rPr lang="en-US" smtClean="0"/>
              <a:pPr/>
              <a:t>11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CA" dirty="0" smtClean="0"/>
              <a:t>First step</a:t>
            </a:r>
          </a:p>
          <a:p>
            <a:pPr marL="342900" indent="-342900">
              <a:lnSpc>
                <a:spcPct val="90000"/>
              </a:lnSpc>
              <a:spcBef>
                <a:spcPct val="20000"/>
              </a:spcBef>
              <a:buFontTx/>
              <a:buChar char="•"/>
            </a:pPr>
            <a:r>
              <a:rPr lang="en-US" sz="2800" b="1" dirty="0" smtClean="0">
                <a:latin typeface="Comic Sans MS" pitchFamily="66" charset="0"/>
              </a:rPr>
              <a:t>Now we have rule r</a:t>
            </a:r>
          </a:p>
          <a:p>
            <a:pPr marL="742950" lvl="1" indent="-285750">
              <a:lnSpc>
                <a:spcPct val="90000"/>
              </a:lnSpc>
              <a:spcBef>
                <a:spcPct val="20000"/>
              </a:spcBef>
              <a:buFontTx/>
              <a:buChar char="–"/>
            </a:pPr>
            <a:r>
              <a:rPr lang="en-US" sz="2400" b="1" dirty="0" smtClean="0">
                <a:latin typeface="Comic Sans MS" pitchFamily="66" charset="0"/>
              </a:rPr>
              <a:t>VP</a:t>
            </a:r>
            <a:r>
              <a:rPr lang="en-US" sz="2400" dirty="0" smtClean="0">
                <a:latin typeface="Comic Sans MS" pitchFamily="66" charset="0"/>
              </a:rPr>
              <a:t>(h(VP))</a:t>
            </a:r>
            <a:r>
              <a:rPr lang="en-US" sz="2400" b="1" dirty="0" smtClean="0">
                <a:latin typeface="Comic Sans MS" pitchFamily="66" charset="0"/>
              </a:rPr>
              <a:t>-&gt; V</a:t>
            </a:r>
            <a:r>
              <a:rPr lang="en-US" sz="2400" dirty="0" smtClean="0">
                <a:latin typeface="Comic Sans MS" pitchFamily="66" charset="0"/>
              </a:rPr>
              <a:t>(h(VP))</a:t>
            </a:r>
            <a:r>
              <a:rPr lang="en-US" sz="2400" b="1" dirty="0" smtClean="0">
                <a:latin typeface="Comic Sans MS" pitchFamily="66" charset="0"/>
              </a:rPr>
              <a:t> NP</a:t>
            </a:r>
            <a:r>
              <a:rPr lang="en-US" sz="2400" dirty="0" smtClean="0">
                <a:latin typeface="Comic Sans MS" pitchFamily="66" charset="0"/>
              </a:rPr>
              <a:t>(h(NP))</a:t>
            </a:r>
            <a:r>
              <a:rPr lang="en-US" sz="2400" b="1" dirty="0" smtClean="0">
                <a:latin typeface="Comic Sans MS" pitchFamily="66" charset="0"/>
              </a:rPr>
              <a:t> PP</a:t>
            </a:r>
            <a:r>
              <a:rPr lang="en-US" sz="2400" dirty="0" smtClean="0">
                <a:latin typeface="Comic Sans MS" pitchFamily="66" charset="0"/>
              </a:rPr>
              <a:t>(h(PP))</a:t>
            </a:r>
            <a:endParaRPr lang="en-US" sz="2400" b="1" dirty="0" smtClean="0">
              <a:latin typeface="Comic Sans MS" pitchFamily="66" charset="0"/>
            </a:endParaRPr>
          </a:p>
          <a:p>
            <a:pPr marL="742950" lvl="1" indent="-285750">
              <a:lnSpc>
                <a:spcPct val="90000"/>
              </a:lnSpc>
              <a:spcBef>
                <a:spcPct val="20000"/>
              </a:spcBef>
              <a:buFontTx/>
              <a:buChar char="–"/>
            </a:pPr>
            <a:r>
              <a:rPr lang="en-US" sz="2400" b="1" dirty="0" smtClean="0">
                <a:latin typeface="Comic Sans MS" pitchFamily="66" charset="0"/>
              </a:rPr>
              <a:t>P(</a:t>
            </a:r>
            <a:r>
              <a:rPr lang="en-US" sz="2400" b="1" dirty="0" err="1" smtClean="0">
                <a:latin typeface="Comic Sans MS" pitchFamily="66" charset="0"/>
              </a:rPr>
              <a:t>r|VP</a:t>
            </a:r>
            <a:r>
              <a:rPr lang="en-US" sz="2400" b="1" dirty="0" smtClean="0">
                <a:latin typeface="Comic Sans MS" pitchFamily="66" charset="0"/>
              </a:rPr>
              <a:t>, </a:t>
            </a:r>
            <a:r>
              <a:rPr lang="en-US" sz="2400" dirty="0" smtClean="0">
                <a:latin typeface="Comic Sans MS" pitchFamily="66" charset="0"/>
              </a:rPr>
              <a:t>h(VP), h(NP), h(PP)</a:t>
            </a:r>
            <a:r>
              <a:rPr lang="en-US" sz="2400" b="1" dirty="0" smtClean="0">
                <a:latin typeface="Comic Sans MS" pitchFamily="66" charset="0"/>
              </a:rPr>
              <a:t>)</a:t>
            </a:r>
          </a:p>
          <a:p>
            <a:pPr eaLnBrk="1" hangingPunct="1"/>
            <a:endParaRPr lang="en-CA"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3D291BF-A5AE-4427-A5B4-AE7F4EE824C0}" type="slidenum">
              <a:rPr lang="en-US" smtClean="0"/>
              <a:pPr/>
              <a:t>12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CA" smtClean="0"/>
              <a:t>Normalize = divide by the </a:t>
            </a:r>
            <a:r>
              <a:rPr lang="en-US" smtClean="0"/>
              <a:t>count of the places where </a:t>
            </a:r>
            <a:r>
              <a:rPr lang="en-US" smtClean="0">
                <a:solidFill>
                  <a:schemeClr val="accent2"/>
                </a:solidFill>
              </a:rPr>
              <a:t>dumped</a:t>
            </a:r>
            <a:r>
              <a:rPr lang="en-US" smtClean="0"/>
              <a:t> is the head of a constituent that has a PP daughter </a:t>
            </a:r>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5E9CB6F-43B2-42D1-BCA0-714F003357A7}" type="slidenum">
              <a:rPr lang="en-US" smtClean="0"/>
              <a:pPr/>
              <a:t>13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lnSpc>
                <a:spcPct val="90000"/>
              </a:lnSpc>
            </a:pPr>
            <a:r>
              <a:rPr lang="en-US" smtClean="0"/>
              <a:t>The issue here is the attachment of the PP. So the affinities we care about are the ones between:</a:t>
            </a:r>
          </a:p>
          <a:p>
            <a:pPr eaLnBrk="1" hangingPunct="1">
              <a:lnSpc>
                <a:spcPct val="90000"/>
              </a:lnSpc>
            </a:pPr>
            <a:r>
              <a:rPr lang="en-US" smtClean="0"/>
              <a:t> </a:t>
            </a:r>
            <a:r>
              <a:rPr lang="en-US" smtClean="0">
                <a:solidFill>
                  <a:schemeClr val="accent2"/>
                </a:solidFill>
              </a:rPr>
              <a:t>dumped</a:t>
            </a:r>
            <a:r>
              <a:rPr lang="en-US" smtClean="0"/>
              <a:t> and </a:t>
            </a:r>
            <a:r>
              <a:rPr lang="en-US" smtClean="0">
                <a:solidFill>
                  <a:schemeClr val="accent2"/>
                </a:solidFill>
              </a:rPr>
              <a:t>into</a:t>
            </a:r>
            <a:r>
              <a:rPr lang="en-US" smtClean="0"/>
              <a:t> </a:t>
            </a:r>
          </a:p>
          <a:p>
            <a:pPr eaLnBrk="1" hangingPunct="1">
              <a:lnSpc>
                <a:spcPct val="90000"/>
              </a:lnSpc>
            </a:pPr>
            <a:r>
              <a:rPr lang="en-US" smtClean="0"/>
              <a:t>vs. </a:t>
            </a:r>
            <a:r>
              <a:rPr lang="en-US" smtClean="0">
                <a:solidFill>
                  <a:schemeClr val="accent2"/>
                </a:solidFill>
              </a:rPr>
              <a:t>sacks</a:t>
            </a:r>
            <a:r>
              <a:rPr lang="en-US" smtClean="0"/>
              <a:t> and </a:t>
            </a:r>
            <a:r>
              <a:rPr lang="en-US" smtClean="0">
                <a:solidFill>
                  <a:schemeClr val="accent2"/>
                </a:solidFill>
              </a:rPr>
              <a:t>into</a:t>
            </a:r>
            <a:r>
              <a:rPr lang="en-US" smtClean="0"/>
              <a:t>.</a:t>
            </a:r>
          </a:p>
          <a:p>
            <a:pPr eaLnBrk="1" hangingPunct="1">
              <a:lnSpc>
                <a:spcPct val="90000"/>
              </a:lnSpc>
            </a:pPr>
            <a:r>
              <a:rPr lang="en-US" smtClean="0"/>
              <a:t>So count the places where </a:t>
            </a:r>
            <a:r>
              <a:rPr lang="en-US" smtClean="0">
                <a:solidFill>
                  <a:schemeClr val="accent2"/>
                </a:solidFill>
              </a:rPr>
              <a:t>dumped</a:t>
            </a:r>
            <a:r>
              <a:rPr lang="en-US" smtClean="0"/>
              <a:t> is the head of a constituent that has a PP daughter with </a:t>
            </a:r>
            <a:r>
              <a:rPr lang="en-US" smtClean="0">
                <a:solidFill>
                  <a:schemeClr val="accent2"/>
                </a:solidFill>
              </a:rPr>
              <a:t>into</a:t>
            </a:r>
            <a:r>
              <a:rPr lang="en-US" smtClean="0"/>
              <a:t> as its head and normalize</a:t>
            </a:r>
          </a:p>
          <a:p>
            <a:pPr eaLnBrk="1" hangingPunct="1">
              <a:lnSpc>
                <a:spcPct val="90000"/>
              </a:lnSpc>
            </a:pPr>
            <a:r>
              <a:rPr lang="en-US" smtClean="0"/>
              <a:t>Vs. the situation where </a:t>
            </a:r>
            <a:r>
              <a:rPr lang="en-US" smtClean="0">
                <a:solidFill>
                  <a:schemeClr val="accent2"/>
                </a:solidFill>
              </a:rPr>
              <a:t>sacks</a:t>
            </a:r>
            <a:r>
              <a:rPr lang="en-US" smtClean="0">
                <a:solidFill>
                  <a:srgbClr val="008000"/>
                </a:solidFill>
              </a:rPr>
              <a:t> </a:t>
            </a:r>
            <a:r>
              <a:rPr lang="en-US" smtClean="0"/>
              <a:t>is a constituent with</a:t>
            </a:r>
            <a:r>
              <a:rPr lang="en-US" smtClean="0">
                <a:solidFill>
                  <a:srgbClr val="008000"/>
                </a:solidFill>
              </a:rPr>
              <a:t> </a:t>
            </a:r>
            <a:r>
              <a:rPr lang="en-US" smtClean="0">
                <a:solidFill>
                  <a:schemeClr val="accent2"/>
                </a:solidFill>
              </a:rPr>
              <a:t>into</a:t>
            </a:r>
            <a:r>
              <a:rPr lang="en-US" smtClean="0">
                <a:solidFill>
                  <a:srgbClr val="008000"/>
                </a:solidFill>
              </a:rPr>
              <a:t> </a:t>
            </a:r>
            <a:r>
              <a:rPr lang="en-US" smtClean="0"/>
              <a:t>as the head of a PP daughter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35E22C8-219E-4DD1-8C54-4DB11D0D9F55}" type="slidenum">
              <a:rPr lang="en-US" smtClean="0"/>
              <a:pPr/>
              <a:t>14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err="1" smtClean="0"/>
              <a:t>Prob</a:t>
            </a:r>
            <a:r>
              <a:rPr lang="en-US" baseline="0" dirty="0" smtClean="0"/>
              <a:t> “d</a:t>
            </a:r>
            <a:r>
              <a:rPr lang="en-US" dirty="0" smtClean="0"/>
              <a:t>umped” without destination</a:t>
            </a:r>
          </a:p>
          <a:p>
            <a:pPr eaLnBrk="1" hangingPunct="1"/>
            <a:r>
              <a:rPr lang="en-US" dirty="0" err="1" smtClean="0"/>
              <a:t>Prob</a:t>
            </a:r>
            <a:r>
              <a:rPr lang="en-US" dirty="0" smtClean="0"/>
              <a:t> of “sacks” modified by into (the sacks into the bin</a:t>
            </a:r>
            <a:r>
              <a:rPr lang="en-US" baseline="0" dirty="0" smtClean="0"/>
              <a:t> stinks)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166E4F7-75E1-49FD-8A16-F95E9744D8DD}" type="slidenum">
              <a:rPr lang="en-US" smtClean="0"/>
              <a:pPr/>
              <a:t>16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95DB182-439B-45B2-8FCE-AAA478F23B52}" type="slidenum">
              <a:rPr lang="en-US" smtClean="0"/>
              <a:pPr/>
              <a:t>17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CA" smtClean="0"/>
              <a:t>How the meaning of a sentence depends on the meaning of its constituents</a:t>
            </a:r>
          </a:p>
          <a:p>
            <a:pPr eaLnBrk="1" hangingPunct="1"/>
            <a:r>
              <a:rPr lang="en-CA" smtClean="0"/>
              <a:t>phrases and words</a:t>
            </a:r>
          </a:p>
          <a:p>
            <a:pPr eaLnBrk="1" hangingPunct="1"/>
            <a:r>
              <a:rPr lang="en-CA" smtClean="0"/>
              <a:t>compositional semantics</a:t>
            </a:r>
          </a:p>
          <a:p>
            <a:pPr eaLnBrk="1" hangingPunct="1"/>
            <a:r>
              <a:rPr lang="en-US" smtClean="0"/>
              <a:t>We didn’t assume much about the meaning of words when we talked about sentence meanings</a:t>
            </a:r>
          </a:p>
          <a:p>
            <a:pPr lvl="1" eaLnBrk="1" hangingPunct="1"/>
            <a:r>
              <a:rPr lang="en-US" smtClean="0"/>
              <a:t>Verbs provided a template-like predicate argument structure</a:t>
            </a:r>
          </a:p>
          <a:p>
            <a:pPr lvl="1" eaLnBrk="1" hangingPunct="1"/>
            <a:r>
              <a:rPr lang="en-US" smtClean="0"/>
              <a:t>Nouns were practically meaningless constants</a:t>
            </a:r>
          </a:p>
          <a:p>
            <a:pPr eaLnBrk="1" hangingPunct="1"/>
            <a:r>
              <a:rPr lang="en-US" smtClean="0"/>
              <a:t>There has be more to it than that</a:t>
            </a:r>
          </a:p>
          <a:p>
            <a:pPr eaLnBrk="1" hangingPunct="1"/>
            <a:r>
              <a:rPr lang="en-US" smtClean="0"/>
              <a:t>View assuming that words by themselves do not refer to the world, cannot be</a:t>
            </a:r>
          </a:p>
          <a:p>
            <a:pPr eaLnBrk="1" hangingPunct="1"/>
            <a:r>
              <a:rPr lang="en-US" smtClean="0"/>
              <a:t>Judged to be true or false…</a:t>
            </a:r>
          </a:p>
          <a:p>
            <a:pPr eaLnBrk="1" hangingPunct="1"/>
            <a:r>
              <a:rPr lang="en-US" i="1" smtClean="0"/>
              <a:t>Information extraction</a:t>
            </a:r>
            <a:r>
              <a:rPr lang="en-US" smtClean="0"/>
              <a:t>: Scanning newspapers, newswires for a fixed set of events of interests </a:t>
            </a:r>
          </a:p>
          <a:p>
            <a:pPr eaLnBrk="1" hangingPunct="1"/>
            <a:r>
              <a:rPr lang="en-US" smtClean="0"/>
              <a:t>Scanning websites for products, prices, reviews,</a:t>
            </a:r>
          </a:p>
          <a:p>
            <a:pPr eaLnBrk="1" hangingPunct="1"/>
            <a:r>
              <a:rPr lang="en-US" smtClean="0"/>
              <a:t>Input: Arbitrarily complex (long) sentences </a:t>
            </a:r>
          </a:p>
          <a:p>
            <a:pPr lvl="1" eaLnBrk="1" hangingPunct="1"/>
            <a:r>
              <a:rPr lang="en-US" smtClean="0"/>
              <a:t>Extended discourse</a:t>
            </a:r>
          </a:p>
          <a:p>
            <a:pPr lvl="1" eaLnBrk="1" hangingPunct="1"/>
            <a:r>
              <a:rPr lang="en-US" smtClean="0"/>
              <a:t>Multiple writers</a:t>
            </a:r>
          </a:p>
          <a:p>
            <a:pPr eaLnBrk="1" hangingPunct="1"/>
            <a:r>
              <a:rPr lang="en-US" smtClean="0"/>
              <a:t>Output: Database-style shallow semantics (attribute-value lists)</a:t>
            </a:r>
          </a:p>
          <a:p>
            <a:pPr eaLnBrk="1" hangingPunct="1"/>
            <a:r>
              <a:rPr lang="en-US" i="1" smtClean="0"/>
              <a:t>Information retrieval</a:t>
            </a:r>
            <a:r>
              <a:rPr lang="en-US" smtClean="0"/>
              <a:t>: Start your own search engine company…</a:t>
            </a:r>
          </a:p>
          <a:p>
            <a:pPr eaLnBrk="1" hangingPunct="1"/>
            <a:r>
              <a:rPr lang="en-US" smtClean="0"/>
              <a:t>IR </a:t>
            </a:r>
            <a:r>
              <a:rPr lang="en-US" b="1" smtClean="0"/>
              <a:t>Def</a:t>
            </a:r>
            <a:r>
              <a:rPr lang="en-US" smtClean="0"/>
              <a:t>. Retrieving information (relevant documents)  from document repositories</a:t>
            </a:r>
          </a:p>
          <a:p>
            <a:pPr eaLnBrk="1" hangingPunct="1"/>
            <a:r>
              <a:rPr lang="en-US" smtClean="0"/>
              <a:t>In </a:t>
            </a:r>
            <a:r>
              <a:rPr lang="en-US" b="1" smtClean="0"/>
              <a:t>ad hoc</a:t>
            </a:r>
            <a:r>
              <a:rPr lang="en-US" smtClean="0"/>
              <a:t> retrieval an untrained user poses a query to a system and is presented with an ordered list of</a:t>
            </a:r>
          </a:p>
          <a:p>
            <a:pPr eaLnBrk="1" hangingPunct="1"/>
            <a:r>
              <a:rPr lang="en-US" smtClean="0"/>
              <a:t> documents that are thought to be relevant to the query.</a:t>
            </a:r>
          </a:p>
          <a:p>
            <a:pPr lvl="1" eaLnBrk="1" hangingPunct="1"/>
            <a:r>
              <a:rPr lang="en-US" sz="1400" b="1" smtClean="0">
                <a:solidFill>
                  <a:schemeClr val="accent2"/>
                </a:solidFill>
              </a:rPr>
              <a:t>Text Categorization</a:t>
            </a:r>
            <a:r>
              <a:rPr lang="en-US" sz="1400" smtClean="0"/>
              <a:t> </a:t>
            </a:r>
            <a:r>
              <a:rPr lang="en-US" smtClean="0"/>
              <a:t>(Document -&gt; Category)</a:t>
            </a:r>
          </a:p>
          <a:p>
            <a:pPr lvl="1" eaLnBrk="1" hangingPunct="1"/>
            <a:r>
              <a:rPr lang="en-US" smtClean="0"/>
              <a:t>Eg BusinessNews (OIL, ACQ, … )</a:t>
            </a:r>
          </a:p>
          <a:p>
            <a:pPr lvl="1" eaLnBrk="1" hangingPunct="1"/>
            <a:r>
              <a:rPr lang="en-US" sz="1400" b="1" smtClean="0">
                <a:solidFill>
                  <a:schemeClr val="accent2"/>
                </a:solidFill>
              </a:rPr>
              <a:t>Filtering</a:t>
            </a:r>
            <a:r>
              <a:rPr lang="en-US" sz="1400" smtClean="0"/>
              <a:t> </a:t>
            </a:r>
            <a:r>
              <a:rPr lang="en-US" smtClean="0"/>
              <a:t>(special case of TC, with 2 categories - relevant/non-relevant)</a:t>
            </a:r>
          </a:p>
          <a:p>
            <a:pPr eaLnBrk="1" hangingPunct="1"/>
            <a:endParaRPr lang="en-CA" smtClean="0"/>
          </a:p>
          <a:p>
            <a:pPr eaLnBrk="1" hangingPunct="1"/>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0872456-AFCA-4D1F-8E0E-F58696ADCE8F}" type="slidenum">
              <a:rPr lang="en-US" smtClean="0"/>
              <a:pPr/>
              <a:t>18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B537642-C86D-420D-900E-7DD62BD89605}" type="slidenum">
              <a:rPr lang="en-US" smtClean="0"/>
              <a:pPr/>
              <a:t>19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lIns="93024" rIns="93024"/>
          <a:lstStyle/>
          <a:p>
            <a:pPr eaLnBrk="1" hangingPunct="1"/>
            <a:r>
              <a:rPr lang="en-US" smtClean="0"/>
              <a:t>How the meaning of a phrase is related to the meaning of its parts</a:t>
            </a:r>
          </a:p>
          <a:p>
            <a:pPr eaLnBrk="1" hangingPunct="1"/>
            <a:r>
              <a:rPr lang="en-US" smtClean="0"/>
              <a:t>The meaning of linguistic utterances can be captured in formal stuctures</a:t>
            </a:r>
          </a:p>
          <a:p>
            <a:pPr eaLnBrk="1" hangingPunct="1"/>
            <a:r>
              <a:rPr lang="en-US" smtClean="0"/>
              <a:t>What sorts of meaning structures and meaning relations obtain in natural language</a:t>
            </a:r>
          </a:p>
          <a:p>
            <a:pPr eaLnBrk="1" hangingPunct="1"/>
            <a:r>
              <a:rPr lang="en-US" smtClean="0"/>
              <a:t>Semantic relations among words</a:t>
            </a:r>
          </a:p>
          <a:p>
            <a:pPr eaLnBrk="1" hangingPunct="1"/>
            <a:r>
              <a:rPr lang="en-US" smtClean="0"/>
              <a:t>Link linguistic inputs to a non-linguistic representation of the world</a:t>
            </a:r>
          </a:p>
          <a:p>
            <a:pPr eaLnBrk="1" hangingPunct="1"/>
            <a:r>
              <a:rPr lang="en-US" smtClean="0"/>
              <a:t>First-Order Logics</a:t>
            </a:r>
          </a:p>
          <a:p>
            <a:pPr eaLnBrk="1" hangingPunct="1"/>
            <a:r>
              <a:rPr lang="en-US" smtClean="0"/>
              <a:t>Symbol structures that corresponds to objects and relations among objects in some world being represented</a:t>
            </a:r>
          </a:p>
          <a:p>
            <a:pPr eaLnBrk="1" hangingPunct="1"/>
            <a:r>
              <a:rPr lang="en-US" smtClean="0"/>
              <a:t>…Representation for a particular state of affairs in some world</a:t>
            </a:r>
          </a:p>
          <a:p>
            <a:pPr eaLnBrk="1" hangingPunct="1"/>
            <a:endParaRPr lang="en-US" smtClean="0"/>
          </a:p>
          <a:p>
            <a:pPr eaLnBrk="1" hangingPunct="1"/>
            <a:r>
              <a:rPr lang="en-US" smtClean="0"/>
              <a:t>It is important to note that these representations can be viewed from at least</a:t>
            </a:r>
          </a:p>
          <a:p>
            <a:pPr eaLnBrk="1" hangingPunct="1"/>
            <a:r>
              <a:rPr lang="en-US" smtClean="0"/>
              <a:t>two distinct perspectives in all four of these approaches: as representations of the</a:t>
            </a:r>
          </a:p>
          <a:p>
            <a:pPr eaLnBrk="1" hangingPunct="1"/>
            <a:r>
              <a:rPr lang="en-US" smtClean="0"/>
              <a:t>meaning of the particular linguistic input </a:t>
            </a:r>
            <a:r>
              <a:rPr lang="en-US" i="1" smtClean="0"/>
              <a:t>I have a car</a:t>
            </a:r>
            <a:r>
              <a:rPr lang="en-US" smtClean="0"/>
              <a:t>, and as representations of</a:t>
            </a:r>
          </a:p>
          <a:p>
            <a:pPr eaLnBrk="1" hangingPunct="1"/>
            <a:r>
              <a:rPr lang="en-US" smtClean="0"/>
              <a:t>the state of affairs in some world. It is this dual perspective that allows these representations</a:t>
            </a:r>
          </a:p>
          <a:p>
            <a:pPr eaLnBrk="1" hangingPunct="1"/>
            <a:r>
              <a:rPr lang="en-US" smtClean="0"/>
              <a:t>to be used to link linguistic inputs to the world and to our knowledge</a:t>
            </a:r>
          </a:p>
          <a:p>
            <a:pPr eaLnBrk="1" hangingPunct="1"/>
            <a:r>
              <a:rPr lang="en-US" smtClean="0"/>
              <a:t>of it.</a:t>
            </a:r>
          </a:p>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C42BF2-DA21-4319-8DB0-CB809551B64A}"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lIns="93024" rIns="93024"/>
          <a:lstStyle/>
          <a:p>
            <a:pPr eaLnBrk="1" hangingPunct="1"/>
            <a:r>
              <a:rPr lang="en-US" smtClean="0"/>
              <a:t>If one is true the other must be true (there is no context (defines by a set of conditions) in which one is </a:t>
            </a:r>
          </a:p>
          <a:p>
            <a:pPr eaLnBrk="1" hangingPunct="1"/>
            <a:r>
              <a:rPr lang="en-US" smtClean="0"/>
              <a:t>true and the other is false)</a:t>
            </a:r>
          </a:p>
          <a:p>
            <a:pPr eaLnBrk="1" hangingPunct="1"/>
            <a:r>
              <a:rPr lang="en-US" smtClean="0"/>
              <a:t>Some linguists feel that languages do not permit two or more structures to have exactly identical meanings….</a:t>
            </a:r>
          </a:p>
          <a:p>
            <a:pPr eaLnBrk="1" hangingPunct="1"/>
            <a:r>
              <a:rPr lang="en-US" smtClean="0"/>
              <a:t>One sentence is placing emphasis on what happened to the thief the other on what the police did.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1863" y="4410075"/>
            <a:ext cx="5133975" cy="4176713"/>
          </a:xfrm>
          <a:noFill/>
          <a:ln/>
        </p:spPr>
        <p:txBody>
          <a:bodyPr/>
          <a:lstStyle/>
          <a:p>
            <a:pPr eaLnBrk="1" hangingPunct="1"/>
            <a:r>
              <a:rPr lang="en-IE" smtClean="0"/>
              <a:t>The verb </a:t>
            </a:r>
            <a:r>
              <a:rPr lang="en-IE" b="1" smtClean="0"/>
              <a:t>send</a:t>
            </a:r>
            <a:r>
              <a:rPr lang="en-IE" smtClean="0"/>
              <a:t> subcategorises for a destination, which could be a PP headed by “into”</a:t>
            </a: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BCDCBDC-686F-4CCD-B8BA-1D067330D036}" type="slidenum">
              <a:rPr lang="en-US" smtClean="0"/>
              <a:pPr/>
              <a:t>21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318B5CB-351E-49ED-8DC5-1FEE378C17F5}" type="slidenum">
              <a:rPr lang="en-US" smtClean="0"/>
              <a:pPr/>
              <a:t>22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lIns="93024" rIns="93024"/>
          <a:lstStyle/>
          <a:p>
            <a:pPr eaLnBrk="1" hangingPunct="1"/>
            <a:r>
              <a:rPr lang="en-US" smtClean="0"/>
              <a:t>Of the indefinitely large set of concepts expressible in human language, a relatively small set enjoys a special status</a:t>
            </a:r>
          </a:p>
          <a:p>
            <a:pPr eaLnBrk="1" hangingPunct="1"/>
            <a:r>
              <a:rPr lang="en-US" smtClean="0"/>
              <a:t>concepts that are lexicalized as affixes and nonlexical (functional / closed-class) categories in most of the world’s languages</a:t>
            </a:r>
          </a:p>
          <a:p>
            <a:pPr eaLnBrk="1" hangingPunct="1"/>
            <a:r>
              <a:rPr lang="en-US" smtClean="0"/>
              <a:t>Two kinds of category</a:t>
            </a:r>
          </a:p>
          <a:p>
            <a:pPr lvl="1" eaLnBrk="1" hangingPunct="1"/>
            <a:r>
              <a:rPr lang="en-US" smtClean="0">
                <a:solidFill>
                  <a:schemeClr val="accent2"/>
                </a:solidFill>
              </a:rPr>
              <a:t>Closed class (generally are function words)</a:t>
            </a:r>
          </a:p>
          <a:p>
            <a:pPr lvl="2" eaLnBrk="1" hangingPunct="1"/>
            <a:r>
              <a:rPr lang="en-US" smtClean="0"/>
              <a:t>Prepositions, articles, conjunctions, pronouns, determiners, aux, numerals</a:t>
            </a:r>
          </a:p>
          <a:p>
            <a:pPr lvl="1" eaLnBrk="1" hangingPunct="1"/>
            <a:r>
              <a:rPr lang="en-US" smtClean="0">
                <a:solidFill>
                  <a:schemeClr val="accent2"/>
                </a:solidFill>
              </a:rPr>
              <a:t>Open class</a:t>
            </a:r>
          </a:p>
          <a:p>
            <a:pPr lvl="2" eaLnBrk="1" hangingPunct="1"/>
            <a:r>
              <a:rPr lang="en-US" smtClean="0"/>
              <a:t>Nouns (proper/common; mass/count), verbs, adjectives, adverbs</a:t>
            </a:r>
          </a:p>
          <a:p>
            <a:pPr eaLnBrk="1" hangingPunct="1"/>
            <a:endParaRPr lang="en-US" smtClean="0"/>
          </a:p>
          <a:p>
            <a:pPr eaLnBrk="1" hangingPunct="1"/>
            <a:endParaRPr lang="en-US" smtClean="0"/>
          </a:p>
          <a:p>
            <a:pPr eaLnBrk="1" hangingPunct="1"/>
            <a:r>
              <a:rPr lang="en-US" smtClean="0"/>
              <a:t>If you run across an unknown word….??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8D728C4-11B9-4ADC-BBFA-6E33E94C2825}" type="slidenum">
              <a:rPr lang="en-US" smtClean="0"/>
              <a:pPr/>
              <a:t>23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All human languages</a:t>
            </a:r>
          </a:p>
          <a:p>
            <a:pPr eaLnBrk="1" hangingPunct="1"/>
            <a:r>
              <a:rPr lang="en-US" smtClean="0"/>
              <a:t>a specific relation holds between the concepts expressed by the words or the phrases</a:t>
            </a:r>
          </a:p>
          <a:p>
            <a:pPr eaLnBrk="1" hangingPunct="1"/>
            <a:r>
              <a:rPr lang="en-US" smtClean="0"/>
              <a:t>Events, actions and relationships can be captured with representations that consist of predicates and arguments.</a:t>
            </a:r>
          </a:p>
          <a:p>
            <a:pPr eaLnBrk="1" hangingPunct="1"/>
            <a:r>
              <a:rPr lang="en-US" smtClean="0"/>
              <a:t>Languages display a division of labor where some words and constituents function as predicates and some as arguments.</a:t>
            </a:r>
          </a:p>
          <a:p>
            <a:pPr eaLnBrk="1" hangingPunct="1"/>
            <a:r>
              <a:rPr lang="en-US" smtClean="0"/>
              <a:t>One of the most important roles of the grammar is to help organize this pred-args structure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52CA808-8D07-4CA2-80CA-CE5D58A8DDC1}" type="slidenum">
              <a:rPr lang="en-US" smtClean="0"/>
              <a:pPr/>
              <a:t>24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t>Force: similar to agent but lack any notion of </a:t>
            </a:r>
            <a:r>
              <a:rPr lang="en-US" dirty="0" err="1" smtClean="0"/>
              <a:t>volitionality</a:t>
            </a:r>
            <a:endParaRPr lang="en-US" dirty="0" smtClean="0"/>
          </a:p>
          <a:p>
            <a:pPr eaLnBrk="1" hangingPunct="1"/>
            <a:r>
              <a:rPr lang="en-US" dirty="0" smtClean="0"/>
              <a:t>Predicates</a:t>
            </a:r>
          </a:p>
          <a:p>
            <a:pPr lvl="1" eaLnBrk="1" hangingPunct="1"/>
            <a:r>
              <a:rPr lang="en-US" dirty="0" smtClean="0"/>
              <a:t>Primarily </a:t>
            </a:r>
            <a:r>
              <a:rPr lang="en-US" dirty="0" smtClean="0">
                <a:solidFill>
                  <a:srgbClr val="008000"/>
                </a:solidFill>
              </a:rPr>
              <a:t>Verbs</a:t>
            </a:r>
            <a:r>
              <a:rPr lang="en-US" dirty="0" smtClean="0"/>
              <a:t>, </a:t>
            </a:r>
            <a:r>
              <a:rPr lang="en-US" dirty="0" smtClean="0">
                <a:solidFill>
                  <a:srgbClr val="008000"/>
                </a:solidFill>
              </a:rPr>
              <a:t>VPs</a:t>
            </a:r>
            <a:r>
              <a:rPr lang="en-US" dirty="0" smtClean="0"/>
              <a:t>, </a:t>
            </a:r>
            <a:r>
              <a:rPr lang="en-US" dirty="0" smtClean="0">
                <a:solidFill>
                  <a:srgbClr val="008000"/>
                </a:solidFill>
              </a:rPr>
              <a:t>PPs</a:t>
            </a:r>
            <a:r>
              <a:rPr lang="en-US" dirty="0" smtClean="0"/>
              <a:t>, </a:t>
            </a:r>
            <a:r>
              <a:rPr lang="en-US" dirty="0" smtClean="0">
                <a:solidFill>
                  <a:srgbClr val="008000"/>
                </a:solidFill>
              </a:rPr>
              <a:t>Sentences</a:t>
            </a:r>
          </a:p>
          <a:p>
            <a:pPr lvl="1" eaLnBrk="1" hangingPunct="1"/>
            <a:r>
              <a:rPr lang="en-US" dirty="0" smtClean="0"/>
              <a:t>Sometimes </a:t>
            </a:r>
            <a:r>
              <a:rPr lang="en-US" dirty="0" smtClean="0">
                <a:solidFill>
                  <a:srgbClr val="008000"/>
                </a:solidFill>
              </a:rPr>
              <a:t>Nouns</a:t>
            </a:r>
            <a:r>
              <a:rPr lang="en-US" dirty="0" smtClean="0"/>
              <a:t> and </a:t>
            </a:r>
            <a:r>
              <a:rPr lang="en-US" dirty="0" smtClean="0">
                <a:solidFill>
                  <a:srgbClr val="008000"/>
                </a:solidFill>
              </a:rPr>
              <a:t>NPs</a:t>
            </a:r>
          </a:p>
          <a:p>
            <a:pPr eaLnBrk="1" hangingPunct="1"/>
            <a:r>
              <a:rPr lang="en-US" dirty="0" smtClean="0"/>
              <a:t>Arguments</a:t>
            </a:r>
          </a:p>
          <a:p>
            <a:pPr lvl="1" eaLnBrk="1" hangingPunct="1"/>
            <a:r>
              <a:rPr lang="en-US" dirty="0" smtClean="0"/>
              <a:t>Primarily Nouns, </a:t>
            </a:r>
            <a:r>
              <a:rPr lang="en-US" dirty="0" err="1" smtClean="0"/>
              <a:t>Nominals</a:t>
            </a:r>
            <a:r>
              <a:rPr lang="en-US" dirty="0" smtClean="0"/>
              <a:t>, NPs</a:t>
            </a:r>
          </a:p>
          <a:p>
            <a:pPr lvl="1" eaLnBrk="1" hangingPunct="1"/>
            <a:r>
              <a:rPr lang="en-US" dirty="0" smtClean="0"/>
              <a:t>But also everything else; as we’ll see it depends on the context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283C01-988F-4C91-B071-B442FC5136FC}" type="slidenum">
              <a:rPr lang="en-US" smtClean="0"/>
              <a:pPr/>
              <a:t>25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KB represent world knowledge in a formal / non-linguistic way</a:t>
            </a:r>
          </a:p>
          <a:p>
            <a:pPr eaLnBrk="1" hangingPunct="1"/>
            <a:r>
              <a:rPr lang="en-US" dirty="0" smtClean="0"/>
              <a:t>Verifiability</a:t>
            </a:r>
            <a:r>
              <a:rPr lang="en-US" baseline="0" dirty="0" smtClean="0"/>
              <a:t> : </a:t>
            </a:r>
            <a:r>
              <a:rPr lang="en-US" dirty="0" smtClean="0"/>
              <a:t>yes/no questions</a:t>
            </a:r>
          </a:p>
          <a:p>
            <a:pPr eaLnBrk="1" hangingPunct="1"/>
            <a:r>
              <a:rPr lang="en-US" dirty="0" err="1" smtClean="0"/>
              <a:t>Pharaphrases</a:t>
            </a:r>
            <a:r>
              <a:rPr lang="en-US" dirty="0" smtClean="0"/>
              <a:t> should be mapped in the same representation</a:t>
            </a:r>
          </a:p>
          <a:p>
            <a:pPr eaLnBrk="1" hangingPunct="1"/>
            <a:r>
              <a:rPr lang="en-US" dirty="0" smtClean="0"/>
              <a:t>Inference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10F26DB-0E1F-4EA9-AE1F-348AADE2603C}" type="slidenum">
              <a:rPr lang="en-US" smtClean="0"/>
              <a:pPr/>
              <a:t>26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-Verifiability being able to compare</a:t>
            </a:r>
            <a:r>
              <a:rPr lang="en-US" baseline="0" dirty="0" smtClean="0"/>
              <a:t> the state of affairs described by a representation of the text with the state of affairs as described by a KB</a:t>
            </a:r>
          </a:p>
          <a:p>
            <a:pPr eaLnBrk="1" hangingPunct="1"/>
            <a:r>
              <a:rPr lang="en-US" dirty="0" smtClean="0"/>
              <a:t>- Canonical Form: inputs that mean the same should have the same representation</a:t>
            </a:r>
          </a:p>
          <a:p>
            <a:pPr eaLnBrk="1" hangingPunct="1"/>
            <a:r>
              <a:rPr lang="en-US" dirty="0" smtClean="0"/>
              <a:t>Flexible, well-understood and computationally tractable</a:t>
            </a:r>
          </a:p>
          <a:p>
            <a:pPr eaLnBrk="1" hangingPunct="1"/>
            <a:r>
              <a:rPr lang="en-US" dirty="0" smtClean="0"/>
              <a:t>Allows for…</a:t>
            </a:r>
          </a:p>
          <a:p>
            <a:pPr lvl="1" eaLnBrk="1" hangingPunct="1"/>
            <a:r>
              <a:rPr lang="en-US" dirty="0" smtClean="0"/>
              <a:t>The analysis of truth conditions</a:t>
            </a:r>
          </a:p>
          <a:p>
            <a:pPr lvl="1" eaLnBrk="1" hangingPunct="1"/>
            <a:r>
              <a:rPr lang="en-US" dirty="0" smtClean="0"/>
              <a:t>Allows us to answer yes/no questions</a:t>
            </a:r>
          </a:p>
          <a:p>
            <a:pPr lvl="1" eaLnBrk="1" hangingPunct="1"/>
            <a:r>
              <a:rPr lang="en-US" dirty="0" smtClean="0"/>
              <a:t>Supports the use of variables</a:t>
            </a:r>
          </a:p>
          <a:p>
            <a:pPr lvl="1" eaLnBrk="1" hangingPunct="1"/>
            <a:r>
              <a:rPr lang="en-US" dirty="0" smtClean="0"/>
              <a:t>Allows us to answer questions through the use of variable binding</a:t>
            </a:r>
          </a:p>
          <a:p>
            <a:pPr lvl="1" eaLnBrk="1" hangingPunct="1"/>
            <a:r>
              <a:rPr lang="en-US" dirty="0" smtClean="0"/>
              <a:t>Supports inference</a:t>
            </a:r>
          </a:p>
          <a:p>
            <a:pPr lvl="1" eaLnBrk="1" hangingPunct="1"/>
            <a:r>
              <a:rPr lang="en-US" dirty="0" smtClean="0"/>
              <a:t>Allows us to answer questions that go beyond what we know explicitly</a:t>
            </a:r>
          </a:p>
          <a:p>
            <a:pPr eaLnBrk="1" hangingPunct="1"/>
            <a:endParaRPr lang="en-US" dirty="0" smtClean="0"/>
          </a:p>
          <a:p>
            <a:pPr eaLnBrk="1" hangingPunct="1"/>
            <a:r>
              <a:rPr lang="en-US" dirty="0" smtClean="0"/>
              <a:t>FOPC reflects the semantics of natural languages because it was designed that way by human beings</a:t>
            </a:r>
          </a:p>
          <a:p>
            <a:pPr lvl="1"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9C4305F-6B29-432F-88AF-E19A70D4FE0A}" type="slidenum">
              <a:rPr lang="en-US" smtClean="0"/>
              <a:pPr/>
              <a:t>27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They all share a common foundation: Meaning Representation consists of structures composed of sets of symbols</a:t>
            </a:r>
          </a:p>
          <a:p>
            <a:pPr eaLnBrk="1" hangingPunct="1"/>
            <a:r>
              <a:rPr lang="en-US" dirty="0" smtClean="0"/>
              <a:t>Symbol structures are objects and relations among objects</a:t>
            </a:r>
          </a:p>
          <a:p>
            <a:pPr eaLnBrk="1" hangingPunct="1"/>
            <a:r>
              <a:rPr lang="en-US" dirty="0" smtClean="0"/>
              <a:t>We’re going to take the same basic approach to meaning that we took to syntax and morphology</a:t>
            </a:r>
          </a:p>
          <a:p>
            <a:pPr eaLnBrk="1" hangingPunct="1"/>
            <a:r>
              <a:rPr lang="en-US" dirty="0" smtClean="0"/>
              <a:t>We’re going to create </a:t>
            </a:r>
            <a:r>
              <a:rPr lang="en-US" dirty="0" smtClean="0">
                <a:solidFill>
                  <a:srgbClr val="A50021"/>
                </a:solidFill>
              </a:rPr>
              <a:t>representations</a:t>
            </a:r>
            <a:r>
              <a:rPr lang="en-US" dirty="0" smtClean="0"/>
              <a:t> of linguistic inputs that capture the meanings of those inputs.</a:t>
            </a:r>
          </a:p>
          <a:p>
            <a:pPr eaLnBrk="1" hangingPunct="1"/>
            <a:r>
              <a:rPr lang="en-US" dirty="0" smtClean="0">
                <a:solidFill>
                  <a:srgbClr val="008000"/>
                </a:solidFill>
              </a:rPr>
              <a:t>But unlike parse trees and the like these representations aren’t primarily descriptions of the structure of the inputs…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A8F61C9-8F7E-4094-8BB7-BF19328718D6}" type="slidenum">
              <a:rPr lang="en-US" smtClean="0"/>
              <a:pPr/>
              <a:t>28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29</a:t>
            </a:fld>
            <a:endParaRPr lang="en-US" smtClean="0"/>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smtClean="0"/>
              <a:t>Relation vs. object (in FOPC predicate vs. constant)</a:t>
            </a:r>
          </a:p>
          <a:p>
            <a:pPr eaLnBrk="1" hangingPunct="1"/>
            <a:r>
              <a:rPr lang="en-US" dirty="0" smtClean="0"/>
              <a:t>Represent all concept we want to make statements about as full-fledged objects</a:t>
            </a:r>
          </a:p>
          <a:p>
            <a:pPr eaLnBrk="1" hangingPunct="1"/>
            <a:r>
              <a:rPr lang="en-US" dirty="0" smtClean="0"/>
              <a:t>In this way categories are objects instead of relations </a:t>
            </a:r>
          </a:p>
          <a:p>
            <a:pPr eaLnBrk="1" hangingPunct="1"/>
            <a:endParaRPr lang="en-US" dirty="0" smtClean="0"/>
          </a:p>
          <a:p>
            <a:pPr eaLnBrk="1" hangingPunct="1"/>
            <a:r>
              <a:rPr lang="en-US" dirty="0" err="1" smtClean="0"/>
              <a:t>Chp</a:t>
            </a:r>
            <a:r>
              <a:rPr lang="en-US" dirty="0" smtClean="0"/>
              <a:t> 19 discusses the practical use of such relations in databases of lexical</a:t>
            </a:r>
          </a:p>
          <a:p>
            <a:pPr eaLnBrk="1" hangingPunct="1"/>
            <a:r>
              <a:rPr lang="en-US" dirty="0" smtClean="0"/>
              <a:t>relations, in the representation of </a:t>
            </a:r>
            <a:r>
              <a:rPr lang="en-US" dirty="0" err="1" smtClean="0"/>
              <a:t>selectional</a:t>
            </a:r>
            <a:r>
              <a:rPr lang="en-US" dirty="0" smtClean="0"/>
              <a:t> restrictions, and in word sense disambiguation.</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30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logical connections among closely related examples are specified</a:t>
            </a:r>
          </a:p>
          <a:p>
            <a:pPr eaLnBrk="1" hangingPunct="1"/>
            <a:r>
              <a:rPr lang="en-US" smtClean="0"/>
              <a:t>OLD</a:t>
            </a:r>
          </a:p>
          <a:p>
            <a:pPr lvl="1" eaLnBrk="1" hangingPunct="1"/>
            <a:r>
              <a:rPr lang="en-US" smtClean="0"/>
              <a:t>No need for meaning postulates to specify logical connections among closely related examples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1863" y="4410075"/>
            <a:ext cx="5133975" cy="4176713"/>
          </a:xfrm>
          <a:noFill/>
          <a:ln/>
        </p:spPr>
        <p:txBody>
          <a:bodyPr/>
          <a:lstStyle/>
          <a:p>
            <a:pPr eaLnBrk="1" hangingPunct="1"/>
            <a:r>
              <a:rPr lang="en-IE" smtClean="0"/>
              <a:t>The verb </a:t>
            </a:r>
            <a:r>
              <a:rPr lang="en-IE" b="1" smtClean="0"/>
              <a:t>send</a:t>
            </a:r>
            <a:r>
              <a:rPr lang="en-IE" smtClean="0"/>
              <a:t> subcategorises for a destination, which could be a PP headed by “into”</a:t>
            </a:r>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31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Message Understanding Conference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32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Temporal Logics</a:t>
            </a:r>
          </a:p>
          <a:p>
            <a:pPr eaLnBrk="1" hangingPunct="1"/>
            <a:endParaRPr lang="en-US" smtClean="0"/>
          </a:p>
          <a:p>
            <a:pPr eaLnBrk="1" hangingPunct="1"/>
            <a:r>
              <a:rPr lang="en-US" smtClean="0"/>
              <a:t>Without reification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33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6BD5C54-14B0-452D-9873-791AF8A72C05}" type="slidenum">
              <a:rPr lang="en-US" smtClean="0"/>
              <a:pPr/>
              <a:t>34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Both refer to events in the past, but representing them in the same way seems wrong</a:t>
            </a:r>
          </a:p>
          <a:p>
            <a:pPr eaLnBrk="1" hangingPunct="1"/>
            <a:r>
              <a:rPr lang="en-US" smtClean="0"/>
              <a:t>The second example seems to have another unnamed event lurking in the</a:t>
            </a:r>
          </a:p>
          <a:p>
            <a:pPr eaLnBrk="1" hangingPunct="1"/>
            <a:r>
              <a:rPr lang="en-US" smtClean="0"/>
              <a:t>background (e.g., Flight 1902 had already arrived late </a:t>
            </a:r>
            <a:r>
              <a:rPr lang="en-US" i="1" smtClean="0"/>
              <a:t>when </a:t>
            </a:r>
            <a:r>
              <a:rPr lang="en-US" smtClean="0"/>
              <a:t>something else happened).</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3E9D63E-57CD-48CF-844F-F862C5833BF1}" type="slidenum">
              <a:rPr lang="en-US" smtClean="0"/>
              <a:pPr/>
              <a:t>35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t>In a simple temporal scheme the current moment in time is equated with the time of</a:t>
            </a:r>
            <a:r>
              <a:rPr lang="en-US" baseline="0" dirty="0" smtClean="0"/>
              <a:t> the utterance and it is used as a reference point for when the event occurred (before , at, or after). In </a:t>
            </a:r>
            <a:r>
              <a:rPr lang="en-US" baseline="0" dirty="0" err="1" smtClean="0"/>
              <a:t>Reichenbach</a:t>
            </a:r>
            <a:r>
              <a:rPr lang="en-US" baseline="0" dirty="0" smtClean="0"/>
              <a:t> the notion of reference point is separated from the utterance and the event points</a:t>
            </a:r>
          </a:p>
          <a:p>
            <a:pPr eaLnBrk="1" hangingPunct="1"/>
            <a:endParaRPr lang="en-US" dirty="0" smtClean="0"/>
          </a:p>
          <a:p>
            <a:pPr eaLnBrk="1" hangingPunct="1"/>
            <a:r>
              <a:rPr lang="en-US" dirty="0" smtClean="0"/>
              <a:t>I had eaten</a:t>
            </a:r>
          </a:p>
          <a:p>
            <a:pPr eaLnBrk="1" hangingPunct="1"/>
            <a:r>
              <a:rPr lang="en-US" dirty="0" smtClean="0"/>
              <a:t>_____________</a:t>
            </a:r>
          </a:p>
          <a:p>
            <a:pPr eaLnBrk="1" hangingPunct="1"/>
            <a:r>
              <a:rPr lang="en-US" dirty="0" smtClean="0"/>
              <a:t>|       |          |</a:t>
            </a:r>
          </a:p>
          <a:p>
            <a:pPr eaLnBrk="1" hangingPunct="1"/>
            <a:r>
              <a:rPr lang="en-US" dirty="0" smtClean="0"/>
              <a:t>E      R          U</a:t>
            </a:r>
          </a:p>
          <a:p>
            <a:pPr eaLnBrk="1" hangingPunct="1"/>
            <a:endParaRPr lang="en-US" dirty="0" smtClean="0"/>
          </a:p>
          <a:p>
            <a:pPr eaLnBrk="1" hangingPunct="1"/>
            <a:r>
              <a:rPr lang="en-US" dirty="0" smtClean="0"/>
              <a:t>I ate</a:t>
            </a:r>
          </a:p>
          <a:p>
            <a:pPr eaLnBrk="1" hangingPunct="1"/>
            <a:r>
              <a:rPr lang="en-US" dirty="0" smtClean="0"/>
              <a:t>_____________</a:t>
            </a:r>
          </a:p>
          <a:p>
            <a:pPr eaLnBrk="1" hangingPunct="1"/>
            <a:r>
              <a:rPr lang="en-US" dirty="0" smtClean="0"/>
              <a:t>|                |</a:t>
            </a:r>
          </a:p>
          <a:p>
            <a:pPr eaLnBrk="1" hangingPunct="1"/>
            <a:r>
              <a:rPr lang="en-US" dirty="0" smtClean="0"/>
              <a:t>E ,R            U</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F9A40BF-8B1B-4255-B1B0-48FDB3C2BCB6}" type="slidenum">
              <a:rPr lang="en-US" smtClean="0"/>
              <a:pPr/>
              <a:t>36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38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Can we meet on </a:t>
            </a:r>
            <a:r>
              <a:rPr lang="en-US" dirty="0" err="1" smtClean="0"/>
              <a:t>tue</a:t>
            </a:r>
            <a:r>
              <a:rPr lang="en-US" dirty="0" smtClean="0"/>
              <a:t>?</a:t>
            </a:r>
          </a:p>
          <a:p>
            <a:pPr eaLnBrk="1" hangingPunct="1"/>
            <a:r>
              <a:rPr lang="en-US" dirty="0" smtClean="0"/>
              <a:t>I am going to SFU on Tue.</a:t>
            </a:r>
          </a:p>
          <a:p>
            <a:pPr eaLnBrk="1" hangingPunct="1"/>
            <a:endParaRPr lang="en-US" dirty="0" smtClean="0"/>
          </a:p>
          <a:p>
            <a:pPr eaLnBrk="1" hangingPunct="1"/>
            <a:r>
              <a:rPr lang="en-US" dirty="0" smtClean="0"/>
              <a:t>What time is it?</a:t>
            </a:r>
          </a:p>
          <a:p>
            <a:pPr eaLnBrk="1" hangingPunct="1"/>
            <a:r>
              <a:rPr lang="en-US" dirty="0" smtClean="0"/>
              <a:t>The garbage truck just left.</a:t>
            </a:r>
          </a:p>
          <a:p>
            <a:pPr eaLnBrk="1" hangingPunct="1"/>
            <a:endParaRPr lang="en-US" dirty="0" smtClean="0"/>
          </a:p>
          <a:p>
            <a:pPr eaLnBrk="1" hangingPunct="1"/>
            <a:r>
              <a:rPr lang="en-US" dirty="0" smtClean="0"/>
              <a:t>Context. Mutual knowledge, physical context</a:t>
            </a:r>
          </a:p>
          <a:p>
            <a:pPr eaLnBrk="1" hangingPunct="1"/>
            <a:r>
              <a:rPr lang="en-US" dirty="0" smtClean="0"/>
              <a:t>Has Mary left?</a:t>
            </a:r>
          </a:p>
          <a:p>
            <a:pPr eaLnBrk="1" hangingPunct="1"/>
            <a:endParaRPr lang="en-US" dirty="0" smtClean="0"/>
          </a:p>
          <a:p>
            <a:pPr eaLnBrk="1" hangingPunct="1"/>
            <a:r>
              <a:rPr lang="en-US" dirty="0" smtClean="0"/>
              <a:t>Semantic analysis is the process of taking in some linguistic input and assigning a meaning representation to it.</a:t>
            </a:r>
          </a:p>
          <a:p>
            <a:pPr lvl="1" eaLnBrk="1" hangingPunct="1"/>
            <a:r>
              <a:rPr lang="en-US" dirty="0" smtClean="0"/>
              <a:t>There a lot of different ways to do this that make more or less (or no) use of syntax</a:t>
            </a:r>
          </a:p>
          <a:p>
            <a:pPr lvl="1" eaLnBrk="1" hangingPunct="1"/>
            <a:r>
              <a:rPr lang="en-US" dirty="0" smtClean="0"/>
              <a:t>We’re going to start with the idea that syntax does matter</a:t>
            </a:r>
          </a:p>
          <a:p>
            <a:pPr lvl="2" eaLnBrk="1" hangingPunct="1"/>
            <a:r>
              <a:rPr lang="en-US" dirty="0" smtClean="0"/>
              <a:t>The compositional rule-to-rule approach</a:t>
            </a:r>
          </a:p>
          <a:p>
            <a:pPr eaLnBrk="1" hangingPunct="1"/>
            <a:r>
              <a:rPr lang="en-US" dirty="0" smtClean="0"/>
              <a:t>MOTIVATIONs </a:t>
            </a:r>
          </a:p>
          <a:p>
            <a:pPr eaLnBrk="1" hangingPunct="1"/>
            <a:r>
              <a:rPr lang="en-US" dirty="0" smtClean="0"/>
              <a:t>-for some applications it is enough (e.g., question answering)</a:t>
            </a:r>
          </a:p>
          <a:p>
            <a:pPr eaLnBrk="1" hangingPunct="1"/>
            <a:r>
              <a:rPr lang="en-US" dirty="0" smtClean="0"/>
              <a:t>- Produce input for further analysis (processing extended discourses and dialogs)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39</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40</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A restaurant close to the Ocean serves the food I like most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E2D5A95-50B2-4724-B700-04C46042944E}" type="slidenum">
              <a:rPr lang="en-US" smtClean="0"/>
              <a:pPr/>
              <a:t>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No only the key ones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41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We’ll accomplish this by attaching semantic formation rules to our syntactic CFG rules</a:t>
            </a:r>
          </a:p>
          <a:p>
            <a:pPr eaLnBrk="1" hangingPunct="1"/>
            <a:r>
              <a:rPr lang="en-US" smtClean="0"/>
              <a:t>This should be read as the semantics we attach to A can be computed from </a:t>
            </a:r>
          </a:p>
          <a:p>
            <a:pPr eaLnBrk="1" hangingPunct="1"/>
            <a:r>
              <a:rPr lang="en-US" smtClean="0"/>
              <a:t>some function applied to the semantics of A’s parts.</a:t>
            </a:r>
          </a:p>
          <a:p>
            <a:pPr eaLnBrk="1" hangingPunct="1"/>
            <a:r>
              <a:rPr lang="en-US" smtClean="0"/>
              <a:t>As we’ll see the class of actions performed by </a:t>
            </a:r>
            <a:r>
              <a:rPr lang="en-US" i="1" smtClean="0"/>
              <a:t>f</a:t>
            </a:r>
            <a:r>
              <a:rPr lang="en-US" smtClean="0"/>
              <a:t> in the following rule can be quite restricted.</a:t>
            </a:r>
          </a:p>
          <a:p>
            <a:pPr eaLnBrk="1" hangingPunct="1">
              <a:buFontTx/>
              <a:buChar char="•"/>
            </a:pPr>
            <a:r>
              <a:rPr lang="en-US" smtClean="0"/>
              <a:t>What does it mean for a syntactic constituent to have a meaning?</a:t>
            </a:r>
          </a:p>
          <a:p>
            <a:pPr eaLnBrk="1" hangingPunct="1"/>
            <a:r>
              <a:rPr lang="en-US" i="1" smtClean="0"/>
              <a:t>• </a:t>
            </a:r>
            <a:r>
              <a:rPr lang="en-US" smtClean="0"/>
              <a:t>What do these meanings have to be like so that they can be composed into</a:t>
            </a:r>
          </a:p>
          <a:p>
            <a:pPr eaLnBrk="1" hangingPunct="1"/>
            <a:r>
              <a:rPr lang="en-US" smtClean="0"/>
              <a:t>larger meanings?</a:t>
            </a:r>
          </a:p>
          <a:p>
            <a:pPr eaLnBrk="1" hangingPunct="1"/>
            <a:endParaRPr lang="en-US" smtClean="0"/>
          </a:p>
          <a:p>
            <a:pPr eaLnBrk="1" hangingPunct="1"/>
            <a:r>
              <a:rPr lang="en-US" smtClean="0"/>
              <a:t>Parallel development in programming languages… essentially identical compositional techniques</a:t>
            </a:r>
          </a:p>
          <a:p>
            <a:pPr eaLnBrk="1" hangingPunct="1"/>
            <a:r>
              <a:rPr lang="en-US" smtClean="0"/>
              <a:t>for the design of compilers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42</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Extend syntax of FOL</a:t>
            </a:r>
          </a:p>
          <a:p>
            <a:pPr eaLnBrk="1" hangingPunct="1"/>
            <a:r>
              <a:rPr lang="en-US" smtClean="0"/>
              <a:t>The state of something satisfying the P predicate</a:t>
            </a:r>
          </a:p>
          <a:p>
            <a:pPr eaLnBrk="1" hangingPunct="1"/>
            <a:r>
              <a:rPr lang="en-US" sz="1400" smtClean="0"/>
              <a:t>Allow those variables to be bound by treating the lambda form as a function with formal arguments</a:t>
            </a:r>
          </a:p>
          <a:p>
            <a:pPr eaLnBrk="1" hangingPunct="1"/>
            <a:endParaRPr lang="en-US" smtClean="0"/>
          </a:p>
          <a:p>
            <a:pPr eaLnBrk="1" hangingPunct="1"/>
            <a:r>
              <a:rPr lang="en-US" smtClean="0"/>
              <a:t>Lambda-reduction</a:t>
            </a:r>
          </a:p>
          <a:p>
            <a:pPr eaLnBrk="1" hangingPunct="1"/>
            <a:r>
              <a:rPr lang="en-US" smtClean="0"/>
              <a:t>you can apply the lambda expression to logical terms and create new FOPC expressions in which the occurrences of the variable are bound to the argument</a:t>
            </a:r>
          </a:p>
          <a:p>
            <a:pPr eaLnBrk="1" hangingPunct="1"/>
            <a:r>
              <a:rPr lang="en-US" smtClean="0"/>
              <a:t>more than one variable: an application returns a reduced lambda exp.</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43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Concrete entities are represented by FOPC constants</a:t>
            </a:r>
          </a:p>
          <a:p>
            <a:pPr eaLnBrk="1" hangingPunct="1"/>
            <a:endParaRPr lang="en-US" smtClean="0"/>
          </a:p>
          <a:p>
            <a:pPr eaLnBrk="1" hangingPunct="1"/>
            <a:r>
              <a:rPr lang="en-US" sz="1400" smtClean="0">
                <a:solidFill>
                  <a:schemeClr val="accent2"/>
                </a:solidFill>
              </a:rPr>
              <a:t>These attachments consist of assigning constants and copying from daugthers up to mothers.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44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smtClean="0">
                <a:solidFill>
                  <a:schemeClr val="accent2"/>
                </a:solidFill>
                <a:latin typeface="Comic Sans MS" pitchFamily="66" charset="0"/>
              </a:rPr>
              <a:t>These consist of taking the semantics attached to one daughter and applying </a:t>
            </a:r>
          </a:p>
          <a:p>
            <a:pPr eaLnBrk="1" hangingPunct="1">
              <a:spcBef>
                <a:spcPct val="0"/>
              </a:spcBef>
            </a:pPr>
            <a:r>
              <a:rPr lang="en-US" sz="2800" smtClean="0">
                <a:solidFill>
                  <a:schemeClr val="accent2"/>
                </a:solidFill>
                <a:latin typeface="Comic Sans MS" pitchFamily="66" charset="0"/>
              </a:rPr>
              <a:t>it as a function to the semantics of the other daughters.</a:t>
            </a:r>
            <a:endParaRPr lang="en-US" sz="2800" smtClean="0">
              <a:solidFill>
                <a:srgbClr val="A50021"/>
              </a:solidFill>
              <a:latin typeface="Comic Sans MS" pitchFamily="66" charset="0"/>
            </a:endParaRPr>
          </a:p>
          <a:p>
            <a:pPr eaLnBrk="1" hangingPunct="1"/>
            <a:endParaRPr lang="en-C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45</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Each node in a tree corresponds to a rule in the grammar</a:t>
            </a:r>
          </a:p>
          <a:p>
            <a:pPr eaLnBrk="1" hangingPunct="1"/>
            <a:r>
              <a:rPr lang="en-US" smtClean="0"/>
              <a:t>Each grammar rule has a semantic rule associated with it that specifies how the semantics </a:t>
            </a:r>
          </a:p>
          <a:p>
            <a:pPr eaLnBrk="1" hangingPunct="1"/>
            <a:r>
              <a:rPr lang="en-US" smtClean="0"/>
              <a:t>of the RHS of that rule can be computed from the semantics of its daughters.</a:t>
            </a:r>
          </a:p>
          <a:p>
            <a:pPr eaLnBrk="1" hangingPunct="1"/>
            <a:endParaRPr lang="en-US" smtClean="0"/>
          </a:p>
          <a:p>
            <a:pPr eaLnBrk="1" hangingPunct="1"/>
            <a:r>
              <a:rPr lang="en-US" smtClean="0"/>
              <a:t>Strong Compositionality :The semantics of the whole is derived </a:t>
            </a:r>
            <a:r>
              <a:rPr lang="en-US" smtClean="0">
                <a:solidFill>
                  <a:srgbClr val="A50021"/>
                </a:solidFill>
              </a:rPr>
              <a:t>solely</a:t>
            </a:r>
            <a:r>
              <a:rPr lang="en-US" smtClean="0"/>
              <a:t> from the semantics of the parts.</a:t>
            </a:r>
          </a:p>
          <a:p>
            <a:pPr eaLnBrk="1" hangingPunct="1"/>
            <a:r>
              <a:rPr lang="en-US" smtClean="0"/>
              <a:t>	(i.e. we ignore what’s going on in other parts of the tree).</a:t>
            </a:r>
          </a:p>
          <a:p>
            <a:pPr eaLnBrk="1" hangingPunct="1"/>
            <a:endParaRPr lang="en-C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46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69B5516-8538-48AD-A095-0FEAE6B0477F}" type="slidenum">
              <a:rPr lang="en-US" smtClean="0"/>
              <a:pPr/>
              <a:t>47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CA" smtClean="0"/>
              <a:t>Corporation/Car as person. (“Google is not scared by MS”)/(“my car is thirsty”)</a:t>
            </a:r>
          </a:p>
          <a:p>
            <a:pPr eaLnBrk="1" hangingPunct="1"/>
            <a:r>
              <a:rPr lang="en-CA" smtClean="0"/>
              <a:t>Metonymy (refer to an object by naming some closely related obj) “ He likes Joyce” (author for author’s work)</a:t>
            </a:r>
          </a:p>
          <a:p>
            <a:pPr eaLnBrk="1" hangingPunct="1"/>
            <a:r>
              <a:rPr lang="en-CA" smtClean="0"/>
              <a:t>“The white house did not like her comment”</a:t>
            </a:r>
          </a:p>
          <a:p>
            <a:pPr eaLnBrk="1" hangingPunct="1"/>
            <a:r>
              <a:rPr lang="en-US" smtClean="0">
                <a:hlinkClick r:id="rId3"/>
              </a:rPr>
              <a:t>IRONIC </a:t>
            </a:r>
            <a:r>
              <a:rPr lang="en-US" smtClean="0"/>
              <a:t>implies an attempt to be amusing or provocative by saying usually the opposite of what is meant </a:t>
            </a:r>
          </a:p>
          <a:p>
            <a:pPr eaLnBrk="1" hangingPunct="1"/>
            <a:r>
              <a:rPr lang="en-US" smtClean="0"/>
              <a:t>&lt;made the </a:t>
            </a:r>
            <a:r>
              <a:rPr lang="en-US" i="1" smtClean="0"/>
              <a:t>ironic </a:t>
            </a:r>
            <a:r>
              <a:rPr lang="en-US" smtClean="0"/>
              <a:t>observation that the government could always be trusted </a:t>
            </a:r>
          </a:p>
          <a:p>
            <a:pPr eaLnBrk="1" hangingPunct="1"/>
            <a:r>
              <a:rPr lang="en-US" smtClean="0">
                <a:hlinkClick r:id="rId4"/>
              </a:rPr>
              <a:t>SARCASTIC </a:t>
            </a:r>
            <a:r>
              <a:rPr lang="en-US" smtClean="0"/>
              <a:t>implies an intentional inflicting of pain by deriding, taunting, or ridiculing </a:t>
            </a:r>
          </a:p>
          <a:p>
            <a:pPr eaLnBrk="1" hangingPunct="1"/>
            <a:r>
              <a:rPr lang="en-US" smtClean="0"/>
              <a:t>&lt;a critic famous mainly for his </a:t>
            </a:r>
            <a:r>
              <a:rPr lang="en-US" i="1" smtClean="0"/>
              <a:t>sarcastic </a:t>
            </a:r>
            <a:r>
              <a:rPr lang="en-US" smtClean="0"/>
              <a:t>remarks&gt;. </a:t>
            </a:r>
            <a:endParaRPr lang="en-CA" smtClean="0"/>
          </a:p>
          <a:p>
            <a:pPr eaLnBrk="1" hangingPunct="1"/>
            <a:endParaRPr lang="en-C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DD88776-DAE7-437A-AEC3-6FAE5955B96C}" type="slidenum">
              <a:rPr lang="en-US" smtClean="0"/>
              <a:pPr/>
              <a:t>48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Buy the farm - meaning to die </a:t>
            </a:r>
          </a:p>
          <a:p>
            <a:pPr eaLnBrk="1" hangingPunct="1"/>
            <a:r>
              <a:rPr lang="en-US" smtClean="0"/>
              <a:t>Bite the bullet - To adjust to unpleasant circumstances </a:t>
            </a:r>
            <a:endParaRPr lang="en-CA"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C6B5C38-8189-472F-BACE-97A0917D125A}" type="slidenum">
              <a:rPr lang="en-US" smtClean="0"/>
              <a:pPr/>
              <a:t>49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Describing this particular construction</a:t>
            </a:r>
          </a:p>
          <a:p>
            <a:pPr lvl="1" eaLnBrk="1" hangingPunct="1"/>
            <a:r>
              <a:rPr lang="en-US" smtClean="0"/>
              <a:t>A fixed phrase with a particular meaning</a:t>
            </a:r>
          </a:p>
          <a:p>
            <a:pPr lvl="1" eaLnBrk="1" hangingPunct="1"/>
            <a:r>
              <a:rPr lang="en-US" smtClean="0"/>
              <a:t>A syntactically and lexically flexible phrase with a particular meaning</a:t>
            </a:r>
          </a:p>
          <a:p>
            <a:pPr lvl="1" eaLnBrk="1" hangingPunct="1"/>
            <a:r>
              <a:rPr lang="en-US" smtClean="0"/>
              <a:t>A syntactically and lexically flexible phrase with a partially compositional meaning</a:t>
            </a:r>
          </a:p>
          <a:p>
            <a:pPr lvl="1" eaLnBrk="1" hangingPunct="1"/>
            <a:endParaRPr lang="en-US" smtClean="0"/>
          </a:p>
          <a:p>
            <a:pPr eaLnBrk="1" hangingPunct="1"/>
            <a:r>
              <a:rPr lang="en-US" smtClean="0"/>
              <a:t>How about</a:t>
            </a:r>
          </a:p>
          <a:p>
            <a:pPr lvl="1" eaLnBrk="1" hangingPunct="1"/>
            <a:r>
              <a:rPr lang="en-US" smtClean="0">
                <a:solidFill>
                  <a:srgbClr val="008000"/>
                </a:solidFill>
              </a:rPr>
              <a:t>That’s just the iceberg’s tip.</a:t>
            </a:r>
          </a:p>
          <a:p>
            <a:pPr lvl="1"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03EA3FC-C568-451B-821B-A4555A746F29}" type="slidenum">
              <a:rPr lang="en-US" smtClean="0"/>
              <a:pPr/>
              <a:t>50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Describing this particular construction</a:t>
            </a:r>
          </a:p>
          <a:p>
            <a:pPr lvl="1" eaLnBrk="1" hangingPunct="1"/>
            <a:r>
              <a:rPr lang="en-US" smtClean="0"/>
              <a:t>A fixed phrase with a particular meaning</a:t>
            </a:r>
          </a:p>
          <a:p>
            <a:pPr lvl="1" eaLnBrk="1" hangingPunct="1"/>
            <a:r>
              <a:rPr lang="en-US" smtClean="0"/>
              <a:t>A syntactically and lexically flexible phrase with a particular meaning</a:t>
            </a:r>
          </a:p>
          <a:p>
            <a:pPr lvl="1" eaLnBrk="1" hangingPunct="1"/>
            <a:r>
              <a:rPr lang="en-US" smtClean="0"/>
              <a:t>A syntactically and lexically flexible phrase with a partially compositional meaning</a:t>
            </a:r>
          </a:p>
          <a:p>
            <a:pPr lvl="1" eaLnBrk="1" hangingPunct="1"/>
            <a:endParaRPr lang="en-US" smtClean="0"/>
          </a:p>
          <a:p>
            <a:pPr eaLnBrk="1" hangingPunct="1"/>
            <a:r>
              <a:rPr lang="en-US" smtClean="0"/>
              <a:t>How about</a:t>
            </a:r>
          </a:p>
          <a:p>
            <a:pPr lvl="1" eaLnBrk="1" hangingPunct="1"/>
            <a:r>
              <a:rPr lang="en-US" smtClean="0">
                <a:solidFill>
                  <a:srgbClr val="008000"/>
                </a:solidFill>
              </a:rPr>
              <a:t>That’s just the iceberg’s tip.</a:t>
            </a:r>
          </a:p>
          <a:p>
            <a:pPr eaLnBrk="1" hangingPunct="1"/>
            <a:r>
              <a:rPr lang="en-US" smtClean="0"/>
              <a:t>Syntax and semantics aren’t separable in the way that we’ve been assuming</a:t>
            </a:r>
          </a:p>
          <a:p>
            <a:pPr eaLnBrk="1" hangingPunct="1"/>
            <a:r>
              <a:rPr lang="en-US" smtClean="0"/>
              <a:t>Grammars contain form-meaning pairings that vary in the degree to which the meaning of a constituent (and what constitutes a constituent) can be computed from the meanings of the parts.</a:t>
            </a:r>
            <a:endParaRPr lang="en-US" smtClean="0">
              <a:solidFill>
                <a:srgbClr val="008000"/>
              </a:solidFill>
            </a:endParaRPr>
          </a:p>
          <a:p>
            <a:pPr lvl="1"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0153530-8F4E-4380-8C1E-C8D50D6AF791}" type="slidenum">
              <a:rPr lang="en-US" smtClean="0"/>
              <a:pPr/>
              <a:t>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(but for other phrases can be more complicated and somewhat controversial)</a:t>
            </a:r>
          </a:p>
          <a:p>
            <a:pPr eaLnBrk="1" hangingPunct="1"/>
            <a:r>
              <a:rPr lang="en-US" smtClean="0"/>
              <a:t>Should the complementizer TO  or the verb be the head of an infinite VP?</a:t>
            </a:r>
          </a:p>
          <a:p>
            <a:pPr eaLnBrk="1" hangingPunct="1"/>
            <a:r>
              <a:rPr lang="en-US" smtClean="0"/>
              <a:t>Most linguistic theories of syntax of syntax generally include a component that defines heads.</a:t>
            </a:r>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0C612F3-8C4C-40B6-AAF8-B4AD0399BB48}" type="slidenum">
              <a:rPr lang="en-US" smtClean="0"/>
              <a:pPr/>
              <a:t>51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spcBef>
                <a:spcPts val="500"/>
              </a:spcBef>
              <a:spcAft>
                <a:spcPts val="500"/>
              </a:spcAft>
            </a:pPr>
            <a:r>
              <a:rPr lang="en-US" smtClean="0"/>
              <a:t>The Core Language Engine</a:t>
            </a:r>
          </a:p>
          <a:p>
            <a:pPr eaLnBrk="1" hangingPunct="1">
              <a:spcBef>
                <a:spcPts val="500"/>
              </a:spcBef>
              <a:spcAft>
                <a:spcPts val="500"/>
              </a:spcAft>
            </a:pPr>
            <a:r>
              <a:rPr lang="en-US" smtClean="0"/>
              <a:t>Edited by </a:t>
            </a:r>
            <a:r>
              <a:rPr lang="en-US" u="sng" smtClean="0">
                <a:solidFill>
                  <a:srgbClr val="0000FF"/>
                </a:solidFill>
                <a:hlinkClick r:id="rId3" action="ppaction://hlinkfile"/>
              </a:rPr>
              <a:t>Hiyan Alshawi</a:t>
            </a:r>
            <a:endParaRPr lang="en-US" smtClean="0"/>
          </a:p>
          <a:p>
            <a:pPr eaLnBrk="1" hangingPunct="1">
              <a:spcBef>
                <a:spcPts val="500"/>
              </a:spcBef>
              <a:spcAft>
                <a:spcPts val="500"/>
              </a:spcAft>
            </a:pPr>
            <a:r>
              <a:rPr lang="en-US" i="1" smtClean="0"/>
              <a:t>The Core Language Engine </a:t>
            </a:r>
            <a:r>
              <a:rPr lang="en-US" smtClean="0"/>
              <a:t>presents the theoretical and engineering advances embodied in one of the most </a:t>
            </a:r>
          </a:p>
          <a:p>
            <a:pPr eaLnBrk="1" hangingPunct="1">
              <a:spcBef>
                <a:spcPts val="500"/>
              </a:spcBef>
              <a:spcAft>
                <a:spcPts val="500"/>
              </a:spcAft>
            </a:pPr>
            <a:r>
              <a:rPr lang="en-US" smtClean="0"/>
              <a:t>comprehensive natural language processing systems designed to date. Recent research results from different </a:t>
            </a:r>
          </a:p>
          <a:p>
            <a:pPr eaLnBrk="1" hangingPunct="1">
              <a:spcBef>
                <a:spcPts val="500"/>
              </a:spcBef>
              <a:spcAft>
                <a:spcPts val="500"/>
              </a:spcAft>
            </a:pPr>
            <a:r>
              <a:rPr lang="en-US" smtClean="0"/>
              <a:t>areas of computational linguistics are integrated into a single elegant design with potential for application to </a:t>
            </a:r>
          </a:p>
          <a:p>
            <a:pPr eaLnBrk="1" hangingPunct="1">
              <a:spcBef>
                <a:spcPts val="500"/>
              </a:spcBef>
              <a:spcAft>
                <a:spcPts val="500"/>
              </a:spcAft>
            </a:pPr>
            <a:r>
              <a:rPr lang="en-US" smtClean="0"/>
              <a:t>tasks ranging from machine translation to information system interfaces.</a:t>
            </a:r>
            <a:br>
              <a:rPr lang="en-US" smtClean="0"/>
            </a:br>
            <a:r>
              <a:rPr lang="en-US" smtClean="0"/>
              <a:t/>
            </a:r>
            <a:br>
              <a:rPr lang="en-US" smtClean="0"/>
            </a:br>
            <a:r>
              <a:rPr lang="en-US" smtClean="0"/>
              <a:t>Bridging the gap between theoretical and implementation oriented literature,</a:t>
            </a:r>
            <a:r>
              <a:rPr lang="en-US" i="1" smtClean="0"/>
              <a:t> The Core Language Engine</a:t>
            </a:r>
          </a:p>
          <a:p>
            <a:pPr eaLnBrk="1" hangingPunct="1">
              <a:spcBef>
                <a:spcPts val="500"/>
              </a:spcBef>
              <a:spcAft>
                <a:spcPts val="500"/>
              </a:spcAft>
            </a:pPr>
            <a:r>
              <a:rPr lang="en-US" i="1" smtClean="0"/>
              <a:t> </a:t>
            </a:r>
            <a:r>
              <a:rPr lang="en-US" smtClean="0"/>
              <a:t>describes novel analyses and techniques developed by the contributors at SRI International's Cambridge </a:t>
            </a:r>
          </a:p>
          <a:p>
            <a:pPr eaLnBrk="1" hangingPunct="1">
              <a:spcBef>
                <a:spcPts val="500"/>
              </a:spcBef>
              <a:spcAft>
                <a:spcPts val="500"/>
              </a:spcAft>
            </a:pPr>
            <a:r>
              <a:rPr lang="en-US" smtClean="0"/>
              <a:t>Computer Science Research Centre. It spans topics that include a wide-coverage unification grammar </a:t>
            </a:r>
          </a:p>
          <a:p>
            <a:pPr eaLnBrk="1" hangingPunct="1">
              <a:spcBef>
                <a:spcPts val="500"/>
              </a:spcBef>
              <a:spcAft>
                <a:spcPts val="500"/>
              </a:spcAft>
            </a:pPr>
            <a:r>
              <a:rPr lang="en-US" smtClean="0"/>
              <a:t>for English syntax and semantics, context-dependent and contextually disambiguated logical form</a:t>
            </a:r>
          </a:p>
          <a:p>
            <a:pPr eaLnBrk="1" hangingPunct="1">
              <a:spcBef>
                <a:spcPts val="500"/>
              </a:spcBef>
              <a:spcAft>
                <a:spcPts val="500"/>
              </a:spcAft>
            </a:pPr>
            <a:r>
              <a:rPr lang="en-US" smtClean="0"/>
              <a:t> representations, interactive translation, efficient algorithms for parsing and generation, and </a:t>
            </a:r>
          </a:p>
          <a:p>
            <a:pPr eaLnBrk="1" hangingPunct="1">
              <a:spcBef>
                <a:spcPts val="500"/>
              </a:spcBef>
              <a:spcAft>
                <a:spcPts val="500"/>
              </a:spcAft>
            </a:pPr>
            <a:r>
              <a:rPr lang="en-US" smtClean="0"/>
              <a:t>mechanisms for quantifier scoping, reference resolution, and lexical acquisition.</a:t>
            </a:r>
            <a:br>
              <a:rPr lang="en-US" smtClean="0"/>
            </a:br>
            <a:r>
              <a:rPr lang="en-US" smtClean="0"/>
              <a:t/>
            </a:r>
            <a:br>
              <a:rPr lang="en-US" smtClean="0"/>
            </a:br>
            <a:r>
              <a:rPr lang="en-US" smtClean="0"/>
              <a:t>Hiyan Alshawi is Senior Computer Scientist at SRI International, Cambridge, England. </a:t>
            </a:r>
          </a:p>
          <a:p>
            <a:pPr lvl="1" eaLnBrk="1" hangingPunct="1">
              <a:spcBef>
                <a:spcPts val="500"/>
              </a:spcBef>
              <a:spcAft>
                <a:spcPts val="500"/>
              </a:spcAft>
            </a:pPr>
            <a:r>
              <a:rPr lang="en-US" smtClean="0"/>
              <a:t/>
            </a:r>
            <a:br>
              <a:rPr lang="en-US" smtClean="0"/>
            </a:br>
            <a:r>
              <a:rPr lang="en-US" smtClean="0"/>
              <a:t/>
            </a:r>
            <a:br>
              <a:rPr lang="en-US" smtClean="0"/>
            </a:br>
            <a:r>
              <a:rPr lang="en-US" b="1" smtClean="0"/>
              <a:t>Contents: </a:t>
            </a:r>
            <a:r>
              <a:rPr lang="en-US" smtClean="0"/>
              <a:t>Introduction to the CLE. Logical Forms. Categories and Rules. Unification Based Syntactic Analysis. Semantic Rules for English. Lexical Analysis. Syntactic and Semantic Processing. Quantifier Scoping. Sortal Restrictions. Resolving Quasi Logical Forms. Lexical Acquisition. The CLE in Application Development. Ellipsis, Comparatives, and Generation. Swedish-English QLF Translation. </a:t>
            </a:r>
          </a:p>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B13649A-A5C4-463C-96A3-D3E62B64D1B0}" type="slidenum">
              <a:rPr lang="en-US" smtClean="0"/>
              <a:pPr/>
              <a:t>52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New edition</a:t>
            </a:r>
          </a:p>
          <a:p>
            <a:pPr eaLnBrk="1" hangingPunct="1"/>
            <a:r>
              <a:rPr lang="en-US" smtClean="0"/>
              <a:t>“Every restaurant closed”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87DB85E-4751-4079-8FFF-35F4DDC01BFE}" type="slidenum">
              <a:rPr lang="en-US" smtClean="0"/>
              <a:pPr/>
              <a:t>53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The introduction of lambda-exps and complex terms was motivated by the gap between the syntax</a:t>
            </a:r>
          </a:p>
          <a:p>
            <a:pPr eaLnBrk="1" hangingPunct="1"/>
            <a:r>
              <a:rPr lang="en-US" smtClean="0"/>
              <a:t>Of FOPC and the syntax of English</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A3C6882-648F-4F77-A5E0-37F6486ACF7E}" type="slidenum">
              <a:rPr lang="en-US" smtClean="0"/>
              <a:pPr/>
              <a:t>54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spcBef>
                <a:spcPct val="20000"/>
              </a:spcBef>
              <a:buFontTx/>
              <a:buChar char="•"/>
            </a:pPr>
            <a:r>
              <a:rPr lang="en-US" sz="2800" b="1" smtClean="0">
                <a:latin typeface="Comic Sans MS" pitchFamily="66" charset="0"/>
              </a:rPr>
              <a:t>As constituents are completed and entered into the table, we compute their semantics.</a:t>
            </a:r>
          </a:p>
          <a:p>
            <a:pPr lvl="1" eaLnBrk="1" hangingPunct="1">
              <a:spcBef>
                <a:spcPct val="20000"/>
              </a:spcBef>
              <a:buFontTx/>
              <a:buChar char="–"/>
            </a:pPr>
            <a:r>
              <a:rPr lang="en-US" sz="2800" smtClean="0">
                <a:latin typeface="Comic Sans MS" pitchFamily="66" charset="0"/>
              </a:rPr>
              <a:t>If they’re complete, we have their parts.</a:t>
            </a:r>
          </a:p>
          <a:p>
            <a:pPr lvl="1" eaLnBrk="1" hangingPunct="1">
              <a:spcBef>
                <a:spcPct val="20000"/>
              </a:spcBef>
              <a:buFontTx/>
              <a:buChar char="–"/>
            </a:pPr>
            <a:r>
              <a:rPr lang="en-US" sz="2800" smtClean="0">
                <a:latin typeface="Comic Sans MS" pitchFamily="66" charset="0"/>
              </a:rPr>
              <a:t>If we have their parts we have the semantics for the parts…</a:t>
            </a:r>
          </a:p>
          <a:p>
            <a:pPr lvl="1" eaLnBrk="1" hangingPunct="1">
              <a:spcBef>
                <a:spcPct val="20000"/>
              </a:spcBef>
              <a:buFontTx/>
              <a:buChar char="–"/>
            </a:pPr>
            <a:r>
              <a:rPr lang="en-US" sz="2800" smtClean="0">
                <a:latin typeface="Comic Sans MS" pitchFamily="66" charset="0"/>
              </a:rPr>
              <a:t>Therefore we can compute the semantics of the newly completed constituent.</a:t>
            </a:r>
          </a:p>
          <a:p>
            <a:pPr eaLnBrk="1" hangingPunct="1"/>
            <a:endParaRPr lang="en-CA"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D33B005-24B1-468E-8175-A4FB1FECEFE5}" type="slidenum">
              <a:rPr lang="en-US" smtClean="0"/>
              <a:pPr/>
              <a:t>55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z="1000" smtClean="0"/>
              <a:t>Integration semantic analysis into the parser as its running…</a:t>
            </a:r>
          </a:p>
          <a:p>
            <a:pPr eaLnBrk="1" hangingPunct="1"/>
            <a:r>
              <a:rPr lang="en-US" sz="1000" smtClean="0">
                <a:solidFill>
                  <a:srgbClr val="008000"/>
                </a:solidFill>
              </a:rPr>
              <a:t>You can use semantic constraints to cut off parses that make no sense</a:t>
            </a:r>
            <a:r>
              <a:rPr lang="en-US" sz="1000" smtClean="0"/>
              <a:t> From BERP</a:t>
            </a:r>
          </a:p>
          <a:p>
            <a:pPr eaLnBrk="1" hangingPunct="1"/>
            <a:r>
              <a:rPr lang="en-US" sz="1000" smtClean="0"/>
              <a:t>From new edition</a:t>
            </a:r>
          </a:p>
          <a:p>
            <a:pPr eaLnBrk="1" hangingPunct="1"/>
            <a:r>
              <a:rPr lang="en-US" sz="1000" smtClean="0"/>
              <a:t>Ch. 19 describes in some detail the various ways that this notion of ill-formedness can be realized</a:t>
            </a:r>
          </a:p>
          <a:p>
            <a:pPr eaLnBrk="1" hangingPunct="1"/>
            <a:endParaRPr lang="en-US" sz="1000" smtClean="0"/>
          </a:p>
          <a:p>
            <a:pPr eaLnBrk="1" hangingPunct="1"/>
            <a:r>
              <a:rPr lang="en-US" sz="1000" smtClean="0"/>
              <a:t>Form old edition</a:t>
            </a:r>
          </a:p>
          <a:p>
            <a:pPr lvl="1" eaLnBrk="1" hangingPunct="1"/>
            <a:r>
              <a:rPr lang="en-US" sz="1000" smtClean="0"/>
              <a:t>I want to eat someplace near campus</a:t>
            </a:r>
            <a:endParaRPr lang="en-US" sz="1000" u="sng" smtClean="0">
              <a:solidFill>
                <a:srgbClr val="0000FF"/>
              </a:solidFill>
            </a:endParaRPr>
          </a:p>
          <a:p>
            <a:pPr eaLnBrk="1" hangingPunct="1">
              <a:spcBef>
                <a:spcPts val="500"/>
              </a:spcBef>
              <a:spcAft>
                <a:spcPts val="500"/>
              </a:spcAft>
            </a:pPr>
            <a:r>
              <a:rPr lang="en-US" sz="1000" u="sng" smtClean="0">
                <a:solidFill>
                  <a:srgbClr val="0000FF"/>
                </a:solidFill>
                <a:hlinkClick r:id="rId3"/>
              </a:rPr>
              <a:t>The Berkeley Restaurant Project (</a:t>
            </a:r>
            <a:r>
              <a:rPr lang="en-US" sz="1000" b="1" u="sng" smtClean="0">
                <a:solidFill>
                  <a:srgbClr val="0000FF"/>
                </a:solidFill>
                <a:hlinkClick r:id="rId3"/>
              </a:rPr>
              <a:t>BeRP)</a:t>
            </a:r>
            <a:endParaRPr lang="en-US" sz="1000" smtClean="0"/>
          </a:p>
          <a:p>
            <a:pPr eaLnBrk="1" hangingPunct="1"/>
            <a:endParaRPr lang="en-US" sz="1000" smtClean="0"/>
          </a:p>
          <a:p>
            <a:pPr eaLnBrk="1" hangingPunct="1"/>
            <a:r>
              <a:rPr lang="en-US" sz="1000" smtClean="0"/>
              <a:t>Situation in where the semantic of an argument (the filler of a thematic role) is inconsistent with </a:t>
            </a:r>
          </a:p>
          <a:p>
            <a:pPr eaLnBrk="1" hangingPunct="1"/>
            <a:r>
              <a:rPr lang="en-US" sz="1000" smtClean="0"/>
              <a:t>A constraint imposed by on the argument by the predicate (in the example you can only eat edible thing)</a:t>
            </a:r>
          </a:p>
          <a:p>
            <a:pPr eaLnBrk="1" hangingPunct="1"/>
            <a:r>
              <a:rPr lang="en-US" sz="1000" smtClean="0"/>
              <a:t>So the transitive VP should fail.  ?? How does it correspond to a different parse</a:t>
            </a:r>
          </a:p>
          <a:p>
            <a:pPr eaLnBrk="1" hangingPunct="1"/>
            <a:endParaRPr lang="en-US" sz="1000" smtClean="0"/>
          </a:p>
          <a:p>
            <a:pPr eaLnBrk="1" hangingPunct="1"/>
            <a:r>
              <a:rPr lang="en-US" sz="1000" smtClean="0"/>
              <a:t>I want to eat sushi near campus</a:t>
            </a:r>
          </a:p>
          <a:p>
            <a:pPr eaLnBrk="1" hangingPunct="1"/>
            <a:r>
              <a:rPr lang="en-US" sz="1000" smtClean="0"/>
              <a:t> </a:t>
            </a:r>
          </a:p>
          <a:p>
            <a:pPr eaLnBrk="1" hangingPunct="1"/>
            <a:r>
              <a:rPr lang="en-US" sz="1000" smtClean="0"/>
              <a:t>?I need to eat my lunch in five minutes?</a:t>
            </a:r>
          </a:p>
          <a:p>
            <a:pPr eaLnBrk="1" hangingPunct="1"/>
            <a:r>
              <a:rPr lang="en-US" sz="1000" smtClean="0"/>
              <a:t>?I need to eat my lunch in the refrigerator?</a:t>
            </a:r>
          </a:p>
          <a:p>
            <a:pPr eaLnBrk="1" hangingPunct="1"/>
            <a:endParaRPr lang="en-US" sz="10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9BA44A0-27FF-4D5A-9A38-7C291F111F1F}" type="slidenum">
              <a:rPr lang="en-US" smtClean="0"/>
              <a:pPr/>
              <a:t>56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CA" smtClean="0"/>
              <a:t>If the system has the ability to choose the shared sense…</a:t>
            </a:r>
          </a:p>
          <a:p>
            <a:pPr eaLnBrk="1" hangingPunct="1"/>
            <a:endParaRPr lang="en-CA" smtClean="0"/>
          </a:p>
          <a:p>
            <a:pPr eaLnBrk="1" hangingPunct="1"/>
            <a:r>
              <a:rPr lang="en-US" b="1" smtClean="0"/>
              <a:t>fare</a:t>
            </a:r>
            <a:r>
              <a:rPr lang="en-US" smtClean="0"/>
              <a:t/>
            </a:r>
            <a:br>
              <a:rPr lang="en-US" smtClean="0"/>
            </a:br>
            <a:r>
              <a:rPr lang="en-US" smtClean="0"/>
              <a:t>Function: </a:t>
            </a:r>
            <a:r>
              <a:rPr lang="en-US" i="1" smtClean="0"/>
              <a:t>noun</a:t>
            </a:r>
            <a:r>
              <a:rPr lang="en-US" smtClean="0"/>
              <a:t/>
            </a:r>
            <a:br>
              <a:rPr lang="en-US" smtClean="0"/>
            </a:br>
            <a:r>
              <a:rPr lang="en-US" b="1" smtClean="0"/>
              <a:t>1 a</a:t>
            </a:r>
            <a:r>
              <a:rPr lang="en-US" smtClean="0"/>
              <a:t> </a:t>
            </a:r>
            <a:r>
              <a:rPr lang="en-US" b="1" smtClean="0"/>
              <a:t>:</a:t>
            </a:r>
            <a:r>
              <a:rPr lang="en-US" smtClean="0"/>
              <a:t> range of food </a:t>
            </a:r>
            <a:r>
              <a:rPr lang="en-US" b="1" smtClean="0"/>
              <a:t>: </a:t>
            </a:r>
            <a:r>
              <a:rPr lang="en-US" b="1" smtClean="0">
                <a:hlinkClick r:id="rId3"/>
              </a:rPr>
              <a:t>DIET</a:t>
            </a:r>
            <a:r>
              <a:rPr lang="en-US" smtClean="0"/>
              <a:t> </a:t>
            </a:r>
            <a:r>
              <a:rPr lang="en-US" b="1" smtClean="0"/>
              <a:t>b</a:t>
            </a:r>
            <a:r>
              <a:rPr lang="en-US" smtClean="0"/>
              <a:t> </a:t>
            </a:r>
            <a:r>
              <a:rPr lang="en-US" b="1" smtClean="0"/>
              <a:t>:</a:t>
            </a:r>
            <a:r>
              <a:rPr lang="en-US" smtClean="0"/>
              <a:t> material provided for use, consumption, or enjoyment</a:t>
            </a:r>
            <a:br>
              <a:rPr lang="en-US" smtClean="0"/>
            </a:br>
            <a:r>
              <a:rPr lang="en-US" b="1" smtClean="0"/>
              <a:t>2 a</a:t>
            </a:r>
            <a:r>
              <a:rPr lang="en-US" smtClean="0"/>
              <a:t> </a:t>
            </a:r>
            <a:r>
              <a:rPr lang="en-US" b="1" smtClean="0"/>
              <a:t>:</a:t>
            </a:r>
            <a:r>
              <a:rPr lang="en-US" smtClean="0"/>
              <a:t> the price charged to transport a person </a:t>
            </a:r>
            <a:r>
              <a:rPr lang="en-US" b="1" smtClean="0"/>
              <a:t>b</a:t>
            </a:r>
            <a:r>
              <a:rPr lang="en-US" smtClean="0"/>
              <a:t> </a:t>
            </a:r>
            <a:r>
              <a:rPr lang="en-US" b="1" smtClean="0"/>
              <a:t>:</a:t>
            </a:r>
            <a:r>
              <a:rPr lang="en-US" smtClean="0"/>
              <a:t> a paying passenger on a public conveyance </a:t>
            </a:r>
          </a:p>
          <a:p>
            <a:pPr eaLnBrk="1" hangingPunct="1"/>
            <a:endParaRPr lang="en-US" smtClean="0"/>
          </a:p>
          <a:p>
            <a:pPr eaLnBrk="1" hangingPunct="1"/>
            <a:r>
              <a:rPr lang="en-US" b="1" smtClean="0"/>
              <a:t>Dish</a:t>
            </a:r>
          </a:p>
          <a:p>
            <a:pPr eaLnBrk="1" hangingPunct="1"/>
            <a:r>
              <a:rPr lang="en-US" b="1" smtClean="0"/>
              <a:t>1 a</a:t>
            </a:r>
            <a:r>
              <a:rPr lang="en-US" smtClean="0"/>
              <a:t> </a:t>
            </a:r>
            <a:r>
              <a:rPr lang="en-US" b="1" smtClean="0"/>
              <a:t>:</a:t>
            </a:r>
            <a:r>
              <a:rPr lang="en-US" smtClean="0"/>
              <a:t> a more or less concave vessel from which food is served </a:t>
            </a:r>
            <a:r>
              <a:rPr lang="en-US" b="1" smtClean="0"/>
              <a:t>b</a:t>
            </a:r>
            <a:r>
              <a:rPr lang="en-US" smtClean="0"/>
              <a:t> </a:t>
            </a:r>
            <a:r>
              <a:rPr lang="en-US" b="1" smtClean="0"/>
              <a:t>:</a:t>
            </a:r>
            <a:r>
              <a:rPr lang="en-US" smtClean="0"/>
              <a:t> the contents of a dish &lt;a </a:t>
            </a:r>
            <a:r>
              <a:rPr lang="en-US" i="1" smtClean="0"/>
              <a:t>dish</a:t>
            </a:r>
            <a:r>
              <a:rPr lang="en-US" smtClean="0"/>
              <a:t> of strawberries&gt;</a:t>
            </a:r>
            <a:br>
              <a:rPr lang="en-US" smtClean="0"/>
            </a:br>
            <a:r>
              <a:rPr lang="en-US" b="1" smtClean="0"/>
              <a:t>2 a</a:t>
            </a:r>
            <a:r>
              <a:rPr lang="en-US" smtClean="0"/>
              <a:t> </a:t>
            </a:r>
            <a:r>
              <a:rPr lang="en-US" b="1" smtClean="0"/>
              <a:t>:</a:t>
            </a:r>
            <a:r>
              <a:rPr lang="en-US" smtClean="0"/>
              <a:t> food prepared in a particular way </a:t>
            </a:r>
            <a:r>
              <a:rPr lang="en-US" b="1" smtClean="0"/>
              <a:t>b</a:t>
            </a:r>
            <a:r>
              <a:rPr lang="en-US" smtClean="0"/>
              <a:t> </a:t>
            </a:r>
            <a:r>
              <a:rPr lang="en-US" b="1" smtClean="0"/>
              <a:t>:</a:t>
            </a:r>
            <a:r>
              <a:rPr lang="en-US" smtClean="0"/>
              <a:t> something one particularly enjoys </a:t>
            </a:r>
            <a:r>
              <a:rPr lang="en-US" b="1" smtClean="0"/>
              <a:t>: </a:t>
            </a:r>
            <a:r>
              <a:rPr lang="en-US" b="1" smtClean="0">
                <a:hlinkClick r:id="rId4"/>
              </a:rPr>
              <a:t>CUP OF TEA</a:t>
            </a:r>
            <a:r>
              <a:rPr lang="en-US" smtClean="0"/>
              <a:t/>
            </a:r>
            <a:br>
              <a:rPr lang="en-US" smtClean="0"/>
            </a:br>
            <a:r>
              <a:rPr lang="en-US" b="1" smtClean="0"/>
              <a:t>3 a </a:t>
            </a:r>
            <a:r>
              <a:rPr lang="en-US" smtClean="0"/>
              <a:t>(1) </a:t>
            </a:r>
            <a:r>
              <a:rPr lang="en-US" b="1" smtClean="0"/>
              <a:t>:</a:t>
            </a:r>
            <a:r>
              <a:rPr lang="en-US" smtClean="0"/>
              <a:t> any of various shallow concave vessels; </a:t>
            </a:r>
            <a:r>
              <a:rPr lang="en-US" i="1" smtClean="0"/>
              <a:t>broadly</a:t>
            </a:r>
            <a:r>
              <a:rPr lang="en-US" smtClean="0"/>
              <a:t> </a:t>
            </a:r>
            <a:r>
              <a:rPr lang="en-US" b="1" smtClean="0"/>
              <a:t>:</a:t>
            </a:r>
            <a:r>
              <a:rPr lang="en-US" smtClean="0"/>
              <a:t> anything shallowly concave (2) </a:t>
            </a:r>
            <a:r>
              <a:rPr lang="en-US" b="1" smtClean="0"/>
              <a:t>:</a:t>
            </a:r>
            <a:r>
              <a:rPr lang="en-US" smtClean="0"/>
              <a:t> a directional receiver having a concave usually parabolic reflector; </a:t>
            </a:r>
            <a:r>
              <a:rPr lang="en-US" i="1" smtClean="0"/>
              <a:t>especially</a:t>
            </a:r>
            <a:r>
              <a:rPr lang="en-US" smtClean="0"/>
              <a:t> </a:t>
            </a:r>
            <a:r>
              <a:rPr lang="en-US" b="1" smtClean="0"/>
              <a:t>:</a:t>
            </a:r>
            <a:r>
              <a:rPr lang="en-US" smtClean="0"/>
              <a:t> one used as a microwave antenna </a:t>
            </a:r>
            <a:r>
              <a:rPr lang="en-US" b="1" smtClean="0"/>
              <a:t>b</a:t>
            </a:r>
            <a:r>
              <a:rPr lang="en-US" smtClean="0"/>
              <a:t> </a:t>
            </a:r>
            <a:r>
              <a:rPr lang="en-US" b="1" smtClean="0"/>
              <a:t>:</a:t>
            </a:r>
            <a:r>
              <a:rPr lang="en-US" smtClean="0"/>
              <a:t> the state of being concave or the degree of concavity</a:t>
            </a:r>
            <a:br>
              <a:rPr lang="en-US" smtClean="0"/>
            </a:br>
            <a:r>
              <a:rPr lang="en-US" b="1" smtClean="0"/>
              <a:t>4 a</a:t>
            </a:r>
            <a:r>
              <a:rPr lang="en-US" smtClean="0"/>
              <a:t> </a:t>
            </a:r>
            <a:r>
              <a:rPr lang="en-US" b="1" smtClean="0"/>
              <a:t>:</a:t>
            </a:r>
            <a:r>
              <a:rPr lang="en-US" smtClean="0"/>
              <a:t> something that is favored &lt;entertainment that is just his </a:t>
            </a:r>
            <a:r>
              <a:rPr lang="en-US" i="1" smtClean="0"/>
              <a:t>dish</a:t>
            </a:r>
            <a:r>
              <a:rPr lang="en-US" smtClean="0"/>
              <a:t>&gt; </a:t>
            </a:r>
            <a:r>
              <a:rPr lang="en-US" b="1" smtClean="0"/>
              <a:t>b</a:t>
            </a:r>
            <a:r>
              <a:rPr lang="en-US" smtClean="0"/>
              <a:t> </a:t>
            </a:r>
            <a:r>
              <a:rPr lang="en-US" b="1" smtClean="0"/>
              <a:t>:</a:t>
            </a:r>
            <a:r>
              <a:rPr lang="en-US" smtClean="0"/>
              <a:t> an attractive or sexy person </a:t>
            </a:r>
          </a:p>
          <a:p>
            <a:pPr eaLnBrk="1" hangingPunct="1"/>
            <a:endParaRPr lang="en-US" smtClean="0"/>
          </a:p>
          <a:p>
            <a:pPr eaLnBrk="1" hangingPunct="1"/>
            <a:r>
              <a:rPr lang="en-US" smtClean="0"/>
              <a:t>Main Entry: </a:t>
            </a:r>
            <a:r>
              <a:rPr lang="en-US" b="1" smtClean="0"/>
              <a:t>food</a:t>
            </a:r>
            <a:r>
              <a:rPr lang="en-US" smtClean="0"/>
              <a:t>  n</a:t>
            </a:r>
          </a:p>
          <a:p>
            <a:pPr eaLnBrk="1" hangingPunct="1"/>
            <a:r>
              <a:rPr lang="en-US" b="1" smtClean="0"/>
              <a:t>1 a</a:t>
            </a:r>
            <a:r>
              <a:rPr lang="en-US" smtClean="0"/>
              <a:t> </a:t>
            </a:r>
            <a:r>
              <a:rPr lang="en-US" b="1" smtClean="0"/>
              <a:t>:</a:t>
            </a:r>
            <a:r>
              <a:rPr lang="en-US" smtClean="0"/>
              <a:t> material consisting essentially of protein, carbohydrate, and fat used in the body of an organism …; </a:t>
            </a:r>
            <a:r>
              <a:rPr lang="en-US" i="1" smtClean="0"/>
              <a:t>also</a:t>
            </a:r>
            <a:r>
              <a:rPr lang="en-US" smtClean="0"/>
              <a:t> </a:t>
            </a:r>
            <a:r>
              <a:rPr lang="en-US" b="1" smtClean="0"/>
              <a:t>:</a:t>
            </a:r>
            <a:r>
              <a:rPr lang="en-US" smtClean="0"/>
              <a:t> </a:t>
            </a:r>
          </a:p>
          <a:p>
            <a:pPr eaLnBrk="1" hangingPunct="1"/>
            <a:r>
              <a:rPr lang="en-US" smtClean="0"/>
              <a:t>such food together with supplementary substances (as minerals, vitamins, and condiments) </a:t>
            </a:r>
            <a:r>
              <a:rPr lang="en-US" b="1" smtClean="0"/>
              <a:t>b</a:t>
            </a:r>
            <a:r>
              <a:rPr lang="en-US" smtClean="0"/>
              <a:t> </a:t>
            </a:r>
            <a:r>
              <a:rPr lang="en-US" b="1" smtClean="0"/>
              <a:t>:</a:t>
            </a:r>
            <a:r>
              <a:rPr lang="en-US" smtClean="0"/>
              <a:t> inorganic substances absorbed by plants in gaseous form or in water solution</a:t>
            </a:r>
            <a:br>
              <a:rPr lang="en-US" smtClean="0"/>
            </a:br>
            <a:r>
              <a:rPr lang="en-US" b="1" smtClean="0"/>
              <a:t>2</a:t>
            </a:r>
            <a:r>
              <a:rPr lang="en-US" smtClean="0"/>
              <a:t> </a:t>
            </a:r>
            <a:r>
              <a:rPr lang="en-US" b="1" smtClean="0"/>
              <a:t>:</a:t>
            </a:r>
            <a:r>
              <a:rPr lang="en-US" smtClean="0"/>
              <a:t> nutriment in solid form</a:t>
            </a:r>
            <a:br>
              <a:rPr lang="en-US" smtClean="0"/>
            </a:br>
            <a:r>
              <a:rPr lang="en-US" b="1" smtClean="0"/>
              <a:t>3</a:t>
            </a:r>
            <a:r>
              <a:rPr lang="en-US" smtClean="0"/>
              <a:t> </a:t>
            </a:r>
            <a:r>
              <a:rPr lang="en-US" b="1" smtClean="0"/>
              <a:t>:</a:t>
            </a:r>
            <a:r>
              <a:rPr lang="en-US" smtClean="0"/>
              <a:t> something that nourishes, sustains, or supplies &lt;</a:t>
            </a:r>
            <a:r>
              <a:rPr lang="en-US" i="1" smtClean="0"/>
              <a:t>food</a:t>
            </a:r>
            <a:r>
              <a:rPr lang="en-US" smtClean="0"/>
              <a:t> for thought&gt;</a:t>
            </a:r>
            <a:endParaRPr lang="en-CA" smtClean="0"/>
          </a:p>
          <a:p>
            <a:pPr eaLnBrk="1" hangingPunct="1"/>
            <a:endParaRPr lang="en-CA" smtClean="0"/>
          </a:p>
          <a:p>
            <a:pPr eaLnBrk="1" hangingPunct="1"/>
            <a:r>
              <a:rPr lang="en-CA" smtClean="0"/>
              <a:t>Some syntactic structure have meaning which are systematically related</a:t>
            </a:r>
          </a:p>
          <a:p>
            <a:pPr eaLnBrk="1" hangingPunct="1"/>
            <a:r>
              <a:rPr lang="en-CA" smtClean="0"/>
              <a:t>Subject Object</a:t>
            </a:r>
          </a:p>
          <a:p>
            <a:pPr eaLnBrk="1" hangingPunct="1"/>
            <a:r>
              <a:rPr lang="en-CA" smtClean="0"/>
              <a:t>Agent theme (active)</a:t>
            </a:r>
          </a:p>
          <a:p>
            <a:pPr eaLnBrk="1" hangingPunct="1"/>
            <a:r>
              <a:rPr lang="en-CA" smtClean="0"/>
              <a:t>Theme agent (passive)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A61EB46-02E0-446F-93F6-46152A9CB90C}" type="slidenum">
              <a:rPr lang="en-US" smtClean="0"/>
              <a:pPr/>
              <a:t>57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Predicates</a:t>
            </a:r>
          </a:p>
          <a:p>
            <a:pPr lvl="1" eaLnBrk="1" hangingPunct="1"/>
            <a:r>
              <a:rPr lang="en-US" smtClean="0"/>
              <a:t>Primarily </a:t>
            </a:r>
            <a:r>
              <a:rPr lang="en-US" smtClean="0">
                <a:solidFill>
                  <a:srgbClr val="008000"/>
                </a:solidFill>
              </a:rPr>
              <a:t>Verbs</a:t>
            </a:r>
            <a:r>
              <a:rPr lang="en-US" smtClean="0"/>
              <a:t>, </a:t>
            </a:r>
            <a:r>
              <a:rPr lang="en-US" smtClean="0">
                <a:solidFill>
                  <a:srgbClr val="008000"/>
                </a:solidFill>
              </a:rPr>
              <a:t>VPs</a:t>
            </a:r>
            <a:r>
              <a:rPr lang="en-US" smtClean="0"/>
              <a:t>, </a:t>
            </a:r>
            <a:r>
              <a:rPr lang="en-US" smtClean="0">
                <a:solidFill>
                  <a:srgbClr val="008000"/>
                </a:solidFill>
              </a:rPr>
              <a:t>PPs</a:t>
            </a:r>
            <a:r>
              <a:rPr lang="en-US" smtClean="0"/>
              <a:t>, </a:t>
            </a:r>
            <a:r>
              <a:rPr lang="en-US" smtClean="0">
                <a:solidFill>
                  <a:srgbClr val="008000"/>
                </a:solidFill>
              </a:rPr>
              <a:t>Sentences</a:t>
            </a:r>
          </a:p>
          <a:p>
            <a:pPr lvl="1" eaLnBrk="1" hangingPunct="1"/>
            <a:r>
              <a:rPr lang="en-US" smtClean="0"/>
              <a:t>Sometimes </a:t>
            </a:r>
            <a:r>
              <a:rPr lang="en-US" smtClean="0">
                <a:solidFill>
                  <a:srgbClr val="008000"/>
                </a:solidFill>
              </a:rPr>
              <a:t>Nouns</a:t>
            </a:r>
            <a:r>
              <a:rPr lang="en-US" smtClean="0"/>
              <a:t> and </a:t>
            </a:r>
            <a:r>
              <a:rPr lang="en-US" smtClean="0">
                <a:solidFill>
                  <a:srgbClr val="008000"/>
                </a:solidFill>
              </a:rPr>
              <a:t>NPs</a:t>
            </a:r>
          </a:p>
          <a:p>
            <a:pPr eaLnBrk="1" hangingPunct="1"/>
            <a:r>
              <a:rPr lang="en-US" smtClean="0"/>
              <a:t>Arguments</a:t>
            </a:r>
          </a:p>
          <a:p>
            <a:pPr lvl="1" eaLnBrk="1" hangingPunct="1"/>
            <a:r>
              <a:rPr lang="en-US" smtClean="0"/>
              <a:t>Primarily Nouns, Nominals, NPs</a:t>
            </a:r>
          </a:p>
          <a:p>
            <a:pPr lvl="1" eaLnBrk="1" hangingPunct="1"/>
            <a:r>
              <a:rPr lang="en-US" smtClean="0"/>
              <a:t>But also everything else; as we’ll see it depends on the context</a:t>
            </a:r>
          </a:p>
          <a:p>
            <a:pPr lvl="1" eaLnBrk="1" hangingPunct="1"/>
            <a:endParaRPr lang="en-US" smtClean="0"/>
          </a:p>
          <a:p>
            <a:pPr lvl="1" eaLnBrk="1" hangingPunct="1"/>
            <a:r>
              <a:rPr lang="en-US" smtClean="0"/>
              <a:t>SELECTIONAL RESTRICTIONS</a:t>
            </a:r>
          </a:p>
          <a:p>
            <a:pPr lvl="1" eaLnBrk="1" hangingPunct="1"/>
            <a:r>
              <a:rPr lang="en-US" smtClean="0"/>
              <a:t>Useful in WSD</a:t>
            </a:r>
          </a:p>
          <a:p>
            <a:pPr lvl="1" eaLnBrk="1" hangingPunct="1"/>
            <a:r>
              <a:rPr lang="en-US" smtClean="0"/>
              <a:t>Can be implemented using Wordnet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89FDB5E-F2A6-4D52-AA21-4F9DE270D419}" type="slidenum">
              <a:rPr lang="en-US" smtClean="0"/>
              <a:pPr/>
              <a:t>58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Description logics – ontologies – semantic Web</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59</a:t>
            </a:fld>
            <a:endParaRPr lang="en-US" smtClean="0"/>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smtClean="0"/>
              <a:t>Relation vs. object (in FOPC predicate vs. constant)</a:t>
            </a:r>
          </a:p>
          <a:p>
            <a:pPr eaLnBrk="1" hangingPunct="1"/>
            <a:r>
              <a:rPr lang="en-US" dirty="0" smtClean="0"/>
              <a:t>Represent all concept we want to make statements about as full-fledged objects</a:t>
            </a:r>
          </a:p>
          <a:p>
            <a:pPr eaLnBrk="1" hangingPunct="1"/>
            <a:r>
              <a:rPr lang="en-US" dirty="0" smtClean="0"/>
              <a:t>In this way categories are objects instead of relations </a:t>
            </a:r>
          </a:p>
          <a:p>
            <a:pPr eaLnBrk="1" hangingPunct="1"/>
            <a:endParaRPr lang="en-US" dirty="0" smtClean="0"/>
          </a:p>
          <a:p>
            <a:pPr eaLnBrk="1" hangingPunct="1"/>
            <a:r>
              <a:rPr lang="en-US" dirty="0" err="1" smtClean="0"/>
              <a:t>Chp</a:t>
            </a:r>
            <a:r>
              <a:rPr lang="en-US" dirty="0" smtClean="0"/>
              <a:t> 19 discusses the practical use of such relations in databases of lexical</a:t>
            </a:r>
          </a:p>
          <a:p>
            <a:pPr eaLnBrk="1" hangingPunct="1"/>
            <a:r>
              <a:rPr lang="en-US" dirty="0" smtClean="0"/>
              <a:t>relations, in the representation of </a:t>
            </a:r>
            <a:r>
              <a:rPr lang="en-US" dirty="0" err="1" smtClean="0"/>
              <a:t>selectional</a:t>
            </a:r>
            <a:r>
              <a:rPr lang="en-US" dirty="0" smtClean="0"/>
              <a:t> restrictions, and in word sense disambiguation.</a:t>
            </a:r>
          </a:p>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60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Message Understanding Conference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EC6AC6-468A-4793-9554-45CB65E0C12C}" type="slidenum">
              <a:rPr lang="en-US" smtClean="0"/>
              <a:pPr/>
              <a:t>6</a:t>
            </a:fld>
            <a:endParaRPr lang="en-US" smtClean="0"/>
          </a:p>
        </p:txBody>
      </p:sp>
      <p:sp>
        <p:nvSpPr>
          <p:cNvPr id="60419" name="Rectangle 2"/>
          <p:cNvSpPr>
            <a:spLocks noGrp="1" noRot="1" noChangeAspect="1" noChangeArrowheads="1" noTextEdit="1"/>
          </p:cNvSpPr>
          <p:nvPr>
            <p:ph type="sldImg"/>
          </p:nvPr>
        </p:nvSpPr>
        <p:spPr>
          <a:xfrm>
            <a:off x="1146175" y="687388"/>
            <a:ext cx="4641850" cy="3481387"/>
          </a:xfrm>
          <a:ln/>
        </p:spPr>
      </p:sp>
      <p:sp>
        <p:nvSpPr>
          <p:cNvPr id="60420" name="Rectangle 3"/>
          <p:cNvSpPr>
            <a:spLocks noGrp="1" noChangeArrowheads="1"/>
          </p:cNvSpPr>
          <p:nvPr>
            <p:ph type="body" idx="1"/>
          </p:nvPr>
        </p:nvSpPr>
        <p:spPr>
          <a:noFill/>
          <a:ln/>
        </p:spPr>
        <p:txBody>
          <a:bodyPr/>
          <a:lstStyle/>
          <a:p>
            <a:pPr eaLnBrk="1" hangingPunct="1"/>
            <a:r>
              <a:rPr lang="en-US" smtClean="0"/>
              <a:t>Each non-terminal is annotated with a single word which is its lexical head</a:t>
            </a:r>
          </a:p>
          <a:p>
            <a:pPr eaLnBrk="1" hangingPunct="1"/>
            <a:r>
              <a:rPr lang="en-US" smtClean="0"/>
              <a:t>A CFG with a lot more rules!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61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logical connections among closely related examples are specified</a:t>
            </a:r>
          </a:p>
          <a:p>
            <a:pPr eaLnBrk="1" hangingPunct="1"/>
            <a:r>
              <a:rPr lang="en-US" smtClean="0"/>
              <a:t>OLD</a:t>
            </a:r>
          </a:p>
          <a:p>
            <a:pPr lvl="1" eaLnBrk="1" hangingPunct="1"/>
            <a:r>
              <a:rPr lang="en-US" smtClean="0"/>
              <a:t>No need for meaning postulates to specify logical connections among closely related examples</a:t>
            </a:r>
          </a:p>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62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Temporal Logics</a:t>
            </a:r>
          </a:p>
          <a:p>
            <a:pPr eaLnBrk="1" hangingPunct="1"/>
            <a:endParaRPr lang="en-US" smtClean="0"/>
          </a:p>
          <a:p>
            <a:pPr eaLnBrk="1" hangingPunct="1"/>
            <a:r>
              <a:rPr lang="en-US" smtClean="0"/>
              <a:t>Without reification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63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041AFC-B0E5-476A-813D-569387771835}" type="slidenum">
              <a:rPr lang="en-US" smtClean="0"/>
              <a:pPr/>
              <a:t>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Also associate the head tag e.g.,</a:t>
            </a:r>
          </a:p>
          <a:p>
            <a:pPr eaLnBrk="1" hangingPunct="1"/>
            <a:r>
              <a:rPr lang="en-US" smtClean="0"/>
              <a:t>NP(sacks,NNS)  where NNS is noun, plural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E41C089-B00A-4A55-9A4E-B1921A7FF4FD}" type="slidenum">
              <a:rPr lang="en-US" smtClean="0"/>
              <a:pPr/>
              <a:t>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861B724-84D3-49AA-9B92-CB70904AB0C3}" type="slidenum">
              <a:rPr lang="en-US" smtClean="0"/>
              <a:pPr/>
              <a:t>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Count of times this rule appears in corpus divided by timed VP(dumped)</a:t>
            </a:r>
            <a:r>
              <a:rPr lang="en-US" baseline="0" dirty="0" smtClean="0"/>
              <a:t> </a:t>
            </a:r>
            <a:r>
              <a:rPr lang="en-US" baseline="0" smtClean="0"/>
              <a:t>is decomposed</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0F2512F-6129-4235-AA7A-AEA3EA5A070A}" type="datetime1">
              <a:rPr lang="en-US" smtClean="0"/>
              <a:t>10/7/2014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1B8D6C-76ED-451E-800F-74B5937C09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5842F2-07C5-4F49-A310-6F8152F73EC0}" type="datetime1">
              <a:rPr lang="en-US" smtClean="0"/>
              <a:t>10/7/2014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B02261-18A3-427C-90D3-9E9D20FCFB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3A105E-01EB-406C-B47E-B063ABC5EAC8}" type="datetime1">
              <a:rPr lang="en-US" smtClean="0"/>
              <a:t>10/7/2014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CAB39-CBD5-46B3-AEB7-77ED21BF24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BBCF808-0A43-46FC-84AB-770F510242BC}" type="datetime1">
              <a:rPr lang="en-US" smtClean="0"/>
              <a:t>10/7/2014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0EC66AA7-6F16-479E-A004-3A9DA2B3462C}" type="datetime1">
              <a:rPr lang="en-US" smtClean="0"/>
              <a:t>10/7/2014</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E154911-01FC-4365-9161-439A72DF35D6}" type="datetime1">
              <a:rPr lang="en-US" smtClean="0"/>
              <a:t>10/7/2014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CA072-3F49-4900-9264-D91C6C7C6F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F0B1915-18BC-4BC2-ACB3-46DD9C8DE922}" type="datetime1">
              <a:rPr lang="en-US" smtClean="0"/>
              <a:t>10/7/2014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6DC2A3-7FD9-40E1-A69F-C40BA942A0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BEF0CEF-0497-4E2F-A10F-0645537D4D9A}" type="datetime1">
              <a:rPr lang="en-US" smtClean="0"/>
              <a:t>10/7/2014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839A5A-B48E-42C8-9FDE-D06ECEF980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9A82214-44C7-4FE2-BB3C-FEBB1476D58A}" type="datetime1">
              <a:rPr lang="en-US" smtClean="0"/>
              <a:t>10/7/2014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91C0D2-B6CA-4A77-B723-1F53D03255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D465173-9BD1-48B8-B0EF-7EB8D9455374}" type="datetime1">
              <a:rPr lang="en-US" smtClean="0"/>
              <a:t>10/7/2014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E41AF2-BC72-4B4F-A567-E2BA3AB08A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562AD3-D92F-4811-ACAB-6381E1F284D1}" type="datetime1">
              <a:rPr lang="en-US" smtClean="0"/>
              <a:t>10/7/2014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E1E95F-0651-4BB0-8E42-892AD262E2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5FF5296-6AE1-408C-B68B-7149442811F3}" type="datetime1">
              <a:rPr lang="en-US" smtClean="0"/>
              <a:t>10/7/2014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60F50-67CE-4A6E-92B3-429AD21C71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2E6001-A91E-4C69-A8E0-80F298ADFC22}" type="datetime1">
              <a:rPr lang="en-US" smtClean="0"/>
              <a:t>10/7/2014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C819F8-5787-48C4-8706-AE24500E6E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9979B822-D6FC-4297-A6DC-BCFF028DB5DC}" type="datetime1">
              <a:rPr lang="en-US" smtClean="0"/>
              <a:t>10/7/2014</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CPSC503 Winter 2014</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3EFEC3-139F-46B1-B8A4-D1E3E71A5A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customXml" Target="../ink/ink12.xml"/><Relationship Id="rId7" Type="http://schemas.openxmlformats.org/officeDocument/2006/relationships/customXml" Target="../ink/ink14.xml"/><Relationship Id="rId12" Type="http://schemas.openxmlformats.org/officeDocument/2006/relationships/image" Target="../media/image73.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0.emf"/><Relationship Id="rId11" Type="http://schemas.openxmlformats.org/officeDocument/2006/relationships/customXml" Target="../ink/ink16.xml"/><Relationship Id="rId5" Type="http://schemas.openxmlformats.org/officeDocument/2006/relationships/customXml" Target="../ink/ink13.xml"/><Relationship Id="rId10" Type="http://schemas.openxmlformats.org/officeDocument/2006/relationships/image" Target="../media/image72.emf"/><Relationship Id="rId4" Type="http://schemas.openxmlformats.org/officeDocument/2006/relationships/image" Target="../media/image69.emf"/><Relationship Id="rId9" Type="http://schemas.openxmlformats.org/officeDocument/2006/relationships/customXml" Target="../ink/ink15.xml"/></Relationships>
</file>

<file path=ppt/slides/_rels/slide13.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customXml" Target="../ink/ink18.xml"/><Relationship Id="rId4" Type="http://schemas.openxmlformats.org/officeDocument/2006/relationships/image" Target="../media/image74.emf"/></Relationships>
</file>

<file path=ppt/slides/_rels/slide14.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8.emf"/><Relationship Id="rId5" Type="http://schemas.openxmlformats.org/officeDocument/2006/relationships/customXml" Target="../ink/ink20.xml"/><Relationship Id="rId4" Type="http://schemas.openxmlformats.org/officeDocument/2006/relationships/image" Target="../media/image76.emf"/></Relationships>
</file>

<file path=ppt/slides/_rels/slide15.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24.xml"/><Relationship Id="rId7" Type="http://schemas.openxmlformats.org/officeDocument/2006/relationships/customXml" Target="../ink/ink2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25.xml"/><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27.xml"/></Relationships>
</file>

<file path=ppt/slides/_rels/slide25.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customXml" Target="../ink/ink33.xml"/><Relationship Id="rId18" Type="http://schemas.openxmlformats.org/officeDocument/2006/relationships/image" Target="../media/image18.emf"/><Relationship Id="rId3" Type="http://schemas.openxmlformats.org/officeDocument/2006/relationships/customXml" Target="../ink/ink28.xml"/><Relationship Id="rId21" Type="http://schemas.openxmlformats.org/officeDocument/2006/relationships/customXml" Target="../ink/ink37.xml"/><Relationship Id="rId7" Type="http://schemas.openxmlformats.org/officeDocument/2006/relationships/customXml" Target="../ink/ink30.xml"/><Relationship Id="rId12" Type="http://schemas.openxmlformats.org/officeDocument/2006/relationships/image" Target="../media/image15.emf"/><Relationship Id="rId17" Type="http://schemas.openxmlformats.org/officeDocument/2006/relationships/customXml" Target="../ink/ink35.xml"/><Relationship Id="rId2" Type="http://schemas.openxmlformats.org/officeDocument/2006/relationships/notesSlide" Target="../notesSlides/notesSlide24.xml"/><Relationship Id="rId16" Type="http://schemas.openxmlformats.org/officeDocument/2006/relationships/image" Target="../media/image17.emf"/><Relationship Id="rId20"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customXml" Target="../ink/ink32.xml"/><Relationship Id="rId24" Type="http://schemas.openxmlformats.org/officeDocument/2006/relationships/image" Target="../media/image21.emf"/><Relationship Id="rId5" Type="http://schemas.openxmlformats.org/officeDocument/2006/relationships/customXml" Target="../ink/ink29.xml"/><Relationship Id="rId15" Type="http://schemas.openxmlformats.org/officeDocument/2006/relationships/customXml" Target="../ink/ink34.xml"/><Relationship Id="rId23" Type="http://schemas.openxmlformats.org/officeDocument/2006/relationships/customXml" Target="../ink/ink38.xml"/><Relationship Id="rId10" Type="http://schemas.openxmlformats.org/officeDocument/2006/relationships/image" Target="../media/image14.emf"/><Relationship Id="rId19" Type="http://schemas.openxmlformats.org/officeDocument/2006/relationships/customXml" Target="../ink/ink36.xml"/><Relationship Id="rId4" Type="http://schemas.openxmlformats.org/officeDocument/2006/relationships/image" Target="../media/image11.emf"/><Relationship Id="rId9" Type="http://schemas.openxmlformats.org/officeDocument/2006/relationships/customXml" Target="../ink/ink31.xml"/><Relationship Id="rId14" Type="http://schemas.openxmlformats.org/officeDocument/2006/relationships/image" Target="../media/image16.emf"/><Relationship Id="rId22" Type="http://schemas.openxmlformats.org/officeDocument/2006/relationships/image" Target="../media/image20.emf"/></Relationships>
</file>

<file path=ppt/slides/_rels/slide26.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customXml" Target="../ink/ink44.xml"/><Relationship Id="rId3" Type="http://schemas.openxmlformats.org/officeDocument/2006/relationships/customXml" Target="../ink/ink39.xml"/><Relationship Id="rId7" Type="http://schemas.openxmlformats.org/officeDocument/2006/relationships/customXml" Target="../ink/ink41.xml"/><Relationship Id="rId12"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customXml" Target="../ink/ink43.xml"/><Relationship Id="rId5" Type="http://schemas.openxmlformats.org/officeDocument/2006/relationships/customXml" Target="../ink/ink40.xml"/><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customXml" Target="../ink/ink42.xml"/><Relationship Id="rId14" Type="http://schemas.openxmlformats.org/officeDocument/2006/relationships/image" Target="../media/image27.emf"/></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customXml" Target="../ink/ink50.xml"/><Relationship Id="rId3" Type="http://schemas.openxmlformats.org/officeDocument/2006/relationships/customXml" Target="../ink/ink45.xml"/><Relationship Id="rId7" Type="http://schemas.openxmlformats.org/officeDocument/2006/relationships/customXml" Target="../ink/ink47.xml"/><Relationship Id="rId12" Type="http://schemas.openxmlformats.org/officeDocument/2006/relationships/image" Target="../media/image39.emf"/><Relationship Id="rId2" Type="http://schemas.openxmlformats.org/officeDocument/2006/relationships/notesSlide" Target="../notesSlides/notesSlide28.xml"/><Relationship Id="rId16"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36.emf"/><Relationship Id="rId11" Type="http://schemas.openxmlformats.org/officeDocument/2006/relationships/customXml" Target="../ink/ink49.xml"/><Relationship Id="rId5" Type="http://schemas.openxmlformats.org/officeDocument/2006/relationships/customXml" Target="../ink/ink46.xml"/><Relationship Id="rId15" Type="http://schemas.openxmlformats.org/officeDocument/2006/relationships/customXml" Target="../ink/ink51.xml"/><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customXml" Target="../ink/ink48.xml"/><Relationship Id="rId14" Type="http://schemas.openxmlformats.org/officeDocument/2006/relationships/image" Target="../media/image40.emf"/></Relationships>
</file>

<file path=ppt/slides/_rels/slide3.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2.png"/><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customXml" Target="../ink/ink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customXml" Target="../ink/ink52.xml"/><Relationship Id="rId7" Type="http://schemas.openxmlformats.org/officeDocument/2006/relationships/customXml" Target="../ink/ink5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53.xml"/><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customXml" Target="../ink/ink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customXml" Target="../ink/ink56.xml"/><Relationship Id="rId7" Type="http://schemas.openxmlformats.org/officeDocument/2006/relationships/customXml" Target="../ink/ink5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customXml" Target="../ink/ink57.xml"/><Relationship Id="rId4" Type="http://schemas.openxmlformats.org/officeDocument/2006/relationships/image" Target="../media/image46.emf"/></Relationships>
</file>

<file path=ppt/slides/_rels/slide33.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customXml" Target="../ink/ink64.xml"/><Relationship Id="rId3" Type="http://schemas.openxmlformats.org/officeDocument/2006/relationships/customXml" Target="../ink/ink59.xml"/><Relationship Id="rId7" Type="http://schemas.openxmlformats.org/officeDocument/2006/relationships/customXml" Target="../ink/ink61.xml"/><Relationship Id="rId12" Type="http://schemas.openxmlformats.org/officeDocument/2006/relationships/image" Target="../media/image53.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0.emf"/><Relationship Id="rId11" Type="http://schemas.openxmlformats.org/officeDocument/2006/relationships/customXml" Target="../ink/ink63.xml"/><Relationship Id="rId5" Type="http://schemas.openxmlformats.org/officeDocument/2006/relationships/customXml" Target="../ink/ink60.xml"/><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customXml" Target="../ink/ink62.xml"/><Relationship Id="rId14" Type="http://schemas.openxmlformats.org/officeDocument/2006/relationships/image" Target="../media/image54.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customXml" Target="../ink/ink70.xml"/><Relationship Id="rId18" Type="http://schemas.openxmlformats.org/officeDocument/2006/relationships/image" Target="../media/image56.emf"/><Relationship Id="rId26" Type="http://schemas.openxmlformats.org/officeDocument/2006/relationships/image" Target="../media/image80.emf"/><Relationship Id="rId39" Type="http://schemas.openxmlformats.org/officeDocument/2006/relationships/customXml" Target="../ink/ink83.xml"/><Relationship Id="rId21" Type="http://schemas.openxmlformats.org/officeDocument/2006/relationships/customXml" Target="../ink/ink74.xml"/><Relationship Id="rId34" Type="http://schemas.openxmlformats.org/officeDocument/2006/relationships/image" Target="../media/image84.emf"/><Relationship Id="rId7" Type="http://schemas.openxmlformats.org/officeDocument/2006/relationships/customXml" Target="../ink/ink67.xml"/><Relationship Id="rId12" Type="http://schemas.openxmlformats.org/officeDocument/2006/relationships/image" Target="../media/image33.emf"/><Relationship Id="rId17" Type="http://schemas.openxmlformats.org/officeDocument/2006/relationships/customXml" Target="../ink/ink72.xml"/><Relationship Id="rId25" Type="http://schemas.openxmlformats.org/officeDocument/2006/relationships/customXml" Target="../ink/ink76.xml"/><Relationship Id="rId33" Type="http://schemas.openxmlformats.org/officeDocument/2006/relationships/customXml" Target="../ink/ink80.xml"/><Relationship Id="rId38" Type="http://schemas.openxmlformats.org/officeDocument/2006/relationships/image" Target="../media/image86.emf"/><Relationship Id="rId2" Type="http://schemas.openxmlformats.org/officeDocument/2006/relationships/notesSlide" Target="../notesSlides/notesSlide34.xml"/><Relationship Id="rId16" Type="http://schemas.openxmlformats.org/officeDocument/2006/relationships/image" Target="../media/image55.emf"/><Relationship Id="rId20" Type="http://schemas.openxmlformats.org/officeDocument/2006/relationships/image" Target="../media/image57.emf"/><Relationship Id="rId29" Type="http://schemas.openxmlformats.org/officeDocument/2006/relationships/customXml" Target="../ink/ink78.xml"/><Relationship Id="rId1" Type="http://schemas.openxmlformats.org/officeDocument/2006/relationships/slideLayout" Target="../slideLayouts/slideLayout2.xml"/><Relationship Id="rId6" Type="http://schemas.openxmlformats.org/officeDocument/2006/relationships/image" Target="../media/image30.emf"/><Relationship Id="rId11" Type="http://schemas.openxmlformats.org/officeDocument/2006/relationships/customXml" Target="../ink/ink69.xml"/><Relationship Id="rId24" Type="http://schemas.openxmlformats.org/officeDocument/2006/relationships/image" Target="../media/image77.emf"/><Relationship Id="rId32" Type="http://schemas.openxmlformats.org/officeDocument/2006/relationships/image" Target="../media/image83.emf"/><Relationship Id="rId37" Type="http://schemas.openxmlformats.org/officeDocument/2006/relationships/customXml" Target="../ink/ink82.xml"/><Relationship Id="rId40" Type="http://schemas.openxmlformats.org/officeDocument/2006/relationships/image" Target="../media/image87.emf"/><Relationship Id="rId5" Type="http://schemas.openxmlformats.org/officeDocument/2006/relationships/customXml" Target="../ink/ink66.xml"/><Relationship Id="rId15" Type="http://schemas.openxmlformats.org/officeDocument/2006/relationships/customXml" Target="../ink/ink71.xml"/><Relationship Id="rId23" Type="http://schemas.openxmlformats.org/officeDocument/2006/relationships/customXml" Target="../ink/ink75.xml"/><Relationship Id="rId28" Type="http://schemas.openxmlformats.org/officeDocument/2006/relationships/image" Target="../media/image81.emf"/><Relationship Id="rId36" Type="http://schemas.openxmlformats.org/officeDocument/2006/relationships/image" Target="../media/image85.emf"/><Relationship Id="rId10" Type="http://schemas.openxmlformats.org/officeDocument/2006/relationships/image" Target="../media/image32.emf"/><Relationship Id="rId19" Type="http://schemas.openxmlformats.org/officeDocument/2006/relationships/customXml" Target="../ink/ink73.xml"/><Relationship Id="rId31" Type="http://schemas.openxmlformats.org/officeDocument/2006/relationships/customXml" Target="../ink/ink79.xml"/><Relationship Id="rId4" Type="http://schemas.openxmlformats.org/officeDocument/2006/relationships/image" Target="../media/image29.emf"/><Relationship Id="rId9" Type="http://schemas.openxmlformats.org/officeDocument/2006/relationships/customXml" Target="../ink/ink68.xml"/><Relationship Id="rId14" Type="http://schemas.openxmlformats.org/officeDocument/2006/relationships/image" Target="../media/image34.emf"/><Relationship Id="rId22" Type="http://schemas.openxmlformats.org/officeDocument/2006/relationships/image" Target="../media/image58.emf"/><Relationship Id="rId27" Type="http://schemas.openxmlformats.org/officeDocument/2006/relationships/customXml" Target="../ink/ink77.xml"/><Relationship Id="rId30" Type="http://schemas.openxmlformats.org/officeDocument/2006/relationships/image" Target="../media/image82.emf"/><Relationship Id="rId35" Type="http://schemas.openxmlformats.org/officeDocument/2006/relationships/customXml" Target="../ink/ink81.xml"/><Relationship Id="rId8" Type="http://schemas.openxmlformats.org/officeDocument/2006/relationships/image" Target="../media/image31.emf"/><Relationship Id="rId3" Type="http://schemas.openxmlformats.org/officeDocument/2006/relationships/customXml" Target="../ink/ink6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customXml" Target="../ink/ink89.xml"/><Relationship Id="rId26" Type="http://schemas.openxmlformats.org/officeDocument/2006/relationships/customXml" Target="../ink/ink93.xml"/><Relationship Id="rId21" Type="http://schemas.openxmlformats.org/officeDocument/2006/relationships/image" Target="../media/image96.emf"/><Relationship Id="rId34" Type="http://schemas.openxmlformats.org/officeDocument/2006/relationships/customXml" Target="../ink/ink97.xml"/><Relationship Id="rId7" Type="http://schemas.openxmlformats.org/officeDocument/2006/relationships/image" Target="../media/image8.wmf"/><Relationship Id="rId12" Type="http://schemas.openxmlformats.org/officeDocument/2006/relationships/customXml" Target="../ink/ink86.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2" Type="http://schemas.openxmlformats.org/officeDocument/2006/relationships/slideLayout" Target="../slideLayouts/slideLayout4.xml"/><Relationship Id="rId16" Type="http://schemas.openxmlformats.org/officeDocument/2006/relationships/customXml" Target="../ink/ink88.xml"/><Relationship Id="rId20" Type="http://schemas.openxmlformats.org/officeDocument/2006/relationships/customXml" Target="../ink/ink90.xml"/><Relationship Id="rId29" Type="http://schemas.openxmlformats.org/officeDocument/2006/relationships/image" Target="../media/image100.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1.emf"/><Relationship Id="rId24" Type="http://schemas.openxmlformats.org/officeDocument/2006/relationships/customXml" Target="../ink/ink92.xml"/><Relationship Id="rId32" Type="http://schemas.openxmlformats.org/officeDocument/2006/relationships/customXml" Target="../ink/ink96.xml"/><Relationship Id="rId37" Type="http://schemas.openxmlformats.org/officeDocument/2006/relationships/image" Target="../media/image104.emf"/><Relationship Id="rId5" Type="http://schemas.openxmlformats.org/officeDocument/2006/relationships/image" Target="../media/image7.wmf"/><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customXml" Target="../ink/ink94.xml"/><Relationship Id="rId36" Type="http://schemas.openxmlformats.org/officeDocument/2006/relationships/customXml" Target="../ink/ink98.xml"/><Relationship Id="rId10" Type="http://schemas.openxmlformats.org/officeDocument/2006/relationships/customXml" Target="../ink/ink85.xml"/><Relationship Id="rId19" Type="http://schemas.openxmlformats.org/officeDocument/2006/relationships/image" Target="../media/image95.emf"/><Relationship Id="rId31" Type="http://schemas.openxmlformats.org/officeDocument/2006/relationships/image" Target="../media/image101.emf"/><Relationship Id="rId4" Type="http://schemas.openxmlformats.org/officeDocument/2006/relationships/oleObject" Target="../embeddings/oleObject1.bin"/><Relationship Id="rId9" Type="http://schemas.openxmlformats.org/officeDocument/2006/relationships/image" Target="../media/image90.emf"/><Relationship Id="rId14" Type="http://schemas.openxmlformats.org/officeDocument/2006/relationships/customXml" Target="../ink/ink87.xml"/><Relationship Id="rId22" Type="http://schemas.openxmlformats.org/officeDocument/2006/relationships/customXml" Target="../ink/ink91.xml"/><Relationship Id="rId27" Type="http://schemas.openxmlformats.org/officeDocument/2006/relationships/image" Target="../media/image99.emf"/><Relationship Id="rId30" Type="http://schemas.openxmlformats.org/officeDocument/2006/relationships/customXml" Target="../ink/ink95.xml"/><Relationship Id="rId35" Type="http://schemas.openxmlformats.org/officeDocument/2006/relationships/image" Target="../media/image103.emf"/><Relationship Id="rId8" Type="http://schemas.openxmlformats.org/officeDocument/2006/relationships/customXml" Target="../ink/ink84.xml"/><Relationship Id="rId3"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customXml" Target="../ink/ink99.xml"/><Relationship Id="rId7" Type="http://schemas.openxmlformats.org/officeDocument/2006/relationships/customXml" Target="../ink/ink10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6.emf"/><Relationship Id="rId5" Type="http://schemas.openxmlformats.org/officeDocument/2006/relationships/customXml" Target="../ink/ink100.xml"/><Relationship Id="rId4" Type="http://schemas.openxmlformats.org/officeDocument/2006/relationships/image" Target="../media/image105.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40.xml.rels><?xml version="1.0" encoding="UTF-8" standalone="yes"?>
<Relationships xmlns="http://schemas.openxmlformats.org/package/2006/relationships"><Relationship Id="rId8" Type="http://schemas.openxmlformats.org/officeDocument/2006/relationships/image" Target="../media/image89.emf"/><Relationship Id="rId13" Type="http://schemas.openxmlformats.org/officeDocument/2006/relationships/image" Target="../media/image112.emf"/><Relationship Id="rId18" Type="http://schemas.openxmlformats.org/officeDocument/2006/relationships/customXml" Target="../ink/ink103.xml"/><Relationship Id="rId3" Type="http://schemas.openxmlformats.org/officeDocument/2006/relationships/notesSlide" Target="../notesSlides/notesSlide39.xml"/><Relationship Id="rId7" Type="http://schemas.openxmlformats.org/officeDocument/2006/relationships/image" Target="../media/image88.emf"/><Relationship Id="rId12" Type="http://schemas.openxmlformats.org/officeDocument/2006/relationships/image" Target="../media/image111.emf"/><Relationship Id="rId17" Type="http://schemas.openxmlformats.org/officeDocument/2006/relationships/image" Target="../media/image119.emf"/><Relationship Id="rId2" Type="http://schemas.openxmlformats.org/officeDocument/2006/relationships/slideLayout" Target="../slideLayouts/slideLayout13.xml"/><Relationship Id="rId16" Type="http://schemas.openxmlformats.org/officeDocument/2006/relationships/customXml" Target="../ink/ink102.xml"/><Relationship Id="rId1" Type="http://schemas.openxmlformats.org/officeDocument/2006/relationships/vmlDrawing" Target="../drawings/vmlDrawing2.vml"/><Relationship Id="rId6" Type="http://schemas.openxmlformats.org/officeDocument/2006/relationships/image" Target="../media/image28.emf"/><Relationship Id="rId11" Type="http://schemas.openxmlformats.org/officeDocument/2006/relationships/image" Target="../media/image110.emf"/><Relationship Id="rId5" Type="http://schemas.openxmlformats.org/officeDocument/2006/relationships/image" Target="../media/image9.wmf"/><Relationship Id="rId15" Type="http://schemas.openxmlformats.org/officeDocument/2006/relationships/image" Target="../media/image114.emf"/><Relationship Id="rId10" Type="http://schemas.openxmlformats.org/officeDocument/2006/relationships/image" Target="../media/image109.emf"/><Relationship Id="rId19" Type="http://schemas.openxmlformats.org/officeDocument/2006/relationships/image" Target="../media/image120.emf"/><Relationship Id="rId4" Type="http://schemas.openxmlformats.org/officeDocument/2006/relationships/oleObject" Target="../embeddings/oleObject3.bin"/><Relationship Id="rId9" Type="http://schemas.openxmlformats.org/officeDocument/2006/relationships/image" Target="../media/image108.emf"/><Relationship Id="rId14" Type="http://schemas.openxmlformats.org/officeDocument/2006/relationships/image" Target="../media/image113.emf"/></Relationships>
</file>

<file path=ppt/slides/_rels/slide41.xml.rels><?xml version="1.0" encoding="UTF-8" standalone="yes"?>
<Relationships xmlns="http://schemas.openxmlformats.org/package/2006/relationships"><Relationship Id="rId8" Type="http://schemas.openxmlformats.org/officeDocument/2006/relationships/customXml" Target="../ink/ink105.xml"/><Relationship Id="rId3" Type="http://schemas.openxmlformats.org/officeDocument/2006/relationships/notesSlide" Target="../notesSlides/notesSlide40.xml"/><Relationship Id="rId7" Type="http://schemas.openxmlformats.org/officeDocument/2006/relationships/image" Target="../media/image12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customXml" Target="../ink/ink104.xml"/><Relationship Id="rId11" Type="http://schemas.openxmlformats.org/officeDocument/2006/relationships/image" Target="../media/image124.emf"/><Relationship Id="rId5" Type="http://schemas.openxmlformats.org/officeDocument/2006/relationships/image" Target="../media/image115.wmf"/><Relationship Id="rId10" Type="http://schemas.openxmlformats.org/officeDocument/2006/relationships/customXml" Target="../ink/ink106.xml"/><Relationship Id="rId4" Type="http://schemas.openxmlformats.org/officeDocument/2006/relationships/oleObject" Target="../embeddings/oleObject4.bin"/><Relationship Id="rId9" Type="http://schemas.openxmlformats.org/officeDocument/2006/relationships/image" Target="../media/image123.e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20.wmf"/><Relationship Id="rId18" Type="http://schemas.openxmlformats.org/officeDocument/2006/relationships/customXml" Target="../ink/ink108.xml"/><Relationship Id="rId3" Type="http://schemas.openxmlformats.org/officeDocument/2006/relationships/notesSlide" Target="../notesSlides/notesSlide41.xml"/><Relationship Id="rId7" Type="http://schemas.openxmlformats.org/officeDocument/2006/relationships/image" Target="../media/image117.wmf"/><Relationship Id="rId12" Type="http://schemas.openxmlformats.org/officeDocument/2006/relationships/oleObject" Target="../embeddings/oleObject9.bin"/><Relationship Id="rId17" Type="http://schemas.openxmlformats.org/officeDocument/2006/relationships/image" Target="../media/image131.emf"/><Relationship Id="rId2" Type="http://schemas.openxmlformats.org/officeDocument/2006/relationships/slideLayout" Target="../slideLayouts/slideLayout13.xml"/><Relationship Id="rId16" Type="http://schemas.openxmlformats.org/officeDocument/2006/relationships/customXml" Target="../ink/ink10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119.wmf"/><Relationship Id="rId5" Type="http://schemas.openxmlformats.org/officeDocument/2006/relationships/image" Target="../media/image116.wmf"/><Relationship Id="rId15" Type="http://schemas.openxmlformats.org/officeDocument/2006/relationships/image" Target="../media/image121.wmf"/><Relationship Id="rId10" Type="http://schemas.openxmlformats.org/officeDocument/2006/relationships/oleObject" Target="../embeddings/oleObject8.bin"/><Relationship Id="rId19" Type="http://schemas.openxmlformats.org/officeDocument/2006/relationships/image" Target="../media/image132.emf"/><Relationship Id="rId4" Type="http://schemas.openxmlformats.org/officeDocument/2006/relationships/oleObject" Target="../embeddings/oleObject5.bin"/><Relationship Id="rId9" Type="http://schemas.openxmlformats.org/officeDocument/2006/relationships/image" Target="../media/image118.wmf"/><Relationship Id="rId1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customXml" Target="../ink/ink109.xm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33.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22.wmf"/><Relationship Id="rId4" Type="http://schemas.openxmlformats.org/officeDocument/2006/relationships/oleObject" Target="../embeddings/oleObject11.bin"/></Relationships>
</file>

<file path=ppt/slides/_rels/slide45.xml.rels><?xml version="1.0" encoding="UTF-8" standalone="yes"?>
<Relationships xmlns="http://schemas.openxmlformats.org/package/2006/relationships"><Relationship Id="rId13" Type="http://schemas.openxmlformats.org/officeDocument/2006/relationships/image" Target="../media/image114.emf"/><Relationship Id="rId18" Type="http://schemas.openxmlformats.org/officeDocument/2006/relationships/customXml" Target="../ink/ink111.xml"/><Relationship Id="rId26" Type="http://schemas.openxmlformats.org/officeDocument/2006/relationships/customXml" Target="../ink/ink115.xml"/><Relationship Id="rId39" Type="http://schemas.openxmlformats.org/officeDocument/2006/relationships/image" Target="../media/image147.emf"/><Relationship Id="rId21" Type="http://schemas.openxmlformats.org/officeDocument/2006/relationships/image" Target="../media/image138.emf"/><Relationship Id="rId34" Type="http://schemas.openxmlformats.org/officeDocument/2006/relationships/customXml" Target="../ink/ink119.xml"/><Relationship Id="rId7" Type="http://schemas.openxmlformats.org/officeDocument/2006/relationships/image" Target="../media/image108.emf"/><Relationship Id="rId12" Type="http://schemas.openxmlformats.org/officeDocument/2006/relationships/image" Target="../media/image113.emf"/><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121.xml"/><Relationship Id="rId2" Type="http://schemas.openxmlformats.org/officeDocument/2006/relationships/slideLayout" Target="../slideLayouts/slideLayout2.xml"/><Relationship Id="rId16" Type="http://schemas.openxmlformats.org/officeDocument/2006/relationships/customXml" Target="../ink/ink110.xml"/><Relationship Id="rId20" Type="http://schemas.openxmlformats.org/officeDocument/2006/relationships/customXml" Target="../ink/ink112.xml"/><Relationship Id="rId29" Type="http://schemas.openxmlformats.org/officeDocument/2006/relationships/image" Target="../media/image142.emf"/><Relationship Id="rId1" Type="http://schemas.openxmlformats.org/officeDocument/2006/relationships/vmlDrawing" Target="../drawings/vmlDrawing6.vml"/><Relationship Id="rId6" Type="http://schemas.openxmlformats.org/officeDocument/2006/relationships/image" Target="../media/image89.emf"/><Relationship Id="rId11" Type="http://schemas.openxmlformats.org/officeDocument/2006/relationships/image" Target="../media/image112.emf"/><Relationship Id="rId24" Type="http://schemas.openxmlformats.org/officeDocument/2006/relationships/customXml" Target="../ink/ink114.xml"/><Relationship Id="rId32" Type="http://schemas.openxmlformats.org/officeDocument/2006/relationships/customXml" Target="../ink/ink118.xml"/><Relationship Id="rId37" Type="http://schemas.openxmlformats.org/officeDocument/2006/relationships/image" Target="../media/image146.emf"/><Relationship Id="rId5" Type="http://schemas.openxmlformats.org/officeDocument/2006/relationships/image" Target="../media/image88.emf"/><Relationship Id="rId15" Type="http://schemas.openxmlformats.org/officeDocument/2006/relationships/image" Target="../media/image123.wmf"/><Relationship Id="rId23" Type="http://schemas.openxmlformats.org/officeDocument/2006/relationships/image" Target="../media/image139.emf"/><Relationship Id="rId28" Type="http://schemas.openxmlformats.org/officeDocument/2006/relationships/customXml" Target="../ink/ink116.xml"/><Relationship Id="rId36" Type="http://schemas.openxmlformats.org/officeDocument/2006/relationships/customXml" Target="../ink/ink120.xml"/><Relationship Id="rId10" Type="http://schemas.openxmlformats.org/officeDocument/2006/relationships/image" Target="../media/image111.emf"/><Relationship Id="rId19" Type="http://schemas.openxmlformats.org/officeDocument/2006/relationships/image" Target="../media/image137.emf"/><Relationship Id="rId31" Type="http://schemas.openxmlformats.org/officeDocument/2006/relationships/image" Target="../media/image143.emf"/><Relationship Id="rId4" Type="http://schemas.openxmlformats.org/officeDocument/2006/relationships/image" Target="../media/image28.emf"/><Relationship Id="rId9" Type="http://schemas.openxmlformats.org/officeDocument/2006/relationships/image" Target="../media/image110.emf"/><Relationship Id="rId14" Type="http://schemas.openxmlformats.org/officeDocument/2006/relationships/oleObject" Target="../embeddings/oleObject12.bin"/><Relationship Id="rId22" Type="http://schemas.openxmlformats.org/officeDocument/2006/relationships/customXml" Target="../ink/ink113.xml"/><Relationship Id="rId27" Type="http://schemas.openxmlformats.org/officeDocument/2006/relationships/image" Target="../media/image141.emf"/><Relationship Id="rId30" Type="http://schemas.openxmlformats.org/officeDocument/2006/relationships/customXml" Target="../ink/ink117.xml"/><Relationship Id="rId35" Type="http://schemas.openxmlformats.org/officeDocument/2006/relationships/image" Target="../media/image145.emf"/><Relationship Id="rId8" Type="http://schemas.openxmlformats.org/officeDocument/2006/relationships/image" Target="../media/image109.emf"/><Relationship Id="rId3"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customXml" Target="../ink/ink122.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8.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25.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24.wmf"/><Relationship Id="rId4" Type="http://schemas.openxmlformats.org/officeDocument/2006/relationships/oleObject" Target="../embeddings/oleObject13.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53.emf"/><Relationship Id="rId13" Type="http://schemas.openxmlformats.org/officeDocument/2006/relationships/customXml" Target="../ink/ink128.xml"/><Relationship Id="rId18" Type="http://schemas.openxmlformats.org/officeDocument/2006/relationships/image" Target="../media/image158.emf"/><Relationship Id="rId3" Type="http://schemas.openxmlformats.org/officeDocument/2006/relationships/customXml" Target="../ink/ink123.xml"/><Relationship Id="rId21" Type="http://schemas.openxmlformats.org/officeDocument/2006/relationships/customXml" Target="../ink/ink132.xml"/><Relationship Id="rId7" Type="http://schemas.openxmlformats.org/officeDocument/2006/relationships/customXml" Target="../ink/ink125.xml"/><Relationship Id="rId12" Type="http://schemas.openxmlformats.org/officeDocument/2006/relationships/image" Target="../media/image155.emf"/><Relationship Id="rId17" Type="http://schemas.openxmlformats.org/officeDocument/2006/relationships/customXml" Target="../ink/ink130.xml"/><Relationship Id="rId2" Type="http://schemas.openxmlformats.org/officeDocument/2006/relationships/notesSlide" Target="../notesSlides/notesSlide57.xml"/><Relationship Id="rId16" Type="http://schemas.openxmlformats.org/officeDocument/2006/relationships/image" Target="../media/image157.emf"/><Relationship Id="rId20" Type="http://schemas.openxmlformats.org/officeDocument/2006/relationships/image" Target="../media/image159.emf"/><Relationship Id="rId1" Type="http://schemas.openxmlformats.org/officeDocument/2006/relationships/slideLayout" Target="../slideLayouts/slideLayout12.xml"/><Relationship Id="rId6" Type="http://schemas.openxmlformats.org/officeDocument/2006/relationships/image" Target="../media/image152.emf"/><Relationship Id="rId11" Type="http://schemas.openxmlformats.org/officeDocument/2006/relationships/customXml" Target="../ink/ink127.xml"/><Relationship Id="rId24" Type="http://schemas.openxmlformats.org/officeDocument/2006/relationships/image" Target="../media/image161.emf"/><Relationship Id="rId5" Type="http://schemas.openxmlformats.org/officeDocument/2006/relationships/customXml" Target="../ink/ink124.xml"/><Relationship Id="rId15" Type="http://schemas.openxmlformats.org/officeDocument/2006/relationships/customXml" Target="../ink/ink129.xml"/><Relationship Id="rId23" Type="http://schemas.openxmlformats.org/officeDocument/2006/relationships/customXml" Target="../ink/ink133.xml"/><Relationship Id="rId10" Type="http://schemas.openxmlformats.org/officeDocument/2006/relationships/image" Target="../media/image154.emf"/><Relationship Id="rId19" Type="http://schemas.openxmlformats.org/officeDocument/2006/relationships/customXml" Target="../ink/ink131.xml"/><Relationship Id="rId4" Type="http://schemas.openxmlformats.org/officeDocument/2006/relationships/image" Target="../media/image151.emf"/><Relationship Id="rId9" Type="http://schemas.openxmlformats.org/officeDocument/2006/relationships/customXml" Target="../ink/ink126.xml"/><Relationship Id="rId14" Type="http://schemas.openxmlformats.org/officeDocument/2006/relationships/image" Target="../media/image156.emf"/><Relationship Id="rId22" Type="http://schemas.openxmlformats.org/officeDocument/2006/relationships/image" Target="../media/image160.emf"/></Relationships>
</file>

<file path=ppt/slides/_rels/slide59.xml.rels><?xml version="1.0" encoding="UTF-8" standalone="yes"?>
<Relationships xmlns="http://schemas.openxmlformats.org/package/2006/relationships"><Relationship Id="rId8" Type="http://schemas.openxmlformats.org/officeDocument/2006/relationships/image" Target="../media/image164.emf"/><Relationship Id="rId13" Type="http://schemas.openxmlformats.org/officeDocument/2006/relationships/customXml" Target="../ink/ink139.xml"/><Relationship Id="rId3" Type="http://schemas.openxmlformats.org/officeDocument/2006/relationships/customXml" Target="../ink/ink134.xml"/><Relationship Id="rId7" Type="http://schemas.openxmlformats.org/officeDocument/2006/relationships/customXml" Target="../ink/ink136.xml"/><Relationship Id="rId12" Type="http://schemas.openxmlformats.org/officeDocument/2006/relationships/image" Target="../media/image166.emf"/><Relationship Id="rId2" Type="http://schemas.openxmlformats.org/officeDocument/2006/relationships/notesSlide" Target="../notesSlides/notesSlide58.xml"/><Relationship Id="rId16" Type="http://schemas.openxmlformats.org/officeDocument/2006/relationships/image" Target="../media/image168.emf"/><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138.xml"/><Relationship Id="rId5" Type="http://schemas.openxmlformats.org/officeDocument/2006/relationships/customXml" Target="../ink/ink135.xml"/><Relationship Id="rId15" Type="http://schemas.openxmlformats.org/officeDocument/2006/relationships/customXml" Target="../ink/ink140.xml"/><Relationship Id="rId10" Type="http://schemas.openxmlformats.org/officeDocument/2006/relationships/image" Target="../media/image165.emf"/><Relationship Id="rId4" Type="http://schemas.openxmlformats.org/officeDocument/2006/relationships/image" Target="../media/image162.emf"/><Relationship Id="rId9" Type="http://schemas.openxmlformats.org/officeDocument/2006/relationships/customXml" Target="../ink/ink137.xml"/><Relationship Id="rId14" Type="http://schemas.openxmlformats.org/officeDocument/2006/relationships/image" Target="../media/image167.emf"/></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customXml" Target="../ink/ink141.xml"/><Relationship Id="rId7" Type="http://schemas.openxmlformats.org/officeDocument/2006/relationships/customXml" Target="../ink/ink143.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70.emf"/><Relationship Id="rId5" Type="http://schemas.openxmlformats.org/officeDocument/2006/relationships/customXml" Target="../ink/ink142.xml"/><Relationship Id="rId10" Type="http://schemas.openxmlformats.org/officeDocument/2006/relationships/image" Target="../media/image172.emf"/><Relationship Id="rId4" Type="http://schemas.openxmlformats.org/officeDocument/2006/relationships/image" Target="../media/image169.emf"/><Relationship Id="rId9" Type="http://schemas.openxmlformats.org/officeDocument/2006/relationships/customXml" Target="../ink/ink144.xml"/></Relationships>
</file>

<file path=ppt/slides/_rels/slide62.xml.rels><?xml version="1.0" encoding="UTF-8" standalone="yes"?>
<Relationships xmlns="http://schemas.openxmlformats.org/package/2006/relationships"><Relationship Id="rId8" Type="http://schemas.openxmlformats.org/officeDocument/2006/relationships/image" Target="../media/image175.emf"/><Relationship Id="rId3" Type="http://schemas.openxmlformats.org/officeDocument/2006/relationships/customXml" Target="../ink/ink145.xml"/><Relationship Id="rId7" Type="http://schemas.openxmlformats.org/officeDocument/2006/relationships/customXml" Target="../ink/ink147.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74.emf"/><Relationship Id="rId5" Type="http://schemas.openxmlformats.org/officeDocument/2006/relationships/customXml" Target="../ink/ink146.xml"/><Relationship Id="rId4" Type="http://schemas.openxmlformats.org/officeDocument/2006/relationships/image" Target="../media/image173.emf"/></Relationships>
</file>

<file path=ppt/slides/_rels/slide63.xml.rels><?xml version="1.0" encoding="UTF-8" standalone="yes"?>
<Relationships xmlns="http://schemas.openxmlformats.org/package/2006/relationships"><Relationship Id="rId8" Type="http://schemas.openxmlformats.org/officeDocument/2006/relationships/image" Target="../media/image178.emf"/><Relationship Id="rId13" Type="http://schemas.openxmlformats.org/officeDocument/2006/relationships/customXml" Target="../ink/ink153.xml"/><Relationship Id="rId3" Type="http://schemas.openxmlformats.org/officeDocument/2006/relationships/customXml" Target="../ink/ink148.xml"/><Relationship Id="rId7" Type="http://schemas.openxmlformats.org/officeDocument/2006/relationships/customXml" Target="../ink/ink150.xml"/><Relationship Id="rId12" Type="http://schemas.openxmlformats.org/officeDocument/2006/relationships/image" Target="../media/image180.em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77.emf"/><Relationship Id="rId11" Type="http://schemas.openxmlformats.org/officeDocument/2006/relationships/customXml" Target="../ink/ink152.xml"/><Relationship Id="rId5" Type="http://schemas.openxmlformats.org/officeDocument/2006/relationships/customXml" Target="../ink/ink149.xml"/><Relationship Id="rId10" Type="http://schemas.openxmlformats.org/officeDocument/2006/relationships/image" Target="../media/image179.emf"/><Relationship Id="rId4" Type="http://schemas.openxmlformats.org/officeDocument/2006/relationships/image" Target="../media/image176.emf"/><Relationship Id="rId9" Type="http://schemas.openxmlformats.org/officeDocument/2006/relationships/customXml" Target="../ink/ink151.xml"/><Relationship Id="rId14" Type="http://schemas.openxmlformats.org/officeDocument/2006/relationships/image" Target="../media/image181.emf"/></Relationships>
</file>

<file path=ppt/slides/_rels/slide7.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customXml" Target="../ink/ink11.xml"/><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6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3.emf"/><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65.emf"/><Relationship Id="rId4" Type="http://schemas.openxmlformats.org/officeDocument/2006/relationships/image" Target="../media/image62.emf"/><Relationship Id="rId9" Type="http://schemas.openxmlformats.org/officeDocument/2006/relationships/customXml" Target="../ink/ink9.xml"/><Relationship Id="rId14" Type="http://schemas.openxmlformats.org/officeDocument/2006/relationships/image" Target="../media/image6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fld id="{A0A4BA33-60C3-40DB-9932-0D167BD7E6B5}" type="datetime1">
              <a:rPr lang="en-US" smtClean="0"/>
              <a:t>10/7/2014</a:t>
            </a:fld>
            <a:endParaRPr lang="en-US"/>
          </a:p>
        </p:txBody>
      </p:sp>
      <p:sp>
        <p:nvSpPr>
          <p:cNvPr id="1028" name="Footer Placeholder 4"/>
          <p:cNvSpPr>
            <a:spLocks noGrp="1"/>
          </p:cNvSpPr>
          <p:nvPr>
            <p:ph type="ftr" sz="quarter" idx="11"/>
          </p:nvPr>
        </p:nvSpPr>
        <p:spPr>
          <a:noFill/>
        </p:spPr>
        <p:txBody>
          <a:bodyPr/>
          <a:lstStyle/>
          <a:p>
            <a:r>
              <a:rPr lang="en-US" smtClean="0"/>
              <a:t>CPSC503 Winter 2014</a:t>
            </a:r>
            <a:endParaRPr lang="en-US"/>
          </a:p>
        </p:txBody>
      </p:sp>
      <p:sp>
        <p:nvSpPr>
          <p:cNvPr id="1029" name="Slide Number Placeholder 5"/>
          <p:cNvSpPr>
            <a:spLocks noGrp="1"/>
          </p:cNvSpPr>
          <p:nvPr>
            <p:ph type="sldNum" sz="quarter" idx="12"/>
          </p:nvPr>
        </p:nvSpPr>
        <p:spPr>
          <a:noFill/>
        </p:spPr>
        <p:txBody>
          <a:bodyPr/>
          <a:lstStyle/>
          <a:p>
            <a:fld id="{92197A74-87AA-40B7-B60F-992B80446A17}" type="slidenum">
              <a:rPr lang="en-US" smtClean="0"/>
              <a:pPr/>
              <a:t>1</a:t>
            </a:fld>
            <a:endParaRPr lang="en-US" smtClean="0"/>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1" name="Rectangle 3"/>
          <p:cNvSpPr>
            <a:spLocks noGrp="1" noChangeArrowheads="1"/>
          </p:cNvSpPr>
          <p:nvPr>
            <p:ph type="subTitle" idx="1"/>
          </p:nvPr>
        </p:nvSpPr>
        <p:spPr>
          <a:xfrm>
            <a:off x="1066800" y="3048000"/>
            <a:ext cx="6781800" cy="2057400"/>
          </a:xfrm>
        </p:spPr>
        <p:txBody>
          <a:bodyPr/>
          <a:lstStyle/>
          <a:p>
            <a:pPr eaLnBrk="1" hangingPunct="1"/>
            <a:endParaRPr lang="en-US" i="1" dirty="0" smtClean="0"/>
          </a:p>
          <a:p>
            <a:pPr eaLnBrk="1" hangingPunct="1"/>
            <a:r>
              <a:rPr lang="en-US" dirty="0" smtClean="0"/>
              <a:t>Lecture 10</a:t>
            </a:r>
          </a:p>
          <a:p>
            <a:pPr eaLnBrk="1" hangingPunct="1"/>
            <a:r>
              <a:rPr lang="en-US" dirty="0" smtClean="0"/>
              <a:t>Giuseppe </a:t>
            </a:r>
            <a:r>
              <a:rPr lang="en-US" dirty="0" err="1" smtClean="0"/>
              <a:t>Carenini</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384300" y="5456238"/>
              <a:ext cx="603250" cy="441325"/>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376022" y="5444719"/>
                <a:ext cx="623406" cy="465083"/>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B58E6A81-F03B-4326-81AD-DA129992FE74}" type="datetime1">
              <a:rPr lang="en-US" smtClean="0"/>
              <a:t>10/7/2014</a:t>
            </a:fld>
            <a:endParaRPr lang="en-US"/>
          </a:p>
        </p:txBody>
      </p:sp>
      <p:sp>
        <p:nvSpPr>
          <p:cNvPr id="29699" name="Footer Placeholder 4"/>
          <p:cNvSpPr>
            <a:spLocks noGrp="1"/>
          </p:cNvSpPr>
          <p:nvPr>
            <p:ph type="ftr" sz="quarter" idx="11"/>
          </p:nvPr>
        </p:nvSpPr>
        <p:spPr>
          <a:xfrm>
            <a:off x="1447800" y="6287242"/>
            <a:ext cx="2895600" cy="457200"/>
          </a:xfrm>
          <a:noFill/>
        </p:spPr>
        <p:txBody>
          <a:bodyPr/>
          <a:lstStyle/>
          <a:p>
            <a:r>
              <a:rPr lang="en-US" dirty="0" smtClean="0"/>
              <a:t>CPSC503 Winter 2014</a:t>
            </a:r>
            <a:endParaRPr lang="en-US" dirty="0"/>
          </a:p>
        </p:txBody>
      </p:sp>
      <p:sp>
        <p:nvSpPr>
          <p:cNvPr id="29700" name="Slide Number Placeholder 5"/>
          <p:cNvSpPr>
            <a:spLocks noGrp="1"/>
          </p:cNvSpPr>
          <p:nvPr>
            <p:ph type="sldNum" sz="quarter" idx="12"/>
          </p:nvPr>
        </p:nvSpPr>
        <p:spPr>
          <a:xfrm>
            <a:off x="6872664" y="6520749"/>
            <a:ext cx="1905000" cy="457200"/>
          </a:xfrm>
          <a:noFill/>
        </p:spPr>
        <p:txBody>
          <a:bodyPr/>
          <a:lstStyle/>
          <a:p>
            <a:fld id="{98ECD2FA-6B12-4154-A142-33F1A91F6C85}" type="slidenum">
              <a:rPr lang="en-US" smtClean="0"/>
              <a:pPr/>
              <a:t>10</a:t>
            </a:fld>
            <a:endParaRPr lang="en-US" dirty="0" smtClean="0"/>
          </a:p>
        </p:txBody>
      </p:sp>
      <p:sp>
        <p:nvSpPr>
          <p:cNvPr id="29701" name="Rectangle 2"/>
          <p:cNvSpPr>
            <a:spLocks noGrp="1" noChangeArrowheads="1"/>
          </p:cNvSpPr>
          <p:nvPr>
            <p:ph type="title"/>
          </p:nvPr>
        </p:nvSpPr>
        <p:spPr>
          <a:xfrm>
            <a:off x="44497" y="25400"/>
            <a:ext cx="9099503" cy="1143000"/>
          </a:xfrm>
        </p:spPr>
        <p:txBody>
          <a:bodyPr/>
          <a:lstStyle/>
          <a:p>
            <a:pPr eaLnBrk="1" hangingPunct="1"/>
            <a:r>
              <a:rPr lang="en-US" dirty="0" smtClean="0"/>
              <a:t>Usual trick: Assume Independence</a:t>
            </a:r>
          </a:p>
        </p:txBody>
      </p:sp>
      <p:sp>
        <p:nvSpPr>
          <p:cNvPr id="29702" name="Rectangle 3"/>
          <p:cNvSpPr>
            <a:spLocks noGrp="1" noChangeArrowheads="1"/>
          </p:cNvSpPr>
          <p:nvPr>
            <p:ph type="body" idx="1"/>
          </p:nvPr>
        </p:nvSpPr>
        <p:spPr>
          <a:xfrm>
            <a:off x="-25146" y="906457"/>
            <a:ext cx="9550146" cy="1600200"/>
          </a:xfrm>
        </p:spPr>
        <p:txBody>
          <a:bodyPr/>
          <a:lstStyle/>
          <a:p>
            <a:pPr eaLnBrk="1" hangingPunct="1"/>
            <a:r>
              <a:rPr lang="en-US" dirty="0" smtClean="0"/>
              <a:t>When stuck, exploit independence and collect the statistics you can… We’ll capture two aspects:</a:t>
            </a:r>
          </a:p>
        </p:txBody>
      </p:sp>
      <p:sp>
        <p:nvSpPr>
          <p:cNvPr id="627716" name="Rectangle 4"/>
          <p:cNvSpPr>
            <a:spLocks noChangeArrowheads="1"/>
          </p:cNvSpPr>
          <p:nvPr/>
        </p:nvSpPr>
        <p:spPr bwMode="auto">
          <a:xfrm>
            <a:off x="-383908" y="2506657"/>
            <a:ext cx="4574574" cy="1896118"/>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Verb </a:t>
            </a:r>
            <a:r>
              <a:rPr lang="en-US" sz="2400" b="1" dirty="0" err="1">
                <a:latin typeface="Comic Sans MS" pitchFamily="66" charset="0"/>
              </a:rPr>
              <a:t>subcategorization</a:t>
            </a:r>
            <a:endParaRPr lang="en-US" sz="2400" b="1" dirty="0">
              <a:latin typeface="Comic Sans MS" pitchFamily="66" charset="0"/>
            </a:endParaRPr>
          </a:p>
          <a:p>
            <a:pPr marL="1143000" lvl="2" indent="-228600">
              <a:spcBef>
                <a:spcPct val="20000"/>
              </a:spcBef>
              <a:buFontTx/>
              <a:buChar char="•"/>
            </a:pPr>
            <a:r>
              <a:rPr lang="en-US" sz="2000" b="1" dirty="0">
                <a:latin typeface="Comic Sans MS" pitchFamily="66" charset="0"/>
              </a:rPr>
              <a:t>Particular verbs have affinities for particular VP expansions</a:t>
            </a:r>
          </a:p>
        </p:txBody>
      </p:sp>
      <p:sp>
        <p:nvSpPr>
          <p:cNvPr id="627717" name="Rectangle 5"/>
          <p:cNvSpPr>
            <a:spLocks noChangeArrowheads="1"/>
          </p:cNvSpPr>
          <p:nvPr/>
        </p:nvSpPr>
        <p:spPr bwMode="auto">
          <a:xfrm>
            <a:off x="-509729" y="4355734"/>
            <a:ext cx="5142495" cy="1600200"/>
          </a:xfrm>
          <a:prstGeom prst="rect">
            <a:avLst/>
          </a:prstGeom>
          <a:noFill/>
          <a:ln w="9525">
            <a:noFill/>
            <a:miter lim="800000"/>
            <a:headEnd/>
            <a:tailEnd/>
          </a:ln>
        </p:spPr>
        <p:txBody>
          <a:bodyPr/>
          <a:lstStyle/>
          <a:p>
            <a:pPr marL="742950" lvl="1" indent="-285750">
              <a:spcBef>
                <a:spcPct val="20000"/>
              </a:spcBef>
              <a:buFontTx/>
              <a:buChar char="–"/>
            </a:pPr>
            <a:r>
              <a:rPr lang="en-US" sz="2400" b="1" dirty="0" smtClean="0">
                <a:latin typeface="Comic Sans MS" pitchFamily="66" charset="0"/>
              </a:rPr>
              <a:t>Affinities between heads</a:t>
            </a:r>
          </a:p>
          <a:p>
            <a:pPr marL="1143000" lvl="2" indent="-228600">
              <a:spcBef>
                <a:spcPct val="20000"/>
              </a:spcBef>
              <a:buFontTx/>
              <a:buChar char="•"/>
            </a:pPr>
            <a:r>
              <a:rPr lang="en-US" sz="2000" b="1" dirty="0" smtClean="0">
                <a:latin typeface="Comic Sans MS" pitchFamily="66" charset="0"/>
              </a:rPr>
              <a:t>Some </a:t>
            </a:r>
            <a:r>
              <a:rPr lang="en-US" sz="2000" b="1" dirty="0">
                <a:latin typeface="Comic Sans MS" pitchFamily="66" charset="0"/>
              </a:rPr>
              <a:t>phrase/heads fit better with some predicates </a:t>
            </a:r>
            <a:r>
              <a:rPr lang="en-US" sz="2000" b="1" dirty="0" smtClean="0">
                <a:latin typeface="Comic Sans MS" pitchFamily="66" charset="0"/>
              </a:rPr>
              <a:t>heads than </a:t>
            </a:r>
            <a:r>
              <a:rPr lang="en-US" sz="2000" b="1" dirty="0">
                <a:latin typeface="Comic Sans MS" pitchFamily="66" charset="0"/>
              </a:rPr>
              <a:t>others</a:t>
            </a:r>
          </a:p>
        </p:txBody>
      </p:sp>
      <p:grpSp>
        <p:nvGrpSpPr>
          <p:cNvPr id="9" name="Group 3"/>
          <p:cNvGrpSpPr>
            <a:grpSpLocks noChangeAspect="1"/>
          </p:cNvGrpSpPr>
          <p:nvPr/>
        </p:nvGrpSpPr>
        <p:grpSpPr bwMode="auto">
          <a:xfrm>
            <a:off x="4068877" y="1992576"/>
            <a:ext cx="4923670" cy="2122224"/>
            <a:chOff x="1544" y="1968"/>
            <a:chExt cx="2672" cy="1152"/>
          </a:xfrm>
        </p:grpSpPr>
        <p:sp>
          <p:nvSpPr>
            <p:cNvPr id="10"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11"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12"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3"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14"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15"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6"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17"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18"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9"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0"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1"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2"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3"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4"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5"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7"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8"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9"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0"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1"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32"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33"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4"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35"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6"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7"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38"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9"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40"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41"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42"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43"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44"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45"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46"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47"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48"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49"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50"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51"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52"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53"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54"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55"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56"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57"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58"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59"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60"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61"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62"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63"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64"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65"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66"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67"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68"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69"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70"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71"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72"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73"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74"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75"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76"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77"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78"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79"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80"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81"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82"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83"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84"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85"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86"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87"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88"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89"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90"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91"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92"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93"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94"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95"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96"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97"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98"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99"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100"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101"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02"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103"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104"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105"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106"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07"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108"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109"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110"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11"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112"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113"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14"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15"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16"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117"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118"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19"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120"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121"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122"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23"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24"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125"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26"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127"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128"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129"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30"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131"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132"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133"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134"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135"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136"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137"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138"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139"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40"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141"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142"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143"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144"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145"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146"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147"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8"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149"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150"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151"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152"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153"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154"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155"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156"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157"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158"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159"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160"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161"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162"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163"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164"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grpSp>
        <p:nvGrpSpPr>
          <p:cNvPr id="165" name="Group 3"/>
          <p:cNvGrpSpPr>
            <a:grpSpLocks noChangeAspect="1"/>
          </p:cNvGrpSpPr>
          <p:nvPr/>
        </p:nvGrpSpPr>
        <p:grpSpPr bwMode="auto">
          <a:xfrm>
            <a:off x="4524678" y="4402874"/>
            <a:ext cx="4535642" cy="2281665"/>
            <a:chOff x="518" y="1211"/>
            <a:chExt cx="5012" cy="2521"/>
          </a:xfrm>
        </p:grpSpPr>
        <p:sp>
          <p:nvSpPr>
            <p:cNvPr id="166" name="AutoShape 4"/>
            <p:cNvSpPr>
              <a:spLocks noChangeAspect="1" noChangeArrowheads="1" noTextEdit="1"/>
            </p:cNvSpPr>
            <p:nvPr/>
          </p:nvSpPr>
          <p:spPr bwMode="auto">
            <a:xfrm>
              <a:off x="518" y="1211"/>
              <a:ext cx="5012" cy="2521"/>
            </a:xfrm>
            <a:prstGeom prst="rect">
              <a:avLst/>
            </a:prstGeom>
            <a:noFill/>
            <a:ln w="9525">
              <a:noFill/>
              <a:miter lim="800000"/>
              <a:headEnd/>
              <a:tailEnd/>
            </a:ln>
          </p:spPr>
          <p:txBody>
            <a:bodyPr/>
            <a:lstStyle/>
            <a:p>
              <a:endParaRPr lang="en-US"/>
            </a:p>
          </p:txBody>
        </p:sp>
        <p:sp>
          <p:nvSpPr>
            <p:cNvPr id="167" name="Rectangle 5"/>
            <p:cNvSpPr>
              <a:spLocks noChangeArrowheads="1"/>
            </p:cNvSpPr>
            <p:nvPr/>
          </p:nvSpPr>
          <p:spPr bwMode="auto">
            <a:xfrm>
              <a:off x="518" y="1211"/>
              <a:ext cx="5012" cy="2521"/>
            </a:xfrm>
            <a:prstGeom prst="rect">
              <a:avLst/>
            </a:prstGeom>
            <a:noFill/>
            <a:ln w="0">
              <a:solidFill>
                <a:srgbClr val="000000"/>
              </a:solidFill>
              <a:miter lim="800000"/>
              <a:headEnd/>
              <a:tailEnd/>
            </a:ln>
          </p:spPr>
          <p:txBody>
            <a:bodyPr/>
            <a:lstStyle/>
            <a:p>
              <a:endParaRPr lang="en-US"/>
            </a:p>
          </p:txBody>
        </p:sp>
        <p:sp>
          <p:nvSpPr>
            <p:cNvPr id="168" name="Rectangle 6"/>
            <p:cNvSpPr>
              <a:spLocks noChangeArrowheads="1"/>
            </p:cNvSpPr>
            <p:nvPr/>
          </p:nvSpPr>
          <p:spPr bwMode="auto">
            <a:xfrm>
              <a:off x="533" y="1219"/>
              <a:ext cx="4971" cy="7"/>
            </a:xfrm>
            <a:prstGeom prst="rect">
              <a:avLst/>
            </a:prstGeom>
            <a:solidFill>
              <a:srgbClr val="000000"/>
            </a:solidFill>
            <a:ln w="0">
              <a:solidFill>
                <a:srgbClr val="000000"/>
              </a:solidFill>
              <a:miter lim="800000"/>
              <a:headEnd/>
              <a:tailEnd/>
            </a:ln>
          </p:spPr>
          <p:txBody>
            <a:bodyPr/>
            <a:lstStyle/>
            <a:p>
              <a:endParaRPr lang="en-US"/>
            </a:p>
          </p:txBody>
        </p:sp>
        <p:sp>
          <p:nvSpPr>
            <p:cNvPr id="169" name="Rectangle 7"/>
            <p:cNvSpPr>
              <a:spLocks noChangeArrowheads="1"/>
            </p:cNvSpPr>
            <p:nvPr/>
          </p:nvSpPr>
          <p:spPr bwMode="auto">
            <a:xfrm>
              <a:off x="533" y="1234"/>
              <a:ext cx="8" cy="2483"/>
            </a:xfrm>
            <a:prstGeom prst="rect">
              <a:avLst/>
            </a:prstGeom>
            <a:solidFill>
              <a:srgbClr val="000000"/>
            </a:solidFill>
            <a:ln w="0">
              <a:solidFill>
                <a:srgbClr val="000000"/>
              </a:solidFill>
              <a:miter lim="800000"/>
              <a:headEnd/>
              <a:tailEnd/>
            </a:ln>
          </p:spPr>
          <p:txBody>
            <a:bodyPr/>
            <a:lstStyle/>
            <a:p>
              <a:endParaRPr lang="en-US"/>
            </a:p>
          </p:txBody>
        </p:sp>
        <p:sp>
          <p:nvSpPr>
            <p:cNvPr id="170" name="Freeform 8"/>
            <p:cNvSpPr>
              <a:spLocks/>
            </p:cNvSpPr>
            <p:nvPr/>
          </p:nvSpPr>
          <p:spPr bwMode="auto">
            <a:xfrm>
              <a:off x="1662" y="1327"/>
              <a:ext cx="64" cy="102"/>
            </a:xfrm>
            <a:custGeom>
              <a:avLst/>
              <a:gdLst>
                <a:gd name="T0" fmla="*/ 60 w 64"/>
                <a:gd name="T1" fmla="*/ 34 h 102"/>
                <a:gd name="T2" fmla="*/ 56 w 64"/>
                <a:gd name="T3" fmla="*/ 27 h 102"/>
                <a:gd name="T4" fmla="*/ 49 w 64"/>
                <a:gd name="T5" fmla="*/ 12 h 102"/>
                <a:gd name="T6" fmla="*/ 38 w 64"/>
                <a:gd name="T7" fmla="*/ 4 h 102"/>
                <a:gd name="T8" fmla="*/ 23 w 64"/>
                <a:gd name="T9" fmla="*/ 4 h 102"/>
                <a:gd name="T10" fmla="*/ 11 w 64"/>
                <a:gd name="T11" fmla="*/ 15 h 102"/>
                <a:gd name="T12" fmla="*/ 11 w 64"/>
                <a:gd name="T13" fmla="*/ 23 h 102"/>
                <a:gd name="T14" fmla="*/ 19 w 64"/>
                <a:gd name="T15" fmla="*/ 34 h 102"/>
                <a:gd name="T16" fmla="*/ 38 w 64"/>
                <a:gd name="T17" fmla="*/ 42 h 102"/>
                <a:gd name="T18" fmla="*/ 56 w 64"/>
                <a:gd name="T19" fmla="*/ 57 h 102"/>
                <a:gd name="T20" fmla="*/ 64 w 64"/>
                <a:gd name="T21" fmla="*/ 64 h 102"/>
                <a:gd name="T22" fmla="*/ 64 w 64"/>
                <a:gd name="T23" fmla="*/ 75 h 102"/>
                <a:gd name="T24" fmla="*/ 56 w 64"/>
                <a:gd name="T25" fmla="*/ 94 h 102"/>
                <a:gd name="T26" fmla="*/ 34 w 64"/>
                <a:gd name="T27" fmla="*/ 102 h 102"/>
                <a:gd name="T28" fmla="*/ 26 w 64"/>
                <a:gd name="T29" fmla="*/ 102 h 102"/>
                <a:gd name="T30" fmla="*/ 15 w 64"/>
                <a:gd name="T31" fmla="*/ 98 h 102"/>
                <a:gd name="T32" fmla="*/ 8 w 64"/>
                <a:gd name="T33" fmla="*/ 98 h 102"/>
                <a:gd name="T34" fmla="*/ 4 w 64"/>
                <a:gd name="T35" fmla="*/ 98 h 102"/>
                <a:gd name="T36" fmla="*/ 4 w 64"/>
                <a:gd name="T37" fmla="*/ 102 h 102"/>
                <a:gd name="T38" fmla="*/ 0 w 64"/>
                <a:gd name="T39" fmla="*/ 68 h 102"/>
                <a:gd name="T40" fmla="*/ 4 w 64"/>
                <a:gd name="T41" fmla="*/ 79 h 102"/>
                <a:gd name="T42" fmla="*/ 11 w 64"/>
                <a:gd name="T43" fmla="*/ 90 h 102"/>
                <a:gd name="T44" fmla="*/ 26 w 64"/>
                <a:gd name="T45" fmla="*/ 98 h 102"/>
                <a:gd name="T46" fmla="*/ 41 w 64"/>
                <a:gd name="T47" fmla="*/ 98 h 102"/>
                <a:gd name="T48" fmla="*/ 53 w 64"/>
                <a:gd name="T49" fmla="*/ 87 h 102"/>
                <a:gd name="T50" fmla="*/ 53 w 64"/>
                <a:gd name="T51" fmla="*/ 79 h 102"/>
                <a:gd name="T52" fmla="*/ 49 w 64"/>
                <a:gd name="T53" fmla="*/ 72 h 102"/>
                <a:gd name="T54" fmla="*/ 38 w 64"/>
                <a:gd name="T55" fmla="*/ 64 h 102"/>
                <a:gd name="T56" fmla="*/ 19 w 64"/>
                <a:gd name="T57" fmla="*/ 53 h 102"/>
                <a:gd name="T58" fmla="*/ 4 w 64"/>
                <a:gd name="T59" fmla="*/ 42 h 102"/>
                <a:gd name="T60" fmla="*/ 0 w 64"/>
                <a:gd name="T61" fmla="*/ 30 h 102"/>
                <a:gd name="T62" fmla="*/ 0 w 64"/>
                <a:gd name="T63" fmla="*/ 15 h 102"/>
                <a:gd name="T64" fmla="*/ 19 w 64"/>
                <a:gd name="T65" fmla="*/ 0 h 102"/>
                <a:gd name="T66" fmla="*/ 38 w 64"/>
                <a:gd name="T67" fmla="*/ 0 h 102"/>
                <a:gd name="T68" fmla="*/ 49 w 64"/>
                <a:gd name="T69" fmla="*/ 4 h 102"/>
                <a:gd name="T70" fmla="*/ 53 w 64"/>
                <a:gd name="T71" fmla="*/ 4 h 102"/>
                <a:gd name="T72" fmla="*/ 56 w 64"/>
                <a:gd name="T73" fmla="*/ 4 h 102"/>
                <a:gd name="T74" fmla="*/ 60 w 64"/>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02"/>
                <a:gd name="T116" fmla="*/ 64 w 64"/>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02">
                  <a:moveTo>
                    <a:pt x="60" y="0"/>
                  </a:moveTo>
                  <a:lnTo>
                    <a:pt x="60" y="34"/>
                  </a:lnTo>
                  <a:lnTo>
                    <a:pt x="56" y="34"/>
                  </a:lnTo>
                  <a:lnTo>
                    <a:pt x="56" y="27"/>
                  </a:lnTo>
                  <a:lnTo>
                    <a:pt x="53" y="19"/>
                  </a:lnTo>
                  <a:lnTo>
                    <a:pt x="49" y="12"/>
                  </a:lnTo>
                  <a:lnTo>
                    <a:pt x="41" y="8"/>
                  </a:lnTo>
                  <a:lnTo>
                    <a:pt x="38" y="4"/>
                  </a:lnTo>
                  <a:lnTo>
                    <a:pt x="30" y="4"/>
                  </a:lnTo>
                  <a:lnTo>
                    <a:pt x="23" y="4"/>
                  </a:lnTo>
                  <a:lnTo>
                    <a:pt x="15" y="8"/>
                  </a:lnTo>
                  <a:lnTo>
                    <a:pt x="11" y="15"/>
                  </a:lnTo>
                  <a:lnTo>
                    <a:pt x="11" y="19"/>
                  </a:lnTo>
                  <a:lnTo>
                    <a:pt x="11" y="23"/>
                  </a:lnTo>
                  <a:lnTo>
                    <a:pt x="15" y="27"/>
                  </a:lnTo>
                  <a:lnTo>
                    <a:pt x="19" y="34"/>
                  </a:lnTo>
                  <a:lnTo>
                    <a:pt x="26" y="38"/>
                  </a:lnTo>
                  <a:lnTo>
                    <a:pt x="38" y="42"/>
                  </a:lnTo>
                  <a:lnTo>
                    <a:pt x="49" y="49"/>
                  </a:lnTo>
                  <a:lnTo>
                    <a:pt x="56" y="57"/>
                  </a:lnTo>
                  <a:lnTo>
                    <a:pt x="60" y="60"/>
                  </a:lnTo>
                  <a:lnTo>
                    <a:pt x="64" y="64"/>
                  </a:lnTo>
                  <a:lnTo>
                    <a:pt x="64" y="68"/>
                  </a:lnTo>
                  <a:lnTo>
                    <a:pt x="64" y="75"/>
                  </a:lnTo>
                  <a:lnTo>
                    <a:pt x="64" y="87"/>
                  </a:lnTo>
                  <a:lnTo>
                    <a:pt x="56" y="94"/>
                  </a:lnTo>
                  <a:lnTo>
                    <a:pt x="45" y="102"/>
                  </a:lnTo>
                  <a:lnTo>
                    <a:pt x="34" y="102"/>
                  </a:lnTo>
                  <a:lnTo>
                    <a:pt x="30" y="102"/>
                  </a:lnTo>
                  <a:lnTo>
                    <a:pt x="26" y="102"/>
                  </a:lnTo>
                  <a:lnTo>
                    <a:pt x="23" y="102"/>
                  </a:lnTo>
                  <a:lnTo>
                    <a:pt x="15" y="98"/>
                  </a:lnTo>
                  <a:lnTo>
                    <a:pt x="11" y="98"/>
                  </a:lnTo>
                  <a:lnTo>
                    <a:pt x="8" y="98"/>
                  </a:lnTo>
                  <a:lnTo>
                    <a:pt x="4" y="98"/>
                  </a:lnTo>
                  <a:lnTo>
                    <a:pt x="4" y="102"/>
                  </a:lnTo>
                  <a:lnTo>
                    <a:pt x="0" y="102"/>
                  </a:lnTo>
                  <a:lnTo>
                    <a:pt x="0" y="68"/>
                  </a:lnTo>
                  <a:lnTo>
                    <a:pt x="4" y="68"/>
                  </a:lnTo>
                  <a:lnTo>
                    <a:pt x="4" y="79"/>
                  </a:lnTo>
                  <a:lnTo>
                    <a:pt x="8" y="87"/>
                  </a:lnTo>
                  <a:lnTo>
                    <a:pt x="11" y="90"/>
                  </a:lnTo>
                  <a:lnTo>
                    <a:pt x="19" y="94"/>
                  </a:lnTo>
                  <a:lnTo>
                    <a:pt x="26" y="98"/>
                  </a:lnTo>
                  <a:lnTo>
                    <a:pt x="34" y="98"/>
                  </a:lnTo>
                  <a:lnTo>
                    <a:pt x="41" y="98"/>
                  </a:lnTo>
                  <a:lnTo>
                    <a:pt x="45" y="94"/>
                  </a:lnTo>
                  <a:lnTo>
                    <a:pt x="53" y="87"/>
                  </a:lnTo>
                  <a:lnTo>
                    <a:pt x="53" y="83"/>
                  </a:lnTo>
                  <a:lnTo>
                    <a:pt x="53" y="79"/>
                  </a:lnTo>
                  <a:lnTo>
                    <a:pt x="49" y="75"/>
                  </a:lnTo>
                  <a:lnTo>
                    <a:pt x="49" y="72"/>
                  </a:lnTo>
                  <a:lnTo>
                    <a:pt x="45" y="68"/>
                  </a:lnTo>
                  <a:lnTo>
                    <a:pt x="38" y="64"/>
                  </a:lnTo>
                  <a:lnTo>
                    <a:pt x="30" y="57"/>
                  </a:lnTo>
                  <a:lnTo>
                    <a:pt x="19" y="53"/>
                  </a:lnTo>
                  <a:lnTo>
                    <a:pt x="11" y="45"/>
                  </a:lnTo>
                  <a:lnTo>
                    <a:pt x="4" y="42"/>
                  </a:lnTo>
                  <a:lnTo>
                    <a:pt x="0" y="38"/>
                  </a:lnTo>
                  <a:lnTo>
                    <a:pt x="0" y="30"/>
                  </a:lnTo>
                  <a:lnTo>
                    <a:pt x="0" y="27"/>
                  </a:lnTo>
                  <a:lnTo>
                    <a:pt x="0" y="15"/>
                  </a:lnTo>
                  <a:lnTo>
                    <a:pt x="8" y="8"/>
                  </a:lnTo>
                  <a:lnTo>
                    <a:pt x="19" y="0"/>
                  </a:lnTo>
                  <a:lnTo>
                    <a:pt x="30" y="0"/>
                  </a:lnTo>
                  <a:lnTo>
                    <a:pt x="38" y="0"/>
                  </a:lnTo>
                  <a:lnTo>
                    <a:pt x="45" y="4"/>
                  </a:lnTo>
                  <a:lnTo>
                    <a:pt x="49" y="4"/>
                  </a:lnTo>
                  <a:lnTo>
                    <a:pt x="53" y="8"/>
                  </a:lnTo>
                  <a:lnTo>
                    <a:pt x="53"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171" name="Freeform 9"/>
            <p:cNvSpPr>
              <a:spLocks/>
            </p:cNvSpPr>
            <p:nvPr/>
          </p:nvSpPr>
          <p:spPr bwMode="auto">
            <a:xfrm>
              <a:off x="1741" y="1324"/>
              <a:ext cx="41" cy="135"/>
            </a:xfrm>
            <a:custGeom>
              <a:avLst/>
              <a:gdLst>
                <a:gd name="T0" fmla="*/ 41 w 41"/>
                <a:gd name="T1" fmla="*/ 131 h 135"/>
                <a:gd name="T2" fmla="*/ 41 w 41"/>
                <a:gd name="T3" fmla="*/ 135 h 135"/>
                <a:gd name="T4" fmla="*/ 30 w 41"/>
                <a:gd name="T5" fmla="*/ 131 h 135"/>
                <a:gd name="T6" fmla="*/ 22 w 41"/>
                <a:gd name="T7" fmla="*/ 123 h 135"/>
                <a:gd name="T8" fmla="*/ 11 w 41"/>
                <a:gd name="T9" fmla="*/ 112 h 135"/>
                <a:gd name="T10" fmla="*/ 7 w 41"/>
                <a:gd name="T11" fmla="*/ 97 h 135"/>
                <a:gd name="T12" fmla="*/ 0 w 41"/>
                <a:gd name="T13" fmla="*/ 82 h 135"/>
                <a:gd name="T14" fmla="*/ 0 w 41"/>
                <a:gd name="T15" fmla="*/ 67 h 135"/>
                <a:gd name="T16" fmla="*/ 0 w 41"/>
                <a:gd name="T17" fmla="*/ 52 h 135"/>
                <a:gd name="T18" fmla="*/ 4 w 41"/>
                <a:gd name="T19" fmla="*/ 41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11 h 135"/>
                <a:gd name="T32" fmla="*/ 26 w 41"/>
                <a:gd name="T33" fmla="*/ 18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3 h 135"/>
                <a:gd name="T46" fmla="*/ 19 w 41"/>
                <a:gd name="T47" fmla="*/ 105 h 135"/>
                <a:gd name="T48" fmla="*/ 22 w 41"/>
                <a:gd name="T49" fmla="*/ 112 h 135"/>
                <a:gd name="T50" fmla="*/ 22 w 41"/>
                <a:gd name="T51" fmla="*/ 116 h 135"/>
                <a:gd name="T52" fmla="*/ 30 w 41"/>
                <a:gd name="T53" fmla="*/ 123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3"/>
                  </a:lnTo>
                  <a:lnTo>
                    <a:pt x="11" y="112"/>
                  </a:lnTo>
                  <a:lnTo>
                    <a:pt x="7" y="97"/>
                  </a:lnTo>
                  <a:lnTo>
                    <a:pt x="0" y="82"/>
                  </a:lnTo>
                  <a:lnTo>
                    <a:pt x="0" y="67"/>
                  </a:lnTo>
                  <a:lnTo>
                    <a:pt x="0" y="52"/>
                  </a:lnTo>
                  <a:lnTo>
                    <a:pt x="4" y="41"/>
                  </a:lnTo>
                  <a:lnTo>
                    <a:pt x="11" y="26"/>
                  </a:lnTo>
                  <a:lnTo>
                    <a:pt x="19" y="15"/>
                  </a:lnTo>
                  <a:lnTo>
                    <a:pt x="30" y="7"/>
                  </a:lnTo>
                  <a:lnTo>
                    <a:pt x="41" y="0"/>
                  </a:lnTo>
                  <a:lnTo>
                    <a:pt x="41" y="3"/>
                  </a:lnTo>
                  <a:lnTo>
                    <a:pt x="34" y="11"/>
                  </a:lnTo>
                  <a:lnTo>
                    <a:pt x="26" y="18"/>
                  </a:lnTo>
                  <a:lnTo>
                    <a:pt x="19" y="26"/>
                  </a:lnTo>
                  <a:lnTo>
                    <a:pt x="19" y="41"/>
                  </a:lnTo>
                  <a:lnTo>
                    <a:pt x="15" y="52"/>
                  </a:lnTo>
                  <a:lnTo>
                    <a:pt x="15" y="67"/>
                  </a:lnTo>
                  <a:lnTo>
                    <a:pt x="15" y="82"/>
                  </a:lnTo>
                  <a:lnTo>
                    <a:pt x="15" y="93"/>
                  </a:lnTo>
                  <a:lnTo>
                    <a:pt x="19" y="105"/>
                  </a:lnTo>
                  <a:lnTo>
                    <a:pt x="22" y="112"/>
                  </a:lnTo>
                  <a:lnTo>
                    <a:pt x="22" y="116"/>
                  </a:lnTo>
                  <a:lnTo>
                    <a:pt x="30" y="123"/>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172" name="Freeform 10"/>
            <p:cNvSpPr>
              <a:spLocks noEditPoints="1"/>
            </p:cNvSpPr>
            <p:nvPr/>
          </p:nvSpPr>
          <p:spPr bwMode="auto">
            <a:xfrm>
              <a:off x="1790" y="1324"/>
              <a:ext cx="67" cy="105"/>
            </a:xfrm>
            <a:custGeom>
              <a:avLst/>
              <a:gdLst>
                <a:gd name="T0" fmla="*/ 45 w 67"/>
                <a:gd name="T1" fmla="*/ 93 h 105"/>
                <a:gd name="T2" fmla="*/ 41 w 67"/>
                <a:gd name="T3" fmla="*/ 101 h 105"/>
                <a:gd name="T4" fmla="*/ 37 w 67"/>
                <a:gd name="T5" fmla="*/ 105 h 105"/>
                <a:gd name="T6" fmla="*/ 34 w 67"/>
                <a:gd name="T7" fmla="*/ 105 h 105"/>
                <a:gd name="T8" fmla="*/ 26 w 67"/>
                <a:gd name="T9" fmla="*/ 105 h 105"/>
                <a:gd name="T10" fmla="*/ 15 w 67"/>
                <a:gd name="T11" fmla="*/ 105 h 105"/>
                <a:gd name="T12" fmla="*/ 7 w 67"/>
                <a:gd name="T13" fmla="*/ 97 h 105"/>
                <a:gd name="T14" fmla="*/ 0 w 67"/>
                <a:gd name="T15" fmla="*/ 86 h 105"/>
                <a:gd name="T16" fmla="*/ 0 w 67"/>
                <a:gd name="T17" fmla="*/ 75 h 105"/>
                <a:gd name="T18" fmla="*/ 4 w 67"/>
                <a:gd name="T19" fmla="*/ 60 h 105"/>
                <a:gd name="T20" fmla="*/ 7 w 67"/>
                <a:gd name="T21" fmla="*/ 48 h 105"/>
                <a:gd name="T22" fmla="*/ 15 w 67"/>
                <a:gd name="T23" fmla="*/ 41 h 105"/>
                <a:gd name="T24" fmla="*/ 22 w 67"/>
                <a:gd name="T25" fmla="*/ 37 h 105"/>
                <a:gd name="T26" fmla="*/ 34 w 67"/>
                <a:gd name="T27" fmla="*/ 37 h 105"/>
                <a:gd name="T28" fmla="*/ 41 w 67"/>
                <a:gd name="T29" fmla="*/ 37 h 105"/>
                <a:gd name="T30" fmla="*/ 45 w 67"/>
                <a:gd name="T31" fmla="*/ 41 h 105"/>
                <a:gd name="T32" fmla="*/ 45 w 67"/>
                <a:gd name="T33" fmla="*/ 30 h 105"/>
                <a:gd name="T34" fmla="*/ 45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4 w 67"/>
                <a:gd name="T67" fmla="*/ 97 h 105"/>
                <a:gd name="T68" fmla="*/ 64 w 67"/>
                <a:gd name="T69" fmla="*/ 97 h 105"/>
                <a:gd name="T70" fmla="*/ 64 w 67"/>
                <a:gd name="T71" fmla="*/ 97 h 105"/>
                <a:gd name="T72" fmla="*/ 67 w 67"/>
                <a:gd name="T73" fmla="*/ 97 h 105"/>
                <a:gd name="T74" fmla="*/ 67 w 67"/>
                <a:gd name="T75" fmla="*/ 97 h 105"/>
                <a:gd name="T76" fmla="*/ 49 w 67"/>
                <a:gd name="T77" fmla="*/ 105 h 105"/>
                <a:gd name="T78" fmla="*/ 45 w 67"/>
                <a:gd name="T79" fmla="*/ 105 h 105"/>
                <a:gd name="T80" fmla="*/ 45 w 67"/>
                <a:gd name="T81" fmla="*/ 93 h 105"/>
                <a:gd name="T82" fmla="*/ 45 w 67"/>
                <a:gd name="T83" fmla="*/ 90 h 105"/>
                <a:gd name="T84" fmla="*/ 45 w 67"/>
                <a:gd name="T85" fmla="*/ 56 h 105"/>
                <a:gd name="T86" fmla="*/ 45 w 67"/>
                <a:gd name="T87" fmla="*/ 52 h 105"/>
                <a:gd name="T88" fmla="*/ 45 w 67"/>
                <a:gd name="T89" fmla="*/ 48 h 105"/>
                <a:gd name="T90" fmla="*/ 41 w 67"/>
                <a:gd name="T91" fmla="*/ 45 h 105"/>
                <a:gd name="T92" fmla="*/ 37 w 67"/>
                <a:gd name="T93" fmla="*/ 41 h 105"/>
                <a:gd name="T94" fmla="*/ 34 w 67"/>
                <a:gd name="T95" fmla="*/ 41 h 105"/>
                <a:gd name="T96" fmla="*/ 30 w 67"/>
                <a:gd name="T97" fmla="*/ 41 h 105"/>
                <a:gd name="T98" fmla="*/ 26 w 67"/>
                <a:gd name="T99" fmla="*/ 41 h 105"/>
                <a:gd name="T100" fmla="*/ 19 w 67"/>
                <a:gd name="T101" fmla="*/ 45 h 105"/>
                <a:gd name="T102" fmla="*/ 15 w 67"/>
                <a:gd name="T103" fmla="*/ 56 h 105"/>
                <a:gd name="T104" fmla="*/ 11 w 67"/>
                <a:gd name="T105" fmla="*/ 67 h 105"/>
                <a:gd name="T106" fmla="*/ 15 w 67"/>
                <a:gd name="T107" fmla="*/ 78 h 105"/>
                <a:gd name="T108" fmla="*/ 19 w 67"/>
                <a:gd name="T109" fmla="*/ 90 h 105"/>
                <a:gd name="T110" fmla="*/ 26 w 67"/>
                <a:gd name="T111" fmla="*/ 93 h 105"/>
                <a:gd name="T112" fmla="*/ 34 w 67"/>
                <a:gd name="T113" fmla="*/ 97 h 105"/>
                <a:gd name="T114" fmla="*/ 41 w 67"/>
                <a:gd name="T115" fmla="*/ 93 h 105"/>
                <a:gd name="T116" fmla="*/ 45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101"/>
                  </a:lnTo>
                  <a:lnTo>
                    <a:pt x="37" y="105"/>
                  </a:lnTo>
                  <a:lnTo>
                    <a:pt x="34" y="105"/>
                  </a:lnTo>
                  <a:lnTo>
                    <a:pt x="26" y="105"/>
                  </a:lnTo>
                  <a:lnTo>
                    <a:pt x="15" y="105"/>
                  </a:lnTo>
                  <a:lnTo>
                    <a:pt x="7" y="97"/>
                  </a:lnTo>
                  <a:lnTo>
                    <a:pt x="0" y="86"/>
                  </a:lnTo>
                  <a:lnTo>
                    <a:pt x="0" y="75"/>
                  </a:lnTo>
                  <a:lnTo>
                    <a:pt x="4" y="60"/>
                  </a:lnTo>
                  <a:lnTo>
                    <a:pt x="7" y="48"/>
                  </a:lnTo>
                  <a:lnTo>
                    <a:pt x="15" y="41"/>
                  </a:lnTo>
                  <a:lnTo>
                    <a:pt x="22" y="37"/>
                  </a:lnTo>
                  <a:lnTo>
                    <a:pt x="34" y="37"/>
                  </a:lnTo>
                  <a:lnTo>
                    <a:pt x="41" y="37"/>
                  </a:lnTo>
                  <a:lnTo>
                    <a:pt x="45" y="41"/>
                  </a:lnTo>
                  <a:lnTo>
                    <a:pt x="45" y="30"/>
                  </a:lnTo>
                  <a:lnTo>
                    <a:pt x="45"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4" y="97"/>
                  </a:lnTo>
                  <a:lnTo>
                    <a:pt x="67" y="97"/>
                  </a:lnTo>
                  <a:lnTo>
                    <a:pt x="49" y="105"/>
                  </a:lnTo>
                  <a:lnTo>
                    <a:pt x="45" y="105"/>
                  </a:lnTo>
                  <a:lnTo>
                    <a:pt x="45" y="93"/>
                  </a:lnTo>
                  <a:close/>
                  <a:moveTo>
                    <a:pt x="45" y="90"/>
                  </a:moveTo>
                  <a:lnTo>
                    <a:pt x="45" y="56"/>
                  </a:lnTo>
                  <a:lnTo>
                    <a:pt x="45" y="52"/>
                  </a:lnTo>
                  <a:lnTo>
                    <a:pt x="45" y="48"/>
                  </a:lnTo>
                  <a:lnTo>
                    <a:pt x="41" y="45"/>
                  </a:lnTo>
                  <a:lnTo>
                    <a:pt x="37" y="41"/>
                  </a:lnTo>
                  <a:lnTo>
                    <a:pt x="34" y="41"/>
                  </a:lnTo>
                  <a:lnTo>
                    <a:pt x="30" y="41"/>
                  </a:lnTo>
                  <a:lnTo>
                    <a:pt x="26" y="41"/>
                  </a:lnTo>
                  <a:lnTo>
                    <a:pt x="19" y="45"/>
                  </a:lnTo>
                  <a:lnTo>
                    <a:pt x="15" y="56"/>
                  </a:lnTo>
                  <a:lnTo>
                    <a:pt x="11" y="67"/>
                  </a:lnTo>
                  <a:lnTo>
                    <a:pt x="15" y="78"/>
                  </a:lnTo>
                  <a:lnTo>
                    <a:pt x="19" y="90"/>
                  </a:lnTo>
                  <a:lnTo>
                    <a:pt x="26" y="93"/>
                  </a:lnTo>
                  <a:lnTo>
                    <a:pt x="34" y="97"/>
                  </a:lnTo>
                  <a:lnTo>
                    <a:pt x="41" y="93"/>
                  </a:lnTo>
                  <a:lnTo>
                    <a:pt x="45" y="90"/>
                  </a:lnTo>
                  <a:close/>
                </a:path>
              </a:pathLst>
            </a:custGeom>
            <a:solidFill>
              <a:srgbClr val="000000"/>
            </a:solidFill>
            <a:ln w="0">
              <a:solidFill>
                <a:srgbClr val="000000"/>
              </a:solidFill>
              <a:round/>
              <a:headEnd/>
              <a:tailEnd/>
            </a:ln>
          </p:spPr>
          <p:txBody>
            <a:bodyPr/>
            <a:lstStyle/>
            <a:p>
              <a:endParaRPr lang="en-US"/>
            </a:p>
          </p:txBody>
        </p:sp>
        <p:sp>
          <p:nvSpPr>
            <p:cNvPr id="173" name="Freeform 11"/>
            <p:cNvSpPr>
              <a:spLocks/>
            </p:cNvSpPr>
            <p:nvPr/>
          </p:nvSpPr>
          <p:spPr bwMode="auto">
            <a:xfrm>
              <a:off x="1861" y="1361"/>
              <a:ext cx="71" cy="68"/>
            </a:xfrm>
            <a:custGeom>
              <a:avLst/>
              <a:gdLst>
                <a:gd name="T0" fmla="*/ 64 w 71"/>
                <a:gd name="T1" fmla="*/ 0 h 68"/>
                <a:gd name="T2" fmla="*/ 64 w 71"/>
                <a:gd name="T3" fmla="*/ 41 h 68"/>
                <a:gd name="T4" fmla="*/ 64 w 71"/>
                <a:gd name="T5" fmla="*/ 49 h 68"/>
                <a:gd name="T6" fmla="*/ 64 w 71"/>
                <a:gd name="T7" fmla="*/ 56 h 68"/>
                <a:gd name="T8" fmla="*/ 64 w 71"/>
                <a:gd name="T9" fmla="*/ 56 h 68"/>
                <a:gd name="T10" fmla="*/ 64 w 71"/>
                <a:gd name="T11" fmla="*/ 60 h 68"/>
                <a:gd name="T12" fmla="*/ 68 w 71"/>
                <a:gd name="T13" fmla="*/ 60 h 68"/>
                <a:gd name="T14" fmla="*/ 68 w 71"/>
                <a:gd name="T15" fmla="*/ 60 h 68"/>
                <a:gd name="T16" fmla="*/ 68 w 71"/>
                <a:gd name="T17" fmla="*/ 60 h 68"/>
                <a:gd name="T18" fmla="*/ 71 w 71"/>
                <a:gd name="T19" fmla="*/ 60 h 68"/>
                <a:gd name="T20" fmla="*/ 71 w 71"/>
                <a:gd name="T21" fmla="*/ 60 h 68"/>
                <a:gd name="T22" fmla="*/ 53 w 71"/>
                <a:gd name="T23" fmla="*/ 68 h 68"/>
                <a:gd name="T24" fmla="*/ 49 w 71"/>
                <a:gd name="T25" fmla="*/ 68 h 68"/>
                <a:gd name="T26" fmla="*/ 49 w 71"/>
                <a:gd name="T27" fmla="*/ 53 h 68"/>
                <a:gd name="T28" fmla="*/ 41 w 71"/>
                <a:gd name="T29" fmla="*/ 64 h 68"/>
                <a:gd name="T30" fmla="*/ 38 w 71"/>
                <a:gd name="T31" fmla="*/ 68 h 68"/>
                <a:gd name="T32" fmla="*/ 34 w 71"/>
                <a:gd name="T33" fmla="*/ 68 h 68"/>
                <a:gd name="T34" fmla="*/ 26 w 71"/>
                <a:gd name="T35" fmla="*/ 68 h 68"/>
                <a:gd name="T36" fmla="*/ 23 w 71"/>
                <a:gd name="T37" fmla="*/ 68 h 68"/>
                <a:gd name="T38" fmla="*/ 19 w 71"/>
                <a:gd name="T39" fmla="*/ 64 h 68"/>
                <a:gd name="T40" fmla="*/ 15 w 71"/>
                <a:gd name="T41" fmla="*/ 60 h 68"/>
                <a:gd name="T42" fmla="*/ 11 w 71"/>
                <a:gd name="T43" fmla="*/ 56 h 68"/>
                <a:gd name="T44" fmla="*/ 11 w 71"/>
                <a:gd name="T45" fmla="*/ 53 h 68"/>
                <a:gd name="T46" fmla="*/ 11 w 71"/>
                <a:gd name="T47" fmla="*/ 41 h 68"/>
                <a:gd name="T48" fmla="*/ 11 w 71"/>
                <a:gd name="T49" fmla="*/ 11 h 68"/>
                <a:gd name="T50" fmla="*/ 11 w 71"/>
                <a:gd name="T51" fmla="*/ 8 h 68"/>
                <a:gd name="T52" fmla="*/ 8 w 71"/>
                <a:gd name="T53" fmla="*/ 4 h 68"/>
                <a:gd name="T54" fmla="*/ 8 w 71"/>
                <a:gd name="T55" fmla="*/ 4 h 68"/>
                <a:gd name="T56" fmla="*/ 8 w 71"/>
                <a:gd name="T57" fmla="*/ 4 h 68"/>
                <a:gd name="T58" fmla="*/ 4 w 71"/>
                <a:gd name="T59" fmla="*/ 0 h 68"/>
                <a:gd name="T60" fmla="*/ 0 w 71"/>
                <a:gd name="T61" fmla="*/ 0 h 68"/>
                <a:gd name="T62" fmla="*/ 0 w 71"/>
                <a:gd name="T63" fmla="*/ 0 h 68"/>
                <a:gd name="T64" fmla="*/ 23 w 71"/>
                <a:gd name="T65" fmla="*/ 0 h 68"/>
                <a:gd name="T66" fmla="*/ 23 w 71"/>
                <a:gd name="T67" fmla="*/ 45 h 68"/>
                <a:gd name="T68" fmla="*/ 23 w 71"/>
                <a:gd name="T69" fmla="*/ 53 h 68"/>
                <a:gd name="T70" fmla="*/ 26 w 71"/>
                <a:gd name="T71" fmla="*/ 56 h 68"/>
                <a:gd name="T72" fmla="*/ 30 w 71"/>
                <a:gd name="T73" fmla="*/ 60 h 68"/>
                <a:gd name="T74" fmla="*/ 34 w 71"/>
                <a:gd name="T75" fmla="*/ 60 h 68"/>
                <a:gd name="T76" fmla="*/ 38 w 71"/>
                <a:gd name="T77" fmla="*/ 60 h 68"/>
                <a:gd name="T78" fmla="*/ 41 w 71"/>
                <a:gd name="T79" fmla="*/ 56 h 68"/>
                <a:gd name="T80" fmla="*/ 45 w 71"/>
                <a:gd name="T81" fmla="*/ 56 h 68"/>
                <a:gd name="T82" fmla="*/ 49 w 71"/>
                <a:gd name="T83" fmla="*/ 49 h 68"/>
                <a:gd name="T84" fmla="*/ 49 w 71"/>
                <a:gd name="T85" fmla="*/ 11 h 68"/>
                <a:gd name="T86" fmla="*/ 49 w 71"/>
                <a:gd name="T87" fmla="*/ 8 h 68"/>
                <a:gd name="T88" fmla="*/ 49 w 71"/>
                <a:gd name="T89" fmla="*/ 4 h 68"/>
                <a:gd name="T90" fmla="*/ 45 w 71"/>
                <a:gd name="T91" fmla="*/ 4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41"/>
                  </a:lnTo>
                  <a:lnTo>
                    <a:pt x="64" y="49"/>
                  </a:lnTo>
                  <a:lnTo>
                    <a:pt x="64" y="56"/>
                  </a:lnTo>
                  <a:lnTo>
                    <a:pt x="64" y="60"/>
                  </a:lnTo>
                  <a:lnTo>
                    <a:pt x="68" y="60"/>
                  </a:lnTo>
                  <a:lnTo>
                    <a:pt x="71" y="60"/>
                  </a:lnTo>
                  <a:lnTo>
                    <a:pt x="53" y="68"/>
                  </a:lnTo>
                  <a:lnTo>
                    <a:pt x="49" y="68"/>
                  </a:lnTo>
                  <a:lnTo>
                    <a:pt x="49" y="53"/>
                  </a:lnTo>
                  <a:lnTo>
                    <a:pt x="41" y="64"/>
                  </a:lnTo>
                  <a:lnTo>
                    <a:pt x="38" y="68"/>
                  </a:lnTo>
                  <a:lnTo>
                    <a:pt x="34" y="68"/>
                  </a:lnTo>
                  <a:lnTo>
                    <a:pt x="26" y="68"/>
                  </a:lnTo>
                  <a:lnTo>
                    <a:pt x="23" y="68"/>
                  </a:lnTo>
                  <a:lnTo>
                    <a:pt x="19" y="64"/>
                  </a:lnTo>
                  <a:lnTo>
                    <a:pt x="15" y="60"/>
                  </a:lnTo>
                  <a:lnTo>
                    <a:pt x="11" y="56"/>
                  </a:lnTo>
                  <a:lnTo>
                    <a:pt x="11" y="53"/>
                  </a:lnTo>
                  <a:lnTo>
                    <a:pt x="11" y="41"/>
                  </a:lnTo>
                  <a:lnTo>
                    <a:pt x="11" y="11"/>
                  </a:lnTo>
                  <a:lnTo>
                    <a:pt x="11" y="8"/>
                  </a:lnTo>
                  <a:lnTo>
                    <a:pt x="8" y="4"/>
                  </a:lnTo>
                  <a:lnTo>
                    <a:pt x="4" y="0"/>
                  </a:lnTo>
                  <a:lnTo>
                    <a:pt x="0" y="0"/>
                  </a:lnTo>
                  <a:lnTo>
                    <a:pt x="23" y="0"/>
                  </a:lnTo>
                  <a:lnTo>
                    <a:pt x="23" y="45"/>
                  </a:lnTo>
                  <a:lnTo>
                    <a:pt x="23" y="53"/>
                  </a:lnTo>
                  <a:lnTo>
                    <a:pt x="26" y="56"/>
                  </a:lnTo>
                  <a:lnTo>
                    <a:pt x="30" y="60"/>
                  </a:lnTo>
                  <a:lnTo>
                    <a:pt x="34" y="60"/>
                  </a:lnTo>
                  <a:lnTo>
                    <a:pt x="38" y="60"/>
                  </a:lnTo>
                  <a:lnTo>
                    <a:pt x="41" y="56"/>
                  </a:lnTo>
                  <a:lnTo>
                    <a:pt x="45" y="56"/>
                  </a:lnTo>
                  <a:lnTo>
                    <a:pt x="49" y="49"/>
                  </a:lnTo>
                  <a:lnTo>
                    <a:pt x="49" y="11"/>
                  </a:lnTo>
                  <a:lnTo>
                    <a:pt x="49" y="8"/>
                  </a:lnTo>
                  <a:lnTo>
                    <a:pt x="49" y="4"/>
                  </a:lnTo>
                  <a:lnTo>
                    <a:pt x="45" y="4"/>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174" name="Freeform 12"/>
            <p:cNvSpPr>
              <a:spLocks/>
            </p:cNvSpPr>
            <p:nvPr/>
          </p:nvSpPr>
          <p:spPr bwMode="auto">
            <a:xfrm>
              <a:off x="1936" y="1361"/>
              <a:ext cx="113" cy="68"/>
            </a:xfrm>
            <a:custGeom>
              <a:avLst/>
              <a:gdLst>
                <a:gd name="T0" fmla="*/ 26 w 113"/>
                <a:gd name="T1" fmla="*/ 8 h 68"/>
                <a:gd name="T2" fmla="*/ 34 w 113"/>
                <a:gd name="T3" fmla="*/ 4 h 68"/>
                <a:gd name="T4" fmla="*/ 41 w 113"/>
                <a:gd name="T5" fmla="*/ 0 h 68"/>
                <a:gd name="T6" fmla="*/ 53 w 113"/>
                <a:gd name="T7" fmla="*/ 0 h 68"/>
                <a:gd name="T8" fmla="*/ 60 w 113"/>
                <a:gd name="T9" fmla="*/ 8 h 68"/>
                <a:gd name="T10" fmla="*/ 68 w 113"/>
                <a:gd name="T11" fmla="*/ 8 h 68"/>
                <a:gd name="T12" fmla="*/ 79 w 113"/>
                <a:gd name="T13" fmla="*/ 0 h 68"/>
                <a:gd name="T14" fmla="*/ 90 w 113"/>
                <a:gd name="T15" fmla="*/ 0 h 68"/>
                <a:gd name="T16" fmla="*/ 98 w 113"/>
                <a:gd name="T17" fmla="*/ 4 h 68"/>
                <a:gd name="T18" fmla="*/ 101 w 113"/>
                <a:gd name="T19" fmla="*/ 15 h 68"/>
                <a:gd name="T20" fmla="*/ 105 w 113"/>
                <a:gd name="T21" fmla="*/ 53 h 68"/>
                <a:gd name="T22" fmla="*/ 105 w 113"/>
                <a:gd name="T23" fmla="*/ 60 h 68"/>
                <a:gd name="T24" fmla="*/ 105 w 113"/>
                <a:gd name="T25" fmla="*/ 64 h 68"/>
                <a:gd name="T26" fmla="*/ 113 w 113"/>
                <a:gd name="T27" fmla="*/ 68 h 68"/>
                <a:gd name="T28" fmla="*/ 83 w 113"/>
                <a:gd name="T29" fmla="*/ 68 h 68"/>
                <a:gd name="T30" fmla="*/ 83 w 113"/>
                <a:gd name="T31" fmla="*/ 68 h 68"/>
                <a:gd name="T32" fmla="*/ 90 w 113"/>
                <a:gd name="T33" fmla="*/ 64 h 68"/>
                <a:gd name="T34" fmla="*/ 90 w 113"/>
                <a:gd name="T35" fmla="*/ 60 h 68"/>
                <a:gd name="T36" fmla="*/ 90 w 113"/>
                <a:gd name="T37" fmla="*/ 53 h 68"/>
                <a:gd name="T38" fmla="*/ 90 w 113"/>
                <a:gd name="T39" fmla="*/ 15 h 68"/>
                <a:gd name="T40" fmla="*/ 86 w 113"/>
                <a:gd name="T41" fmla="*/ 8 h 68"/>
                <a:gd name="T42" fmla="*/ 75 w 113"/>
                <a:gd name="T43" fmla="*/ 8 h 68"/>
                <a:gd name="T44" fmla="*/ 68 w 113"/>
                <a:gd name="T45" fmla="*/ 11 h 68"/>
                <a:gd name="T46" fmla="*/ 64 w 113"/>
                <a:gd name="T47" fmla="*/ 19 h 68"/>
                <a:gd name="T48" fmla="*/ 64 w 113"/>
                <a:gd name="T49" fmla="*/ 53 h 68"/>
                <a:gd name="T50" fmla="*/ 64 w 113"/>
                <a:gd name="T51" fmla="*/ 60 h 68"/>
                <a:gd name="T52" fmla="*/ 68 w 113"/>
                <a:gd name="T53" fmla="*/ 64 h 68"/>
                <a:gd name="T54" fmla="*/ 71 w 113"/>
                <a:gd name="T55" fmla="*/ 68 h 68"/>
                <a:gd name="T56" fmla="*/ 41 w 113"/>
                <a:gd name="T57" fmla="*/ 68 h 68"/>
                <a:gd name="T58" fmla="*/ 45 w 113"/>
                <a:gd name="T59" fmla="*/ 64 h 68"/>
                <a:gd name="T60" fmla="*/ 49 w 113"/>
                <a:gd name="T61" fmla="*/ 64 h 68"/>
                <a:gd name="T62" fmla="*/ 49 w 113"/>
                <a:gd name="T63" fmla="*/ 56 h 68"/>
                <a:gd name="T64" fmla="*/ 49 w 113"/>
                <a:gd name="T65" fmla="*/ 23 h 68"/>
                <a:gd name="T66" fmla="*/ 49 w 113"/>
                <a:gd name="T67" fmla="*/ 11 h 68"/>
                <a:gd name="T68" fmla="*/ 38 w 113"/>
                <a:gd name="T69" fmla="*/ 8 h 68"/>
                <a:gd name="T70" fmla="*/ 30 w 113"/>
                <a:gd name="T71" fmla="*/ 11 h 68"/>
                <a:gd name="T72" fmla="*/ 23 w 113"/>
                <a:gd name="T73" fmla="*/ 15 h 68"/>
                <a:gd name="T74" fmla="*/ 23 w 113"/>
                <a:gd name="T75" fmla="*/ 56 h 68"/>
                <a:gd name="T76" fmla="*/ 23 w 113"/>
                <a:gd name="T77" fmla="*/ 64 h 68"/>
                <a:gd name="T78" fmla="*/ 26 w 113"/>
                <a:gd name="T79" fmla="*/ 64 h 68"/>
                <a:gd name="T80" fmla="*/ 30 w 113"/>
                <a:gd name="T81" fmla="*/ 68 h 68"/>
                <a:gd name="T82" fmla="*/ 0 w 113"/>
                <a:gd name="T83" fmla="*/ 68 h 68"/>
                <a:gd name="T84" fmla="*/ 8 w 113"/>
                <a:gd name="T85" fmla="*/ 64 h 68"/>
                <a:gd name="T86" fmla="*/ 8 w 113"/>
                <a:gd name="T87" fmla="*/ 60 h 68"/>
                <a:gd name="T88" fmla="*/ 11 w 113"/>
                <a:gd name="T89" fmla="*/ 53 h 68"/>
                <a:gd name="T90" fmla="*/ 11 w 113"/>
                <a:gd name="T91" fmla="*/ 15 h 68"/>
                <a:gd name="T92" fmla="*/ 8 w 113"/>
                <a:gd name="T93" fmla="*/ 8 h 68"/>
                <a:gd name="T94" fmla="*/ 8 w 113"/>
                <a:gd name="T95" fmla="*/ 8 h 68"/>
                <a:gd name="T96" fmla="*/ 4 w 113"/>
                <a:gd name="T97" fmla="*/ 8 h 68"/>
                <a:gd name="T98" fmla="*/ 0 w 113"/>
                <a:gd name="T99" fmla="*/ 8 h 68"/>
                <a:gd name="T100" fmla="*/ 23 w 113"/>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8"/>
                <a:gd name="T155" fmla="*/ 113 w 11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8">
                  <a:moveTo>
                    <a:pt x="23" y="15"/>
                  </a:moveTo>
                  <a:lnTo>
                    <a:pt x="26" y="8"/>
                  </a:lnTo>
                  <a:lnTo>
                    <a:pt x="30" y="4"/>
                  </a:lnTo>
                  <a:lnTo>
                    <a:pt x="34" y="4"/>
                  </a:lnTo>
                  <a:lnTo>
                    <a:pt x="38" y="0"/>
                  </a:lnTo>
                  <a:lnTo>
                    <a:pt x="41" y="0"/>
                  </a:lnTo>
                  <a:lnTo>
                    <a:pt x="45" y="0"/>
                  </a:lnTo>
                  <a:lnTo>
                    <a:pt x="53" y="0"/>
                  </a:lnTo>
                  <a:lnTo>
                    <a:pt x="56" y="4"/>
                  </a:lnTo>
                  <a:lnTo>
                    <a:pt x="60" y="8"/>
                  </a:lnTo>
                  <a:lnTo>
                    <a:pt x="64" y="15"/>
                  </a:lnTo>
                  <a:lnTo>
                    <a:pt x="68" y="8"/>
                  </a:lnTo>
                  <a:lnTo>
                    <a:pt x="75" y="0"/>
                  </a:lnTo>
                  <a:lnTo>
                    <a:pt x="79" y="0"/>
                  </a:lnTo>
                  <a:lnTo>
                    <a:pt x="86" y="0"/>
                  </a:lnTo>
                  <a:lnTo>
                    <a:pt x="90" y="0"/>
                  </a:lnTo>
                  <a:lnTo>
                    <a:pt x="94" y="0"/>
                  </a:lnTo>
                  <a:lnTo>
                    <a:pt x="98" y="4"/>
                  </a:lnTo>
                  <a:lnTo>
                    <a:pt x="101" y="11"/>
                  </a:lnTo>
                  <a:lnTo>
                    <a:pt x="101" y="15"/>
                  </a:lnTo>
                  <a:lnTo>
                    <a:pt x="105" y="23"/>
                  </a:lnTo>
                  <a:lnTo>
                    <a:pt x="105" y="53"/>
                  </a:lnTo>
                  <a:lnTo>
                    <a:pt x="105" y="56"/>
                  </a:lnTo>
                  <a:lnTo>
                    <a:pt x="105" y="60"/>
                  </a:lnTo>
                  <a:lnTo>
                    <a:pt x="105" y="64"/>
                  </a:lnTo>
                  <a:lnTo>
                    <a:pt x="109" y="64"/>
                  </a:lnTo>
                  <a:lnTo>
                    <a:pt x="113" y="68"/>
                  </a:lnTo>
                  <a:lnTo>
                    <a:pt x="83" y="68"/>
                  </a:lnTo>
                  <a:lnTo>
                    <a:pt x="86" y="64"/>
                  </a:lnTo>
                  <a:lnTo>
                    <a:pt x="90" y="64"/>
                  </a:lnTo>
                  <a:lnTo>
                    <a:pt x="90" y="60"/>
                  </a:lnTo>
                  <a:lnTo>
                    <a:pt x="90" y="56"/>
                  </a:lnTo>
                  <a:lnTo>
                    <a:pt x="90" y="53"/>
                  </a:lnTo>
                  <a:lnTo>
                    <a:pt x="90" y="23"/>
                  </a:lnTo>
                  <a:lnTo>
                    <a:pt x="90" y="15"/>
                  </a:lnTo>
                  <a:lnTo>
                    <a:pt x="90" y="11"/>
                  </a:lnTo>
                  <a:lnTo>
                    <a:pt x="86" y="8"/>
                  </a:lnTo>
                  <a:lnTo>
                    <a:pt x="79" y="8"/>
                  </a:lnTo>
                  <a:lnTo>
                    <a:pt x="75" y="8"/>
                  </a:lnTo>
                  <a:lnTo>
                    <a:pt x="71" y="11"/>
                  </a:lnTo>
                  <a:lnTo>
                    <a:pt x="68" y="11"/>
                  </a:lnTo>
                  <a:lnTo>
                    <a:pt x="64" y="15"/>
                  </a:lnTo>
                  <a:lnTo>
                    <a:pt x="64" y="19"/>
                  </a:lnTo>
                  <a:lnTo>
                    <a:pt x="64" y="23"/>
                  </a:lnTo>
                  <a:lnTo>
                    <a:pt x="64" y="53"/>
                  </a:lnTo>
                  <a:lnTo>
                    <a:pt x="64" y="56"/>
                  </a:lnTo>
                  <a:lnTo>
                    <a:pt x="64" y="60"/>
                  </a:lnTo>
                  <a:lnTo>
                    <a:pt x="64" y="64"/>
                  </a:lnTo>
                  <a:lnTo>
                    <a:pt x="68" y="64"/>
                  </a:lnTo>
                  <a:lnTo>
                    <a:pt x="71" y="68"/>
                  </a:lnTo>
                  <a:lnTo>
                    <a:pt x="41" y="68"/>
                  </a:lnTo>
                  <a:lnTo>
                    <a:pt x="45" y="64"/>
                  </a:lnTo>
                  <a:lnTo>
                    <a:pt x="49" y="64"/>
                  </a:lnTo>
                  <a:lnTo>
                    <a:pt x="49" y="60"/>
                  </a:lnTo>
                  <a:lnTo>
                    <a:pt x="49" y="56"/>
                  </a:lnTo>
                  <a:lnTo>
                    <a:pt x="49" y="53"/>
                  </a:lnTo>
                  <a:lnTo>
                    <a:pt x="49" y="23"/>
                  </a:lnTo>
                  <a:lnTo>
                    <a:pt x="49" y="19"/>
                  </a:lnTo>
                  <a:lnTo>
                    <a:pt x="49" y="11"/>
                  </a:lnTo>
                  <a:lnTo>
                    <a:pt x="45" y="8"/>
                  </a:lnTo>
                  <a:lnTo>
                    <a:pt x="38" y="8"/>
                  </a:lnTo>
                  <a:lnTo>
                    <a:pt x="34" y="8"/>
                  </a:lnTo>
                  <a:lnTo>
                    <a:pt x="30" y="11"/>
                  </a:lnTo>
                  <a:lnTo>
                    <a:pt x="26" y="15"/>
                  </a:lnTo>
                  <a:lnTo>
                    <a:pt x="23" y="15"/>
                  </a:lnTo>
                  <a:lnTo>
                    <a:pt x="23" y="53"/>
                  </a:lnTo>
                  <a:lnTo>
                    <a:pt x="23" y="56"/>
                  </a:lnTo>
                  <a:lnTo>
                    <a:pt x="23" y="60"/>
                  </a:lnTo>
                  <a:lnTo>
                    <a:pt x="23" y="64"/>
                  </a:lnTo>
                  <a:lnTo>
                    <a:pt x="26" y="64"/>
                  </a:lnTo>
                  <a:lnTo>
                    <a:pt x="30" y="68"/>
                  </a:lnTo>
                  <a:lnTo>
                    <a:pt x="0" y="68"/>
                  </a:lnTo>
                  <a:lnTo>
                    <a:pt x="4" y="64"/>
                  </a:lnTo>
                  <a:lnTo>
                    <a:pt x="8" y="64"/>
                  </a:lnTo>
                  <a:lnTo>
                    <a:pt x="8" y="60"/>
                  </a:lnTo>
                  <a:lnTo>
                    <a:pt x="11" y="56"/>
                  </a:lnTo>
                  <a:lnTo>
                    <a:pt x="11" y="53"/>
                  </a:lnTo>
                  <a:lnTo>
                    <a:pt x="11" y="26"/>
                  </a:lnTo>
                  <a:lnTo>
                    <a:pt x="11" y="15"/>
                  </a:lnTo>
                  <a:lnTo>
                    <a:pt x="8" y="11"/>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175" name="Freeform 13"/>
            <p:cNvSpPr>
              <a:spLocks noEditPoints="1"/>
            </p:cNvSpPr>
            <p:nvPr/>
          </p:nvSpPr>
          <p:spPr bwMode="auto">
            <a:xfrm>
              <a:off x="2049" y="1361"/>
              <a:ext cx="75" cy="101"/>
            </a:xfrm>
            <a:custGeom>
              <a:avLst/>
              <a:gdLst>
                <a:gd name="T0" fmla="*/ 22 w 75"/>
                <a:gd name="T1" fmla="*/ 0 h 101"/>
                <a:gd name="T2" fmla="*/ 26 w 75"/>
                <a:gd name="T3" fmla="*/ 15 h 101"/>
                <a:gd name="T4" fmla="*/ 37 w 75"/>
                <a:gd name="T5" fmla="*/ 4 h 101"/>
                <a:gd name="T6" fmla="*/ 48 w 75"/>
                <a:gd name="T7" fmla="*/ 0 h 101"/>
                <a:gd name="T8" fmla="*/ 63 w 75"/>
                <a:gd name="T9" fmla="*/ 8 h 101"/>
                <a:gd name="T10" fmla="*/ 75 w 75"/>
                <a:gd name="T11" fmla="*/ 30 h 101"/>
                <a:gd name="T12" fmla="*/ 67 w 75"/>
                <a:gd name="T13" fmla="*/ 53 h 101"/>
                <a:gd name="T14" fmla="*/ 52 w 75"/>
                <a:gd name="T15" fmla="*/ 68 h 101"/>
                <a:gd name="T16" fmla="*/ 37 w 75"/>
                <a:gd name="T17" fmla="*/ 68 h 101"/>
                <a:gd name="T18" fmla="*/ 30 w 75"/>
                <a:gd name="T19" fmla="*/ 64 h 101"/>
                <a:gd name="T20" fmla="*/ 26 w 75"/>
                <a:gd name="T21" fmla="*/ 86 h 101"/>
                <a:gd name="T22" fmla="*/ 26 w 75"/>
                <a:gd name="T23" fmla="*/ 94 h 101"/>
                <a:gd name="T24" fmla="*/ 30 w 75"/>
                <a:gd name="T25" fmla="*/ 98 h 101"/>
                <a:gd name="T26" fmla="*/ 37 w 75"/>
                <a:gd name="T27" fmla="*/ 98 h 101"/>
                <a:gd name="T28" fmla="*/ 0 w 75"/>
                <a:gd name="T29" fmla="*/ 101 h 101"/>
                <a:gd name="T30" fmla="*/ 3 w 75"/>
                <a:gd name="T31" fmla="*/ 98 h 101"/>
                <a:gd name="T32" fmla="*/ 11 w 75"/>
                <a:gd name="T33" fmla="*/ 98 h 101"/>
                <a:gd name="T34" fmla="*/ 15 w 75"/>
                <a:gd name="T35" fmla="*/ 94 h 101"/>
                <a:gd name="T36" fmla="*/ 15 w 75"/>
                <a:gd name="T37" fmla="*/ 86 h 101"/>
                <a:gd name="T38" fmla="*/ 15 w 75"/>
                <a:gd name="T39" fmla="*/ 15 h 101"/>
                <a:gd name="T40" fmla="*/ 15 w 75"/>
                <a:gd name="T41" fmla="*/ 8 h 101"/>
                <a:gd name="T42" fmla="*/ 11 w 75"/>
                <a:gd name="T43" fmla="*/ 8 h 101"/>
                <a:gd name="T44" fmla="*/ 7 w 75"/>
                <a:gd name="T45" fmla="*/ 8 h 101"/>
                <a:gd name="T46" fmla="*/ 3 w 75"/>
                <a:gd name="T47" fmla="*/ 8 h 101"/>
                <a:gd name="T48" fmla="*/ 26 w 75"/>
                <a:gd name="T49" fmla="*/ 45 h 101"/>
                <a:gd name="T50" fmla="*/ 26 w 75"/>
                <a:gd name="T51" fmla="*/ 53 h 101"/>
                <a:gd name="T52" fmla="*/ 33 w 75"/>
                <a:gd name="T53" fmla="*/ 60 h 101"/>
                <a:gd name="T54" fmla="*/ 41 w 75"/>
                <a:gd name="T55" fmla="*/ 64 h 101"/>
                <a:gd name="T56" fmla="*/ 56 w 75"/>
                <a:gd name="T57" fmla="*/ 60 h 101"/>
                <a:gd name="T58" fmla="*/ 60 w 75"/>
                <a:gd name="T59" fmla="*/ 38 h 101"/>
                <a:gd name="T60" fmla="*/ 52 w 75"/>
                <a:gd name="T61" fmla="*/ 15 h 101"/>
                <a:gd name="T62" fmla="*/ 41 w 75"/>
                <a:gd name="T63" fmla="*/ 11 h 101"/>
                <a:gd name="T64" fmla="*/ 37 w 75"/>
                <a:gd name="T65" fmla="*/ 11 h 101"/>
                <a:gd name="T66" fmla="*/ 26 w 75"/>
                <a:gd name="T67" fmla="*/ 19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3" y="8"/>
                  </a:moveTo>
                  <a:lnTo>
                    <a:pt x="22" y="0"/>
                  </a:lnTo>
                  <a:lnTo>
                    <a:pt x="26" y="0"/>
                  </a:lnTo>
                  <a:lnTo>
                    <a:pt x="26" y="15"/>
                  </a:lnTo>
                  <a:lnTo>
                    <a:pt x="33" y="8"/>
                  </a:lnTo>
                  <a:lnTo>
                    <a:pt x="37" y="4"/>
                  </a:lnTo>
                  <a:lnTo>
                    <a:pt x="41" y="0"/>
                  </a:lnTo>
                  <a:lnTo>
                    <a:pt x="48" y="0"/>
                  </a:lnTo>
                  <a:lnTo>
                    <a:pt x="56" y="0"/>
                  </a:lnTo>
                  <a:lnTo>
                    <a:pt x="63" y="8"/>
                  </a:lnTo>
                  <a:lnTo>
                    <a:pt x="71" y="19"/>
                  </a:lnTo>
                  <a:lnTo>
                    <a:pt x="75" y="30"/>
                  </a:lnTo>
                  <a:lnTo>
                    <a:pt x="71" y="41"/>
                  </a:lnTo>
                  <a:lnTo>
                    <a:pt x="67" y="53"/>
                  </a:lnTo>
                  <a:lnTo>
                    <a:pt x="63" y="60"/>
                  </a:lnTo>
                  <a:lnTo>
                    <a:pt x="52" y="68"/>
                  </a:lnTo>
                  <a:lnTo>
                    <a:pt x="41" y="68"/>
                  </a:lnTo>
                  <a:lnTo>
                    <a:pt x="37" y="68"/>
                  </a:lnTo>
                  <a:lnTo>
                    <a:pt x="33" y="68"/>
                  </a:lnTo>
                  <a:lnTo>
                    <a:pt x="30" y="64"/>
                  </a:lnTo>
                  <a:lnTo>
                    <a:pt x="26" y="64"/>
                  </a:lnTo>
                  <a:lnTo>
                    <a:pt x="26" y="86"/>
                  </a:lnTo>
                  <a:lnTo>
                    <a:pt x="26" y="90"/>
                  </a:lnTo>
                  <a:lnTo>
                    <a:pt x="26" y="94"/>
                  </a:lnTo>
                  <a:lnTo>
                    <a:pt x="30" y="98"/>
                  </a:lnTo>
                  <a:lnTo>
                    <a:pt x="33" y="98"/>
                  </a:lnTo>
                  <a:lnTo>
                    <a:pt x="37" y="98"/>
                  </a:lnTo>
                  <a:lnTo>
                    <a:pt x="37" y="101"/>
                  </a:lnTo>
                  <a:lnTo>
                    <a:pt x="0" y="101"/>
                  </a:lnTo>
                  <a:lnTo>
                    <a:pt x="0" y="98"/>
                  </a:lnTo>
                  <a:lnTo>
                    <a:pt x="3" y="98"/>
                  </a:lnTo>
                  <a:lnTo>
                    <a:pt x="7" y="98"/>
                  </a:lnTo>
                  <a:lnTo>
                    <a:pt x="11" y="98"/>
                  </a:lnTo>
                  <a:lnTo>
                    <a:pt x="15" y="94"/>
                  </a:lnTo>
                  <a:lnTo>
                    <a:pt x="15" y="90"/>
                  </a:lnTo>
                  <a:lnTo>
                    <a:pt x="15" y="86"/>
                  </a:lnTo>
                  <a:lnTo>
                    <a:pt x="15" y="19"/>
                  </a:lnTo>
                  <a:lnTo>
                    <a:pt x="15" y="15"/>
                  </a:lnTo>
                  <a:lnTo>
                    <a:pt x="15" y="11"/>
                  </a:lnTo>
                  <a:lnTo>
                    <a:pt x="15" y="8"/>
                  </a:lnTo>
                  <a:lnTo>
                    <a:pt x="11" y="8"/>
                  </a:lnTo>
                  <a:lnTo>
                    <a:pt x="7" y="8"/>
                  </a:lnTo>
                  <a:lnTo>
                    <a:pt x="3" y="8"/>
                  </a:lnTo>
                  <a:close/>
                  <a:moveTo>
                    <a:pt x="26" y="19"/>
                  </a:moveTo>
                  <a:lnTo>
                    <a:pt x="26" y="45"/>
                  </a:lnTo>
                  <a:lnTo>
                    <a:pt x="26" y="49"/>
                  </a:lnTo>
                  <a:lnTo>
                    <a:pt x="26" y="53"/>
                  </a:lnTo>
                  <a:lnTo>
                    <a:pt x="30" y="56"/>
                  </a:lnTo>
                  <a:lnTo>
                    <a:pt x="33" y="60"/>
                  </a:lnTo>
                  <a:lnTo>
                    <a:pt x="37" y="64"/>
                  </a:lnTo>
                  <a:lnTo>
                    <a:pt x="41" y="64"/>
                  </a:lnTo>
                  <a:lnTo>
                    <a:pt x="48" y="64"/>
                  </a:lnTo>
                  <a:lnTo>
                    <a:pt x="56" y="60"/>
                  </a:lnTo>
                  <a:lnTo>
                    <a:pt x="60" y="49"/>
                  </a:lnTo>
                  <a:lnTo>
                    <a:pt x="60" y="38"/>
                  </a:lnTo>
                  <a:lnTo>
                    <a:pt x="60" y="26"/>
                  </a:lnTo>
                  <a:lnTo>
                    <a:pt x="52" y="15"/>
                  </a:lnTo>
                  <a:lnTo>
                    <a:pt x="48" y="11"/>
                  </a:lnTo>
                  <a:lnTo>
                    <a:pt x="41" y="11"/>
                  </a:lnTo>
                  <a:lnTo>
                    <a:pt x="37" y="11"/>
                  </a:lnTo>
                  <a:lnTo>
                    <a:pt x="33" y="15"/>
                  </a:lnTo>
                  <a:lnTo>
                    <a:pt x="26" y="19"/>
                  </a:lnTo>
                  <a:close/>
                </a:path>
              </a:pathLst>
            </a:custGeom>
            <a:solidFill>
              <a:srgbClr val="000000"/>
            </a:solidFill>
            <a:ln w="0">
              <a:solidFill>
                <a:srgbClr val="000000"/>
              </a:solidFill>
              <a:round/>
              <a:headEnd/>
              <a:tailEnd/>
            </a:ln>
          </p:spPr>
          <p:txBody>
            <a:bodyPr/>
            <a:lstStyle/>
            <a:p>
              <a:endParaRPr lang="en-US"/>
            </a:p>
          </p:txBody>
        </p:sp>
        <p:sp>
          <p:nvSpPr>
            <p:cNvPr id="176" name="Freeform 14"/>
            <p:cNvSpPr>
              <a:spLocks noEditPoints="1"/>
            </p:cNvSpPr>
            <p:nvPr/>
          </p:nvSpPr>
          <p:spPr bwMode="auto">
            <a:xfrm>
              <a:off x="2131" y="1361"/>
              <a:ext cx="56" cy="68"/>
            </a:xfrm>
            <a:custGeom>
              <a:avLst/>
              <a:gdLst>
                <a:gd name="T0" fmla="*/ 11 w 56"/>
                <a:gd name="T1" fmla="*/ 26 h 68"/>
                <a:gd name="T2" fmla="*/ 15 w 56"/>
                <a:gd name="T3" fmla="*/ 38 h 68"/>
                <a:gd name="T4" fmla="*/ 19 w 56"/>
                <a:gd name="T5" fmla="*/ 49 h 68"/>
                <a:gd name="T6" fmla="*/ 26 w 56"/>
                <a:gd name="T7" fmla="*/ 53 h 68"/>
                <a:gd name="T8" fmla="*/ 38 w 56"/>
                <a:gd name="T9" fmla="*/ 56 h 68"/>
                <a:gd name="T10" fmla="*/ 41 w 56"/>
                <a:gd name="T11" fmla="*/ 56 h 68"/>
                <a:gd name="T12" fmla="*/ 49 w 56"/>
                <a:gd name="T13" fmla="*/ 53 h 68"/>
                <a:gd name="T14" fmla="*/ 53 w 56"/>
                <a:gd name="T15" fmla="*/ 49 h 68"/>
                <a:gd name="T16" fmla="*/ 56 w 56"/>
                <a:gd name="T17" fmla="*/ 41 h 68"/>
                <a:gd name="T18" fmla="*/ 56 w 56"/>
                <a:gd name="T19" fmla="*/ 41 h 68"/>
                <a:gd name="T20" fmla="*/ 53 w 56"/>
                <a:gd name="T21" fmla="*/ 53 h 68"/>
                <a:gd name="T22" fmla="*/ 49 w 56"/>
                <a:gd name="T23" fmla="*/ 60 h 68"/>
                <a:gd name="T24" fmla="*/ 41 w 56"/>
                <a:gd name="T25" fmla="*/ 68 h 68"/>
                <a:gd name="T26" fmla="*/ 30 w 56"/>
                <a:gd name="T27" fmla="*/ 68 h 68"/>
                <a:gd name="T28" fmla="*/ 19 w 56"/>
                <a:gd name="T29" fmla="*/ 68 h 68"/>
                <a:gd name="T30" fmla="*/ 8 w 56"/>
                <a:gd name="T31" fmla="*/ 60 h 68"/>
                <a:gd name="T32" fmla="*/ 4 w 56"/>
                <a:gd name="T33" fmla="*/ 49 h 68"/>
                <a:gd name="T34" fmla="*/ 0 w 56"/>
                <a:gd name="T35" fmla="*/ 34 h 68"/>
                <a:gd name="T36" fmla="*/ 0 w 56"/>
                <a:gd name="T37" fmla="*/ 23 h 68"/>
                <a:gd name="T38" fmla="*/ 4 w 56"/>
                <a:gd name="T39" fmla="*/ 15 h 68"/>
                <a:gd name="T40" fmla="*/ 8 w 56"/>
                <a:gd name="T41" fmla="*/ 8 h 68"/>
                <a:gd name="T42" fmla="*/ 19 w 56"/>
                <a:gd name="T43" fmla="*/ 0 h 68"/>
                <a:gd name="T44" fmla="*/ 30 w 56"/>
                <a:gd name="T45" fmla="*/ 0 h 68"/>
                <a:gd name="T46" fmla="*/ 41 w 56"/>
                <a:gd name="T47" fmla="*/ 0 h 68"/>
                <a:gd name="T48" fmla="*/ 49 w 56"/>
                <a:gd name="T49" fmla="*/ 8 h 68"/>
                <a:gd name="T50" fmla="*/ 56 w 56"/>
                <a:gd name="T51" fmla="*/ 15 h 68"/>
                <a:gd name="T52" fmla="*/ 56 w 56"/>
                <a:gd name="T53" fmla="*/ 26 h 68"/>
                <a:gd name="T54" fmla="*/ 11 w 56"/>
                <a:gd name="T55" fmla="*/ 26 h 68"/>
                <a:gd name="T56" fmla="*/ 11 w 56"/>
                <a:gd name="T57" fmla="*/ 19 h 68"/>
                <a:gd name="T58" fmla="*/ 41 w 56"/>
                <a:gd name="T59" fmla="*/ 19 h 68"/>
                <a:gd name="T60" fmla="*/ 41 w 56"/>
                <a:gd name="T61" fmla="*/ 15 h 68"/>
                <a:gd name="T62" fmla="*/ 41 w 56"/>
                <a:gd name="T63" fmla="*/ 11 h 68"/>
                <a:gd name="T64" fmla="*/ 38 w 56"/>
                <a:gd name="T65" fmla="*/ 8 h 68"/>
                <a:gd name="T66" fmla="*/ 34 w 56"/>
                <a:gd name="T67" fmla="*/ 4 h 68"/>
                <a:gd name="T68" fmla="*/ 30 w 56"/>
                <a:gd name="T69" fmla="*/ 4 h 68"/>
                <a:gd name="T70" fmla="*/ 26 w 56"/>
                <a:gd name="T71" fmla="*/ 4 h 68"/>
                <a:gd name="T72" fmla="*/ 23 w 56"/>
                <a:gd name="T73" fmla="*/ 4 h 68"/>
                <a:gd name="T74" fmla="*/ 19 w 56"/>
                <a:gd name="T75" fmla="*/ 8 h 68"/>
                <a:gd name="T76" fmla="*/ 15 w 56"/>
                <a:gd name="T77" fmla="*/ 11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6"/>
                  </a:moveTo>
                  <a:lnTo>
                    <a:pt x="15" y="38"/>
                  </a:lnTo>
                  <a:lnTo>
                    <a:pt x="19" y="49"/>
                  </a:lnTo>
                  <a:lnTo>
                    <a:pt x="26" y="53"/>
                  </a:lnTo>
                  <a:lnTo>
                    <a:pt x="38" y="56"/>
                  </a:lnTo>
                  <a:lnTo>
                    <a:pt x="41" y="56"/>
                  </a:lnTo>
                  <a:lnTo>
                    <a:pt x="49" y="53"/>
                  </a:lnTo>
                  <a:lnTo>
                    <a:pt x="53" y="49"/>
                  </a:lnTo>
                  <a:lnTo>
                    <a:pt x="56" y="41"/>
                  </a:lnTo>
                  <a:lnTo>
                    <a:pt x="53" y="53"/>
                  </a:lnTo>
                  <a:lnTo>
                    <a:pt x="49" y="60"/>
                  </a:lnTo>
                  <a:lnTo>
                    <a:pt x="41" y="68"/>
                  </a:lnTo>
                  <a:lnTo>
                    <a:pt x="30" y="68"/>
                  </a:lnTo>
                  <a:lnTo>
                    <a:pt x="19" y="68"/>
                  </a:lnTo>
                  <a:lnTo>
                    <a:pt x="8" y="60"/>
                  </a:lnTo>
                  <a:lnTo>
                    <a:pt x="4" y="49"/>
                  </a:lnTo>
                  <a:lnTo>
                    <a:pt x="0" y="34"/>
                  </a:lnTo>
                  <a:lnTo>
                    <a:pt x="0" y="23"/>
                  </a:lnTo>
                  <a:lnTo>
                    <a:pt x="4" y="15"/>
                  </a:lnTo>
                  <a:lnTo>
                    <a:pt x="8" y="8"/>
                  </a:lnTo>
                  <a:lnTo>
                    <a:pt x="19" y="0"/>
                  </a:lnTo>
                  <a:lnTo>
                    <a:pt x="30" y="0"/>
                  </a:lnTo>
                  <a:lnTo>
                    <a:pt x="41" y="0"/>
                  </a:lnTo>
                  <a:lnTo>
                    <a:pt x="49" y="8"/>
                  </a:lnTo>
                  <a:lnTo>
                    <a:pt x="56" y="15"/>
                  </a:lnTo>
                  <a:lnTo>
                    <a:pt x="56" y="26"/>
                  </a:lnTo>
                  <a:lnTo>
                    <a:pt x="11" y="26"/>
                  </a:lnTo>
                  <a:close/>
                  <a:moveTo>
                    <a:pt x="11" y="19"/>
                  </a:moveTo>
                  <a:lnTo>
                    <a:pt x="41" y="19"/>
                  </a:lnTo>
                  <a:lnTo>
                    <a:pt x="41" y="15"/>
                  </a:lnTo>
                  <a:lnTo>
                    <a:pt x="41" y="11"/>
                  </a:lnTo>
                  <a:lnTo>
                    <a:pt x="38" y="8"/>
                  </a:lnTo>
                  <a:lnTo>
                    <a:pt x="34" y="4"/>
                  </a:lnTo>
                  <a:lnTo>
                    <a:pt x="30" y="4"/>
                  </a:lnTo>
                  <a:lnTo>
                    <a:pt x="26" y="4"/>
                  </a:lnTo>
                  <a:lnTo>
                    <a:pt x="23" y="4"/>
                  </a:lnTo>
                  <a:lnTo>
                    <a:pt x="19" y="8"/>
                  </a:lnTo>
                  <a:lnTo>
                    <a:pt x="15" y="11"/>
                  </a:lnTo>
                  <a:lnTo>
                    <a:pt x="11" y="19"/>
                  </a:lnTo>
                  <a:close/>
                </a:path>
              </a:pathLst>
            </a:custGeom>
            <a:solidFill>
              <a:srgbClr val="000000"/>
            </a:solidFill>
            <a:ln w="0">
              <a:solidFill>
                <a:srgbClr val="000000"/>
              </a:solidFill>
              <a:round/>
              <a:headEnd/>
              <a:tailEnd/>
            </a:ln>
          </p:spPr>
          <p:txBody>
            <a:bodyPr/>
            <a:lstStyle/>
            <a:p>
              <a:endParaRPr lang="en-US"/>
            </a:p>
          </p:txBody>
        </p:sp>
        <p:sp>
          <p:nvSpPr>
            <p:cNvPr id="177" name="Freeform 15"/>
            <p:cNvSpPr>
              <a:spLocks noEditPoints="1"/>
            </p:cNvSpPr>
            <p:nvPr/>
          </p:nvSpPr>
          <p:spPr bwMode="auto">
            <a:xfrm>
              <a:off x="2199" y="1324"/>
              <a:ext cx="67" cy="105"/>
            </a:xfrm>
            <a:custGeom>
              <a:avLst/>
              <a:gdLst>
                <a:gd name="T0" fmla="*/ 48 w 67"/>
                <a:gd name="T1" fmla="*/ 93 h 105"/>
                <a:gd name="T2" fmla="*/ 41 w 67"/>
                <a:gd name="T3" fmla="*/ 101 h 105"/>
                <a:gd name="T4" fmla="*/ 37 w 67"/>
                <a:gd name="T5" fmla="*/ 105 h 105"/>
                <a:gd name="T6" fmla="*/ 33 w 67"/>
                <a:gd name="T7" fmla="*/ 105 h 105"/>
                <a:gd name="T8" fmla="*/ 26 w 67"/>
                <a:gd name="T9" fmla="*/ 105 h 105"/>
                <a:gd name="T10" fmla="*/ 18 w 67"/>
                <a:gd name="T11" fmla="*/ 105 h 105"/>
                <a:gd name="T12" fmla="*/ 7 w 67"/>
                <a:gd name="T13" fmla="*/ 97 h 105"/>
                <a:gd name="T14" fmla="*/ 3 w 67"/>
                <a:gd name="T15" fmla="*/ 86 h 105"/>
                <a:gd name="T16" fmla="*/ 0 w 67"/>
                <a:gd name="T17" fmla="*/ 75 h 105"/>
                <a:gd name="T18" fmla="*/ 3 w 67"/>
                <a:gd name="T19" fmla="*/ 60 h 105"/>
                <a:gd name="T20" fmla="*/ 7 w 67"/>
                <a:gd name="T21" fmla="*/ 48 h 105"/>
                <a:gd name="T22" fmla="*/ 15 w 67"/>
                <a:gd name="T23" fmla="*/ 41 h 105"/>
                <a:gd name="T24" fmla="*/ 22 w 67"/>
                <a:gd name="T25" fmla="*/ 37 h 105"/>
                <a:gd name="T26" fmla="*/ 33 w 67"/>
                <a:gd name="T27" fmla="*/ 37 h 105"/>
                <a:gd name="T28" fmla="*/ 41 w 67"/>
                <a:gd name="T29" fmla="*/ 37 h 105"/>
                <a:gd name="T30" fmla="*/ 48 w 67"/>
                <a:gd name="T31" fmla="*/ 41 h 105"/>
                <a:gd name="T32" fmla="*/ 48 w 67"/>
                <a:gd name="T33" fmla="*/ 30 h 105"/>
                <a:gd name="T34" fmla="*/ 48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3 w 67"/>
                <a:gd name="T67" fmla="*/ 97 h 105"/>
                <a:gd name="T68" fmla="*/ 63 w 67"/>
                <a:gd name="T69" fmla="*/ 97 h 105"/>
                <a:gd name="T70" fmla="*/ 67 w 67"/>
                <a:gd name="T71" fmla="*/ 97 h 105"/>
                <a:gd name="T72" fmla="*/ 67 w 67"/>
                <a:gd name="T73" fmla="*/ 97 h 105"/>
                <a:gd name="T74" fmla="*/ 67 w 67"/>
                <a:gd name="T75" fmla="*/ 97 h 105"/>
                <a:gd name="T76" fmla="*/ 48 w 67"/>
                <a:gd name="T77" fmla="*/ 105 h 105"/>
                <a:gd name="T78" fmla="*/ 48 w 67"/>
                <a:gd name="T79" fmla="*/ 105 h 105"/>
                <a:gd name="T80" fmla="*/ 48 w 67"/>
                <a:gd name="T81" fmla="*/ 93 h 105"/>
                <a:gd name="T82" fmla="*/ 48 w 67"/>
                <a:gd name="T83" fmla="*/ 90 h 105"/>
                <a:gd name="T84" fmla="*/ 48 w 67"/>
                <a:gd name="T85" fmla="*/ 56 h 105"/>
                <a:gd name="T86" fmla="*/ 45 w 67"/>
                <a:gd name="T87" fmla="*/ 52 h 105"/>
                <a:gd name="T88" fmla="*/ 45 w 67"/>
                <a:gd name="T89" fmla="*/ 48 h 105"/>
                <a:gd name="T90" fmla="*/ 41 w 67"/>
                <a:gd name="T91" fmla="*/ 45 h 105"/>
                <a:gd name="T92" fmla="*/ 37 w 67"/>
                <a:gd name="T93" fmla="*/ 41 h 105"/>
                <a:gd name="T94" fmla="*/ 33 w 67"/>
                <a:gd name="T95" fmla="*/ 41 h 105"/>
                <a:gd name="T96" fmla="*/ 30 w 67"/>
                <a:gd name="T97" fmla="*/ 41 h 105"/>
                <a:gd name="T98" fmla="*/ 26 w 67"/>
                <a:gd name="T99" fmla="*/ 41 h 105"/>
                <a:gd name="T100" fmla="*/ 18 w 67"/>
                <a:gd name="T101" fmla="*/ 45 h 105"/>
                <a:gd name="T102" fmla="*/ 15 w 67"/>
                <a:gd name="T103" fmla="*/ 56 h 105"/>
                <a:gd name="T104" fmla="*/ 11 w 67"/>
                <a:gd name="T105" fmla="*/ 67 h 105"/>
                <a:gd name="T106" fmla="*/ 15 w 67"/>
                <a:gd name="T107" fmla="*/ 78 h 105"/>
                <a:gd name="T108" fmla="*/ 18 w 67"/>
                <a:gd name="T109" fmla="*/ 90 h 105"/>
                <a:gd name="T110" fmla="*/ 26 w 67"/>
                <a:gd name="T111" fmla="*/ 93 h 105"/>
                <a:gd name="T112" fmla="*/ 33 w 67"/>
                <a:gd name="T113" fmla="*/ 97 h 105"/>
                <a:gd name="T114" fmla="*/ 41 w 67"/>
                <a:gd name="T115" fmla="*/ 93 h 105"/>
                <a:gd name="T116" fmla="*/ 48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8" y="93"/>
                  </a:moveTo>
                  <a:lnTo>
                    <a:pt x="41" y="101"/>
                  </a:lnTo>
                  <a:lnTo>
                    <a:pt x="37" y="105"/>
                  </a:lnTo>
                  <a:lnTo>
                    <a:pt x="33" y="105"/>
                  </a:lnTo>
                  <a:lnTo>
                    <a:pt x="26" y="105"/>
                  </a:lnTo>
                  <a:lnTo>
                    <a:pt x="18" y="105"/>
                  </a:lnTo>
                  <a:lnTo>
                    <a:pt x="7" y="97"/>
                  </a:lnTo>
                  <a:lnTo>
                    <a:pt x="3" y="86"/>
                  </a:lnTo>
                  <a:lnTo>
                    <a:pt x="0" y="75"/>
                  </a:lnTo>
                  <a:lnTo>
                    <a:pt x="3" y="60"/>
                  </a:lnTo>
                  <a:lnTo>
                    <a:pt x="7" y="48"/>
                  </a:lnTo>
                  <a:lnTo>
                    <a:pt x="15" y="41"/>
                  </a:lnTo>
                  <a:lnTo>
                    <a:pt x="22" y="37"/>
                  </a:lnTo>
                  <a:lnTo>
                    <a:pt x="33" y="37"/>
                  </a:lnTo>
                  <a:lnTo>
                    <a:pt x="41" y="37"/>
                  </a:lnTo>
                  <a:lnTo>
                    <a:pt x="48" y="41"/>
                  </a:lnTo>
                  <a:lnTo>
                    <a:pt x="48" y="30"/>
                  </a:lnTo>
                  <a:lnTo>
                    <a:pt x="48"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3" y="97"/>
                  </a:lnTo>
                  <a:lnTo>
                    <a:pt x="67" y="97"/>
                  </a:lnTo>
                  <a:lnTo>
                    <a:pt x="48" y="105"/>
                  </a:lnTo>
                  <a:lnTo>
                    <a:pt x="48" y="93"/>
                  </a:lnTo>
                  <a:close/>
                  <a:moveTo>
                    <a:pt x="48" y="90"/>
                  </a:moveTo>
                  <a:lnTo>
                    <a:pt x="48" y="56"/>
                  </a:lnTo>
                  <a:lnTo>
                    <a:pt x="45" y="52"/>
                  </a:lnTo>
                  <a:lnTo>
                    <a:pt x="45" y="48"/>
                  </a:lnTo>
                  <a:lnTo>
                    <a:pt x="41" y="45"/>
                  </a:lnTo>
                  <a:lnTo>
                    <a:pt x="37" y="41"/>
                  </a:lnTo>
                  <a:lnTo>
                    <a:pt x="33" y="41"/>
                  </a:lnTo>
                  <a:lnTo>
                    <a:pt x="30" y="41"/>
                  </a:lnTo>
                  <a:lnTo>
                    <a:pt x="26" y="41"/>
                  </a:lnTo>
                  <a:lnTo>
                    <a:pt x="18" y="45"/>
                  </a:lnTo>
                  <a:lnTo>
                    <a:pt x="15" y="56"/>
                  </a:lnTo>
                  <a:lnTo>
                    <a:pt x="11" y="67"/>
                  </a:lnTo>
                  <a:lnTo>
                    <a:pt x="15" y="78"/>
                  </a:lnTo>
                  <a:lnTo>
                    <a:pt x="18" y="90"/>
                  </a:lnTo>
                  <a:lnTo>
                    <a:pt x="26" y="93"/>
                  </a:lnTo>
                  <a:lnTo>
                    <a:pt x="33" y="97"/>
                  </a:lnTo>
                  <a:lnTo>
                    <a:pt x="41" y="93"/>
                  </a:lnTo>
                  <a:lnTo>
                    <a:pt x="48" y="90"/>
                  </a:lnTo>
                  <a:close/>
                </a:path>
              </a:pathLst>
            </a:custGeom>
            <a:solidFill>
              <a:srgbClr val="000000"/>
            </a:solidFill>
            <a:ln w="0">
              <a:solidFill>
                <a:srgbClr val="000000"/>
              </a:solidFill>
              <a:round/>
              <a:headEnd/>
              <a:tailEnd/>
            </a:ln>
          </p:spPr>
          <p:txBody>
            <a:bodyPr/>
            <a:lstStyle/>
            <a:p>
              <a:endParaRPr lang="en-US"/>
            </a:p>
          </p:txBody>
        </p:sp>
        <p:sp>
          <p:nvSpPr>
            <p:cNvPr id="178" name="Freeform 16"/>
            <p:cNvSpPr>
              <a:spLocks/>
            </p:cNvSpPr>
            <p:nvPr/>
          </p:nvSpPr>
          <p:spPr bwMode="auto">
            <a:xfrm>
              <a:off x="2274" y="1324"/>
              <a:ext cx="37" cy="135"/>
            </a:xfrm>
            <a:custGeom>
              <a:avLst/>
              <a:gdLst>
                <a:gd name="T0" fmla="*/ 0 w 37"/>
                <a:gd name="T1" fmla="*/ 3 h 135"/>
                <a:gd name="T2" fmla="*/ 0 w 37"/>
                <a:gd name="T3" fmla="*/ 0 h 135"/>
                <a:gd name="T4" fmla="*/ 7 w 37"/>
                <a:gd name="T5" fmla="*/ 7 h 135"/>
                <a:gd name="T6" fmla="*/ 18 w 37"/>
                <a:gd name="T7" fmla="*/ 15 h 135"/>
                <a:gd name="T8" fmla="*/ 26 w 37"/>
                <a:gd name="T9" fmla="*/ 26 h 135"/>
                <a:gd name="T10" fmla="*/ 33 w 37"/>
                <a:gd name="T11" fmla="*/ 37 h 135"/>
                <a:gd name="T12" fmla="*/ 37 w 37"/>
                <a:gd name="T13" fmla="*/ 52 h 135"/>
                <a:gd name="T14" fmla="*/ 37 w 37"/>
                <a:gd name="T15" fmla="*/ 67 h 135"/>
                <a:gd name="T16" fmla="*/ 37 w 37"/>
                <a:gd name="T17" fmla="*/ 82 h 135"/>
                <a:gd name="T18" fmla="*/ 33 w 37"/>
                <a:gd name="T19" fmla="*/ 97 h 135"/>
                <a:gd name="T20" fmla="*/ 26 w 37"/>
                <a:gd name="T21" fmla="*/ 108 h 135"/>
                <a:gd name="T22" fmla="*/ 18 w 37"/>
                <a:gd name="T23" fmla="*/ 120 h 135"/>
                <a:gd name="T24" fmla="*/ 11 w 37"/>
                <a:gd name="T25" fmla="*/ 131 h 135"/>
                <a:gd name="T26" fmla="*/ 0 w 37"/>
                <a:gd name="T27" fmla="*/ 135 h 135"/>
                <a:gd name="T28" fmla="*/ 0 w 37"/>
                <a:gd name="T29" fmla="*/ 131 h 135"/>
                <a:gd name="T30" fmla="*/ 7 w 37"/>
                <a:gd name="T31" fmla="*/ 127 h 135"/>
                <a:gd name="T32" fmla="*/ 15 w 37"/>
                <a:gd name="T33" fmla="*/ 120 h 135"/>
                <a:gd name="T34" fmla="*/ 18 w 37"/>
                <a:gd name="T35" fmla="*/ 108 h 135"/>
                <a:gd name="T36" fmla="*/ 22 w 37"/>
                <a:gd name="T37" fmla="*/ 97 h 135"/>
                <a:gd name="T38" fmla="*/ 26 w 37"/>
                <a:gd name="T39" fmla="*/ 86 h 135"/>
                <a:gd name="T40" fmla="*/ 26 w 37"/>
                <a:gd name="T41" fmla="*/ 71 h 135"/>
                <a:gd name="T42" fmla="*/ 26 w 37"/>
                <a:gd name="T43" fmla="*/ 56 h 135"/>
                <a:gd name="T44" fmla="*/ 22 w 37"/>
                <a:gd name="T45" fmla="*/ 41 h 135"/>
                <a:gd name="T46" fmla="*/ 22 w 37"/>
                <a:gd name="T47" fmla="*/ 33 h 135"/>
                <a:gd name="T48" fmla="*/ 18 w 37"/>
                <a:gd name="T49" fmla="*/ 26 h 135"/>
                <a:gd name="T50" fmla="*/ 15 w 37"/>
                <a:gd name="T51" fmla="*/ 22 h 135"/>
                <a:gd name="T52" fmla="*/ 11 w 37"/>
                <a:gd name="T53" fmla="*/ 15 h 135"/>
                <a:gd name="T54" fmla="*/ 3 w 37"/>
                <a:gd name="T55" fmla="*/ 11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8" y="15"/>
                  </a:lnTo>
                  <a:lnTo>
                    <a:pt x="26" y="26"/>
                  </a:lnTo>
                  <a:lnTo>
                    <a:pt x="33" y="37"/>
                  </a:lnTo>
                  <a:lnTo>
                    <a:pt x="37" y="52"/>
                  </a:lnTo>
                  <a:lnTo>
                    <a:pt x="37" y="67"/>
                  </a:lnTo>
                  <a:lnTo>
                    <a:pt x="37" y="82"/>
                  </a:lnTo>
                  <a:lnTo>
                    <a:pt x="33" y="97"/>
                  </a:lnTo>
                  <a:lnTo>
                    <a:pt x="26" y="108"/>
                  </a:lnTo>
                  <a:lnTo>
                    <a:pt x="18" y="120"/>
                  </a:lnTo>
                  <a:lnTo>
                    <a:pt x="11" y="131"/>
                  </a:lnTo>
                  <a:lnTo>
                    <a:pt x="0" y="135"/>
                  </a:lnTo>
                  <a:lnTo>
                    <a:pt x="0" y="131"/>
                  </a:lnTo>
                  <a:lnTo>
                    <a:pt x="7" y="127"/>
                  </a:lnTo>
                  <a:lnTo>
                    <a:pt x="15" y="120"/>
                  </a:lnTo>
                  <a:lnTo>
                    <a:pt x="18" y="108"/>
                  </a:lnTo>
                  <a:lnTo>
                    <a:pt x="22" y="97"/>
                  </a:lnTo>
                  <a:lnTo>
                    <a:pt x="26" y="86"/>
                  </a:lnTo>
                  <a:lnTo>
                    <a:pt x="26" y="71"/>
                  </a:lnTo>
                  <a:lnTo>
                    <a:pt x="26" y="56"/>
                  </a:lnTo>
                  <a:lnTo>
                    <a:pt x="22" y="41"/>
                  </a:lnTo>
                  <a:lnTo>
                    <a:pt x="22" y="33"/>
                  </a:lnTo>
                  <a:lnTo>
                    <a:pt x="18" y="26"/>
                  </a:lnTo>
                  <a:lnTo>
                    <a:pt x="15" y="22"/>
                  </a:lnTo>
                  <a:lnTo>
                    <a:pt x="11" y="15"/>
                  </a:lnTo>
                  <a:lnTo>
                    <a:pt x="3" y="11"/>
                  </a:lnTo>
                  <a:lnTo>
                    <a:pt x="0" y="3"/>
                  </a:lnTo>
                  <a:close/>
                </a:path>
              </a:pathLst>
            </a:custGeom>
            <a:solidFill>
              <a:srgbClr val="000000"/>
            </a:solidFill>
            <a:ln w="0">
              <a:solidFill>
                <a:srgbClr val="000000"/>
              </a:solidFill>
              <a:round/>
              <a:headEnd/>
              <a:tailEnd/>
            </a:ln>
          </p:spPr>
          <p:txBody>
            <a:bodyPr/>
            <a:lstStyle/>
            <a:p>
              <a:endParaRPr lang="en-US"/>
            </a:p>
          </p:txBody>
        </p:sp>
        <p:sp>
          <p:nvSpPr>
            <p:cNvPr id="179" name="Freeform 17"/>
            <p:cNvSpPr>
              <a:spLocks/>
            </p:cNvSpPr>
            <p:nvPr/>
          </p:nvSpPr>
          <p:spPr bwMode="auto">
            <a:xfrm>
              <a:off x="619" y="1687"/>
              <a:ext cx="109" cy="102"/>
            </a:xfrm>
            <a:custGeom>
              <a:avLst/>
              <a:gdLst>
                <a:gd name="T0" fmla="*/ 0 w 109"/>
                <a:gd name="T1" fmla="*/ 0 h 102"/>
                <a:gd name="T2" fmla="*/ 27 w 109"/>
                <a:gd name="T3" fmla="*/ 0 h 102"/>
                <a:gd name="T4" fmla="*/ 90 w 109"/>
                <a:gd name="T5" fmla="*/ 75 h 102"/>
                <a:gd name="T6" fmla="*/ 90 w 109"/>
                <a:gd name="T7" fmla="*/ 15 h 102"/>
                <a:gd name="T8" fmla="*/ 87 w 109"/>
                <a:gd name="T9" fmla="*/ 8 h 102"/>
                <a:gd name="T10" fmla="*/ 87 w 109"/>
                <a:gd name="T11" fmla="*/ 4 h 102"/>
                <a:gd name="T12" fmla="*/ 83 w 109"/>
                <a:gd name="T13" fmla="*/ 0 h 102"/>
                <a:gd name="T14" fmla="*/ 79 w 109"/>
                <a:gd name="T15" fmla="*/ 0 h 102"/>
                <a:gd name="T16" fmla="*/ 75 w 109"/>
                <a:gd name="T17" fmla="*/ 0 h 102"/>
                <a:gd name="T18" fmla="*/ 75 w 109"/>
                <a:gd name="T19" fmla="*/ 0 h 102"/>
                <a:gd name="T20" fmla="*/ 109 w 109"/>
                <a:gd name="T21" fmla="*/ 0 h 102"/>
                <a:gd name="T22" fmla="*/ 109 w 109"/>
                <a:gd name="T23" fmla="*/ 0 h 102"/>
                <a:gd name="T24" fmla="*/ 105 w 109"/>
                <a:gd name="T25" fmla="*/ 0 h 102"/>
                <a:gd name="T26" fmla="*/ 102 w 109"/>
                <a:gd name="T27" fmla="*/ 0 h 102"/>
                <a:gd name="T28" fmla="*/ 98 w 109"/>
                <a:gd name="T29" fmla="*/ 4 h 102"/>
                <a:gd name="T30" fmla="*/ 94 w 109"/>
                <a:gd name="T31" fmla="*/ 8 h 102"/>
                <a:gd name="T32" fmla="*/ 94 w 109"/>
                <a:gd name="T33" fmla="*/ 15 h 102"/>
                <a:gd name="T34" fmla="*/ 94 w 109"/>
                <a:gd name="T35" fmla="*/ 102 h 102"/>
                <a:gd name="T36" fmla="*/ 94 w 109"/>
                <a:gd name="T37" fmla="*/ 102 h 102"/>
                <a:gd name="T38" fmla="*/ 27 w 109"/>
                <a:gd name="T39" fmla="*/ 23 h 102"/>
                <a:gd name="T40" fmla="*/ 27 w 109"/>
                <a:gd name="T41" fmla="*/ 83 h 102"/>
                <a:gd name="T42" fmla="*/ 27 w 109"/>
                <a:gd name="T43" fmla="*/ 90 h 102"/>
                <a:gd name="T44" fmla="*/ 27 w 109"/>
                <a:gd name="T45" fmla="*/ 94 h 102"/>
                <a:gd name="T46" fmla="*/ 30 w 109"/>
                <a:gd name="T47" fmla="*/ 98 h 102"/>
                <a:gd name="T48" fmla="*/ 38 w 109"/>
                <a:gd name="T49" fmla="*/ 98 h 102"/>
                <a:gd name="T50" fmla="*/ 42 w 109"/>
                <a:gd name="T51" fmla="*/ 98 h 102"/>
                <a:gd name="T52" fmla="*/ 42 w 109"/>
                <a:gd name="T53" fmla="*/ 98 h 102"/>
                <a:gd name="T54" fmla="*/ 8 w 109"/>
                <a:gd name="T55" fmla="*/ 98 h 102"/>
                <a:gd name="T56" fmla="*/ 8 w 109"/>
                <a:gd name="T57" fmla="*/ 98 h 102"/>
                <a:gd name="T58" fmla="*/ 8 w 109"/>
                <a:gd name="T59" fmla="*/ 98 h 102"/>
                <a:gd name="T60" fmla="*/ 15 w 109"/>
                <a:gd name="T61" fmla="*/ 98 h 102"/>
                <a:gd name="T62" fmla="*/ 19 w 109"/>
                <a:gd name="T63" fmla="*/ 94 h 102"/>
                <a:gd name="T64" fmla="*/ 19 w 109"/>
                <a:gd name="T65" fmla="*/ 90 h 102"/>
                <a:gd name="T66" fmla="*/ 19 w 109"/>
                <a:gd name="T67" fmla="*/ 83 h 102"/>
                <a:gd name="T68" fmla="*/ 19 w 109"/>
                <a:gd name="T69" fmla="*/ 15 h 102"/>
                <a:gd name="T70" fmla="*/ 15 w 109"/>
                <a:gd name="T71" fmla="*/ 8 h 102"/>
                <a:gd name="T72" fmla="*/ 15 w 109"/>
                <a:gd name="T73" fmla="*/ 8 h 102"/>
                <a:gd name="T74" fmla="*/ 12 w 109"/>
                <a:gd name="T75" fmla="*/ 4 h 102"/>
                <a:gd name="T76" fmla="*/ 8 w 109"/>
                <a:gd name="T77" fmla="*/ 4 h 102"/>
                <a:gd name="T78" fmla="*/ 4 w 109"/>
                <a:gd name="T79" fmla="*/ 4 h 102"/>
                <a:gd name="T80" fmla="*/ 0 w 109"/>
                <a:gd name="T81" fmla="*/ 4 h 102"/>
                <a:gd name="T82" fmla="*/ 0 w 109"/>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2"/>
                <a:gd name="T128" fmla="*/ 109 w 10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2">
                  <a:moveTo>
                    <a:pt x="0" y="0"/>
                  </a:moveTo>
                  <a:lnTo>
                    <a:pt x="27" y="0"/>
                  </a:lnTo>
                  <a:lnTo>
                    <a:pt x="90" y="75"/>
                  </a:lnTo>
                  <a:lnTo>
                    <a:pt x="90" y="15"/>
                  </a:lnTo>
                  <a:lnTo>
                    <a:pt x="87" y="8"/>
                  </a:lnTo>
                  <a:lnTo>
                    <a:pt x="87" y="4"/>
                  </a:lnTo>
                  <a:lnTo>
                    <a:pt x="83" y="0"/>
                  </a:lnTo>
                  <a:lnTo>
                    <a:pt x="79" y="0"/>
                  </a:lnTo>
                  <a:lnTo>
                    <a:pt x="75" y="0"/>
                  </a:lnTo>
                  <a:lnTo>
                    <a:pt x="109" y="0"/>
                  </a:lnTo>
                  <a:lnTo>
                    <a:pt x="105" y="0"/>
                  </a:lnTo>
                  <a:lnTo>
                    <a:pt x="102" y="0"/>
                  </a:lnTo>
                  <a:lnTo>
                    <a:pt x="98" y="4"/>
                  </a:lnTo>
                  <a:lnTo>
                    <a:pt x="94" y="8"/>
                  </a:lnTo>
                  <a:lnTo>
                    <a:pt x="94" y="15"/>
                  </a:lnTo>
                  <a:lnTo>
                    <a:pt x="94" y="102"/>
                  </a:lnTo>
                  <a:lnTo>
                    <a:pt x="27" y="23"/>
                  </a:lnTo>
                  <a:lnTo>
                    <a:pt x="27" y="83"/>
                  </a:lnTo>
                  <a:lnTo>
                    <a:pt x="27" y="90"/>
                  </a:lnTo>
                  <a:lnTo>
                    <a:pt x="27" y="94"/>
                  </a:lnTo>
                  <a:lnTo>
                    <a:pt x="30" y="98"/>
                  </a:lnTo>
                  <a:lnTo>
                    <a:pt x="38" y="98"/>
                  </a:lnTo>
                  <a:lnTo>
                    <a:pt x="42" y="98"/>
                  </a:lnTo>
                  <a:lnTo>
                    <a:pt x="8"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180" name="Freeform 18"/>
            <p:cNvSpPr>
              <a:spLocks noEditPoints="1"/>
            </p:cNvSpPr>
            <p:nvPr/>
          </p:nvSpPr>
          <p:spPr bwMode="auto">
            <a:xfrm>
              <a:off x="732" y="1687"/>
              <a:ext cx="75" cy="98"/>
            </a:xfrm>
            <a:custGeom>
              <a:avLst/>
              <a:gdLst>
                <a:gd name="T0" fmla="*/ 26 w 75"/>
                <a:gd name="T1" fmla="*/ 53 h 98"/>
                <a:gd name="T2" fmla="*/ 26 w 75"/>
                <a:gd name="T3" fmla="*/ 83 h 98"/>
                <a:gd name="T4" fmla="*/ 26 w 75"/>
                <a:gd name="T5" fmla="*/ 90 h 98"/>
                <a:gd name="T6" fmla="*/ 30 w 75"/>
                <a:gd name="T7" fmla="*/ 94 h 98"/>
                <a:gd name="T8" fmla="*/ 34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4 w 75"/>
                <a:gd name="T21" fmla="*/ 98 h 98"/>
                <a:gd name="T22" fmla="*/ 7 w 75"/>
                <a:gd name="T23" fmla="*/ 98 h 98"/>
                <a:gd name="T24" fmla="*/ 11 w 75"/>
                <a:gd name="T25" fmla="*/ 94 h 98"/>
                <a:gd name="T26" fmla="*/ 15 w 75"/>
                <a:gd name="T27" fmla="*/ 90 h 98"/>
                <a:gd name="T28" fmla="*/ 15 w 75"/>
                <a:gd name="T29" fmla="*/ 83 h 98"/>
                <a:gd name="T30" fmla="*/ 15 w 75"/>
                <a:gd name="T31" fmla="*/ 15 h 98"/>
                <a:gd name="T32" fmla="*/ 11 w 75"/>
                <a:gd name="T33" fmla="*/ 8 h 98"/>
                <a:gd name="T34" fmla="*/ 11 w 75"/>
                <a:gd name="T35" fmla="*/ 4 h 98"/>
                <a:gd name="T36" fmla="*/ 7 w 75"/>
                <a:gd name="T37" fmla="*/ 0 h 98"/>
                <a:gd name="T38" fmla="*/ 4 w 75"/>
                <a:gd name="T39" fmla="*/ 0 h 98"/>
                <a:gd name="T40" fmla="*/ 0 w 75"/>
                <a:gd name="T41" fmla="*/ 0 h 98"/>
                <a:gd name="T42" fmla="*/ 0 w 75"/>
                <a:gd name="T43" fmla="*/ 0 h 98"/>
                <a:gd name="T44" fmla="*/ 37 w 75"/>
                <a:gd name="T45" fmla="*/ 0 h 98"/>
                <a:gd name="T46" fmla="*/ 49 w 75"/>
                <a:gd name="T47" fmla="*/ 0 h 98"/>
                <a:gd name="T48" fmla="*/ 56 w 75"/>
                <a:gd name="T49" fmla="*/ 4 h 98"/>
                <a:gd name="T50" fmla="*/ 64 w 75"/>
                <a:gd name="T51" fmla="*/ 4 h 98"/>
                <a:gd name="T52" fmla="*/ 71 w 75"/>
                <a:gd name="T53" fmla="*/ 12 h 98"/>
                <a:gd name="T54" fmla="*/ 75 w 75"/>
                <a:gd name="T55" fmla="*/ 19 h 98"/>
                <a:gd name="T56" fmla="*/ 75 w 75"/>
                <a:gd name="T57" fmla="*/ 27 h 98"/>
                <a:gd name="T58" fmla="*/ 75 w 75"/>
                <a:gd name="T59" fmla="*/ 38 h 98"/>
                <a:gd name="T60" fmla="*/ 67 w 75"/>
                <a:gd name="T61" fmla="*/ 45 h 98"/>
                <a:gd name="T62" fmla="*/ 56 w 75"/>
                <a:gd name="T63" fmla="*/ 53 h 98"/>
                <a:gd name="T64" fmla="*/ 45 w 75"/>
                <a:gd name="T65" fmla="*/ 53 h 98"/>
                <a:gd name="T66" fmla="*/ 41 w 75"/>
                <a:gd name="T67" fmla="*/ 53 h 98"/>
                <a:gd name="T68" fmla="*/ 37 w 75"/>
                <a:gd name="T69" fmla="*/ 53 h 98"/>
                <a:gd name="T70" fmla="*/ 34 w 75"/>
                <a:gd name="T71" fmla="*/ 53 h 98"/>
                <a:gd name="T72" fmla="*/ 26 w 75"/>
                <a:gd name="T73" fmla="*/ 53 h 98"/>
                <a:gd name="T74" fmla="*/ 26 w 75"/>
                <a:gd name="T75" fmla="*/ 49 h 98"/>
                <a:gd name="T76" fmla="*/ 30 w 75"/>
                <a:gd name="T77" fmla="*/ 49 h 98"/>
                <a:gd name="T78" fmla="*/ 34 w 75"/>
                <a:gd name="T79" fmla="*/ 49 h 98"/>
                <a:gd name="T80" fmla="*/ 37 w 75"/>
                <a:gd name="T81" fmla="*/ 49 h 98"/>
                <a:gd name="T82" fmla="*/ 41 w 75"/>
                <a:gd name="T83" fmla="*/ 49 h 98"/>
                <a:gd name="T84" fmla="*/ 49 w 75"/>
                <a:gd name="T85" fmla="*/ 49 h 98"/>
                <a:gd name="T86" fmla="*/ 52 w 75"/>
                <a:gd name="T87" fmla="*/ 42 h 98"/>
                <a:gd name="T88" fmla="*/ 56 w 75"/>
                <a:gd name="T89" fmla="*/ 38 h 98"/>
                <a:gd name="T90" fmla="*/ 60 w 75"/>
                <a:gd name="T91" fmla="*/ 27 h 98"/>
                <a:gd name="T92" fmla="*/ 60 w 75"/>
                <a:gd name="T93" fmla="*/ 23 h 98"/>
                <a:gd name="T94" fmla="*/ 56 w 75"/>
                <a:gd name="T95" fmla="*/ 15 h 98"/>
                <a:gd name="T96" fmla="*/ 52 w 75"/>
                <a:gd name="T97" fmla="*/ 12 h 98"/>
                <a:gd name="T98" fmla="*/ 49 w 75"/>
                <a:gd name="T99" fmla="*/ 8 h 98"/>
                <a:gd name="T100" fmla="*/ 45 w 75"/>
                <a:gd name="T101" fmla="*/ 4 h 98"/>
                <a:gd name="T102" fmla="*/ 37 w 75"/>
                <a:gd name="T103" fmla="*/ 4 h 98"/>
                <a:gd name="T104" fmla="*/ 34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4" y="98"/>
                  </a:lnTo>
                  <a:lnTo>
                    <a:pt x="37" y="98"/>
                  </a:lnTo>
                  <a:lnTo>
                    <a:pt x="41" y="98"/>
                  </a:lnTo>
                  <a:lnTo>
                    <a:pt x="0" y="98"/>
                  </a:lnTo>
                  <a:lnTo>
                    <a:pt x="4" y="98"/>
                  </a:lnTo>
                  <a:lnTo>
                    <a:pt x="7" y="98"/>
                  </a:lnTo>
                  <a:lnTo>
                    <a:pt x="11" y="94"/>
                  </a:lnTo>
                  <a:lnTo>
                    <a:pt x="15" y="90"/>
                  </a:lnTo>
                  <a:lnTo>
                    <a:pt x="15" y="83"/>
                  </a:lnTo>
                  <a:lnTo>
                    <a:pt x="15" y="15"/>
                  </a:lnTo>
                  <a:lnTo>
                    <a:pt x="11" y="8"/>
                  </a:lnTo>
                  <a:lnTo>
                    <a:pt x="11" y="4"/>
                  </a:lnTo>
                  <a:lnTo>
                    <a:pt x="7" y="0"/>
                  </a:lnTo>
                  <a:lnTo>
                    <a:pt x="4" y="0"/>
                  </a:lnTo>
                  <a:lnTo>
                    <a:pt x="0" y="0"/>
                  </a:lnTo>
                  <a:lnTo>
                    <a:pt x="37" y="0"/>
                  </a:lnTo>
                  <a:lnTo>
                    <a:pt x="49" y="0"/>
                  </a:lnTo>
                  <a:lnTo>
                    <a:pt x="56" y="4"/>
                  </a:lnTo>
                  <a:lnTo>
                    <a:pt x="64" y="4"/>
                  </a:lnTo>
                  <a:lnTo>
                    <a:pt x="71" y="12"/>
                  </a:lnTo>
                  <a:lnTo>
                    <a:pt x="75" y="19"/>
                  </a:lnTo>
                  <a:lnTo>
                    <a:pt x="75" y="27"/>
                  </a:lnTo>
                  <a:lnTo>
                    <a:pt x="75" y="38"/>
                  </a:lnTo>
                  <a:lnTo>
                    <a:pt x="67" y="45"/>
                  </a:lnTo>
                  <a:lnTo>
                    <a:pt x="56" y="53"/>
                  </a:lnTo>
                  <a:lnTo>
                    <a:pt x="45" y="53"/>
                  </a:lnTo>
                  <a:lnTo>
                    <a:pt x="41" y="53"/>
                  </a:lnTo>
                  <a:lnTo>
                    <a:pt x="37" y="53"/>
                  </a:lnTo>
                  <a:lnTo>
                    <a:pt x="34" y="53"/>
                  </a:lnTo>
                  <a:lnTo>
                    <a:pt x="26" y="53"/>
                  </a:lnTo>
                  <a:close/>
                  <a:moveTo>
                    <a:pt x="26" y="49"/>
                  </a:moveTo>
                  <a:lnTo>
                    <a:pt x="30" y="49"/>
                  </a:lnTo>
                  <a:lnTo>
                    <a:pt x="34" y="49"/>
                  </a:lnTo>
                  <a:lnTo>
                    <a:pt x="37" y="49"/>
                  </a:lnTo>
                  <a:lnTo>
                    <a:pt x="41" y="49"/>
                  </a:lnTo>
                  <a:lnTo>
                    <a:pt x="49" y="49"/>
                  </a:lnTo>
                  <a:lnTo>
                    <a:pt x="52" y="42"/>
                  </a:lnTo>
                  <a:lnTo>
                    <a:pt x="56" y="38"/>
                  </a:lnTo>
                  <a:lnTo>
                    <a:pt x="60" y="27"/>
                  </a:lnTo>
                  <a:lnTo>
                    <a:pt x="60" y="23"/>
                  </a:lnTo>
                  <a:lnTo>
                    <a:pt x="56" y="15"/>
                  </a:lnTo>
                  <a:lnTo>
                    <a:pt x="52" y="12"/>
                  </a:lnTo>
                  <a:lnTo>
                    <a:pt x="49" y="8"/>
                  </a:lnTo>
                  <a:lnTo>
                    <a:pt x="45" y="4"/>
                  </a:lnTo>
                  <a:lnTo>
                    <a:pt x="37" y="4"/>
                  </a:lnTo>
                  <a:lnTo>
                    <a:pt x="34"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181" name="Freeform 19"/>
            <p:cNvSpPr>
              <a:spLocks/>
            </p:cNvSpPr>
            <p:nvPr/>
          </p:nvSpPr>
          <p:spPr bwMode="auto">
            <a:xfrm>
              <a:off x="818" y="1684"/>
              <a:ext cx="41" cy="135"/>
            </a:xfrm>
            <a:custGeom>
              <a:avLst/>
              <a:gdLst>
                <a:gd name="T0" fmla="*/ 41 w 41"/>
                <a:gd name="T1" fmla="*/ 131 h 135"/>
                <a:gd name="T2" fmla="*/ 41 w 41"/>
                <a:gd name="T3" fmla="*/ 135 h 135"/>
                <a:gd name="T4" fmla="*/ 30 w 41"/>
                <a:gd name="T5" fmla="*/ 127 h 135"/>
                <a:gd name="T6" fmla="*/ 23 w 41"/>
                <a:gd name="T7" fmla="*/ 120 h 135"/>
                <a:gd name="T8" fmla="*/ 15 w 41"/>
                <a:gd name="T9" fmla="*/ 108 h 135"/>
                <a:gd name="T10" fmla="*/ 8 w 41"/>
                <a:gd name="T11" fmla="*/ 97 h 135"/>
                <a:gd name="T12" fmla="*/ 4 w 41"/>
                <a:gd name="T13" fmla="*/ 82 h 135"/>
                <a:gd name="T14" fmla="*/ 0 w 41"/>
                <a:gd name="T15" fmla="*/ 67 h 135"/>
                <a:gd name="T16" fmla="*/ 4 w 41"/>
                <a:gd name="T17" fmla="*/ 52 h 135"/>
                <a:gd name="T18" fmla="*/ 8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7 h 135"/>
                <a:gd name="T32" fmla="*/ 26 w 41"/>
                <a:gd name="T33" fmla="*/ 15 h 135"/>
                <a:gd name="T34" fmla="*/ 23 w 41"/>
                <a:gd name="T35" fmla="*/ 26 h 135"/>
                <a:gd name="T36" fmla="*/ 19 w 41"/>
                <a:gd name="T37" fmla="*/ 37 h 135"/>
                <a:gd name="T38" fmla="*/ 15 w 41"/>
                <a:gd name="T39" fmla="*/ 52 h 135"/>
                <a:gd name="T40" fmla="*/ 15 w 41"/>
                <a:gd name="T41" fmla="*/ 63 h 135"/>
                <a:gd name="T42" fmla="*/ 15 w 41"/>
                <a:gd name="T43" fmla="*/ 78 h 135"/>
                <a:gd name="T44" fmla="*/ 19 w 41"/>
                <a:gd name="T45" fmla="*/ 93 h 135"/>
                <a:gd name="T46" fmla="*/ 19 w 41"/>
                <a:gd name="T47" fmla="*/ 101 h 135"/>
                <a:gd name="T48" fmla="*/ 23 w 41"/>
                <a:gd name="T49" fmla="*/ 108 h 135"/>
                <a:gd name="T50" fmla="*/ 26 w 41"/>
                <a:gd name="T51" fmla="*/ 116 h 135"/>
                <a:gd name="T52" fmla="*/ 30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3" y="120"/>
                  </a:lnTo>
                  <a:lnTo>
                    <a:pt x="15" y="108"/>
                  </a:lnTo>
                  <a:lnTo>
                    <a:pt x="8" y="97"/>
                  </a:lnTo>
                  <a:lnTo>
                    <a:pt x="4" y="82"/>
                  </a:lnTo>
                  <a:lnTo>
                    <a:pt x="0" y="67"/>
                  </a:lnTo>
                  <a:lnTo>
                    <a:pt x="4" y="52"/>
                  </a:lnTo>
                  <a:lnTo>
                    <a:pt x="8" y="37"/>
                  </a:lnTo>
                  <a:lnTo>
                    <a:pt x="11" y="26"/>
                  </a:lnTo>
                  <a:lnTo>
                    <a:pt x="19" y="15"/>
                  </a:lnTo>
                  <a:lnTo>
                    <a:pt x="30" y="7"/>
                  </a:lnTo>
                  <a:lnTo>
                    <a:pt x="41" y="0"/>
                  </a:lnTo>
                  <a:lnTo>
                    <a:pt x="41" y="3"/>
                  </a:lnTo>
                  <a:lnTo>
                    <a:pt x="34" y="7"/>
                  </a:lnTo>
                  <a:lnTo>
                    <a:pt x="26" y="15"/>
                  </a:lnTo>
                  <a:lnTo>
                    <a:pt x="23" y="26"/>
                  </a:lnTo>
                  <a:lnTo>
                    <a:pt x="19" y="37"/>
                  </a:lnTo>
                  <a:lnTo>
                    <a:pt x="15" y="52"/>
                  </a:lnTo>
                  <a:lnTo>
                    <a:pt x="15" y="63"/>
                  </a:lnTo>
                  <a:lnTo>
                    <a:pt x="15" y="78"/>
                  </a:lnTo>
                  <a:lnTo>
                    <a:pt x="19" y="93"/>
                  </a:lnTo>
                  <a:lnTo>
                    <a:pt x="19" y="101"/>
                  </a:lnTo>
                  <a:lnTo>
                    <a:pt x="23" y="108"/>
                  </a:lnTo>
                  <a:lnTo>
                    <a:pt x="26" y="116"/>
                  </a:lnTo>
                  <a:lnTo>
                    <a:pt x="30"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182" name="Freeform 20"/>
            <p:cNvSpPr>
              <a:spLocks/>
            </p:cNvSpPr>
            <p:nvPr/>
          </p:nvSpPr>
          <p:spPr bwMode="auto">
            <a:xfrm>
              <a:off x="863" y="1721"/>
              <a:ext cx="109" cy="68"/>
            </a:xfrm>
            <a:custGeom>
              <a:avLst/>
              <a:gdLst>
                <a:gd name="T0" fmla="*/ 0 w 109"/>
                <a:gd name="T1" fmla="*/ 0 h 68"/>
                <a:gd name="T2" fmla="*/ 30 w 109"/>
                <a:gd name="T3" fmla="*/ 0 h 68"/>
                <a:gd name="T4" fmla="*/ 30 w 109"/>
                <a:gd name="T5" fmla="*/ 0 h 68"/>
                <a:gd name="T6" fmla="*/ 26 w 109"/>
                <a:gd name="T7" fmla="*/ 0 h 68"/>
                <a:gd name="T8" fmla="*/ 23 w 109"/>
                <a:gd name="T9" fmla="*/ 0 h 68"/>
                <a:gd name="T10" fmla="*/ 23 w 109"/>
                <a:gd name="T11" fmla="*/ 4 h 68"/>
                <a:gd name="T12" fmla="*/ 23 w 109"/>
                <a:gd name="T13" fmla="*/ 4 h 68"/>
                <a:gd name="T14" fmla="*/ 23 w 109"/>
                <a:gd name="T15" fmla="*/ 8 h 68"/>
                <a:gd name="T16" fmla="*/ 23 w 109"/>
                <a:gd name="T17" fmla="*/ 11 h 68"/>
                <a:gd name="T18" fmla="*/ 38 w 109"/>
                <a:gd name="T19" fmla="*/ 49 h 68"/>
                <a:gd name="T20" fmla="*/ 53 w 109"/>
                <a:gd name="T21" fmla="*/ 15 h 68"/>
                <a:gd name="T22" fmla="*/ 49 w 109"/>
                <a:gd name="T23" fmla="*/ 8 h 68"/>
                <a:gd name="T24" fmla="*/ 49 w 109"/>
                <a:gd name="T25" fmla="*/ 4 h 68"/>
                <a:gd name="T26" fmla="*/ 45 w 109"/>
                <a:gd name="T27" fmla="*/ 0 h 68"/>
                <a:gd name="T28" fmla="*/ 41 w 109"/>
                <a:gd name="T29" fmla="*/ 0 h 68"/>
                <a:gd name="T30" fmla="*/ 38 w 109"/>
                <a:gd name="T31" fmla="*/ 0 h 68"/>
                <a:gd name="T32" fmla="*/ 38 w 109"/>
                <a:gd name="T33" fmla="*/ 0 h 68"/>
                <a:gd name="T34" fmla="*/ 71 w 109"/>
                <a:gd name="T35" fmla="*/ 0 h 68"/>
                <a:gd name="T36" fmla="*/ 71 w 109"/>
                <a:gd name="T37" fmla="*/ 0 h 68"/>
                <a:gd name="T38" fmla="*/ 68 w 109"/>
                <a:gd name="T39" fmla="*/ 0 h 68"/>
                <a:gd name="T40" fmla="*/ 64 w 109"/>
                <a:gd name="T41" fmla="*/ 4 h 68"/>
                <a:gd name="T42" fmla="*/ 64 w 109"/>
                <a:gd name="T43" fmla="*/ 4 h 68"/>
                <a:gd name="T44" fmla="*/ 64 w 109"/>
                <a:gd name="T45" fmla="*/ 8 h 68"/>
                <a:gd name="T46" fmla="*/ 64 w 109"/>
                <a:gd name="T47" fmla="*/ 8 h 68"/>
                <a:gd name="T48" fmla="*/ 64 w 109"/>
                <a:gd name="T49" fmla="*/ 11 h 68"/>
                <a:gd name="T50" fmla="*/ 79 w 109"/>
                <a:gd name="T51" fmla="*/ 49 h 68"/>
                <a:gd name="T52" fmla="*/ 94 w 109"/>
                <a:gd name="T53" fmla="*/ 11 h 68"/>
                <a:gd name="T54" fmla="*/ 94 w 109"/>
                <a:gd name="T55" fmla="*/ 8 h 68"/>
                <a:gd name="T56" fmla="*/ 98 w 109"/>
                <a:gd name="T57" fmla="*/ 4 h 68"/>
                <a:gd name="T58" fmla="*/ 98 w 109"/>
                <a:gd name="T59" fmla="*/ 4 h 68"/>
                <a:gd name="T60" fmla="*/ 94 w 109"/>
                <a:gd name="T61" fmla="*/ 0 h 68"/>
                <a:gd name="T62" fmla="*/ 94 w 109"/>
                <a:gd name="T63" fmla="*/ 0 h 68"/>
                <a:gd name="T64" fmla="*/ 86 w 109"/>
                <a:gd name="T65" fmla="*/ 0 h 68"/>
                <a:gd name="T66" fmla="*/ 86 w 109"/>
                <a:gd name="T67" fmla="*/ 0 h 68"/>
                <a:gd name="T68" fmla="*/ 109 w 109"/>
                <a:gd name="T69" fmla="*/ 0 h 68"/>
                <a:gd name="T70" fmla="*/ 109 w 109"/>
                <a:gd name="T71" fmla="*/ 0 h 68"/>
                <a:gd name="T72" fmla="*/ 101 w 109"/>
                <a:gd name="T73" fmla="*/ 4 h 68"/>
                <a:gd name="T74" fmla="*/ 98 w 109"/>
                <a:gd name="T75" fmla="*/ 11 h 68"/>
                <a:gd name="T76" fmla="*/ 79 w 109"/>
                <a:gd name="T77" fmla="*/ 68 h 68"/>
                <a:gd name="T78" fmla="*/ 75 w 109"/>
                <a:gd name="T79" fmla="*/ 68 h 68"/>
                <a:gd name="T80" fmla="*/ 56 w 109"/>
                <a:gd name="T81" fmla="*/ 23 h 68"/>
                <a:gd name="T82" fmla="*/ 34 w 109"/>
                <a:gd name="T83" fmla="*/ 68 h 68"/>
                <a:gd name="T84" fmla="*/ 34 w 109"/>
                <a:gd name="T85" fmla="*/ 68 h 68"/>
                <a:gd name="T86" fmla="*/ 11 w 109"/>
                <a:gd name="T87" fmla="*/ 11 h 68"/>
                <a:gd name="T88" fmla="*/ 8 w 109"/>
                <a:gd name="T89" fmla="*/ 8 h 68"/>
                <a:gd name="T90" fmla="*/ 8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30" y="0"/>
                  </a:lnTo>
                  <a:lnTo>
                    <a:pt x="26" y="0"/>
                  </a:lnTo>
                  <a:lnTo>
                    <a:pt x="23" y="0"/>
                  </a:lnTo>
                  <a:lnTo>
                    <a:pt x="23" y="4"/>
                  </a:lnTo>
                  <a:lnTo>
                    <a:pt x="23" y="8"/>
                  </a:lnTo>
                  <a:lnTo>
                    <a:pt x="23" y="11"/>
                  </a:lnTo>
                  <a:lnTo>
                    <a:pt x="38" y="49"/>
                  </a:lnTo>
                  <a:lnTo>
                    <a:pt x="53" y="15"/>
                  </a:lnTo>
                  <a:lnTo>
                    <a:pt x="49" y="8"/>
                  </a:lnTo>
                  <a:lnTo>
                    <a:pt x="49" y="4"/>
                  </a:lnTo>
                  <a:lnTo>
                    <a:pt x="45" y="0"/>
                  </a:lnTo>
                  <a:lnTo>
                    <a:pt x="41" y="0"/>
                  </a:lnTo>
                  <a:lnTo>
                    <a:pt x="38" y="0"/>
                  </a:lnTo>
                  <a:lnTo>
                    <a:pt x="71" y="0"/>
                  </a:lnTo>
                  <a:lnTo>
                    <a:pt x="68" y="0"/>
                  </a:lnTo>
                  <a:lnTo>
                    <a:pt x="64" y="4"/>
                  </a:lnTo>
                  <a:lnTo>
                    <a:pt x="64" y="8"/>
                  </a:lnTo>
                  <a:lnTo>
                    <a:pt x="64" y="11"/>
                  </a:lnTo>
                  <a:lnTo>
                    <a:pt x="79" y="49"/>
                  </a:lnTo>
                  <a:lnTo>
                    <a:pt x="94" y="11"/>
                  </a:lnTo>
                  <a:lnTo>
                    <a:pt x="94" y="8"/>
                  </a:lnTo>
                  <a:lnTo>
                    <a:pt x="98" y="4"/>
                  </a:lnTo>
                  <a:lnTo>
                    <a:pt x="94" y="0"/>
                  </a:lnTo>
                  <a:lnTo>
                    <a:pt x="86" y="0"/>
                  </a:lnTo>
                  <a:lnTo>
                    <a:pt x="109" y="0"/>
                  </a:lnTo>
                  <a:lnTo>
                    <a:pt x="101" y="4"/>
                  </a:lnTo>
                  <a:lnTo>
                    <a:pt x="98" y="11"/>
                  </a:lnTo>
                  <a:lnTo>
                    <a:pt x="79" y="68"/>
                  </a:lnTo>
                  <a:lnTo>
                    <a:pt x="75" y="68"/>
                  </a:lnTo>
                  <a:lnTo>
                    <a:pt x="56" y="23"/>
                  </a:lnTo>
                  <a:lnTo>
                    <a:pt x="34" y="68"/>
                  </a:lnTo>
                  <a:lnTo>
                    <a:pt x="11" y="11"/>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183" name="Freeform 21"/>
            <p:cNvSpPr>
              <a:spLocks noEditPoints="1"/>
            </p:cNvSpPr>
            <p:nvPr/>
          </p:nvSpPr>
          <p:spPr bwMode="auto">
            <a:xfrm>
              <a:off x="972" y="1717"/>
              <a:ext cx="64" cy="72"/>
            </a:xfrm>
            <a:custGeom>
              <a:avLst/>
              <a:gdLst>
                <a:gd name="T0" fmla="*/ 34 w 64"/>
                <a:gd name="T1" fmla="*/ 0 h 72"/>
                <a:gd name="T2" fmla="*/ 41 w 64"/>
                <a:gd name="T3" fmla="*/ 0 h 72"/>
                <a:gd name="T4" fmla="*/ 52 w 64"/>
                <a:gd name="T5" fmla="*/ 4 h 72"/>
                <a:gd name="T6" fmla="*/ 56 w 64"/>
                <a:gd name="T7" fmla="*/ 12 h 72"/>
                <a:gd name="T8" fmla="*/ 64 w 64"/>
                <a:gd name="T9" fmla="*/ 23 h 72"/>
                <a:gd name="T10" fmla="*/ 64 w 64"/>
                <a:gd name="T11" fmla="*/ 34 h 72"/>
                <a:gd name="T12" fmla="*/ 64 w 64"/>
                <a:gd name="T13" fmla="*/ 45 h 72"/>
                <a:gd name="T14" fmla="*/ 60 w 64"/>
                <a:gd name="T15" fmla="*/ 53 h 72"/>
                <a:gd name="T16" fmla="*/ 56 w 64"/>
                <a:gd name="T17" fmla="*/ 60 h 72"/>
                <a:gd name="T18" fmla="*/ 49 w 64"/>
                <a:gd name="T19" fmla="*/ 68 h 72"/>
                <a:gd name="T20" fmla="*/ 41 w 64"/>
                <a:gd name="T21" fmla="*/ 72 h 72"/>
                <a:gd name="T22" fmla="*/ 34 w 64"/>
                <a:gd name="T23" fmla="*/ 72 h 72"/>
                <a:gd name="T24" fmla="*/ 22 w 64"/>
                <a:gd name="T25" fmla="*/ 72 h 72"/>
                <a:gd name="T26" fmla="*/ 15 w 64"/>
                <a:gd name="T27" fmla="*/ 64 h 72"/>
                <a:gd name="T28" fmla="*/ 7 w 64"/>
                <a:gd name="T29" fmla="*/ 60 h 72"/>
                <a:gd name="T30" fmla="*/ 4 w 64"/>
                <a:gd name="T31" fmla="*/ 49 h 72"/>
                <a:gd name="T32" fmla="*/ 0 w 64"/>
                <a:gd name="T33" fmla="*/ 38 h 72"/>
                <a:gd name="T34" fmla="*/ 4 w 64"/>
                <a:gd name="T35" fmla="*/ 27 h 72"/>
                <a:gd name="T36" fmla="*/ 7 w 64"/>
                <a:gd name="T37" fmla="*/ 19 h 72"/>
                <a:gd name="T38" fmla="*/ 11 w 64"/>
                <a:gd name="T39" fmla="*/ 12 h 72"/>
                <a:gd name="T40" fmla="*/ 19 w 64"/>
                <a:gd name="T41" fmla="*/ 4 h 72"/>
                <a:gd name="T42" fmla="*/ 26 w 64"/>
                <a:gd name="T43" fmla="*/ 0 h 72"/>
                <a:gd name="T44" fmla="*/ 34 w 64"/>
                <a:gd name="T45" fmla="*/ 0 h 72"/>
                <a:gd name="T46" fmla="*/ 30 w 64"/>
                <a:gd name="T47" fmla="*/ 4 h 72"/>
                <a:gd name="T48" fmla="*/ 26 w 64"/>
                <a:gd name="T49" fmla="*/ 8 h 72"/>
                <a:gd name="T50" fmla="*/ 22 w 64"/>
                <a:gd name="T51" fmla="*/ 8 h 72"/>
                <a:gd name="T52" fmla="*/ 19 w 64"/>
                <a:gd name="T53" fmla="*/ 12 h 72"/>
                <a:gd name="T54" fmla="*/ 15 w 64"/>
                <a:gd name="T55" fmla="*/ 15 h 72"/>
                <a:gd name="T56" fmla="*/ 15 w 64"/>
                <a:gd name="T57" fmla="*/ 23 h 72"/>
                <a:gd name="T58" fmla="*/ 15 w 64"/>
                <a:gd name="T59" fmla="*/ 30 h 72"/>
                <a:gd name="T60" fmla="*/ 15 w 64"/>
                <a:gd name="T61" fmla="*/ 45 h 72"/>
                <a:gd name="T62" fmla="*/ 19 w 64"/>
                <a:gd name="T63" fmla="*/ 57 h 72"/>
                <a:gd name="T64" fmla="*/ 26 w 64"/>
                <a:gd name="T65" fmla="*/ 64 h 72"/>
                <a:gd name="T66" fmla="*/ 37 w 64"/>
                <a:gd name="T67" fmla="*/ 68 h 72"/>
                <a:gd name="T68" fmla="*/ 41 w 64"/>
                <a:gd name="T69" fmla="*/ 64 h 72"/>
                <a:gd name="T70" fmla="*/ 49 w 64"/>
                <a:gd name="T71" fmla="*/ 60 h 72"/>
                <a:gd name="T72" fmla="*/ 52 w 64"/>
                <a:gd name="T73" fmla="*/ 53 h 72"/>
                <a:gd name="T74" fmla="*/ 52 w 64"/>
                <a:gd name="T75" fmla="*/ 42 h 72"/>
                <a:gd name="T76" fmla="*/ 52 w 64"/>
                <a:gd name="T77" fmla="*/ 30 h 72"/>
                <a:gd name="T78" fmla="*/ 49 w 64"/>
                <a:gd name="T79" fmla="*/ 19 h 72"/>
                <a:gd name="T80" fmla="*/ 45 w 64"/>
                <a:gd name="T81" fmla="*/ 12 h 72"/>
                <a:gd name="T82" fmla="*/ 37 w 64"/>
                <a:gd name="T83" fmla="*/ 8 h 72"/>
                <a:gd name="T84" fmla="*/ 30 w 64"/>
                <a:gd name="T85" fmla="*/ 4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2"/>
                <a:gd name="T131" fmla="*/ 64 w 64"/>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2">
                  <a:moveTo>
                    <a:pt x="34" y="0"/>
                  </a:moveTo>
                  <a:lnTo>
                    <a:pt x="41" y="0"/>
                  </a:lnTo>
                  <a:lnTo>
                    <a:pt x="52" y="4"/>
                  </a:lnTo>
                  <a:lnTo>
                    <a:pt x="56" y="12"/>
                  </a:lnTo>
                  <a:lnTo>
                    <a:pt x="64" y="23"/>
                  </a:lnTo>
                  <a:lnTo>
                    <a:pt x="64" y="34"/>
                  </a:lnTo>
                  <a:lnTo>
                    <a:pt x="64" y="45"/>
                  </a:lnTo>
                  <a:lnTo>
                    <a:pt x="60" y="53"/>
                  </a:lnTo>
                  <a:lnTo>
                    <a:pt x="56" y="60"/>
                  </a:lnTo>
                  <a:lnTo>
                    <a:pt x="49" y="68"/>
                  </a:lnTo>
                  <a:lnTo>
                    <a:pt x="41" y="72"/>
                  </a:lnTo>
                  <a:lnTo>
                    <a:pt x="34" y="72"/>
                  </a:lnTo>
                  <a:lnTo>
                    <a:pt x="22" y="72"/>
                  </a:lnTo>
                  <a:lnTo>
                    <a:pt x="15" y="64"/>
                  </a:lnTo>
                  <a:lnTo>
                    <a:pt x="7" y="60"/>
                  </a:lnTo>
                  <a:lnTo>
                    <a:pt x="4" y="49"/>
                  </a:lnTo>
                  <a:lnTo>
                    <a:pt x="0" y="38"/>
                  </a:lnTo>
                  <a:lnTo>
                    <a:pt x="4" y="27"/>
                  </a:lnTo>
                  <a:lnTo>
                    <a:pt x="7" y="19"/>
                  </a:lnTo>
                  <a:lnTo>
                    <a:pt x="11" y="12"/>
                  </a:lnTo>
                  <a:lnTo>
                    <a:pt x="19" y="4"/>
                  </a:lnTo>
                  <a:lnTo>
                    <a:pt x="26" y="0"/>
                  </a:lnTo>
                  <a:lnTo>
                    <a:pt x="34" y="0"/>
                  </a:lnTo>
                  <a:close/>
                  <a:moveTo>
                    <a:pt x="30" y="4"/>
                  </a:moveTo>
                  <a:lnTo>
                    <a:pt x="26" y="8"/>
                  </a:lnTo>
                  <a:lnTo>
                    <a:pt x="22" y="8"/>
                  </a:lnTo>
                  <a:lnTo>
                    <a:pt x="19" y="12"/>
                  </a:lnTo>
                  <a:lnTo>
                    <a:pt x="15" y="15"/>
                  </a:lnTo>
                  <a:lnTo>
                    <a:pt x="15" y="23"/>
                  </a:lnTo>
                  <a:lnTo>
                    <a:pt x="15" y="30"/>
                  </a:lnTo>
                  <a:lnTo>
                    <a:pt x="15" y="45"/>
                  </a:lnTo>
                  <a:lnTo>
                    <a:pt x="19" y="57"/>
                  </a:lnTo>
                  <a:lnTo>
                    <a:pt x="26" y="64"/>
                  </a:lnTo>
                  <a:lnTo>
                    <a:pt x="37" y="68"/>
                  </a:lnTo>
                  <a:lnTo>
                    <a:pt x="41" y="64"/>
                  </a:lnTo>
                  <a:lnTo>
                    <a:pt x="49" y="60"/>
                  </a:lnTo>
                  <a:lnTo>
                    <a:pt x="52" y="53"/>
                  </a:lnTo>
                  <a:lnTo>
                    <a:pt x="52" y="42"/>
                  </a:lnTo>
                  <a:lnTo>
                    <a:pt x="52" y="30"/>
                  </a:lnTo>
                  <a:lnTo>
                    <a:pt x="49" y="19"/>
                  </a:lnTo>
                  <a:lnTo>
                    <a:pt x="45" y="12"/>
                  </a:lnTo>
                  <a:lnTo>
                    <a:pt x="37" y="8"/>
                  </a:lnTo>
                  <a:lnTo>
                    <a:pt x="30" y="4"/>
                  </a:lnTo>
                  <a:close/>
                </a:path>
              </a:pathLst>
            </a:custGeom>
            <a:solidFill>
              <a:srgbClr val="000000"/>
            </a:solidFill>
            <a:ln w="0">
              <a:solidFill>
                <a:srgbClr val="000000"/>
              </a:solidFill>
              <a:round/>
              <a:headEnd/>
              <a:tailEnd/>
            </a:ln>
          </p:spPr>
          <p:txBody>
            <a:bodyPr/>
            <a:lstStyle/>
            <a:p>
              <a:endParaRPr lang="en-US"/>
            </a:p>
          </p:txBody>
        </p:sp>
        <p:sp>
          <p:nvSpPr>
            <p:cNvPr id="184" name="Freeform 22"/>
            <p:cNvSpPr>
              <a:spLocks/>
            </p:cNvSpPr>
            <p:nvPr/>
          </p:nvSpPr>
          <p:spPr bwMode="auto">
            <a:xfrm>
              <a:off x="1047" y="1717"/>
              <a:ext cx="45" cy="68"/>
            </a:xfrm>
            <a:custGeom>
              <a:avLst/>
              <a:gdLst>
                <a:gd name="T0" fmla="*/ 19 w 45"/>
                <a:gd name="T1" fmla="*/ 0 h 68"/>
                <a:gd name="T2" fmla="*/ 19 w 45"/>
                <a:gd name="T3" fmla="*/ 19 h 68"/>
                <a:gd name="T4" fmla="*/ 26 w 45"/>
                <a:gd name="T5" fmla="*/ 8 h 68"/>
                <a:gd name="T6" fmla="*/ 30 w 45"/>
                <a:gd name="T7" fmla="*/ 4 h 68"/>
                <a:gd name="T8" fmla="*/ 37 w 45"/>
                <a:gd name="T9" fmla="*/ 0 h 68"/>
                <a:gd name="T10" fmla="*/ 41 w 45"/>
                <a:gd name="T11" fmla="*/ 0 h 68"/>
                <a:gd name="T12" fmla="*/ 45 w 45"/>
                <a:gd name="T13" fmla="*/ 4 h 68"/>
                <a:gd name="T14" fmla="*/ 45 w 45"/>
                <a:gd name="T15" fmla="*/ 8 h 68"/>
                <a:gd name="T16" fmla="*/ 45 w 45"/>
                <a:gd name="T17" fmla="*/ 12 h 68"/>
                <a:gd name="T18" fmla="*/ 45 w 45"/>
                <a:gd name="T19" fmla="*/ 12 h 68"/>
                <a:gd name="T20" fmla="*/ 45 w 45"/>
                <a:gd name="T21" fmla="*/ 15 h 68"/>
                <a:gd name="T22" fmla="*/ 41 w 45"/>
                <a:gd name="T23" fmla="*/ 19 h 68"/>
                <a:gd name="T24" fmla="*/ 41 w 45"/>
                <a:gd name="T25" fmla="*/ 19 h 68"/>
                <a:gd name="T26" fmla="*/ 37 w 45"/>
                <a:gd name="T27" fmla="*/ 15 h 68"/>
                <a:gd name="T28" fmla="*/ 34 w 45"/>
                <a:gd name="T29" fmla="*/ 15 h 68"/>
                <a:gd name="T30" fmla="*/ 34 w 45"/>
                <a:gd name="T31" fmla="*/ 12 h 68"/>
                <a:gd name="T32" fmla="*/ 30 w 45"/>
                <a:gd name="T33" fmla="*/ 12 h 68"/>
                <a:gd name="T34" fmla="*/ 30 w 45"/>
                <a:gd name="T35" fmla="*/ 12 h 68"/>
                <a:gd name="T36" fmla="*/ 26 w 45"/>
                <a:gd name="T37" fmla="*/ 12 h 68"/>
                <a:gd name="T38" fmla="*/ 22 w 45"/>
                <a:gd name="T39" fmla="*/ 19 h 68"/>
                <a:gd name="T40" fmla="*/ 19 w 45"/>
                <a:gd name="T41" fmla="*/ 23 h 68"/>
                <a:gd name="T42" fmla="*/ 19 w 45"/>
                <a:gd name="T43" fmla="*/ 53 h 68"/>
                <a:gd name="T44" fmla="*/ 19 w 45"/>
                <a:gd name="T45" fmla="*/ 60 h 68"/>
                <a:gd name="T46" fmla="*/ 22 w 45"/>
                <a:gd name="T47" fmla="*/ 64 h 68"/>
                <a:gd name="T48" fmla="*/ 22 w 45"/>
                <a:gd name="T49" fmla="*/ 64 h 68"/>
                <a:gd name="T50" fmla="*/ 26 w 45"/>
                <a:gd name="T51" fmla="*/ 68 h 68"/>
                <a:gd name="T52" fmla="*/ 30 w 45"/>
                <a:gd name="T53" fmla="*/ 68 h 68"/>
                <a:gd name="T54" fmla="*/ 34 w 45"/>
                <a:gd name="T55" fmla="*/ 68 h 68"/>
                <a:gd name="T56" fmla="*/ 34 w 45"/>
                <a:gd name="T57" fmla="*/ 68 h 68"/>
                <a:gd name="T58" fmla="*/ 0 w 45"/>
                <a:gd name="T59" fmla="*/ 68 h 68"/>
                <a:gd name="T60" fmla="*/ 0 w 45"/>
                <a:gd name="T61" fmla="*/ 68 h 68"/>
                <a:gd name="T62" fmla="*/ 4 w 45"/>
                <a:gd name="T63" fmla="*/ 68 h 68"/>
                <a:gd name="T64" fmla="*/ 4 w 45"/>
                <a:gd name="T65" fmla="*/ 68 h 68"/>
                <a:gd name="T66" fmla="*/ 7 w 45"/>
                <a:gd name="T67" fmla="*/ 64 h 68"/>
                <a:gd name="T68" fmla="*/ 7 w 45"/>
                <a:gd name="T69" fmla="*/ 60 h 68"/>
                <a:gd name="T70" fmla="*/ 7 w 45"/>
                <a:gd name="T71" fmla="*/ 60 h 68"/>
                <a:gd name="T72" fmla="*/ 7 w 45"/>
                <a:gd name="T73" fmla="*/ 53 h 68"/>
                <a:gd name="T74" fmla="*/ 7 w 45"/>
                <a:gd name="T75" fmla="*/ 30 h 68"/>
                <a:gd name="T76" fmla="*/ 7 w 45"/>
                <a:gd name="T77" fmla="*/ 19 h 68"/>
                <a:gd name="T78" fmla="*/ 7 w 45"/>
                <a:gd name="T79" fmla="*/ 15 h 68"/>
                <a:gd name="T80" fmla="*/ 7 w 45"/>
                <a:gd name="T81" fmla="*/ 12 h 68"/>
                <a:gd name="T82" fmla="*/ 7 w 45"/>
                <a:gd name="T83" fmla="*/ 12 h 68"/>
                <a:gd name="T84" fmla="*/ 4 w 45"/>
                <a:gd name="T85" fmla="*/ 8 h 68"/>
                <a:gd name="T86" fmla="*/ 4 w 45"/>
                <a:gd name="T87" fmla="*/ 8 h 68"/>
                <a:gd name="T88" fmla="*/ 0 w 45"/>
                <a:gd name="T89" fmla="*/ 8 h 68"/>
                <a:gd name="T90" fmla="*/ 0 w 45"/>
                <a:gd name="T91" fmla="*/ 12 h 68"/>
                <a:gd name="T92" fmla="*/ 0 w 45"/>
                <a:gd name="T93" fmla="*/ 8 h 68"/>
                <a:gd name="T94" fmla="*/ 19 w 45"/>
                <a:gd name="T95" fmla="*/ 0 h 68"/>
                <a:gd name="T96" fmla="*/ 19 w 4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68"/>
                <a:gd name="T149" fmla="*/ 45 w 4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68">
                  <a:moveTo>
                    <a:pt x="19" y="0"/>
                  </a:moveTo>
                  <a:lnTo>
                    <a:pt x="19" y="19"/>
                  </a:lnTo>
                  <a:lnTo>
                    <a:pt x="26" y="8"/>
                  </a:lnTo>
                  <a:lnTo>
                    <a:pt x="30" y="4"/>
                  </a:lnTo>
                  <a:lnTo>
                    <a:pt x="37" y="0"/>
                  </a:lnTo>
                  <a:lnTo>
                    <a:pt x="41" y="0"/>
                  </a:lnTo>
                  <a:lnTo>
                    <a:pt x="45" y="4"/>
                  </a:lnTo>
                  <a:lnTo>
                    <a:pt x="45" y="8"/>
                  </a:lnTo>
                  <a:lnTo>
                    <a:pt x="45" y="12"/>
                  </a:lnTo>
                  <a:lnTo>
                    <a:pt x="45" y="15"/>
                  </a:lnTo>
                  <a:lnTo>
                    <a:pt x="41" y="19"/>
                  </a:lnTo>
                  <a:lnTo>
                    <a:pt x="37" y="15"/>
                  </a:lnTo>
                  <a:lnTo>
                    <a:pt x="34" y="15"/>
                  </a:lnTo>
                  <a:lnTo>
                    <a:pt x="34" y="12"/>
                  </a:lnTo>
                  <a:lnTo>
                    <a:pt x="30" y="12"/>
                  </a:lnTo>
                  <a:lnTo>
                    <a:pt x="26" y="12"/>
                  </a:lnTo>
                  <a:lnTo>
                    <a:pt x="22" y="19"/>
                  </a:lnTo>
                  <a:lnTo>
                    <a:pt x="19" y="23"/>
                  </a:lnTo>
                  <a:lnTo>
                    <a:pt x="19" y="53"/>
                  </a:lnTo>
                  <a:lnTo>
                    <a:pt x="19" y="60"/>
                  </a:lnTo>
                  <a:lnTo>
                    <a:pt x="22" y="64"/>
                  </a:lnTo>
                  <a:lnTo>
                    <a:pt x="26" y="68"/>
                  </a:lnTo>
                  <a:lnTo>
                    <a:pt x="30" y="68"/>
                  </a:lnTo>
                  <a:lnTo>
                    <a:pt x="34" y="68"/>
                  </a:lnTo>
                  <a:lnTo>
                    <a:pt x="0" y="68"/>
                  </a:lnTo>
                  <a:lnTo>
                    <a:pt x="4" y="68"/>
                  </a:lnTo>
                  <a:lnTo>
                    <a:pt x="7" y="64"/>
                  </a:lnTo>
                  <a:lnTo>
                    <a:pt x="7" y="60"/>
                  </a:lnTo>
                  <a:lnTo>
                    <a:pt x="7" y="53"/>
                  </a:lnTo>
                  <a:lnTo>
                    <a:pt x="7" y="30"/>
                  </a:lnTo>
                  <a:lnTo>
                    <a:pt x="7" y="19"/>
                  </a:lnTo>
                  <a:lnTo>
                    <a:pt x="7" y="15"/>
                  </a:lnTo>
                  <a:lnTo>
                    <a:pt x="7" y="12"/>
                  </a:lnTo>
                  <a:lnTo>
                    <a:pt x="4" y="8"/>
                  </a:lnTo>
                  <a:lnTo>
                    <a:pt x="0" y="8"/>
                  </a:lnTo>
                  <a:lnTo>
                    <a:pt x="0" y="12"/>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185" name="Freeform 23"/>
            <p:cNvSpPr>
              <a:spLocks/>
            </p:cNvSpPr>
            <p:nvPr/>
          </p:nvSpPr>
          <p:spPr bwMode="auto">
            <a:xfrm>
              <a:off x="1096" y="1684"/>
              <a:ext cx="71" cy="101"/>
            </a:xfrm>
            <a:custGeom>
              <a:avLst/>
              <a:gdLst>
                <a:gd name="T0" fmla="*/ 22 w 71"/>
                <a:gd name="T1" fmla="*/ 63 h 101"/>
                <a:gd name="T2" fmla="*/ 45 w 71"/>
                <a:gd name="T3" fmla="*/ 45 h 101"/>
                <a:gd name="T4" fmla="*/ 45 w 71"/>
                <a:gd name="T5" fmla="*/ 41 h 101"/>
                <a:gd name="T6" fmla="*/ 45 w 71"/>
                <a:gd name="T7" fmla="*/ 41 h 101"/>
                <a:gd name="T8" fmla="*/ 45 w 71"/>
                <a:gd name="T9" fmla="*/ 37 h 101"/>
                <a:gd name="T10" fmla="*/ 41 w 71"/>
                <a:gd name="T11" fmla="*/ 37 h 101"/>
                <a:gd name="T12" fmla="*/ 71 w 71"/>
                <a:gd name="T13" fmla="*/ 37 h 101"/>
                <a:gd name="T14" fmla="*/ 60 w 71"/>
                <a:gd name="T15" fmla="*/ 37 h 101"/>
                <a:gd name="T16" fmla="*/ 52 w 71"/>
                <a:gd name="T17" fmla="*/ 45 h 101"/>
                <a:gd name="T18" fmla="*/ 52 w 71"/>
                <a:gd name="T19" fmla="*/ 82 h 101"/>
                <a:gd name="T20" fmla="*/ 60 w 71"/>
                <a:gd name="T21" fmla="*/ 93 h 101"/>
                <a:gd name="T22" fmla="*/ 67 w 71"/>
                <a:gd name="T23" fmla="*/ 97 h 101"/>
                <a:gd name="T24" fmla="*/ 71 w 71"/>
                <a:gd name="T25" fmla="*/ 101 h 101"/>
                <a:gd name="T26" fmla="*/ 41 w 71"/>
                <a:gd name="T27" fmla="*/ 101 h 101"/>
                <a:gd name="T28" fmla="*/ 45 w 71"/>
                <a:gd name="T29" fmla="*/ 101 h 101"/>
                <a:gd name="T30" fmla="*/ 45 w 71"/>
                <a:gd name="T31" fmla="*/ 97 h 101"/>
                <a:gd name="T32" fmla="*/ 45 w 71"/>
                <a:gd name="T33" fmla="*/ 93 h 101"/>
                <a:gd name="T34" fmla="*/ 22 w 71"/>
                <a:gd name="T35" fmla="*/ 63 h 101"/>
                <a:gd name="T36" fmla="*/ 22 w 71"/>
                <a:gd name="T37" fmla="*/ 93 h 101"/>
                <a:gd name="T38" fmla="*/ 22 w 71"/>
                <a:gd name="T39" fmla="*/ 97 h 101"/>
                <a:gd name="T40" fmla="*/ 26 w 71"/>
                <a:gd name="T41" fmla="*/ 101 h 101"/>
                <a:gd name="T42" fmla="*/ 30 w 71"/>
                <a:gd name="T43" fmla="*/ 101 h 101"/>
                <a:gd name="T44" fmla="*/ 0 w 71"/>
                <a:gd name="T45" fmla="*/ 101 h 101"/>
                <a:gd name="T46" fmla="*/ 7 w 71"/>
                <a:gd name="T47" fmla="*/ 101 h 101"/>
                <a:gd name="T48" fmla="*/ 7 w 71"/>
                <a:gd name="T49" fmla="*/ 97 h 101"/>
                <a:gd name="T50" fmla="*/ 7 w 71"/>
                <a:gd name="T51" fmla="*/ 86 h 101"/>
                <a:gd name="T52" fmla="*/ 7 w 71"/>
                <a:gd name="T53" fmla="*/ 15 h 101"/>
                <a:gd name="T54" fmla="*/ 7 w 71"/>
                <a:gd name="T55" fmla="*/ 7 h 101"/>
                <a:gd name="T56" fmla="*/ 7 w 71"/>
                <a:gd name="T57" fmla="*/ 7 h 101"/>
                <a:gd name="T58" fmla="*/ 3 w 71"/>
                <a:gd name="T59" fmla="*/ 7 h 101"/>
                <a:gd name="T60" fmla="*/ 0 w 71"/>
                <a:gd name="T61" fmla="*/ 7 h 101"/>
                <a:gd name="T62" fmla="*/ 22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2" y="0"/>
                  </a:moveTo>
                  <a:lnTo>
                    <a:pt x="22" y="63"/>
                  </a:lnTo>
                  <a:lnTo>
                    <a:pt x="41" y="48"/>
                  </a:lnTo>
                  <a:lnTo>
                    <a:pt x="45" y="45"/>
                  </a:lnTo>
                  <a:lnTo>
                    <a:pt x="45" y="41"/>
                  </a:lnTo>
                  <a:lnTo>
                    <a:pt x="45" y="37"/>
                  </a:lnTo>
                  <a:lnTo>
                    <a:pt x="41" y="37"/>
                  </a:lnTo>
                  <a:lnTo>
                    <a:pt x="71" y="37"/>
                  </a:lnTo>
                  <a:lnTo>
                    <a:pt x="64" y="37"/>
                  </a:lnTo>
                  <a:lnTo>
                    <a:pt x="60" y="37"/>
                  </a:lnTo>
                  <a:lnTo>
                    <a:pt x="56" y="41"/>
                  </a:lnTo>
                  <a:lnTo>
                    <a:pt x="52" y="45"/>
                  </a:lnTo>
                  <a:lnTo>
                    <a:pt x="33" y="60"/>
                  </a:lnTo>
                  <a:lnTo>
                    <a:pt x="52" y="82"/>
                  </a:lnTo>
                  <a:lnTo>
                    <a:pt x="56" y="90"/>
                  </a:lnTo>
                  <a:lnTo>
                    <a:pt x="60" y="93"/>
                  </a:lnTo>
                  <a:lnTo>
                    <a:pt x="64" y="97"/>
                  </a:lnTo>
                  <a:lnTo>
                    <a:pt x="67" y="97"/>
                  </a:lnTo>
                  <a:lnTo>
                    <a:pt x="67" y="101"/>
                  </a:lnTo>
                  <a:lnTo>
                    <a:pt x="71" y="101"/>
                  </a:lnTo>
                  <a:lnTo>
                    <a:pt x="41" y="101"/>
                  </a:lnTo>
                  <a:lnTo>
                    <a:pt x="45" y="101"/>
                  </a:lnTo>
                  <a:lnTo>
                    <a:pt x="45" y="97"/>
                  </a:lnTo>
                  <a:lnTo>
                    <a:pt x="45" y="93"/>
                  </a:lnTo>
                  <a:lnTo>
                    <a:pt x="41" y="90"/>
                  </a:lnTo>
                  <a:lnTo>
                    <a:pt x="22" y="63"/>
                  </a:lnTo>
                  <a:lnTo>
                    <a:pt x="22" y="86"/>
                  </a:lnTo>
                  <a:lnTo>
                    <a:pt x="22" y="93"/>
                  </a:lnTo>
                  <a:lnTo>
                    <a:pt x="22" y="97"/>
                  </a:lnTo>
                  <a:lnTo>
                    <a:pt x="26" y="101"/>
                  </a:lnTo>
                  <a:lnTo>
                    <a:pt x="30" y="101"/>
                  </a:lnTo>
                  <a:lnTo>
                    <a:pt x="0" y="101"/>
                  </a:lnTo>
                  <a:lnTo>
                    <a:pt x="3" y="101"/>
                  </a:lnTo>
                  <a:lnTo>
                    <a:pt x="7" y="101"/>
                  </a:lnTo>
                  <a:lnTo>
                    <a:pt x="7" y="97"/>
                  </a:lnTo>
                  <a:lnTo>
                    <a:pt x="7" y="93"/>
                  </a:lnTo>
                  <a:lnTo>
                    <a:pt x="7" y="86"/>
                  </a:lnTo>
                  <a:lnTo>
                    <a:pt x="7" y="26"/>
                  </a:lnTo>
                  <a:lnTo>
                    <a:pt x="7" y="15"/>
                  </a:lnTo>
                  <a:lnTo>
                    <a:pt x="7" y="11"/>
                  </a:lnTo>
                  <a:lnTo>
                    <a:pt x="7" y="7"/>
                  </a:lnTo>
                  <a:lnTo>
                    <a:pt x="3" y="7"/>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186" name="Freeform 24"/>
            <p:cNvSpPr>
              <a:spLocks noEditPoints="1"/>
            </p:cNvSpPr>
            <p:nvPr/>
          </p:nvSpPr>
          <p:spPr bwMode="auto">
            <a:xfrm>
              <a:off x="1171" y="1717"/>
              <a:ext cx="56" cy="72"/>
            </a:xfrm>
            <a:custGeom>
              <a:avLst/>
              <a:gdLst>
                <a:gd name="T0" fmla="*/ 11 w 56"/>
                <a:gd name="T1" fmla="*/ 27 h 72"/>
                <a:gd name="T2" fmla="*/ 15 w 56"/>
                <a:gd name="T3" fmla="*/ 42 h 72"/>
                <a:gd name="T4" fmla="*/ 19 w 56"/>
                <a:gd name="T5" fmla="*/ 49 h 72"/>
                <a:gd name="T6" fmla="*/ 26 w 56"/>
                <a:gd name="T7" fmla="*/ 57 h 72"/>
                <a:gd name="T8" fmla="*/ 37 w 56"/>
                <a:gd name="T9" fmla="*/ 60 h 72"/>
                <a:gd name="T10" fmla="*/ 41 w 56"/>
                <a:gd name="T11" fmla="*/ 57 h 72"/>
                <a:gd name="T12" fmla="*/ 49 w 56"/>
                <a:gd name="T13" fmla="*/ 57 h 72"/>
                <a:gd name="T14" fmla="*/ 52 w 56"/>
                <a:gd name="T15" fmla="*/ 49 h 72"/>
                <a:gd name="T16" fmla="*/ 56 w 56"/>
                <a:gd name="T17" fmla="*/ 42 h 72"/>
                <a:gd name="T18" fmla="*/ 56 w 56"/>
                <a:gd name="T19" fmla="*/ 45 h 72"/>
                <a:gd name="T20" fmla="*/ 52 w 56"/>
                <a:gd name="T21" fmla="*/ 53 h 72"/>
                <a:gd name="T22" fmla="*/ 49 w 56"/>
                <a:gd name="T23" fmla="*/ 64 h 72"/>
                <a:gd name="T24" fmla="*/ 41 w 56"/>
                <a:gd name="T25" fmla="*/ 68 h 72"/>
                <a:gd name="T26" fmla="*/ 30 w 56"/>
                <a:gd name="T27" fmla="*/ 72 h 72"/>
                <a:gd name="T28" fmla="*/ 19 w 56"/>
                <a:gd name="T29" fmla="*/ 68 h 72"/>
                <a:gd name="T30" fmla="*/ 7 w 56"/>
                <a:gd name="T31" fmla="*/ 60 h 72"/>
                <a:gd name="T32" fmla="*/ 4 w 56"/>
                <a:gd name="T33" fmla="*/ 49 h 72"/>
                <a:gd name="T34" fmla="*/ 0 w 56"/>
                <a:gd name="T35" fmla="*/ 38 h 72"/>
                <a:gd name="T36" fmla="*/ 0 w 56"/>
                <a:gd name="T37" fmla="*/ 27 h 72"/>
                <a:gd name="T38" fmla="*/ 4 w 56"/>
                <a:gd name="T39" fmla="*/ 19 h 72"/>
                <a:gd name="T40" fmla="*/ 11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41 w 56"/>
                <a:gd name="T63" fmla="*/ 15 h 72"/>
                <a:gd name="T64" fmla="*/ 37 w 56"/>
                <a:gd name="T65" fmla="*/ 12 h 72"/>
                <a:gd name="T66" fmla="*/ 34 w 56"/>
                <a:gd name="T67" fmla="*/ 8 h 72"/>
                <a:gd name="T68" fmla="*/ 30 w 56"/>
                <a:gd name="T69" fmla="*/ 8 h 72"/>
                <a:gd name="T70" fmla="*/ 26 w 56"/>
                <a:gd name="T71" fmla="*/ 4 h 72"/>
                <a:gd name="T72" fmla="*/ 22 w 56"/>
                <a:gd name="T73" fmla="*/ 8 h 72"/>
                <a:gd name="T74" fmla="*/ 19 w 56"/>
                <a:gd name="T75" fmla="*/ 12 h 72"/>
                <a:gd name="T76" fmla="*/ 15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5" y="42"/>
                  </a:lnTo>
                  <a:lnTo>
                    <a:pt x="19" y="49"/>
                  </a:lnTo>
                  <a:lnTo>
                    <a:pt x="26" y="57"/>
                  </a:lnTo>
                  <a:lnTo>
                    <a:pt x="37" y="60"/>
                  </a:lnTo>
                  <a:lnTo>
                    <a:pt x="41" y="57"/>
                  </a:lnTo>
                  <a:lnTo>
                    <a:pt x="49" y="57"/>
                  </a:lnTo>
                  <a:lnTo>
                    <a:pt x="52" y="49"/>
                  </a:lnTo>
                  <a:lnTo>
                    <a:pt x="56" y="42"/>
                  </a:lnTo>
                  <a:lnTo>
                    <a:pt x="56" y="45"/>
                  </a:lnTo>
                  <a:lnTo>
                    <a:pt x="52" y="53"/>
                  </a:lnTo>
                  <a:lnTo>
                    <a:pt x="49" y="64"/>
                  </a:lnTo>
                  <a:lnTo>
                    <a:pt x="41" y="68"/>
                  </a:lnTo>
                  <a:lnTo>
                    <a:pt x="30" y="72"/>
                  </a:lnTo>
                  <a:lnTo>
                    <a:pt x="19" y="68"/>
                  </a:lnTo>
                  <a:lnTo>
                    <a:pt x="7" y="60"/>
                  </a:lnTo>
                  <a:lnTo>
                    <a:pt x="4" y="49"/>
                  </a:lnTo>
                  <a:lnTo>
                    <a:pt x="0" y="38"/>
                  </a:lnTo>
                  <a:lnTo>
                    <a:pt x="0" y="27"/>
                  </a:lnTo>
                  <a:lnTo>
                    <a:pt x="4" y="19"/>
                  </a:lnTo>
                  <a:lnTo>
                    <a:pt x="11" y="12"/>
                  </a:lnTo>
                  <a:lnTo>
                    <a:pt x="19" y="4"/>
                  </a:lnTo>
                  <a:lnTo>
                    <a:pt x="30" y="0"/>
                  </a:lnTo>
                  <a:lnTo>
                    <a:pt x="41" y="4"/>
                  </a:lnTo>
                  <a:lnTo>
                    <a:pt x="49" y="8"/>
                  </a:lnTo>
                  <a:lnTo>
                    <a:pt x="56" y="15"/>
                  </a:lnTo>
                  <a:lnTo>
                    <a:pt x="56" y="27"/>
                  </a:lnTo>
                  <a:lnTo>
                    <a:pt x="11" y="27"/>
                  </a:lnTo>
                  <a:close/>
                  <a:moveTo>
                    <a:pt x="11" y="23"/>
                  </a:moveTo>
                  <a:lnTo>
                    <a:pt x="41" y="23"/>
                  </a:lnTo>
                  <a:lnTo>
                    <a:pt x="41" y="19"/>
                  </a:lnTo>
                  <a:lnTo>
                    <a:pt x="41" y="15"/>
                  </a:lnTo>
                  <a:lnTo>
                    <a:pt x="37" y="12"/>
                  </a:lnTo>
                  <a:lnTo>
                    <a:pt x="34" y="8"/>
                  </a:lnTo>
                  <a:lnTo>
                    <a:pt x="30" y="8"/>
                  </a:lnTo>
                  <a:lnTo>
                    <a:pt x="26"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187" name="Freeform 25"/>
            <p:cNvSpPr>
              <a:spLocks/>
            </p:cNvSpPr>
            <p:nvPr/>
          </p:nvSpPr>
          <p:spPr bwMode="auto">
            <a:xfrm>
              <a:off x="1235" y="1717"/>
              <a:ext cx="48" cy="68"/>
            </a:xfrm>
            <a:custGeom>
              <a:avLst/>
              <a:gdLst>
                <a:gd name="T0" fmla="*/ 22 w 48"/>
                <a:gd name="T1" fmla="*/ 0 h 68"/>
                <a:gd name="T2" fmla="*/ 22 w 48"/>
                <a:gd name="T3" fmla="*/ 19 h 68"/>
                <a:gd name="T4" fmla="*/ 30 w 48"/>
                <a:gd name="T5" fmla="*/ 8 h 68"/>
                <a:gd name="T6" fmla="*/ 33 w 48"/>
                <a:gd name="T7" fmla="*/ 4 h 68"/>
                <a:gd name="T8" fmla="*/ 41 w 48"/>
                <a:gd name="T9" fmla="*/ 0 h 68"/>
                <a:gd name="T10" fmla="*/ 45 w 48"/>
                <a:gd name="T11" fmla="*/ 0 h 68"/>
                <a:gd name="T12" fmla="*/ 48 w 48"/>
                <a:gd name="T13" fmla="*/ 4 h 68"/>
                <a:gd name="T14" fmla="*/ 48 w 48"/>
                <a:gd name="T15" fmla="*/ 8 h 68"/>
                <a:gd name="T16" fmla="*/ 48 w 48"/>
                <a:gd name="T17" fmla="*/ 12 h 68"/>
                <a:gd name="T18" fmla="*/ 48 w 48"/>
                <a:gd name="T19" fmla="*/ 12 h 68"/>
                <a:gd name="T20" fmla="*/ 48 w 48"/>
                <a:gd name="T21" fmla="*/ 15 h 68"/>
                <a:gd name="T22" fmla="*/ 45 w 48"/>
                <a:gd name="T23" fmla="*/ 19 h 68"/>
                <a:gd name="T24" fmla="*/ 45 w 48"/>
                <a:gd name="T25" fmla="*/ 19 h 68"/>
                <a:gd name="T26" fmla="*/ 41 w 48"/>
                <a:gd name="T27" fmla="*/ 15 h 68"/>
                <a:gd name="T28" fmla="*/ 37 w 48"/>
                <a:gd name="T29" fmla="*/ 15 h 68"/>
                <a:gd name="T30" fmla="*/ 33 w 48"/>
                <a:gd name="T31" fmla="*/ 12 h 68"/>
                <a:gd name="T32" fmla="*/ 33 w 48"/>
                <a:gd name="T33" fmla="*/ 12 h 68"/>
                <a:gd name="T34" fmla="*/ 30 w 48"/>
                <a:gd name="T35" fmla="*/ 12 h 68"/>
                <a:gd name="T36" fmla="*/ 30 w 48"/>
                <a:gd name="T37" fmla="*/ 12 h 68"/>
                <a:gd name="T38" fmla="*/ 26 w 48"/>
                <a:gd name="T39" fmla="*/ 19 h 68"/>
                <a:gd name="T40" fmla="*/ 22 w 48"/>
                <a:gd name="T41" fmla="*/ 23 h 68"/>
                <a:gd name="T42" fmla="*/ 22 w 48"/>
                <a:gd name="T43" fmla="*/ 53 h 68"/>
                <a:gd name="T44" fmla="*/ 22 w 48"/>
                <a:gd name="T45" fmla="*/ 60 h 68"/>
                <a:gd name="T46" fmla="*/ 26 w 48"/>
                <a:gd name="T47" fmla="*/ 64 h 68"/>
                <a:gd name="T48" fmla="*/ 26 w 48"/>
                <a:gd name="T49" fmla="*/ 64 h 68"/>
                <a:gd name="T50" fmla="*/ 26 w 48"/>
                <a:gd name="T51" fmla="*/ 68 h 68"/>
                <a:gd name="T52" fmla="*/ 30 w 48"/>
                <a:gd name="T53" fmla="*/ 68 h 68"/>
                <a:gd name="T54" fmla="*/ 33 w 48"/>
                <a:gd name="T55" fmla="*/ 68 h 68"/>
                <a:gd name="T56" fmla="*/ 33 w 48"/>
                <a:gd name="T57" fmla="*/ 68 h 68"/>
                <a:gd name="T58" fmla="*/ 0 w 48"/>
                <a:gd name="T59" fmla="*/ 68 h 68"/>
                <a:gd name="T60" fmla="*/ 0 w 48"/>
                <a:gd name="T61" fmla="*/ 68 h 68"/>
                <a:gd name="T62" fmla="*/ 3 w 48"/>
                <a:gd name="T63" fmla="*/ 68 h 68"/>
                <a:gd name="T64" fmla="*/ 7 w 48"/>
                <a:gd name="T65" fmla="*/ 68 h 68"/>
                <a:gd name="T66" fmla="*/ 7 w 48"/>
                <a:gd name="T67" fmla="*/ 64 h 68"/>
                <a:gd name="T68" fmla="*/ 11 w 48"/>
                <a:gd name="T69" fmla="*/ 60 h 68"/>
                <a:gd name="T70" fmla="*/ 11 w 48"/>
                <a:gd name="T71" fmla="*/ 60 h 68"/>
                <a:gd name="T72" fmla="*/ 11 w 48"/>
                <a:gd name="T73" fmla="*/ 53 h 68"/>
                <a:gd name="T74" fmla="*/ 11 w 48"/>
                <a:gd name="T75" fmla="*/ 30 h 68"/>
                <a:gd name="T76" fmla="*/ 11 w 48"/>
                <a:gd name="T77" fmla="*/ 19 h 68"/>
                <a:gd name="T78" fmla="*/ 11 w 48"/>
                <a:gd name="T79" fmla="*/ 15 h 68"/>
                <a:gd name="T80" fmla="*/ 11 w 48"/>
                <a:gd name="T81" fmla="*/ 12 h 68"/>
                <a:gd name="T82" fmla="*/ 7 w 48"/>
                <a:gd name="T83" fmla="*/ 12 h 68"/>
                <a:gd name="T84" fmla="*/ 7 w 48"/>
                <a:gd name="T85" fmla="*/ 8 h 68"/>
                <a:gd name="T86" fmla="*/ 7 w 48"/>
                <a:gd name="T87" fmla="*/ 8 h 68"/>
                <a:gd name="T88" fmla="*/ 3 w 48"/>
                <a:gd name="T89" fmla="*/ 8 h 68"/>
                <a:gd name="T90" fmla="*/ 0 w 48"/>
                <a:gd name="T91" fmla="*/ 12 h 68"/>
                <a:gd name="T92" fmla="*/ 0 w 48"/>
                <a:gd name="T93" fmla="*/ 8 h 68"/>
                <a:gd name="T94" fmla="*/ 18 w 48"/>
                <a:gd name="T95" fmla="*/ 0 h 68"/>
                <a:gd name="T96" fmla="*/ 22 w 48"/>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8"/>
                <a:gd name="T149" fmla="*/ 48 w 48"/>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8">
                  <a:moveTo>
                    <a:pt x="22" y="0"/>
                  </a:moveTo>
                  <a:lnTo>
                    <a:pt x="22" y="19"/>
                  </a:lnTo>
                  <a:lnTo>
                    <a:pt x="30" y="8"/>
                  </a:lnTo>
                  <a:lnTo>
                    <a:pt x="33" y="4"/>
                  </a:lnTo>
                  <a:lnTo>
                    <a:pt x="41" y="0"/>
                  </a:lnTo>
                  <a:lnTo>
                    <a:pt x="45" y="0"/>
                  </a:lnTo>
                  <a:lnTo>
                    <a:pt x="48" y="4"/>
                  </a:lnTo>
                  <a:lnTo>
                    <a:pt x="48" y="8"/>
                  </a:lnTo>
                  <a:lnTo>
                    <a:pt x="48" y="12"/>
                  </a:lnTo>
                  <a:lnTo>
                    <a:pt x="48" y="15"/>
                  </a:lnTo>
                  <a:lnTo>
                    <a:pt x="45" y="19"/>
                  </a:lnTo>
                  <a:lnTo>
                    <a:pt x="41" y="15"/>
                  </a:lnTo>
                  <a:lnTo>
                    <a:pt x="37" y="15"/>
                  </a:lnTo>
                  <a:lnTo>
                    <a:pt x="33" y="12"/>
                  </a:lnTo>
                  <a:lnTo>
                    <a:pt x="30" y="12"/>
                  </a:lnTo>
                  <a:lnTo>
                    <a:pt x="26" y="19"/>
                  </a:lnTo>
                  <a:lnTo>
                    <a:pt x="22" y="23"/>
                  </a:lnTo>
                  <a:lnTo>
                    <a:pt x="22" y="53"/>
                  </a:lnTo>
                  <a:lnTo>
                    <a:pt x="22" y="60"/>
                  </a:lnTo>
                  <a:lnTo>
                    <a:pt x="26" y="64"/>
                  </a:lnTo>
                  <a:lnTo>
                    <a:pt x="26" y="68"/>
                  </a:lnTo>
                  <a:lnTo>
                    <a:pt x="30" y="68"/>
                  </a:lnTo>
                  <a:lnTo>
                    <a:pt x="33" y="68"/>
                  </a:lnTo>
                  <a:lnTo>
                    <a:pt x="0" y="68"/>
                  </a:lnTo>
                  <a:lnTo>
                    <a:pt x="3" y="68"/>
                  </a:lnTo>
                  <a:lnTo>
                    <a:pt x="7" y="68"/>
                  </a:lnTo>
                  <a:lnTo>
                    <a:pt x="7" y="64"/>
                  </a:lnTo>
                  <a:lnTo>
                    <a:pt x="11" y="60"/>
                  </a:lnTo>
                  <a:lnTo>
                    <a:pt x="11" y="53"/>
                  </a:lnTo>
                  <a:lnTo>
                    <a:pt x="11" y="30"/>
                  </a:lnTo>
                  <a:lnTo>
                    <a:pt x="11" y="19"/>
                  </a:lnTo>
                  <a:lnTo>
                    <a:pt x="11" y="15"/>
                  </a:lnTo>
                  <a:lnTo>
                    <a:pt x="11" y="12"/>
                  </a:lnTo>
                  <a:lnTo>
                    <a:pt x="7" y="12"/>
                  </a:lnTo>
                  <a:lnTo>
                    <a:pt x="7" y="8"/>
                  </a:lnTo>
                  <a:lnTo>
                    <a:pt x="3" y="8"/>
                  </a:lnTo>
                  <a:lnTo>
                    <a:pt x="0" y="12"/>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188" name="Freeform 26"/>
            <p:cNvSpPr>
              <a:spLocks/>
            </p:cNvSpPr>
            <p:nvPr/>
          </p:nvSpPr>
          <p:spPr bwMode="auto">
            <a:xfrm>
              <a:off x="1291" y="1717"/>
              <a:ext cx="45" cy="72"/>
            </a:xfrm>
            <a:custGeom>
              <a:avLst/>
              <a:gdLst>
                <a:gd name="T0" fmla="*/ 41 w 45"/>
                <a:gd name="T1" fmla="*/ 0 h 72"/>
                <a:gd name="T2" fmla="*/ 41 w 45"/>
                <a:gd name="T3" fmla="*/ 23 h 72"/>
                <a:gd name="T4" fmla="*/ 41 w 45"/>
                <a:gd name="T5" fmla="*/ 23 h 72"/>
                <a:gd name="T6" fmla="*/ 37 w 45"/>
                <a:gd name="T7" fmla="*/ 15 h 72"/>
                <a:gd name="T8" fmla="*/ 34 w 45"/>
                <a:gd name="T9" fmla="*/ 8 h 72"/>
                <a:gd name="T10" fmla="*/ 26 w 45"/>
                <a:gd name="T11" fmla="*/ 8 h 72"/>
                <a:gd name="T12" fmla="*/ 22 w 45"/>
                <a:gd name="T13" fmla="*/ 4 h 72"/>
                <a:gd name="T14" fmla="*/ 19 w 45"/>
                <a:gd name="T15" fmla="*/ 8 h 72"/>
                <a:gd name="T16" fmla="*/ 15 w 45"/>
                <a:gd name="T17" fmla="*/ 8 h 72"/>
                <a:gd name="T18" fmla="*/ 11 w 45"/>
                <a:gd name="T19" fmla="*/ 12 h 72"/>
                <a:gd name="T20" fmla="*/ 11 w 45"/>
                <a:gd name="T21" fmla="*/ 15 h 72"/>
                <a:gd name="T22" fmla="*/ 11 w 45"/>
                <a:gd name="T23" fmla="*/ 19 h 72"/>
                <a:gd name="T24" fmla="*/ 11 w 45"/>
                <a:gd name="T25" fmla="*/ 19 h 72"/>
                <a:gd name="T26" fmla="*/ 15 w 45"/>
                <a:gd name="T27" fmla="*/ 23 h 72"/>
                <a:gd name="T28" fmla="*/ 22 w 45"/>
                <a:gd name="T29" fmla="*/ 27 h 72"/>
                <a:gd name="T30" fmla="*/ 30 w 45"/>
                <a:gd name="T31" fmla="*/ 30 h 72"/>
                <a:gd name="T32" fmla="*/ 41 w 45"/>
                <a:gd name="T33" fmla="*/ 38 h 72"/>
                <a:gd name="T34" fmla="*/ 45 w 45"/>
                <a:gd name="T35" fmla="*/ 45 h 72"/>
                <a:gd name="T36" fmla="*/ 45 w 45"/>
                <a:gd name="T37" fmla="*/ 49 h 72"/>
                <a:gd name="T38" fmla="*/ 45 w 45"/>
                <a:gd name="T39" fmla="*/ 60 h 72"/>
                <a:gd name="T40" fmla="*/ 41 w 45"/>
                <a:gd name="T41" fmla="*/ 64 h 72"/>
                <a:gd name="T42" fmla="*/ 34 w 45"/>
                <a:gd name="T43" fmla="*/ 68 h 72"/>
                <a:gd name="T44" fmla="*/ 22 w 45"/>
                <a:gd name="T45" fmla="*/ 72 h 72"/>
                <a:gd name="T46" fmla="*/ 19 w 45"/>
                <a:gd name="T47" fmla="*/ 72 h 72"/>
                <a:gd name="T48" fmla="*/ 11 w 45"/>
                <a:gd name="T49" fmla="*/ 68 h 72"/>
                <a:gd name="T50" fmla="*/ 7 w 45"/>
                <a:gd name="T51" fmla="*/ 68 h 72"/>
                <a:gd name="T52" fmla="*/ 4 w 45"/>
                <a:gd name="T53" fmla="*/ 68 h 72"/>
                <a:gd name="T54" fmla="*/ 4 w 45"/>
                <a:gd name="T55" fmla="*/ 68 h 72"/>
                <a:gd name="T56" fmla="*/ 4 w 45"/>
                <a:gd name="T57" fmla="*/ 72 h 72"/>
                <a:gd name="T58" fmla="*/ 0 w 45"/>
                <a:gd name="T59" fmla="*/ 72 h 72"/>
                <a:gd name="T60" fmla="*/ 0 w 45"/>
                <a:gd name="T61" fmla="*/ 49 h 72"/>
                <a:gd name="T62" fmla="*/ 4 w 45"/>
                <a:gd name="T63" fmla="*/ 49 h 72"/>
                <a:gd name="T64" fmla="*/ 7 w 45"/>
                <a:gd name="T65" fmla="*/ 57 h 72"/>
                <a:gd name="T66" fmla="*/ 11 w 45"/>
                <a:gd name="T67" fmla="*/ 60 h 72"/>
                <a:gd name="T68" fmla="*/ 19 w 45"/>
                <a:gd name="T69" fmla="*/ 64 h 72"/>
                <a:gd name="T70" fmla="*/ 22 w 45"/>
                <a:gd name="T71" fmla="*/ 68 h 72"/>
                <a:gd name="T72" fmla="*/ 30 w 45"/>
                <a:gd name="T73" fmla="*/ 64 h 72"/>
                <a:gd name="T74" fmla="*/ 34 w 45"/>
                <a:gd name="T75" fmla="*/ 64 h 72"/>
                <a:gd name="T76" fmla="*/ 34 w 45"/>
                <a:gd name="T77" fmla="*/ 60 h 72"/>
                <a:gd name="T78" fmla="*/ 34 w 45"/>
                <a:gd name="T79" fmla="*/ 57 h 72"/>
                <a:gd name="T80" fmla="*/ 34 w 45"/>
                <a:gd name="T81" fmla="*/ 53 h 72"/>
                <a:gd name="T82" fmla="*/ 34 w 45"/>
                <a:gd name="T83" fmla="*/ 49 h 72"/>
                <a:gd name="T84" fmla="*/ 26 w 45"/>
                <a:gd name="T85" fmla="*/ 45 h 72"/>
                <a:gd name="T86" fmla="*/ 19 w 45"/>
                <a:gd name="T87" fmla="*/ 38 h 72"/>
                <a:gd name="T88" fmla="*/ 11 w 45"/>
                <a:gd name="T89" fmla="*/ 34 h 72"/>
                <a:gd name="T90" fmla="*/ 4 w 45"/>
                <a:gd name="T91" fmla="*/ 30 h 72"/>
                <a:gd name="T92" fmla="*/ 4 w 45"/>
                <a:gd name="T93" fmla="*/ 27 h 72"/>
                <a:gd name="T94" fmla="*/ 0 w 45"/>
                <a:gd name="T95" fmla="*/ 19 h 72"/>
                <a:gd name="T96" fmla="*/ 4 w 45"/>
                <a:gd name="T97" fmla="*/ 12 h 72"/>
                <a:gd name="T98" fmla="*/ 7 w 45"/>
                <a:gd name="T99" fmla="*/ 8 h 72"/>
                <a:gd name="T100" fmla="*/ 15 w 45"/>
                <a:gd name="T101" fmla="*/ 0 h 72"/>
                <a:gd name="T102" fmla="*/ 22 w 45"/>
                <a:gd name="T103" fmla="*/ 0 h 72"/>
                <a:gd name="T104" fmla="*/ 26 w 45"/>
                <a:gd name="T105" fmla="*/ 0 h 72"/>
                <a:gd name="T106" fmla="*/ 30 w 45"/>
                <a:gd name="T107" fmla="*/ 4 h 72"/>
                <a:gd name="T108" fmla="*/ 34 w 45"/>
                <a:gd name="T109" fmla="*/ 4 h 72"/>
                <a:gd name="T110" fmla="*/ 37 w 45"/>
                <a:gd name="T111" fmla="*/ 4 h 72"/>
                <a:gd name="T112" fmla="*/ 37 w 45"/>
                <a:gd name="T113" fmla="*/ 4 h 72"/>
                <a:gd name="T114" fmla="*/ 37 w 45"/>
                <a:gd name="T115" fmla="*/ 4 h 72"/>
                <a:gd name="T116" fmla="*/ 37 w 45"/>
                <a:gd name="T117" fmla="*/ 4 h 72"/>
                <a:gd name="T118" fmla="*/ 41 w 45"/>
                <a:gd name="T119" fmla="*/ 0 h 72"/>
                <a:gd name="T120" fmla="*/ 41 w 45"/>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2"/>
                <a:gd name="T185" fmla="*/ 45 w 45"/>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2">
                  <a:moveTo>
                    <a:pt x="41" y="0"/>
                  </a:moveTo>
                  <a:lnTo>
                    <a:pt x="41" y="23"/>
                  </a:lnTo>
                  <a:lnTo>
                    <a:pt x="37" y="15"/>
                  </a:lnTo>
                  <a:lnTo>
                    <a:pt x="34" y="8"/>
                  </a:lnTo>
                  <a:lnTo>
                    <a:pt x="26" y="8"/>
                  </a:lnTo>
                  <a:lnTo>
                    <a:pt x="22" y="4"/>
                  </a:lnTo>
                  <a:lnTo>
                    <a:pt x="19" y="8"/>
                  </a:lnTo>
                  <a:lnTo>
                    <a:pt x="15" y="8"/>
                  </a:lnTo>
                  <a:lnTo>
                    <a:pt x="11" y="12"/>
                  </a:lnTo>
                  <a:lnTo>
                    <a:pt x="11" y="15"/>
                  </a:lnTo>
                  <a:lnTo>
                    <a:pt x="11" y="19"/>
                  </a:lnTo>
                  <a:lnTo>
                    <a:pt x="15" y="23"/>
                  </a:lnTo>
                  <a:lnTo>
                    <a:pt x="22" y="27"/>
                  </a:lnTo>
                  <a:lnTo>
                    <a:pt x="30" y="30"/>
                  </a:lnTo>
                  <a:lnTo>
                    <a:pt x="41" y="38"/>
                  </a:lnTo>
                  <a:lnTo>
                    <a:pt x="45" y="45"/>
                  </a:lnTo>
                  <a:lnTo>
                    <a:pt x="45" y="49"/>
                  </a:lnTo>
                  <a:lnTo>
                    <a:pt x="45" y="60"/>
                  </a:lnTo>
                  <a:lnTo>
                    <a:pt x="41" y="64"/>
                  </a:lnTo>
                  <a:lnTo>
                    <a:pt x="34" y="68"/>
                  </a:lnTo>
                  <a:lnTo>
                    <a:pt x="22" y="72"/>
                  </a:lnTo>
                  <a:lnTo>
                    <a:pt x="19" y="72"/>
                  </a:lnTo>
                  <a:lnTo>
                    <a:pt x="11" y="68"/>
                  </a:lnTo>
                  <a:lnTo>
                    <a:pt x="7" y="68"/>
                  </a:lnTo>
                  <a:lnTo>
                    <a:pt x="4" y="68"/>
                  </a:lnTo>
                  <a:lnTo>
                    <a:pt x="4" y="72"/>
                  </a:lnTo>
                  <a:lnTo>
                    <a:pt x="0" y="72"/>
                  </a:lnTo>
                  <a:lnTo>
                    <a:pt x="0" y="49"/>
                  </a:lnTo>
                  <a:lnTo>
                    <a:pt x="4" y="49"/>
                  </a:lnTo>
                  <a:lnTo>
                    <a:pt x="7" y="57"/>
                  </a:lnTo>
                  <a:lnTo>
                    <a:pt x="11" y="60"/>
                  </a:lnTo>
                  <a:lnTo>
                    <a:pt x="19" y="64"/>
                  </a:lnTo>
                  <a:lnTo>
                    <a:pt x="22" y="68"/>
                  </a:lnTo>
                  <a:lnTo>
                    <a:pt x="30" y="64"/>
                  </a:lnTo>
                  <a:lnTo>
                    <a:pt x="34" y="64"/>
                  </a:lnTo>
                  <a:lnTo>
                    <a:pt x="34" y="60"/>
                  </a:lnTo>
                  <a:lnTo>
                    <a:pt x="34" y="57"/>
                  </a:lnTo>
                  <a:lnTo>
                    <a:pt x="34" y="53"/>
                  </a:lnTo>
                  <a:lnTo>
                    <a:pt x="34" y="49"/>
                  </a:lnTo>
                  <a:lnTo>
                    <a:pt x="26" y="45"/>
                  </a:lnTo>
                  <a:lnTo>
                    <a:pt x="19" y="38"/>
                  </a:lnTo>
                  <a:lnTo>
                    <a:pt x="11" y="34"/>
                  </a:lnTo>
                  <a:lnTo>
                    <a:pt x="4" y="30"/>
                  </a:lnTo>
                  <a:lnTo>
                    <a:pt x="4" y="27"/>
                  </a:lnTo>
                  <a:lnTo>
                    <a:pt x="0" y="19"/>
                  </a:lnTo>
                  <a:lnTo>
                    <a:pt x="4" y="12"/>
                  </a:lnTo>
                  <a:lnTo>
                    <a:pt x="7" y="8"/>
                  </a:lnTo>
                  <a:lnTo>
                    <a:pt x="15" y="0"/>
                  </a:lnTo>
                  <a:lnTo>
                    <a:pt x="22" y="0"/>
                  </a:lnTo>
                  <a:lnTo>
                    <a:pt x="26" y="0"/>
                  </a:lnTo>
                  <a:lnTo>
                    <a:pt x="30" y="4"/>
                  </a:lnTo>
                  <a:lnTo>
                    <a:pt x="34" y="4"/>
                  </a:lnTo>
                  <a:lnTo>
                    <a:pt x="37" y="4"/>
                  </a:lnTo>
                  <a:lnTo>
                    <a:pt x="41" y="0"/>
                  </a:lnTo>
                  <a:close/>
                </a:path>
              </a:pathLst>
            </a:custGeom>
            <a:solidFill>
              <a:srgbClr val="000000"/>
            </a:solidFill>
            <a:ln w="0">
              <a:solidFill>
                <a:srgbClr val="000000"/>
              </a:solidFill>
              <a:round/>
              <a:headEnd/>
              <a:tailEnd/>
            </a:ln>
          </p:spPr>
          <p:txBody>
            <a:bodyPr/>
            <a:lstStyle/>
            <a:p>
              <a:endParaRPr lang="en-US"/>
            </a:p>
          </p:txBody>
        </p:sp>
        <p:sp>
          <p:nvSpPr>
            <p:cNvPr id="189" name="Freeform 27"/>
            <p:cNvSpPr>
              <a:spLocks/>
            </p:cNvSpPr>
            <p:nvPr/>
          </p:nvSpPr>
          <p:spPr bwMode="auto">
            <a:xfrm>
              <a:off x="1343" y="1684"/>
              <a:ext cx="42" cy="135"/>
            </a:xfrm>
            <a:custGeom>
              <a:avLst/>
              <a:gdLst>
                <a:gd name="T0" fmla="*/ 0 w 42"/>
                <a:gd name="T1" fmla="*/ 3 h 135"/>
                <a:gd name="T2" fmla="*/ 0 w 42"/>
                <a:gd name="T3" fmla="*/ 0 h 135"/>
                <a:gd name="T4" fmla="*/ 12 w 42"/>
                <a:gd name="T5" fmla="*/ 7 h 135"/>
                <a:gd name="T6" fmla="*/ 19 w 42"/>
                <a:gd name="T7" fmla="*/ 11 h 135"/>
                <a:gd name="T8" fmla="*/ 30 w 42"/>
                <a:gd name="T9" fmla="*/ 22 h 135"/>
                <a:gd name="T10" fmla="*/ 38 w 42"/>
                <a:gd name="T11" fmla="*/ 37 h 135"/>
                <a:gd name="T12" fmla="*/ 42 w 42"/>
                <a:gd name="T13" fmla="*/ 52 h 135"/>
                <a:gd name="T14" fmla="*/ 42 w 42"/>
                <a:gd name="T15" fmla="*/ 67 h 135"/>
                <a:gd name="T16" fmla="*/ 42 w 42"/>
                <a:gd name="T17" fmla="*/ 82 h 135"/>
                <a:gd name="T18" fmla="*/ 38 w 42"/>
                <a:gd name="T19" fmla="*/ 93 h 135"/>
                <a:gd name="T20" fmla="*/ 30 w 42"/>
                <a:gd name="T21" fmla="*/ 108 h 135"/>
                <a:gd name="T22" fmla="*/ 23 w 42"/>
                <a:gd name="T23" fmla="*/ 120 h 135"/>
                <a:gd name="T24" fmla="*/ 12 w 42"/>
                <a:gd name="T25" fmla="*/ 127 h 135"/>
                <a:gd name="T26" fmla="*/ 0 w 42"/>
                <a:gd name="T27" fmla="*/ 135 h 135"/>
                <a:gd name="T28" fmla="*/ 0 w 42"/>
                <a:gd name="T29" fmla="*/ 131 h 135"/>
                <a:gd name="T30" fmla="*/ 12 w 42"/>
                <a:gd name="T31" fmla="*/ 123 h 135"/>
                <a:gd name="T32" fmla="*/ 15 w 42"/>
                <a:gd name="T33" fmla="*/ 116 h 135"/>
                <a:gd name="T34" fmla="*/ 23 w 42"/>
                <a:gd name="T35" fmla="*/ 108 h 135"/>
                <a:gd name="T36" fmla="*/ 27 w 42"/>
                <a:gd name="T37" fmla="*/ 97 h 135"/>
                <a:gd name="T38" fmla="*/ 27 w 42"/>
                <a:gd name="T39" fmla="*/ 82 h 135"/>
                <a:gd name="T40" fmla="*/ 30 w 42"/>
                <a:gd name="T41" fmla="*/ 67 h 135"/>
                <a:gd name="T42" fmla="*/ 27 w 42"/>
                <a:gd name="T43" fmla="*/ 52 h 135"/>
                <a:gd name="T44" fmla="*/ 27 w 42"/>
                <a:gd name="T45" fmla="*/ 41 h 135"/>
                <a:gd name="T46" fmla="*/ 23 w 42"/>
                <a:gd name="T47" fmla="*/ 33 h 135"/>
                <a:gd name="T48" fmla="*/ 23 w 42"/>
                <a:gd name="T49" fmla="*/ 26 h 135"/>
                <a:gd name="T50" fmla="*/ 19 w 42"/>
                <a:gd name="T51" fmla="*/ 18 h 135"/>
                <a:gd name="T52" fmla="*/ 15 w 42"/>
                <a:gd name="T53" fmla="*/ 15 h 135"/>
                <a:gd name="T54" fmla="*/ 8 w 42"/>
                <a:gd name="T55" fmla="*/ 7 h 135"/>
                <a:gd name="T56" fmla="*/ 0 w 42"/>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3"/>
                  </a:moveTo>
                  <a:lnTo>
                    <a:pt x="0" y="0"/>
                  </a:lnTo>
                  <a:lnTo>
                    <a:pt x="12" y="7"/>
                  </a:lnTo>
                  <a:lnTo>
                    <a:pt x="19" y="11"/>
                  </a:lnTo>
                  <a:lnTo>
                    <a:pt x="30" y="22"/>
                  </a:lnTo>
                  <a:lnTo>
                    <a:pt x="38" y="37"/>
                  </a:lnTo>
                  <a:lnTo>
                    <a:pt x="42" y="52"/>
                  </a:lnTo>
                  <a:lnTo>
                    <a:pt x="42" y="67"/>
                  </a:lnTo>
                  <a:lnTo>
                    <a:pt x="42" y="82"/>
                  </a:lnTo>
                  <a:lnTo>
                    <a:pt x="38" y="93"/>
                  </a:lnTo>
                  <a:lnTo>
                    <a:pt x="30" y="108"/>
                  </a:lnTo>
                  <a:lnTo>
                    <a:pt x="23" y="120"/>
                  </a:lnTo>
                  <a:lnTo>
                    <a:pt x="12" y="127"/>
                  </a:lnTo>
                  <a:lnTo>
                    <a:pt x="0" y="135"/>
                  </a:lnTo>
                  <a:lnTo>
                    <a:pt x="0" y="131"/>
                  </a:lnTo>
                  <a:lnTo>
                    <a:pt x="12" y="123"/>
                  </a:lnTo>
                  <a:lnTo>
                    <a:pt x="15" y="116"/>
                  </a:lnTo>
                  <a:lnTo>
                    <a:pt x="23" y="108"/>
                  </a:lnTo>
                  <a:lnTo>
                    <a:pt x="27" y="97"/>
                  </a:lnTo>
                  <a:lnTo>
                    <a:pt x="27" y="82"/>
                  </a:lnTo>
                  <a:lnTo>
                    <a:pt x="30" y="67"/>
                  </a:lnTo>
                  <a:lnTo>
                    <a:pt x="27" y="52"/>
                  </a:lnTo>
                  <a:lnTo>
                    <a:pt x="27" y="41"/>
                  </a:lnTo>
                  <a:lnTo>
                    <a:pt x="23" y="33"/>
                  </a:lnTo>
                  <a:lnTo>
                    <a:pt x="23" y="26"/>
                  </a:lnTo>
                  <a:lnTo>
                    <a:pt x="19" y="18"/>
                  </a:lnTo>
                  <a:lnTo>
                    <a:pt x="15" y="15"/>
                  </a:lnTo>
                  <a:lnTo>
                    <a:pt x="8" y="7"/>
                  </a:lnTo>
                  <a:lnTo>
                    <a:pt x="0" y="3"/>
                  </a:lnTo>
                  <a:close/>
                </a:path>
              </a:pathLst>
            </a:custGeom>
            <a:solidFill>
              <a:srgbClr val="000000"/>
            </a:solidFill>
            <a:ln w="0">
              <a:solidFill>
                <a:srgbClr val="000000"/>
              </a:solidFill>
              <a:round/>
              <a:headEnd/>
              <a:tailEnd/>
            </a:ln>
          </p:spPr>
          <p:txBody>
            <a:bodyPr/>
            <a:lstStyle/>
            <a:p>
              <a:endParaRPr lang="en-US"/>
            </a:p>
          </p:txBody>
        </p:sp>
        <p:sp>
          <p:nvSpPr>
            <p:cNvPr id="190" name="Freeform 28"/>
            <p:cNvSpPr>
              <a:spLocks/>
            </p:cNvSpPr>
            <p:nvPr/>
          </p:nvSpPr>
          <p:spPr bwMode="auto">
            <a:xfrm>
              <a:off x="2499" y="1687"/>
              <a:ext cx="105" cy="102"/>
            </a:xfrm>
            <a:custGeom>
              <a:avLst/>
              <a:gdLst>
                <a:gd name="T0" fmla="*/ 105 w 105"/>
                <a:gd name="T1" fmla="*/ 0 h 102"/>
                <a:gd name="T2" fmla="*/ 105 w 105"/>
                <a:gd name="T3" fmla="*/ 0 h 102"/>
                <a:gd name="T4" fmla="*/ 97 w 105"/>
                <a:gd name="T5" fmla="*/ 4 h 102"/>
                <a:gd name="T6" fmla="*/ 97 w 105"/>
                <a:gd name="T7" fmla="*/ 4 h 102"/>
                <a:gd name="T8" fmla="*/ 94 w 105"/>
                <a:gd name="T9" fmla="*/ 12 h 102"/>
                <a:gd name="T10" fmla="*/ 90 w 105"/>
                <a:gd name="T11" fmla="*/ 15 h 102"/>
                <a:gd name="T12" fmla="*/ 56 w 105"/>
                <a:gd name="T13" fmla="*/ 102 h 102"/>
                <a:gd name="T14" fmla="*/ 52 w 105"/>
                <a:gd name="T15" fmla="*/ 102 h 102"/>
                <a:gd name="T16" fmla="*/ 15 w 105"/>
                <a:gd name="T17" fmla="*/ 15 h 102"/>
                <a:gd name="T18" fmla="*/ 11 w 105"/>
                <a:gd name="T19" fmla="*/ 12 h 102"/>
                <a:gd name="T20" fmla="*/ 11 w 105"/>
                <a:gd name="T21" fmla="*/ 8 h 102"/>
                <a:gd name="T22" fmla="*/ 7 w 105"/>
                <a:gd name="T23" fmla="*/ 4 h 102"/>
                <a:gd name="T24" fmla="*/ 7 w 105"/>
                <a:gd name="T25" fmla="*/ 4 h 102"/>
                <a:gd name="T26" fmla="*/ 4 w 105"/>
                <a:gd name="T27" fmla="*/ 0 h 102"/>
                <a:gd name="T28" fmla="*/ 0 w 105"/>
                <a:gd name="T29" fmla="*/ 0 h 102"/>
                <a:gd name="T30" fmla="*/ 0 w 105"/>
                <a:gd name="T31" fmla="*/ 0 h 102"/>
                <a:gd name="T32" fmla="*/ 41 w 105"/>
                <a:gd name="T33" fmla="*/ 0 h 102"/>
                <a:gd name="T34" fmla="*/ 41 w 105"/>
                <a:gd name="T35" fmla="*/ 0 h 102"/>
                <a:gd name="T36" fmla="*/ 34 w 105"/>
                <a:gd name="T37" fmla="*/ 0 h 102"/>
                <a:gd name="T38" fmla="*/ 30 w 105"/>
                <a:gd name="T39" fmla="*/ 4 h 102"/>
                <a:gd name="T40" fmla="*/ 30 w 105"/>
                <a:gd name="T41" fmla="*/ 4 h 102"/>
                <a:gd name="T42" fmla="*/ 30 w 105"/>
                <a:gd name="T43" fmla="*/ 8 h 102"/>
                <a:gd name="T44" fmla="*/ 30 w 105"/>
                <a:gd name="T45" fmla="*/ 12 h 102"/>
                <a:gd name="T46" fmla="*/ 34 w 105"/>
                <a:gd name="T47" fmla="*/ 19 h 102"/>
                <a:gd name="T48" fmla="*/ 56 w 105"/>
                <a:gd name="T49" fmla="*/ 79 h 102"/>
                <a:gd name="T50" fmla="*/ 79 w 105"/>
                <a:gd name="T51" fmla="*/ 19 h 102"/>
                <a:gd name="T52" fmla="*/ 82 w 105"/>
                <a:gd name="T53" fmla="*/ 12 h 102"/>
                <a:gd name="T54" fmla="*/ 82 w 105"/>
                <a:gd name="T55" fmla="*/ 8 h 102"/>
                <a:gd name="T56" fmla="*/ 82 w 105"/>
                <a:gd name="T57" fmla="*/ 8 h 102"/>
                <a:gd name="T58" fmla="*/ 82 w 105"/>
                <a:gd name="T59" fmla="*/ 4 h 102"/>
                <a:gd name="T60" fmla="*/ 79 w 105"/>
                <a:gd name="T61" fmla="*/ 4 h 102"/>
                <a:gd name="T62" fmla="*/ 75 w 105"/>
                <a:gd name="T63" fmla="*/ 0 h 102"/>
                <a:gd name="T64" fmla="*/ 75 w 105"/>
                <a:gd name="T65" fmla="*/ 0 h 102"/>
                <a:gd name="T66" fmla="*/ 75 w 105"/>
                <a:gd name="T67" fmla="*/ 0 h 102"/>
                <a:gd name="T68" fmla="*/ 75 w 105"/>
                <a:gd name="T69" fmla="*/ 0 h 102"/>
                <a:gd name="T70" fmla="*/ 105 w 105"/>
                <a:gd name="T71" fmla="*/ 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2"/>
                <a:gd name="T110" fmla="*/ 105 w 10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2">
                  <a:moveTo>
                    <a:pt x="105" y="0"/>
                  </a:moveTo>
                  <a:lnTo>
                    <a:pt x="105" y="0"/>
                  </a:lnTo>
                  <a:lnTo>
                    <a:pt x="97" y="4"/>
                  </a:lnTo>
                  <a:lnTo>
                    <a:pt x="94" y="12"/>
                  </a:lnTo>
                  <a:lnTo>
                    <a:pt x="90" y="15"/>
                  </a:lnTo>
                  <a:lnTo>
                    <a:pt x="56" y="102"/>
                  </a:lnTo>
                  <a:lnTo>
                    <a:pt x="52" y="102"/>
                  </a:lnTo>
                  <a:lnTo>
                    <a:pt x="15" y="15"/>
                  </a:lnTo>
                  <a:lnTo>
                    <a:pt x="11" y="12"/>
                  </a:lnTo>
                  <a:lnTo>
                    <a:pt x="11" y="8"/>
                  </a:lnTo>
                  <a:lnTo>
                    <a:pt x="7" y="4"/>
                  </a:lnTo>
                  <a:lnTo>
                    <a:pt x="4" y="0"/>
                  </a:lnTo>
                  <a:lnTo>
                    <a:pt x="0" y="0"/>
                  </a:lnTo>
                  <a:lnTo>
                    <a:pt x="41" y="0"/>
                  </a:lnTo>
                  <a:lnTo>
                    <a:pt x="34" y="0"/>
                  </a:lnTo>
                  <a:lnTo>
                    <a:pt x="30" y="4"/>
                  </a:lnTo>
                  <a:lnTo>
                    <a:pt x="30" y="8"/>
                  </a:lnTo>
                  <a:lnTo>
                    <a:pt x="30" y="12"/>
                  </a:lnTo>
                  <a:lnTo>
                    <a:pt x="34" y="19"/>
                  </a:lnTo>
                  <a:lnTo>
                    <a:pt x="56" y="79"/>
                  </a:lnTo>
                  <a:lnTo>
                    <a:pt x="79" y="19"/>
                  </a:lnTo>
                  <a:lnTo>
                    <a:pt x="82" y="12"/>
                  </a:lnTo>
                  <a:lnTo>
                    <a:pt x="82" y="8"/>
                  </a:lnTo>
                  <a:lnTo>
                    <a:pt x="82" y="4"/>
                  </a:lnTo>
                  <a:lnTo>
                    <a:pt x="79" y="4"/>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191" name="Freeform 29"/>
            <p:cNvSpPr>
              <a:spLocks noEditPoints="1"/>
            </p:cNvSpPr>
            <p:nvPr/>
          </p:nvSpPr>
          <p:spPr bwMode="auto">
            <a:xfrm>
              <a:off x="2608" y="1687"/>
              <a:ext cx="75" cy="98"/>
            </a:xfrm>
            <a:custGeom>
              <a:avLst/>
              <a:gdLst>
                <a:gd name="T0" fmla="*/ 26 w 75"/>
                <a:gd name="T1" fmla="*/ 53 h 98"/>
                <a:gd name="T2" fmla="*/ 26 w 75"/>
                <a:gd name="T3" fmla="*/ 83 h 98"/>
                <a:gd name="T4" fmla="*/ 26 w 75"/>
                <a:gd name="T5" fmla="*/ 90 h 98"/>
                <a:gd name="T6" fmla="*/ 30 w 75"/>
                <a:gd name="T7" fmla="*/ 94 h 98"/>
                <a:gd name="T8" fmla="*/ 30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3 w 75"/>
                <a:gd name="T21" fmla="*/ 98 h 98"/>
                <a:gd name="T22" fmla="*/ 7 w 75"/>
                <a:gd name="T23" fmla="*/ 98 h 98"/>
                <a:gd name="T24" fmla="*/ 11 w 75"/>
                <a:gd name="T25" fmla="*/ 94 h 98"/>
                <a:gd name="T26" fmla="*/ 11 w 75"/>
                <a:gd name="T27" fmla="*/ 90 h 98"/>
                <a:gd name="T28" fmla="*/ 11 w 75"/>
                <a:gd name="T29" fmla="*/ 83 h 98"/>
                <a:gd name="T30" fmla="*/ 11 w 75"/>
                <a:gd name="T31" fmla="*/ 15 h 98"/>
                <a:gd name="T32" fmla="*/ 11 w 75"/>
                <a:gd name="T33" fmla="*/ 8 h 98"/>
                <a:gd name="T34" fmla="*/ 11 w 75"/>
                <a:gd name="T35" fmla="*/ 4 h 98"/>
                <a:gd name="T36" fmla="*/ 7 w 75"/>
                <a:gd name="T37" fmla="*/ 0 h 98"/>
                <a:gd name="T38" fmla="*/ 3 w 75"/>
                <a:gd name="T39" fmla="*/ 0 h 98"/>
                <a:gd name="T40" fmla="*/ 0 w 75"/>
                <a:gd name="T41" fmla="*/ 0 h 98"/>
                <a:gd name="T42" fmla="*/ 0 w 75"/>
                <a:gd name="T43" fmla="*/ 0 h 98"/>
                <a:gd name="T44" fmla="*/ 33 w 75"/>
                <a:gd name="T45" fmla="*/ 0 h 98"/>
                <a:gd name="T46" fmla="*/ 48 w 75"/>
                <a:gd name="T47" fmla="*/ 0 h 98"/>
                <a:gd name="T48" fmla="*/ 56 w 75"/>
                <a:gd name="T49" fmla="*/ 4 h 98"/>
                <a:gd name="T50" fmla="*/ 63 w 75"/>
                <a:gd name="T51" fmla="*/ 4 h 98"/>
                <a:gd name="T52" fmla="*/ 71 w 75"/>
                <a:gd name="T53" fmla="*/ 12 h 98"/>
                <a:gd name="T54" fmla="*/ 75 w 75"/>
                <a:gd name="T55" fmla="*/ 19 h 98"/>
                <a:gd name="T56" fmla="*/ 75 w 75"/>
                <a:gd name="T57" fmla="*/ 27 h 98"/>
                <a:gd name="T58" fmla="*/ 71 w 75"/>
                <a:gd name="T59" fmla="*/ 38 h 98"/>
                <a:gd name="T60" fmla="*/ 67 w 75"/>
                <a:gd name="T61" fmla="*/ 45 h 98"/>
                <a:gd name="T62" fmla="*/ 56 w 75"/>
                <a:gd name="T63" fmla="*/ 53 h 98"/>
                <a:gd name="T64" fmla="*/ 45 w 75"/>
                <a:gd name="T65" fmla="*/ 53 h 98"/>
                <a:gd name="T66" fmla="*/ 41 w 75"/>
                <a:gd name="T67" fmla="*/ 53 h 98"/>
                <a:gd name="T68" fmla="*/ 33 w 75"/>
                <a:gd name="T69" fmla="*/ 53 h 98"/>
                <a:gd name="T70" fmla="*/ 30 w 75"/>
                <a:gd name="T71" fmla="*/ 53 h 98"/>
                <a:gd name="T72" fmla="*/ 26 w 75"/>
                <a:gd name="T73" fmla="*/ 53 h 98"/>
                <a:gd name="T74" fmla="*/ 26 w 75"/>
                <a:gd name="T75" fmla="*/ 49 h 98"/>
                <a:gd name="T76" fmla="*/ 30 w 75"/>
                <a:gd name="T77" fmla="*/ 49 h 98"/>
                <a:gd name="T78" fmla="*/ 33 w 75"/>
                <a:gd name="T79" fmla="*/ 49 h 98"/>
                <a:gd name="T80" fmla="*/ 37 w 75"/>
                <a:gd name="T81" fmla="*/ 49 h 98"/>
                <a:gd name="T82" fmla="*/ 37 w 75"/>
                <a:gd name="T83" fmla="*/ 49 h 98"/>
                <a:gd name="T84" fmla="*/ 45 w 75"/>
                <a:gd name="T85" fmla="*/ 49 h 98"/>
                <a:gd name="T86" fmla="*/ 52 w 75"/>
                <a:gd name="T87" fmla="*/ 42 h 98"/>
                <a:gd name="T88" fmla="*/ 56 w 75"/>
                <a:gd name="T89" fmla="*/ 38 h 98"/>
                <a:gd name="T90" fmla="*/ 56 w 75"/>
                <a:gd name="T91" fmla="*/ 27 h 98"/>
                <a:gd name="T92" fmla="*/ 56 w 75"/>
                <a:gd name="T93" fmla="*/ 23 h 98"/>
                <a:gd name="T94" fmla="*/ 56 w 75"/>
                <a:gd name="T95" fmla="*/ 15 h 98"/>
                <a:gd name="T96" fmla="*/ 52 w 75"/>
                <a:gd name="T97" fmla="*/ 12 h 98"/>
                <a:gd name="T98" fmla="*/ 48 w 75"/>
                <a:gd name="T99" fmla="*/ 8 h 98"/>
                <a:gd name="T100" fmla="*/ 41 w 75"/>
                <a:gd name="T101" fmla="*/ 4 h 98"/>
                <a:gd name="T102" fmla="*/ 37 w 75"/>
                <a:gd name="T103" fmla="*/ 4 h 98"/>
                <a:gd name="T104" fmla="*/ 30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0" y="98"/>
                  </a:lnTo>
                  <a:lnTo>
                    <a:pt x="37" y="98"/>
                  </a:lnTo>
                  <a:lnTo>
                    <a:pt x="41" y="98"/>
                  </a:lnTo>
                  <a:lnTo>
                    <a:pt x="0" y="98"/>
                  </a:lnTo>
                  <a:lnTo>
                    <a:pt x="3" y="98"/>
                  </a:lnTo>
                  <a:lnTo>
                    <a:pt x="7" y="98"/>
                  </a:lnTo>
                  <a:lnTo>
                    <a:pt x="11" y="94"/>
                  </a:lnTo>
                  <a:lnTo>
                    <a:pt x="11" y="90"/>
                  </a:lnTo>
                  <a:lnTo>
                    <a:pt x="11" y="83"/>
                  </a:lnTo>
                  <a:lnTo>
                    <a:pt x="11" y="15"/>
                  </a:lnTo>
                  <a:lnTo>
                    <a:pt x="11" y="8"/>
                  </a:lnTo>
                  <a:lnTo>
                    <a:pt x="11" y="4"/>
                  </a:lnTo>
                  <a:lnTo>
                    <a:pt x="7" y="0"/>
                  </a:lnTo>
                  <a:lnTo>
                    <a:pt x="3" y="0"/>
                  </a:lnTo>
                  <a:lnTo>
                    <a:pt x="0" y="0"/>
                  </a:lnTo>
                  <a:lnTo>
                    <a:pt x="33" y="0"/>
                  </a:lnTo>
                  <a:lnTo>
                    <a:pt x="48" y="0"/>
                  </a:lnTo>
                  <a:lnTo>
                    <a:pt x="56" y="4"/>
                  </a:lnTo>
                  <a:lnTo>
                    <a:pt x="63" y="4"/>
                  </a:lnTo>
                  <a:lnTo>
                    <a:pt x="71" y="12"/>
                  </a:lnTo>
                  <a:lnTo>
                    <a:pt x="75" y="19"/>
                  </a:lnTo>
                  <a:lnTo>
                    <a:pt x="75" y="27"/>
                  </a:lnTo>
                  <a:lnTo>
                    <a:pt x="71" y="38"/>
                  </a:lnTo>
                  <a:lnTo>
                    <a:pt x="67" y="45"/>
                  </a:lnTo>
                  <a:lnTo>
                    <a:pt x="56" y="53"/>
                  </a:lnTo>
                  <a:lnTo>
                    <a:pt x="45" y="53"/>
                  </a:lnTo>
                  <a:lnTo>
                    <a:pt x="41" y="53"/>
                  </a:lnTo>
                  <a:lnTo>
                    <a:pt x="33" y="53"/>
                  </a:lnTo>
                  <a:lnTo>
                    <a:pt x="30" y="53"/>
                  </a:lnTo>
                  <a:lnTo>
                    <a:pt x="26" y="53"/>
                  </a:lnTo>
                  <a:close/>
                  <a:moveTo>
                    <a:pt x="26" y="49"/>
                  </a:moveTo>
                  <a:lnTo>
                    <a:pt x="30" y="49"/>
                  </a:lnTo>
                  <a:lnTo>
                    <a:pt x="33" y="49"/>
                  </a:lnTo>
                  <a:lnTo>
                    <a:pt x="37" y="49"/>
                  </a:lnTo>
                  <a:lnTo>
                    <a:pt x="45" y="49"/>
                  </a:lnTo>
                  <a:lnTo>
                    <a:pt x="52" y="42"/>
                  </a:lnTo>
                  <a:lnTo>
                    <a:pt x="56" y="38"/>
                  </a:lnTo>
                  <a:lnTo>
                    <a:pt x="56" y="27"/>
                  </a:lnTo>
                  <a:lnTo>
                    <a:pt x="56" y="23"/>
                  </a:lnTo>
                  <a:lnTo>
                    <a:pt x="56" y="15"/>
                  </a:lnTo>
                  <a:lnTo>
                    <a:pt x="52" y="12"/>
                  </a:lnTo>
                  <a:lnTo>
                    <a:pt x="48" y="8"/>
                  </a:lnTo>
                  <a:lnTo>
                    <a:pt x="41" y="4"/>
                  </a:lnTo>
                  <a:lnTo>
                    <a:pt x="37" y="4"/>
                  </a:lnTo>
                  <a:lnTo>
                    <a:pt x="30"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192" name="Freeform 30"/>
            <p:cNvSpPr>
              <a:spLocks/>
            </p:cNvSpPr>
            <p:nvPr/>
          </p:nvSpPr>
          <p:spPr bwMode="auto">
            <a:xfrm>
              <a:off x="2694" y="1684"/>
              <a:ext cx="41" cy="135"/>
            </a:xfrm>
            <a:custGeom>
              <a:avLst/>
              <a:gdLst>
                <a:gd name="T0" fmla="*/ 41 w 41"/>
                <a:gd name="T1" fmla="*/ 131 h 135"/>
                <a:gd name="T2" fmla="*/ 41 w 41"/>
                <a:gd name="T3" fmla="*/ 135 h 135"/>
                <a:gd name="T4" fmla="*/ 30 w 41"/>
                <a:gd name="T5" fmla="*/ 127 h 135"/>
                <a:gd name="T6" fmla="*/ 22 w 41"/>
                <a:gd name="T7" fmla="*/ 120 h 135"/>
                <a:gd name="T8" fmla="*/ 11 w 41"/>
                <a:gd name="T9" fmla="*/ 108 h 135"/>
                <a:gd name="T10" fmla="*/ 4 w 41"/>
                <a:gd name="T11" fmla="*/ 97 h 135"/>
                <a:gd name="T12" fmla="*/ 0 w 41"/>
                <a:gd name="T13" fmla="*/ 82 h 135"/>
                <a:gd name="T14" fmla="*/ 0 w 41"/>
                <a:gd name="T15" fmla="*/ 67 h 135"/>
                <a:gd name="T16" fmla="*/ 0 w 41"/>
                <a:gd name="T17" fmla="*/ 52 h 135"/>
                <a:gd name="T18" fmla="*/ 4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0 w 41"/>
                <a:gd name="T31" fmla="*/ 7 h 135"/>
                <a:gd name="T32" fmla="*/ 26 w 41"/>
                <a:gd name="T33" fmla="*/ 15 h 135"/>
                <a:gd name="T34" fmla="*/ 19 w 41"/>
                <a:gd name="T35" fmla="*/ 26 h 135"/>
                <a:gd name="T36" fmla="*/ 15 w 41"/>
                <a:gd name="T37" fmla="*/ 37 h 135"/>
                <a:gd name="T38" fmla="*/ 15 w 41"/>
                <a:gd name="T39" fmla="*/ 52 h 135"/>
                <a:gd name="T40" fmla="*/ 15 w 41"/>
                <a:gd name="T41" fmla="*/ 63 h 135"/>
                <a:gd name="T42" fmla="*/ 15 w 41"/>
                <a:gd name="T43" fmla="*/ 78 h 135"/>
                <a:gd name="T44" fmla="*/ 15 w 41"/>
                <a:gd name="T45" fmla="*/ 93 h 135"/>
                <a:gd name="T46" fmla="*/ 19 w 41"/>
                <a:gd name="T47" fmla="*/ 101 h 135"/>
                <a:gd name="T48" fmla="*/ 22 w 41"/>
                <a:gd name="T49" fmla="*/ 108 h 135"/>
                <a:gd name="T50" fmla="*/ 22 w 41"/>
                <a:gd name="T51" fmla="*/ 116 h 135"/>
                <a:gd name="T52" fmla="*/ 26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2" y="120"/>
                  </a:lnTo>
                  <a:lnTo>
                    <a:pt x="11" y="108"/>
                  </a:lnTo>
                  <a:lnTo>
                    <a:pt x="4" y="97"/>
                  </a:lnTo>
                  <a:lnTo>
                    <a:pt x="0" y="82"/>
                  </a:lnTo>
                  <a:lnTo>
                    <a:pt x="0" y="67"/>
                  </a:lnTo>
                  <a:lnTo>
                    <a:pt x="0" y="52"/>
                  </a:lnTo>
                  <a:lnTo>
                    <a:pt x="4" y="37"/>
                  </a:lnTo>
                  <a:lnTo>
                    <a:pt x="11" y="26"/>
                  </a:lnTo>
                  <a:lnTo>
                    <a:pt x="19" y="15"/>
                  </a:lnTo>
                  <a:lnTo>
                    <a:pt x="30" y="7"/>
                  </a:lnTo>
                  <a:lnTo>
                    <a:pt x="41" y="0"/>
                  </a:lnTo>
                  <a:lnTo>
                    <a:pt x="41" y="3"/>
                  </a:lnTo>
                  <a:lnTo>
                    <a:pt x="30" y="7"/>
                  </a:lnTo>
                  <a:lnTo>
                    <a:pt x="26" y="15"/>
                  </a:lnTo>
                  <a:lnTo>
                    <a:pt x="19" y="26"/>
                  </a:lnTo>
                  <a:lnTo>
                    <a:pt x="15" y="37"/>
                  </a:lnTo>
                  <a:lnTo>
                    <a:pt x="15" y="52"/>
                  </a:lnTo>
                  <a:lnTo>
                    <a:pt x="15" y="63"/>
                  </a:lnTo>
                  <a:lnTo>
                    <a:pt x="15" y="78"/>
                  </a:lnTo>
                  <a:lnTo>
                    <a:pt x="15" y="93"/>
                  </a:lnTo>
                  <a:lnTo>
                    <a:pt x="19" y="101"/>
                  </a:lnTo>
                  <a:lnTo>
                    <a:pt x="22" y="108"/>
                  </a:lnTo>
                  <a:lnTo>
                    <a:pt x="22" y="116"/>
                  </a:lnTo>
                  <a:lnTo>
                    <a:pt x="26"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193" name="Freeform 31"/>
            <p:cNvSpPr>
              <a:spLocks noEditPoints="1"/>
            </p:cNvSpPr>
            <p:nvPr/>
          </p:nvSpPr>
          <p:spPr bwMode="auto">
            <a:xfrm>
              <a:off x="2743" y="1684"/>
              <a:ext cx="67" cy="105"/>
            </a:xfrm>
            <a:custGeom>
              <a:avLst/>
              <a:gdLst>
                <a:gd name="T0" fmla="*/ 45 w 67"/>
                <a:gd name="T1" fmla="*/ 93 h 105"/>
                <a:gd name="T2" fmla="*/ 41 w 67"/>
                <a:gd name="T3" fmla="*/ 97 h 105"/>
                <a:gd name="T4" fmla="*/ 37 w 67"/>
                <a:gd name="T5" fmla="*/ 101 h 105"/>
                <a:gd name="T6" fmla="*/ 30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0 w 67"/>
                <a:gd name="T19" fmla="*/ 60 h 105"/>
                <a:gd name="T20" fmla="*/ 7 w 67"/>
                <a:gd name="T21" fmla="*/ 45 h 105"/>
                <a:gd name="T22" fmla="*/ 15 w 67"/>
                <a:gd name="T23" fmla="*/ 41 h 105"/>
                <a:gd name="T24" fmla="*/ 22 w 67"/>
                <a:gd name="T25" fmla="*/ 33 h 105"/>
                <a:gd name="T26" fmla="*/ 30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1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0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2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0" y="105"/>
                  </a:lnTo>
                  <a:lnTo>
                    <a:pt x="26" y="105"/>
                  </a:lnTo>
                  <a:lnTo>
                    <a:pt x="15" y="101"/>
                  </a:lnTo>
                  <a:lnTo>
                    <a:pt x="7" y="93"/>
                  </a:lnTo>
                  <a:lnTo>
                    <a:pt x="0" y="86"/>
                  </a:lnTo>
                  <a:lnTo>
                    <a:pt x="0" y="71"/>
                  </a:lnTo>
                  <a:lnTo>
                    <a:pt x="0" y="60"/>
                  </a:lnTo>
                  <a:lnTo>
                    <a:pt x="7" y="45"/>
                  </a:lnTo>
                  <a:lnTo>
                    <a:pt x="15" y="41"/>
                  </a:lnTo>
                  <a:lnTo>
                    <a:pt x="22" y="33"/>
                  </a:lnTo>
                  <a:lnTo>
                    <a:pt x="30"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0" y="97"/>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2"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194" name="Freeform 32"/>
            <p:cNvSpPr>
              <a:spLocks/>
            </p:cNvSpPr>
            <p:nvPr/>
          </p:nvSpPr>
          <p:spPr bwMode="auto">
            <a:xfrm>
              <a:off x="2814" y="1721"/>
              <a:ext cx="71" cy="68"/>
            </a:xfrm>
            <a:custGeom>
              <a:avLst/>
              <a:gdLst>
                <a:gd name="T0" fmla="*/ 64 w 71"/>
                <a:gd name="T1" fmla="*/ 0 h 68"/>
                <a:gd name="T2" fmla="*/ 64 w 71"/>
                <a:gd name="T3" fmla="*/ 38 h 68"/>
                <a:gd name="T4" fmla="*/ 64 w 71"/>
                <a:gd name="T5" fmla="*/ 49 h 68"/>
                <a:gd name="T6" fmla="*/ 64 w 71"/>
                <a:gd name="T7" fmla="*/ 53 h 68"/>
                <a:gd name="T8" fmla="*/ 64 w 71"/>
                <a:gd name="T9" fmla="*/ 56 h 68"/>
                <a:gd name="T10" fmla="*/ 64 w 71"/>
                <a:gd name="T11" fmla="*/ 56 h 68"/>
                <a:gd name="T12" fmla="*/ 64 w 71"/>
                <a:gd name="T13" fmla="*/ 60 h 68"/>
                <a:gd name="T14" fmla="*/ 67 w 71"/>
                <a:gd name="T15" fmla="*/ 60 h 68"/>
                <a:gd name="T16" fmla="*/ 67 w 71"/>
                <a:gd name="T17" fmla="*/ 60 h 68"/>
                <a:gd name="T18" fmla="*/ 71 w 71"/>
                <a:gd name="T19" fmla="*/ 56 h 68"/>
                <a:gd name="T20" fmla="*/ 71 w 71"/>
                <a:gd name="T21" fmla="*/ 60 h 68"/>
                <a:gd name="T22" fmla="*/ 52 w 71"/>
                <a:gd name="T23" fmla="*/ 68 h 68"/>
                <a:gd name="T24" fmla="*/ 49 w 71"/>
                <a:gd name="T25" fmla="*/ 68 h 68"/>
                <a:gd name="T26" fmla="*/ 49 w 71"/>
                <a:gd name="T27" fmla="*/ 53 h 68"/>
                <a:gd name="T28" fmla="*/ 41 w 71"/>
                <a:gd name="T29" fmla="*/ 60 h 68"/>
                <a:gd name="T30" fmla="*/ 37 w 71"/>
                <a:gd name="T31" fmla="*/ 64 h 68"/>
                <a:gd name="T32" fmla="*/ 30 w 71"/>
                <a:gd name="T33" fmla="*/ 68 h 68"/>
                <a:gd name="T34" fmla="*/ 26 w 71"/>
                <a:gd name="T35" fmla="*/ 68 h 68"/>
                <a:gd name="T36" fmla="*/ 22 w 71"/>
                <a:gd name="T37" fmla="*/ 68 h 68"/>
                <a:gd name="T38" fmla="*/ 15 w 71"/>
                <a:gd name="T39" fmla="*/ 64 h 68"/>
                <a:gd name="T40" fmla="*/ 11 w 71"/>
                <a:gd name="T41" fmla="*/ 60 h 68"/>
                <a:gd name="T42" fmla="*/ 11 w 71"/>
                <a:gd name="T43" fmla="*/ 56 h 68"/>
                <a:gd name="T44" fmla="*/ 11 w 71"/>
                <a:gd name="T45" fmla="*/ 49 h 68"/>
                <a:gd name="T46" fmla="*/ 7 w 71"/>
                <a:gd name="T47" fmla="*/ 41 h 68"/>
                <a:gd name="T48" fmla="*/ 7 w 71"/>
                <a:gd name="T49" fmla="*/ 11 h 68"/>
                <a:gd name="T50" fmla="*/ 7 w 71"/>
                <a:gd name="T51" fmla="*/ 8 h 68"/>
                <a:gd name="T52" fmla="*/ 7 w 71"/>
                <a:gd name="T53" fmla="*/ 4 h 68"/>
                <a:gd name="T54" fmla="*/ 7 w 71"/>
                <a:gd name="T55" fmla="*/ 4 h 68"/>
                <a:gd name="T56" fmla="*/ 7 w 71"/>
                <a:gd name="T57" fmla="*/ 0 h 68"/>
                <a:gd name="T58" fmla="*/ 4 w 71"/>
                <a:gd name="T59" fmla="*/ 0 h 68"/>
                <a:gd name="T60" fmla="*/ 0 w 71"/>
                <a:gd name="T61" fmla="*/ 0 h 68"/>
                <a:gd name="T62" fmla="*/ 0 w 71"/>
                <a:gd name="T63" fmla="*/ 0 h 68"/>
                <a:gd name="T64" fmla="*/ 22 w 71"/>
                <a:gd name="T65" fmla="*/ 0 h 68"/>
                <a:gd name="T66" fmla="*/ 22 w 71"/>
                <a:gd name="T67" fmla="*/ 41 h 68"/>
                <a:gd name="T68" fmla="*/ 22 w 71"/>
                <a:gd name="T69" fmla="*/ 49 h 68"/>
                <a:gd name="T70" fmla="*/ 26 w 71"/>
                <a:gd name="T71" fmla="*/ 56 h 68"/>
                <a:gd name="T72" fmla="*/ 30 w 71"/>
                <a:gd name="T73" fmla="*/ 56 h 68"/>
                <a:gd name="T74" fmla="*/ 34 w 71"/>
                <a:gd name="T75" fmla="*/ 56 h 68"/>
                <a:gd name="T76" fmla="*/ 37 w 71"/>
                <a:gd name="T77" fmla="*/ 56 h 68"/>
                <a:gd name="T78" fmla="*/ 41 w 71"/>
                <a:gd name="T79" fmla="*/ 56 h 68"/>
                <a:gd name="T80" fmla="*/ 45 w 71"/>
                <a:gd name="T81" fmla="*/ 53 h 68"/>
                <a:gd name="T82" fmla="*/ 49 w 71"/>
                <a:gd name="T83" fmla="*/ 49 h 68"/>
                <a:gd name="T84" fmla="*/ 49 w 71"/>
                <a:gd name="T85" fmla="*/ 11 h 68"/>
                <a:gd name="T86" fmla="*/ 49 w 71"/>
                <a:gd name="T87" fmla="*/ 4 h 68"/>
                <a:gd name="T88" fmla="*/ 49 w 71"/>
                <a:gd name="T89" fmla="*/ 4 h 68"/>
                <a:gd name="T90" fmla="*/ 45 w 71"/>
                <a:gd name="T91" fmla="*/ 0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38"/>
                  </a:lnTo>
                  <a:lnTo>
                    <a:pt x="64" y="49"/>
                  </a:lnTo>
                  <a:lnTo>
                    <a:pt x="64" y="53"/>
                  </a:lnTo>
                  <a:lnTo>
                    <a:pt x="64" y="56"/>
                  </a:lnTo>
                  <a:lnTo>
                    <a:pt x="64" y="60"/>
                  </a:lnTo>
                  <a:lnTo>
                    <a:pt x="67" y="60"/>
                  </a:lnTo>
                  <a:lnTo>
                    <a:pt x="71" y="56"/>
                  </a:lnTo>
                  <a:lnTo>
                    <a:pt x="71" y="60"/>
                  </a:lnTo>
                  <a:lnTo>
                    <a:pt x="52" y="68"/>
                  </a:lnTo>
                  <a:lnTo>
                    <a:pt x="49" y="68"/>
                  </a:lnTo>
                  <a:lnTo>
                    <a:pt x="49" y="53"/>
                  </a:lnTo>
                  <a:lnTo>
                    <a:pt x="41" y="60"/>
                  </a:lnTo>
                  <a:lnTo>
                    <a:pt x="37" y="64"/>
                  </a:lnTo>
                  <a:lnTo>
                    <a:pt x="30" y="68"/>
                  </a:lnTo>
                  <a:lnTo>
                    <a:pt x="26" y="68"/>
                  </a:lnTo>
                  <a:lnTo>
                    <a:pt x="22" y="68"/>
                  </a:lnTo>
                  <a:lnTo>
                    <a:pt x="15" y="64"/>
                  </a:lnTo>
                  <a:lnTo>
                    <a:pt x="11" y="60"/>
                  </a:lnTo>
                  <a:lnTo>
                    <a:pt x="11" y="56"/>
                  </a:lnTo>
                  <a:lnTo>
                    <a:pt x="11" y="49"/>
                  </a:lnTo>
                  <a:lnTo>
                    <a:pt x="7" y="41"/>
                  </a:lnTo>
                  <a:lnTo>
                    <a:pt x="7" y="11"/>
                  </a:lnTo>
                  <a:lnTo>
                    <a:pt x="7" y="8"/>
                  </a:lnTo>
                  <a:lnTo>
                    <a:pt x="7" y="4"/>
                  </a:lnTo>
                  <a:lnTo>
                    <a:pt x="7" y="0"/>
                  </a:lnTo>
                  <a:lnTo>
                    <a:pt x="4" y="0"/>
                  </a:lnTo>
                  <a:lnTo>
                    <a:pt x="0" y="0"/>
                  </a:lnTo>
                  <a:lnTo>
                    <a:pt x="22" y="0"/>
                  </a:lnTo>
                  <a:lnTo>
                    <a:pt x="22" y="41"/>
                  </a:lnTo>
                  <a:lnTo>
                    <a:pt x="22" y="49"/>
                  </a:lnTo>
                  <a:lnTo>
                    <a:pt x="26" y="56"/>
                  </a:lnTo>
                  <a:lnTo>
                    <a:pt x="30" y="56"/>
                  </a:lnTo>
                  <a:lnTo>
                    <a:pt x="34" y="56"/>
                  </a:lnTo>
                  <a:lnTo>
                    <a:pt x="37" y="56"/>
                  </a:lnTo>
                  <a:lnTo>
                    <a:pt x="41" y="56"/>
                  </a:lnTo>
                  <a:lnTo>
                    <a:pt x="45" y="53"/>
                  </a:lnTo>
                  <a:lnTo>
                    <a:pt x="49" y="49"/>
                  </a:lnTo>
                  <a:lnTo>
                    <a:pt x="49" y="11"/>
                  </a:lnTo>
                  <a:lnTo>
                    <a:pt x="49" y="4"/>
                  </a:lnTo>
                  <a:lnTo>
                    <a:pt x="45" y="0"/>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195" name="Freeform 33"/>
            <p:cNvSpPr>
              <a:spLocks/>
            </p:cNvSpPr>
            <p:nvPr/>
          </p:nvSpPr>
          <p:spPr bwMode="auto">
            <a:xfrm>
              <a:off x="2889" y="1717"/>
              <a:ext cx="112" cy="68"/>
            </a:xfrm>
            <a:custGeom>
              <a:avLst/>
              <a:gdLst>
                <a:gd name="T0" fmla="*/ 26 w 112"/>
                <a:gd name="T1" fmla="*/ 8 h 68"/>
                <a:gd name="T2" fmla="*/ 34 w 112"/>
                <a:gd name="T3" fmla="*/ 4 h 68"/>
                <a:gd name="T4" fmla="*/ 41 w 112"/>
                <a:gd name="T5" fmla="*/ 0 h 68"/>
                <a:gd name="T6" fmla="*/ 52 w 112"/>
                <a:gd name="T7" fmla="*/ 0 h 68"/>
                <a:gd name="T8" fmla="*/ 60 w 112"/>
                <a:gd name="T9" fmla="*/ 8 h 68"/>
                <a:gd name="T10" fmla="*/ 67 w 112"/>
                <a:gd name="T11" fmla="*/ 8 h 68"/>
                <a:gd name="T12" fmla="*/ 79 w 112"/>
                <a:gd name="T13" fmla="*/ 0 h 68"/>
                <a:gd name="T14" fmla="*/ 90 w 112"/>
                <a:gd name="T15" fmla="*/ 0 h 68"/>
                <a:gd name="T16" fmla="*/ 97 w 112"/>
                <a:gd name="T17" fmla="*/ 8 h 68"/>
                <a:gd name="T18" fmla="*/ 101 w 112"/>
                <a:gd name="T19" fmla="*/ 19 h 68"/>
                <a:gd name="T20" fmla="*/ 101 w 112"/>
                <a:gd name="T21" fmla="*/ 53 h 68"/>
                <a:gd name="T22" fmla="*/ 105 w 112"/>
                <a:gd name="T23" fmla="*/ 64 h 68"/>
                <a:gd name="T24" fmla="*/ 105 w 112"/>
                <a:gd name="T25" fmla="*/ 68 h 68"/>
                <a:gd name="T26" fmla="*/ 112 w 112"/>
                <a:gd name="T27" fmla="*/ 68 h 68"/>
                <a:gd name="T28" fmla="*/ 82 w 112"/>
                <a:gd name="T29" fmla="*/ 68 h 68"/>
                <a:gd name="T30" fmla="*/ 82 w 112"/>
                <a:gd name="T31" fmla="*/ 68 h 68"/>
                <a:gd name="T32" fmla="*/ 86 w 112"/>
                <a:gd name="T33" fmla="*/ 68 h 68"/>
                <a:gd name="T34" fmla="*/ 90 w 112"/>
                <a:gd name="T35" fmla="*/ 60 h 68"/>
                <a:gd name="T36" fmla="*/ 90 w 112"/>
                <a:gd name="T37" fmla="*/ 53 h 68"/>
                <a:gd name="T38" fmla="*/ 90 w 112"/>
                <a:gd name="T39" fmla="*/ 19 h 68"/>
                <a:gd name="T40" fmla="*/ 86 w 112"/>
                <a:gd name="T41" fmla="*/ 12 h 68"/>
                <a:gd name="T42" fmla="*/ 75 w 112"/>
                <a:gd name="T43" fmla="*/ 12 h 68"/>
                <a:gd name="T44" fmla="*/ 67 w 112"/>
                <a:gd name="T45" fmla="*/ 15 h 68"/>
                <a:gd name="T46" fmla="*/ 64 w 112"/>
                <a:gd name="T47" fmla="*/ 19 h 68"/>
                <a:gd name="T48" fmla="*/ 64 w 112"/>
                <a:gd name="T49" fmla="*/ 53 h 68"/>
                <a:gd name="T50" fmla="*/ 64 w 112"/>
                <a:gd name="T51" fmla="*/ 64 h 68"/>
                <a:gd name="T52" fmla="*/ 64 w 112"/>
                <a:gd name="T53" fmla="*/ 68 h 68"/>
                <a:gd name="T54" fmla="*/ 71 w 112"/>
                <a:gd name="T55" fmla="*/ 68 h 68"/>
                <a:gd name="T56" fmla="*/ 41 w 112"/>
                <a:gd name="T57" fmla="*/ 68 h 68"/>
                <a:gd name="T58" fmla="*/ 45 w 112"/>
                <a:gd name="T59" fmla="*/ 68 h 68"/>
                <a:gd name="T60" fmla="*/ 49 w 112"/>
                <a:gd name="T61" fmla="*/ 64 h 68"/>
                <a:gd name="T62" fmla="*/ 49 w 112"/>
                <a:gd name="T63" fmla="*/ 60 h 68"/>
                <a:gd name="T64" fmla="*/ 49 w 112"/>
                <a:gd name="T65" fmla="*/ 27 h 68"/>
                <a:gd name="T66" fmla="*/ 49 w 112"/>
                <a:gd name="T67" fmla="*/ 15 h 68"/>
                <a:gd name="T68" fmla="*/ 37 w 112"/>
                <a:gd name="T69" fmla="*/ 12 h 68"/>
                <a:gd name="T70" fmla="*/ 30 w 112"/>
                <a:gd name="T71" fmla="*/ 12 h 68"/>
                <a:gd name="T72" fmla="*/ 22 w 112"/>
                <a:gd name="T73" fmla="*/ 19 h 68"/>
                <a:gd name="T74" fmla="*/ 22 w 112"/>
                <a:gd name="T75" fmla="*/ 60 h 68"/>
                <a:gd name="T76" fmla="*/ 22 w 112"/>
                <a:gd name="T77" fmla="*/ 64 h 68"/>
                <a:gd name="T78" fmla="*/ 26 w 112"/>
                <a:gd name="T79" fmla="*/ 68 h 68"/>
                <a:gd name="T80" fmla="*/ 30 w 112"/>
                <a:gd name="T81" fmla="*/ 68 h 68"/>
                <a:gd name="T82" fmla="*/ 0 w 112"/>
                <a:gd name="T83" fmla="*/ 68 h 68"/>
                <a:gd name="T84" fmla="*/ 7 w 112"/>
                <a:gd name="T85" fmla="*/ 68 h 68"/>
                <a:gd name="T86" fmla="*/ 7 w 112"/>
                <a:gd name="T87" fmla="*/ 64 h 68"/>
                <a:gd name="T88" fmla="*/ 7 w 112"/>
                <a:gd name="T89" fmla="*/ 53 h 68"/>
                <a:gd name="T90" fmla="*/ 7 w 112"/>
                <a:gd name="T91" fmla="*/ 19 h 68"/>
                <a:gd name="T92" fmla="*/ 7 w 112"/>
                <a:gd name="T93" fmla="*/ 12 h 68"/>
                <a:gd name="T94" fmla="*/ 7 w 112"/>
                <a:gd name="T95" fmla="*/ 8 h 68"/>
                <a:gd name="T96" fmla="*/ 4 w 112"/>
                <a:gd name="T97" fmla="*/ 8 h 68"/>
                <a:gd name="T98" fmla="*/ 0 w 112"/>
                <a:gd name="T99" fmla="*/ 8 h 68"/>
                <a:gd name="T100" fmla="*/ 22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22" y="15"/>
                  </a:moveTo>
                  <a:lnTo>
                    <a:pt x="26" y="8"/>
                  </a:lnTo>
                  <a:lnTo>
                    <a:pt x="30" y="8"/>
                  </a:lnTo>
                  <a:lnTo>
                    <a:pt x="34" y="4"/>
                  </a:lnTo>
                  <a:lnTo>
                    <a:pt x="37" y="4"/>
                  </a:lnTo>
                  <a:lnTo>
                    <a:pt x="41" y="0"/>
                  </a:lnTo>
                  <a:lnTo>
                    <a:pt x="45" y="0"/>
                  </a:lnTo>
                  <a:lnTo>
                    <a:pt x="52" y="0"/>
                  </a:lnTo>
                  <a:lnTo>
                    <a:pt x="56" y="4"/>
                  </a:lnTo>
                  <a:lnTo>
                    <a:pt x="60" y="8"/>
                  </a:lnTo>
                  <a:lnTo>
                    <a:pt x="64" y="15"/>
                  </a:lnTo>
                  <a:lnTo>
                    <a:pt x="67" y="8"/>
                  </a:lnTo>
                  <a:lnTo>
                    <a:pt x="75" y="4"/>
                  </a:lnTo>
                  <a:lnTo>
                    <a:pt x="79" y="0"/>
                  </a:lnTo>
                  <a:lnTo>
                    <a:pt x="86" y="0"/>
                  </a:lnTo>
                  <a:lnTo>
                    <a:pt x="90" y="0"/>
                  </a:lnTo>
                  <a:lnTo>
                    <a:pt x="94" y="4"/>
                  </a:lnTo>
                  <a:lnTo>
                    <a:pt x="97" y="8"/>
                  </a:lnTo>
                  <a:lnTo>
                    <a:pt x="101" y="12"/>
                  </a:lnTo>
                  <a:lnTo>
                    <a:pt x="101" y="19"/>
                  </a:lnTo>
                  <a:lnTo>
                    <a:pt x="101" y="27"/>
                  </a:lnTo>
                  <a:lnTo>
                    <a:pt x="101" y="53"/>
                  </a:lnTo>
                  <a:lnTo>
                    <a:pt x="105" y="60"/>
                  </a:lnTo>
                  <a:lnTo>
                    <a:pt x="105" y="64"/>
                  </a:lnTo>
                  <a:lnTo>
                    <a:pt x="105" y="68"/>
                  </a:lnTo>
                  <a:lnTo>
                    <a:pt x="109" y="68"/>
                  </a:lnTo>
                  <a:lnTo>
                    <a:pt x="112" y="68"/>
                  </a:lnTo>
                  <a:lnTo>
                    <a:pt x="82" y="68"/>
                  </a:lnTo>
                  <a:lnTo>
                    <a:pt x="86" y="68"/>
                  </a:lnTo>
                  <a:lnTo>
                    <a:pt x="90" y="64"/>
                  </a:lnTo>
                  <a:lnTo>
                    <a:pt x="90" y="60"/>
                  </a:lnTo>
                  <a:lnTo>
                    <a:pt x="90" y="53"/>
                  </a:lnTo>
                  <a:lnTo>
                    <a:pt x="90" y="27"/>
                  </a:lnTo>
                  <a:lnTo>
                    <a:pt x="90" y="19"/>
                  </a:lnTo>
                  <a:lnTo>
                    <a:pt x="90" y="15"/>
                  </a:lnTo>
                  <a:lnTo>
                    <a:pt x="86" y="12"/>
                  </a:lnTo>
                  <a:lnTo>
                    <a:pt x="79" y="12"/>
                  </a:lnTo>
                  <a:lnTo>
                    <a:pt x="75" y="12"/>
                  </a:lnTo>
                  <a:lnTo>
                    <a:pt x="71" y="12"/>
                  </a:lnTo>
                  <a:lnTo>
                    <a:pt x="67" y="15"/>
                  </a:lnTo>
                  <a:lnTo>
                    <a:pt x="64" y="19"/>
                  </a:lnTo>
                  <a:lnTo>
                    <a:pt x="64" y="23"/>
                  </a:lnTo>
                  <a:lnTo>
                    <a:pt x="64" y="53"/>
                  </a:lnTo>
                  <a:lnTo>
                    <a:pt x="64" y="60"/>
                  </a:lnTo>
                  <a:lnTo>
                    <a:pt x="64" y="64"/>
                  </a:lnTo>
                  <a:lnTo>
                    <a:pt x="64" y="68"/>
                  </a:lnTo>
                  <a:lnTo>
                    <a:pt x="67" y="68"/>
                  </a:lnTo>
                  <a:lnTo>
                    <a:pt x="71" y="68"/>
                  </a:lnTo>
                  <a:lnTo>
                    <a:pt x="41" y="68"/>
                  </a:lnTo>
                  <a:lnTo>
                    <a:pt x="45" y="68"/>
                  </a:lnTo>
                  <a:lnTo>
                    <a:pt x="49" y="68"/>
                  </a:lnTo>
                  <a:lnTo>
                    <a:pt x="49" y="64"/>
                  </a:lnTo>
                  <a:lnTo>
                    <a:pt x="49" y="60"/>
                  </a:lnTo>
                  <a:lnTo>
                    <a:pt x="49" y="53"/>
                  </a:lnTo>
                  <a:lnTo>
                    <a:pt x="49" y="27"/>
                  </a:lnTo>
                  <a:lnTo>
                    <a:pt x="49" y="19"/>
                  </a:lnTo>
                  <a:lnTo>
                    <a:pt x="49" y="15"/>
                  </a:lnTo>
                  <a:lnTo>
                    <a:pt x="45" y="12"/>
                  </a:lnTo>
                  <a:lnTo>
                    <a:pt x="37" y="12"/>
                  </a:lnTo>
                  <a:lnTo>
                    <a:pt x="34" y="12"/>
                  </a:lnTo>
                  <a:lnTo>
                    <a:pt x="30" y="12"/>
                  </a:lnTo>
                  <a:lnTo>
                    <a:pt x="26" y="15"/>
                  </a:lnTo>
                  <a:lnTo>
                    <a:pt x="22" y="19"/>
                  </a:lnTo>
                  <a:lnTo>
                    <a:pt x="22" y="53"/>
                  </a:lnTo>
                  <a:lnTo>
                    <a:pt x="22" y="60"/>
                  </a:lnTo>
                  <a:lnTo>
                    <a:pt x="22" y="64"/>
                  </a:lnTo>
                  <a:lnTo>
                    <a:pt x="26" y="68"/>
                  </a:lnTo>
                  <a:lnTo>
                    <a:pt x="30" y="68"/>
                  </a:lnTo>
                  <a:lnTo>
                    <a:pt x="0" y="68"/>
                  </a:lnTo>
                  <a:lnTo>
                    <a:pt x="4" y="68"/>
                  </a:lnTo>
                  <a:lnTo>
                    <a:pt x="7" y="68"/>
                  </a:lnTo>
                  <a:lnTo>
                    <a:pt x="7" y="64"/>
                  </a:lnTo>
                  <a:lnTo>
                    <a:pt x="7" y="60"/>
                  </a:lnTo>
                  <a:lnTo>
                    <a:pt x="7" y="53"/>
                  </a:lnTo>
                  <a:lnTo>
                    <a:pt x="7" y="30"/>
                  </a:lnTo>
                  <a:lnTo>
                    <a:pt x="7" y="19"/>
                  </a:lnTo>
                  <a:lnTo>
                    <a:pt x="7" y="15"/>
                  </a:lnTo>
                  <a:lnTo>
                    <a:pt x="7" y="12"/>
                  </a:lnTo>
                  <a:lnTo>
                    <a:pt x="7" y="8"/>
                  </a:lnTo>
                  <a:lnTo>
                    <a:pt x="4" y="8"/>
                  </a:lnTo>
                  <a:lnTo>
                    <a:pt x="0" y="12"/>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196" name="Freeform 34"/>
            <p:cNvSpPr>
              <a:spLocks noEditPoints="1"/>
            </p:cNvSpPr>
            <p:nvPr/>
          </p:nvSpPr>
          <p:spPr bwMode="auto">
            <a:xfrm>
              <a:off x="3001" y="1717"/>
              <a:ext cx="76" cy="102"/>
            </a:xfrm>
            <a:custGeom>
              <a:avLst/>
              <a:gdLst>
                <a:gd name="T0" fmla="*/ 23 w 76"/>
                <a:gd name="T1" fmla="*/ 0 h 102"/>
                <a:gd name="T2" fmla="*/ 27 w 76"/>
                <a:gd name="T3" fmla="*/ 15 h 102"/>
                <a:gd name="T4" fmla="*/ 38 w 76"/>
                <a:gd name="T5" fmla="*/ 4 h 102"/>
                <a:gd name="T6" fmla="*/ 49 w 76"/>
                <a:gd name="T7" fmla="*/ 0 h 102"/>
                <a:gd name="T8" fmla="*/ 64 w 76"/>
                <a:gd name="T9" fmla="*/ 8 h 102"/>
                <a:gd name="T10" fmla="*/ 76 w 76"/>
                <a:gd name="T11" fmla="*/ 34 h 102"/>
                <a:gd name="T12" fmla="*/ 68 w 76"/>
                <a:gd name="T13" fmla="*/ 53 h 102"/>
                <a:gd name="T14" fmla="*/ 53 w 76"/>
                <a:gd name="T15" fmla="*/ 68 h 102"/>
                <a:gd name="T16" fmla="*/ 38 w 76"/>
                <a:gd name="T17" fmla="*/ 72 h 102"/>
                <a:gd name="T18" fmla="*/ 31 w 76"/>
                <a:gd name="T19" fmla="*/ 68 h 102"/>
                <a:gd name="T20" fmla="*/ 27 w 76"/>
                <a:gd name="T21" fmla="*/ 87 h 102"/>
                <a:gd name="T22" fmla="*/ 27 w 76"/>
                <a:gd name="T23" fmla="*/ 98 h 102"/>
                <a:gd name="T24" fmla="*/ 31 w 76"/>
                <a:gd name="T25" fmla="*/ 98 h 102"/>
                <a:gd name="T26" fmla="*/ 38 w 76"/>
                <a:gd name="T27" fmla="*/ 102 h 102"/>
                <a:gd name="T28" fmla="*/ 0 w 76"/>
                <a:gd name="T29" fmla="*/ 102 h 102"/>
                <a:gd name="T30" fmla="*/ 4 w 76"/>
                <a:gd name="T31" fmla="*/ 102 h 102"/>
                <a:gd name="T32" fmla="*/ 12 w 76"/>
                <a:gd name="T33" fmla="*/ 98 h 102"/>
                <a:gd name="T34" fmla="*/ 12 w 76"/>
                <a:gd name="T35" fmla="*/ 98 h 102"/>
                <a:gd name="T36" fmla="*/ 15 w 76"/>
                <a:gd name="T37" fmla="*/ 87 h 102"/>
                <a:gd name="T38" fmla="*/ 15 w 76"/>
                <a:gd name="T39" fmla="*/ 15 h 102"/>
                <a:gd name="T40" fmla="*/ 12 w 76"/>
                <a:gd name="T41" fmla="*/ 12 h 102"/>
                <a:gd name="T42" fmla="*/ 12 w 76"/>
                <a:gd name="T43" fmla="*/ 8 h 102"/>
                <a:gd name="T44" fmla="*/ 8 w 76"/>
                <a:gd name="T45" fmla="*/ 8 h 102"/>
                <a:gd name="T46" fmla="*/ 4 w 76"/>
                <a:gd name="T47" fmla="*/ 8 h 102"/>
                <a:gd name="T48" fmla="*/ 27 w 76"/>
                <a:gd name="T49" fmla="*/ 45 h 102"/>
                <a:gd name="T50" fmla="*/ 27 w 76"/>
                <a:gd name="T51" fmla="*/ 57 h 102"/>
                <a:gd name="T52" fmla="*/ 34 w 76"/>
                <a:gd name="T53" fmla="*/ 64 h 102"/>
                <a:gd name="T54" fmla="*/ 42 w 76"/>
                <a:gd name="T55" fmla="*/ 68 h 102"/>
                <a:gd name="T56" fmla="*/ 57 w 76"/>
                <a:gd name="T57" fmla="*/ 60 h 102"/>
                <a:gd name="T58" fmla="*/ 61 w 76"/>
                <a:gd name="T59" fmla="*/ 42 h 102"/>
                <a:gd name="T60" fmla="*/ 53 w 76"/>
                <a:gd name="T61" fmla="*/ 19 h 102"/>
                <a:gd name="T62" fmla="*/ 42 w 76"/>
                <a:gd name="T63" fmla="*/ 12 h 102"/>
                <a:gd name="T64" fmla="*/ 34 w 76"/>
                <a:gd name="T65" fmla="*/ 12 h 102"/>
                <a:gd name="T66" fmla="*/ 27 w 76"/>
                <a:gd name="T67" fmla="*/ 23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2"/>
                <a:gd name="T104" fmla="*/ 76 w 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2">
                  <a:moveTo>
                    <a:pt x="4" y="8"/>
                  </a:moveTo>
                  <a:lnTo>
                    <a:pt x="23" y="0"/>
                  </a:lnTo>
                  <a:lnTo>
                    <a:pt x="27" y="0"/>
                  </a:lnTo>
                  <a:lnTo>
                    <a:pt x="27" y="15"/>
                  </a:lnTo>
                  <a:lnTo>
                    <a:pt x="31" y="8"/>
                  </a:lnTo>
                  <a:lnTo>
                    <a:pt x="38" y="4"/>
                  </a:lnTo>
                  <a:lnTo>
                    <a:pt x="42" y="0"/>
                  </a:lnTo>
                  <a:lnTo>
                    <a:pt x="49" y="0"/>
                  </a:lnTo>
                  <a:lnTo>
                    <a:pt x="57" y="4"/>
                  </a:lnTo>
                  <a:lnTo>
                    <a:pt x="64" y="8"/>
                  </a:lnTo>
                  <a:lnTo>
                    <a:pt x="72" y="19"/>
                  </a:lnTo>
                  <a:lnTo>
                    <a:pt x="76" y="34"/>
                  </a:lnTo>
                  <a:lnTo>
                    <a:pt x="72" y="45"/>
                  </a:lnTo>
                  <a:lnTo>
                    <a:pt x="68" y="53"/>
                  </a:lnTo>
                  <a:lnTo>
                    <a:pt x="64" y="60"/>
                  </a:lnTo>
                  <a:lnTo>
                    <a:pt x="53" y="68"/>
                  </a:lnTo>
                  <a:lnTo>
                    <a:pt x="42" y="72"/>
                  </a:lnTo>
                  <a:lnTo>
                    <a:pt x="38" y="72"/>
                  </a:lnTo>
                  <a:lnTo>
                    <a:pt x="34" y="68"/>
                  </a:lnTo>
                  <a:lnTo>
                    <a:pt x="31" y="68"/>
                  </a:lnTo>
                  <a:lnTo>
                    <a:pt x="27" y="64"/>
                  </a:lnTo>
                  <a:lnTo>
                    <a:pt x="27" y="87"/>
                  </a:lnTo>
                  <a:lnTo>
                    <a:pt x="27" y="94"/>
                  </a:lnTo>
                  <a:lnTo>
                    <a:pt x="27" y="98"/>
                  </a:lnTo>
                  <a:lnTo>
                    <a:pt x="31" y="98"/>
                  </a:lnTo>
                  <a:lnTo>
                    <a:pt x="34" y="102"/>
                  </a:lnTo>
                  <a:lnTo>
                    <a:pt x="38" y="102"/>
                  </a:lnTo>
                  <a:lnTo>
                    <a:pt x="0" y="102"/>
                  </a:lnTo>
                  <a:lnTo>
                    <a:pt x="4" y="102"/>
                  </a:lnTo>
                  <a:lnTo>
                    <a:pt x="8" y="102"/>
                  </a:lnTo>
                  <a:lnTo>
                    <a:pt x="12" y="98"/>
                  </a:lnTo>
                  <a:lnTo>
                    <a:pt x="15" y="94"/>
                  </a:lnTo>
                  <a:lnTo>
                    <a:pt x="15" y="87"/>
                  </a:lnTo>
                  <a:lnTo>
                    <a:pt x="15" y="23"/>
                  </a:lnTo>
                  <a:lnTo>
                    <a:pt x="15" y="15"/>
                  </a:lnTo>
                  <a:lnTo>
                    <a:pt x="15" y="12"/>
                  </a:lnTo>
                  <a:lnTo>
                    <a:pt x="12" y="12"/>
                  </a:lnTo>
                  <a:lnTo>
                    <a:pt x="12" y="8"/>
                  </a:lnTo>
                  <a:lnTo>
                    <a:pt x="8" y="8"/>
                  </a:lnTo>
                  <a:lnTo>
                    <a:pt x="4" y="12"/>
                  </a:lnTo>
                  <a:lnTo>
                    <a:pt x="4" y="8"/>
                  </a:lnTo>
                  <a:close/>
                  <a:moveTo>
                    <a:pt x="27" y="23"/>
                  </a:moveTo>
                  <a:lnTo>
                    <a:pt x="27" y="45"/>
                  </a:lnTo>
                  <a:lnTo>
                    <a:pt x="27" y="53"/>
                  </a:lnTo>
                  <a:lnTo>
                    <a:pt x="27" y="57"/>
                  </a:lnTo>
                  <a:lnTo>
                    <a:pt x="31" y="60"/>
                  </a:lnTo>
                  <a:lnTo>
                    <a:pt x="34" y="64"/>
                  </a:lnTo>
                  <a:lnTo>
                    <a:pt x="38" y="64"/>
                  </a:lnTo>
                  <a:lnTo>
                    <a:pt x="42" y="68"/>
                  </a:lnTo>
                  <a:lnTo>
                    <a:pt x="49" y="64"/>
                  </a:lnTo>
                  <a:lnTo>
                    <a:pt x="57" y="60"/>
                  </a:lnTo>
                  <a:lnTo>
                    <a:pt x="61" y="53"/>
                  </a:lnTo>
                  <a:lnTo>
                    <a:pt x="61" y="42"/>
                  </a:lnTo>
                  <a:lnTo>
                    <a:pt x="61" y="27"/>
                  </a:lnTo>
                  <a:lnTo>
                    <a:pt x="53" y="19"/>
                  </a:lnTo>
                  <a:lnTo>
                    <a:pt x="49" y="12"/>
                  </a:lnTo>
                  <a:lnTo>
                    <a:pt x="42" y="12"/>
                  </a:lnTo>
                  <a:lnTo>
                    <a:pt x="38" y="12"/>
                  </a:lnTo>
                  <a:lnTo>
                    <a:pt x="34" y="12"/>
                  </a:lnTo>
                  <a:lnTo>
                    <a:pt x="31" y="15"/>
                  </a:lnTo>
                  <a:lnTo>
                    <a:pt x="27" y="23"/>
                  </a:lnTo>
                  <a:close/>
                </a:path>
              </a:pathLst>
            </a:custGeom>
            <a:solidFill>
              <a:srgbClr val="000000"/>
            </a:solidFill>
            <a:ln w="0">
              <a:solidFill>
                <a:srgbClr val="000000"/>
              </a:solidFill>
              <a:round/>
              <a:headEnd/>
              <a:tailEnd/>
            </a:ln>
          </p:spPr>
          <p:txBody>
            <a:bodyPr/>
            <a:lstStyle/>
            <a:p>
              <a:endParaRPr lang="en-US"/>
            </a:p>
          </p:txBody>
        </p:sp>
        <p:sp>
          <p:nvSpPr>
            <p:cNvPr id="197" name="Freeform 35"/>
            <p:cNvSpPr>
              <a:spLocks noEditPoints="1"/>
            </p:cNvSpPr>
            <p:nvPr/>
          </p:nvSpPr>
          <p:spPr bwMode="auto">
            <a:xfrm>
              <a:off x="3084" y="1717"/>
              <a:ext cx="56" cy="72"/>
            </a:xfrm>
            <a:custGeom>
              <a:avLst/>
              <a:gdLst>
                <a:gd name="T0" fmla="*/ 11 w 56"/>
                <a:gd name="T1" fmla="*/ 27 h 72"/>
                <a:gd name="T2" fmla="*/ 11 w 56"/>
                <a:gd name="T3" fmla="*/ 42 h 72"/>
                <a:gd name="T4" fmla="*/ 19 w 56"/>
                <a:gd name="T5" fmla="*/ 49 h 72"/>
                <a:gd name="T6" fmla="*/ 26 w 56"/>
                <a:gd name="T7" fmla="*/ 57 h 72"/>
                <a:gd name="T8" fmla="*/ 34 w 56"/>
                <a:gd name="T9" fmla="*/ 60 h 72"/>
                <a:gd name="T10" fmla="*/ 41 w 56"/>
                <a:gd name="T11" fmla="*/ 57 h 72"/>
                <a:gd name="T12" fmla="*/ 45 w 56"/>
                <a:gd name="T13" fmla="*/ 57 h 72"/>
                <a:gd name="T14" fmla="*/ 53 w 56"/>
                <a:gd name="T15" fmla="*/ 49 h 72"/>
                <a:gd name="T16" fmla="*/ 56 w 56"/>
                <a:gd name="T17" fmla="*/ 42 h 72"/>
                <a:gd name="T18" fmla="*/ 56 w 56"/>
                <a:gd name="T19" fmla="*/ 45 h 72"/>
                <a:gd name="T20" fmla="*/ 53 w 56"/>
                <a:gd name="T21" fmla="*/ 53 h 72"/>
                <a:gd name="T22" fmla="*/ 49 w 56"/>
                <a:gd name="T23" fmla="*/ 64 h 72"/>
                <a:gd name="T24" fmla="*/ 38 w 56"/>
                <a:gd name="T25" fmla="*/ 68 h 72"/>
                <a:gd name="T26" fmla="*/ 30 w 56"/>
                <a:gd name="T27" fmla="*/ 72 h 72"/>
                <a:gd name="T28" fmla="*/ 19 w 56"/>
                <a:gd name="T29" fmla="*/ 68 h 72"/>
                <a:gd name="T30" fmla="*/ 8 w 56"/>
                <a:gd name="T31" fmla="*/ 60 h 72"/>
                <a:gd name="T32" fmla="*/ 4 w 56"/>
                <a:gd name="T33" fmla="*/ 49 h 72"/>
                <a:gd name="T34" fmla="*/ 0 w 56"/>
                <a:gd name="T35" fmla="*/ 38 h 72"/>
                <a:gd name="T36" fmla="*/ 0 w 56"/>
                <a:gd name="T37" fmla="*/ 27 h 72"/>
                <a:gd name="T38" fmla="*/ 4 w 56"/>
                <a:gd name="T39" fmla="*/ 19 h 72"/>
                <a:gd name="T40" fmla="*/ 8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38 w 56"/>
                <a:gd name="T63" fmla="*/ 15 h 72"/>
                <a:gd name="T64" fmla="*/ 38 w 56"/>
                <a:gd name="T65" fmla="*/ 12 h 72"/>
                <a:gd name="T66" fmla="*/ 34 w 56"/>
                <a:gd name="T67" fmla="*/ 8 h 72"/>
                <a:gd name="T68" fmla="*/ 30 w 56"/>
                <a:gd name="T69" fmla="*/ 8 h 72"/>
                <a:gd name="T70" fmla="*/ 26 w 56"/>
                <a:gd name="T71" fmla="*/ 4 h 72"/>
                <a:gd name="T72" fmla="*/ 23 w 56"/>
                <a:gd name="T73" fmla="*/ 8 h 72"/>
                <a:gd name="T74" fmla="*/ 15 w 56"/>
                <a:gd name="T75" fmla="*/ 12 h 72"/>
                <a:gd name="T76" fmla="*/ 11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1" y="42"/>
                  </a:lnTo>
                  <a:lnTo>
                    <a:pt x="19" y="49"/>
                  </a:lnTo>
                  <a:lnTo>
                    <a:pt x="26" y="57"/>
                  </a:lnTo>
                  <a:lnTo>
                    <a:pt x="34" y="60"/>
                  </a:lnTo>
                  <a:lnTo>
                    <a:pt x="41" y="57"/>
                  </a:lnTo>
                  <a:lnTo>
                    <a:pt x="45" y="57"/>
                  </a:lnTo>
                  <a:lnTo>
                    <a:pt x="53" y="49"/>
                  </a:lnTo>
                  <a:lnTo>
                    <a:pt x="56" y="42"/>
                  </a:lnTo>
                  <a:lnTo>
                    <a:pt x="56" y="45"/>
                  </a:lnTo>
                  <a:lnTo>
                    <a:pt x="53" y="53"/>
                  </a:lnTo>
                  <a:lnTo>
                    <a:pt x="49" y="64"/>
                  </a:lnTo>
                  <a:lnTo>
                    <a:pt x="38" y="68"/>
                  </a:lnTo>
                  <a:lnTo>
                    <a:pt x="30" y="72"/>
                  </a:lnTo>
                  <a:lnTo>
                    <a:pt x="19" y="68"/>
                  </a:lnTo>
                  <a:lnTo>
                    <a:pt x="8" y="60"/>
                  </a:lnTo>
                  <a:lnTo>
                    <a:pt x="4" y="49"/>
                  </a:lnTo>
                  <a:lnTo>
                    <a:pt x="0" y="38"/>
                  </a:lnTo>
                  <a:lnTo>
                    <a:pt x="0" y="27"/>
                  </a:lnTo>
                  <a:lnTo>
                    <a:pt x="4" y="19"/>
                  </a:lnTo>
                  <a:lnTo>
                    <a:pt x="8" y="12"/>
                  </a:lnTo>
                  <a:lnTo>
                    <a:pt x="19" y="4"/>
                  </a:lnTo>
                  <a:lnTo>
                    <a:pt x="30" y="0"/>
                  </a:lnTo>
                  <a:lnTo>
                    <a:pt x="41" y="4"/>
                  </a:lnTo>
                  <a:lnTo>
                    <a:pt x="49" y="8"/>
                  </a:lnTo>
                  <a:lnTo>
                    <a:pt x="56" y="15"/>
                  </a:lnTo>
                  <a:lnTo>
                    <a:pt x="56" y="27"/>
                  </a:lnTo>
                  <a:lnTo>
                    <a:pt x="11" y="27"/>
                  </a:lnTo>
                  <a:close/>
                  <a:moveTo>
                    <a:pt x="11" y="23"/>
                  </a:moveTo>
                  <a:lnTo>
                    <a:pt x="41" y="23"/>
                  </a:lnTo>
                  <a:lnTo>
                    <a:pt x="41" y="19"/>
                  </a:lnTo>
                  <a:lnTo>
                    <a:pt x="38" y="15"/>
                  </a:lnTo>
                  <a:lnTo>
                    <a:pt x="38" y="12"/>
                  </a:lnTo>
                  <a:lnTo>
                    <a:pt x="34" y="8"/>
                  </a:lnTo>
                  <a:lnTo>
                    <a:pt x="30" y="8"/>
                  </a:lnTo>
                  <a:lnTo>
                    <a:pt x="26" y="4"/>
                  </a:lnTo>
                  <a:lnTo>
                    <a:pt x="23" y="8"/>
                  </a:lnTo>
                  <a:lnTo>
                    <a:pt x="15" y="12"/>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198" name="Freeform 36"/>
            <p:cNvSpPr>
              <a:spLocks noEditPoints="1"/>
            </p:cNvSpPr>
            <p:nvPr/>
          </p:nvSpPr>
          <p:spPr bwMode="auto">
            <a:xfrm>
              <a:off x="3152" y="1684"/>
              <a:ext cx="67" cy="105"/>
            </a:xfrm>
            <a:custGeom>
              <a:avLst/>
              <a:gdLst>
                <a:gd name="T0" fmla="*/ 45 w 67"/>
                <a:gd name="T1" fmla="*/ 93 h 105"/>
                <a:gd name="T2" fmla="*/ 41 w 67"/>
                <a:gd name="T3" fmla="*/ 97 h 105"/>
                <a:gd name="T4" fmla="*/ 37 w 67"/>
                <a:gd name="T5" fmla="*/ 101 h 105"/>
                <a:gd name="T6" fmla="*/ 33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3 w 67"/>
                <a:gd name="T19" fmla="*/ 60 h 105"/>
                <a:gd name="T20" fmla="*/ 7 w 67"/>
                <a:gd name="T21" fmla="*/ 45 h 105"/>
                <a:gd name="T22" fmla="*/ 15 w 67"/>
                <a:gd name="T23" fmla="*/ 41 h 105"/>
                <a:gd name="T24" fmla="*/ 22 w 67"/>
                <a:gd name="T25" fmla="*/ 33 h 105"/>
                <a:gd name="T26" fmla="*/ 33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3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6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3" y="105"/>
                  </a:lnTo>
                  <a:lnTo>
                    <a:pt x="26" y="105"/>
                  </a:lnTo>
                  <a:lnTo>
                    <a:pt x="15" y="101"/>
                  </a:lnTo>
                  <a:lnTo>
                    <a:pt x="7" y="93"/>
                  </a:lnTo>
                  <a:lnTo>
                    <a:pt x="0" y="86"/>
                  </a:lnTo>
                  <a:lnTo>
                    <a:pt x="0" y="71"/>
                  </a:lnTo>
                  <a:lnTo>
                    <a:pt x="3" y="60"/>
                  </a:lnTo>
                  <a:lnTo>
                    <a:pt x="7" y="45"/>
                  </a:lnTo>
                  <a:lnTo>
                    <a:pt x="15" y="41"/>
                  </a:lnTo>
                  <a:lnTo>
                    <a:pt x="22" y="33"/>
                  </a:lnTo>
                  <a:lnTo>
                    <a:pt x="33"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6"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199" name="Freeform 37"/>
            <p:cNvSpPr>
              <a:spLocks/>
            </p:cNvSpPr>
            <p:nvPr/>
          </p:nvSpPr>
          <p:spPr bwMode="auto">
            <a:xfrm>
              <a:off x="3227" y="1684"/>
              <a:ext cx="37" cy="135"/>
            </a:xfrm>
            <a:custGeom>
              <a:avLst/>
              <a:gdLst>
                <a:gd name="T0" fmla="*/ 0 w 37"/>
                <a:gd name="T1" fmla="*/ 3 h 135"/>
                <a:gd name="T2" fmla="*/ 0 w 37"/>
                <a:gd name="T3" fmla="*/ 0 h 135"/>
                <a:gd name="T4" fmla="*/ 7 w 37"/>
                <a:gd name="T5" fmla="*/ 7 h 135"/>
                <a:gd name="T6" fmla="*/ 15 w 37"/>
                <a:gd name="T7" fmla="*/ 11 h 135"/>
                <a:gd name="T8" fmla="*/ 26 w 37"/>
                <a:gd name="T9" fmla="*/ 22 h 135"/>
                <a:gd name="T10" fmla="*/ 33 w 37"/>
                <a:gd name="T11" fmla="*/ 37 h 135"/>
                <a:gd name="T12" fmla="*/ 37 w 37"/>
                <a:gd name="T13" fmla="*/ 52 h 135"/>
                <a:gd name="T14" fmla="*/ 37 w 37"/>
                <a:gd name="T15" fmla="*/ 67 h 135"/>
                <a:gd name="T16" fmla="*/ 37 w 37"/>
                <a:gd name="T17" fmla="*/ 82 h 135"/>
                <a:gd name="T18" fmla="*/ 33 w 37"/>
                <a:gd name="T19" fmla="*/ 93 h 135"/>
                <a:gd name="T20" fmla="*/ 26 w 37"/>
                <a:gd name="T21" fmla="*/ 108 h 135"/>
                <a:gd name="T22" fmla="*/ 18 w 37"/>
                <a:gd name="T23" fmla="*/ 120 h 135"/>
                <a:gd name="T24" fmla="*/ 11 w 37"/>
                <a:gd name="T25" fmla="*/ 127 h 135"/>
                <a:gd name="T26" fmla="*/ 0 w 37"/>
                <a:gd name="T27" fmla="*/ 135 h 135"/>
                <a:gd name="T28" fmla="*/ 0 w 37"/>
                <a:gd name="T29" fmla="*/ 131 h 135"/>
                <a:gd name="T30" fmla="*/ 7 w 37"/>
                <a:gd name="T31" fmla="*/ 123 h 135"/>
                <a:gd name="T32" fmla="*/ 15 w 37"/>
                <a:gd name="T33" fmla="*/ 116 h 135"/>
                <a:gd name="T34" fmla="*/ 18 w 37"/>
                <a:gd name="T35" fmla="*/ 108 h 135"/>
                <a:gd name="T36" fmla="*/ 22 w 37"/>
                <a:gd name="T37" fmla="*/ 97 h 135"/>
                <a:gd name="T38" fmla="*/ 22 w 37"/>
                <a:gd name="T39" fmla="*/ 82 h 135"/>
                <a:gd name="T40" fmla="*/ 26 w 37"/>
                <a:gd name="T41" fmla="*/ 67 h 135"/>
                <a:gd name="T42" fmla="*/ 22 w 37"/>
                <a:gd name="T43" fmla="*/ 52 h 135"/>
                <a:gd name="T44" fmla="*/ 22 w 37"/>
                <a:gd name="T45" fmla="*/ 41 h 135"/>
                <a:gd name="T46" fmla="*/ 18 w 37"/>
                <a:gd name="T47" fmla="*/ 33 h 135"/>
                <a:gd name="T48" fmla="*/ 18 w 37"/>
                <a:gd name="T49" fmla="*/ 26 h 135"/>
                <a:gd name="T50" fmla="*/ 15 w 37"/>
                <a:gd name="T51" fmla="*/ 18 h 135"/>
                <a:gd name="T52" fmla="*/ 11 w 37"/>
                <a:gd name="T53" fmla="*/ 15 h 135"/>
                <a:gd name="T54" fmla="*/ 3 w 37"/>
                <a:gd name="T55" fmla="*/ 7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5" y="11"/>
                  </a:lnTo>
                  <a:lnTo>
                    <a:pt x="26" y="22"/>
                  </a:lnTo>
                  <a:lnTo>
                    <a:pt x="33" y="37"/>
                  </a:lnTo>
                  <a:lnTo>
                    <a:pt x="37" y="52"/>
                  </a:lnTo>
                  <a:lnTo>
                    <a:pt x="37" y="67"/>
                  </a:lnTo>
                  <a:lnTo>
                    <a:pt x="37" y="82"/>
                  </a:lnTo>
                  <a:lnTo>
                    <a:pt x="33" y="93"/>
                  </a:lnTo>
                  <a:lnTo>
                    <a:pt x="26" y="108"/>
                  </a:lnTo>
                  <a:lnTo>
                    <a:pt x="18" y="120"/>
                  </a:lnTo>
                  <a:lnTo>
                    <a:pt x="11" y="127"/>
                  </a:lnTo>
                  <a:lnTo>
                    <a:pt x="0" y="135"/>
                  </a:lnTo>
                  <a:lnTo>
                    <a:pt x="0" y="131"/>
                  </a:lnTo>
                  <a:lnTo>
                    <a:pt x="7" y="123"/>
                  </a:lnTo>
                  <a:lnTo>
                    <a:pt x="15" y="116"/>
                  </a:lnTo>
                  <a:lnTo>
                    <a:pt x="18" y="108"/>
                  </a:lnTo>
                  <a:lnTo>
                    <a:pt x="22" y="97"/>
                  </a:lnTo>
                  <a:lnTo>
                    <a:pt x="22" y="82"/>
                  </a:lnTo>
                  <a:lnTo>
                    <a:pt x="26" y="67"/>
                  </a:lnTo>
                  <a:lnTo>
                    <a:pt x="22" y="52"/>
                  </a:lnTo>
                  <a:lnTo>
                    <a:pt x="22" y="41"/>
                  </a:lnTo>
                  <a:lnTo>
                    <a:pt x="18" y="33"/>
                  </a:lnTo>
                  <a:lnTo>
                    <a:pt x="18" y="26"/>
                  </a:lnTo>
                  <a:lnTo>
                    <a:pt x="15" y="18"/>
                  </a:lnTo>
                  <a:lnTo>
                    <a:pt x="11" y="15"/>
                  </a:lnTo>
                  <a:lnTo>
                    <a:pt x="3" y="7"/>
                  </a:lnTo>
                  <a:lnTo>
                    <a:pt x="0" y="3"/>
                  </a:lnTo>
                  <a:close/>
                </a:path>
              </a:pathLst>
            </a:custGeom>
            <a:solidFill>
              <a:srgbClr val="000000"/>
            </a:solidFill>
            <a:ln w="0">
              <a:solidFill>
                <a:srgbClr val="000000"/>
              </a:solidFill>
              <a:round/>
              <a:headEnd/>
              <a:tailEnd/>
            </a:ln>
          </p:spPr>
          <p:txBody>
            <a:bodyPr/>
            <a:lstStyle/>
            <a:p>
              <a:endParaRPr lang="en-US"/>
            </a:p>
          </p:txBody>
        </p:sp>
        <p:sp>
          <p:nvSpPr>
            <p:cNvPr id="200" name="Freeform 38"/>
            <p:cNvSpPr>
              <a:spLocks/>
            </p:cNvSpPr>
            <p:nvPr/>
          </p:nvSpPr>
          <p:spPr bwMode="auto">
            <a:xfrm>
              <a:off x="567" y="2048"/>
              <a:ext cx="109" cy="101"/>
            </a:xfrm>
            <a:custGeom>
              <a:avLst/>
              <a:gdLst>
                <a:gd name="T0" fmla="*/ 0 w 109"/>
                <a:gd name="T1" fmla="*/ 0 h 101"/>
                <a:gd name="T2" fmla="*/ 26 w 109"/>
                <a:gd name="T3" fmla="*/ 0 h 101"/>
                <a:gd name="T4" fmla="*/ 90 w 109"/>
                <a:gd name="T5" fmla="*/ 75 h 101"/>
                <a:gd name="T6" fmla="*/ 90 w 109"/>
                <a:gd name="T7" fmla="*/ 15 h 101"/>
                <a:gd name="T8" fmla="*/ 90 w 109"/>
                <a:gd name="T9" fmla="*/ 7 h 101"/>
                <a:gd name="T10" fmla="*/ 86 w 109"/>
                <a:gd name="T11" fmla="*/ 3 h 101"/>
                <a:gd name="T12" fmla="*/ 82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1 w 109"/>
                <a:gd name="T27" fmla="*/ 0 h 101"/>
                <a:gd name="T28" fmla="*/ 97 w 109"/>
                <a:gd name="T29" fmla="*/ 3 h 101"/>
                <a:gd name="T30" fmla="*/ 94 w 109"/>
                <a:gd name="T31" fmla="*/ 7 h 101"/>
                <a:gd name="T32" fmla="*/ 94 w 109"/>
                <a:gd name="T33" fmla="*/ 15 h 101"/>
                <a:gd name="T34" fmla="*/ 94 w 109"/>
                <a:gd name="T35" fmla="*/ 101 h 101"/>
                <a:gd name="T36" fmla="*/ 94 w 109"/>
                <a:gd name="T37" fmla="*/ 101 h 101"/>
                <a:gd name="T38" fmla="*/ 26 w 109"/>
                <a:gd name="T39" fmla="*/ 22 h 101"/>
                <a:gd name="T40" fmla="*/ 26 w 109"/>
                <a:gd name="T41" fmla="*/ 82 h 101"/>
                <a:gd name="T42" fmla="*/ 26 w 109"/>
                <a:gd name="T43" fmla="*/ 90 h 101"/>
                <a:gd name="T44" fmla="*/ 30 w 109"/>
                <a:gd name="T45" fmla="*/ 93 h 101"/>
                <a:gd name="T46" fmla="*/ 30 w 109"/>
                <a:gd name="T47" fmla="*/ 97 h 101"/>
                <a:gd name="T48" fmla="*/ 37 w 109"/>
                <a:gd name="T49" fmla="*/ 97 h 101"/>
                <a:gd name="T50" fmla="*/ 41 w 109"/>
                <a:gd name="T51" fmla="*/ 97 h 101"/>
                <a:gd name="T52" fmla="*/ 41 w 109"/>
                <a:gd name="T53" fmla="*/ 97 h 101"/>
                <a:gd name="T54" fmla="*/ 7 w 109"/>
                <a:gd name="T55" fmla="*/ 97 h 101"/>
                <a:gd name="T56" fmla="*/ 7 w 109"/>
                <a:gd name="T57" fmla="*/ 97 h 101"/>
                <a:gd name="T58" fmla="*/ 11 w 109"/>
                <a:gd name="T59" fmla="*/ 97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7 h 101"/>
                <a:gd name="T72" fmla="*/ 15 w 109"/>
                <a:gd name="T73" fmla="*/ 7 h 101"/>
                <a:gd name="T74" fmla="*/ 11 w 109"/>
                <a:gd name="T75" fmla="*/ 3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5"/>
                  </a:lnTo>
                  <a:lnTo>
                    <a:pt x="90" y="15"/>
                  </a:lnTo>
                  <a:lnTo>
                    <a:pt x="90" y="7"/>
                  </a:lnTo>
                  <a:lnTo>
                    <a:pt x="86" y="3"/>
                  </a:lnTo>
                  <a:lnTo>
                    <a:pt x="82" y="0"/>
                  </a:lnTo>
                  <a:lnTo>
                    <a:pt x="79" y="0"/>
                  </a:lnTo>
                  <a:lnTo>
                    <a:pt x="75" y="0"/>
                  </a:lnTo>
                  <a:lnTo>
                    <a:pt x="109" y="0"/>
                  </a:lnTo>
                  <a:lnTo>
                    <a:pt x="105" y="0"/>
                  </a:lnTo>
                  <a:lnTo>
                    <a:pt x="101" y="0"/>
                  </a:lnTo>
                  <a:lnTo>
                    <a:pt x="97" y="3"/>
                  </a:lnTo>
                  <a:lnTo>
                    <a:pt x="94" y="7"/>
                  </a:lnTo>
                  <a:lnTo>
                    <a:pt x="94" y="15"/>
                  </a:lnTo>
                  <a:lnTo>
                    <a:pt x="94" y="101"/>
                  </a:lnTo>
                  <a:lnTo>
                    <a:pt x="26" y="22"/>
                  </a:lnTo>
                  <a:lnTo>
                    <a:pt x="26" y="82"/>
                  </a:lnTo>
                  <a:lnTo>
                    <a:pt x="26" y="90"/>
                  </a:lnTo>
                  <a:lnTo>
                    <a:pt x="30" y="93"/>
                  </a:lnTo>
                  <a:lnTo>
                    <a:pt x="30" y="97"/>
                  </a:lnTo>
                  <a:lnTo>
                    <a:pt x="37" y="97"/>
                  </a:lnTo>
                  <a:lnTo>
                    <a:pt x="41" y="97"/>
                  </a:lnTo>
                  <a:lnTo>
                    <a:pt x="7" y="97"/>
                  </a:lnTo>
                  <a:lnTo>
                    <a:pt x="11" y="97"/>
                  </a:lnTo>
                  <a:lnTo>
                    <a:pt x="15" y="97"/>
                  </a:lnTo>
                  <a:lnTo>
                    <a:pt x="19" y="93"/>
                  </a:lnTo>
                  <a:lnTo>
                    <a:pt x="19" y="90"/>
                  </a:lnTo>
                  <a:lnTo>
                    <a:pt x="19" y="82"/>
                  </a:lnTo>
                  <a:lnTo>
                    <a:pt x="19" y="15"/>
                  </a:lnTo>
                  <a:lnTo>
                    <a:pt x="15" y="7"/>
                  </a:lnTo>
                  <a:lnTo>
                    <a:pt x="11" y="3"/>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01" name="Freeform 39"/>
            <p:cNvSpPr>
              <a:spLocks/>
            </p:cNvSpPr>
            <p:nvPr/>
          </p:nvSpPr>
          <p:spPr bwMode="auto">
            <a:xfrm>
              <a:off x="676"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97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97"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02" name="Freeform 40"/>
            <p:cNvSpPr>
              <a:spLocks/>
            </p:cNvSpPr>
            <p:nvPr/>
          </p:nvSpPr>
          <p:spPr bwMode="auto">
            <a:xfrm>
              <a:off x="796" y="2044"/>
              <a:ext cx="63" cy="105"/>
            </a:xfrm>
            <a:custGeom>
              <a:avLst/>
              <a:gdLst>
                <a:gd name="T0" fmla="*/ 60 w 63"/>
                <a:gd name="T1" fmla="*/ 37 h 105"/>
                <a:gd name="T2" fmla="*/ 56 w 63"/>
                <a:gd name="T3" fmla="*/ 26 h 105"/>
                <a:gd name="T4" fmla="*/ 48 w 63"/>
                <a:gd name="T5" fmla="*/ 15 h 105"/>
                <a:gd name="T6" fmla="*/ 37 w 63"/>
                <a:gd name="T7" fmla="*/ 7 h 105"/>
                <a:gd name="T8" fmla="*/ 22 w 63"/>
                <a:gd name="T9" fmla="*/ 7 h 105"/>
                <a:gd name="T10" fmla="*/ 11 w 63"/>
                <a:gd name="T11" fmla="*/ 15 h 105"/>
                <a:gd name="T12" fmla="*/ 11 w 63"/>
                <a:gd name="T13" fmla="*/ 26 h 105"/>
                <a:gd name="T14" fmla="*/ 18 w 63"/>
                <a:gd name="T15" fmla="*/ 34 h 105"/>
                <a:gd name="T16" fmla="*/ 37 w 63"/>
                <a:gd name="T17" fmla="*/ 45 h 105"/>
                <a:gd name="T18" fmla="*/ 56 w 63"/>
                <a:gd name="T19" fmla="*/ 56 h 105"/>
                <a:gd name="T20" fmla="*/ 63 w 63"/>
                <a:gd name="T21" fmla="*/ 67 h 105"/>
                <a:gd name="T22" fmla="*/ 63 w 63"/>
                <a:gd name="T23" fmla="*/ 79 h 105"/>
                <a:gd name="T24" fmla="*/ 56 w 63"/>
                <a:gd name="T25" fmla="*/ 97 h 105"/>
                <a:gd name="T26" fmla="*/ 33 w 63"/>
                <a:gd name="T27" fmla="*/ 105 h 105"/>
                <a:gd name="T28" fmla="*/ 26 w 63"/>
                <a:gd name="T29" fmla="*/ 105 h 105"/>
                <a:gd name="T30" fmla="*/ 15 w 63"/>
                <a:gd name="T31" fmla="*/ 101 h 105"/>
                <a:gd name="T32" fmla="*/ 7 w 63"/>
                <a:gd name="T33" fmla="*/ 97 h 105"/>
                <a:gd name="T34" fmla="*/ 3 w 63"/>
                <a:gd name="T35" fmla="*/ 101 h 105"/>
                <a:gd name="T36" fmla="*/ 3 w 63"/>
                <a:gd name="T37" fmla="*/ 105 h 105"/>
                <a:gd name="T38" fmla="*/ 0 w 63"/>
                <a:gd name="T39" fmla="*/ 71 h 105"/>
                <a:gd name="T40" fmla="*/ 3 w 63"/>
                <a:gd name="T41" fmla="*/ 79 h 105"/>
                <a:gd name="T42" fmla="*/ 11 w 63"/>
                <a:gd name="T43" fmla="*/ 94 h 105"/>
                <a:gd name="T44" fmla="*/ 26 w 63"/>
                <a:gd name="T45" fmla="*/ 97 h 105"/>
                <a:gd name="T46" fmla="*/ 41 w 63"/>
                <a:gd name="T47" fmla="*/ 97 h 105"/>
                <a:gd name="T48" fmla="*/ 52 w 63"/>
                <a:gd name="T49" fmla="*/ 90 h 105"/>
                <a:gd name="T50" fmla="*/ 52 w 63"/>
                <a:gd name="T51" fmla="*/ 79 h 105"/>
                <a:gd name="T52" fmla="*/ 48 w 63"/>
                <a:gd name="T53" fmla="*/ 71 h 105"/>
                <a:gd name="T54" fmla="*/ 37 w 63"/>
                <a:gd name="T55" fmla="*/ 67 h 105"/>
                <a:gd name="T56" fmla="*/ 18 w 63"/>
                <a:gd name="T57" fmla="*/ 52 h 105"/>
                <a:gd name="T58" fmla="*/ 3 w 63"/>
                <a:gd name="T59" fmla="*/ 45 h 105"/>
                <a:gd name="T60" fmla="*/ 0 w 63"/>
                <a:gd name="T61" fmla="*/ 34 h 105"/>
                <a:gd name="T62" fmla="*/ 0 w 63"/>
                <a:gd name="T63" fmla="*/ 19 h 105"/>
                <a:gd name="T64" fmla="*/ 18 w 63"/>
                <a:gd name="T65" fmla="*/ 4 h 105"/>
                <a:gd name="T66" fmla="*/ 37 w 63"/>
                <a:gd name="T67" fmla="*/ 4 h 105"/>
                <a:gd name="T68" fmla="*/ 48 w 63"/>
                <a:gd name="T69" fmla="*/ 7 h 105"/>
                <a:gd name="T70" fmla="*/ 52 w 63"/>
                <a:gd name="T71" fmla="*/ 7 h 105"/>
                <a:gd name="T72" fmla="*/ 56 w 63"/>
                <a:gd name="T73" fmla="*/ 4 h 105"/>
                <a:gd name="T74" fmla="*/ 60 w 63"/>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05"/>
                <a:gd name="T116" fmla="*/ 63 w 6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05">
                  <a:moveTo>
                    <a:pt x="60" y="0"/>
                  </a:moveTo>
                  <a:lnTo>
                    <a:pt x="60" y="37"/>
                  </a:lnTo>
                  <a:lnTo>
                    <a:pt x="56" y="37"/>
                  </a:lnTo>
                  <a:lnTo>
                    <a:pt x="56" y="26"/>
                  </a:lnTo>
                  <a:lnTo>
                    <a:pt x="52" y="19"/>
                  </a:lnTo>
                  <a:lnTo>
                    <a:pt x="48" y="15"/>
                  </a:lnTo>
                  <a:lnTo>
                    <a:pt x="41" y="11"/>
                  </a:lnTo>
                  <a:lnTo>
                    <a:pt x="37" y="7"/>
                  </a:lnTo>
                  <a:lnTo>
                    <a:pt x="30" y="7"/>
                  </a:lnTo>
                  <a:lnTo>
                    <a:pt x="22" y="7"/>
                  </a:lnTo>
                  <a:lnTo>
                    <a:pt x="15" y="11"/>
                  </a:lnTo>
                  <a:lnTo>
                    <a:pt x="11" y="15"/>
                  </a:lnTo>
                  <a:lnTo>
                    <a:pt x="11" y="22"/>
                  </a:lnTo>
                  <a:lnTo>
                    <a:pt x="11" y="26"/>
                  </a:lnTo>
                  <a:lnTo>
                    <a:pt x="15" y="30"/>
                  </a:lnTo>
                  <a:lnTo>
                    <a:pt x="18" y="34"/>
                  </a:lnTo>
                  <a:lnTo>
                    <a:pt x="26" y="37"/>
                  </a:lnTo>
                  <a:lnTo>
                    <a:pt x="37" y="45"/>
                  </a:lnTo>
                  <a:lnTo>
                    <a:pt x="48" y="52"/>
                  </a:lnTo>
                  <a:lnTo>
                    <a:pt x="56" y="56"/>
                  </a:lnTo>
                  <a:lnTo>
                    <a:pt x="60" y="60"/>
                  </a:lnTo>
                  <a:lnTo>
                    <a:pt x="63" y="67"/>
                  </a:lnTo>
                  <a:lnTo>
                    <a:pt x="63" y="71"/>
                  </a:lnTo>
                  <a:lnTo>
                    <a:pt x="63" y="79"/>
                  </a:lnTo>
                  <a:lnTo>
                    <a:pt x="63" y="86"/>
                  </a:lnTo>
                  <a:lnTo>
                    <a:pt x="56" y="97"/>
                  </a:lnTo>
                  <a:lnTo>
                    <a:pt x="45" y="101"/>
                  </a:lnTo>
                  <a:lnTo>
                    <a:pt x="33" y="105"/>
                  </a:lnTo>
                  <a:lnTo>
                    <a:pt x="30" y="105"/>
                  </a:lnTo>
                  <a:lnTo>
                    <a:pt x="26" y="105"/>
                  </a:lnTo>
                  <a:lnTo>
                    <a:pt x="22" y="101"/>
                  </a:lnTo>
                  <a:lnTo>
                    <a:pt x="15" y="101"/>
                  </a:lnTo>
                  <a:lnTo>
                    <a:pt x="11" y="97"/>
                  </a:lnTo>
                  <a:lnTo>
                    <a:pt x="7" y="97"/>
                  </a:lnTo>
                  <a:lnTo>
                    <a:pt x="3" y="97"/>
                  </a:lnTo>
                  <a:lnTo>
                    <a:pt x="3" y="101"/>
                  </a:lnTo>
                  <a:lnTo>
                    <a:pt x="3" y="105"/>
                  </a:lnTo>
                  <a:lnTo>
                    <a:pt x="0" y="105"/>
                  </a:lnTo>
                  <a:lnTo>
                    <a:pt x="0" y="71"/>
                  </a:lnTo>
                  <a:lnTo>
                    <a:pt x="3" y="71"/>
                  </a:lnTo>
                  <a:lnTo>
                    <a:pt x="3" y="79"/>
                  </a:lnTo>
                  <a:lnTo>
                    <a:pt x="7" y="86"/>
                  </a:lnTo>
                  <a:lnTo>
                    <a:pt x="11" y="94"/>
                  </a:lnTo>
                  <a:lnTo>
                    <a:pt x="18" y="97"/>
                  </a:lnTo>
                  <a:lnTo>
                    <a:pt x="26" y="97"/>
                  </a:lnTo>
                  <a:lnTo>
                    <a:pt x="33" y="101"/>
                  </a:lnTo>
                  <a:lnTo>
                    <a:pt x="41" y="97"/>
                  </a:lnTo>
                  <a:lnTo>
                    <a:pt x="45" y="94"/>
                  </a:lnTo>
                  <a:lnTo>
                    <a:pt x="52" y="90"/>
                  </a:lnTo>
                  <a:lnTo>
                    <a:pt x="52" y="82"/>
                  </a:lnTo>
                  <a:lnTo>
                    <a:pt x="52" y="79"/>
                  </a:lnTo>
                  <a:lnTo>
                    <a:pt x="48" y="75"/>
                  </a:lnTo>
                  <a:lnTo>
                    <a:pt x="48" y="71"/>
                  </a:lnTo>
                  <a:lnTo>
                    <a:pt x="45" y="67"/>
                  </a:lnTo>
                  <a:lnTo>
                    <a:pt x="37" y="67"/>
                  </a:lnTo>
                  <a:lnTo>
                    <a:pt x="30" y="60"/>
                  </a:lnTo>
                  <a:lnTo>
                    <a:pt x="18" y="52"/>
                  </a:lnTo>
                  <a:lnTo>
                    <a:pt x="11" y="49"/>
                  </a:lnTo>
                  <a:lnTo>
                    <a:pt x="3" y="45"/>
                  </a:lnTo>
                  <a:lnTo>
                    <a:pt x="3" y="37"/>
                  </a:lnTo>
                  <a:lnTo>
                    <a:pt x="0" y="34"/>
                  </a:lnTo>
                  <a:lnTo>
                    <a:pt x="0" y="26"/>
                  </a:lnTo>
                  <a:lnTo>
                    <a:pt x="0" y="19"/>
                  </a:lnTo>
                  <a:lnTo>
                    <a:pt x="7" y="7"/>
                  </a:lnTo>
                  <a:lnTo>
                    <a:pt x="18" y="4"/>
                  </a:lnTo>
                  <a:lnTo>
                    <a:pt x="30" y="0"/>
                  </a:lnTo>
                  <a:lnTo>
                    <a:pt x="37" y="4"/>
                  </a:lnTo>
                  <a:lnTo>
                    <a:pt x="45" y="4"/>
                  </a:lnTo>
                  <a:lnTo>
                    <a:pt x="48" y="7"/>
                  </a:lnTo>
                  <a:lnTo>
                    <a:pt x="52" y="7"/>
                  </a:lnTo>
                  <a:lnTo>
                    <a:pt x="56" y="7"/>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203" name="Freeform 41"/>
            <p:cNvSpPr>
              <a:spLocks/>
            </p:cNvSpPr>
            <p:nvPr/>
          </p:nvSpPr>
          <p:spPr bwMode="auto">
            <a:xfrm>
              <a:off x="874"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19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19"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04" name="Freeform 42"/>
            <p:cNvSpPr>
              <a:spLocks/>
            </p:cNvSpPr>
            <p:nvPr/>
          </p:nvSpPr>
          <p:spPr bwMode="auto">
            <a:xfrm>
              <a:off x="919" y="2081"/>
              <a:ext cx="109" cy="68"/>
            </a:xfrm>
            <a:custGeom>
              <a:avLst/>
              <a:gdLst>
                <a:gd name="T0" fmla="*/ 0 w 109"/>
                <a:gd name="T1" fmla="*/ 0 h 68"/>
                <a:gd name="T2" fmla="*/ 27 w 109"/>
                <a:gd name="T3" fmla="*/ 0 h 68"/>
                <a:gd name="T4" fmla="*/ 27 w 109"/>
                <a:gd name="T5" fmla="*/ 0 h 68"/>
                <a:gd name="T6" fmla="*/ 27 w 109"/>
                <a:gd name="T7" fmla="*/ 0 h 68"/>
                <a:gd name="T8" fmla="*/ 23 w 109"/>
                <a:gd name="T9" fmla="*/ 0 h 68"/>
                <a:gd name="T10" fmla="*/ 23 w 109"/>
                <a:gd name="T11" fmla="*/ 4 h 68"/>
                <a:gd name="T12" fmla="*/ 23 w 109"/>
                <a:gd name="T13" fmla="*/ 4 h 68"/>
                <a:gd name="T14" fmla="*/ 23 w 109"/>
                <a:gd name="T15" fmla="*/ 8 h 68"/>
                <a:gd name="T16" fmla="*/ 23 w 109"/>
                <a:gd name="T17" fmla="*/ 12 h 68"/>
                <a:gd name="T18" fmla="*/ 38 w 109"/>
                <a:gd name="T19" fmla="*/ 49 h 68"/>
                <a:gd name="T20" fmla="*/ 53 w 109"/>
                <a:gd name="T21" fmla="*/ 15 h 68"/>
                <a:gd name="T22" fmla="*/ 49 w 109"/>
                <a:gd name="T23" fmla="*/ 8 h 68"/>
                <a:gd name="T24" fmla="*/ 45 w 109"/>
                <a:gd name="T25" fmla="*/ 4 h 68"/>
                <a:gd name="T26" fmla="*/ 45 w 109"/>
                <a:gd name="T27" fmla="*/ 0 h 68"/>
                <a:gd name="T28" fmla="*/ 42 w 109"/>
                <a:gd name="T29" fmla="*/ 0 h 68"/>
                <a:gd name="T30" fmla="*/ 38 w 109"/>
                <a:gd name="T31" fmla="*/ 0 h 68"/>
                <a:gd name="T32" fmla="*/ 38 w 109"/>
                <a:gd name="T33" fmla="*/ 0 h 68"/>
                <a:gd name="T34" fmla="*/ 68 w 109"/>
                <a:gd name="T35" fmla="*/ 0 h 68"/>
                <a:gd name="T36" fmla="*/ 68 w 109"/>
                <a:gd name="T37" fmla="*/ 0 h 68"/>
                <a:gd name="T38" fmla="*/ 64 w 109"/>
                <a:gd name="T39" fmla="*/ 0 h 68"/>
                <a:gd name="T40" fmla="*/ 64 w 109"/>
                <a:gd name="T41" fmla="*/ 4 h 68"/>
                <a:gd name="T42" fmla="*/ 60 w 109"/>
                <a:gd name="T43" fmla="*/ 4 h 68"/>
                <a:gd name="T44" fmla="*/ 60 w 109"/>
                <a:gd name="T45" fmla="*/ 8 h 68"/>
                <a:gd name="T46" fmla="*/ 60 w 109"/>
                <a:gd name="T47" fmla="*/ 8 h 68"/>
                <a:gd name="T48" fmla="*/ 64 w 109"/>
                <a:gd name="T49" fmla="*/ 12 h 68"/>
                <a:gd name="T50" fmla="*/ 79 w 109"/>
                <a:gd name="T51" fmla="*/ 49 h 68"/>
                <a:gd name="T52" fmla="*/ 94 w 109"/>
                <a:gd name="T53" fmla="*/ 12 h 68"/>
                <a:gd name="T54" fmla="*/ 94 w 109"/>
                <a:gd name="T55" fmla="*/ 8 h 68"/>
                <a:gd name="T56" fmla="*/ 98 w 109"/>
                <a:gd name="T57" fmla="*/ 4 h 68"/>
                <a:gd name="T58" fmla="*/ 94 w 109"/>
                <a:gd name="T59" fmla="*/ 4 h 68"/>
                <a:gd name="T60" fmla="*/ 94 w 109"/>
                <a:gd name="T61" fmla="*/ 0 h 68"/>
                <a:gd name="T62" fmla="*/ 90 w 109"/>
                <a:gd name="T63" fmla="*/ 0 h 68"/>
                <a:gd name="T64" fmla="*/ 87 w 109"/>
                <a:gd name="T65" fmla="*/ 0 h 68"/>
                <a:gd name="T66" fmla="*/ 87 w 109"/>
                <a:gd name="T67" fmla="*/ 0 h 68"/>
                <a:gd name="T68" fmla="*/ 109 w 109"/>
                <a:gd name="T69" fmla="*/ 0 h 68"/>
                <a:gd name="T70" fmla="*/ 109 w 109"/>
                <a:gd name="T71" fmla="*/ 0 h 68"/>
                <a:gd name="T72" fmla="*/ 102 w 109"/>
                <a:gd name="T73" fmla="*/ 4 h 68"/>
                <a:gd name="T74" fmla="*/ 98 w 109"/>
                <a:gd name="T75" fmla="*/ 12 h 68"/>
                <a:gd name="T76" fmla="*/ 79 w 109"/>
                <a:gd name="T77" fmla="*/ 68 h 68"/>
                <a:gd name="T78" fmla="*/ 75 w 109"/>
                <a:gd name="T79" fmla="*/ 68 h 68"/>
                <a:gd name="T80" fmla="*/ 57 w 109"/>
                <a:gd name="T81" fmla="*/ 23 h 68"/>
                <a:gd name="T82" fmla="*/ 34 w 109"/>
                <a:gd name="T83" fmla="*/ 68 h 68"/>
                <a:gd name="T84" fmla="*/ 30 w 109"/>
                <a:gd name="T85" fmla="*/ 68 h 68"/>
                <a:gd name="T86" fmla="*/ 12 w 109"/>
                <a:gd name="T87" fmla="*/ 12 h 68"/>
                <a:gd name="T88" fmla="*/ 8 w 109"/>
                <a:gd name="T89" fmla="*/ 8 h 68"/>
                <a:gd name="T90" fmla="*/ 4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27" y="0"/>
                  </a:lnTo>
                  <a:lnTo>
                    <a:pt x="23" y="0"/>
                  </a:lnTo>
                  <a:lnTo>
                    <a:pt x="23" y="4"/>
                  </a:lnTo>
                  <a:lnTo>
                    <a:pt x="23" y="8"/>
                  </a:lnTo>
                  <a:lnTo>
                    <a:pt x="23" y="12"/>
                  </a:lnTo>
                  <a:lnTo>
                    <a:pt x="38" y="49"/>
                  </a:lnTo>
                  <a:lnTo>
                    <a:pt x="53" y="15"/>
                  </a:lnTo>
                  <a:lnTo>
                    <a:pt x="49" y="8"/>
                  </a:lnTo>
                  <a:lnTo>
                    <a:pt x="45" y="4"/>
                  </a:lnTo>
                  <a:lnTo>
                    <a:pt x="45" y="0"/>
                  </a:lnTo>
                  <a:lnTo>
                    <a:pt x="42" y="0"/>
                  </a:lnTo>
                  <a:lnTo>
                    <a:pt x="38" y="0"/>
                  </a:lnTo>
                  <a:lnTo>
                    <a:pt x="68" y="0"/>
                  </a:lnTo>
                  <a:lnTo>
                    <a:pt x="64" y="0"/>
                  </a:lnTo>
                  <a:lnTo>
                    <a:pt x="64" y="4"/>
                  </a:lnTo>
                  <a:lnTo>
                    <a:pt x="60" y="4"/>
                  </a:lnTo>
                  <a:lnTo>
                    <a:pt x="60" y="8"/>
                  </a:lnTo>
                  <a:lnTo>
                    <a:pt x="64" y="12"/>
                  </a:lnTo>
                  <a:lnTo>
                    <a:pt x="79" y="49"/>
                  </a:lnTo>
                  <a:lnTo>
                    <a:pt x="94" y="12"/>
                  </a:lnTo>
                  <a:lnTo>
                    <a:pt x="94" y="8"/>
                  </a:lnTo>
                  <a:lnTo>
                    <a:pt x="98" y="4"/>
                  </a:lnTo>
                  <a:lnTo>
                    <a:pt x="94" y="4"/>
                  </a:lnTo>
                  <a:lnTo>
                    <a:pt x="94" y="0"/>
                  </a:lnTo>
                  <a:lnTo>
                    <a:pt x="90" y="0"/>
                  </a:lnTo>
                  <a:lnTo>
                    <a:pt x="87" y="0"/>
                  </a:lnTo>
                  <a:lnTo>
                    <a:pt x="109" y="0"/>
                  </a:lnTo>
                  <a:lnTo>
                    <a:pt x="102" y="4"/>
                  </a:lnTo>
                  <a:lnTo>
                    <a:pt x="98" y="12"/>
                  </a:lnTo>
                  <a:lnTo>
                    <a:pt x="79" y="68"/>
                  </a:lnTo>
                  <a:lnTo>
                    <a:pt x="75" y="68"/>
                  </a:lnTo>
                  <a:lnTo>
                    <a:pt x="57" y="23"/>
                  </a:lnTo>
                  <a:lnTo>
                    <a:pt x="34" y="68"/>
                  </a:lnTo>
                  <a:lnTo>
                    <a:pt x="30" y="68"/>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05" name="Freeform 43"/>
            <p:cNvSpPr>
              <a:spLocks noEditPoints="1"/>
            </p:cNvSpPr>
            <p:nvPr/>
          </p:nvSpPr>
          <p:spPr bwMode="auto">
            <a:xfrm>
              <a:off x="1028" y="2078"/>
              <a:ext cx="64" cy="71"/>
            </a:xfrm>
            <a:custGeom>
              <a:avLst/>
              <a:gdLst>
                <a:gd name="T0" fmla="*/ 34 w 64"/>
                <a:gd name="T1" fmla="*/ 0 h 71"/>
                <a:gd name="T2" fmla="*/ 41 w 64"/>
                <a:gd name="T3" fmla="*/ 0 h 71"/>
                <a:gd name="T4" fmla="*/ 49 w 64"/>
                <a:gd name="T5" fmla="*/ 3 h 71"/>
                <a:gd name="T6" fmla="*/ 56 w 64"/>
                <a:gd name="T7" fmla="*/ 11 h 71"/>
                <a:gd name="T8" fmla="*/ 64 w 64"/>
                <a:gd name="T9" fmla="*/ 22 h 71"/>
                <a:gd name="T10" fmla="*/ 64 w 64"/>
                <a:gd name="T11" fmla="*/ 33 h 71"/>
                <a:gd name="T12" fmla="*/ 64 w 64"/>
                <a:gd name="T13" fmla="*/ 45 h 71"/>
                <a:gd name="T14" fmla="*/ 60 w 64"/>
                <a:gd name="T15" fmla="*/ 52 h 71"/>
                <a:gd name="T16" fmla="*/ 56 w 64"/>
                <a:gd name="T17" fmla="*/ 60 h 71"/>
                <a:gd name="T18" fmla="*/ 49 w 64"/>
                <a:gd name="T19" fmla="*/ 67 h 71"/>
                <a:gd name="T20" fmla="*/ 41 w 64"/>
                <a:gd name="T21" fmla="*/ 71 h 71"/>
                <a:gd name="T22" fmla="*/ 34 w 64"/>
                <a:gd name="T23" fmla="*/ 71 h 71"/>
                <a:gd name="T24" fmla="*/ 23 w 64"/>
                <a:gd name="T25" fmla="*/ 71 h 71"/>
                <a:gd name="T26" fmla="*/ 15 w 64"/>
                <a:gd name="T27" fmla="*/ 63 h 71"/>
                <a:gd name="T28" fmla="*/ 8 w 64"/>
                <a:gd name="T29" fmla="*/ 60 h 71"/>
                <a:gd name="T30" fmla="*/ 4 w 64"/>
                <a:gd name="T31" fmla="*/ 48 h 71"/>
                <a:gd name="T32" fmla="*/ 0 w 64"/>
                <a:gd name="T33" fmla="*/ 37 h 71"/>
                <a:gd name="T34" fmla="*/ 0 w 64"/>
                <a:gd name="T35" fmla="*/ 26 h 71"/>
                <a:gd name="T36" fmla="*/ 4 w 64"/>
                <a:gd name="T37" fmla="*/ 18 h 71"/>
                <a:gd name="T38" fmla="*/ 11 w 64"/>
                <a:gd name="T39" fmla="*/ 11 h 71"/>
                <a:gd name="T40" fmla="*/ 19 w 64"/>
                <a:gd name="T41" fmla="*/ 3 h 71"/>
                <a:gd name="T42" fmla="*/ 26 w 64"/>
                <a:gd name="T43" fmla="*/ 0 h 71"/>
                <a:gd name="T44" fmla="*/ 34 w 64"/>
                <a:gd name="T45" fmla="*/ 0 h 71"/>
                <a:gd name="T46" fmla="*/ 30 w 64"/>
                <a:gd name="T47" fmla="*/ 3 h 71"/>
                <a:gd name="T48" fmla="*/ 26 w 64"/>
                <a:gd name="T49" fmla="*/ 7 h 71"/>
                <a:gd name="T50" fmla="*/ 23 w 64"/>
                <a:gd name="T51" fmla="*/ 7 h 71"/>
                <a:gd name="T52" fmla="*/ 19 w 64"/>
                <a:gd name="T53" fmla="*/ 11 h 71"/>
                <a:gd name="T54" fmla="*/ 15 w 64"/>
                <a:gd name="T55" fmla="*/ 15 h 71"/>
                <a:gd name="T56" fmla="*/ 15 w 64"/>
                <a:gd name="T57" fmla="*/ 22 h 71"/>
                <a:gd name="T58" fmla="*/ 15 w 64"/>
                <a:gd name="T59" fmla="*/ 30 h 71"/>
                <a:gd name="T60" fmla="*/ 15 w 64"/>
                <a:gd name="T61" fmla="*/ 45 h 71"/>
                <a:gd name="T62" fmla="*/ 19 w 64"/>
                <a:gd name="T63" fmla="*/ 56 h 71"/>
                <a:gd name="T64" fmla="*/ 26 w 64"/>
                <a:gd name="T65" fmla="*/ 63 h 71"/>
                <a:gd name="T66" fmla="*/ 34 w 64"/>
                <a:gd name="T67" fmla="*/ 67 h 71"/>
                <a:gd name="T68" fmla="*/ 41 w 64"/>
                <a:gd name="T69" fmla="*/ 63 h 71"/>
                <a:gd name="T70" fmla="*/ 49 w 64"/>
                <a:gd name="T71" fmla="*/ 60 h 71"/>
                <a:gd name="T72" fmla="*/ 53 w 64"/>
                <a:gd name="T73" fmla="*/ 52 h 71"/>
                <a:gd name="T74" fmla="*/ 53 w 64"/>
                <a:gd name="T75" fmla="*/ 41 h 71"/>
                <a:gd name="T76" fmla="*/ 53 w 64"/>
                <a:gd name="T77" fmla="*/ 30 h 71"/>
                <a:gd name="T78" fmla="*/ 49 w 64"/>
                <a:gd name="T79" fmla="*/ 18 h 71"/>
                <a:gd name="T80" fmla="*/ 45 w 64"/>
                <a:gd name="T81" fmla="*/ 11 h 71"/>
                <a:gd name="T82" fmla="*/ 38 w 64"/>
                <a:gd name="T83" fmla="*/ 7 h 71"/>
                <a:gd name="T84" fmla="*/ 30 w 64"/>
                <a:gd name="T85" fmla="*/ 3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1" y="0"/>
                  </a:lnTo>
                  <a:lnTo>
                    <a:pt x="49" y="3"/>
                  </a:lnTo>
                  <a:lnTo>
                    <a:pt x="56" y="11"/>
                  </a:lnTo>
                  <a:lnTo>
                    <a:pt x="64" y="22"/>
                  </a:lnTo>
                  <a:lnTo>
                    <a:pt x="64" y="33"/>
                  </a:lnTo>
                  <a:lnTo>
                    <a:pt x="64" y="45"/>
                  </a:lnTo>
                  <a:lnTo>
                    <a:pt x="60" y="52"/>
                  </a:lnTo>
                  <a:lnTo>
                    <a:pt x="56" y="60"/>
                  </a:lnTo>
                  <a:lnTo>
                    <a:pt x="49" y="67"/>
                  </a:lnTo>
                  <a:lnTo>
                    <a:pt x="41" y="71"/>
                  </a:lnTo>
                  <a:lnTo>
                    <a:pt x="34" y="71"/>
                  </a:lnTo>
                  <a:lnTo>
                    <a:pt x="23" y="71"/>
                  </a:lnTo>
                  <a:lnTo>
                    <a:pt x="15" y="63"/>
                  </a:lnTo>
                  <a:lnTo>
                    <a:pt x="8" y="60"/>
                  </a:lnTo>
                  <a:lnTo>
                    <a:pt x="4" y="48"/>
                  </a:lnTo>
                  <a:lnTo>
                    <a:pt x="0" y="37"/>
                  </a:lnTo>
                  <a:lnTo>
                    <a:pt x="0" y="26"/>
                  </a:lnTo>
                  <a:lnTo>
                    <a:pt x="4" y="18"/>
                  </a:lnTo>
                  <a:lnTo>
                    <a:pt x="11" y="11"/>
                  </a:lnTo>
                  <a:lnTo>
                    <a:pt x="19" y="3"/>
                  </a:lnTo>
                  <a:lnTo>
                    <a:pt x="26" y="0"/>
                  </a:lnTo>
                  <a:lnTo>
                    <a:pt x="34" y="0"/>
                  </a:lnTo>
                  <a:close/>
                  <a:moveTo>
                    <a:pt x="30" y="3"/>
                  </a:moveTo>
                  <a:lnTo>
                    <a:pt x="26" y="7"/>
                  </a:lnTo>
                  <a:lnTo>
                    <a:pt x="23" y="7"/>
                  </a:lnTo>
                  <a:lnTo>
                    <a:pt x="19" y="11"/>
                  </a:lnTo>
                  <a:lnTo>
                    <a:pt x="15" y="15"/>
                  </a:lnTo>
                  <a:lnTo>
                    <a:pt x="15" y="22"/>
                  </a:lnTo>
                  <a:lnTo>
                    <a:pt x="15" y="30"/>
                  </a:lnTo>
                  <a:lnTo>
                    <a:pt x="15" y="45"/>
                  </a:lnTo>
                  <a:lnTo>
                    <a:pt x="19" y="56"/>
                  </a:lnTo>
                  <a:lnTo>
                    <a:pt x="26" y="63"/>
                  </a:lnTo>
                  <a:lnTo>
                    <a:pt x="34" y="67"/>
                  </a:lnTo>
                  <a:lnTo>
                    <a:pt x="41" y="63"/>
                  </a:lnTo>
                  <a:lnTo>
                    <a:pt x="49" y="60"/>
                  </a:lnTo>
                  <a:lnTo>
                    <a:pt x="53" y="52"/>
                  </a:lnTo>
                  <a:lnTo>
                    <a:pt x="53" y="41"/>
                  </a:lnTo>
                  <a:lnTo>
                    <a:pt x="53" y="30"/>
                  </a:lnTo>
                  <a:lnTo>
                    <a:pt x="49"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206" name="Freeform 44"/>
            <p:cNvSpPr>
              <a:spLocks/>
            </p:cNvSpPr>
            <p:nvPr/>
          </p:nvSpPr>
          <p:spPr bwMode="auto">
            <a:xfrm>
              <a:off x="1099" y="2078"/>
              <a:ext cx="49" cy="67"/>
            </a:xfrm>
            <a:custGeom>
              <a:avLst/>
              <a:gdLst>
                <a:gd name="T0" fmla="*/ 23 w 49"/>
                <a:gd name="T1" fmla="*/ 0 h 67"/>
                <a:gd name="T2" fmla="*/ 23 w 49"/>
                <a:gd name="T3" fmla="*/ 18 h 67"/>
                <a:gd name="T4" fmla="*/ 30 w 49"/>
                <a:gd name="T5" fmla="*/ 7 h 67"/>
                <a:gd name="T6" fmla="*/ 34 w 49"/>
                <a:gd name="T7" fmla="*/ 3 h 67"/>
                <a:gd name="T8" fmla="*/ 42 w 49"/>
                <a:gd name="T9" fmla="*/ 0 h 67"/>
                <a:gd name="T10" fmla="*/ 46 w 49"/>
                <a:gd name="T11" fmla="*/ 0 h 67"/>
                <a:gd name="T12" fmla="*/ 49 w 49"/>
                <a:gd name="T13" fmla="*/ 3 h 67"/>
                <a:gd name="T14" fmla="*/ 49 w 49"/>
                <a:gd name="T15" fmla="*/ 7 h 67"/>
                <a:gd name="T16" fmla="*/ 49 w 49"/>
                <a:gd name="T17" fmla="*/ 11 h 67"/>
                <a:gd name="T18" fmla="*/ 49 w 49"/>
                <a:gd name="T19" fmla="*/ 11 h 67"/>
                <a:gd name="T20" fmla="*/ 49 w 49"/>
                <a:gd name="T21" fmla="*/ 15 h 67"/>
                <a:gd name="T22" fmla="*/ 46 w 49"/>
                <a:gd name="T23" fmla="*/ 18 h 67"/>
                <a:gd name="T24" fmla="*/ 46 w 49"/>
                <a:gd name="T25" fmla="*/ 18 h 67"/>
                <a:gd name="T26" fmla="*/ 42 w 49"/>
                <a:gd name="T27" fmla="*/ 15 h 67"/>
                <a:gd name="T28" fmla="*/ 38 w 49"/>
                <a:gd name="T29" fmla="*/ 15 h 67"/>
                <a:gd name="T30" fmla="*/ 34 w 49"/>
                <a:gd name="T31" fmla="*/ 11 h 67"/>
                <a:gd name="T32" fmla="*/ 34 w 49"/>
                <a:gd name="T33" fmla="*/ 11 h 67"/>
                <a:gd name="T34" fmla="*/ 30 w 49"/>
                <a:gd name="T35" fmla="*/ 11 h 67"/>
                <a:gd name="T36" fmla="*/ 30 w 49"/>
                <a:gd name="T37" fmla="*/ 11 h 67"/>
                <a:gd name="T38" fmla="*/ 27 w 49"/>
                <a:gd name="T39" fmla="*/ 18 h 67"/>
                <a:gd name="T40" fmla="*/ 23 w 49"/>
                <a:gd name="T41" fmla="*/ 22 h 67"/>
                <a:gd name="T42" fmla="*/ 23 w 49"/>
                <a:gd name="T43" fmla="*/ 52 h 67"/>
                <a:gd name="T44" fmla="*/ 23 w 49"/>
                <a:gd name="T45" fmla="*/ 60 h 67"/>
                <a:gd name="T46" fmla="*/ 27 w 49"/>
                <a:gd name="T47" fmla="*/ 63 h 67"/>
                <a:gd name="T48" fmla="*/ 27 w 49"/>
                <a:gd name="T49" fmla="*/ 63 h 67"/>
                <a:gd name="T50" fmla="*/ 30 w 49"/>
                <a:gd name="T51" fmla="*/ 67 h 67"/>
                <a:gd name="T52" fmla="*/ 30 w 49"/>
                <a:gd name="T53" fmla="*/ 67 h 67"/>
                <a:gd name="T54" fmla="*/ 38 w 49"/>
                <a:gd name="T55" fmla="*/ 67 h 67"/>
                <a:gd name="T56" fmla="*/ 38 w 49"/>
                <a:gd name="T57" fmla="*/ 67 h 67"/>
                <a:gd name="T58" fmla="*/ 0 w 49"/>
                <a:gd name="T59" fmla="*/ 67 h 67"/>
                <a:gd name="T60" fmla="*/ 0 w 49"/>
                <a:gd name="T61" fmla="*/ 67 h 67"/>
                <a:gd name="T62" fmla="*/ 4 w 49"/>
                <a:gd name="T63" fmla="*/ 67 h 67"/>
                <a:gd name="T64" fmla="*/ 8 w 49"/>
                <a:gd name="T65" fmla="*/ 67 h 67"/>
                <a:gd name="T66" fmla="*/ 12 w 49"/>
                <a:gd name="T67" fmla="*/ 63 h 67"/>
                <a:gd name="T68" fmla="*/ 12 w 49"/>
                <a:gd name="T69" fmla="*/ 60 h 67"/>
                <a:gd name="T70" fmla="*/ 12 w 49"/>
                <a:gd name="T71" fmla="*/ 60 h 67"/>
                <a:gd name="T72" fmla="*/ 12 w 49"/>
                <a:gd name="T73" fmla="*/ 52 h 67"/>
                <a:gd name="T74" fmla="*/ 12 w 49"/>
                <a:gd name="T75" fmla="*/ 30 h 67"/>
                <a:gd name="T76" fmla="*/ 12 w 49"/>
                <a:gd name="T77" fmla="*/ 18 h 67"/>
                <a:gd name="T78" fmla="*/ 12 w 49"/>
                <a:gd name="T79" fmla="*/ 15 h 67"/>
                <a:gd name="T80" fmla="*/ 12 w 49"/>
                <a:gd name="T81" fmla="*/ 11 h 67"/>
                <a:gd name="T82" fmla="*/ 8 w 49"/>
                <a:gd name="T83" fmla="*/ 11 h 67"/>
                <a:gd name="T84" fmla="*/ 8 w 49"/>
                <a:gd name="T85" fmla="*/ 7 h 67"/>
                <a:gd name="T86" fmla="*/ 8 w 49"/>
                <a:gd name="T87" fmla="*/ 7 h 67"/>
                <a:gd name="T88" fmla="*/ 4 w 49"/>
                <a:gd name="T89" fmla="*/ 7 h 67"/>
                <a:gd name="T90" fmla="*/ 4 w 49"/>
                <a:gd name="T91" fmla="*/ 11 h 67"/>
                <a:gd name="T92" fmla="*/ 0 w 49"/>
                <a:gd name="T93" fmla="*/ 7 h 67"/>
                <a:gd name="T94" fmla="*/ 19 w 49"/>
                <a:gd name="T95" fmla="*/ 0 h 67"/>
                <a:gd name="T96" fmla="*/ 23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3" y="0"/>
                  </a:moveTo>
                  <a:lnTo>
                    <a:pt x="23" y="18"/>
                  </a:lnTo>
                  <a:lnTo>
                    <a:pt x="30" y="7"/>
                  </a:lnTo>
                  <a:lnTo>
                    <a:pt x="34" y="3"/>
                  </a:lnTo>
                  <a:lnTo>
                    <a:pt x="42" y="0"/>
                  </a:lnTo>
                  <a:lnTo>
                    <a:pt x="46" y="0"/>
                  </a:lnTo>
                  <a:lnTo>
                    <a:pt x="49" y="3"/>
                  </a:lnTo>
                  <a:lnTo>
                    <a:pt x="49" y="7"/>
                  </a:lnTo>
                  <a:lnTo>
                    <a:pt x="49" y="11"/>
                  </a:lnTo>
                  <a:lnTo>
                    <a:pt x="49" y="15"/>
                  </a:lnTo>
                  <a:lnTo>
                    <a:pt x="46" y="18"/>
                  </a:lnTo>
                  <a:lnTo>
                    <a:pt x="42" y="15"/>
                  </a:lnTo>
                  <a:lnTo>
                    <a:pt x="38" y="15"/>
                  </a:lnTo>
                  <a:lnTo>
                    <a:pt x="34" y="11"/>
                  </a:lnTo>
                  <a:lnTo>
                    <a:pt x="30" y="11"/>
                  </a:lnTo>
                  <a:lnTo>
                    <a:pt x="27" y="18"/>
                  </a:lnTo>
                  <a:lnTo>
                    <a:pt x="23" y="22"/>
                  </a:lnTo>
                  <a:lnTo>
                    <a:pt x="23" y="52"/>
                  </a:lnTo>
                  <a:lnTo>
                    <a:pt x="23" y="60"/>
                  </a:lnTo>
                  <a:lnTo>
                    <a:pt x="27" y="63"/>
                  </a:lnTo>
                  <a:lnTo>
                    <a:pt x="30" y="67"/>
                  </a:lnTo>
                  <a:lnTo>
                    <a:pt x="38" y="67"/>
                  </a:lnTo>
                  <a:lnTo>
                    <a:pt x="0" y="67"/>
                  </a:lnTo>
                  <a:lnTo>
                    <a:pt x="4" y="67"/>
                  </a:lnTo>
                  <a:lnTo>
                    <a:pt x="8" y="67"/>
                  </a:lnTo>
                  <a:lnTo>
                    <a:pt x="12" y="63"/>
                  </a:lnTo>
                  <a:lnTo>
                    <a:pt x="12" y="60"/>
                  </a:lnTo>
                  <a:lnTo>
                    <a:pt x="12" y="52"/>
                  </a:lnTo>
                  <a:lnTo>
                    <a:pt x="12" y="30"/>
                  </a:lnTo>
                  <a:lnTo>
                    <a:pt x="12" y="18"/>
                  </a:lnTo>
                  <a:lnTo>
                    <a:pt x="12" y="15"/>
                  </a:lnTo>
                  <a:lnTo>
                    <a:pt x="12" y="11"/>
                  </a:lnTo>
                  <a:lnTo>
                    <a:pt x="8" y="11"/>
                  </a:lnTo>
                  <a:lnTo>
                    <a:pt x="8" y="7"/>
                  </a:lnTo>
                  <a:lnTo>
                    <a:pt x="4" y="7"/>
                  </a:lnTo>
                  <a:lnTo>
                    <a:pt x="4"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07" name="Freeform 45"/>
            <p:cNvSpPr>
              <a:spLocks/>
            </p:cNvSpPr>
            <p:nvPr/>
          </p:nvSpPr>
          <p:spPr bwMode="auto">
            <a:xfrm>
              <a:off x="1152" y="2044"/>
              <a:ext cx="71" cy="101"/>
            </a:xfrm>
            <a:custGeom>
              <a:avLst/>
              <a:gdLst>
                <a:gd name="T0" fmla="*/ 23 w 71"/>
                <a:gd name="T1" fmla="*/ 64 h 101"/>
                <a:gd name="T2" fmla="*/ 45 w 71"/>
                <a:gd name="T3" fmla="*/ 45 h 101"/>
                <a:gd name="T4" fmla="*/ 45 w 71"/>
                <a:gd name="T5" fmla="*/ 41 h 101"/>
                <a:gd name="T6" fmla="*/ 45 w 71"/>
                <a:gd name="T7" fmla="*/ 41 h 101"/>
                <a:gd name="T8" fmla="*/ 41 w 71"/>
                <a:gd name="T9" fmla="*/ 37 h 101"/>
                <a:gd name="T10" fmla="*/ 41 w 71"/>
                <a:gd name="T11" fmla="*/ 37 h 101"/>
                <a:gd name="T12" fmla="*/ 68 w 71"/>
                <a:gd name="T13" fmla="*/ 37 h 101"/>
                <a:gd name="T14" fmla="*/ 60 w 71"/>
                <a:gd name="T15" fmla="*/ 37 h 101"/>
                <a:gd name="T16" fmla="*/ 53 w 71"/>
                <a:gd name="T17" fmla="*/ 45 h 101"/>
                <a:gd name="T18" fmla="*/ 53 w 71"/>
                <a:gd name="T19" fmla="*/ 82 h 101"/>
                <a:gd name="T20" fmla="*/ 60 w 71"/>
                <a:gd name="T21" fmla="*/ 94 h 101"/>
                <a:gd name="T22" fmla="*/ 68 w 71"/>
                <a:gd name="T23" fmla="*/ 97 h 101"/>
                <a:gd name="T24" fmla="*/ 71 w 71"/>
                <a:gd name="T25" fmla="*/ 101 h 101"/>
                <a:gd name="T26" fmla="*/ 41 w 71"/>
                <a:gd name="T27" fmla="*/ 101 h 101"/>
                <a:gd name="T28" fmla="*/ 41 w 71"/>
                <a:gd name="T29" fmla="*/ 101 h 101"/>
                <a:gd name="T30" fmla="*/ 45 w 71"/>
                <a:gd name="T31" fmla="*/ 97 h 101"/>
                <a:gd name="T32" fmla="*/ 45 w 71"/>
                <a:gd name="T33" fmla="*/ 94 h 101"/>
                <a:gd name="T34" fmla="*/ 23 w 71"/>
                <a:gd name="T35" fmla="*/ 64 h 101"/>
                <a:gd name="T36" fmla="*/ 23 w 71"/>
                <a:gd name="T37" fmla="*/ 94 h 101"/>
                <a:gd name="T38" fmla="*/ 23 w 71"/>
                <a:gd name="T39" fmla="*/ 97 h 101"/>
                <a:gd name="T40" fmla="*/ 26 w 71"/>
                <a:gd name="T41" fmla="*/ 101 h 101"/>
                <a:gd name="T42" fmla="*/ 30 w 71"/>
                <a:gd name="T43" fmla="*/ 101 h 101"/>
                <a:gd name="T44" fmla="*/ 0 w 71"/>
                <a:gd name="T45" fmla="*/ 101 h 101"/>
                <a:gd name="T46" fmla="*/ 4 w 71"/>
                <a:gd name="T47" fmla="*/ 101 h 101"/>
                <a:gd name="T48" fmla="*/ 8 w 71"/>
                <a:gd name="T49" fmla="*/ 97 h 101"/>
                <a:gd name="T50" fmla="*/ 8 w 71"/>
                <a:gd name="T51" fmla="*/ 86 h 101"/>
                <a:gd name="T52" fmla="*/ 8 w 71"/>
                <a:gd name="T53" fmla="*/ 15 h 101"/>
                <a:gd name="T54" fmla="*/ 8 w 71"/>
                <a:gd name="T55" fmla="*/ 7 h 101"/>
                <a:gd name="T56" fmla="*/ 4 w 71"/>
                <a:gd name="T57" fmla="*/ 7 h 101"/>
                <a:gd name="T58" fmla="*/ 4 w 71"/>
                <a:gd name="T59" fmla="*/ 7 h 101"/>
                <a:gd name="T60" fmla="*/ 0 w 71"/>
                <a:gd name="T61" fmla="*/ 7 h 101"/>
                <a:gd name="T62" fmla="*/ 23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3" y="0"/>
                  </a:moveTo>
                  <a:lnTo>
                    <a:pt x="23" y="64"/>
                  </a:lnTo>
                  <a:lnTo>
                    <a:pt x="38" y="49"/>
                  </a:lnTo>
                  <a:lnTo>
                    <a:pt x="45" y="45"/>
                  </a:lnTo>
                  <a:lnTo>
                    <a:pt x="45" y="41"/>
                  </a:lnTo>
                  <a:lnTo>
                    <a:pt x="45" y="37"/>
                  </a:lnTo>
                  <a:lnTo>
                    <a:pt x="41" y="37"/>
                  </a:lnTo>
                  <a:lnTo>
                    <a:pt x="68" y="37"/>
                  </a:lnTo>
                  <a:lnTo>
                    <a:pt x="64" y="37"/>
                  </a:lnTo>
                  <a:lnTo>
                    <a:pt x="60" y="37"/>
                  </a:lnTo>
                  <a:lnTo>
                    <a:pt x="56" y="41"/>
                  </a:lnTo>
                  <a:lnTo>
                    <a:pt x="53" y="45"/>
                  </a:lnTo>
                  <a:lnTo>
                    <a:pt x="34" y="60"/>
                  </a:lnTo>
                  <a:lnTo>
                    <a:pt x="53" y="82"/>
                  </a:lnTo>
                  <a:lnTo>
                    <a:pt x="56" y="90"/>
                  </a:lnTo>
                  <a:lnTo>
                    <a:pt x="60" y="94"/>
                  </a:lnTo>
                  <a:lnTo>
                    <a:pt x="64" y="97"/>
                  </a:lnTo>
                  <a:lnTo>
                    <a:pt x="68" y="97"/>
                  </a:lnTo>
                  <a:lnTo>
                    <a:pt x="68" y="101"/>
                  </a:lnTo>
                  <a:lnTo>
                    <a:pt x="71" y="101"/>
                  </a:lnTo>
                  <a:lnTo>
                    <a:pt x="41" y="101"/>
                  </a:lnTo>
                  <a:lnTo>
                    <a:pt x="45" y="101"/>
                  </a:lnTo>
                  <a:lnTo>
                    <a:pt x="45" y="97"/>
                  </a:lnTo>
                  <a:lnTo>
                    <a:pt x="45" y="94"/>
                  </a:lnTo>
                  <a:lnTo>
                    <a:pt x="41" y="90"/>
                  </a:lnTo>
                  <a:lnTo>
                    <a:pt x="23" y="64"/>
                  </a:lnTo>
                  <a:lnTo>
                    <a:pt x="23" y="86"/>
                  </a:lnTo>
                  <a:lnTo>
                    <a:pt x="23" y="94"/>
                  </a:lnTo>
                  <a:lnTo>
                    <a:pt x="23" y="97"/>
                  </a:lnTo>
                  <a:lnTo>
                    <a:pt x="23" y="101"/>
                  </a:lnTo>
                  <a:lnTo>
                    <a:pt x="26" y="101"/>
                  </a:lnTo>
                  <a:lnTo>
                    <a:pt x="30" y="101"/>
                  </a:lnTo>
                  <a:lnTo>
                    <a:pt x="0" y="101"/>
                  </a:lnTo>
                  <a:lnTo>
                    <a:pt x="4" y="101"/>
                  </a:lnTo>
                  <a:lnTo>
                    <a:pt x="8" y="97"/>
                  </a:lnTo>
                  <a:lnTo>
                    <a:pt x="8" y="94"/>
                  </a:lnTo>
                  <a:lnTo>
                    <a:pt x="8" y="86"/>
                  </a:lnTo>
                  <a:lnTo>
                    <a:pt x="8" y="26"/>
                  </a:lnTo>
                  <a:lnTo>
                    <a:pt x="8" y="15"/>
                  </a:lnTo>
                  <a:lnTo>
                    <a:pt x="8" y="11"/>
                  </a:lnTo>
                  <a:lnTo>
                    <a:pt x="8" y="7"/>
                  </a:lnTo>
                  <a:lnTo>
                    <a:pt x="4" y="7"/>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08" name="Freeform 46"/>
            <p:cNvSpPr>
              <a:spLocks noEditPoints="1"/>
            </p:cNvSpPr>
            <p:nvPr/>
          </p:nvSpPr>
          <p:spPr bwMode="auto">
            <a:xfrm>
              <a:off x="1227" y="2078"/>
              <a:ext cx="56" cy="71"/>
            </a:xfrm>
            <a:custGeom>
              <a:avLst/>
              <a:gdLst>
                <a:gd name="T0" fmla="*/ 11 w 56"/>
                <a:gd name="T1" fmla="*/ 26 h 71"/>
                <a:gd name="T2" fmla="*/ 11 w 56"/>
                <a:gd name="T3" fmla="*/ 41 h 71"/>
                <a:gd name="T4" fmla="*/ 19 w 56"/>
                <a:gd name="T5" fmla="*/ 48 h 71"/>
                <a:gd name="T6" fmla="*/ 26 w 56"/>
                <a:gd name="T7" fmla="*/ 56 h 71"/>
                <a:gd name="T8" fmla="*/ 34 w 56"/>
                <a:gd name="T9" fmla="*/ 60 h 71"/>
                <a:gd name="T10" fmla="*/ 41 w 56"/>
                <a:gd name="T11" fmla="*/ 56 h 71"/>
                <a:gd name="T12" fmla="*/ 45 w 56"/>
                <a:gd name="T13" fmla="*/ 56 h 71"/>
                <a:gd name="T14" fmla="*/ 53 w 56"/>
                <a:gd name="T15" fmla="*/ 48 h 71"/>
                <a:gd name="T16" fmla="*/ 56 w 56"/>
                <a:gd name="T17" fmla="*/ 41 h 71"/>
                <a:gd name="T18" fmla="*/ 56 w 56"/>
                <a:gd name="T19" fmla="*/ 45 h 71"/>
                <a:gd name="T20" fmla="*/ 53 w 56"/>
                <a:gd name="T21" fmla="*/ 52 h 71"/>
                <a:gd name="T22" fmla="*/ 49 w 56"/>
                <a:gd name="T23" fmla="*/ 63 h 71"/>
                <a:gd name="T24" fmla="*/ 38 w 56"/>
                <a:gd name="T25" fmla="*/ 67 h 71"/>
                <a:gd name="T26" fmla="*/ 30 w 56"/>
                <a:gd name="T27" fmla="*/ 71 h 71"/>
                <a:gd name="T28" fmla="*/ 19 w 56"/>
                <a:gd name="T29" fmla="*/ 67 h 71"/>
                <a:gd name="T30" fmla="*/ 8 w 56"/>
                <a:gd name="T31" fmla="*/ 60 h 71"/>
                <a:gd name="T32" fmla="*/ 4 w 56"/>
                <a:gd name="T33" fmla="*/ 48 h 71"/>
                <a:gd name="T34" fmla="*/ 0 w 56"/>
                <a:gd name="T35" fmla="*/ 37 h 71"/>
                <a:gd name="T36" fmla="*/ 0 w 56"/>
                <a:gd name="T37" fmla="*/ 26 h 71"/>
                <a:gd name="T38" fmla="*/ 4 w 56"/>
                <a:gd name="T39" fmla="*/ 18 h 71"/>
                <a:gd name="T40" fmla="*/ 8 w 56"/>
                <a:gd name="T41" fmla="*/ 11 h 71"/>
                <a:gd name="T42" fmla="*/ 19 w 56"/>
                <a:gd name="T43" fmla="*/ 3 h 71"/>
                <a:gd name="T44" fmla="*/ 30 w 56"/>
                <a:gd name="T45" fmla="*/ 0 h 71"/>
                <a:gd name="T46" fmla="*/ 41 w 56"/>
                <a:gd name="T47" fmla="*/ 3 h 71"/>
                <a:gd name="T48" fmla="*/ 49 w 56"/>
                <a:gd name="T49" fmla="*/ 7 h 71"/>
                <a:gd name="T50" fmla="*/ 56 w 56"/>
                <a:gd name="T51" fmla="*/ 15 h 71"/>
                <a:gd name="T52" fmla="*/ 56 w 56"/>
                <a:gd name="T53" fmla="*/ 26 h 71"/>
                <a:gd name="T54" fmla="*/ 11 w 56"/>
                <a:gd name="T55" fmla="*/ 26 h 71"/>
                <a:gd name="T56" fmla="*/ 11 w 56"/>
                <a:gd name="T57" fmla="*/ 22 h 71"/>
                <a:gd name="T58" fmla="*/ 41 w 56"/>
                <a:gd name="T59" fmla="*/ 22 h 71"/>
                <a:gd name="T60" fmla="*/ 41 w 56"/>
                <a:gd name="T61" fmla="*/ 18 h 71"/>
                <a:gd name="T62" fmla="*/ 38 w 56"/>
                <a:gd name="T63" fmla="*/ 15 h 71"/>
                <a:gd name="T64" fmla="*/ 38 w 56"/>
                <a:gd name="T65" fmla="*/ 11 h 71"/>
                <a:gd name="T66" fmla="*/ 34 w 56"/>
                <a:gd name="T67" fmla="*/ 7 h 71"/>
                <a:gd name="T68" fmla="*/ 30 w 56"/>
                <a:gd name="T69" fmla="*/ 7 h 71"/>
                <a:gd name="T70" fmla="*/ 26 w 56"/>
                <a:gd name="T71" fmla="*/ 3 h 71"/>
                <a:gd name="T72" fmla="*/ 23 w 56"/>
                <a:gd name="T73" fmla="*/ 7 h 71"/>
                <a:gd name="T74" fmla="*/ 15 w 56"/>
                <a:gd name="T75" fmla="*/ 11 h 71"/>
                <a:gd name="T76" fmla="*/ 11 w 56"/>
                <a:gd name="T77" fmla="*/ 15 h 71"/>
                <a:gd name="T78" fmla="*/ 11 w 56"/>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1"/>
                <a:gd name="T122" fmla="*/ 56 w 56"/>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1">
                  <a:moveTo>
                    <a:pt x="11" y="26"/>
                  </a:moveTo>
                  <a:lnTo>
                    <a:pt x="11" y="41"/>
                  </a:lnTo>
                  <a:lnTo>
                    <a:pt x="19" y="48"/>
                  </a:lnTo>
                  <a:lnTo>
                    <a:pt x="26" y="56"/>
                  </a:lnTo>
                  <a:lnTo>
                    <a:pt x="34" y="60"/>
                  </a:lnTo>
                  <a:lnTo>
                    <a:pt x="41" y="56"/>
                  </a:lnTo>
                  <a:lnTo>
                    <a:pt x="45" y="56"/>
                  </a:lnTo>
                  <a:lnTo>
                    <a:pt x="53" y="48"/>
                  </a:lnTo>
                  <a:lnTo>
                    <a:pt x="56" y="41"/>
                  </a:lnTo>
                  <a:lnTo>
                    <a:pt x="56"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1" y="3"/>
                  </a:lnTo>
                  <a:lnTo>
                    <a:pt x="49" y="7"/>
                  </a:lnTo>
                  <a:lnTo>
                    <a:pt x="56" y="15"/>
                  </a:lnTo>
                  <a:lnTo>
                    <a:pt x="56" y="26"/>
                  </a:lnTo>
                  <a:lnTo>
                    <a:pt x="11" y="26"/>
                  </a:lnTo>
                  <a:close/>
                  <a:moveTo>
                    <a:pt x="11" y="22"/>
                  </a:moveTo>
                  <a:lnTo>
                    <a:pt x="41" y="22"/>
                  </a:lnTo>
                  <a:lnTo>
                    <a:pt x="41" y="18"/>
                  </a:lnTo>
                  <a:lnTo>
                    <a:pt x="38" y="15"/>
                  </a:lnTo>
                  <a:lnTo>
                    <a:pt x="38" y="11"/>
                  </a:lnTo>
                  <a:lnTo>
                    <a:pt x="34" y="7"/>
                  </a:lnTo>
                  <a:lnTo>
                    <a:pt x="30" y="7"/>
                  </a:lnTo>
                  <a:lnTo>
                    <a:pt x="26" y="3"/>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209" name="Freeform 47"/>
            <p:cNvSpPr>
              <a:spLocks/>
            </p:cNvSpPr>
            <p:nvPr/>
          </p:nvSpPr>
          <p:spPr bwMode="auto">
            <a:xfrm>
              <a:off x="1291" y="2078"/>
              <a:ext cx="49" cy="67"/>
            </a:xfrm>
            <a:custGeom>
              <a:avLst/>
              <a:gdLst>
                <a:gd name="T0" fmla="*/ 22 w 49"/>
                <a:gd name="T1" fmla="*/ 0 h 67"/>
                <a:gd name="T2" fmla="*/ 22 w 49"/>
                <a:gd name="T3" fmla="*/ 18 h 67"/>
                <a:gd name="T4" fmla="*/ 26 w 49"/>
                <a:gd name="T5" fmla="*/ 7 h 67"/>
                <a:gd name="T6" fmla="*/ 34 w 49"/>
                <a:gd name="T7" fmla="*/ 3 h 67"/>
                <a:gd name="T8" fmla="*/ 41 w 49"/>
                <a:gd name="T9" fmla="*/ 0 h 67"/>
                <a:gd name="T10" fmla="*/ 45 w 49"/>
                <a:gd name="T11" fmla="*/ 0 h 67"/>
                <a:gd name="T12" fmla="*/ 45 w 49"/>
                <a:gd name="T13" fmla="*/ 3 h 67"/>
                <a:gd name="T14" fmla="*/ 49 w 49"/>
                <a:gd name="T15" fmla="*/ 7 h 67"/>
                <a:gd name="T16" fmla="*/ 49 w 49"/>
                <a:gd name="T17" fmla="*/ 11 h 67"/>
                <a:gd name="T18" fmla="*/ 49 w 49"/>
                <a:gd name="T19" fmla="*/ 11 h 67"/>
                <a:gd name="T20" fmla="*/ 49 w 49"/>
                <a:gd name="T21" fmla="*/ 15 h 67"/>
                <a:gd name="T22" fmla="*/ 45 w 49"/>
                <a:gd name="T23" fmla="*/ 18 h 67"/>
                <a:gd name="T24" fmla="*/ 41 w 49"/>
                <a:gd name="T25" fmla="*/ 18 h 67"/>
                <a:gd name="T26" fmla="*/ 41 w 49"/>
                <a:gd name="T27" fmla="*/ 15 h 67"/>
                <a:gd name="T28" fmla="*/ 37 w 49"/>
                <a:gd name="T29" fmla="*/ 15 h 67"/>
                <a:gd name="T30" fmla="*/ 34 w 49"/>
                <a:gd name="T31" fmla="*/ 11 h 67"/>
                <a:gd name="T32" fmla="*/ 34 w 49"/>
                <a:gd name="T33" fmla="*/ 11 h 67"/>
                <a:gd name="T34" fmla="*/ 30 w 49"/>
                <a:gd name="T35" fmla="*/ 11 h 67"/>
                <a:gd name="T36" fmla="*/ 30 w 49"/>
                <a:gd name="T37" fmla="*/ 11 h 67"/>
                <a:gd name="T38" fmla="*/ 26 w 49"/>
                <a:gd name="T39" fmla="*/ 18 h 67"/>
                <a:gd name="T40" fmla="*/ 22 w 49"/>
                <a:gd name="T41" fmla="*/ 22 h 67"/>
                <a:gd name="T42" fmla="*/ 22 w 49"/>
                <a:gd name="T43" fmla="*/ 52 h 67"/>
                <a:gd name="T44" fmla="*/ 22 w 49"/>
                <a:gd name="T45" fmla="*/ 60 h 67"/>
                <a:gd name="T46" fmla="*/ 22 w 49"/>
                <a:gd name="T47" fmla="*/ 63 h 67"/>
                <a:gd name="T48" fmla="*/ 26 w 49"/>
                <a:gd name="T49" fmla="*/ 63 h 67"/>
                <a:gd name="T50" fmla="*/ 26 w 49"/>
                <a:gd name="T51" fmla="*/ 67 h 67"/>
                <a:gd name="T52" fmla="*/ 30 w 49"/>
                <a:gd name="T53" fmla="*/ 67 h 67"/>
                <a:gd name="T54" fmla="*/ 34 w 49"/>
                <a:gd name="T55" fmla="*/ 67 h 67"/>
                <a:gd name="T56" fmla="*/ 34 w 49"/>
                <a:gd name="T57" fmla="*/ 67 h 67"/>
                <a:gd name="T58" fmla="*/ 0 w 49"/>
                <a:gd name="T59" fmla="*/ 67 h 67"/>
                <a:gd name="T60" fmla="*/ 0 w 49"/>
                <a:gd name="T61" fmla="*/ 67 h 67"/>
                <a:gd name="T62" fmla="*/ 4 w 49"/>
                <a:gd name="T63" fmla="*/ 67 h 67"/>
                <a:gd name="T64" fmla="*/ 7 w 49"/>
                <a:gd name="T65" fmla="*/ 67 h 67"/>
                <a:gd name="T66" fmla="*/ 7 w 49"/>
                <a:gd name="T67" fmla="*/ 63 h 67"/>
                <a:gd name="T68" fmla="*/ 11 w 49"/>
                <a:gd name="T69" fmla="*/ 60 h 67"/>
                <a:gd name="T70" fmla="*/ 11 w 49"/>
                <a:gd name="T71" fmla="*/ 60 h 67"/>
                <a:gd name="T72" fmla="*/ 11 w 49"/>
                <a:gd name="T73" fmla="*/ 52 h 67"/>
                <a:gd name="T74" fmla="*/ 11 w 49"/>
                <a:gd name="T75" fmla="*/ 30 h 67"/>
                <a:gd name="T76" fmla="*/ 11 w 49"/>
                <a:gd name="T77" fmla="*/ 18 h 67"/>
                <a:gd name="T78" fmla="*/ 11 w 49"/>
                <a:gd name="T79" fmla="*/ 15 h 67"/>
                <a:gd name="T80" fmla="*/ 7 w 49"/>
                <a:gd name="T81" fmla="*/ 11 h 67"/>
                <a:gd name="T82" fmla="*/ 7 w 49"/>
                <a:gd name="T83" fmla="*/ 11 h 67"/>
                <a:gd name="T84" fmla="*/ 7 w 49"/>
                <a:gd name="T85" fmla="*/ 7 h 67"/>
                <a:gd name="T86" fmla="*/ 4 w 49"/>
                <a:gd name="T87" fmla="*/ 7 h 67"/>
                <a:gd name="T88" fmla="*/ 4 w 49"/>
                <a:gd name="T89" fmla="*/ 7 h 67"/>
                <a:gd name="T90" fmla="*/ 0 w 49"/>
                <a:gd name="T91" fmla="*/ 11 h 67"/>
                <a:gd name="T92" fmla="*/ 0 w 49"/>
                <a:gd name="T93" fmla="*/ 7 h 67"/>
                <a:gd name="T94" fmla="*/ 19 w 49"/>
                <a:gd name="T95" fmla="*/ 0 h 67"/>
                <a:gd name="T96" fmla="*/ 22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2" y="0"/>
                  </a:moveTo>
                  <a:lnTo>
                    <a:pt x="22" y="18"/>
                  </a:lnTo>
                  <a:lnTo>
                    <a:pt x="26" y="7"/>
                  </a:lnTo>
                  <a:lnTo>
                    <a:pt x="34" y="3"/>
                  </a:lnTo>
                  <a:lnTo>
                    <a:pt x="41" y="0"/>
                  </a:lnTo>
                  <a:lnTo>
                    <a:pt x="45" y="0"/>
                  </a:lnTo>
                  <a:lnTo>
                    <a:pt x="45" y="3"/>
                  </a:lnTo>
                  <a:lnTo>
                    <a:pt x="49" y="7"/>
                  </a:lnTo>
                  <a:lnTo>
                    <a:pt x="49" y="11"/>
                  </a:lnTo>
                  <a:lnTo>
                    <a:pt x="49" y="15"/>
                  </a:lnTo>
                  <a:lnTo>
                    <a:pt x="45" y="18"/>
                  </a:lnTo>
                  <a:lnTo>
                    <a:pt x="41" y="18"/>
                  </a:lnTo>
                  <a:lnTo>
                    <a:pt x="41" y="15"/>
                  </a:lnTo>
                  <a:lnTo>
                    <a:pt x="37" y="15"/>
                  </a:lnTo>
                  <a:lnTo>
                    <a:pt x="34" y="11"/>
                  </a:lnTo>
                  <a:lnTo>
                    <a:pt x="30" y="11"/>
                  </a:lnTo>
                  <a:lnTo>
                    <a:pt x="26" y="18"/>
                  </a:lnTo>
                  <a:lnTo>
                    <a:pt x="22" y="22"/>
                  </a:lnTo>
                  <a:lnTo>
                    <a:pt x="22" y="52"/>
                  </a:lnTo>
                  <a:lnTo>
                    <a:pt x="22" y="60"/>
                  </a:lnTo>
                  <a:lnTo>
                    <a:pt x="22" y="63"/>
                  </a:lnTo>
                  <a:lnTo>
                    <a:pt x="26" y="63"/>
                  </a:lnTo>
                  <a:lnTo>
                    <a:pt x="26" y="67"/>
                  </a:lnTo>
                  <a:lnTo>
                    <a:pt x="30" y="67"/>
                  </a:lnTo>
                  <a:lnTo>
                    <a:pt x="34" y="67"/>
                  </a:lnTo>
                  <a:lnTo>
                    <a:pt x="0" y="67"/>
                  </a:lnTo>
                  <a:lnTo>
                    <a:pt x="4" y="67"/>
                  </a:lnTo>
                  <a:lnTo>
                    <a:pt x="7" y="67"/>
                  </a:lnTo>
                  <a:lnTo>
                    <a:pt x="7" y="63"/>
                  </a:lnTo>
                  <a:lnTo>
                    <a:pt x="11" y="60"/>
                  </a:lnTo>
                  <a:lnTo>
                    <a:pt x="11" y="52"/>
                  </a:lnTo>
                  <a:lnTo>
                    <a:pt x="11" y="30"/>
                  </a:lnTo>
                  <a:lnTo>
                    <a:pt x="11" y="18"/>
                  </a:lnTo>
                  <a:lnTo>
                    <a:pt x="11" y="15"/>
                  </a:lnTo>
                  <a:lnTo>
                    <a:pt x="7" y="11"/>
                  </a:lnTo>
                  <a:lnTo>
                    <a:pt x="7" y="7"/>
                  </a:lnTo>
                  <a:lnTo>
                    <a:pt x="4" y="7"/>
                  </a:lnTo>
                  <a:lnTo>
                    <a:pt x="0" y="11"/>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10" name="Freeform 48"/>
            <p:cNvSpPr>
              <a:spLocks/>
            </p:cNvSpPr>
            <p:nvPr/>
          </p:nvSpPr>
          <p:spPr bwMode="auto">
            <a:xfrm>
              <a:off x="1347" y="2078"/>
              <a:ext cx="45" cy="71"/>
            </a:xfrm>
            <a:custGeom>
              <a:avLst/>
              <a:gdLst>
                <a:gd name="T0" fmla="*/ 41 w 45"/>
                <a:gd name="T1" fmla="*/ 0 h 71"/>
                <a:gd name="T2" fmla="*/ 41 w 45"/>
                <a:gd name="T3" fmla="*/ 22 h 71"/>
                <a:gd name="T4" fmla="*/ 41 w 45"/>
                <a:gd name="T5" fmla="*/ 22 h 71"/>
                <a:gd name="T6" fmla="*/ 38 w 45"/>
                <a:gd name="T7" fmla="*/ 15 h 71"/>
                <a:gd name="T8" fmla="*/ 34 w 45"/>
                <a:gd name="T9" fmla="*/ 7 h 71"/>
                <a:gd name="T10" fmla="*/ 26 w 45"/>
                <a:gd name="T11" fmla="*/ 7 h 71"/>
                <a:gd name="T12" fmla="*/ 23 w 45"/>
                <a:gd name="T13" fmla="*/ 3 h 71"/>
                <a:gd name="T14" fmla="*/ 15 w 45"/>
                <a:gd name="T15" fmla="*/ 7 h 71"/>
                <a:gd name="T16" fmla="*/ 11 w 45"/>
                <a:gd name="T17" fmla="*/ 7 h 71"/>
                <a:gd name="T18" fmla="*/ 11 w 45"/>
                <a:gd name="T19" fmla="*/ 11 h 71"/>
                <a:gd name="T20" fmla="*/ 11 w 45"/>
                <a:gd name="T21" fmla="*/ 15 h 71"/>
                <a:gd name="T22" fmla="*/ 11 w 45"/>
                <a:gd name="T23" fmla="*/ 18 h 71"/>
                <a:gd name="T24" fmla="*/ 11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4 w 45"/>
                <a:gd name="T57" fmla="*/ 71 h 71"/>
                <a:gd name="T58" fmla="*/ 0 w 45"/>
                <a:gd name="T59" fmla="*/ 71 h 71"/>
                <a:gd name="T60" fmla="*/ 0 w 45"/>
                <a:gd name="T61" fmla="*/ 48 h 71"/>
                <a:gd name="T62" fmla="*/ 4 w 45"/>
                <a:gd name="T63" fmla="*/ 48 h 71"/>
                <a:gd name="T64" fmla="*/ 4 w 45"/>
                <a:gd name="T65" fmla="*/ 56 h 71"/>
                <a:gd name="T66" fmla="*/ 11 w 45"/>
                <a:gd name="T67" fmla="*/ 60 h 71"/>
                <a:gd name="T68" fmla="*/ 15 w 45"/>
                <a:gd name="T69" fmla="*/ 63 h 71"/>
                <a:gd name="T70" fmla="*/ 23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4 w 45"/>
                <a:gd name="T97" fmla="*/ 11 h 71"/>
                <a:gd name="T98" fmla="*/ 8 w 45"/>
                <a:gd name="T99" fmla="*/ 7 h 71"/>
                <a:gd name="T100" fmla="*/ 11 w 45"/>
                <a:gd name="T101" fmla="*/ 0 h 71"/>
                <a:gd name="T102" fmla="*/ 23 w 45"/>
                <a:gd name="T103" fmla="*/ 0 h 71"/>
                <a:gd name="T104" fmla="*/ 26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8" y="15"/>
                  </a:lnTo>
                  <a:lnTo>
                    <a:pt x="34" y="7"/>
                  </a:lnTo>
                  <a:lnTo>
                    <a:pt x="26" y="7"/>
                  </a:lnTo>
                  <a:lnTo>
                    <a:pt x="23" y="3"/>
                  </a:lnTo>
                  <a:lnTo>
                    <a:pt x="15" y="7"/>
                  </a:lnTo>
                  <a:lnTo>
                    <a:pt x="11" y="7"/>
                  </a:lnTo>
                  <a:lnTo>
                    <a:pt x="11" y="11"/>
                  </a:lnTo>
                  <a:lnTo>
                    <a:pt x="11" y="15"/>
                  </a:lnTo>
                  <a:lnTo>
                    <a:pt x="11"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4" y="71"/>
                  </a:lnTo>
                  <a:lnTo>
                    <a:pt x="0" y="71"/>
                  </a:lnTo>
                  <a:lnTo>
                    <a:pt x="0" y="48"/>
                  </a:lnTo>
                  <a:lnTo>
                    <a:pt x="4" y="48"/>
                  </a:lnTo>
                  <a:lnTo>
                    <a:pt x="4" y="56"/>
                  </a:lnTo>
                  <a:lnTo>
                    <a:pt x="11" y="60"/>
                  </a:lnTo>
                  <a:lnTo>
                    <a:pt x="15" y="63"/>
                  </a:lnTo>
                  <a:lnTo>
                    <a:pt x="23" y="67"/>
                  </a:lnTo>
                  <a:lnTo>
                    <a:pt x="26" y="63"/>
                  </a:lnTo>
                  <a:lnTo>
                    <a:pt x="30" y="63"/>
                  </a:lnTo>
                  <a:lnTo>
                    <a:pt x="34" y="60"/>
                  </a:lnTo>
                  <a:lnTo>
                    <a:pt x="34" y="56"/>
                  </a:lnTo>
                  <a:lnTo>
                    <a:pt x="34" y="52"/>
                  </a:lnTo>
                  <a:lnTo>
                    <a:pt x="30" y="48"/>
                  </a:lnTo>
                  <a:lnTo>
                    <a:pt x="26" y="45"/>
                  </a:lnTo>
                  <a:lnTo>
                    <a:pt x="19" y="37"/>
                  </a:lnTo>
                  <a:lnTo>
                    <a:pt x="8" y="33"/>
                  </a:lnTo>
                  <a:lnTo>
                    <a:pt x="4" y="30"/>
                  </a:lnTo>
                  <a:lnTo>
                    <a:pt x="0" y="26"/>
                  </a:lnTo>
                  <a:lnTo>
                    <a:pt x="0" y="18"/>
                  </a:lnTo>
                  <a:lnTo>
                    <a:pt x="4" y="11"/>
                  </a:lnTo>
                  <a:lnTo>
                    <a:pt x="8" y="7"/>
                  </a:lnTo>
                  <a:lnTo>
                    <a:pt x="11" y="0"/>
                  </a:lnTo>
                  <a:lnTo>
                    <a:pt x="23" y="0"/>
                  </a:lnTo>
                  <a:lnTo>
                    <a:pt x="26" y="0"/>
                  </a:lnTo>
                  <a:lnTo>
                    <a:pt x="30" y="3"/>
                  </a:lnTo>
                  <a:lnTo>
                    <a:pt x="34" y="3"/>
                  </a:lnTo>
                  <a:lnTo>
                    <a:pt x="38" y="3"/>
                  </a:lnTo>
                  <a:lnTo>
                    <a:pt x="41" y="0"/>
                  </a:lnTo>
                  <a:close/>
                </a:path>
              </a:pathLst>
            </a:custGeom>
            <a:solidFill>
              <a:srgbClr val="000000"/>
            </a:solidFill>
            <a:ln w="0">
              <a:solidFill>
                <a:srgbClr val="000000"/>
              </a:solidFill>
              <a:round/>
              <a:headEnd/>
              <a:tailEnd/>
            </a:ln>
          </p:spPr>
          <p:txBody>
            <a:bodyPr/>
            <a:lstStyle/>
            <a:p>
              <a:endParaRPr lang="en-US"/>
            </a:p>
          </p:txBody>
        </p:sp>
        <p:sp>
          <p:nvSpPr>
            <p:cNvPr id="211" name="Freeform 49"/>
            <p:cNvSpPr>
              <a:spLocks/>
            </p:cNvSpPr>
            <p:nvPr/>
          </p:nvSpPr>
          <p:spPr bwMode="auto">
            <a:xfrm>
              <a:off x="1400" y="2044"/>
              <a:ext cx="41" cy="135"/>
            </a:xfrm>
            <a:custGeom>
              <a:avLst/>
              <a:gdLst>
                <a:gd name="T0" fmla="*/ 0 w 41"/>
                <a:gd name="T1" fmla="*/ 4 h 135"/>
                <a:gd name="T2" fmla="*/ 0 w 41"/>
                <a:gd name="T3" fmla="*/ 0 h 135"/>
                <a:gd name="T4" fmla="*/ 11 w 41"/>
                <a:gd name="T5" fmla="*/ 7 h 135"/>
                <a:gd name="T6" fmla="*/ 18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11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8 w 41"/>
                <a:gd name="T49" fmla="*/ 26 h 135"/>
                <a:gd name="T50" fmla="*/ 18 w 41"/>
                <a:gd name="T51" fmla="*/ 19 h 135"/>
                <a:gd name="T52" fmla="*/ 15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8"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11" y="124"/>
                  </a:lnTo>
                  <a:lnTo>
                    <a:pt x="15" y="116"/>
                  </a:lnTo>
                  <a:lnTo>
                    <a:pt x="22" y="109"/>
                  </a:lnTo>
                  <a:lnTo>
                    <a:pt x="26" y="97"/>
                  </a:lnTo>
                  <a:lnTo>
                    <a:pt x="26" y="82"/>
                  </a:lnTo>
                  <a:lnTo>
                    <a:pt x="26" y="67"/>
                  </a:lnTo>
                  <a:lnTo>
                    <a:pt x="26" y="52"/>
                  </a:lnTo>
                  <a:lnTo>
                    <a:pt x="26" y="41"/>
                  </a:lnTo>
                  <a:lnTo>
                    <a:pt x="22" y="34"/>
                  </a:lnTo>
                  <a:lnTo>
                    <a:pt x="18" y="26"/>
                  </a:lnTo>
                  <a:lnTo>
                    <a:pt x="18" y="19"/>
                  </a:lnTo>
                  <a:lnTo>
                    <a:pt x="15"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212" name="Freeform 50"/>
            <p:cNvSpPr>
              <a:spLocks/>
            </p:cNvSpPr>
            <p:nvPr/>
          </p:nvSpPr>
          <p:spPr bwMode="auto">
            <a:xfrm>
              <a:off x="1535" y="2048"/>
              <a:ext cx="105" cy="101"/>
            </a:xfrm>
            <a:custGeom>
              <a:avLst/>
              <a:gdLst>
                <a:gd name="T0" fmla="*/ 105 w 105"/>
                <a:gd name="T1" fmla="*/ 0 h 101"/>
                <a:gd name="T2" fmla="*/ 105 w 105"/>
                <a:gd name="T3" fmla="*/ 0 h 101"/>
                <a:gd name="T4" fmla="*/ 101 w 105"/>
                <a:gd name="T5" fmla="*/ 3 h 101"/>
                <a:gd name="T6" fmla="*/ 97 w 105"/>
                <a:gd name="T7" fmla="*/ 3 h 101"/>
                <a:gd name="T8" fmla="*/ 93 w 105"/>
                <a:gd name="T9" fmla="*/ 11 h 101"/>
                <a:gd name="T10" fmla="*/ 90 w 105"/>
                <a:gd name="T11" fmla="*/ 15 h 101"/>
                <a:gd name="T12" fmla="*/ 60 w 105"/>
                <a:gd name="T13" fmla="*/ 101 h 101"/>
                <a:gd name="T14" fmla="*/ 56 w 105"/>
                <a:gd name="T15" fmla="*/ 101 h 101"/>
                <a:gd name="T16" fmla="*/ 18 w 105"/>
                <a:gd name="T17" fmla="*/ 15 h 101"/>
                <a:gd name="T18" fmla="*/ 15 w 105"/>
                <a:gd name="T19" fmla="*/ 11 h 101"/>
                <a:gd name="T20" fmla="*/ 11 w 105"/>
                <a:gd name="T21" fmla="*/ 7 h 101"/>
                <a:gd name="T22" fmla="*/ 11 w 105"/>
                <a:gd name="T23" fmla="*/ 3 h 101"/>
                <a:gd name="T24" fmla="*/ 7 w 105"/>
                <a:gd name="T25" fmla="*/ 3 h 101"/>
                <a:gd name="T26" fmla="*/ 3 w 105"/>
                <a:gd name="T27" fmla="*/ 0 h 101"/>
                <a:gd name="T28" fmla="*/ 0 w 105"/>
                <a:gd name="T29" fmla="*/ 0 h 101"/>
                <a:gd name="T30" fmla="*/ 0 w 105"/>
                <a:gd name="T31" fmla="*/ 0 h 101"/>
                <a:gd name="T32" fmla="*/ 41 w 105"/>
                <a:gd name="T33" fmla="*/ 0 h 101"/>
                <a:gd name="T34" fmla="*/ 41 w 105"/>
                <a:gd name="T35" fmla="*/ 0 h 101"/>
                <a:gd name="T36" fmla="*/ 37 w 105"/>
                <a:gd name="T37" fmla="*/ 0 h 101"/>
                <a:gd name="T38" fmla="*/ 33 w 105"/>
                <a:gd name="T39" fmla="*/ 3 h 101"/>
                <a:gd name="T40" fmla="*/ 30 w 105"/>
                <a:gd name="T41" fmla="*/ 3 h 101"/>
                <a:gd name="T42" fmla="*/ 30 w 105"/>
                <a:gd name="T43" fmla="*/ 7 h 101"/>
                <a:gd name="T44" fmla="*/ 33 w 105"/>
                <a:gd name="T45" fmla="*/ 11 h 101"/>
                <a:gd name="T46" fmla="*/ 33 w 105"/>
                <a:gd name="T47" fmla="*/ 18 h 101"/>
                <a:gd name="T48" fmla="*/ 60 w 105"/>
                <a:gd name="T49" fmla="*/ 78 h 101"/>
                <a:gd name="T50" fmla="*/ 82 w 105"/>
                <a:gd name="T51" fmla="*/ 18 h 101"/>
                <a:gd name="T52" fmla="*/ 86 w 105"/>
                <a:gd name="T53" fmla="*/ 11 h 101"/>
                <a:gd name="T54" fmla="*/ 86 w 105"/>
                <a:gd name="T55" fmla="*/ 7 h 101"/>
                <a:gd name="T56" fmla="*/ 86 w 105"/>
                <a:gd name="T57" fmla="*/ 7 h 101"/>
                <a:gd name="T58" fmla="*/ 82 w 105"/>
                <a:gd name="T59" fmla="*/ 3 h 101"/>
                <a:gd name="T60" fmla="*/ 82 w 105"/>
                <a:gd name="T61" fmla="*/ 3 h 101"/>
                <a:gd name="T62" fmla="*/ 78 w 105"/>
                <a:gd name="T63" fmla="*/ 0 h 101"/>
                <a:gd name="T64" fmla="*/ 75 w 105"/>
                <a:gd name="T65" fmla="*/ 0 h 101"/>
                <a:gd name="T66" fmla="*/ 75 w 105"/>
                <a:gd name="T67" fmla="*/ 0 h 101"/>
                <a:gd name="T68" fmla="*/ 75 w 105"/>
                <a:gd name="T69" fmla="*/ 0 h 101"/>
                <a:gd name="T70" fmla="*/ 105 w 10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1"/>
                <a:gd name="T110" fmla="*/ 105 w 10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1">
                  <a:moveTo>
                    <a:pt x="105" y="0"/>
                  </a:moveTo>
                  <a:lnTo>
                    <a:pt x="105" y="0"/>
                  </a:lnTo>
                  <a:lnTo>
                    <a:pt x="101" y="3"/>
                  </a:lnTo>
                  <a:lnTo>
                    <a:pt x="97" y="3"/>
                  </a:lnTo>
                  <a:lnTo>
                    <a:pt x="93" y="11"/>
                  </a:lnTo>
                  <a:lnTo>
                    <a:pt x="90" y="15"/>
                  </a:lnTo>
                  <a:lnTo>
                    <a:pt x="60" y="101"/>
                  </a:lnTo>
                  <a:lnTo>
                    <a:pt x="56" y="101"/>
                  </a:lnTo>
                  <a:lnTo>
                    <a:pt x="18" y="15"/>
                  </a:lnTo>
                  <a:lnTo>
                    <a:pt x="15" y="11"/>
                  </a:lnTo>
                  <a:lnTo>
                    <a:pt x="11" y="7"/>
                  </a:lnTo>
                  <a:lnTo>
                    <a:pt x="11" y="3"/>
                  </a:lnTo>
                  <a:lnTo>
                    <a:pt x="7" y="3"/>
                  </a:lnTo>
                  <a:lnTo>
                    <a:pt x="3" y="0"/>
                  </a:lnTo>
                  <a:lnTo>
                    <a:pt x="0" y="0"/>
                  </a:lnTo>
                  <a:lnTo>
                    <a:pt x="41" y="0"/>
                  </a:lnTo>
                  <a:lnTo>
                    <a:pt x="37" y="0"/>
                  </a:lnTo>
                  <a:lnTo>
                    <a:pt x="33" y="3"/>
                  </a:lnTo>
                  <a:lnTo>
                    <a:pt x="30" y="3"/>
                  </a:lnTo>
                  <a:lnTo>
                    <a:pt x="30" y="7"/>
                  </a:lnTo>
                  <a:lnTo>
                    <a:pt x="33" y="11"/>
                  </a:lnTo>
                  <a:lnTo>
                    <a:pt x="33" y="18"/>
                  </a:lnTo>
                  <a:lnTo>
                    <a:pt x="60" y="78"/>
                  </a:lnTo>
                  <a:lnTo>
                    <a:pt x="82" y="18"/>
                  </a:lnTo>
                  <a:lnTo>
                    <a:pt x="86" y="11"/>
                  </a:lnTo>
                  <a:lnTo>
                    <a:pt x="86" y="7"/>
                  </a:lnTo>
                  <a:lnTo>
                    <a:pt x="82" y="3"/>
                  </a:lnTo>
                  <a:lnTo>
                    <a:pt x="78" y="0"/>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213" name="Freeform 51"/>
            <p:cNvSpPr>
              <a:spLocks noEditPoints="1"/>
            </p:cNvSpPr>
            <p:nvPr/>
          </p:nvSpPr>
          <p:spPr bwMode="auto">
            <a:xfrm>
              <a:off x="1643" y="2048"/>
              <a:ext cx="90" cy="97"/>
            </a:xfrm>
            <a:custGeom>
              <a:avLst/>
              <a:gdLst>
                <a:gd name="T0" fmla="*/ 75 w 90"/>
                <a:gd name="T1" fmla="*/ 52 h 97"/>
                <a:gd name="T2" fmla="*/ 87 w 90"/>
                <a:gd name="T3" fmla="*/ 63 h 97"/>
                <a:gd name="T4" fmla="*/ 90 w 90"/>
                <a:gd name="T5" fmla="*/ 78 h 97"/>
                <a:gd name="T6" fmla="*/ 79 w 90"/>
                <a:gd name="T7" fmla="*/ 93 h 97"/>
                <a:gd name="T8" fmla="*/ 64 w 90"/>
                <a:gd name="T9" fmla="*/ 97 h 97"/>
                <a:gd name="T10" fmla="*/ 0 w 90"/>
                <a:gd name="T11" fmla="*/ 97 h 97"/>
                <a:gd name="T12" fmla="*/ 4 w 90"/>
                <a:gd name="T13" fmla="*/ 97 h 97"/>
                <a:gd name="T14" fmla="*/ 15 w 90"/>
                <a:gd name="T15" fmla="*/ 93 h 97"/>
                <a:gd name="T16" fmla="*/ 15 w 90"/>
                <a:gd name="T17" fmla="*/ 82 h 97"/>
                <a:gd name="T18" fmla="*/ 15 w 90"/>
                <a:gd name="T19" fmla="*/ 7 h 97"/>
                <a:gd name="T20" fmla="*/ 8 w 90"/>
                <a:gd name="T21" fmla="*/ 0 h 97"/>
                <a:gd name="T22" fmla="*/ 0 w 90"/>
                <a:gd name="T23" fmla="*/ 0 h 97"/>
                <a:gd name="T24" fmla="*/ 45 w 90"/>
                <a:gd name="T25" fmla="*/ 0 h 97"/>
                <a:gd name="T26" fmla="*/ 64 w 90"/>
                <a:gd name="T27" fmla="*/ 0 h 97"/>
                <a:gd name="T28" fmla="*/ 79 w 90"/>
                <a:gd name="T29" fmla="*/ 11 h 97"/>
                <a:gd name="T30" fmla="*/ 87 w 90"/>
                <a:gd name="T31" fmla="*/ 26 h 97"/>
                <a:gd name="T32" fmla="*/ 83 w 90"/>
                <a:gd name="T33" fmla="*/ 41 h 97"/>
                <a:gd name="T34" fmla="*/ 68 w 90"/>
                <a:gd name="T35" fmla="*/ 48 h 97"/>
                <a:gd name="T36" fmla="*/ 30 w 90"/>
                <a:gd name="T37" fmla="*/ 45 h 97"/>
                <a:gd name="T38" fmla="*/ 38 w 90"/>
                <a:gd name="T39" fmla="*/ 45 h 97"/>
                <a:gd name="T40" fmla="*/ 53 w 90"/>
                <a:gd name="T41" fmla="*/ 45 h 97"/>
                <a:gd name="T42" fmla="*/ 64 w 90"/>
                <a:gd name="T43" fmla="*/ 41 h 97"/>
                <a:gd name="T44" fmla="*/ 68 w 90"/>
                <a:gd name="T45" fmla="*/ 30 h 97"/>
                <a:gd name="T46" fmla="*/ 68 w 90"/>
                <a:gd name="T47" fmla="*/ 18 h 97"/>
                <a:gd name="T48" fmla="*/ 53 w 90"/>
                <a:gd name="T49" fmla="*/ 3 h 97"/>
                <a:gd name="T50" fmla="*/ 34 w 90"/>
                <a:gd name="T51" fmla="*/ 3 h 97"/>
                <a:gd name="T52" fmla="*/ 30 w 90"/>
                <a:gd name="T53" fmla="*/ 45 h 97"/>
                <a:gd name="T54" fmla="*/ 38 w 90"/>
                <a:gd name="T55" fmla="*/ 93 h 97"/>
                <a:gd name="T56" fmla="*/ 57 w 90"/>
                <a:gd name="T57" fmla="*/ 93 h 97"/>
                <a:gd name="T58" fmla="*/ 72 w 90"/>
                <a:gd name="T59" fmla="*/ 82 h 97"/>
                <a:gd name="T60" fmla="*/ 72 w 90"/>
                <a:gd name="T61" fmla="*/ 67 h 97"/>
                <a:gd name="T62" fmla="*/ 64 w 90"/>
                <a:gd name="T63" fmla="*/ 56 h 97"/>
                <a:gd name="T64" fmla="*/ 53 w 90"/>
                <a:gd name="T65" fmla="*/ 52 h 97"/>
                <a:gd name="T66" fmla="*/ 38 w 90"/>
                <a:gd name="T67" fmla="*/ 52 h 97"/>
                <a:gd name="T68" fmla="*/ 30 w 90"/>
                <a:gd name="T69" fmla="*/ 52 h 97"/>
                <a:gd name="T70" fmla="*/ 30 w 90"/>
                <a:gd name="T71" fmla="*/ 93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7"/>
                <a:gd name="T110" fmla="*/ 90 w 90"/>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7">
                  <a:moveTo>
                    <a:pt x="68" y="48"/>
                  </a:moveTo>
                  <a:lnTo>
                    <a:pt x="75" y="52"/>
                  </a:lnTo>
                  <a:lnTo>
                    <a:pt x="83" y="56"/>
                  </a:lnTo>
                  <a:lnTo>
                    <a:pt x="87" y="63"/>
                  </a:lnTo>
                  <a:lnTo>
                    <a:pt x="90" y="71"/>
                  </a:lnTo>
                  <a:lnTo>
                    <a:pt x="90" y="78"/>
                  </a:lnTo>
                  <a:lnTo>
                    <a:pt x="87" y="86"/>
                  </a:lnTo>
                  <a:lnTo>
                    <a:pt x="79" y="93"/>
                  </a:lnTo>
                  <a:lnTo>
                    <a:pt x="72" y="97"/>
                  </a:lnTo>
                  <a:lnTo>
                    <a:pt x="64" y="97"/>
                  </a:lnTo>
                  <a:lnTo>
                    <a:pt x="49" y="97"/>
                  </a:lnTo>
                  <a:lnTo>
                    <a:pt x="0" y="97"/>
                  </a:lnTo>
                  <a:lnTo>
                    <a:pt x="4" y="97"/>
                  </a:lnTo>
                  <a:lnTo>
                    <a:pt x="12" y="97"/>
                  </a:lnTo>
                  <a:lnTo>
                    <a:pt x="15" y="93"/>
                  </a:lnTo>
                  <a:lnTo>
                    <a:pt x="15" y="90"/>
                  </a:lnTo>
                  <a:lnTo>
                    <a:pt x="15" y="82"/>
                  </a:lnTo>
                  <a:lnTo>
                    <a:pt x="15" y="15"/>
                  </a:lnTo>
                  <a:lnTo>
                    <a:pt x="15" y="7"/>
                  </a:lnTo>
                  <a:lnTo>
                    <a:pt x="12" y="3"/>
                  </a:lnTo>
                  <a:lnTo>
                    <a:pt x="8" y="0"/>
                  </a:lnTo>
                  <a:lnTo>
                    <a:pt x="4" y="0"/>
                  </a:lnTo>
                  <a:lnTo>
                    <a:pt x="0" y="0"/>
                  </a:lnTo>
                  <a:lnTo>
                    <a:pt x="45" y="0"/>
                  </a:lnTo>
                  <a:lnTo>
                    <a:pt x="53" y="0"/>
                  </a:lnTo>
                  <a:lnTo>
                    <a:pt x="64" y="0"/>
                  </a:lnTo>
                  <a:lnTo>
                    <a:pt x="72" y="3"/>
                  </a:lnTo>
                  <a:lnTo>
                    <a:pt x="79" y="11"/>
                  </a:lnTo>
                  <a:lnTo>
                    <a:pt x="83" y="18"/>
                  </a:lnTo>
                  <a:lnTo>
                    <a:pt x="87" y="26"/>
                  </a:lnTo>
                  <a:lnTo>
                    <a:pt x="83" y="33"/>
                  </a:lnTo>
                  <a:lnTo>
                    <a:pt x="83" y="41"/>
                  </a:lnTo>
                  <a:lnTo>
                    <a:pt x="75" y="45"/>
                  </a:lnTo>
                  <a:lnTo>
                    <a:pt x="68" y="48"/>
                  </a:lnTo>
                  <a:close/>
                  <a:moveTo>
                    <a:pt x="30" y="45"/>
                  </a:moveTo>
                  <a:lnTo>
                    <a:pt x="30" y="45"/>
                  </a:lnTo>
                  <a:lnTo>
                    <a:pt x="34" y="45"/>
                  </a:lnTo>
                  <a:lnTo>
                    <a:pt x="38" y="45"/>
                  </a:lnTo>
                  <a:lnTo>
                    <a:pt x="42" y="45"/>
                  </a:lnTo>
                  <a:lnTo>
                    <a:pt x="53" y="45"/>
                  </a:lnTo>
                  <a:lnTo>
                    <a:pt x="60" y="45"/>
                  </a:lnTo>
                  <a:lnTo>
                    <a:pt x="64" y="41"/>
                  </a:lnTo>
                  <a:lnTo>
                    <a:pt x="68" y="37"/>
                  </a:lnTo>
                  <a:lnTo>
                    <a:pt x="68" y="30"/>
                  </a:lnTo>
                  <a:lnTo>
                    <a:pt x="68" y="26"/>
                  </a:lnTo>
                  <a:lnTo>
                    <a:pt x="68" y="18"/>
                  </a:lnTo>
                  <a:lnTo>
                    <a:pt x="60" y="11"/>
                  </a:lnTo>
                  <a:lnTo>
                    <a:pt x="53" y="3"/>
                  </a:lnTo>
                  <a:lnTo>
                    <a:pt x="42" y="3"/>
                  </a:lnTo>
                  <a:lnTo>
                    <a:pt x="34" y="3"/>
                  </a:lnTo>
                  <a:lnTo>
                    <a:pt x="30" y="3"/>
                  </a:lnTo>
                  <a:lnTo>
                    <a:pt x="30" y="45"/>
                  </a:lnTo>
                  <a:close/>
                  <a:moveTo>
                    <a:pt x="30" y="93"/>
                  </a:moveTo>
                  <a:lnTo>
                    <a:pt x="38" y="93"/>
                  </a:lnTo>
                  <a:lnTo>
                    <a:pt x="45" y="93"/>
                  </a:lnTo>
                  <a:lnTo>
                    <a:pt x="57" y="93"/>
                  </a:lnTo>
                  <a:lnTo>
                    <a:pt x="68" y="90"/>
                  </a:lnTo>
                  <a:lnTo>
                    <a:pt x="72" y="82"/>
                  </a:lnTo>
                  <a:lnTo>
                    <a:pt x="72" y="75"/>
                  </a:lnTo>
                  <a:lnTo>
                    <a:pt x="72" y="67"/>
                  </a:lnTo>
                  <a:lnTo>
                    <a:pt x="72" y="63"/>
                  </a:lnTo>
                  <a:lnTo>
                    <a:pt x="64" y="56"/>
                  </a:lnTo>
                  <a:lnTo>
                    <a:pt x="60" y="52"/>
                  </a:lnTo>
                  <a:lnTo>
                    <a:pt x="53" y="52"/>
                  </a:lnTo>
                  <a:lnTo>
                    <a:pt x="42" y="52"/>
                  </a:lnTo>
                  <a:lnTo>
                    <a:pt x="38" y="52"/>
                  </a:lnTo>
                  <a:lnTo>
                    <a:pt x="34" y="52"/>
                  </a:lnTo>
                  <a:lnTo>
                    <a:pt x="30" y="52"/>
                  </a:lnTo>
                  <a:lnTo>
                    <a:pt x="30" y="93"/>
                  </a:lnTo>
                  <a:close/>
                </a:path>
              </a:pathLst>
            </a:custGeom>
            <a:solidFill>
              <a:srgbClr val="000000"/>
            </a:solidFill>
            <a:ln w="0">
              <a:solidFill>
                <a:srgbClr val="000000"/>
              </a:solidFill>
              <a:round/>
              <a:headEnd/>
              <a:tailEnd/>
            </a:ln>
          </p:spPr>
          <p:txBody>
            <a:bodyPr/>
            <a:lstStyle/>
            <a:p>
              <a:endParaRPr lang="en-US"/>
            </a:p>
          </p:txBody>
        </p:sp>
        <p:sp>
          <p:nvSpPr>
            <p:cNvPr id="214" name="Freeform 52"/>
            <p:cNvSpPr>
              <a:spLocks noEditPoints="1"/>
            </p:cNvSpPr>
            <p:nvPr/>
          </p:nvSpPr>
          <p:spPr bwMode="auto">
            <a:xfrm>
              <a:off x="1745" y="2048"/>
              <a:ext cx="101" cy="97"/>
            </a:xfrm>
            <a:custGeom>
              <a:avLst/>
              <a:gdLst>
                <a:gd name="T0" fmla="*/ 0 w 101"/>
                <a:gd name="T1" fmla="*/ 97 h 97"/>
                <a:gd name="T2" fmla="*/ 0 w 101"/>
                <a:gd name="T3" fmla="*/ 97 h 97"/>
                <a:gd name="T4" fmla="*/ 3 w 101"/>
                <a:gd name="T5" fmla="*/ 97 h 97"/>
                <a:gd name="T6" fmla="*/ 7 w 101"/>
                <a:gd name="T7" fmla="*/ 97 h 97"/>
                <a:gd name="T8" fmla="*/ 11 w 101"/>
                <a:gd name="T9" fmla="*/ 93 h 97"/>
                <a:gd name="T10" fmla="*/ 15 w 101"/>
                <a:gd name="T11" fmla="*/ 90 h 97"/>
                <a:gd name="T12" fmla="*/ 15 w 101"/>
                <a:gd name="T13" fmla="*/ 82 h 97"/>
                <a:gd name="T14" fmla="*/ 15 w 101"/>
                <a:gd name="T15" fmla="*/ 15 h 97"/>
                <a:gd name="T16" fmla="*/ 11 w 101"/>
                <a:gd name="T17" fmla="*/ 7 h 97"/>
                <a:gd name="T18" fmla="*/ 11 w 101"/>
                <a:gd name="T19" fmla="*/ 3 h 97"/>
                <a:gd name="T20" fmla="*/ 7 w 101"/>
                <a:gd name="T21" fmla="*/ 0 h 97"/>
                <a:gd name="T22" fmla="*/ 3 w 101"/>
                <a:gd name="T23" fmla="*/ 0 h 97"/>
                <a:gd name="T24" fmla="*/ 0 w 101"/>
                <a:gd name="T25" fmla="*/ 0 h 97"/>
                <a:gd name="T26" fmla="*/ 0 w 101"/>
                <a:gd name="T27" fmla="*/ 0 h 97"/>
                <a:gd name="T28" fmla="*/ 41 w 101"/>
                <a:gd name="T29" fmla="*/ 0 h 97"/>
                <a:gd name="T30" fmla="*/ 52 w 101"/>
                <a:gd name="T31" fmla="*/ 0 h 97"/>
                <a:gd name="T32" fmla="*/ 64 w 101"/>
                <a:gd name="T33" fmla="*/ 0 h 97"/>
                <a:gd name="T34" fmla="*/ 75 w 101"/>
                <a:gd name="T35" fmla="*/ 3 h 97"/>
                <a:gd name="T36" fmla="*/ 82 w 101"/>
                <a:gd name="T37" fmla="*/ 11 h 97"/>
                <a:gd name="T38" fmla="*/ 94 w 101"/>
                <a:gd name="T39" fmla="*/ 22 h 97"/>
                <a:gd name="T40" fmla="*/ 97 w 101"/>
                <a:gd name="T41" fmla="*/ 33 h 97"/>
                <a:gd name="T42" fmla="*/ 101 w 101"/>
                <a:gd name="T43" fmla="*/ 48 h 97"/>
                <a:gd name="T44" fmla="*/ 97 w 101"/>
                <a:gd name="T45" fmla="*/ 60 h 97"/>
                <a:gd name="T46" fmla="*/ 94 w 101"/>
                <a:gd name="T47" fmla="*/ 75 h 97"/>
                <a:gd name="T48" fmla="*/ 86 w 101"/>
                <a:gd name="T49" fmla="*/ 82 h 97"/>
                <a:gd name="T50" fmla="*/ 75 w 101"/>
                <a:gd name="T51" fmla="*/ 93 h 97"/>
                <a:gd name="T52" fmla="*/ 60 w 101"/>
                <a:gd name="T53" fmla="*/ 97 h 97"/>
                <a:gd name="T54" fmla="*/ 45 w 101"/>
                <a:gd name="T55" fmla="*/ 97 h 97"/>
                <a:gd name="T56" fmla="*/ 0 w 101"/>
                <a:gd name="T57" fmla="*/ 97 h 97"/>
                <a:gd name="T58" fmla="*/ 26 w 101"/>
                <a:gd name="T59" fmla="*/ 93 h 97"/>
                <a:gd name="T60" fmla="*/ 37 w 101"/>
                <a:gd name="T61" fmla="*/ 93 h 97"/>
                <a:gd name="T62" fmla="*/ 45 w 101"/>
                <a:gd name="T63" fmla="*/ 93 h 97"/>
                <a:gd name="T64" fmla="*/ 52 w 101"/>
                <a:gd name="T65" fmla="*/ 93 h 97"/>
                <a:gd name="T66" fmla="*/ 64 w 101"/>
                <a:gd name="T67" fmla="*/ 90 h 97"/>
                <a:gd name="T68" fmla="*/ 71 w 101"/>
                <a:gd name="T69" fmla="*/ 82 h 97"/>
                <a:gd name="T70" fmla="*/ 79 w 101"/>
                <a:gd name="T71" fmla="*/ 75 h 97"/>
                <a:gd name="T72" fmla="*/ 82 w 101"/>
                <a:gd name="T73" fmla="*/ 63 h 97"/>
                <a:gd name="T74" fmla="*/ 82 w 101"/>
                <a:gd name="T75" fmla="*/ 48 h 97"/>
                <a:gd name="T76" fmla="*/ 82 w 101"/>
                <a:gd name="T77" fmla="*/ 37 h 97"/>
                <a:gd name="T78" fmla="*/ 79 w 101"/>
                <a:gd name="T79" fmla="*/ 26 h 97"/>
                <a:gd name="T80" fmla="*/ 71 w 101"/>
                <a:gd name="T81" fmla="*/ 15 h 97"/>
                <a:gd name="T82" fmla="*/ 64 w 101"/>
                <a:gd name="T83" fmla="*/ 7 h 97"/>
                <a:gd name="T84" fmla="*/ 52 w 101"/>
                <a:gd name="T85" fmla="*/ 3 h 97"/>
                <a:gd name="T86" fmla="*/ 41 w 101"/>
                <a:gd name="T87" fmla="*/ 3 h 97"/>
                <a:gd name="T88" fmla="*/ 34 w 101"/>
                <a:gd name="T89" fmla="*/ 3 h 97"/>
                <a:gd name="T90" fmla="*/ 26 w 101"/>
                <a:gd name="T91" fmla="*/ 7 h 97"/>
                <a:gd name="T92" fmla="*/ 26 w 101"/>
                <a:gd name="T93" fmla="*/ 93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97"/>
                <a:gd name="T143" fmla="*/ 101 w 101"/>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97">
                  <a:moveTo>
                    <a:pt x="0" y="97"/>
                  </a:moveTo>
                  <a:lnTo>
                    <a:pt x="0" y="97"/>
                  </a:lnTo>
                  <a:lnTo>
                    <a:pt x="3" y="97"/>
                  </a:lnTo>
                  <a:lnTo>
                    <a:pt x="7" y="97"/>
                  </a:lnTo>
                  <a:lnTo>
                    <a:pt x="11" y="93"/>
                  </a:lnTo>
                  <a:lnTo>
                    <a:pt x="15" y="90"/>
                  </a:lnTo>
                  <a:lnTo>
                    <a:pt x="15" y="82"/>
                  </a:lnTo>
                  <a:lnTo>
                    <a:pt x="15" y="15"/>
                  </a:lnTo>
                  <a:lnTo>
                    <a:pt x="11" y="7"/>
                  </a:lnTo>
                  <a:lnTo>
                    <a:pt x="11" y="3"/>
                  </a:lnTo>
                  <a:lnTo>
                    <a:pt x="7" y="0"/>
                  </a:lnTo>
                  <a:lnTo>
                    <a:pt x="3" y="0"/>
                  </a:lnTo>
                  <a:lnTo>
                    <a:pt x="0" y="0"/>
                  </a:lnTo>
                  <a:lnTo>
                    <a:pt x="41" y="0"/>
                  </a:lnTo>
                  <a:lnTo>
                    <a:pt x="52" y="0"/>
                  </a:lnTo>
                  <a:lnTo>
                    <a:pt x="64" y="0"/>
                  </a:lnTo>
                  <a:lnTo>
                    <a:pt x="75" y="3"/>
                  </a:lnTo>
                  <a:lnTo>
                    <a:pt x="82" y="11"/>
                  </a:lnTo>
                  <a:lnTo>
                    <a:pt x="94" y="22"/>
                  </a:lnTo>
                  <a:lnTo>
                    <a:pt x="97" y="33"/>
                  </a:lnTo>
                  <a:lnTo>
                    <a:pt x="101" y="48"/>
                  </a:lnTo>
                  <a:lnTo>
                    <a:pt x="97" y="60"/>
                  </a:lnTo>
                  <a:lnTo>
                    <a:pt x="94" y="75"/>
                  </a:lnTo>
                  <a:lnTo>
                    <a:pt x="86" y="82"/>
                  </a:lnTo>
                  <a:lnTo>
                    <a:pt x="75" y="93"/>
                  </a:lnTo>
                  <a:lnTo>
                    <a:pt x="60" y="97"/>
                  </a:lnTo>
                  <a:lnTo>
                    <a:pt x="45" y="97"/>
                  </a:lnTo>
                  <a:lnTo>
                    <a:pt x="0" y="97"/>
                  </a:lnTo>
                  <a:close/>
                  <a:moveTo>
                    <a:pt x="26" y="93"/>
                  </a:moveTo>
                  <a:lnTo>
                    <a:pt x="37" y="93"/>
                  </a:lnTo>
                  <a:lnTo>
                    <a:pt x="45" y="93"/>
                  </a:lnTo>
                  <a:lnTo>
                    <a:pt x="52" y="93"/>
                  </a:lnTo>
                  <a:lnTo>
                    <a:pt x="64" y="90"/>
                  </a:lnTo>
                  <a:lnTo>
                    <a:pt x="71" y="82"/>
                  </a:lnTo>
                  <a:lnTo>
                    <a:pt x="79" y="75"/>
                  </a:lnTo>
                  <a:lnTo>
                    <a:pt x="82" y="63"/>
                  </a:lnTo>
                  <a:lnTo>
                    <a:pt x="82" y="48"/>
                  </a:lnTo>
                  <a:lnTo>
                    <a:pt x="82" y="37"/>
                  </a:lnTo>
                  <a:lnTo>
                    <a:pt x="79" y="26"/>
                  </a:lnTo>
                  <a:lnTo>
                    <a:pt x="71" y="15"/>
                  </a:lnTo>
                  <a:lnTo>
                    <a:pt x="64" y="7"/>
                  </a:lnTo>
                  <a:lnTo>
                    <a:pt x="52" y="3"/>
                  </a:lnTo>
                  <a:lnTo>
                    <a:pt x="41" y="3"/>
                  </a:lnTo>
                  <a:lnTo>
                    <a:pt x="34" y="3"/>
                  </a:lnTo>
                  <a:lnTo>
                    <a:pt x="26" y="7"/>
                  </a:lnTo>
                  <a:lnTo>
                    <a:pt x="26" y="93"/>
                  </a:lnTo>
                  <a:close/>
                </a:path>
              </a:pathLst>
            </a:custGeom>
            <a:solidFill>
              <a:srgbClr val="000000"/>
            </a:solidFill>
            <a:ln w="0">
              <a:solidFill>
                <a:srgbClr val="000000"/>
              </a:solidFill>
              <a:round/>
              <a:headEnd/>
              <a:tailEnd/>
            </a:ln>
          </p:spPr>
          <p:txBody>
            <a:bodyPr/>
            <a:lstStyle/>
            <a:p>
              <a:endParaRPr lang="en-US"/>
            </a:p>
          </p:txBody>
        </p:sp>
        <p:sp>
          <p:nvSpPr>
            <p:cNvPr id="215" name="Freeform 53"/>
            <p:cNvSpPr>
              <a:spLocks/>
            </p:cNvSpPr>
            <p:nvPr/>
          </p:nvSpPr>
          <p:spPr bwMode="auto">
            <a:xfrm>
              <a:off x="1857"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4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0 w 42"/>
                <a:gd name="T31" fmla="*/ 7 h 135"/>
                <a:gd name="T32" fmla="*/ 27 w 42"/>
                <a:gd name="T33" fmla="*/ 15 h 135"/>
                <a:gd name="T34" fmla="*/ 19 w 42"/>
                <a:gd name="T35" fmla="*/ 26 h 135"/>
                <a:gd name="T36" fmla="*/ 15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3 w 42"/>
                <a:gd name="T51" fmla="*/ 116 h 135"/>
                <a:gd name="T52" fmla="*/ 27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4" y="97"/>
                  </a:lnTo>
                  <a:lnTo>
                    <a:pt x="0" y="82"/>
                  </a:lnTo>
                  <a:lnTo>
                    <a:pt x="0" y="67"/>
                  </a:lnTo>
                  <a:lnTo>
                    <a:pt x="0" y="52"/>
                  </a:lnTo>
                  <a:lnTo>
                    <a:pt x="4" y="37"/>
                  </a:lnTo>
                  <a:lnTo>
                    <a:pt x="12" y="26"/>
                  </a:lnTo>
                  <a:lnTo>
                    <a:pt x="19" y="15"/>
                  </a:lnTo>
                  <a:lnTo>
                    <a:pt x="30" y="7"/>
                  </a:lnTo>
                  <a:lnTo>
                    <a:pt x="42" y="0"/>
                  </a:lnTo>
                  <a:lnTo>
                    <a:pt x="42" y="4"/>
                  </a:lnTo>
                  <a:lnTo>
                    <a:pt x="30" y="7"/>
                  </a:lnTo>
                  <a:lnTo>
                    <a:pt x="27" y="15"/>
                  </a:lnTo>
                  <a:lnTo>
                    <a:pt x="19" y="26"/>
                  </a:lnTo>
                  <a:lnTo>
                    <a:pt x="15" y="37"/>
                  </a:lnTo>
                  <a:lnTo>
                    <a:pt x="15" y="52"/>
                  </a:lnTo>
                  <a:lnTo>
                    <a:pt x="15" y="64"/>
                  </a:lnTo>
                  <a:lnTo>
                    <a:pt x="15" y="79"/>
                  </a:lnTo>
                  <a:lnTo>
                    <a:pt x="15" y="94"/>
                  </a:lnTo>
                  <a:lnTo>
                    <a:pt x="19" y="101"/>
                  </a:lnTo>
                  <a:lnTo>
                    <a:pt x="23" y="109"/>
                  </a:lnTo>
                  <a:lnTo>
                    <a:pt x="23" y="116"/>
                  </a:lnTo>
                  <a:lnTo>
                    <a:pt x="27"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16" name="Freeform 54"/>
            <p:cNvSpPr>
              <a:spLocks noEditPoints="1"/>
            </p:cNvSpPr>
            <p:nvPr/>
          </p:nvSpPr>
          <p:spPr bwMode="auto">
            <a:xfrm>
              <a:off x="1906" y="2044"/>
              <a:ext cx="68" cy="105"/>
            </a:xfrm>
            <a:custGeom>
              <a:avLst/>
              <a:gdLst>
                <a:gd name="T0" fmla="*/ 45 w 68"/>
                <a:gd name="T1" fmla="*/ 94 h 105"/>
                <a:gd name="T2" fmla="*/ 41 w 68"/>
                <a:gd name="T3" fmla="*/ 97 h 105"/>
                <a:gd name="T4" fmla="*/ 38 w 68"/>
                <a:gd name="T5" fmla="*/ 101 h 105"/>
                <a:gd name="T6" fmla="*/ 30 w 68"/>
                <a:gd name="T7" fmla="*/ 105 h 105"/>
                <a:gd name="T8" fmla="*/ 26 w 68"/>
                <a:gd name="T9" fmla="*/ 105 h 105"/>
                <a:gd name="T10" fmla="*/ 15 w 68"/>
                <a:gd name="T11" fmla="*/ 101 h 105"/>
                <a:gd name="T12" fmla="*/ 8 w 68"/>
                <a:gd name="T13" fmla="*/ 94 h 105"/>
                <a:gd name="T14" fmla="*/ 0 w 68"/>
                <a:gd name="T15" fmla="*/ 86 h 105"/>
                <a:gd name="T16" fmla="*/ 0 w 68"/>
                <a:gd name="T17" fmla="*/ 71 h 105"/>
                <a:gd name="T18" fmla="*/ 0 w 68"/>
                <a:gd name="T19" fmla="*/ 60 h 105"/>
                <a:gd name="T20" fmla="*/ 8 w 68"/>
                <a:gd name="T21" fmla="*/ 45 h 105"/>
                <a:gd name="T22" fmla="*/ 15 w 68"/>
                <a:gd name="T23" fmla="*/ 41 h 105"/>
                <a:gd name="T24" fmla="*/ 23 w 68"/>
                <a:gd name="T25" fmla="*/ 34 h 105"/>
                <a:gd name="T26" fmla="*/ 30 w 68"/>
                <a:gd name="T27" fmla="*/ 34 h 105"/>
                <a:gd name="T28" fmla="*/ 41 w 68"/>
                <a:gd name="T29" fmla="*/ 37 h 105"/>
                <a:gd name="T30" fmla="*/ 45 w 68"/>
                <a:gd name="T31" fmla="*/ 41 h 105"/>
                <a:gd name="T32" fmla="*/ 45 w 68"/>
                <a:gd name="T33" fmla="*/ 26 h 105"/>
                <a:gd name="T34" fmla="*/ 45 w 68"/>
                <a:gd name="T35" fmla="*/ 15 h 105"/>
                <a:gd name="T36" fmla="*/ 45 w 68"/>
                <a:gd name="T37" fmla="*/ 11 h 105"/>
                <a:gd name="T38" fmla="*/ 45 w 68"/>
                <a:gd name="T39" fmla="*/ 7 h 105"/>
                <a:gd name="T40" fmla="*/ 45 w 68"/>
                <a:gd name="T41" fmla="*/ 7 h 105"/>
                <a:gd name="T42" fmla="*/ 41 w 68"/>
                <a:gd name="T43" fmla="*/ 7 h 105"/>
                <a:gd name="T44" fmla="*/ 41 w 68"/>
                <a:gd name="T45" fmla="*/ 7 h 105"/>
                <a:gd name="T46" fmla="*/ 41 w 68"/>
                <a:gd name="T47" fmla="*/ 7 h 105"/>
                <a:gd name="T48" fmla="*/ 38 w 68"/>
                <a:gd name="T49" fmla="*/ 7 h 105"/>
                <a:gd name="T50" fmla="*/ 38 w 68"/>
                <a:gd name="T51" fmla="*/ 7 h 105"/>
                <a:gd name="T52" fmla="*/ 56 w 68"/>
                <a:gd name="T53" fmla="*/ 0 h 105"/>
                <a:gd name="T54" fmla="*/ 60 w 68"/>
                <a:gd name="T55" fmla="*/ 0 h 105"/>
                <a:gd name="T56" fmla="*/ 60 w 68"/>
                <a:gd name="T57" fmla="*/ 75 h 105"/>
                <a:gd name="T58" fmla="*/ 60 w 68"/>
                <a:gd name="T59" fmla="*/ 86 h 105"/>
                <a:gd name="T60" fmla="*/ 60 w 68"/>
                <a:gd name="T61" fmla="*/ 90 h 105"/>
                <a:gd name="T62" fmla="*/ 60 w 68"/>
                <a:gd name="T63" fmla="*/ 94 h 105"/>
                <a:gd name="T64" fmla="*/ 60 w 68"/>
                <a:gd name="T65" fmla="*/ 94 h 105"/>
                <a:gd name="T66" fmla="*/ 60 w 68"/>
                <a:gd name="T67" fmla="*/ 97 h 105"/>
                <a:gd name="T68" fmla="*/ 64 w 68"/>
                <a:gd name="T69" fmla="*/ 97 h 105"/>
                <a:gd name="T70" fmla="*/ 64 w 68"/>
                <a:gd name="T71" fmla="*/ 97 h 105"/>
                <a:gd name="T72" fmla="*/ 68 w 68"/>
                <a:gd name="T73" fmla="*/ 94 h 105"/>
                <a:gd name="T74" fmla="*/ 68 w 68"/>
                <a:gd name="T75" fmla="*/ 97 h 105"/>
                <a:gd name="T76" fmla="*/ 49 w 68"/>
                <a:gd name="T77" fmla="*/ 105 h 105"/>
                <a:gd name="T78" fmla="*/ 45 w 68"/>
                <a:gd name="T79" fmla="*/ 105 h 105"/>
                <a:gd name="T80" fmla="*/ 45 w 68"/>
                <a:gd name="T81" fmla="*/ 94 h 105"/>
                <a:gd name="T82" fmla="*/ 45 w 68"/>
                <a:gd name="T83" fmla="*/ 86 h 105"/>
                <a:gd name="T84" fmla="*/ 45 w 68"/>
                <a:gd name="T85" fmla="*/ 56 h 105"/>
                <a:gd name="T86" fmla="*/ 45 w 68"/>
                <a:gd name="T87" fmla="*/ 52 h 105"/>
                <a:gd name="T88" fmla="*/ 45 w 68"/>
                <a:gd name="T89" fmla="*/ 45 h 105"/>
                <a:gd name="T90" fmla="*/ 41 w 68"/>
                <a:gd name="T91" fmla="*/ 45 h 105"/>
                <a:gd name="T92" fmla="*/ 38 w 68"/>
                <a:gd name="T93" fmla="*/ 41 h 105"/>
                <a:gd name="T94" fmla="*/ 34 w 68"/>
                <a:gd name="T95" fmla="*/ 37 h 105"/>
                <a:gd name="T96" fmla="*/ 30 w 68"/>
                <a:gd name="T97" fmla="*/ 37 h 105"/>
                <a:gd name="T98" fmla="*/ 23 w 68"/>
                <a:gd name="T99" fmla="*/ 41 h 105"/>
                <a:gd name="T100" fmla="*/ 19 w 68"/>
                <a:gd name="T101" fmla="*/ 45 h 105"/>
                <a:gd name="T102" fmla="*/ 15 w 68"/>
                <a:gd name="T103" fmla="*/ 52 h 105"/>
                <a:gd name="T104" fmla="*/ 11 w 68"/>
                <a:gd name="T105" fmla="*/ 67 h 105"/>
                <a:gd name="T106" fmla="*/ 15 w 68"/>
                <a:gd name="T107" fmla="*/ 79 h 105"/>
                <a:gd name="T108" fmla="*/ 19 w 68"/>
                <a:gd name="T109" fmla="*/ 86 h 105"/>
                <a:gd name="T110" fmla="*/ 26 w 68"/>
                <a:gd name="T111" fmla="*/ 94 h 105"/>
                <a:gd name="T112" fmla="*/ 34 w 68"/>
                <a:gd name="T113" fmla="*/ 94 h 105"/>
                <a:gd name="T114" fmla="*/ 41 w 68"/>
                <a:gd name="T115" fmla="*/ 94 h 105"/>
                <a:gd name="T116" fmla="*/ 45 w 68"/>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1" y="97"/>
                  </a:lnTo>
                  <a:lnTo>
                    <a:pt x="38" y="101"/>
                  </a:lnTo>
                  <a:lnTo>
                    <a:pt x="30" y="105"/>
                  </a:lnTo>
                  <a:lnTo>
                    <a:pt x="26" y="105"/>
                  </a:lnTo>
                  <a:lnTo>
                    <a:pt x="15" y="101"/>
                  </a:lnTo>
                  <a:lnTo>
                    <a:pt x="8" y="94"/>
                  </a:lnTo>
                  <a:lnTo>
                    <a:pt x="0" y="86"/>
                  </a:lnTo>
                  <a:lnTo>
                    <a:pt x="0" y="71"/>
                  </a:lnTo>
                  <a:lnTo>
                    <a:pt x="0" y="60"/>
                  </a:lnTo>
                  <a:lnTo>
                    <a:pt x="8" y="45"/>
                  </a:lnTo>
                  <a:lnTo>
                    <a:pt x="15" y="41"/>
                  </a:lnTo>
                  <a:lnTo>
                    <a:pt x="23" y="34"/>
                  </a:lnTo>
                  <a:lnTo>
                    <a:pt x="30" y="34"/>
                  </a:lnTo>
                  <a:lnTo>
                    <a:pt x="41" y="37"/>
                  </a:lnTo>
                  <a:lnTo>
                    <a:pt x="45" y="41"/>
                  </a:lnTo>
                  <a:lnTo>
                    <a:pt x="45" y="26"/>
                  </a:lnTo>
                  <a:lnTo>
                    <a:pt x="45" y="15"/>
                  </a:lnTo>
                  <a:lnTo>
                    <a:pt x="45" y="11"/>
                  </a:lnTo>
                  <a:lnTo>
                    <a:pt x="45" y="7"/>
                  </a:lnTo>
                  <a:lnTo>
                    <a:pt x="41" y="7"/>
                  </a:lnTo>
                  <a:lnTo>
                    <a:pt x="38" y="7"/>
                  </a:lnTo>
                  <a:lnTo>
                    <a:pt x="56" y="0"/>
                  </a:lnTo>
                  <a:lnTo>
                    <a:pt x="60" y="0"/>
                  </a:lnTo>
                  <a:lnTo>
                    <a:pt x="60" y="75"/>
                  </a:lnTo>
                  <a:lnTo>
                    <a:pt x="60" y="86"/>
                  </a:lnTo>
                  <a:lnTo>
                    <a:pt x="60" y="90"/>
                  </a:lnTo>
                  <a:lnTo>
                    <a:pt x="60" y="94"/>
                  </a:lnTo>
                  <a:lnTo>
                    <a:pt x="60" y="97"/>
                  </a:lnTo>
                  <a:lnTo>
                    <a:pt x="64" y="97"/>
                  </a:lnTo>
                  <a:lnTo>
                    <a:pt x="68" y="94"/>
                  </a:lnTo>
                  <a:lnTo>
                    <a:pt x="68" y="97"/>
                  </a:lnTo>
                  <a:lnTo>
                    <a:pt x="49" y="105"/>
                  </a:lnTo>
                  <a:lnTo>
                    <a:pt x="45" y="105"/>
                  </a:lnTo>
                  <a:lnTo>
                    <a:pt x="45" y="94"/>
                  </a:lnTo>
                  <a:close/>
                  <a:moveTo>
                    <a:pt x="45" y="86"/>
                  </a:moveTo>
                  <a:lnTo>
                    <a:pt x="45" y="56"/>
                  </a:lnTo>
                  <a:lnTo>
                    <a:pt x="45" y="52"/>
                  </a:lnTo>
                  <a:lnTo>
                    <a:pt x="45" y="45"/>
                  </a:lnTo>
                  <a:lnTo>
                    <a:pt x="41" y="45"/>
                  </a:lnTo>
                  <a:lnTo>
                    <a:pt x="38" y="41"/>
                  </a:lnTo>
                  <a:lnTo>
                    <a:pt x="34" y="37"/>
                  </a:lnTo>
                  <a:lnTo>
                    <a:pt x="30" y="37"/>
                  </a:lnTo>
                  <a:lnTo>
                    <a:pt x="23"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217" name="Freeform 55"/>
            <p:cNvSpPr>
              <a:spLocks/>
            </p:cNvSpPr>
            <p:nvPr/>
          </p:nvSpPr>
          <p:spPr bwMode="auto">
            <a:xfrm>
              <a:off x="1977" y="2081"/>
              <a:ext cx="72" cy="68"/>
            </a:xfrm>
            <a:custGeom>
              <a:avLst/>
              <a:gdLst>
                <a:gd name="T0" fmla="*/ 64 w 72"/>
                <a:gd name="T1" fmla="*/ 0 h 68"/>
                <a:gd name="T2" fmla="*/ 64 w 72"/>
                <a:gd name="T3" fmla="*/ 38 h 68"/>
                <a:gd name="T4" fmla="*/ 64 w 72"/>
                <a:gd name="T5" fmla="*/ 49 h 68"/>
                <a:gd name="T6" fmla="*/ 64 w 72"/>
                <a:gd name="T7" fmla="*/ 53 h 68"/>
                <a:gd name="T8" fmla="*/ 64 w 72"/>
                <a:gd name="T9" fmla="*/ 57 h 68"/>
                <a:gd name="T10" fmla="*/ 64 w 72"/>
                <a:gd name="T11" fmla="*/ 57 h 68"/>
                <a:gd name="T12" fmla="*/ 64 w 72"/>
                <a:gd name="T13" fmla="*/ 60 h 68"/>
                <a:gd name="T14" fmla="*/ 68 w 72"/>
                <a:gd name="T15" fmla="*/ 60 h 68"/>
                <a:gd name="T16" fmla="*/ 68 w 72"/>
                <a:gd name="T17" fmla="*/ 60 h 68"/>
                <a:gd name="T18" fmla="*/ 72 w 72"/>
                <a:gd name="T19" fmla="*/ 57 h 68"/>
                <a:gd name="T20" fmla="*/ 72 w 72"/>
                <a:gd name="T21" fmla="*/ 60 h 68"/>
                <a:gd name="T22" fmla="*/ 53 w 72"/>
                <a:gd name="T23" fmla="*/ 68 h 68"/>
                <a:gd name="T24" fmla="*/ 49 w 72"/>
                <a:gd name="T25" fmla="*/ 68 h 68"/>
                <a:gd name="T26" fmla="*/ 49 w 72"/>
                <a:gd name="T27" fmla="*/ 53 h 68"/>
                <a:gd name="T28" fmla="*/ 42 w 72"/>
                <a:gd name="T29" fmla="*/ 60 h 68"/>
                <a:gd name="T30" fmla="*/ 38 w 72"/>
                <a:gd name="T31" fmla="*/ 64 h 68"/>
                <a:gd name="T32" fmla="*/ 30 w 72"/>
                <a:gd name="T33" fmla="*/ 68 h 68"/>
                <a:gd name="T34" fmla="*/ 27 w 72"/>
                <a:gd name="T35" fmla="*/ 68 h 68"/>
                <a:gd name="T36" fmla="*/ 23 w 72"/>
                <a:gd name="T37" fmla="*/ 68 h 68"/>
                <a:gd name="T38" fmla="*/ 15 w 72"/>
                <a:gd name="T39" fmla="*/ 64 h 68"/>
                <a:gd name="T40" fmla="*/ 15 w 72"/>
                <a:gd name="T41" fmla="*/ 60 h 68"/>
                <a:gd name="T42" fmla="*/ 12 w 72"/>
                <a:gd name="T43" fmla="*/ 57 h 68"/>
                <a:gd name="T44" fmla="*/ 12 w 72"/>
                <a:gd name="T45" fmla="*/ 49 h 68"/>
                <a:gd name="T46" fmla="*/ 8 w 72"/>
                <a:gd name="T47" fmla="*/ 42 h 68"/>
                <a:gd name="T48" fmla="*/ 8 w 72"/>
                <a:gd name="T49" fmla="*/ 12 h 68"/>
                <a:gd name="T50" fmla="*/ 8 w 72"/>
                <a:gd name="T51" fmla="*/ 8 h 68"/>
                <a:gd name="T52" fmla="*/ 8 w 72"/>
                <a:gd name="T53" fmla="*/ 4 h 68"/>
                <a:gd name="T54" fmla="*/ 8 w 72"/>
                <a:gd name="T55" fmla="*/ 4 h 68"/>
                <a:gd name="T56" fmla="*/ 8 w 72"/>
                <a:gd name="T57" fmla="*/ 0 h 68"/>
                <a:gd name="T58" fmla="*/ 4 w 72"/>
                <a:gd name="T59" fmla="*/ 0 h 68"/>
                <a:gd name="T60" fmla="*/ 0 w 72"/>
                <a:gd name="T61" fmla="*/ 0 h 68"/>
                <a:gd name="T62" fmla="*/ 0 w 72"/>
                <a:gd name="T63" fmla="*/ 0 h 68"/>
                <a:gd name="T64" fmla="*/ 23 w 72"/>
                <a:gd name="T65" fmla="*/ 0 h 68"/>
                <a:gd name="T66" fmla="*/ 23 w 72"/>
                <a:gd name="T67" fmla="*/ 42 h 68"/>
                <a:gd name="T68" fmla="*/ 23 w 72"/>
                <a:gd name="T69" fmla="*/ 49 h 68"/>
                <a:gd name="T70" fmla="*/ 27 w 72"/>
                <a:gd name="T71" fmla="*/ 57 h 68"/>
                <a:gd name="T72" fmla="*/ 30 w 72"/>
                <a:gd name="T73" fmla="*/ 57 h 68"/>
                <a:gd name="T74" fmla="*/ 34 w 72"/>
                <a:gd name="T75" fmla="*/ 57 h 68"/>
                <a:gd name="T76" fmla="*/ 38 w 72"/>
                <a:gd name="T77" fmla="*/ 57 h 68"/>
                <a:gd name="T78" fmla="*/ 42 w 72"/>
                <a:gd name="T79" fmla="*/ 57 h 68"/>
                <a:gd name="T80" fmla="*/ 45 w 72"/>
                <a:gd name="T81" fmla="*/ 53 h 68"/>
                <a:gd name="T82" fmla="*/ 49 w 72"/>
                <a:gd name="T83" fmla="*/ 49 h 68"/>
                <a:gd name="T84" fmla="*/ 49 w 72"/>
                <a:gd name="T85" fmla="*/ 12 h 68"/>
                <a:gd name="T86" fmla="*/ 49 w 72"/>
                <a:gd name="T87" fmla="*/ 4 h 68"/>
                <a:gd name="T88" fmla="*/ 49 w 72"/>
                <a:gd name="T89" fmla="*/ 4 h 68"/>
                <a:gd name="T90" fmla="*/ 45 w 72"/>
                <a:gd name="T91" fmla="*/ 0 h 68"/>
                <a:gd name="T92" fmla="*/ 42 w 72"/>
                <a:gd name="T93" fmla="*/ 0 h 68"/>
                <a:gd name="T94" fmla="*/ 42 w 72"/>
                <a:gd name="T95" fmla="*/ 0 h 68"/>
                <a:gd name="T96" fmla="*/ 64 w 72"/>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68"/>
                <a:gd name="T149" fmla="*/ 72 w 72"/>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68">
                  <a:moveTo>
                    <a:pt x="64" y="0"/>
                  </a:moveTo>
                  <a:lnTo>
                    <a:pt x="64" y="38"/>
                  </a:lnTo>
                  <a:lnTo>
                    <a:pt x="64" y="49"/>
                  </a:lnTo>
                  <a:lnTo>
                    <a:pt x="64" y="53"/>
                  </a:lnTo>
                  <a:lnTo>
                    <a:pt x="64" y="57"/>
                  </a:lnTo>
                  <a:lnTo>
                    <a:pt x="64" y="60"/>
                  </a:lnTo>
                  <a:lnTo>
                    <a:pt x="68" y="60"/>
                  </a:lnTo>
                  <a:lnTo>
                    <a:pt x="72" y="57"/>
                  </a:lnTo>
                  <a:lnTo>
                    <a:pt x="72" y="60"/>
                  </a:lnTo>
                  <a:lnTo>
                    <a:pt x="53" y="68"/>
                  </a:lnTo>
                  <a:lnTo>
                    <a:pt x="49" y="68"/>
                  </a:lnTo>
                  <a:lnTo>
                    <a:pt x="49" y="53"/>
                  </a:lnTo>
                  <a:lnTo>
                    <a:pt x="42" y="60"/>
                  </a:lnTo>
                  <a:lnTo>
                    <a:pt x="38" y="64"/>
                  </a:lnTo>
                  <a:lnTo>
                    <a:pt x="30" y="68"/>
                  </a:lnTo>
                  <a:lnTo>
                    <a:pt x="27" y="68"/>
                  </a:lnTo>
                  <a:lnTo>
                    <a:pt x="23" y="68"/>
                  </a:lnTo>
                  <a:lnTo>
                    <a:pt x="15" y="64"/>
                  </a:lnTo>
                  <a:lnTo>
                    <a:pt x="15" y="60"/>
                  </a:lnTo>
                  <a:lnTo>
                    <a:pt x="12" y="57"/>
                  </a:lnTo>
                  <a:lnTo>
                    <a:pt x="12" y="49"/>
                  </a:lnTo>
                  <a:lnTo>
                    <a:pt x="8" y="42"/>
                  </a:lnTo>
                  <a:lnTo>
                    <a:pt x="8" y="12"/>
                  </a:lnTo>
                  <a:lnTo>
                    <a:pt x="8" y="8"/>
                  </a:lnTo>
                  <a:lnTo>
                    <a:pt x="8" y="4"/>
                  </a:lnTo>
                  <a:lnTo>
                    <a:pt x="8" y="0"/>
                  </a:lnTo>
                  <a:lnTo>
                    <a:pt x="4" y="0"/>
                  </a:lnTo>
                  <a:lnTo>
                    <a:pt x="0" y="0"/>
                  </a:lnTo>
                  <a:lnTo>
                    <a:pt x="23" y="0"/>
                  </a:lnTo>
                  <a:lnTo>
                    <a:pt x="23" y="42"/>
                  </a:lnTo>
                  <a:lnTo>
                    <a:pt x="23" y="49"/>
                  </a:lnTo>
                  <a:lnTo>
                    <a:pt x="27" y="57"/>
                  </a:lnTo>
                  <a:lnTo>
                    <a:pt x="30" y="57"/>
                  </a:lnTo>
                  <a:lnTo>
                    <a:pt x="34" y="57"/>
                  </a:lnTo>
                  <a:lnTo>
                    <a:pt x="38" y="57"/>
                  </a:lnTo>
                  <a:lnTo>
                    <a:pt x="42" y="57"/>
                  </a:lnTo>
                  <a:lnTo>
                    <a:pt x="45" y="53"/>
                  </a:lnTo>
                  <a:lnTo>
                    <a:pt x="49" y="49"/>
                  </a:lnTo>
                  <a:lnTo>
                    <a:pt x="49" y="12"/>
                  </a:lnTo>
                  <a:lnTo>
                    <a:pt x="49" y="4"/>
                  </a:lnTo>
                  <a:lnTo>
                    <a:pt x="45" y="0"/>
                  </a:lnTo>
                  <a:lnTo>
                    <a:pt x="42" y="0"/>
                  </a:lnTo>
                  <a:lnTo>
                    <a:pt x="64" y="0"/>
                  </a:lnTo>
                  <a:close/>
                </a:path>
              </a:pathLst>
            </a:custGeom>
            <a:solidFill>
              <a:srgbClr val="000000"/>
            </a:solidFill>
            <a:ln w="0">
              <a:solidFill>
                <a:srgbClr val="000000"/>
              </a:solidFill>
              <a:round/>
              <a:headEnd/>
              <a:tailEnd/>
            </a:ln>
          </p:spPr>
          <p:txBody>
            <a:bodyPr/>
            <a:lstStyle/>
            <a:p>
              <a:endParaRPr lang="en-US"/>
            </a:p>
          </p:txBody>
        </p:sp>
        <p:sp>
          <p:nvSpPr>
            <p:cNvPr id="218" name="Freeform 56"/>
            <p:cNvSpPr>
              <a:spLocks/>
            </p:cNvSpPr>
            <p:nvPr/>
          </p:nvSpPr>
          <p:spPr bwMode="auto">
            <a:xfrm>
              <a:off x="2052" y="2078"/>
              <a:ext cx="113" cy="67"/>
            </a:xfrm>
            <a:custGeom>
              <a:avLst/>
              <a:gdLst>
                <a:gd name="T0" fmla="*/ 27 w 113"/>
                <a:gd name="T1" fmla="*/ 7 h 67"/>
                <a:gd name="T2" fmla="*/ 34 w 113"/>
                <a:gd name="T3" fmla="*/ 3 h 67"/>
                <a:gd name="T4" fmla="*/ 42 w 113"/>
                <a:gd name="T5" fmla="*/ 0 h 67"/>
                <a:gd name="T6" fmla="*/ 53 w 113"/>
                <a:gd name="T7" fmla="*/ 0 h 67"/>
                <a:gd name="T8" fmla="*/ 60 w 113"/>
                <a:gd name="T9" fmla="*/ 7 h 67"/>
                <a:gd name="T10" fmla="*/ 68 w 113"/>
                <a:gd name="T11" fmla="*/ 7 h 67"/>
                <a:gd name="T12" fmla="*/ 79 w 113"/>
                <a:gd name="T13" fmla="*/ 0 h 67"/>
                <a:gd name="T14" fmla="*/ 90 w 113"/>
                <a:gd name="T15" fmla="*/ 0 h 67"/>
                <a:gd name="T16" fmla="*/ 98 w 113"/>
                <a:gd name="T17" fmla="*/ 7 h 67"/>
                <a:gd name="T18" fmla="*/ 102 w 113"/>
                <a:gd name="T19" fmla="*/ 18 h 67"/>
                <a:gd name="T20" fmla="*/ 102 w 113"/>
                <a:gd name="T21" fmla="*/ 52 h 67"/>
                <a:gd name="T22" fmla="*/ 105 w 113"/>
                <a:gd name="T23" fmla="*/ 63 h 67"/>
                <a:gd name="T24" fmla="*/ 105 w 113"/>
                <a:gd name="T25" fmla="*/ 67 h 67"/>
                <a:gd name="T26" fmla="*/ 113 w 113"/>
                <a:gd name="T27" fmla="*/ 67 h 67"/>
                <a:gd name="T28" fmla="*/ 83 w 113"/>
                <a:gd name="T29" fmla="*/ 67 h 67"/>
                <a:gd name="T30" fmla="*/ 83 w 113"/>
                <a:gd name="T31" fmla="*/ 67 h 67"/>
                <a:gd name="T32" fmla="*/ 87 w 113"/>
                <a:gd name="T33" fmla="*/ 67 h 67"/>
                <a:gd name="T34" fmla="*/ 90 w 113"/>
                <a:gd name="T35" fmla="*/ 60 h 67"/>
                <a:gd name="T36" fmla="*/ 90 w 113"/>
                <a:gd name="T37" fmla="*/ 52 h 67"/>
                <a:gd name="T38" fmla="*/ 90 w 113"/>
                <a:gd name="T39" fmla="*/ 18 h 67"/>
                <a:gd name="T40" fmla="*/ 87 w 113"/>
                <a:gd name="T41" fmla="*/ 11 h 67"/>
                <a:gd name="T42" fmla="*/ 75 w 113"/>
                <a:gd name="T43" fmla="*/ 11 h 67"/>
                <a:gd name="T44" fmla="*/ 68 w 113"/>
                <a:gd name="T45" fmla="*/ 15 h 67"/>
                <a:gd name="T46" fmla="*/ 64 w 113"/>
                <a:gd name="T47" fmla="*/ 18 h 67"/>
                <a:gd name="T48" fmla="*/ 64 w 113"/>
                <a:gd name="T49" fmla="*/ 52 h 67"/>
                <a:gd name="T50" fmla="*/ 64 w 113"/>
                <a:gd name="T51" fmla="*/ 63 h 67"/>
                <a:gd name="T52" fmla="*/ 64 w 113"/>
                <a:gd name="T53" fmla="*/ 67 h 67"/>
                <a:gd name="T54" fmla="*/ 72 w 113"/>
                <a:gd name="T55" fmla="*/ 67 h 67"/>
                <a:gd name="T56" fmla="*/ 42 w 113"/>
                <a:gd name="T57" fmla="*/ 67 h 67"/>
                <a:gd name="T58" fmla="*/ 45 w 113"/>
                <a:gd name="T59" fmla="*/ 67 h 67"/>
                <a:gd name="T60" fmla="*/ 49 w 113"/>
                <a:gd name="T61" fmla="*/ 63 h 67"/>
                <a:gd name="T62" fmla="*/ 49 w 113"/>
                <a:gd name="T63" fmla="*/ 60 h 67"/>
                <a:gd name="T64" fmla="*/ 49 w 113"/>
                <a:gd name="T65" fmla="*/ 26 h 67"/>
                <a:gd name="T66" fmla="*/ 49 w 113"/>
                <a:gd name="T67" fmla="*/ 15 h 67"/>
                <a:gd name="T68" fmla="*/ 38 w 113"/>
                <a:gd name="T69" fmla="*/ 11 h 67"/>
                <a:gd name="T70" fmla="*/ 30 w 113"/>
                <a:gd name="T71" fmla="*/ 11 h 67"/>
                <a:gd name="T72" fmla="*/ 23 w 113"/>
                <a:gd name="T73" fmla="*/ 18 h 67"/>
                <a:gd name="T74" fmla="*/ 23 w 113"/>
                <a:gd name="T75" fmla="*/ 60 h 67"/>
                <a:gd name="T76" fmla="*/ 23 w 113"/>
                <a:gd name="T77" fmla="*/ 63 h 67"/>
                <a:gd name="T78" fmla="*/ 27 w 113"/>
                <a:gd name="T79" fmla="*/ 67 h 67"/>
                <a:gd name="T80" fmla="*/ 30 w 113"/>
                <a:gd name="T81" fmla="*/ 67 h 67"/>
                <a:gd name="T82" fmla="*/ 0 w 113"/>
                <a:gd name="T83" fmla="*/ 67 h 67"/>
                <a:gd name="T84" fmla="*/ 8 w 113"/>
                <a:gd name="T85" fmla="*/ 67 h 67"/>
                <a:gd name="T86" fmla="*/ 8 w 113"/>
                <a:gd name="T87" fmla="*/ 63 h 67"/>
                <a:gd name="T88" fmla="*/ 8 w 113"/>
                <a:gd name="T89" fmla="*/ 52 h 67"/>
                <a:gd name="T90" fmla="*/ 8 w 113"/>
                <a:gd name="T91" fmla="*/ 18 h 67"/>
                <a:gd name="T92" fmla="*/ 8 w 113"/>
                <a:gd name="T93" fmla="*/ 11 h 67"/>
                <a:gd name="T94" fmla="*/ 8 w 113"/>
                <a:gd name="T95" fmla="*/ 7 h 67"/>
                <a:gd name="T96" fmla="*/ 4 w 113"/>
                <a:gd name="T97" fmla="*/ 7 h 67"/>
                <a:gd name="T98" fmla="*/ 0 w 113"/>
                <a:gd name="T99" fmla="*/ 7 h 67"/>
                <a:gd name="T100" fmla="*/ 23 w 113"/>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7"/>
                <a:gd name="T155" fmla="*/ 113 w 11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7">
                  <a:moveTo>
                    <a:pt x="23" y="15"/>
                  </a:moveTo>
                  <a:lnTo>
                    <a:pt x="27" y="7"/>
                  </a:lnTo>
                  <a:lnTo>
                    <a:pt x="30" y="7"/>
                  </a:lnTo>
                  <a:lnTo>
                    <a:pt x="34" y="3"/>
                  </a:lnTo>
                  <a:lnTo>
                    <a:pt x="38" y="3"/>
                  </a:lnTo>
                  <a:lnTo>
                    <a:pt x="42" y="0"/>
                  </a:lnTo>
                  <a:lnTo>
                    <a:pt x="45" y="0"/>
                  </a:lnTo>
                  <a:lnTo>
                    <a:pt x="53" y="0"/>
                  </a:lnTo>
                  <a:lnTo>
                    <a:pt x="57" y="3"/>
                  </a:lnTo>
                  <a:lnTo>
                    <a:pt x="60" y="7"/>
                  </a:lnTo>
                  <a:lnTo>
                    <a:pt x="64" y="15"/>
                  </a:lnTo>
                  <a:lnTo>
                    <a:pt x="68" y="7"/>
                  </a:lnTo>
                  <a:lnTo>
                    <a:pt x="75" y="3"/>
                  </a:lnTo>
                  <a:lnTo>
                    <a:pt x="79" y="0"/>
                  </a:lnTo>
                  <a:lnTo>
                    <a:pt x="87" y="0"/>
                  </a:lnTo>
                  <a:lnTo>
                    <a:pt x="90" y="0"/>
                  </a:lnTo>
                  <a:lnTo>
                    <a:pt x="94" y="3"/>
                  </a:lnTo>
                  <a:lnTo>
                    <a:pt x="98" y="7"/>
                  </a:lnTo>
                  <a:lnTo>
                    <a:pt x="102" y="11"/>
                  </a:lnTo>
                  <a:lnTo>
                    <a:pt x="102" y="18"/>
                  </a:lnTo>
                  <a:lnTo>
                    <a:pt x="102" y="26"/>
                  </a:lnTo>
                  <a:lnTo>
                    <a:pt x="102" y="52"/>
                  </a:lnTo>
                  <a:lnTo>
                    <a:pt x="105" y="60"/>
                  </a:lnTo>
                  <a:lnTo>
                    <a:pt x="105" y="63"/>
                  </a:lnTo>
                  <a:lnTo>
                    <a:pt x="105" y="67"/>
                  </a:lnTo>
                  <a:lnTo>
                    <a:pt x="109" y="67"/>
                  </a:lnTo>
                  <a:lnTo>
                    <a:pt x="113" y="67"/>
                  </a:lnTo>
                  <a:lnTo>
                    <a:pt x="83" y="67"/>
                  </a:lnTo>
                  <a:lnTo>
                    <a:pt x="87" y="67"/>
                  </a:lnTo>
                  <a:lnTo>
                    <a:pt x="90" y="63"/>
                  </a:lnTo>
                  <a:lnTo>
                    <a:pt x="90" y="60"/>
                  </a:lnTo>
                  <a:lnTo>
                    <a:pt x="90" y="52"/>
                  </a:lnTo>
                  <a:lnTo>
                    <a:pt x="90" y="26"/>
                  </a:lnTo>
                  <a:lnTo>
                    <a:pt x="90" y="18"/>
                  </a:lnTo>
                  <a:lnTo>
                    <a:pt x="90" y="15"/>
                  </a:lnTo>
                  <a:lnTo>
                    <a:pt x="87" y="11"/>
                  </a:lnTo>
                  <a:lnTo>
                    <a:pt x="79" y="11"/>
                  </a:lnTo>
                  <a:lnTo>
                    <a:pt x="75" y="11"/>
                  </a:lnTo>
                  <a:lnTo>
                    <a:pt x="72" y="11"/>
                  </a:lnTo>
                  <a:lnTo>
                    <a:pt x="68" y="15"/>
                  </a:lnTo>
                  <a:lnTo>
                    <a:pt x="64" y="18"/>
                  </a:lnTo>
                  <a:lnTo>
                    <a:pt x="64" y="22"/>
                  </a:lnTo>
                  <a:lnTo>
                    <a:pt x="64" y="52"/>
                  </a:lnTo>
                  <a:lnTo>
                    <a:pt x="64" y="60"/>
                  </a:lnTo>
                  <a:lnTo>
                    <a:pt x="64" y="63"/>
                  </a:lnTo>
                  <a:lnTo>
                    <a:pt x="64" y="67"/>
                  </a:lnTo>
                  <a:lnTo>
                    <a:pt x="68" y="67"/>
                  </a:lnTo>
                  <a:lnTo>
                    <a:pt x="72" y="67"/>
                  </a:lnTo>
                  <a:lnTo>
                    <a:pt x="42" y="67"/>
                  </a:lnTo>
                  <a:lnTo>
                    <a:pt x="45" y="67"/>
                  </a:lnTo>
                  <a:lnTo>
                    <a:pt x="49" y="67"/>
                  </a:lnTo>
                  <a:lnTo>
                    <a:pt x="49" y="63"/>
                  </a:lnTo>
                  <a:lnTo>
                    <a:pt x="49" y="60"/>
                  </a:lnTo>
                  <a:lnTo>
                    <a:pt x="49" y="52"/>
                  </a:lnTo>
                  <a:lnTo>
                    <a:pt x="49" y="26"/>
                  </a:lnTo>
                  <a:lnTo>
                    <a:pt x="49" y="18"/>
                  </a:lnTo>
                  <a:lnTo>
                    <a:pt x="49" y="15"/>
                  </a:lnTo>
                  <a:lnTo>
                    <a:pt x="45" y="11"/>
                  </a:lnTo>
                  <a:lnTo>
                    <a:pt x="38" y="11"/>
                  </a:lnTo>
                  <a:lnTo>
                    <a:pt x="34" y="11"/>
                  </a:lnTo>
                  <a:lnTo>
                    <a:pt x="30" y="11"/>
                  </a:lnTo>
                  <a:lnTo>
                    <a:pt x="27" y="15"/>
                  </a:lnTo>
                  <a:lnTo>
                    <a:pt x="23" y="18"/>
                  </a:lnTo>
                  <a:lnTo>
                    <a:pt x="23" y="52"/>
                  </a:lnTo>
                  <a:lnTo>
                    <a:pt x="23" y="60"/>
                  </a:lnTo>
                  <a:lnTo>
                    <a:pt x="23" y="63"/>
                  </a:lnTo>
                  <a:lnTo>
                    <a:pt x="27" y="67"/>
                  </a:lnTo>
                  <a:lnTo>
                    <a:pt x="30" y="67"/>
                  </a:lnTo>
                  <a:lnTo>
                    <a:pt x="0" y="67"/>
                  </a:lnTo>
                  <a:lnTo>
                    <a:pt x="4" y="67"/>
                  </a:lnTo>
                  <a:lnTo>
                    <a:pt x="8" y="67"/>
                  </a:lnTo>
                  <a:lnTo>
                    <a:pt x="8" y="63"/>
                  </a:lnTo>
                  <a:lnTo>
                    <a:pt x="8" y="60"/>
                  </a:lnTo>
                  <a:lnTo>
                    <a:pt x="8" y="52"/>
                  </a:lnTo>
                  <a:lnTo>
                    <a:pt x="8" y="30"/>
                  </a:lnTo>
                  <a:lnTo>
                    <a:pt x="8" y="18"/>
                  </a:lnTo>
                  <a:lnTo>
                    <a:pt x="8" y="15"/>
                  </a:lnTo>
                  <a:lnTo>
                    <a:pt x="8" y="11"/>
                  </a:lnTo>
                  <a:lnTo>
                    <a:pt x="8" y="7"/>
                  </a:lnTo>
                  <a:lnTo>
                    <a:pt x="4" y="7"/>
                  </a:lnTo>
                  <a:lnTo>
                    <a:pt x="0" y="11"/>
                  </a:lnTo>
                  <a:lnTo>
                    <a:pt x="0" y="7"/>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19" name="Freeform 57"/>
            <p:cNvSpPr>
              <a:spLocks noEditPoints="1"/>
            </p:cNvSpPr>
            <p:nvPr/>
          </p:nvSpPr>
          <p:spPr bwMode="auto">
            <a:xfrm>
              <a:off x="2165" y="2078"/>
              <a:ext cx="75" cy="101"/>
            </a:xfrm>
            <a:custGeom>
              <a:avLst/>
              <a:gdLst>
                <a:gd name="T0" fmla="*/ 22 w 75"/>
                <a:gd name="T1" fmla="*/ 0 h 101"/>
                <a:gd name="T2" fmla="*/ 26 w 75"/>
                <a:gd name="T3" fmla="*/ 15 h 101"/>
                <a:gd name="T4" fmla="*/ 37 w 75"/>
                <a:gd name="T5" fmla="*/ 3 h 101"/>
                <a:gd name="T6" fmla="*/ 49 w 75"/>
                <a:gd name="T7" fmla="*/ 0 h 101"/>
                <a:gd name="T8" fmla="*/ 64 w 75"/>
                <a:gd name="T9" fmla="*/ 7 h 101"/>
                <a:gd name="T10" fmla="*/ 75 w 75"/>
                <a:gd name="T11" fmla="*/ 33 h 101"/>
                <a:gd name="T12" fmla="*/ 67 w 75"/>
                <a:gd name="T13" fmla="*/ 52 h 101"/>
                <a:gd name="T14" fmla="*/ 52 w 75"/>
                <a:gd name="T15" fmla="*/ 67 h 101"/>
                <a:gd name="T16" fmla="*/ 37 w 75"/>
                <a:gd name="T17" fmla="*/ 71 h 101"/>
                <a:gd name="T18" fmla="*/ 30 w 75"/>
                <a:gd name="T19" fmla="*/ 67 h 101"/>
                <a:gd name="T20" fmla="*/ 26 w 75"/>
                <a:gd name="T21" fmla="*/ 86 h 101"/>
                <a:gd name="T22" fmla="*/ 26 w 75"/>
                <a:gd name="T23" fmla="*/ 97 h 101"/>
                <a:gd name="T24" fmla="*/ 30 w 75"/>
                <a:gd name="T25" fmla="*/ 97 h 101"/>
                <a:gd name="T26" fmla="*/ 37 w 75"/>
                <a:gd name="T27" fmla="*/ 101 h 101"/>
                <a:gd name="T28" fmla="*/ 0 w 75"/>
                <a:gd name="T29" fmla="*/ 101 h 101"/>
                <a:gd name="T30" fmla="*/ 4 w 75"/>
                <a:gd name="T31" fmla="*/ 101 h 101"/>
                <a:gd name="T32" fmla="*/ 11 w 75"/>
                <a:gd name="T33" fmla="*/ 97 h 101"/>
                <a:gd name="T34" fmla="*/ 11 w 75"/>
                <a:gd name="T35" fmla="*/ 97 h 101"/>
                <a:gd name="T36" fmla="*/ 15 w 75"/>
                <a:gd name="T37" fmla="*/ 86 h 101"/>
                <a:gd name="T38" fmla="*/ 15 w 75"/>
                <a:gd name="T39" fmla="*/ 15 h 101"/>
                <a:gd name="T40" fmla="*/ 11 w 75"/>
                <a:gd name="T41" fmla="*/ 11 h 101"/>
                <a:gd name="T42" fmla="*/ 11 w 75"/>
                <a:gd name="T43" fmla="*/ 7 h 101"/>
                <a:gd name="T44" fmla="*/ 7 w 75"/>
                <a:gd name="T45" fmla="*/ 7 h 101"/>
                <a:gd name="T46" fmla="*/ 4 w 75"/>
                <a:gd name="T47" fmla="*/ 7 h 101"/>
                <a:gd name="T48" fmla="*/ 26 w 75"/>
                <a:gd name="T49" fmla="*/ 45 h 101"/>
                <a:gd name="T50" fmla="*/ 26 w 75"/>
                <a:gd name="T51" fmla="*/ 56 h 101"/>
                <a:gd name="T52" fmla="*/ 34 w 75"/>
                <a:gd name="T53" fmla="*/ 63 h 101"/>
                <a:gd name="T54" fmla="*/ 41 w 75"/>
                <a:gd name="T55" fmla="*/ 67 h 101"/>
                <a:gd name="T56" fmla="*/ 56 w 75"/>
                <a:gd name="T57" fmla="*/ 60 h 101"/>
                <a:gd name="T58" fmla="*/ 60 w 75"/>
                <a:gd name="T59" fmla="*/ 41 h 101"/>
                <a:gd name="T60" fmla="*/ 52 w 75"/>
                <a:gd name="T61" fmla="*/ 18 h 101"/>
                <a:gd name="T62" fmla="*/ 41 w 75"/>
                <a:gd name="T63" fmla="*/ 11 h 101"/>
                <a:gd name="T64" fmla="*/ 34 w 75"/>
                <a:gd name="T65" fmla="*/ 11 h 101"/>
                <a:gd name="T66" fmla="*/ 26 w 75"/>
                <a:gd name="T67" fmla="*/ 22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4" y="7"/>
                  </a:moveTo>
                  <a:lnTo>
                    <a:pt x="22" y="0"/>
                  </a:lnTo>
                  <a:lnTo>
                    <a:pt x="26" y="0"/>
                  </a:lnTo>
                  <a:lnTo>
                    <a:pt x="26" y="15"/>
                  </a:lnTo>
                  <a:lnTo>
                    <a:pt x="30" y="7"/>
                  </a:lnTo>
                  <a:lnTo>
                    <a:pt x="37" y="3"/>
                  </a:lnTo>
                  <a:lnTo>
                    <a:pt x="41" y="0"/>
                  </a:lnTo>
                  <a:lnTo>
                    <a:pt x="49" y="0"/>
                  </a:lnTo>
                  <a:lnTo>
                    <a:pt x="56" y="3"/>
                  </a:lnTo>
                  <a:lnTo>
                    <a:pt x="64" y="7"/>
                  </a:lnTo>
                  <a:lnTo>
                    <a:pt x="71" y="18"/>
                  </a:lnTo>
                  <a:lnTo>
                    <a:pt x="75" y="33"/>
                  </a:lnTo>
                  <a:lnTo>
                    <a:pt x="71" y="45"/>
                  </a:lnTo>
                  <a:lnTo>
                    <a:pt x="67" y="52"/>
                  </a:lnTo>
                  <a:lnTo>
                    <a:pt x="64" y="60"/>
                  </a:lnTo>
                  <a:lnTo>
                    <a:pt x="52" y="67"/>
                  </a:lnTo>
                  <a:lnTo>
                    <a:pt x="41" y="71"/>
                  </a:lnTo>
                  <a:lnTo>
                    <a:pt x="37" y="71"/>
                  </a:lnTo>
                  <a:lnTo>
                    <a:pt x="34" y="67"/>
                  </a:lnTo>
                  <a:lnTo>
                    <a:pt x="30" y="67"/>
                  </a:lnTo>
                  <a:lnTo>
                    <a:pt x="26" y="63"/>
                  </a:lnTo>
                  <a:lnTo>
                    <a:pt x="26" y="86"/>
                  </a:lnTo>
                  <a:lnTo>
                    <a:pt x="26" y="93"/>
                  </a:lnTo>
                  <a:lnTo>
                    <a:pt x="26" y="97"/>
                  </a:lnTo>
                  <a:lnTo>
                    <a:pt x="30" y="97"/>
                  </a:lnTo>
                  <a:lnTo>
                    <a:pt x="34" y="101"/>
                  </a:lnTo>
                  <a:lnTo>
                    <a:pt x="37" y="101"/>
                  </a:lnTo>
                  <a:lnTo>
                    <a:pt x="0" y="101"/>
                  </a:lnTo>
                  <a:lnTo>
                    <a:pt x="4" y="101"/>
                  </a:lnTo>
                  <a:lnTo>
                    <a:pt x="7" y="101"/>
                  </a:lnTo>
                  <a:lnTo>
                    <a:pt x="11" y="97"/>
                  </a:lnTo>
                  <a:lnTo>
                    <a:pt x="15" y="93"/>
                  </a:lnTo>
                  <a:lnTo>
                    <a:pt x="15" y="86"/>
                  </a:lnTo>
                  <a:lnTo>
                    <a:pt x="15" y="22"/>
                  </a:lnTo>
                  <a:lnTo>
                    <a:pt x="15" y="15"/>
                  </a:lnTo>
                  <a:lnTo>
                    <a:pt x="15" y="11"/>
                  </a:lnTo>
                  <a:lnTo>
                    <a:pt x="11" y="11"/>
                  </a:lnTo>
                  <a:lnTo>
                    <a:pt x="11" y="7"/>
                  </a:lnTo>
                  <a:lnTo>
                    <a:pt x="7" y="7"/>
                  </a:lnTo>
                  <a:lnTo>
                    <a:pt x="4" y="11"/>
                  </a:lnTo>
                  <a:lnTo>
                    <a:pt x="4" y="7"/>
                  </a:lnTo>
                  <a:close/>
                  <a:moveTo>
                    <a:pt x="26" y="22"/>
                  </a:moveTo>
                  <a:lnTo>
                    <a:pt x="26" y="45"/>
                  </a:lnTo>
                  <a:lnTo>
                    <a:pt x="26" y="52"/>
                  </a:lnTo>
                  <a:lnTo>
                    <a:pt x="26" y="56"/>
                  </a:lnTo>
                  <a:lnTo>
                    <a:pt x="30" y="60"/>
                  </a:lnTo>
                  <a:lnTo>
                    <a:pt x="34" y="63"/>
                  </a:lnTo>
                  <a:lnTo>
                    <a:pt x="37" y="63"/>
                  </a:lnTo>
                  <a:lnTo>
                    <a:pt x="41" y="67"/>
                  </a:lnTo>
                  <a:lnTo>
                    <a:pt x="49" y="63"/>
                  </a:lnTo>
                  <a:lnTo>
                    <a:pt x="56" y="60"/>
                  </a:lnTo>
                  <a:lnTo>
                    <a:pt x="60" y="52"/>
                  </a:lnTo>
                  <a:lnTo>
                    <a:pt x="60" y="41"/>
                  </a:lnTo>
                  <a:lnTo>
                    <a:pt x="60" y="26"/>
                  </a:lnTo>
                  <a:lnTo>
                    <a:pt x="52" y="18"/>
                  </a:lnTo>
                  <a:lnTo>
                    <a:pt x="49" y="11"/>
                  </a:lnTo>
                  <a:lnTo>
                    <a:pt x="41" y="11"/>
                  </a:lnTo>
                  <a:lnTo>
                    <a:pt x="37" y="11"/>
                  </a:lnTo>
                  <a:lnTo>
                    <a:pt x="34" y="11"/>
                  </a:lnTo>
                  <a:lnTo>
                    <a:pt x="30" y="15"/>
                  </a:lnTo>
                  <a:lnTo>
                    <a:pt x="26" y="22"/>
                  </a:lnTo>
                  <a:close/>
                </a:path>
              </a:pathLst>
            </a:custGeom>
            <a:solidFill>
              <a:srgbClr val="000000"/>
            </a:solidFill>
            <a:ln w="0">
              <a:solidFill>
                <a:srgbClr val="000000"/>
              </a:solidFill>
              <a:round/>
              <a:headEnd/>
              <a:tailEnd/>
            </a:ln>
          </p:spPr>
          <p:txBody>
            <a:bodyPr/>
            <a:lstStyle/>
            <a:p>
              <a:endParaRPr lang="en-US"/>
            </a:p>
          </p:txBody>
        </p:sp>
        <p:sp>
          <p:nvSpPr>
            <p:cNvPr id="220" name="Freeform 58"/>
            <p:cNvSpPr>
              <a:spLocks noEditPoints="1"/>
            </p:cNvSpPr>
            <p:nvPr/>
          </p:nvSpPr>
          <p:spPr bwMode="auto">
            <a:xfrm>
              <a:off x="2247" y="2078"/>
              <a:ext cx="57" cy="71"/>
            </a:xfrm>
            <a:custGeom>
              <a:avLst/>
              <a:gdLst>
                <a:gd name="T0" fmla="*/ 12 w 57"/>
                <a:gd name="T1" fmla="*/ 26 h 71"/>
                <a:gd name="T2" fmla="*/ 12 w 57"/>
                <a:gd name="T3" fmla="*/ 41 h 71"/>
                <a:gd name="T4" fmla="*/ 19 w 57"/>
                <a:gd name="T5" fmla="*/ 48 h 71"/>
                <a:gd name="T6" fmla="*/ 27 w 57"/>
                <a:gd name="T7" fmla="*/ 56 h 71"/>
                <a:gd name="T8" fmla="*/ 34 w 57"/>
                <a:gd name="T9" fmla="*/ 60 h 71"/>
                <a:gd name="T10" fmla="*/ 42 w 57"/>
                <a:gd name="T11" fmla="*/ 56 h 71"/>
                <a:gd name="T12" fmla="*/ 45 w 57"/>
                <a:gd name="T13" fmla="*/ 56 h 71"/>
                <a:gd name="T14" fmla="*/ 53 w 57"/>
                <a:gd name="T15" fmla="*/ 48 h 71"/>
                <a:gd name="T16" fmla="*/ 57 w 57"/>
                <a:gd name="T17" fmla="*/ 41 h 71"/>
                <a:gd name="T18" fmla="*/ 57 w 57"/>
                <a:gd name="T19" fmla="*/ 45 h 71"/>
                <a:gd name="T20" fmla="*/ 53 w 57"/>
                <a:gd name="T21" fmla="*/ 52 h 71"/>
                <a:gd name="T22" fmla="*/ 49 w 57"/>
                <a:gd name="T23" fmla="*/ 63 h 71"/>
                <a:gd name="T24" fmla="*/ 38 w 57"/>
                <a:gd name="T25" fmla="*/ 67 h 71"/>
                <a:gd name="T26" fmla="*/ 30 w 57"/>
                <a:gd name="T27" fmla="*/ 71 h 71"/>
                <a:gd name="T28" fmla="*/ 19 w 57"/>
                <a:gd name="T29" fmla="*/ 67 h 71"/>
                <a:gd name="T30" fmla="*/ 8 w 57"/>
                <a:gd name="T31" fmla="*/ 60 h 71"/>
                <a:gd name="T32" fmla="*/ 4 w 57"/>
                <a:gd name="T33" fmla="*/ 48 h 71"/>
                <a:gd name="T34" fmla="*/ 0 w 57"/>
                <a:gd name="T35" fmla="*/ 37 h 71"/>
                <a:gd name="T36" fmla="*/ 0 w 57"/>
                <a:gd name="T37" fmla="*/ 26 h 71"/>
                <a:gd name="T38" fmla="*/ 4 w 57"/>
                <a:gd name="T39" fmla="*/ 18 h 71"/>
                <a:gd name="T40" fmla="*/ 8 w 57"/>
                <a:gd name="T41" fmla="*/ 11 h 71"/>
                <a:gd name="T42" fmla="*/ 19 w 57"/>
                <a:gd name="T43" fmla="*/ 3 h 71"/>
                <a:gd name="T44" fmla="*/ 30 w 57"/>
                <a:gd name="T45" fmla="*/ 0 h 71"/>
                <a:gd name="T46" fmla="*/ 42 w 57"/>
                <a:gd name="T47" fmla="*/ 3 h 71"/>
                <a:gd name="T48" fmla="*/ 49 w 57"/>
                <a:gd name="T49" fmla="*/ 7 h 71"/>
                <a:gd name="T50" fmla="*/ 57 w 57"/>
                <a:gd name="T51" fmla="*/ 15 h 71"/>
                <a:gd name="T52" fmla="*/ 57 w 57"/>
                <a:gd name="T53" fmla="*/ 26 h 71"/>
                <a:gd name="T54" fmla="*/ 12 w 57"/>
                <a:gd name="T55" fmla="*/ 26 h 71"/>
                <a:gd name="T56" fmla="*/ 12 w 57"/>
                <a:gd name="T57" fmla="*/ 22 h 71"/>
                <a:gd name="T58" fmla="*/ 42 w 57"/>
                <a:gd name="T59" fmla="*/ 22 h 71"/>
                <a:gd name="T60" fmla="*/ 42 w 57"/>
                <a:gd name="T61" fmla="*/ 18 h 71"/>
                <a:gd name="T62" fmla="*/ 38 w 57"/>
                <a:gd name="T63" fmla="*/ 15 h 71"/>
                <a:gd name="T64" fmla="*/ 38 w 57"/>
                <a:gd name="T65" fmla="*/ 11 h 71"/>
                <a:gd name="T66" fmla="*/ 34 w 57"/>
                <a:gd name="T67" fmla="*/ 7 h 71"/>
                <a:gd name="T68" fmla="*/ 30 w 57"/>
                <a:gd name="T69" fmla="*/ 7 h 71"/>
                <a:gd name="T70" fmla="*/ 27 w 57"/>
                <a:gd name="T71" fmla="*/ 3 h 71"/>
                <a:gd name="T72" fmla="*/ 23 w 57"/>
                <a:gd name="T73" fmla="*/ 7 h 71"/>
                <a:gd name="T74" fmla="*/ 15 w 57"/>
                <a:gd name="T75" fmla="*/ 11 h 71"/>
                <a:gd name="T76" fmla="*/ 12 w 57"/>
                <a:gd name="T77" fmla="*/ 15 h 71"/>
                <a:gd name="T78" fmla="*/ 12 w 57"/>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71"/>
                <a:gd name="T122" fmla="*/ 57 w 5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71">
                  <a:moveTo>
                    <a:pt x="12" y="26"/>
                  </a:moveTo>
                  <a:lnTo>
                    <a:pt x="12" y="41"/>
                  </a:lnTo>
                  <a:lnTo>
                    <a:pt x="19" y="48"/>
                  </a:lnTo>
                  <a:lnTo>
                    <a:pt x="27" y="56"/>
                  </a:lnTo>
                  <a:lnTo>
                    <a:pt x="34" y="60"/>
                  </a:lnTo>
                  <a:lnTo>
                    <a:pt x="42" y="56"/>
                  </a:lnTo>
                  <a:lnTo>
                    <a:pt x="45" y="56"/>
                  </a:lnTo>
                  <a:lnTo>
                    <a:pt x="53" y="48"/>
                  </a:lnTo>
                  <a:lnTo>
                    <a:pt x="57" y="41"/>
                  </a:lnTo>
                  <a:lnTo>
                    <a:pt x="57"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2" y="3"/>
                  </a:lnTo>
                  <a:lnTo>
                    <a:pt x="49" y="7"/>
                  </a:lnTo>
                  <a:lnTo>
                    <a:pt x="57" y="15"/>
                  </a:lnTo>
                  <a:lnTo>
                    <a:pt x="57" y="26"/>
                  </a:lnTo>
                  <a:lnTo>
                    <a:pt x="12" y="26"/>
                  </a:lnTo>
                  <a:close/>
                  <a:moveTo>
                    <a:pt x="12" y="22"/>
                  </a:moveTo>
                  <a:lnTo>
                    <a:pt x="42" y="22"/>
                  </a:lnTo>
                  <a:lnTo>
                    <a:pt x="42" y="18"/>
                  </a:lnTo>
                  <a:lnTo>
                    <a:pt x="38" y="15"/>
                  </a:lnTo>
                  <a:lnTo>
                    <a:pt x="38" y="11"/>
                  </a:lnTo>
                  <a:lnTo>
                    <a:pt x="34" y="7"/>
                  </a:lnTo>
                  <a:lnTo>
                    <a:pt x="30" y="7"/>
                  </a:lnTo>
                  <a:lnTo>
                    <a:pt x="27" y="3"/>
                  </a:lnTo>
                  <a:lnTo>
                    <a:pt x="23" y="7"/>
                  </a:lnTo>
                  <a:lnTo>
                    <a:pt x="15" y="11"/>
                  </a:lnTo>
                  <a:lnTo>
                    <a:pt x="12" y="15"/>
                  </a:lnTo>
                  <a:lnTo>
                    <a:pt x="12" y="22"/>
                  </a:lnTo>
                  <a:close/>
                </a:path>
              </a:pathLst>
            </a:custGeom>
            <a:solidFill>
              <a:srgbClr val="000000"/>
            </a:solidFill>
            <a:ln w="0">
              <a:solidFill>
                <a:srgbClr val="000000"/>
              </a:solidFill>
              <a:round/>
              <a:headEnd/>
              <a:tailEnd/>
            </a:ln>
          </p:spPr>
          <p:txBody>
            <a:bodyPr/>
            <a:lstStyle/>
            <a:p>
              <a:endParaRPr lang="en-US"/>
            </a:p>
          </p:txBody>
        </p:sp>
        <p:sp>
          <p:nvSpPr>
            <p:cNvPr id="221" name="Freeform 59"/>
            <p:cNvSpPr>
              <a:spLocks noEditPoints="1"/>
            </p:cNvSpPr>
            <p:nvPr/>
          </p:nvSpPr>
          <p:spPr bwMode="auto">
            <a:xfrm>
              <a:off x="2315" y="2044"/>
              <a:ext cx="67" cy="105"/>
            </a:xfrm>
            <a:custGeom>
              <a:avLst/>
              <a:gdLst>
                <a:gd name="T0" fmla="*/ 45 w 67"/>
                <a:gd name="T1" fmla="*/ 94 h 105"/>
                <a:gd name="T2" fmla="*/ 41 w 67"/>
                <a:gd name="T3" fmla="*/ 97 h 105"/>
                <a:gd name="T4" fmla="*/ 37 w 67"/>
                <a:gd name="T5" fmla="*/ 101 h 105"/>
                <a:gd name="T6" fmla="*/ 34 w 67"/>
                <a:gd name="T7" fmla="*/ 105 h 105"/>
                <a:gd name="T8" fmla="*/ 26 w 67"/>
                <a:gd name="T9" fmla="*/ 105 h 105"/>
                <a:gd name="T10" fmla="*/ 15 w 67"/>
                <a:gd name="T11" fmla="*/ 101 h 105"/>
                <a:gd name="T12" fmla="*/ 7 w 67"/>
                <a:gd name="T13" fmla="*/ 94 h 105"/>
                <a:gd name="T14" fmla="*/ 4 w 67"/>
                <a:gd name="T15" fmla="*/ 86 h 105"/>
                <a:gd name="T16" fmla="*/ 0 w 67"/>
                <a:gd name="T17" fmla="*/ 71 h 105"/>
                <a:gd name="T18" fmla="*/ 4 w 67"/>
                <a:gd name="T19" fmla="*/ 60 h 105"/>
                <a:gd name="T20" fmla="*/ 7 w 67"/>
                <a:gd name="T21" fmla="*/ 45 h 105"/>
                <a:gd name="T22" fmla="*/ 15 w 67"/>
                <a:gd name="T23" fmla="*/ 41 h 105"/>
                <a:gd name="T24" fmla="*/ 22 w 67"/>
                <a:gd name="T25" fmla="*/ 34 h 105"/>
                <a:gd name="T26" fmla="*/ 34 w 67"/>
                <a:gd name="T27" fmla="*/ 34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4 h 105"/>
                <a:gd name="T64" fmla="*/ 60 w 67"/>
                <a:gd name="T65" fmla="*/ 94 h 105"/>
                <a:gd name="T66" fmla="*/ 64 w 67"/>
                <a:gd name="T67" fmla="*/ 97 h 105"/>
                <a:gd name="T68" fmla="*/ 64 w 67"/>
                <a:gd name="T69" fmla="*/ 97 h 105"/>
                <a:gd name="T70" fmla="*/ 64 w 67"/>
                <a:gd name="T71" fmla="*/ 97 h 105"/>
                <a:gd name="T72" fmla="*/ 67 w 67"/>
                <a:gd name="T73" fmla="*/ 94 h 105"/>
                <a:gd name="T74" fmla="*/ 67 w 67"/>
                <a:gd name="T75" fmla="*/ 97 h 105"/>
                <a:gd name="T76" fmla="*/ 49 w 67"/>
                <a:gd name="T77" fmla="*/ 105 h 105"/>
                <a:gd name="T78" fmla="*/ 45 w 67"/>
                <a:gd name="T79" fmla="*/ 105 h 105"/>
                <a:gd name="T80" fmla="*/ 45 w 67"/>
                <a:gd name="T81" fmla="*/ 94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4 w 67"/>
                <a:gd name="T95" fmla="*/ 37 h 105"/>
                <a:gd name="T96" fmla="*/ 30 w 67"/>
                <a:gd name="T97" fmla="*/ 37 h 105"/>
                <a:gd name="T98" fmla="*/ 26 w 67"/>
                <a:gd name="T99" fmla="*/ 41 h 105"/>
                <a:gd name="T100" fmla="*/ 19 w 67"/>
                <a:gd name="T101" fmla="*/ 45 h 105"/>
                <a:gd name="T102" fmla="*/ 15 w 67"/>
                <a:gd name="T103" fmla="*/ 52 h 105"/>
                <a:gd name="T104" fmla="*/ 11 w 67"/>
                <a:gd name="T105" fmla="*/ 67 h 105"/>
                <a:gd name="T106" fmla="*/ 15 w 67"/>
                <a:gd name="T107" fmla="*/ 79 h 105"/>
                <a:gd name="T108" fmla="*/ 19 w 67"/>
                <a:gd name="T109" fmla="*/ 86 h 105"/>
                <a:gd name="T110" fmla="*/ 26 w 67"/>
                <a:gd name="T111" fmla="*/ 94 h 105"/>
                <a:gd name="T112" fmla="*/ 34 w 67"/>
                <a:gd name="T113" fmla="*/ 94 h 105"/>
                <a:gd name="T114" fmla="*/ 41 w 67"/>
                <a:gd name="T115" fmla="*/ 94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4"/>
                  </a:moveTo>
                  <a:lnTo>
                    <a:pt x="41" y="97"/>
                  </a:lnTo>
                  <a:lnTo>
                    <a:pt x="37" y="101"/>
                  </a:lnTo>
                  <a:lnTo>
                    <a:pt x="34" y="105"/>
                  </a:lnTo>
                  <a:lnTo>
                    <a:pt x="26" y="105"/>
                  </a:lnTo>
                  <a:lnTo>
                    <a:pt x="15" y="101"/>
                  </a:lnTo>
                  <a:lnTo>
                    <a:pt x="7" y="94"/>
                  </a:lnTo>
                  <a:lnTo>
                    <a:pt x="4" y="86"/>
                  </a:lnTo>
                  <a:lnTo>
                    <a:pt x="0" y="71"/>
                  </a:lnTo>
                  <a:lnTo>
                    <a:pt x="4" y="60"/>
                  </a:lnTo>
                  <a:lnTo>
                    <a:pt x="7" y="45"/>
                  </a:lnTo>
                  <a:lnTo>
                    <a:pt x="15" y="41"/>
                  </a:lnTo>
                  <a:lnTo>
                    <a:pt x="22" y="34"/>
                  </a:lnTo>
                  <a:lnTo>
                    <a:pt x="34" y="34"/>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4"/>
                  </a:lnTo>
                  <a:lnTo>
                    <a:pt x="64" y="97"/>
                  </a:lnTo>
                  <a:lnTo>
                    <a:pt x="67" y="94"/>
                  </a:lnTo>
                  <a:lnTo>
                    <a:pt x="67" y="97"/>
                  </a:lnTo>
                  <a:lnTo>
                    <a:pt x="49" y="105"/>
                  </a:lnTo>
                  <a:lnTo>
                    <a:pt x="45" y="105"/>
                  </a:lnTo>
                  <a:lnTo>
                    <a:pt x="45" y="94"/>
                  </a:lnTo>
                  <a:close/>
                  <a:moveTo>
                    <a:pt x="45" y="86"/>
                  </a:moveTo>
                  <a:lnTo>
                    <a:pt x="45" y="56"/>
                  </a:lnTo>
                  <a:lnTo>
                    <a:pt x="45" y="52"/>
                  </a:lnTo>
                  <a:lnTo>
                    <a:pt x="45" y="45"/>
                  </a:lnTo>
                  <a:lnTo>
                    <a:pt x="41" y="45"/>
                  </a:lnTo>
                  <a:lnTo>
                    <a:pt x="37" y="41"/>
                  </a:lnTo>
                  <a:lnTo>
                    <a:pt x="34" y="37"/>
                  </a:lnTo>
                  <a:lnTo>
                    <a:pt x="30" y="37"/>
                  </a:lnTo>
                  <a:lnTo>
                    <a:pt x="26"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222" name="Freeform 60"/>
            <p:cNvSpPr>
              <a:spLocks/>
            </p:cNvSpPr>
            <p:nvPr/>
          </p:nvSpPr>
          <p:spPr bwMode="auto">
            <a:xfrm>
              <a:off x="2390" y="2044"/>
              <a:ext cx="38" cy="135"/>
            </a:xfrm>
            <a:custGeom>
              <a:avLst/>
              <a:gdLst>
                <a:gd name="T0" fmla="*/ 0 w 38"/>
                <a:gd name="T1" fmla="*/ 4 h 135"/>
                <a:gd name="T2" fmla="*/ 0 w 38"/>
                <a:gd name="T3" fmla="*/ 0 h 135"/>
                <a:gd name="T4" fmla="*/ 8 w 38"/>
                <a:gd name="T5" fmla="*/ 7 h 135"/>
                <a:gd name="T6" fmla="*/ 19 w 38"/>
                <a:gd name="T7" fmla="*/ 11 h 135"/>
                <a:gd name="T8" fmla="*/ 26 w 38"/>
                <a:gd name="T9" fmla="*/ 22 h 135"/>
                <a:gd name="T10" fmla="*/ 34 w 38"/>
                <a:gd name="T11" fmla="*/ 37 h 135"/>
                <a:gd name="T12" fmla="*/ 38 w 38"/>
                <a:gd name="T13" fmla="*/ 52 h 135"/>
                <a:gd name="T14" fmla="*/ 38 w 38"/>
                <a:gd name="T15" fmla="*/ 67 h 135"/>
                <a:gd name="T16" fmla="*/ 38 w 38"/>
                <a:gd name="T17" fmla="*/ 82 h 135"/>
                <a:gd name="T18" fmla="*/ 34 w 38"/>
                <a:gd name="T19" fmla="*/ 94 h 135"/>
                <a:gd name="T20" fmla="*/ 26 w 38"/>
                <a:gd name="T21" fmla="*/ 109 h 135"/>
                <a:gd name="T22" fmla="*/ 19 w 38"/>
                <a:gd name="T23" fmla="*/ 120 h 135"/>
                <a:gd name="T24" fmla="*/ 11 w 38"/>
                <a:gd name="T25" fmla="*/ 127 h 135"/>
                <a:gd name="T26" fmla="*/ 0 w 38"/>
                <a:gd name="T27" fmla="*/ 135 h 135"/>
                <a:gd name="T28" fmla="*/ 0 w 38"/>
                <a:gd name="T29" fmla="*/ 131 h 135"/>
                <a:gd name="T30" fmla="*/ 8 w 38"/>
                <a:gd name="T31" fmla="*/ 124 h 135"/>
                <a:gd name="T32" fmla="*/ 15 w 38"/>
                <a:gd name="T33" fmla="*/ 116 h 135"/>
                <a:gd name="T34" fmla="*/ 19 w 38"/>
                <a:gd name="T35" fmla="*/ 109 h 135"/>
                <a:gd name="T36" fmla="*/ 23 w 38"/>
                <a:gd name="T37" fmla="*/ 97 h 135"/>
                <a:gd name="T38" fmla="*/ 23 w 38"/>
                <a:gd name="T39" fmla="*/ 82 h 135"/>
                <a:gd name="T40" fmla="*/ 26 w 38"/>
                <a:gd name="T41" fmla="*/ 67 h 135"/>
                <a:gd name="T42" fmla="*/ 23 w 38"/>
                <a:gd name="T43" fmla="*/ 52 h 135"/>
                <a:gd name="T44" fmla="*/ 23 w 38"/>
                <a:gd name="T45" fmla="*/ 41 h 135"/>
                <a:gd name="T46" fmla="*/ 19 w 38"/>
                <a:gd name="T47" fmla="*/ 34 h 135"/>
                <a:gd name="T48" fmla="*/ 19 w 38"/>
                <a:gd name="T49" fmla="*/ 26 h 135"/>
                <a:gd name="T50" fmla="*/ 15 w 38"/>
                <a:gd name="T51" fmla="*/ 19 h 135"/>
                <a:gd name="T52" fmla="*/ 11 w 38"/>
                <a:gd name="T53" fmla="*/ 15 h 135"/>
                <a:gd name="T54" fmla="*/ 4 w 38"/>
                <a:gd name="T55" fmla="*/ 7 h 135"/>
                <a:gd name="T56" fmla="*/ 0 w 38"/>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35"/>
                <a:gd name="T89" fmla="*/ 38 w 38"/>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35">
                  <a:moveTo>
                    <a:pt x="0" y="4"/>
                  </a:moveTo>
                  <a:lnTo>
                    <a:pt x="0" y="0"/>
                  </a:lnTo>
                  <a:lnTo>
                    <a:pt x="8" y="7"/>
                  </a:lnTo>
                  <a:lnTo>
                    <a:pt x="19" y="11"/>
                  </a:lnTo>
                  <a:lnTo>
                    <a:pt x="26" y="22"/>
                  </a:lnTo>
                  <a:lnTo>
                    <a:pt x="34" y="37"/>
                  </a:lnTo>
                  <a:lnTo>
                    <a:pt x="38" y="52"/>
                  </a:lnTo>
                  <a:lnTo>
                    <a:pt x="38" y="67"/>
                  </a:lnTo>
                  <a:lnTo>
                    <a:pt x="38" y="82"/>
                  </a:lnTo>
                  <a:lnTo>
                    <a:pt x="34" y="94"/>
                  </a:lnTo>
                  <a:lnTo>
                    <a:pt x="26" y="109"/>
                  </a:lnTo>
                  <a:lnTo>
                    <a:pt x="19" y="120"/>
                  </a:lnTo>
                  <a:lnTo>
                    <a:pt x="11" y="127"/>
                  </a:lnTo>
                  <a:lnTo>
                    <a:pt x="0" y="135"/>
                  </a:lnTo>
                  <a:lnTo>
                    <a:pt x="0" y="131"/>
                  </a:lnTo>
                  <a:lnTo>
                    <a:pt x="8" y="124"/>
                  </a:lnTo>
                  <a:lnTo>
                    <a:pt x="15" y="116"/>
                  </a:lnTo>
                  <a:lnTo>
                    <a:pt x="19" y="109"/>
                  </a:lnTo>
                  <a:lnTo>
                    <a:pt x="23" y="97"/>
                  </a:lnTo>
                  <a:lnTo>
                    <a:pt x="23" y="82"/>
                  </a:lnTo>
                  <a:lnTo>
                    <a:pt x="26" y="67"/>
                  </a:lnTo>
                  <a:lnTo>
                    <a:pt x="23" y="52"/>
                  </a:lnTo>
                  <a:lnTo>
                    <a:pt x="23" y="41"/>
                  </a:lnTo>
                  <a:lnTo>
                    <a:pt x="19" y="34"/>
                  </a:lnTo>
                  <a:lnTo>
                    <a:pt x="19" y="26"/>
                  </a:lnTo>
                  <a:lnTo>
                    <a:pt x="15" y="19"/>
                  </a:lnTo>
                  <a:lnTo>
                    <a:pt x="11" y="15"/>
                  </a:lnTo>
                  <a:lnTo>
                    <a:pt x="4" y="7"/>
                  </a:lnTo>
                  <a:lnTo>
                    <a:pt x="0" y="4"/>
                  </a:lnTo>
                  <a:close/>
                </a:path>
              </a:pathLst>
            </a:custGeom>
            <a:solidFill>
              <a:srgbClr val="000000"/>
            </a:solidFill>
            <a:ln w="0">
              <a:solidFill>
                <a:srgbClr val="000000"/>
              </a:solidFill>
              <a:round/>
              <a:headEnd/>
              <a:tailEnd/>
            </a:ln>
          </p:spPr>
          <p:txBody>
            <a:bodyPr/>
            <a:lstStyle/>
            <a:p>
              <a:endParaRPr lang="en-US"/>
            </a:p>
          </p:txBody>
        </p:sp>
        <p:sp>
          <p:nvSpPr>
            <p:cNvPr id="223" name="Freeform 61"/>
            <p:cNvSpPr>
              <a:spLocks/>
            </p:cNvSpPr>
            <p:nvPr/>
          </p:nvSpPr>
          <p:spPr bwMode="auto">
            <a:xfrm>
              <a:off x="3332"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101"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24" name="Freeform 62"/>
            <p:cNvSpPr>
              <a:spLocks noEditPoints="1"/>
            </p:cNvSpPr>
            <p:nvPr/>
          </p:nvSpPr>
          <p:spPr bwMode="auto">
            <a:xfrm>
              <a:off x="3444" y="2048"/>
              <a:ext cx="75" cy="97"/>
            </a:xfrm>
            <a:custGeom>
              <a:avLst/>
              <a:gdLst>
                <a:gd name="T0" fmla="*/ 26 w 75"/>
                <a:gd name="T1" fmla="*/ 52 h 97"/>
                <a:gd name="T2" fmla="*/ 26 w 75"/>
                <a:gd name="T3" fmla="*/ 82 h 97"/>
                <a:gd name="T4" fmla="*/ 26 w 75"/>
                <a:gd name="T5" fmla="*/ 90 h 97"/>
                <a:gd name="T6" fmla="*/ 30 w 75"/>
                <a:gd name="T7" fmla="*/ 93 h 97"/>
                <a:gd name="T8" fmla="*/ 34 w 75"/>
                <a:gd name="T9" fmla="*/ 97 h 97"/>
                <a:gd name="T10" fmla="*/ 38 w 75"/>
                <a:gd name="T11" fmla="*/ 97 h 97"/>
                <a:gd name="T12" fmla="*/ 41 w 75"/>
                <a:gd name="T13" fmla="*/ 97 h 97"/>
                <a:gd name="T14" fmla="*/ 41 w 75"/>
                <a:gd name="T15" fmla="*/ 97 h 97"/>
                <a:gd name="T16" fmla="*/ 0 w 75"/>
                <a:gd name="T17" fmla="*/ 97 h 97"/>
                <a:gd name="T18" fmla="*/ 0 w 75"/>
                <a:gd name="T19" fmla="*/ 97 h 97"/>
                <a:gd name="T20" fmla="*/ 4 w 75"/>
                <a:gd name="T21" fmla="*/ 97 h 97"/>
                <a:gd name="T22" fmla="*/ 8 w 75"/>
                <a:gd name="T23" fmla="*/ 97 h 97"/>
                <a:gd name="T24" fmla="*/ 11 w 75"/>
                <a:gd name="T25" fmla="*/ 93 h 97"/>
                <a:gd name="T26" fmla="*/ 11 w 75"/>
                <a:gd name="T27" fmla="*/ 90 h 97"/>
                <a:gd name="T28" fmla="*/ 11 w 75"/>
                <a:gd name="T29" fmla="*/ 82 h 97"/>
                <a:gd name="T30" fmla="*/ 11 w 75"/>
                <a:gd name="T31" fmla="*/ 15 h 97"/>
                <a:gd name="T32" fmla="*/ 11 w 75"/>
                <a:gd name="T33" fmla="*/ 7 h 97"/>
                <a:gd name="T34" fmla="*/ 11 w 75"/>
                <a:gd name="T35" fmla="*/ 3 h 97"/>
                <a:gd name="T36" fmla="*/ 8 w 75"/>
                <a:gd name="T37" fmla="*/ 0 h 97"/>
                <a:gd name="T38" fmla="*/ 4 w 75"/>
                <a:gd name="T39" fmla="*/ 0 h 97"/>
                <a:gd name="T40" fmla="*/ 0 w 75"/>
                <a:gd name="T41" fmla="*/ 0 h 97"/>
                <a:gd name="T42" fmla="*/ 0 w 75"/>
                <a:gd name="T43" fmla="*/ 0 h 97"/>
                <a:gd name="T44" fmla="*/ 38 w 75"/>
                <a:gd name="T45" fmla="*/ 0 h 97"/>
                <a:gd name="T46" fmla="*/ 49 w 75"/>
                <a:gd name="T47" fmla="*/ 0 h 97"/>
                <a:gd name="T48" fmla="*/ 56 w 75"/>
                <a:gd name="T49" fmla="*/ 3 h 97"/>
                <a:gd name="T50" fmla="*/ 64 w 75"/>
                <a:gd name="T51" fmla="*/ 3 h 97"/>
                <a:gd name="T52" fmla="*/ 71 w 75"/>
                <a:gd name="T53" fmla="*/ 11 h 97"/>
                <a:gd name="T54" fmla="*/ 75 w 75"/>
                <a:gd name="T55" fmla="*/ 18 h 97"/>
                <a:gd name="T56" fmla="*/ 75 w 75"/>
                <a:gd name="T57" fmla="*/ 26 h 97"/>
                <a:gd name="T58" fmla="*/ 75 w 75"/>
                <a:gd name="T59" fmla="*/ 37 h 97"/>
                <a:gd name="T60" fmla="*/ 68 w 75"/>
                <a:gd name="T61" fmla="*/ 45 h 97"/>
                <a:gd name="T62" fmla="*/ 56 w 75"/>
                <a:gd name="T63" fmla="*/ 52 h 97"/>
                <a:gd name="T64" fmla="*/ 45 w 75"/>
                <a:gd name="T65" fmla="*/ 52 h 97"/>
                <a:gd name="T66" fmla="*/ 41 w 75"/>
                <a:gd name="T67" fmla="*/ 52 h 97"/>
                <a:gd name="T68" fmla="*/ 38 w 75"/>
                <a:gd name="T69" fmla="*/ 52 h 97"/>
                <a:gd name="T70" fmla="*/ 30 w 75"/>
                <a:gd name="T71" fmla="*/ 52 h 97"/>
                <a:gd name="T72" fmla="*/ 26 w 75"/>
                <a:gd name="T73" fmla="*/ 52 h 97"/>
                <a:gd name="T74" fmla="*/ 26 w 75"/>
                <a:gd name="T75" fmla="*/ 48 h 97"/>
                <a:gd name="T76" fmla="*/ 30 w 75"/>
                <a:gd name="T77" fmla="*/ 48 h 97"/>
                <a:gd name="T78" fmla="*/ 34 w 75"/>
                <a:gd name="T79" fmla="*/ 48 h 97"/>
                <a:gd name="T80" fmla="*/ 38 w 75"/>
                <a:gd name="T81" fmla="*/ 48 h 97"/>
                <a:gd name="T82" fmla="*/ 38 w 75"/>
                <a:gd name="T83" fmla="*/ 48 h 97"/>
                <a:gd name="T84" fmla="*/ 45 w 75"/>
                <a:gd name="T85" fmla="*/ 48 h 97"/>
                <a:gd name="T86" fmla="*/ 53 w 75"/>
                <a:gd name="T87" fmla="*/ 41 h 97"/>
                <a:gd name="T88" fmla="*/ 56 w 75"/>
                <a:gd name="T89" fmla="*/ 37 h 97"/>
                <a:gd name="T90" fmla="*/ 60 w 75"/>
                <a:gd name="T91" fmla="*/ 26 h 97"/>
                <a:gd name="T92" fmla="*/ 56 w 75"/>
                <a:gd name="T93" fmla="*/ 22 h 97"/>
                <a:gd name="T94" fmla="*/ 56 w 75"/>
                <a:gd name="T95" fmla="*/ 15 h 97"/>
                <a:gd name="T96" fmla="*/ 53 w 75"/>
                <a:gd name="T97" fmla="*/ 11 h 97"/>
                <a:gd name="T98" fmla="*/ 49 w 75"/>
                <a:gd name="T99" fmla="*/ 7 h 97"/>
                <a:gd name="T100" fmla="*/ 41 w 75"/>
                <a:gd name="T101" fmla="*/ 3 h 97"/>
                <a:gd name="T102" fmla="*/ 38 w 75"/>
                <a:gd name="T103" fmla="*/ 3 h 97"/>
                <a:gd name="T104" fmla="*/ 34 w 75"/>
                <a:gd name="T105" fmla="*/ 3 h 97"/>
                <a:gd name="T106" fmla="*/ 26 w 75"/>
                <a:gd name="T107" fmla="*/ 3 h 97"/>
                <a:gd name="T108" fmla="*/ 26 w 75"/>
                <a:gd name="T109" fmla="*/ 48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7"/>
                <a:gd name="T167" fmla="*/ 75 w 75"/>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7">
                  <a:moveTo>
                    <a:pt x="26" y="52"/>
                  </a:moveTo>
                  <a:lnTo>
                    <a:pt x="26" y="82"/>
                  </a:lnTo>
                  <a:lnTo>
                    <a:pt x="26" y="90"/>
                  </a:lnTo>
                  <a:lnTo>
                    <a:pt x="30" y="93"/>
                  </a:lnTo>
                  <a:lnTo>
                    <a:pt x="34" y="97"/>
                  </a:lnTo>
                  <a:lnTo>
                    <a:pt x="38" y="97"/>
                  </a:lnTo>
                  <a:lnTo>
                    <a:pt x="41" y="97"/>
                  </a:lnTo>
                  <a:lnTo>
                    <a:pt x="0" y="97"/>
                  </a:lnTo>
                  <a:lnTo>
                    <a:pt x="4" y="97"/>
                  </a:lnTo>
                  <a:lnTo>
                    <a:pt x="8" y="97"/>
                  </a:lnTo>
                  <a:lnTo>
                    <a:pt x="11" y="93"/>
                  </a:lnTo>
                  <a:lnTo>
                    <a:pt x="11" y="90"/>
                  </a:lnTo>
                  <a:lnTo>
                    <a:pt x="11" y="82"/>
                  </a:lnTo>
                  <a:lnTo>
                    <a:pt x="11" y="15"/>
                  </a:lnTo>
                  <a:lnTo>
                    <a:pt x="11" y="7"/>
                  </a:lnTo>
                  <a:lnTo>
                    <a:pt x="11" y="3"/>
                  </a:lnTo>
                  <a:lnTo>
                    <a:pt x="8" y="0"/>
                  </a:lnTo>
                  <a:lnTo>
                    <a:pt x="4" y="0"/>
                  </a:lnTo>
                  <a:lnTo>
                    <a:pt x="0" y="0"/>
                  </a:lnTo>
                  <a:lnTo>
                    <a:pt x="38" y="0"/>
                  </a:lnTo>
                  <a:lnTo>
                    <a:pt x="49" y="0"/>
                  </a:lnTo>
                  <a:lnTo>
                    <a:pt x="56" y="3"/>
                  </a:lnTo>
                  <a:lnTo>
                    <a:pt x="64" y="3"/>
                  </a:lnTo>
                  <a:lnTo>
                    <a:pt x="71" y="11"/>
                  </a:lnTo>
                  <a:lnTo>
                    <a:pt x="75" y="18"/>
                  </a:lnTo>
                  <a:lnTo>
                    <a:pt x="75" y="26"/>
                  </a:lnTo>
                  <a:lnTo>
                    <a:pt x="75" y="37"/>
                  </a:lnTo>
                  <a:lnTo>
                    <a:pt x="68" y="45"/>
                  </a:lnTo>
                  <a:lnTo>
                    <a:pt x="56" y="52"/>
                  </a:lnTo>
                  <a:lnTo>
                    <a:pt x="45" y="52"/>
                  </a:lnTo>
                  <a:lnTo>
                    <a:pt x="41" y="52"/>
                  </a:lnTo>
                  <a:lnTo>
                    <a:pt x="38" y="52"/>
                  </a:lnTo>
                  <a:lnTo>
                    <a:pt x="30" y="52"/>
                  </a:lnTo>
                  <a:lnTo>
                    <a:pt x="26" y="52"/>
                  </a:lnTo>
                  <a:close/>
                  <a:moveTo>
                    <a:pt x="26" y="48"/>
                  </a:moveTo>
                  <a:lnTo>
                    <a:pt x="30" y="48"/>
                  </a:lnTo>
                  <a:lnTo>
                    <a:pt x="34" y="48"/>
                  </a:lnTo>
                  <a:lnTo>
                    <a:pt x="38" y="48"/>
                  </a:lnTo>
                  <a:lnTo>
                    <a:pt x="45" y="48"/>
                  </a:lnTo>
                  <a:lnTo>
                    <a:pt x="53" y="41"/>
                  </a:lnTo>
                  <a:lnTo>
                    <a:pt x="56" y="37"/>
                  </a:lnTo>
                  <a:lnTo>
                    <a:pt x="60" y="26"/>
                  </a:lnTo>
                  <a:lnTo>
                    <a:pt x="56" y="22"/>
                  </a:lnTo>
                  <a:lnTo>
                    <a:pt x="56" y="15"/>
                  </a:lnTo>
                  <a:lnTo>
                    <a:pt x="53" y="11"/>
                  </a:lnTo>
                  <a:lnTo>
                    <a:pt x="49" y="7"/>
                  </a:lnTo>
                  <a:lnTo>
                    <a:pt x="41" y="3"/>
                  </a:lnTo>
                  <a:lnTo>
                    <a:pt x="38" y="3"/>
                  </a:lnTo>
                  <a:lnTo>
                    <a:pt x="34" y="3"/>
                  </a:lnTo>
                  <a:lnTo>
                    <a:pt x="26" y="3"/>
                  </a:lnTo>
                  <a:lnTo>
                    <a:pt x="26" y="48"/>
                  </a:lnTo>
                  <a:close/>
                </a:path>
              </a:pathLst>
            </a:custGeom>
            <a:solidFill>
              <a:srgbClr val="000000"/>
            </a:solidFill>
            <a:ln w="0">
              <a:solidFill>
                <a:srgbClr val="000000"/>
              </a:solidFill>
              <a:round/>
              <a:headEnd/>
              <a:tailEnd/>
            </a:ln>
          </p:spPr>
          <p:txBody>
            <a:bodyPr/>
            <a:lstStyle/>
            <a:p>
              <a:endParaRPr lang="en-US"/>
            </a:p>
          </p:txBody>
        </p:sp>
        <p:sp>
          <p:nvSpPr>
            <p:cNvPr id="225" name="Freeform 63"/>
            <p:cNvSpPr>
              <a:spLocks/>
            </p:cNvSpPr>
            <p:nvPr/>
          </p:nvSpPr>
          <p:spPr bwMode="auto">
            <a:xfrm>
              <a:off x="3530"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23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23"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26" name="Freeform 64"/>
            <p:cNvSpPr>
              <a:spLocks/>
            </p:cNvSpPr>
            <p:nvPr/>
          </p:nvSpPr>
          <p:spPr bwMode="auto">
            <a:xfrm>
              <a:off x="3583" y="2078"/>
              <a:ext cx="45" cy="71"/>
            </a:xfrm>
            <a:custGeom>
              <a:avLst/>
              <a:gdLst>
                <a:gd name="T0" fmla="*/ 41 w 45"/>
                <a:gd name="T1" fmla="*/ 0 h 71"/>
                <a:gd name="T2" fmla="*/ 41 w 45"/>
                <a:gd name="T3" fmla="*/ 22 h 71"/>
                <a:gd name="T4" fmla="*/ 37 w 45"/>
                <a:gd name="T5" fmla="*/ 22 h 71"/>
                <a:gd name="T6" fmla="*/ 34 w 45"/>
                <a:gd name="T7" fmla="*/ 15 h 71"/>
                <a:gd name="T8" fmla="*/ 30 w 45"/>
                <a:gd name="T9" fmla="*/ 7 h 71"/>
                <a:gd name="T10" fmla="*/ 26 w 45"/>
                <a:gd name="T11" fmla="*/ 7 h 71"/>
                <a:gd name="T12" fmla="*/ 19 w 45"/>
                <a:gd name="T13" fmla="*/ 3 h 71"/>
                <a:gd name="T14" fmla="*/ 15 w 45"/>
                <a:gd name="T15" fmla="*/ 7 h 71"/>
                <a:gd name="T16" fmla="*/ 11 w 45"/>
                <a:gd name="T17" fmla="*/ 7 h 71"/>
                <a:gd name="T18" fmla="*/ 11 w 45"/>
                <a:gd name="T19" fmla="*/ 11 h 71"/>
                <a:gd name="T20" fmla="*/ 7 w 45"/>
                <a:gd name="T21" fmla="*/ 15 h 71"/>
                <a:gd name="T22" fmla="*/ 7 w 45"/>
                <a:gd name="T23" fmla="*/ 18 h 71"/>
                <a:gd name="T24" fmla="*/ 11 w 45"/>
                <a:gd name="T25" fmla="*/ 18 h 71"/>
                <a:gd name="T26" fmla="*/ 15 w 45"/>
                <a:gd name="T27" fmla="*/ 22 h 71"/>
                <a:gd name="T28" fmla="*/ 19 w 45"/>
                <a:gd name="T29" fmla="*/ 26 h 71"/>
                <a:gd name="T30" fmla="*/ 30 w 45"/>
                <a:gd name="T31" fmla="*/ 30 h 71"/>
                <a:gd name="T32" fmla="*/ 37 w 45"/>
                <a:gd name="T33" fmla="*/ 37 h 71"/>
                <a:gd name="T34" fmla="*/ 41 w 45"/>
                <a:gd name="T35" fmla="*/ 45 h 71"/>
                <a:gd name="T36" fmla="*/ 45 w 45"/>
                <a:gd name="T37" fmla="*/ 48 h 71"/>
                <a:gd name="T38" fmla="*/ 41 w 45"/>
                <a:gd name="T39" fmla="*/ 60 h 71"/>
                <a:gd name="T40" fmla="*/ 37 w 45"/>
                <a:gd name="T41" fmla="*/ 63 h 71"/>
                <a:gd name="T42" fmla="*/ 30 w 45"/>
                <a:gd name="T43" fmla="*/ 67 h 71"/>
                <a:gd name="T44" fmla="*/ 22 w 45"/>
                <a:gd name="T45" fmla="*/ 71 h 71"/>
                <a:gd name="T46" fmla="*/ 15 w 45"/>
                <a:gd name="T47" fmla="*/ 71 h 71"/>
                <a:gd name="T48" fmla="*/ 7 w 45"/>
                <a:gd name="T49" fmla="*/ 67 h 71"/>
                <a:gd name="T50" fmla="*/ 4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7 w 45"/>
                <a:gd name="T67" fmla="*/ 60 h 71"/>
                <a:gd name="T68" fmla="*/ 15 w 45"/>
                <a:gd name="T69" fmla="*/ 63 h 71"/>
                <a:gd name="T70" fmla="*/ 22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5 w 45"/>
                <a:gd name="T87" fmla="*/ 37 h 71"/>
                <a:gd name="T88" fmla="*/ 7 w 45"/>
                <a:gd name="T89" fmla="*/ 33 h 71"/>
                <a:gd name="T90" fmla="*/ 4 w 45"/>
                <a:gd name="T91" fmla="*/ 30 h 71"/>
                <a:gd name="T92" fmla="*/ 0 w 45"/>
                <a:gd name="T93" fmla="*/ 26 h 71"/>
                <a:gd name="T94" fmla="*/ 0 w 45"/>
                <a:gd name="T95" fmla="*/ 18 h 71"/>
                <a:gd name="T96" fmla="*/ 0 w 45"/>
                <a:gd name="T97" fmla="*/ 11 h 71"/>
                <a:gd name="T98" fmla="*/ 4 w 45"/>
                <a:gd name="T99" fmla="*/ 7 h 71"/>
                <a:gd name="T100" fmla="*/ 11 w 45"/>
                <a:gd name="T101" fmla="*/ 0 h 71"/>
                <a:gd name="T102" fmla="*/ 19 w 45"/>
                <a:gd name="T103" fmla="*/ 0 h 71"/>
                <a:gd name="T104" fmla="*/ 26 w 45"/>
                <a:gd name="T105" fmla="*/ 0 h 71"/>
                <a:gd name="T106" fmla="*/ 30 w 45"/>
                <a:gd name="T107" fmla="*/ 3 h 71"/>
                <a:gd name="T108" fmla="*/ 34 w 45"/>
                <a:gd name="T109" fmla="*/ 3 h 71"/>
                <a:gd name="T110" fmla="*/ 34 w 45"/>
                <a:gd name="T111" fmla="*/ 3 h 71"/>
                <a:gd name="T112" fmla="*/ 37 w 45"/>
                <a:gd name="T113" fmla="*/ 3 h 71"/>
                <a:gd name="T114" fmla="*/ 37 w 45"/>
                <a:gd name="T115" fmla="*/ 3 h 71"/>
                <a:gd name="T116" fmla="*/ 37 w 45"/>
                <a:gd name="T117" fmla="*/ 3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7" y="22"/>
                  </a:lnTo>
                  <a:lnTo>
                    <a:pt x="34" y="15"/>
                  </a:lnTo>
                  <a:lnTo>
                    <a:pt x="30" y="7"/>
                  </a:lnTo>
                  <a:lnTo>
                    <a:pt x="26" y="7"/>
                  </a:lnTo>
                  <a:lnTo>
                    <a:pt x="19" y="3"/>
                  </a:lnTo>
                  <a:lnTo>
                    <a:pt x="15" y="7"/>
                  </a:lnTo>
                  <a:lnTo>
                    <a:pt x="11" y="7"/>
                  </a:lnTo>
                  <a:lnTo>
                    <a:pt x="11" y="11"/>
                  </a:lnTo>
                  <a:lnTo>
                    <a:pt x="7" y="15"/>
                  </a:lnTo>
                  <a:lnTo>
                    <a:pt x="7" y="18"/>
                  </a:lnTo>
                  <a:lnTo>
                    <a:pt x="11" y="18"/>
                  </a:lnTo>
                  <a:lnTo>
                    <a:pt x="15" y="22"/>
                  </a:lnTo>
                  <a:lnTo>
                    <a:pt x="19" y="26"/>
                  </a:lnTo>
                  <a:lnTo>
                    <a:pt x="30" y="30"/>
                  </a:lnTo>
                  <a:lnTo>
                    <a:pt x="37" y="37"/>
                  </a:lnTo>
                  <a:lnTo>
                    <a:pt x="41" y="45"/>
                  </a:lnTo>
                  <a:lnTo>
                    <a:pt x="45" y="48"/>
                  </a:lnTo>
                  <a:lnTo>
                    <a:pt x="41" y="60"/>
                  </a:lnTo>
                  <a:lnTo>
                    <a:pt x="37" y="63"/>
                  </a:lnTo>
                  <a:lnTo>
                    <a:pt x="30" y="67"/>
                  </a:lnTo>
                  <a:lnTo>
                    <a:pt x="22" y="71"/>
                  </a:lnTo>
                  <a:lnTo>
                    <a:pt x="15" y="71"/>
                  </a:lnTo>
                  <a:lnTo>
                    <a:pt x="7" y="67"/>
                  </a:lnTo>
                  <a:lnTo>
                    <a:pt x="4" y="67"/>
                  </a:lnTo>
                  <a:lnTo>
                    <a:pt x="0" y="71"/>
                  </a:lnTo>
                  <a:lnTo>
                    <a:pt x="0" y="48"/>
                  </a:lnTo>
                  <a:lnTo>
                    <a:pt x="4" y="56"/>
                  </a:lnTo>
                  <a:lnTo>
                    <a:pt x="7" y="60"/>
                  </a:lnTo>
                  <a:lnTo>
                    <a:pt x="15" y="63"/>
                  </a:lnTo>
                  <a:lnTo>
                    <a:pt x="22" y="67"/>
                  </a:lnTo>
                  <a:lnTo>
                    <a:pt x="26" y="63"/>
                  </a:lnTo>
                  <a:lnTo>
                    <a:pt x="30" y="63"/>
                  </a:lnTo>
                  <a:lnTo>
                    <a:pt x="34" y="60"/>
                  </a:lnTo>
                  <a:lnTo>
                    <a:pt x="34" y="56"/>
                  </a:lnTo>
                  <a:lnTo>
                    <a:pt x="34" y="52"/>
                  </a:lnTo>
                  <a:lnTo>
                    <a:pt x="30" y="48"/>
                  </a:lnTo>
                  <a:lnTo>
                    <a:pt x="26" y="45"/>
                  </a:lnTo>
                  <a:lnTo>
                    <a:pt x="15" y="37"/>
                  </a:lnTo>
                  <a:lnTo>
                    <a:pt x="7" y="33"/>
                  </a:lnTo>
                  <a:lnTo>
                    <a:pt x="4" y="30"/>
                  </a:lnTo>
                  <a:lnTo>
                    <a:pt x="0" y="26"/>
                  </a:lnTo>
                  <a:lnTo>
                    <a:pt x="0" y="18"/>
                  </a:lnTo>
                  <a:lnTo>
                    <a:pt x="0" y="11"/>
                  </a:lnTo>
                  <a:lnTo>
                    <a:pt x="4" y="7"/>
                  </a:lnTo>
                  <a:lnTo>
                    <a:pt x="11" y="0"/>
                  </a:lnTo>
                  <a:lnTo>
                    <a:pt x="19" y="0"/>
                  </a:lnTo>
                  <a:lnTo>
                    <a:pt x="26" y="0"/>
                  </a:lnTo>
                  <a:lnTo>
                    <a:pt x="30" y="3"/>
                  </a:lnTo>
                  <a:lnTo>
                    <a:pt x="34"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27" name="Freeform 65"/>
            <p:cNvSpPr>
              <a:spLocks noEditPoints="1"/>
            </p:cNvSpPr>
            <p:nvPr/>
          </p:nvSpPr>
          <p:spPr bwMode="auto">
            <a:xfrm>
              <a:off x="3635" y="2078"/>
              <a:ext cx="64" cy="71"/>
            </a:xfrm>
            <a:custGeom>
              <a:avLst/>
              <a:gdLst>
                <a:gd name="T0" fmla="*/ 31 w 64"/>
                <a:gd name="T1" fmla="*/ 63 h 71"/>
                <a:gd name="T2" fmla="*/ 23 w 64"/>
                <a:gd name="T3" fmla="*/ 71 h 71"/>
                <a:gd name="T4" fmla="*/ 12 w 64"/>
                <a:gd name="T5" fmla="*/ 71 h 71"/>
                <a:gd name="T6" fmla="*/ 4 w 64"/>
                <a:gd name="T7" fmla="*/ 60 h 71"/>
                <a:gd name="T8" fmla="*/ 4 w 64"/>
                <a:gd name="T9" fmla="*/ 48 h 71"/>
                <a:gd name="T10" fmla="*/ 8 w 64"/>
                <a:gd name="T11" fmla="*/ 41 h 71"/>
                <a:gd name="T12" fmla="*/ 23 w 64"/>
                <a:gd name="T13" fmla="*/ 30 h 71"/>
                <a:gd name="T14" fmla="*/ 38 w 64"/>
                <a:gd name="T15" fmla="*/ 22 h 71"/>
                <a:gd name="T16" fmla="*/ 38 w 64"/>
                <a:gd name="T17" fmla="*/ 7 h 71"/>
                <a:gd name="T18" fmla="*/ 27 w 64"/>
                <a:gd name="T19" fmla="*/ 3 h 71"/>
                <a:gd name="T20" fmla="*/ 19 w 64"/>
                <a:gd name="T21" fmla="*/ 7 h 71"/>
                <a:gd name="T22" fmla="*/ 19 w 64"/>
                <a:gd name="T23" fmla="*/ 15 h 71"/>
                <a:gd name="T24" fmla="*/ 16 w 64"/>
                <a:gd name="T25" fmla="*/ 22 h 71"/>
                <a:gd name="T26" fmla="*/ 16 w 64"/>
                <a:gd name="T27" fmla="*/ 26 h 71"/>
                <a:gd name="T28" fmla="*/ 8 w 64"/>
                <a:gd name="T29" fmla="*/ 26 h 71"/>
                <a:gd name="T30" fmla="*/ 4 w 64"/>
                <a:gd name="T31" fmla="*/ 22 h 71"/>
                <a:gd name="T32" fmla="*/ 8 w 64"/>
                <a:gd name="T33" fmla="*/ 11 h 71"/>
                <a:gd name="T34" fmla="*/ 19 w 64"/>
                <a:gd name="T35" fmla="*/ 0 h 71"/>
                <a:gd name="T36" fmla="*/ 38 w 64"/>
                <a:gd name="T37" fmla="*/ 0 h 71"/>
                <a:gd name="T38" fmla="*/ 49 w 64"/>
                <a:gd name="T39" fmla="*/ 7 h 71"/>
                <a:gd name="T40" fmla="*/ 53 w 64"/>
                <a:gd name="T41" fmla="*/ 15 h 71"/>
                <a:gd name="T42" fmla="*/ 53 w 64"/>
                <a:gd name="T43" fmla="*/ 45 h 71"/>
                <a:gd name="T44" fmla="*/ 53 w 64"/>
                <a:gd name="T45" fmla="*/ 56 h 71"/>
                <a:gd name="T46" fmla="*/ 53 w 64"/>
                <a:gd name="T47" fmla="*/ 60 h 71"/>
                <a:gd name="T48" fmla="*/ 57 w 64"/>
                <a:gd name="T49" fmla="*/ 60 h 71"/>
                <a:gd name="T50" fmla="*/ 57 w 64"/>
                <a:gd name="T51" fmla="*/ 60 h 71"/>
                <a:gd name="T52" fmla="*/ 64 w 64"/>
                <a:gd name="T53" fmla="*/ 56 h 71"/>
                <a:gd name="T54" fmla="*/ 57 w 64"/>
                <a:gd name="T55" fmla="*/ 67 h 71"/>
                <a:gd name="T56" fmla="*/ 46 w 64"/>
                <a:gd name="T57" fmla="*/ 71 h 71"/>
                <a:gd name="T58" fmla="*/ 42 w 64"/>
                <a:gd name="T59" fmla="*/ 63 h 71"/>
                <a:gd name="T60" fmla="*/ 38 w 64"/>
                <a:gd name="T61" fmla="*/ 56 h 71"/>
                <a:gd name="T62" fmla="*/ 31 w 64"/>
                <a:gd name="T63" fmla="*/ 33 h 71"/>
                <a:gd name="T64" fmla="*/ 19 w 64"/>
                <a:gd name="T65" fmla="*/ 37 h 71"/>
                <a:gd name="T66" fmla="*/ 16 w 64"/>
                <a:gd name="T67" fmla="*/ 45 h 71"/>
                <a:gd name="T68" fmla="*/ 16 w 64"/>
                <a:gd name="T69" fmla="*/ 52 h 71"/>
                <a:gd name="T70" fmla="*/ 19 w 64"/>
                <a:gd name="T71" fmla="*/ 60 h 71"/>
                <a:gd name="T72" fmla="*/ 31 w 64"/>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1"/>
                <a:gd name="T113" fmla="*/ 64 w 64"/>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1">
                  <a:moveTo>
                    <a:pt x="38" y="60"/>
                  </a:moveTo>
                  <a:lnTo>
                    <a:pt x="31" y="63"/>
                  </a:lnTo>
                  <a:lnTo>
                    <a:pt x="27" y="67"/>
                  </a:lnTo>
                  <a:lnTo>
                    <a:pt x="23" y="71"/>
                  </a:lnTo>
                  <a:lnTo>
                    <a:pt x="19" y="71"/>
                  </a:lnTo>
                  <a:lnTo>
                    <a:pt x="12" y="71"/>
                  </a:lnTo>
                  <a:lnTo>
                    <a:pt x="8" y="67"/>
                  </a:lnTo>
                  <a:lnTo>
                    <a:pt x="4" y="60"/>
                  </a:lnTo>
                  <a:lnTo>
                    <a:pt x="0" y="52"/>
                  </a:lnTo>
                  <a:lnTo>
                    <a:pt x="4" y="48"/>
                  </a:lnTo>
                  <a:lnTo>
                    <a:pt x="4" y="45"/>
                  </a:lnTo>
                  <a:lnTo>
                    <a:pt x="8" y="41"/>
                  </a:lnTo>
                  <a:lnTo>
                    <a:pt x="16" y="37"/>
                  </a:lnTo>
                  <a:lnTo>
                    <a:pt x="23" y="30"/>
                  </a:lnTo>
                  <a:lnTo>
                    <a:pt x="38" y="26"/>
                  </a:lnTo>
                  <a:lnTo>
                    <a:pt x="38" y="22"/>
                  </a:lnTo>
                  <a:lnTo>
                    <a:pt x="38" y="15"/>
                  </a:lnTo>
                  <a:lnTo>
                    <a:pt x="38" y="7"/>
                  </a:lnTo>
                  <a:lnTo>
                    <a:pt x="34" y="7"/>
                  </a:lnTo>
                  <a:lnTo>
                    <a:pt x="27" y="3"/>
                  </a:lnTo>
                  <a:lnTo>
                    <a:pt x="23" y="7"/>
                  </a:lnTo>
                  <a:lnTo>
                    <a:pt x="19" y="7"/>
                  </a:lnTo>
                  <a:lnTo>
                    <a:pt x="19" y="11"/>
                  </a:lnTo>
                  <a:lnTo>
                    <a:pt x="19" y="15"/>
                  </a:lnTo>
                  <a:lnTo>
                    <a:pt x="19" y="18"/>
                  </a:lnTo>
                  <a:lnTo>
                    <a:pt x="16" y="22"/>
                  </a:lnTo>
                  <a:lnTo>
                    <a:pt x="16" y="26"/>
                  </a:lnTo>
                  <a:lnTo>
                    <a:pt x="12" y="26"/>
                  </a:lnTo>
                  <a:lnTo>
                    <a:pt x="8" y="26"/>
                  </a:lnTo>
                  <a:lnTo>
                    <a:pt x="8" y="22"/>
                  </a:lnTo>
                  <a:lnTo>
                    <a:pt x="4" y="22"/>
                  </a:lnTo>
                  <a:lnTo>
                    <a:pt x="4" y="18"/>
                  </a:lnTo>
                  <a:lnTo>
                    <a:pt x="8" y="11"/>
                  </a:lnTo>
                  <a:lnTo>
                    <a:pt x="12" y="7"/>
                  </a:lnTo>
                  <a:lnTo>
                    <a:pt x="19" y="0"/>
                  </a:lnTo>
                  <a:lnTo>
                    <a:pt x="31" y="0"/>
                  </a:lnTo>
                  <a:lnTo>
                    <a:pt x="38" y="0"/>
                  </a:lnTo>
                  <a:lnTo>
                    <a:pt x="46" y="3"/>
                  </a:lnTo>
                  <a:lnTo>
                    <a:pt x="49" y="7"/>
                  </a:lnTo>
                  <a:lnTo>
                    <a:pt x="49" y="11"/>
                  </a:lnTo>
                  <a:lnTo>
                    <a:pt x="53" y="15"/>
                  </a:lnTo>
                  <a:lnTo>
                    <a:pt x="53" y="22"/>
                  </a:lnTo>
                  <a:lnTo>
                    <a:pt x="53" y="45"/>
                  </a:lnTo>
                  <a:lnTo>
                    <a:pt x="53" y="52"/>
                  </a:lnTo>
                  <a:lnTo>
                    <a:pt x="53" y="56"/>
                  </a:lnTo>
                  <a:lnTo>
                    <a:pt x="53" y="60"/>
                  </a:lnTo>
                  <a:lnTo>
                    <a:pt x="57" y="60"/>
                  </a:lnTo>
                  <a:lnTo>
                    <a:pt x="61" y="60"/>
                  </a:lnTo>
                  <a:lnTo>
                    <a:pt x="64" y="56"/>
                  </a:lnTo>
                  <a:lnTo>
                    <a:pt x="64" y="60"/>
                  </a:lnTo>
                  <a:lnTo>
                    <a:pt x="57" y="67"/>
                  </a:lnTo>
                  <a:lnTo>
                    <a:pt x="46" y="71"/>
                  </a:lnTo>
                  <a:lnTo>
                    <a:pt x="42" y="67"/>
                  </a:lnTo>
                  <a:lnTo>
                    <a:pt x="42" y="63"/>
                  </a:lnTo>
                  <a:lnTo>
                    <a:pt x="38" y="60"/>
                  </a:lnTo>
                  <a:close/>
                  <a:moveTo>
                    <a:pt x="38" y="56"/>
                  </a:moveTo>
                  <a:lnTo>
                    <a:pt x="38" y="30"/>
                  </a:lnTo>
                  <a:lnTo>
                    <a:pt x="31" y="33"/>
                  </a:lnTo>
                  <a:lnTo>
                    <a:pt x="27" y="37"/>
                  </a:lnTo>
                  <a:lnTo>
                    <a:pt x="19" y="37"/>
                  </a:lnTo>
                  <a:lnTo>
                    <a:pt x="16" y="41"/>
                  </a:lnTo>
                  <a:lnTo>
                    <a:pt x="16" y="45"/>
                  </a:lnTo>
                  <a:lnTo>
                    <a:pt x="16" y="48"/>
                  </a:lnTo>
                  <a:lnTo>
                    <a:pt x="16" y="52"/>
                  </a:lnTo>
                  <a:lnTo>
                    <a:pt x="19" y="56"/>
                  </a:lnTo>
                  <a:lnTo>
                    <a:pt x="19" y="60"/>
                  </a:lnTo>
                  <a:lnTo>
                    <a:pt x="23" y="60"/>
                  </a:lnTo>
                  <a:lnTo>
                    <a:pt x="31" y="60"/>
                  </a:lnTo>
                  <a:lnTo>
                    <a:pt x="38" y="56"/>
                  </a:lnTo>
                  <a:close/>
                </a:path>
              </a:pathLst>
            </a:custGeom>
            <a:solidFill>
              <a:srgbClr val="000000"/>
            </a:solidFill>
            <a:ln w="0">
              <a:solidFill>
                <a:srgbClr val="000000"/>
              </a:solidFill>
              <a:round/>
              <a:headEnd/>
              <a:tailEnd/>
            </a:ln>
          </p:spPr>
          <p:txBody>
            <a:bodyPr/>
            <a:lstStyle/>
            <a:p>
              <a:endParaRPr lang="en-US"/>
            </a:p>
          </p:txBody>
        </p:sp>
        <p:sp>
          <p:nvSpPr>
            <p:cNvPr id="228" name="Freeform 66"/>
            <p:cNvSpPr>
              <a:spLocks/>
            </p:cNvSpPr>
            <p:nvPr/>
          </p:nvSpPr>
          <p:spPr bwMode="auto">
            <a:xfrm>
              <a:off x="3703" y="2078"/>
              <a:ext cx="56" cy="71"/>
            </a:xfrm>
            <a:custGeom>
              <a:avLst/>
              <a:gdLst>
                <a:gd name="T0" fmla="*/ 56 w 56"/>
                <a:gd name="T1" fmla="*/ 41 h 71"/>
                <a:gd name="T2" fmla="*/ 53 w 56"/>
                <a:gd name="T3" fmla="*/ 56 h 71"/>
                <a:gd name="T4" fmla="*/ 45 w 56"/>
                <a:gd name="T5" fmla="*/ 63 h 71"/>
                <a:gd name="T6" fmla="*/ 38 w 56"/>
                <a:gd name="T7" fmla="*/ 67 h 71"/>
                <a:gd name="T8" fmla="*/ 30 w 56"/>
                <a:gd name="T9" fmla="*/ 71 h 71"/>
                <a:gd name="T10" fmla="*/ 19 w 56"/>
                <a:gd name="T11" fmla="*/ 67 h 71"/>
                <a:gd name="T12" fmla="*/ 11 w 56"/>
                <a:gd name="T13" fmla="*/ 60 h 71"/>
                <a:gd name="T14" fmla="*/ 4 w 56"/>
                <a:gd name="T15" fmla="*/ 52 h 71"/>
                <a:gd name="T16" fmla="*/ 4 w 56"/>
                <a:gd name="T17" fmla="*/ 45 h 71"/>
                <a:gd name="T18" fmla="*/ 0 w 56"/>
                <a:gd name="T19" fmla="*/ 33 h 71"/>
                <a:gd name="T20" fmla="*/ 4 w 56"/>
                <a:gd name="T21" fmla="*/ 26 h 71"/>
                <a:gd name="T22" fmla="*/ 4 w 56"/>
                <a:gd name="T23" fmla="*/ 18 h 71"/>
                <a:gd name="T24" fmla="*/ 11 w 56"/>
                <a:gd name="T25" fmla="*/ 11 h 71"/>
                <a:gd name="T26" fmla="*/ 19 w 56"/>
                <a:gd name="T27" fmla="*/ 3 h 71"/>
                <a:gd name="T28" fmla="*/ 34 w 56"/>
                <a:gd name="T29" fmla="*/ 0 h 71"/>
                <a:gd name="T30" fmla="*/ 41 w 56"/>
                <a:gd name="T31" fmla="*/ 0 h 71"/>
                <a:gd name="T32" fmla="*/ 49 w 56"/>
                <a:gd name="T33" fmla="*/ 3 h 71"/>
                <a:gd name="T34" fmla="*/ 53 w 56"/>
                <a:gd name="T35" fmla="*/ 11 h 71"/>
                <a:gd name="T36" fmla="*/ 53 w 56"/>
                <a:gd name="T37" fmla="*/ 15 h 71"/>
                <a:gd name="T38" fmla="*/ 53 w 56"/>
                <a:gd name="T39" fmla="*/ 18 h 71"/>
                <a:gd name="T40" fmla="*/ 53 w 56"/>
                <a:gd name="T41" fmla="*/ 18 h 71"/>
                <a:gd name="T42" fmla="*/ 49 w 56"/>
                <a:gd name="T43" fmla="*/ 22 h 71"/>
                <a:gd name="T44" fmla="*/ 49 w 56"/>
                <a:gd name="T45" fmla="*/ 22 h 71"/>
                <a:gd name="T46" fmla="*/ 45 w 56"/>
                <a:gd name="T47" fmla="*/ 22 h 71"/>
                <a:gd name="T48" fmla="*/ 41 w 56"/>
                <a:gd name="T49" fmla="*/ 18 h 71"/>
                <a:gd name="T50" fmla="*/ 41 w 56"/>
                <a:gd name="T51" fmla="*/ 18 h 71"/>
                <a:gd name="T52" fmla="*/ 41 w 56"/>
                <a:gd name="T53" fmla="*/ 15 h 71"/>
                <a:gd name="T54" fmla="*/ 38 w 56"/>
                <a:gd name="T55" fmla="*/ 11 h 71"/>
                <a:gd name="T56" fmla="*/ 38 w 56"/>
                <a:gd name="T57" fmla="*/ 7 h 71"/>
                <a:gd name="T58" fmla="*/ 34 w 56"/>
                <a:gd name="T59" fmla="*/ 7 h 71"/>
                <a:gd name="T60" fmla="*/ 30 w 56"/>
                <a:gd name="T61" fmla="*/ 3 h 71"/>
                <a:gd name="T62" fmla="*/ 23 w 56"/>
                <a:gd name="T63" fmla="*/ 7 h 71"/>
                <a:gd name="T64" fmla="*/ 19 w 56"/>
                <a:gd name="T65" fmla="*/ 11 h 71"/>
                <a:gd name="T66" fmla="*/ 15 w 56"/>
                <a:gd name="T67" fmla="*/ 18 h 71"/>
                <a:gd name="T68" fmla="*/ 15 w 56"/>
                <a:gd name="T69" fmla="*/ 30 h 71"/>
                <a:gd name="T70" fmla="*/ 15 w 56"/>
                <a:gd name="T71" fmla="*/ 41 h 71"/>
                <a:gd name="T72" fmla="*/ 19 w 56"/>
                <a:gd name="T73" fmla="*/ 48 h 71"/>
                <a:gd name="T74" fmla="*/ 26 w 56"/>
                <a:gd name="T75" fmla="*/ 56 h 71"/>
                <a:gd name="T76" fmla="*/ 34 w 56"/>
                <a:gd name="T77" fmla="*/ 60 h 71"/>
                <a:gd name="T78" fmla="*/ 41 w 56"/>
                <a:gd name="T79" fmla="*/ 56 h 71"/>
                <a:gd name="T80" fmla="*/ 49 w 56"/>
                <a:gd name="T81" fmla="*/ 52 h 71"/>
                <a:gd name="T82" fmla="*/ 53 w 56"/>
                <a:gd name="T83" fmla="*/ 48 h 71"/>
                <a:gd name="T84" fmla="*/ 56 w 56"/>
                <a:gd name="T85" fmla="*/ 41 h 71"/>
                <a:gd name="T86" fmla="*/ 56 w 56"/>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71"/>
                <a:gd name="T134" fmla="*/ 56 w 56"/>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71">
                  <a:moveTo>
                    <a:pt x="56" y="41"/>
                  </a:moveTo>
                  <a:lnTo>
                    <a:pt x="53" y="56"/>
                  </a:lnTo>
                  <a:lnTo>
                    <a:pt x="45" y="63"/>
                  </a:lnTo>
                  <a:lnTo>
                    <a:pt x="38" y="67"/>
                  </a:lnTo>
                  <a:lnTo>
                    <a:pt x="30" y="71"/>
                  </a:lnTo>
                  <a:lnTo>
                    <a:pt x="19" y="67"/>
                  </a:lnTo>
                  <a:lnTo>
                    <a:pt x="11" y="60"/>
                  </a:lnTo>
                  <a:lnTo>
                    <a:pt x="4" y="52"/>
                  </a:lnTo>
                  <a:lnTo>
                    <a:pt x="4" y="45"/>
                  </a:lnTo>
                  <a:lnTo>
                    <a:pt x="0" y="33"/>
                  </a:lnTo>
                  <a:lnTo>
                    <a:pt x="4" y="26"/>
                  </a:lnTo>
                  <a:lnTo>
                    <a:pt x="4" y="18"/>
                  </a:lnTo>
                  <a:lnTo>
                    <a:pt x="11" y="11"/>
                  </a:lnTo>
                  <a:lnTo>
                    <a:pt x="19" y="3"/>
                  </a:lnTo>
                  <a:lnTo>
                    <a:pt x="34" y="0"/>
                  </a:lnTo>
                  <a:lnTo>
                    <a:pt x="41" y="0"/>
                  </a:lnTo>
                  <a:lnTo>
                    <a:pt x="49" y="3"/>
                  </a:lnTo>
                  <a:lnTo>
                    <a:pt x="53" y="11"/>
                  </a:lnTo>
                  <a:lnTo>
                    <a:pt x="53" y="15"/>
                  </a:lnTo>
                  <a:lnTo>
                    <a:pt x="53" y="18"/>
                  </a:lnTo>
                  <a:lnTo>
                    <a:pt x="49" y="22"/>
                  </a:lnTo>
                  <a:lnTo>
                    <a:pt x="45" y="22"/>
                  </a:lnTo>
                  <a:lnTo>
                    <a:pt x="41" y="18"/>
                  </a:lnTo>
                  <a:lnTo>
                    <a:pt x="41" y="15"/>
                  </a:lnTo>
                  <a:lnTo>
                    <a:pt x="38" y="11"/>
                  </a:lnTo>
                  <a:lnTo>
                    <a:pt x="38" y="7"/>
                  </a:lnTo>
                  <a:lnTo>
                    <a:pt x="34" y="7"/>
                  </a:lnTo>
                  <a:lnTo>
                    <a:pt x="30" y="3"/>
                  </a:lnTo>
                  <a:lnTo>
                    <a:pt x="23" y="7"/>
                  </a:lnTo>
                  <a:lnTo>
                    <a:pt x="19" y="11"/>
                  </a:lnTo>
                  <a:lnTo>
                    <a:pt x="15" y="18"/>
                  </a:lnTo>
                  <a:lnTo>
                    <a:pt x="15" y="30"/>
                  </a:lnTo>
                  <a:lnTo>
                    <a:pt x="15" y="41"/>
                  </a:lnTo>
                  <a:lnTo>
                    <a:pt x="19" y="48"/>
                  </a:lnTo>
                  <a:lnTo>
                    <a:pt x="26" y="56"/>
                  </a:lnTo>
                  <a:lnTo>
                    <a:pt x="34" y="60"/>
                  </a:lnTo>
                  <a:lnTo>
                    <a:pt x="41" y="56"/>
                  </a:lnTo>
                  <a:lnTo>
                    <a:pt x="49" y="52"/>
                  </a:lnTo>
                  <a:lnTo>
                    <a:pt x="53" y="48"/>
                  </a:lnTo>
                  <a:lnTo>
                    <a:pt x="56" y="41"/>
                  </a:lnTo>
                  <a:close/>
                </a:path>
              </a:pathLst>
            </a:custGeom>
            <a:solidFill>
              <a:srgbClr val="000000"/>
            </a:solidFill>
            <a:ln w="0">
              <a:solidFill>
                <a:srgbClr val="000000"/>
              </a:solidFill>
              <a:round/>
              <a:headEnd/>
              <a:tailEnd/>
            </a:ln>
          </p:spPr>
          <p:txBody>
            <a:bodyPr/>
            <a:lstStyle/>
            <a:p>
              <a:endParaRPr lang="en-US"/>
            </a:p>
          </p:txBody>
        </p:sp>
        <p:sp>
          <p:nvSpPr>
            <p:cNvPr id="229" name="Freeform 67"/>
            <p:cNvSpPr>
              <a:spLocks/>
            </p:cNvSpPr>
            <p:nvPr/>
          </p:nvSpPr>
          <p:spPr bwMode="auto">
            <a:xfrm>
              <a:off x="3767" y="2044"/>
              <a:ext cx="75" cy="101"/>
            </a:xfrm>
            <a:custGeom>
              <a:avLst/>
              <a:gdLst>
                <a:gd name="T0" fmla="*/ 22 w 75"/>
                <a:gd name="T1" fmla="*/ 64 h 101"/>
                <a:gd name="T2" fmla="*/ 45 w 75"/>
                <a:gd name="T3" fmla="*/ 45 h 101"/>
                <a:gd name="T4" fmla="*/ 49 w 75"/>
                <a:gd name="T5" fmla="*/ 41 h 101"/>
                <a:gd name="T6" fmla="*/ 49 w 75"/>
                <a:gd name="T7" fmla="*/ 41 h 101"/>
                <a:gd name="T8" fmla="*/ 45 w 75"/>
                <a:gd name="T9" fmla="*/ 37 h 101"/>
                <a:gd name="T10" fmla="*/ 45 w 75"/>
                <a:gd name="T11" fmla="*/ 37 h 101"/>
                <a:gd name="T12" fmla="*/ 71 w 75"/>
                <a:gd name="T13" fmla="*/ 37 h 101"/>
                <a:gd name="T14" fmla="*/ 64 w 75"/>
                <a:gd name="T15" fmla="*/ 37 h 101"/>
                <a:gd name="T16" fmla="*/ 52 w 75"/>
                <a:gd name="T17" fmla="*/ 45 h 101"/>
                <a:gd name="T18" fmla="*/ 52 w 75"/>
                <a:gd name="T19" fmla="*/ 82 h 101"/>
                <a:gd name="T20" fmla="*/ 64 w 75"/>
                <a:gd name="T21" fmla="*/ 94 h 101"/>
                <a:gd name="T22" fmla="*/ 67 w 75"/>
                <a:gd name="T23" fmla="*/ 97 h 101"/>
                <a:gd name="T24" fmla="*/ 75 w 75"/>
                <a:gd name="T25" fmla="*/ 101 h 101"/>
                <a:gd name="T26" fmla="*/ 45 w 75"/>
                <a:gd name="T27" fmla="*/ 101 h 101"/>
                <a:gd name="T28" fmla="*/ 45 w 75"/>
                <a:gd name="T29" fmla="*/ 101 h 101"/>
                <a:gd name="T30" fmla="*/ 49 w 75"/>
                <a:gd name="T31" fmla="*/ 97 h 101"/>
                <a:gd name="T32" fmla="*/ 49 w 75"/>
                <a:gd name="T33" fmla="*/ 94 h 101"/>
                <a:gd name="T34" fmla="*/ 22 w 75"/>
                <a:gd name="T35" fmla="*/ 64 h 101"/>
                <a:gd name="T36" fmla="*/ 22 w 75"/>
                <a:gd name="T37" fmla="*/ 94 h 101"/>
                <a:gd name="T38" fmla="*/ 26 w 75"/>
                <a:gd name="T39" fmla="*/ 97 h 101"/>
                <a:gd name="T40" fmla="*/ 30 w 75"/>
                <a:gd name="T41" fmla="*/ 101 h 101"/>
                <a:gd name="T42" fmla="*/ 34 w 75"/>
                <a:gd name="T43" fmla="*/ 101 h 101"/>
                <a:gd name="T44" fmla="*/ 0 w 75"/>
                <a:gd name="T45" fmla="*/ 101 h 101"/>
                <a:gd name="T46" fmla="*/ 7 w 75"/>
                <a:gd name="T47" fmla="*/ 101 h 101"/>
                <a:gd name="T48" fmla="*/ 11 w 75"/>
                <a:gd name="T49" fmla="*/ 97 h 101"/>
                <a:gd name="T50" fmla="*/ 11 w 75"/>
                <a:gd name="T51" fmla="*/ 86 h 101"/>
                <a:gd name="T52" fmla="*/ 11 w 75"/>
                <a:gd name="T53" fmla="*/ 15 h 101"/>
                <a:gd name="T54" fmla="*/ 11 w 75"/>
                <a:gd name="T55" fmla="*/ 7 h 101"/>
                <a:gd name="T56" fmla="*/ 7 w 75"/>
                <a:gd name="T57" fmla="*/ 7 h 101"/>
                <a:gd name="T58" fmla="*/ 4 w 75"/>
                <a:gd name="T59" fmla="*/ 7 h 101"/>
                <a:gd name="T60" fmla="*/ 0 w 75"/>
                <a:gd name="T61" fmla="*/ 7 h 101"/>
                <a:gd name="T62" fmla="*/ 22 w 7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1"/>
                <a:gd name="T98" fmla="*/ 75 w 7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1">
                  <a:moveTo>
                    <a:pt x="22" y="0"/>
                  </a:moveTo>
                  <a:lnTo>
                    <a:pt x="22" y="64"/>
                  </a:lnTo>
                  <a:lnTo>
                    <a:pt x="41" y="49"/>
                  </a:lnTo>
                  <a:lnTo>
                    <a:pt x="45" y="45"/>
                  </a:lnTo>
                  <a:lnTo>
                    <a:pt x="49" y="41"/>
                  </a:lnTo>
                  <a:lnTo>
                    <a:pt x="49" y="37"/>
                  </a:lnTo>
                  <a:lnTo>
                    <a:pt x="45" y="37"/>
                  </a:lnTo>
                  <a:lnTo>
                    <a:pt x="71" y="37"/>
                  </a:lnTo>
                  <a:lnTo>
                    <a:pt x="67" y="37"/>
                  </a:lnTo>
                  <a:lnTo>
                    <a:pt x="64" y="37"/>
                  </a:lnTo>
                  <a:lnTo>
                    <a:pt x="56" y="41"/>
                  </a:lnTo>
                  <a:lnTo>
                    <a:pt x="52" y="45"/>
                  </a:lnTo>
                  <a:lnTo>
                    <a:pt x="34" y="60"/>
                  </a:lnTo>
                  <a:lnTo>
                    <a:pt x="52" y="82"/>
                  </a:lnTo>
                  <a:lnTo>
                    <a:pt x="60" y="90"/>
                  </a:lnTo>
                  <a:lnTo>
                    <a:pt x="64" y="94"/>
                  </a:lnTo>
                  <a:lnTo>
                    <a:pt x="67" y="97"/>
                  </a:lnTo>
                  <a:lnTo>
                    <a:pt x="71" y="101"/>
                  </a:lnTo>
                  <a:lnTo>
                    <a:pt x="75" y="101"/>
                  </a:lnTo>
                  <a:lnTo>
                    <a:pt x="45" y="101"/>
                  </a:lnTo>
                  <a:lnTo>
                    <a:pt x="49" y="101"/>
                  </a:lnTo>
                  <a:lnTo>
                    <a:pt x="49" y="97"/>
                  </a:lnTo>
                  <a:lnTo>
                    <a:pt x="49" y="94"/>
                  </a:lnTo>
                  <a:lnTo>
                    <a:pt x="45" y="90"/>
                  </a:lnTo>
                  <a:lnTo>
                    <a:pt x="22" y="64"/>
                  </a:lnTo>
                  <a:lnTo>
                    <a:pt x="22" y="86"/>
                  </a:lnTo>
                  <a:lnTo>
                    <a:pt x="22" y="94"/>
                  </a:lnTo>
                  <a:lnTo>
                    <a:pt x="22" y="97"/>
                  </a:lnTo>
                  <a:lnTo>
                    <a:pt x="26" y="97"/>
                  </a:lnTo>
                  <a:lnTo>
                    <a:pt x="26" y="101"/>
                  </a:lnTo>
                  <a:lnTo>
                    <a:pt x="30" y="101"/>
                  </a:lnTo>
                  <a:lnTo>
                    <a:pt x="34" y="101"/>
                  </a:lnTo>
                  <a:lnTo>
                    <a:pt x="0" y="101"/>
                  </a:lnTo>
                  <a:lnTo>
                    <a:pt x="4" y="101"/>
                  </a:lnTo>
                  <a:lnTo>
                    <a:pt x="7" y="101"/>
                  </a:lnTo>
                  <a:lnTo>
                    <a:pt x="7" y="97"/>
                  </a:lnTo>
                  <a:lnTo>
                    <a:pt x="11" y="97"/>
                  </a:lnTo>
                  <a:lnTo>
                    <a:pt x="11" y="94"/>
                  </a:lnTo>
                  <a:lnTo>
                    <a:pt x="11" y="86"/>
                  </a:lnTo>
                  <a:lnTo>
                    <a:pt x="11" y="26"/>
                  </a:lnTo>
                  <a:lnTo>
                    <a:pt x="11" y="15"/>
                  </a:lnTo>
                  <a:lnTo>
                    <a:pt x="11" y="11"/>
                  </a:lnTo>
                  <a:lnTo>
                    <a:pt x="11" y="7"/>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30" name="Freeform 68"/>
            <p:cNvSpPr>
              <a:spLocks/>
            </p:cNvSpPr>
            <p:nvPr/>
          </p:nvSpPr>
          <p:spPr bwMode="auto">
            <a:xfrm>
              <a:off x="3849" y="2078"/>
              <a:ext cx="45" cy="71"/>
            </a:xfrm>
            <a:custGeom>
              <a:avLst/>
              <a:gdLst>
                <a:gd name="T0" fmla="*/ 42 w 45"/>
                <a:gd name="T1" fmla="*/ 0 h 71"/>
                <a:gd name="T2" fmla="*/ 42 w 45"/>
                <a:gd name="T3" fmla="*/ 22 h 71"/>
                <a:gd name="T4" fmla="*/ 38 w 45"/>
                <a:gd name="T5" fmla="*/ 22 h 71"/>
                <a:gd name="T6" fmla="*/ 38 w 45"/>
                <a:gd name="T7" fmla="*/ 15 h 71"/>
                <a:gd name="T8" fmla="*/ 34 w 45"/>
                <a:gd name="T9" fmla="*/ 7 h 71"/>
                <a:gd name="T10" fmla="*/ 27 w 45"/>
                <a:gd name="T11" fmla="*/ 7 h 71"/>
                <a:gd name="T12" fmla="*/ 23 w 45"/>
                <a:gd name="T13" fmla="*/ 3 h 71"/>
                <a:gd name="T14" fmla="*/ 15 w 45"/>
                <a:gd name="T15" fmla="*/ 7 h 71"/>
                <a:gd name="T16" fmla="*/ 12 w 45"/>
                <a:gd name="T17" fmla="*/ 7 h 71"/>
                <a:gd name="T18" fmla="*/ 12 w 45"/>
                <a:gd name="T19" fmla="*/ 11 h 71"/>
                <a:gd name="T20" fmla="*/ 12 w 45"/>
                <a:gd name="T21" fmla="*/ 15 h 71"/>
                <a:gd name="T22" fmla="*/ 12 w 45"/>
                <a:gd name="T23" fmla="*/ 18 h 71"/>
                <a:gd name="T24" fmla="*/ 12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12 w 45"/>
                <a:gd name="T67" fmla="*/ 60 h 71"/>
                <a:gd name="T68" fmla="*/ 15 w 45"/>
                <a:gd name="T69" fmla="*/ 63 h 71"/>
                <a:gd name="T70" fmla="*/ 23 w 45"/>
                <a:gd name="T71" fmla="*/ 67 h 71"/>
                <a:gd name="T72" fmla="*/ 27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7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0 w 45"/>
                <a:gd name="T97" fmla="*/ 11 h 71"/>
                <a:gd name="T98" fmla="*/ 8 w 45"/>
                <a:gd name="T99" fmla="*/ 7 h 71"/>
                <a:gd name="T100" fmla="*/ 12 w 45"/>
                <a:gd name="T101" fmla="*/ 0 h 71"/>
                <a:gd name="T102" fmla="*/ 23 w 45"/>
                <a:gd name="T103" fmla="*/ 0 h 71"/>
                <a:gd name="T104" fmla="*/ 27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38 w 45"/>
                <a:gd name="T119" fmla="*/ 0 h 71"/>
                <a:gd name="T120" fmla="*/ 42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2" y="0"/>
                  </a:moveTo>
                  <a:lnTo>
                    <a:pt x="42" y="22"/>
                  </a:lnTo>
                  <a:lnTo>
                    <a:pt x="38" y="22"/>
                  </a:lnTo>
                  <a:lnTo>
                    <a:pt x="38" y="15"/>
                  </a:lnTo>
                  <a:lnTo>
                    <a:pt x="34" y="7"/>
                  </a:lnTo>
                  <a:lnTo>
                    <a:pt x="27" y="7"/>
                  </a:lnTo>
                  <a:lnTo>
                    <a:pt x="23" y="3"/>
                  </a:lnTo>
                  <a:lnTo>
                    <a:pt x="15" y="7"/>
                  </a:lnTo>
                  <a:lnTo>
                    <a:pt x="12" y="7"/>
                  </a:lnTo>
                  <a:lnTo>
                    <a:pt x="12" y="11"/>
                  </a:lnTo>
                  <a:lnTo>
                    <a:pt x="12" y="15"/>
                  </a:lnTo>
                  <a:lnTo>
                    <a:pt x="12"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0" y="71"/>
                  </a:lnTo>
                  <a:lnTo>
                    <a:pt x="0" y="48"/>
                  </a:lnTo>
                  <a:lnTo>
                    <a:pt x="4" y="56"/>
                  </a:lnTo>
                  <a:lnTo>
                    <a:pt x="12" y="60"/>
                  </a:lnTo>
                  <a:lnTo>
                    <a:pt x="15" y="63"/>
                  </a:lnTo>
                  <a:lnTo>
                    <a:pt x="23" y="67"/>
                  </a:lnTo>
                  <a:lnTo>
                    <a:pt x="27" y="63"/>
                  </a:lnTo>
                  <a:lnTo>
                    <a:pt x="30" y="63"/>
                  </a:lnTo>
                  <a:lnTo>
                    <a:pt x="34" y="60"/>
                  </a:lnTo>
                  <a:lnTo>
                    <a:pt x="34" y="56"/>
                  </a:lnTo>
                  <a:lnTo>
                    <a:pt x="34" y="52"/>
                  </a:lnTo>
                  <a:lnTo>
                    <a:pt x="30" y="48"/>
                  </a:lnTo>
                  <a:lnTo>
                    <a:pt x="27" y="45"/>
                  </a:lnTo>
                  <a:lnTo>
                    <a:pt x="19" y="37"/>
                  </a:lnTo>
                  <a:lnTo>
                    <a:pt x="8" y="33"/>
                  </a:lnTo>
                  <a:lnTo>
                    <a:pt x="4" y="30"/>
                  </a:lnTo>
                  <a:lnTo>
                    <a:pt x="0" y="26"/>
                  </a:lnTo>
                  <a:lnTo>
                    <a:pt x="0" y="18"/>
                  </a:lnTo>
                  <a:lnTo>
                    <a:pt x="0" y="11"/>
                  </a:lnTo>
                  <a:lnTo>
                    <a:pt x="8" y="7"/>
                  </a:lnTo>
                  <a:lnTo>
                    <a:pt x="12" y="0"/>
                  </a:lnTo>
                  <a:lnTo>
                    <a:pt x="23" y="0"/>
                  </a:lnTo>
                  <a:lnTo>
                    <a:pt x="27" y="0"/>
                  </a:lnTo>
                  <a:lnTo>
                    <a:pt x="30" y="3"/>
                  </a:lnTo>
                  <a:lnTo>
                    <a:pt x="34" y="3"/>
                  </a:lnTo>
                  <a:lnTo>
                    <a:pt x="38" y="3"/>
                  </a:lnTo>
                  <a:lnTo>
                    <a:pt x="38" y="0"/>
                  </a:lnTo>
                  <a:lnTo>
                    <a:pt x="42" y="0"/>
                  </a:lnTo>
                  <a:close/>
                </a:path>
              </a:pathLst>
            </a:custGeom>
            <a:solidFill>
              <a:srgbClr val="000000"/>
            </a:solidFill>
            <a:ln w="0">
              <a:solidFill>
                <a:srgbClr val="000000"/>
              </a:solidFill>
              <a:round/>
              <a:headEnd/>
              <a:tailEnd/>
            </a:ln>
          </p:spPr>
          <p:txBody>
            <a:bodyPr/>
            <a:lstStyle/>
            <a:p>
              <a:endParaRPr lang="en-US"/>
            </a:p>
          </p:txBody>
        </p:sp>
        <p:sp>
          <p:nvSpPr>
            <p:cNvPr id="231" name="Freeform 69"/>
            <p:cNvSpPr>
              <a:spLocks/>
            </p:cNvSpPr>
            <p:nvPr/>
          </p:nvSpPr>
          <p:spPr bwMode="auto">
            <a:xfrm>
              <a:off x="3902" y="2044"/>
              <a:ext cx="41" cy="135"/>
            </a:xfrm>
            <a:custGeom>
              <a:avLst/>
              <a:gdLst>
                <a:gd name="T0" fmla="*/ 0 w 41"/>
                <a:gd name="T1" fmla="*/ 4 h 135"/>
                <a:gd name="T2" fmla="*/ 0 w 41"/>
                <a:gd name="T3" fmla="*/ 0 h 135"/>
                <a:gd name="T4" fmla="*/ 11 w 41"/>
                <a:gd name="T5" fmla="*/ 7 h 135"/>
                <a:gd name="T6" fmla="*/ 19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7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9 w 41"/>
                <a:gd name="T49" fmla="*/ 26 h 135"/>
                <a:gd name="T50" fmla="*/ 19 w 41"/>
                <a:gd name="T51" fmla="*/ 19 h 135"/>
                <a:gd name="T52" fmla="*/ 11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9"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7" y="124"/>
                  </a:lnTo>
                  <a:lnTo>
                    <a:pt x="15" y="116"/>
                  </a:lnTo>
                  <a:lnTo>
                    <a:pt x="22" y="109"/>
                  </a:lnTo>
                  <a:lnTo>
                    <a:pt x="26" y="97"/>
                  </a:lnTo>
                  <a:lnTo>
                    <a:pt x="26" y="82"/>
                  </a:lnTo>
                  <a:lnTo>
                    <a:pt x="26" y="67"/>
                  </a:lnTo>
                  <a:lnTo>
                    <a:pt x="26" y="52"/>
                  </a:lnTo>
                  <a:lnTo>
                    <a:pt x="26" y="41"/>
                  </a:lnTo>
                  <a:lnTo>
                    <a:pt x="22" y="34"/>
                  </a:lnTo>
                  <a:lnTo>
                    <a:pt x="19" y="26"/>
                  </a:lnTo>
                  <a:lnTo>
                    <a:pt x="19" y="19"/>
                  </a:lnTo>
                  <a:lnTo>
                    <a:pt x="11"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232" name="Freeform 70"/>
            <p:cNvSpPr>
              <a:spLocks/>
            </p:cNvSpPr>
            <p:nvPr/>
          </p:nvSpPr>
          <p:spPr bwMode="auto">
            <a:xfrm>
              <a:off x="2574" y="2404"/>
              <a:ext cx="109" cy="101"/>
            </a:xfrm>
            <a:custGeom>
              <a:avLst/>
              <a:gdLst>
                <a:gd name="T0" fmla="*/ 0 w 109"/>
                <a:gd name="T1" fmla="*/ 0 h 101"/>
                <a:gd name="T2" fmla="*/ 26 w 109"/>
                <a:gd name="T3" fmla="*/ 0 h 101"/>
                <a:gd name="T4" fmla="*/ 86 w 109"/>
                <a:gd name="T5" fmla="*/ 79 h 101"/>
                <a:gd name="T6" fmla="*/ 86 w 109"/>
                <a:gd name="T7" fmla="*/ 19 h 101"/>
                <a:gd name="T8" fmla="*/ 86 w 109"/>
                <a:gd name="T9" fmla="*/ 11 h 101"/>
                <a:gd name="T10" fmla="*/ 86 w 109"/>
                <a:gd name="T11" fmla="*/ 7 h 101"/>
                <a:gd name="T12" fmla="*/ 82 w 109"/>
                <a:gd name="T13" fmla="*/ 4 h 101"/>
                <a:gd name="T14" fmla="*/ 79 w 109"/>
                <a:gd name="T15" fmla="*/ 4 h 101"/>
                <a:gd name="T16" fmla="*/ 75 w 109"/>
                <a:gd name="T17" fmla="*/ 4 h 101"/>
                <a:gd name="T18" fmla="*/ 75 w 109"/>
                <a:gd name="T19" fmla="*/ 0 h 101"/>
                <a:gd name="T20" fmla="*/ 109 w 109"/>
                <a:gd name="T21" fmla="*/ 0 h 101"/>
                <a:gd name="T22" fmla="*/ 109 w 109"/>
                <a:gd name="T23" fmla="*/ 4 h 101"/>
                <a:gd name="T24" fmla="*/ 105 w 109"/>
                <a:gd name="T25" fmla="*/ 4 h 101"/>
                <a:gd name="T26" fmla="*/ 97 w 109"/>
                <a:gd name="T27" fmla="*/ 4 h 101"/>
                <a:gd name="T28" fmla="*/ 94 w 109"/>
                <a:gd name="T29" fmla="*/ 7 h 101"/>
                <a:gd name="T30" fmla="*/ 94 w 109"/>
                <a:gd name="T31" fmla="*/ 11 h 101"/>
                <a:gd name="T32" fmla="*/ 94 w 109"/>
                <a:gd name="T33" fmla="*/ 19 h 101"/>
                <a:gd name="T34" fmla="*/ 94 w 109"/>
                <a:gd name="T35" fmla="*/ 101 h 101"/>
                <a:gd name="T36" fmla="*/ 90 w 109"/>
                <a:gd name="T37" fmla="*/ 101 h 101"/>
                <a:gd name="T38" fmla="*/ 26 w 109"/>
                <a:gd name="T39" fmla="*/ 22 h 101"/>
                <a:gd name="T40" fmla="*/ 26 w 109"/>
                <a:gd name="T41" fmla="*/ 83 h 101"/>
                <a:gd name="T42" fmla="*/ 26 w 109"/>
                <a:gd name="T43" fmla="*/ 94 h 101"/>
                <a:gd name="T44" fmla="*/ 26 w 109"/>
                <a:gd name="T45" fmla="*/ 98 h 101"/>
                <a:gd name="T46" fmla="*/ 30 w 109"/>
                <a:gd name="T47" fmla="*/ 98 h 101"/>
                <a:gd name="T48" fmla="*/ 37 w 109"/>
                <a:gd name="T49" fmla="*/ 101 h 101"/>
                <a:gd name="T50" fmla="*/ 37 w 109"/>
                <a:gd name="T51" fmla="*/ 101 h 101"/>
                <a:gd name="T52" fmla="*/ 37 w 109"/>
                <a:gd name="T53" fmla="*/ 101 h 101"/>
                <a:gd name="T54" fmla="*/ 4 w 109"/>
                <a:gd name="T55" fmla="*/ 101 h 101"/>
                <a:gd name="T56" fmla="*/ 4 w 109"/>
                <a:gd name="T57" fmla="*/ 101 h 101"/>
                <a:gd name="T58" fmla="*/ 7 w 109"/>
                <a:gd name="T59" fmla="*/ 101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11 h 101"/>
                <a:gd name="T72" fmla="*/ 11 w 109"/>
                <a:gd name="T73" fmla="*/ 7 h 101"/>
                <a:gd name="T74" fmla="*/ 11 w 109"/>
                <a:gd name="T75" fmla="*/ 7 h 101"/>
                <a:gd name="T76" fmla="*/ 7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86" y="79"/>
                  </a:lnTo>
                  <a:lnTo>
                    <a:pt x="86" y="19"/>
                  </a:lnTo>
                  <a:lnTo>
                    <a:pt x="86" y="11"/>
                  </a:lnTo>
                  <a:lnTo>
                    <a:pt x="86" y="7"/>
                  </a:lnTo>
                  <a:lnTo>
                    <a:pt x="82" y="4"/>
                  </a:lnTo>
                  <a:lnTo>
                    <a:pt x="79" y="4"/>
                  </a:lnTo>
                  <a:lnTo>
                    <a:pt x="75" y="4"/>
                  </a:lnTo>
                  <a:lnTo>
                    <a:pt x="75" y="0"/>
                  </a:lnTo>
                  <a:lnTo>
                    <a:pt x="109" y="0"/>
                  </a:lnTo>
                  <a:lnTo>
                    <a:pt x="109" y="4"/>
                  </a:lnTo>
                  <a:lnTo>
                    <a:pt x="105" y="4"/>
                  </a:lnTo>
                  <a:lnTo>
                    <a:pt x="97" y="4"/>
                  </a:lnTo>
                  <a:lnTo>
                    <a:pt x="94" y="7"/>
                  </a:lnTo>
                  <a:lnTo>
                    <a:pt x="94" y="11"/>
                  </a:lnTo>
                  <a:lnTo>
                    <a:pt x="94" y="19"/>
                  </a:lnTo>
                  <a:lnTo>
                    <a:pt x="94" y="101"/>
                  </a:lnTo>
                  <a:lnTo>
                    <a:pt x="90" y="101"/>
                  </a:lnTo>
                  <a:lnTo>
                    <a:pt x="26" y="22"/>
                  </a:lnTo>
                  <a:lnTo>
                    <a:pt x="26" y="83"/>
                  </a:lnTo>
                  <a:lnTo>
                    <a:pt x="26" y="94"/>
                  </a:lnTo>
                  <a:lnTo>
                    <a:pt x="26" y="98"/>
                  </a:lnTo>
                  <a:lnTo>
                    <a:pt x="30" y="98"/>
                  </a:lnTo>
                  <a:lnTo>
                    <a:pt x="37" y="101"/>
                  </a:lnTo>
                  <a:lnTo>
                    <a:pt x="4" y="101"/>
                  </a:lnTo>
                  <a:lnTo>
                    <a:pt x="7" y="101"/>
                  </a:lnTo>
                  <a:lnTo>
                    <a:pt x="15" y="98"/>
                  </a:lnTo>
                  <a:lnTo>
                    <a:pt x="19" y="94"/>
                  </a:lnTo>
                  <a:lnTo>
                    <a:pt x="19" y="90"/>
                  </a:lnTo>
                  <a:lnTo>
                    <a:pt x="19" y="83"/>
                  </a:lnTo>
                  <a:lnTo>
                    <a:pt x="19" y="15"/>
                  </a:lnTo>
                  <a:lnTo>
                    <a:pt x="15" y="11"/>
                  </a:lnTo>
                  <a:lnTo>
                    <a:pt x="11" y="7"/>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33" name="Freeform 71"/>
            <p:cNvSpPr>
              <a:spLocks noEditPoints="1"/>
            </p:cNvSpPr>
            <p:nvPr/>
          </p:nvSpPr>
          <p:spPr bwMode="auto">
            <a:xfrm>
              <a:off x="2686" y="2404"/>
              <a:ext cx="75" cy="101"/>
            </a:xfrm>
            <a:custGeom>
              <a:avLst/>
              <a:gdLst>
                <a:gd name="T0" fmla="*/ 27 w 75"/>
                <a:gd name="T1" fmla="*/ 52 h 101"/>
                <a:gd name="T2" fmla="*/ 27 w 75"/>
                <a:gd name="T3" fmla="*/ 83 h 101"/>
                <a:gd name="T4" fmla="*/ 27 w 75"/>
                <a:gd name="T5" fmla="*/ 94 h 101"/>
                <a:gd name="T6" fmla="*/ 30 w 75"/>
                <a:gd name="T7" fmla="*/ 98 h 101"/>
                <a:gd name="T8" fmla="*/ 34 w 75"/>
                <a:gd name="T9" fmla="*/ 98 h 101"/>
                <a:gd name="T10" fmla="*/ 38 w 75"/>
                <a:gd name="T11" fmla="*/ 101 h 101"/>
                <a:gd name="T12" fmla="*/ 42 w 75"/>
                <a:gd name="T13" fmla="*/ 101 h 101"/>
                <a:gd name="T14" fmla="*/ 42 w 75"/>
                <a:gd name="T15" fmla="*/ 101 h 101"/>
                <a:gd name="T16" fmla="*/ 0 w 75"/>
                <a:gd name="T17" fmla="*/ 101 h 101"/>
                <a:gd name="T18" fmla="*/ 0 w 75"/>
                <a:gd name="T19" fmla="*/ 101 h 101"/>
                <a:gd name="T20" fmla="*/ 4 w 75"/>
                <a:gd name="T21" fmla="*/ 101 h 101"/>
                <a:gd name="T22" fmla="*/ 8 w 75"/>
                <a:gd name="T23" fmla="*/ 98 h 101"/>
                <a:gd name="T24" fmla="*/ 12 w 75"/>
                <a:gd name="T25" fmla="*/ 94 h 101"/>
                <a:gd name="T26" fmla="*/ 12 w 75"/>
                <a:gd name="T27" fmla="*/ 90 h 101"/>
                <a:gd name="T28" fmla="*/ 12 w 75"/>
                <a:gd name="T29" fmla="*/ 83 h 101"/>
                <a:gd name="T30" fmla="*/ 12 w 75"/>
                <a:gd name="T31" fmla="*/ 19 h 101"/>
                <a:gd name="T32" fmla="*/ 12 w 75"/>
                <a:gd name="T33" fmla="*/ 11 h 101"/>
                <a:gd name="T34" fmla="*/ 12 w 75"/>
                <a:gd name="T35" fmla="*/ 7 h 101"/>
                <a:gd name="T36" fmla="*/ 8 w 75"/>
                <a:gd name="T37" fmla="*/ 4 h 101"/>
                <a:gd name="T38" fmla="*/ 4 w 75"/>
                <a:gd name="T39" fmla="*/ 4 h 101"/>
                <a:gd name="T40" fmla="*/ 0 w 75"/>
                <a:gd name="T41" fmla="*/ 4 h 101"/>
                <a:gd name="T42" fmla="*/ 0 w 75"/>
                <a:gd name="T43" fmla="*/ 0 h 101"/>
                <a:gd name="T44" fmla="*/ 34 w 75"/>
                <a:gd name="T45" fmla="*/ 0 h 101"/>
                <a:gd name="T46" fmla="*/ 49 w 75"/>
                <a:gd name="T47" fmla="*/ 0 h 101"/>
                <a:gd name="T48" fmla="*/ 57 w 75"/>
                <a:gd name="T49" fmla="*/ 4 h 101"/>
                <a:gd name="T50" fmla="*/ 64 w 75"/>
                <a:gd name="T51" fmla="*/ 7 h 101"/>
                <a:gd name="T52" fmla="*/ 72 w 75"/>
                <a:gd name="T53" fmla="*/ 11 h 101"/>
                <a:gd name="T54" fmla="*/ 75 w 75"/>
                <a:gd name="T55" fmla="*/ 19 h 101"/>
                <a:gd name="T56" fmla="*/ 75 w 75"/>
                <a:gd name="T57" fmla="*/ 30 h 101"/>
                <a:gd name="T58" fmla="*/ 75 w 75"/>
                <a:gd name="T59" fmla="*/ 41 h 101"/>
                <a:gd name="T60" fmla="*/ 68 w 75"/>
                <a:gd name="T61" fmla="*/ 49 h 101"/>
                <a:gd name="T62" fmla="*/ 57 w 75"/>
                <a:gd name="T63" fmla="*/ 52 h 101"/>
                <a:gd name="T64" fmla="*/ 45 w 75"/>
                <a:gd name="T65" fmla="*/ 56 h 101"/>
                <a:gd name="T66" fmla="*/ 42 w 75"/>
                <a:gd name="T67" fmla="*/ 56 h 101"/>
                <a:gd name="T68" fmla="*/ 38 w 75"/>
                <a:gd name="T69" fmla="*/ 56 h 101"/>
                <a:gd name="T70" fmla="*/ 30 w 75"/>
                <a:gd name="T71" fmla="*/ 56 h 101"/>
                <a:gd name="T72" fmla="*/ 27 w 75"/>
                <a:gd name="T73" fmla="*/ 52 h 101"/>
                <a:gd name="T74" fmla="*/ 27 w 75"/>
                <a:gd name="T75" fmla="*/ 49 h 101"/>
                <a:gd name="T76" fmla="*/ 30 w 75"/>
                <a:gd name="T77" fmla="*/ 49 h 101"/>
                <a:gd name="T78" fmla="*/ 34 w 75"/>
                <a:gd name="T79" fmla="*/ 52 h 101"/>
                <a:gd name="T80" fmla="*/ 38 w 75"/>
                <a:gd name="T81" fmla="*/ 52 h 101"/>
                <a:gd name="T82" fmla="*/ 38 w 75"/>
                <a:gd name="T83" fmla="*/ 52 h 101"/>
                <a:gd name="T84" fmla="*/ 45 w 75"/>
                <a:gd name="T85" fmla="*/ 49 h 101"/>
                <a:gd name="T86" fmla="*/ 53 w 75"/>
                <a:gd name="T87" fmla="*/ 45 h 101"/>
                <a:gd name="T88" fmla="*/ 57 w 75"/>
                <a:gd name="T89" fmla="*/ 37 h 101"/>
                <a:gd name="T90" fmla="*/ 57 w 75"/>
                <a:gd name="T91" fmla="*/ 30 h 101"/>
                <a:gd name="T92" fmla="*/ 57 w 75"/>
                <a:gd name="T93" fmla="*/ 22 h 101"/>
                <a:gd name="T94" fmla="*/ 57 w 75"/>
                <a:gd name="T95" fmla="*/ 19 h 101"/>
                <a:gd name="T96" fmla="*/ 53 w 75"/>
                <a:gd name="T97" fmla="*/ 11 h 101"/>
                <a:gd name="T98" fmla="*/ 49 w 75"/>
                <a:gd name="T99" fmla="*/ 7 h 101"/>
                <a:gd name="T100" fmla="*/ 42 w 75"/>
                <a:gd name="T101" fmla="*/ 7 h 101"/>
                <a:gd name="T102" fmla="*/ 38 w 75"/>
                <a:gd name="T103" fmla="*/ 7 h 101"/>
                <a:gd name="T104" fmla="*/ 34 w 75"/>
                <a:gd name="T105" fmla="*/ 7 h 101"/>
                <a:gd name="T106" fmla="*/ 27 w 75"/>
                <a:gd name="T107" fmla="*/ 7 h 101"/>
                <a:gd name="T108" fmla="*/ 27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7" y="52"/>
                  </a:moveTo>
                  <a:lnTo>
                    <a:pt x="27" y="83"/>
                  </a:lnTo>
                  <a:lnTo>
                    <a:pt x="27" y="94"/>
                  </a:lnTo>
                  <a:lnTo>
                    <a:pt x="30" y="98"/>
                  </a:lnTo>
                  <a:lnTo>
                    <a:pt x="34" y="98"/>
                  </a:lnTo>
                  <a:lnTo>
                    <a:pt x="38" y="101"/>
                  </a:lnTo>
                  <a:lnTo>
                    <a:pt x="42" y="101"/>
                  </a:lnTo>
                  <a:lnTo>
                    <a:pt x="0" y="101"/>
                  </a:lnTo>
                  <a:lnTo>
                    <a:pt x="4" y="101"/>
                  </a:lnTo>
                  <a:lnTo>
                    <a:pt x="8" y="98"/>
                  </a:lnTo>
                  <a:lnTo>
                    <a:pt x="12" y="94"/>
                  </a:lnTo>
                  <a:lnTo>
                    <a:pt x="12" y="90"/>
                  </a:lnTo>
                  <a:lnTo>
                    <a:pt x="12" y="83"/>
                  </a:lnTo>
                  <a:lnTo>
                    <a:pt x="12" y="19"/>
                  </a:lnTo>
                  <a:lnTo>
                    <a:pt x="12" y="11"/>
                  </a:lnTo>
                  <a:lnTo>
                    <a:pt x="12" y="7"/>
                  </a:lnTo>
                  <a:lnTo>
                    <a:pt x="8" y="4"/>
                  </a:lnTo>
                  <a:lnTo>
                    <a:pt x="4" y="4"/>
                  </a:lnTo>
                  <a:lnTo>
                    <a:pt x="0" y="4"/>
                  </a:lnTo>
                  <a:lnTo>
                    <a:pt x="0" y="0"/>
                  </a:lnTo>
                  <a:lnTo>
                    <a:pt x="34" y="0"/>
                  </a:lnTo>
                  <a:lnTo>
                    <a:pt x="49" y="0"/>
                  </a:lnTo>
                  <a:lnTo>
                    <a:pt x="57" y="4"/>
                  </a:lnTo>
                  <a:lnTo>
                    <a:pt x="64" y="7"/>
                  </a:lnTo>
                  <a:lnTo>
                    <a:pt x="72" y="11"/>
                  </a:lnTo>
                  <a:lnTo>
                    <a:pt x="75" y="19"/>
                  </a:lnTo>
                  <a:lnTo>
                    <a:pt x="75" y="30"/>
                  </a:lnTo>
                  <a:lnTo>
                    <a:pt x="75" y="41"/>
                  </a:lnTo>
                  <a:lnTo>
                    <a:pt x="68" y="49"/>
                  </a:lnTo>
                  <a:lnTo>
                    <a:pt x="57" y="52"/>
                  </a:lnTo>
                  <a:lnTo>
                    <a:pt x="45" y="56"/>
                  </a:lnTo>
                  <a:lnTo>
                    <a:pt x="42" y="56"/>
                  </a:lnTo>
                  <a:lnTo>
                    <a:pt x="38" y="56"/>
                  </a:lnTo>
                  <a:lnTo>
                    <a:pt x="30" y="56"/>
                  </a:lnTo>
                  <a:lnTo>
                    <a:pt x="27" y="52"/>
                  </a:lnTo>
                  <a:close/>
                  <a:moveTo>
                    <a:pt x="27" y="49"/>
                  </a:moveTo>
                  <a:lnTo>
                    <a:pt x="30" y="49"/>
                  </a:lnTo>
                  <a:lnTo>
                    <a:pt x="34" y="52"/>
                  </a:lnTo>
                  <a:lnTo>
                    <a:pt x="38" y="52"/>
                  </a:lnTo>
                  <a:lnTo>
                    <a:pt x="45" y="49"/>
                  </a:lnTo>
                  <a:lnTo>
                    <a:pt x="53" y="45"/>
                  </a:lnTo>
                  <a:lnTo>
                    <a:pt x="57" y="37"/>
                  </a:lnTo>
                  <a:lnTo>
                    <a:pt x="57" y="30"/>
                  </a:lnTo>
                  <a:lnTo>
                    <a:pt x="57" y="22"/>
                  </a:lnTo>
                  <a:lnTo>
                    <a:pt x="57" y="19"/>
                  </a:lnTo>
                  <a:lnTo>
                    <a:pt x="53" y="11"/>
                  </a:lnTo>
                  <a:lnTo>
                    <a:pt x="49" y="7"/>
                  </a:lnTo>
                  <a:lnTo>
                    <a:pt x="42" y="7"/>
                  </a:lnTo>
                  <a:lnTo>
                    <a:pt x="38" y="7"/>
                  </a:lnTo>
                  <a:lnTo>
                    <a:pt x="34" y="7"/>
                  </a:lnTo>
                  <a:lnTo>
                    <a:pt x="27" y="7"/>
                  </a:lnTo>
                  <a:lnTo>
                    <a:pt x="27" y="49"/>
                  </a:lnTo>
                  <a:close/>
                </a:path>
              </a:pathLst>
            </a:custGeom>
            <a:solidFill>
              <a:srgbClr val="000000"/>
            </a:solidFill>
            <a:ln w="0">
              <a:solidFill>
                <a:srgbClr val="000000"/>
              </a:solidFill>
              <a:round/>
              <a:headEnd/>
              <a:tailEnd/>
            </a:ln>
          </p:spPr>
          <p:txBody>
            <a:bodyPr/>
            <a:lstStyle/>
            <a:p>
              <a:endParaRPr lang="en-US"/>
            </a:p>
          </p:txBody>
        </p:sp>
        <p:sp>
          <p:nvSpPr>
            <p:cNvPr id="234" name="Freeform 72"/>
            <p:cNvSpPr>
              <a:spLocks/>
            </p:cNvSpPr>
            <p:nvPr/>
          </p:nvSpPr>
          <p:spPr bwMode="auto">
            <a:xfrm>
              <a:off x="2773" y="2400"/>
              <a:ext cx="41" cy="135"/>
            </a:xfrm>
            <a:custGeom>
              <a:avLst/>
              <a:gdLst>
                <a:gd name="T0" fmla="*/ 41 w 41"/>
                <a:gd name="T1" fmla="*/ 132 h 135"/>
                <a:gd name="T2" fmla="*/ 41 w 41"/>
                <a:gd name="T3" fmla="*/ 135 h 135"/>
                <a:gd name="T4" fmla="*/ 30 w 41"/>
                <a:gd name="T5" fmla="*/ 132 h 135"/>
                <a:gd name="T6" fmla="*/ 22 w 41"/>
                <a:gd name="T7" fmla="*/ 124 h 135"/>
                <a:gd name="T8" fmla="*/ 11 w 41"/>
                <a:gd name="T9" fmla="*/ 113 h 135"/>
                <a:gd name="T10" fmla="*/ 7 w 41"/>
                <a:gd name="T11" fmla="*/ 98 h 135"/>
                <a:gd name="T12" fmla="*/ 0 w 41"/>
                <a:gd name="T13" fmla="*/ 83 h 135"/>
                <a:gd name="T14" fmla="*/ 0 w 41"/>
                <a:gd name="T15" fmla="*/ 68 h 135"/>
                <a:gd name="T16" fmla="*/ 0 w 41"/>
                <a:gd name="T17" fmla="*/ 56 h 135"/>
                <a:gd name="T18" fmla="*/ 3 w 41"/>
                <a:gd name="T19" fmla="*/ 41 h 135"/>
                <a:gd name="T20" fmla="*/ 11 w 41"/>
                <a:gd name="T21" fmla="*/ 30 h 135"/>
                <a:gd name="T22" fmla="*/ 18 w 41"/>
                <a:gd name="T23" fmla="*/ 19 h 135"/>
                <a:gd name="T24" fmla="*/ 30 w 41"/>
                <a:gd name="T25" fmla="*/ 8 h 135"/>
                <a:gd name="T26" fmla="*/ 41 w 41"/>
                <a:gd name="T27" fmla="*/ 0 h 135"/>
                <a:gd name="T28" fmla="*/ 41 w 41"/>
                <a:gd name="T29" fmla="*/ 4 h 135"/>
                <a:gd name="T30" fmla="*/ 33 w 41"/>
                <a:gd name="T31" fmla="*/ 11 h 135"/>
                <a:gd name="T32" fmla="*/ 26 w 41"/>
                <a:gd name="T33" fmla="*/ 19 h 135"/>
                <a:gd name="T34" fmla="*/ 18 w 41"/>
                <a:gd name="T35" fmla="*/ 26 h 135"/>
                <a:gd name="T36" fmla="*/ 15 w 41"/>
                <a:gd name="T37" fmla="*/ 41 h 135"/>
                <a:gd name="T38" fmla="*/ 15 w 41"/>
                <a:gd name="T39" fmla="*/ 53 h 135"/>
                <a:gd name="T40" fmla="*/ 15 w 41"/>
                <a:gd name="T41" fmla="*/ 68 h 135"/>
                <a:gd name="T42" fmla="*/ 15 w 41"/>
                <a:gd name="T43" fmla="*/ 83 h 135"/>
                <a:gd name="T44" fmla="*/ 15 w 41"/>
                <a:gd name="T45" fmla="*/ 94 h 135"/>
                <a:gd name="T46" fmla="*/ 18 w 41"/>
                <a:gd name="T47" fmla="*/ 105 h 135"/>
                <a:gd name="T48" fmla="*/ 22 w 41"/>
                <a:gd name="T49" fmla="*/ 113 h 135"/>
                <a:gd name="T50" fmla="*/ 22 w 41"/>
                <a:gd name="T51" fmla="*/ 117 h 135"/>
                <a:gd name="T52" fmla="*/ 30 w 41"/>
                <a:gd name="T53" fmla="*/ 124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32"/>
                  </a:lnTo>
                  <a:lnTo>
                    <a:pt x="22" y="124"/>
                  </a:lnTo>
                  <a:lnTo>
                    <a:pt x="11" y="113"/>
                  </a:lnTo>
                  <a:lnTo>
                    <a:pt x="7" y="98"/>
                  </a:lnTo>
                  <a:lnTo>
                    <a:pt x="0" y="83"/>
                  </a:lnTo>
                  <a:lnTo>
                    <a:pt x="0" y="68"/>
                  </a:lnTo>
                  <a:lnTo>
                    <a:pt x="0" y="56"/>
                  </a:lnTo>
                  <a:lnTo>
                    <a:pt x="3" y="41"/>
                  </a:lnTo>
                  <a:lnTo>
                    <a:pt x="11" y="30"/>
                  </a:lnTo>
                  <a:lnTo>
                    <a:pt x="18" y="19"/>
                  </a:lnTo>
                  <a:lnTo>
                    <a:pt x="30" y="8"/>
                  </a:lnTo>
                  <a:lnTo>
                    <a:pt x="41" y="0"/>
                  </a:lnTo>
                  <a:lnTo>
                    <a:pt x="41" y="4"/>
                  </a:lnTo>
                  <a:lnTo>
                    <a:pt x="33" y="11"/>
                  </a:lnTo>
                  <a:lnTo>
                    <a:pt x="26" y="19"/>
                  </a:lnTo>
                  <a:lnTo>
                    <a:pt x="18" y="26"/>
                  </a:lnTo>
                  <a:lnTo>
                    <a:pt x="15" y="41"/>
                  </a:lnTo>
                  <a:lnTo>
                    <a:pt x="15" y="53"/>
                  </a:lnTo>
                  <a:lnTo>
                    <a:pt x="15" y="68"/>
                  </a:lnTo>
                  <a:lnTo>
                    <a:pt x="15" y="83"/>
                  </a:lnTo>
                  <a:lnTo>
                    <a:pt x="15" y="94"/>
                  </a:lnTo>
                  <a:lnTo>
                    <a:pt x="18" y="105"/>
                  </a:lnTo>
                  <a:lnTo>
                    <a:pt x="22" y="113"/>
                  </a:lnTo>
                  <a:lnTo>
                    <a:pt x="22" y="117"/>
                  </a:lnTo>
                  <a:lnTo>
                    <a:pt x="30" y="124"/>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35" name="Freeform 73"/>
            <p:cNvSpPr>
              <a:spLocks/>
            </p:cNvSpPr>
            <p:nvPr/>
          </p:nvSpPr>
          <p:spPr bwMode="auto">
            <a:xfrm>
              <a:off x="2825" y="2438"/>
              <a:ext cx="45" cy="67"/>
            </a:xfrm>
            <a:custGeom>
              <a:avLst/>
              <a:gdLst>
                <a:gd name="T0" fmla="*/ 41 w 45"/>
                <a:gd name="T1" fmla="*/ 0 h 67"/>
                <a:gd name="T2" fmla="*/ 41 w 45"/>
                <a:gd name="T3" fmla="*/ 22 h 67"/>
                <a:gd name="T4" fmla="*/ 38 w 45"/>
                <a:gd name="T5" fmla="*/ 22 h 67"/>
                <a:gd name="T6" fmla="*/ 34 w 45"/>
                <a:gd name="T7" fmla="*/ 11 h 67"/>
                <a:gd name="T8" fmla="*/ 30 w 45"/>
                <a:gd name="T9" fmla="*/ 7 h 67"/>
                <a:gd name="T10" fmla="*/ 26 w 45"/>
                <a:gd name="T11" fmla="*/ 3 h 67"/>
                <a:gd name="T12" fmla="*/ 19 w 45"/>
                <a:gd name="T13" fmla="*/ 3 h 67"/>
                <a:gd name="T14" fmla="*/ 15 w 45"/>
                <a:gd name="T15" fmla="*/ 3 h 67"/>
                <a:gd name="T16" fmla="*/ 11 w 45"/>
                <a:gd name="T17" fmla="*/ 7 h 67"/>
                <a:gd name="T18" fmla="*/ 8 w 45"/>
                <a:gd name="T19" fmla="*/ 7 h 67"/>
                <a:gd name="T20" fmla="*/ 8 w 45"/>
                <a:gd name="T21" fmla="*/ 11 h 67"/>
                <a:gd name="T22" fmla="*/ 8 w 45"/>
                <a:gd name="T23" fmla="*/ 15 h 67"/>
                <a:gd name="T24" fmla="*/ 11 w 45"/>
                <a:gd name="T25" fmla="*/ 18 h 67"/>
                <a:gd name="T26" fmla="*/ 15 w 45"/>
                <a:gd name="T27" fmla="*/ 22 h 67"/>
                <a:gd name="T28" fmla="*/ 19 w 45"/>
                <a:gd name="T29" fmla="*/ 26 h 67"/>
                <a:gd name="T30" fmla="*/ 30 w 45"/>
                <a:gd name="T31" fmla="*/ 30 h 67"/>
                <a:gd name="T32" fmla="*/ 38 w 45"/>
                <a:gd name="T33" fmla="*/ 34 h 67"/>
                <a:gd name="T34" fmla="*/ 41 w 45"/>
                <a:gd name="T35" fmla="*/ 41 h 67"/>
                <a:gd name="T36" fmla="*/ 45 w 45"/>
                <a:gd name="T37" fmla="*/ 49 h 67"/>
                <a:gd name="T38" fmla="*/ 41 w 45"/>
                <a:gd name="T39" fmla="*/ 56 h 67"/>
                <a:gd name="T40" fmla="*/ 38 w 45"/>
                <a:gd name="T41" fmla="*/ 64 h 67"/>
                <a:gd name="T42" fmla="*/ 30 w 45"/>
                <a:gd name="T43" fmla="*/ 67 h 67"/>
                <a:gd name="T44" fmla="*/ 23 w 45"/>
                <a:gd name="T45" fmla="*/ 67 h 67"/>
                <a:gd name="T46" fmla="*/ 15 w 45"/>
                <a:gd name="T47" fmla="*/ 67 h 67"/>
                <a:gd name="T48" fmla="*/ 8 w 45"/>
                <a:gd name="T49" fmla="*/ 67 h 67"/>
                <a:gd name="T50" fmla="*/ 4 w 45"/>
                <a:gd name="T51" fmla="*/ 67 h 67"/>
                <a:gd name="T52" fmla="*/ 4 w 45"/>
                <a:gd name="T53" fmla="*/ 67 h 67"/>
                <a:gd name="T54" fmla="*/ 0 w 45"/>
                <a:gd name="T55" fmla="*/ 67 h 67"/>
                <a:gd name="T56" fmla="*/ 0 w 45"/>
                <a:gd name="T57" fmla="*/ 67 h 67"/>
                <a:gd name="T58" fmla="*/ 0 w 45"/>
                <a:gd name="T59" fmla="*/ 67 h 67"/>
                <a:gd name="T60" fmla="*/ 0 w 45"/>
                <a:gd name="T61" fmla="*/ 45 h 67"/>
                <a:gd name="T62" fmla="*/ 0 w 45"/>
                <a:gd name="T63" fmla="*/ 45 h 67"/>
                <a:gd name="T64" fmla="*/ 4 w 45"/>
                <a:gd name="T65" fmla="*/ 52 h 67"/>
                <a:gd name="T66" fmla="*/ 8 w 45"/>
                <a:gd name="T67" fmla="*/ 60 h 67"/>
                <a:gd name="T68" fmla="*/ 15 w 45"/>
                <a:gd name="T69" fmla="*/ 64 h 67"/>
                <a:gd name="T70" fmla="*/ 23 w 45"/>
                <a:gd name="T71" fmla="*/ 64 h 67"/>
                <a:gd name="T72" fmla="*/ 26 w 45"/>
                <a:gd name="T73" fmla="*/ 64 h 67"/>
                <a:gd name="T74" fmla="*/ 30 w 45"/>
                <a:gd name="T75" fmla="*/ 60 h 67"/>
                <a:gd name="T76" fmla="*/ 34 w 45"/>
                <a:gd name="T77" fmla="*/ 56 h 67"/>
                <a:gd name="T78" fmla="*/ 34 w 45"/>
                <a:gd name="T79" fmla="*/ 52 h 67"/>
                <a:gd name="T80" fmla="*/ 34 w 45"/>
                <a:gd name="T81" fmla="*/ 49 h 67"/>
                <a:gd name="T82" fmla="*/ 30 w 45"/>
                <a:gd name="T83" fmla="*/ 45 h 67"/>
                <a:gd name="T84" fmla="*/ 26 w 45"/>
                <a:gd name="T85" fmla="*/ 41 h 67"/>
                <a:gd name="T86" fmla="*/ 15 w 45"/>
                <a:gd name="T87" fmla="*/ 37 h 67"/>
                <a:gd name="T88" fmla="*/ 8 w 45"/>
                <a:gd name="T89" fmla="*/ 34 h 67"/>
                <a:gd name="T90" fmla="*/ 4 w 45"/>
                <a:gd name="T91" fmla="*/ 26 h 67"/>
                <a:gd name="T92" fmla="*/ 0 w 45"/>
                <a:gd name="T93" fmla="*/ 22 h 67"/>
                <a:gd name="T94" fmla="*/ 0 w 45"/>
                <a:gd name="T95" fmla="*/ 18 h 67"/>
                <a:gd name="T96" fmla="*/ 0 w 45"/>
                <a:gd name="T97" fmla="*/ 11 h 67"/>
                <a:gd name="T98" fmla="*/ 4 w 45"/>
                <a:gd name="T99" fmla="*/ 3 h 67"/>
                <a:gd name="T100" fmla="*/ 11 w 45"/>
                <a:gd name="T101" fmla="*/ 0 h 67"/>
                <a:gd name="T102" fmla="*/ 19 w 45"/>
                <a:gd name="T103" fmla="*/ 0 h 67"/>
                <a:gd name="T104" fmla="*/ 23 w 45"/>
                <a:gd name="T105" fmla="*/ 0 h 67"/>
                <a:gd name="T106" fmla="*/ 30 w 45"/>
                <a:gd name="T107" fmla="*/ 0 h 67"/>
                <a:gd name="T108" fmla="*/ 34 w 45"/>
                <a:gd name="T109" fmla="*/ 0 h 67"/>
                <a:gd name="T110" fmla="*/ 34 w 45"/>
                <a:gd name="T111" fmla="*/ 0 h 67"/>
                <a:gd name="T112" fmla="*/ 38 w 45"/>
                <a:gd name="T113" fmla="*/ 0 h 67"/>
                <a:gd name="T114" fmla="*/ 38 w 45"/>
                <a:gd name="T115" fmla="*/ 0 h 67"/>
                <a:gd name="T116" fmla="*/ 38 w 45"/>
                <a:gd name="T117" fmla="*/ 0 h 67"/>
                <a:gd name="T118" fmla="*/ 38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8" y="22"/>
                  </a:lnTo>
                  <a:lnTo>
                    <a:pt x="34" y="11"/>
                  </a:lnTo>
                  <a:lnTo>
                    <a:pt x="30" y="7"/>
                  </a:lnTo>
                  <a:lnTo>
                    <a:pt x="26" y="3"/>
                  </a:lnTo>
                  <a:lnTo>
                    <a:pt x="19" y="3"/>
                  </a:lnTo>
                  <a:lnTo>
                    <a:pt x="15" y="3"/>
                  </a:lnTo>
                  <a:lnTo>
                    <a:pt x="11" y="7"/>
                  </a:lnTo>
                  <a:lnTo>
                    <a:pt x="8" y="7"/>
                  </a:lnTo>
                  <a:lnTo>
                    <a:pt x="8" y="11"/>
                  </a:lnTo>
                  <a:lnTo>
                    <a:pt x="8" y="15"/>
                  </a:lnTo>
                  <a:lnTo>
                    <a:pt x="11" y="18"/>
                  </a:lnTo>
                  <a:lnTo>
                    <a:pt x="15" y="22"/>
                  </a:lnTo>
                  <a:lnTo>
                    <a:pt x="19" y="26"/>
                  </a:lnTo>
                  <a:lnTo>
                    <a:pt x="30" y="30"/>
                  </a:lnTo>
                  <a:lnTo>
                    <a:pt x="38" y="34"/>
                  </a:lnTo>
                  <a:lnTo>
                    <a:pt x="41" y="41"/>
                  </a:lnTo>
                  <a:lnTo>
                    <a:pt x="45" y="49"/>
                  </a:lnTo>
                  <a:lnTo>
                    <a:pt x="41" y="56"/>
                  </a:lnTo>
                  <a:lnTo>
                    <a:pt x="38" y="64"/>
                  </a:lnTo>
                  <a:lnTo>
                    <a:pt x="30" y="67"/>
                  </a:lnTo>
                  <a:lnTo>
                    <a:pt x="23" y="67"/>
                  </a:lnTo>
                  <a:lnTo>
                    <a:pt x="15" y="67"/>
                  </a:lnTo>
                  <a:lnTo>
                    <a:pt x="8" y="67"/>
                  </a:lnTo>
                  <a:lnTo>
                    <a:pt x="4" y="67"/>
                  </a:lnTo>
                  <a:lnTo>
                    <a:pt x="0" y="67"/>
                  </a:lnTo>
                  <a:lnTo>
                    <a:pt x="0" y="45"/>
                  </a:lnTo>
                  <a:lnTo>
                    <a:pt x="4" y="52"/>
                  </a:lnTo>
                  <a:lnTo>
                    <a:pt x="8" y="60"/>
                  </a:lnTo>
                  <a:lnTo>
                    <a:pt x="15" y="64"/>
                  </a:lnTo>
                  <a:lnTo>
                    <a:pt x="23" y="64"/>
                  </a:lnTo>
                  <a:lnTo>
                    <a:pt x="26" y="64"/>
                  </a:lnTo>
                  <a:lnTo>
                    <a:pt x="30" y="60"/>
                  </a:lnTo>
                  <a:lnTo>
                    <a:pt x="34" y="56"/>
                  </a:lnTo>
                  <a:lnTo>
                    <a:pt x="34" y="52"/>
                  </a:lnTo>
                  <a:lnTo>
                    <a:pt x="34" y="49"/>
                  </a:lnTo>
                  <a:lnTo>
                    <a:pt x="30" y="45"/>
                  </a:lnTo>
                  <a:lnTo>
                    <a:pt x="26" y="41"/>
                  </a:lnTo>
                  <a:lnTo>
                    <a:pt x="15" y="37"/>
                  </a:lnTo>
                  <a:lnTo>
                    <a:pt x="8" y="34"/>
                  </a:lnTo>
                  <a:lnTo>
                    <a:pt x="4" y="26"/>
                  </a:lnTo>
                  <a:lnTo>
                    <a:pt x="0" y="22"/>
                  </a:lnTo>
                  <a:lnTo>
                    <a:pt x="0" y="18"/>
                  </a:lnTo>
                  <a:lnTo>
                    <a:pt x="0" y="11"/>
                  </a:lnTo>
                  <a:lnTo>
                    <a:pt x="4" y="3"/>
                  </a:lnTo>
                  <a:lnTo>
                    <a:pt x="11" y="0"/>
                  </a:lnTo>
                  <a:lnTo>
                    <a:pt x="19" y="0"/>
                  </a:lnTo>
                  <a:lnTo>
                    <a:pt x="23"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236" name="Freeform 74"/>
            <p:cNvSpPr>
              <a:spLocks noEditPoints="1"/>
            </p:cNvSpPr>
            <p:nvPr/>
          </p:nvSpPr>
          <p:spPr bwMode="auto">
            <a:xfrm>
              <a:off x="2878" y="2438"/>
              <a:ext cx="63" cy="67"/>
            </a:xfrm>
            <a:custGeom>
              <a:avLst/>
              <a:gdLst>
                <a:gd name="T0" fmla="*/ 30 w 63"/>
                <a:gd name="T1" fmla="*/ 64 h 67"/>
                <a:gd name="T2" fmla="*/ 22 w 63"/>
                <a:gd name="T3" fmla="*/ 67 h 67"/>
                <a:gd name="T4" fmla="*/ 11 w 63"/>
                <a:gd name="T5" fmla="*/ 67 h 67"/>
                <a:gd name="T6" fmla="*/ 3 w 63"/>
                <a:gd name="T7" fmla="*/ 60 h 67"/>
                <a:gd name="T8" fmla="*/ 0 w 63"/>
                <a:gd name="T9" fmla="*/ 49 h 67"/>
                <a:gd name="T10" fmla="*/ 7 w 63"/>
                <a:gd name="T11" fmla="*/ 37 h 67"/>
                <a:gd name="T12" fmla="*/ 22 w 63"/>
                <a:gd name="T13" fmla="*/ 30 h 67"/>
                <a:gd name="T14" fmla="*/ 37 w 63"/>
                <a:gd name="T15" fmla="*/ 22 h 67"/>
                <a:gd name="T16" fmla="*/ 33 w 63"/>
                <a:gd name="T17" fmla="*/ 7 h 67"/>
                <a:gd name="T18" fmla="*/ 26 w 63"/>
                <a:gd name="T19" fmla="*/ 3 h 67"/>
                <a:gd name="T20" fmla="*/ 18 w 63"/>
                <a:gd name="T21" fmla="*/ 7 h 67"/>
                <a:gd name="T22" fmla="*/ 15 w 63"/>
                <a:gd name="T23" fmla="*/ 11 h 67"/>
                <a:gd name="T24" fmla="*/ 15 w 63"/>
                <a:gd name="T25" fmla="*/ 18 h 67"/>
                <a:gd name="T26" fmla="*/ 11 w 63"/>
                <a:gd name="T27" fmla="*/ 22 h 67"/>
                <a:gd name="T28" fmla="*/ 7 w 63"/>
                <a:gd name="T29" fmla="*/ 22 h 67"/>
                <a:gd name="T30" fmla="*/ 3 w 63"/>
                <a:gd name="T31" fmla="*/ 18 h 67"/>
                <a:gd name="T32" fmla="*/ 7 w 63"/>
                <a:gd name="T33" fmla="*/ 11 h 67"/>
                <a:gd name="T34" fmla="*/ 18 w 63"/>
                <a:gd name="T35" fmla="*/ 0 h 67"/>
                <a:gd name="T36" fmla="*/ 37 w 63"/>
                <a:gd name="T37" fmla="*/ 0 h 67"/>
                <a:gd name="T38" fmla="*/ 48 w 63"/>
                <a:gd name="T39" fmla="*/ 3 h 67"/>
                <a:gd name="T40" fmla="*/ 52 w 63"/>
                <a:gd name="T41" fmla="*/ 15 h 67"/>
                <a:gd name="T42" fmla="*/ 52 w 63"/>
                <a:gd name="T43" fmla="*/ 45 h 67"/>
                <a:gd name="T44" fmla="*/ 52 w 63"/>
                <a:gd name="T45" fmla="*/ 56 h 67"/>
                <a:gd name="T46" fmla="*/ 52 w 63"/>
                <a:gd name="T47" fmla="*/ 60 h 67"/>
                <a:gd name="T48" fmla="*/ 56 w 63"/>
                <a:gd name="T49" fmla="*/ 60 h 67"/>
                <a:gd name="T50" fmla="*/ 56 w 63"/>
                <a:gd name="T51" fmla="*/ 60 h 67"/>
                <a:gd name="T52" fmla="*/ 63 w 63"/>
                <a:gd name="T53" fmla="*/ 56 h 67"/>
                <a:gd name="T54" fmla="*/ 52 w 63"/>
                <a:gd name="T55" fmla="*/ 67 h 67"/>
                <a:gd name="T56" fmla="*/ 45 w 63"/>
                <a:gd name="T57" fmla="*/ 67 h 67"/>
                <a:gd name="T58" fmla="*/ 37 w 63"/>
                <a:gd name="T59" fmla="*/ 64 h 67"/>
                <a:gd name="T60" fmla="*/ 37 w 63"/>
                <a:gd name="T61" fmla="*/ 52 h 67"/>
                <a:gd name="T62" fmla="*/ 30 w 63"/>
                <a:gd name="T63" fmla="*/ 30 h 67"/>
                <a:gd name="T64" fmla="*/ 18 w 63"/>
                <a:gd name="T65" fmla="*/ 37 h 67"/>
                <a:gd name="T66" fmla="*/ 15 w 63"/>
                <a:gd name="T67" fmla="*/ 45 h 67"/>
                <a:gd name="T68" fmla="*/ 15 w 63"/>
                <a:gd name="T69" fmla="*/ 52 h 67"/>
                <a:gd name="T70" fmla="*/ 18 w 63"/>
                <a:gd name="T71" fmla="*/ 60 h 67"/>
                <a:gd name="T72" fmla="*/ 30 w 63"/>
                <a:gd name="T73" fmla="*/ 5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7"/>
                <a:gd name="T113" fmla="*/ 63 w 63"/>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7">
                  <a:moveTo>
                    <a:pt x="37" y="56"/>
                  </a:moveTo>
                  <a:lnTo>
                    <a:pt x="30" y="64"/>
                  </a:lnTo>
                  <a:lnTo>
                    <a:pt x="26" y="67"/>
                  </a:lnTo>
                  <a:lnTo>
                    <a:pt x="22" y="67"/>
                  </a:lnTo>
                  <a:lnTo>
                    <a:pt x="18" y="67"/>
                  </a:lnTo>
                  <a:lnTo>
                    <a:pt x="11" y="67"/>
                  </a:lnTo>
                  <a:lnTo>
                    <a:pt x="7" y="64"/>
                  </a:lnTo>
                  <a:lnTo>
                    <a:pt x="3" y="60"/>
                  </a:lnTo>
                  <a:lnTo>
                    <a:pt x="0" y="52"/>
                  </a:lnTo>
                  <a:lnTo>
                    <a:pt x="0" y="49"/>
                  </a:lnTo>
                  <a:lnTo>
                    <a:pt x="3" y="45"/>
                  </a:lnTo>
                  <a:lnTo>
                    <a:pt x="7" y="37"/>
                  </a:lnTo>
                  <a:lnTo>
                    <a:pt x="15" y="34"/>
                  </a:lnTo>
                  <a:lnTo>
                    <a:pt x="22" y="30"/>
                  </a:lnTo>
                  <a:lnTo>
                    <a:pt x="37" y="22"/>
                  </a:lnTo>
                  <a:lnTo>
                    <a:pt x="37" y="11"/>
                  </a:lnTo>
                  <a:lnTo>
                    <a:pt x="33" y="7"/>
                  </a:lnTo>
                  <a:lnTo>
                    <a:pt x="30" y="3"/>
                  </a:lnTo>
                  <a:lnTo>
                    <a:pt x="26" y="3"/>
                  </a:lnTo>
                  <a:lnTo>
                    <a:pt x="22" y="3"/>
                  </a:lnTo>
                  <a:lnTo>
                    <a:pt x="18" y="7"/>
                  </a:lnTo>
                  <a:lnTo>
                    <a:pt x="15" y="11"/>
                  </a:lnTo>
                  <a:lnTo>
                    <a:pt x="15" y="15"/>
                  </a:lnTo>
                  <a:lnTo>
                    <a:pt x="15" y="18"/>
                  </a:lnTo>
                  <a:lnTo>
                    <a:pt x="15" y="22"/>
                  </a:lnTo>
                  <a:lnTo>
                    <a:pt x="11" y="22"/>
                  </a:lnTo>
                  <a:lnTo>
                    <a:pt x="7" y="22"/>
                  </a:lnTo>
                  <a:lnTo>
                    <a:pt x="3" y="18"/>
                  </a:lnTo>
                  <a:lnTo>
                    <a:pt x="3" y="15"/>
                  </a:lnTo>
                  <a:lnTo>
                    <a:pt x="7" y="11"/>
                  </a:lnTo>
                  <a:lnTo>
                    <a:pt x="11" y="3"/>
                  </a:lnTo>
                  <a:lnTo>
                    <a:pt x="18" y="0"/>
                  </a:lnTo>
                  <a:lnTo>
                    <a:pt x="30" y="0"/>
                  </a:lnTo>
                  <a:lnTo>
                    <a:pt x="37" y="0"/>
                  </a:lnTo>
                  <a:lnTo>
                    <a:pt x="45" y="0"/>
                  </a:lnTo>
                  <a:lnTo>
                    <a:pt x="48" y="3"/>
                  </a:lnTo>
                  <a:lnTo>
                    <a:pt x="48" y="7"/>
                  </a:lnTo>
                  <a:lnTo>
                    <a:pt x="52" y="15"/>
                  </a:lnTo>
                  <a:lnTo>
                    <a:pt x="52" y="22"/>
                  </a:lnTo>
                  <a:lnTo>
                    <a:pt x="52" y="45"/>
                  </a:lnTo>
                  <a:lnTo>
                    <a:pt x="52" y="52"/>
                  </a:lnTo>
                  <a:lnTo>
                    <a:pt x="52" y="56"/>
                  </a:lnTo>
                  <a:lnTo>
                    <a:pt x="52" y="60"/>
                  </a:lnTo>
                  <a:lnTo>
                    <a:pt x="56" y="60"/>
                  </a:lnTo>
                  <a:lnTo>
                    <a:pt x="60" y="56"/>
                  </a:lnTo>
                  <a:lnTo>
                    <a:pt x="63" y="56"/>
                  </a:lnTo>
                  <a:lnTo>
                    <a:pt x="52" y="67"/>
                  </a:lnTo>
                  <a:lnTo>
                    <a:pt x="45" y="67"/>
                  </a:lnTo>
                  <a:lnTo>
                    <a:pt x="41" y="67"/>
                  </a:lnTo>
                  <a:lnTo>
                    <a:pt x="37" y="64"/>
                  </a:lnTo>
                  <a:lnTo>
                    <a:pt x="37" y="56"/>
                  </a:lnTo>
                  <a:close/>
                  <a:moveTo>
                    <a:pt x="37" y="52"/>
                  </a:moveTo>
                  <a:lnTo>
                    <a:pt x="37" y="30"/>
                  </a:lnTo>
                  <a:lnTo>
                    <a:pt x="30" y="30"/>
                  </a:lnTo>
                  <a:lnTo>
                    <a:pt x="26" y="34"/>
                  </a:lnTo>
                  <a:lnTo>
                    <a:pt x="18" y="37"/>
                  </a:lnTo>
                  <a:lnTo>
                    <a:pt x="15" y="41"/>
                  </a:lnTo>
                  <a:lnTo>
                    <a:pt x="15" y="45"/>
                  </a:lnTo>
                  <a:lnTo>
                    <a:pt x="15" y="49"/>
                  </a:lnTo>
                  <a:lnTo>
                    <a:pt x="15" y="52"/>
                  </a:lnTo>
                  <a:lnTo>
                    <a:pt x="15" y="56"/>
                  </a:lnTo>
                  <a:lnTo>
                    <a:pt x="18" y="60"/>
                  </a:lnTo>
                  <a:lnTo>
                    <a:pt x="22" y="60"/>
                  </a:lnTo>
                  <a:lnTo>
                    <a:pt x="30" y="56"/>
                  </a:lnTo>
                  <a:lnTo>
                    <a:pt x="37" y="52"/>
                  </a:lnTo>
                  <a:close/>
                </a:path>
              </a:pathLst>
            </a:custGeom>
            <a:solidFill>
              <a:srgbClr val="000000"/>
            </a:solidFill>
            <a:ln w="0">
              <a:solidFill>
                <a:srgbClr val="000000"/>
              </a:solidFill>
              <a:round/>
              <a:headEnd/>
              <a:tailEnd/>
            </a:ln>
          </p:spPr>
          <p:txBody>
            <a:bodyPr/>
            <a:lstStyle/>
            <a:p>
              <a:endParaRPr lang="en-US"/>
            </a:p>
          </p:txBody>
        </p:sp>
        <p:sp>
          <p:nvSpPr>
            <p:cNvPr id="237" name="Freeform 75"/>
            <p:cNvSpPr>
              <a:spLocks/>
            </p:cNvSpPr>
            <p:nvPr/>
          </p:nvSpPr>
          <p:spPr bwMode="auto">
            <a:xfrm>
              <a:off x="2945" y="2438"/>
              <a:ext cx="56" cy="67"/>
            </a:xfrm>
            <a:custGeom>
              <a:avLst/>
              <a:gdLst>
                <a:gd name="T0" fmla="*/ 56 w 56"/>
                <a:gd name="T1" fmla="*/ 41 h 67"/>
                <a:gd name="T2" fmla="*/ 53 w 56"/>
                <a:gd name="T3" fmla="*/ 52 h 67"/>
                <a:gd name="T4" fmla="*/ 45 w 56"/>
                <a:gd name="T5" fmla="*/ 60 h 67"/>
                <a:gd name="T6" fmla="*/ 38 w 56"/>
                <a:gd name="T7" fmla="*/ 67 h 67"/>
                <a:gd name="T8" fmla="*/ 30 w 56"/>
                <a:gd name="T9" fmla="*/ 67 h 67"/>
                <a:gd name="T10" fmla="*/ 19 w 56"/>
                <a:gd name="T11" fmla="*/ 67 h 67"/>
                <a:gd name="T12" fmla="*/ 8 w 56"/>
                <a:gd name="T13" fmla="*/ 60 h 67"/>
                <a:gd name="T14" fmla="*/ 4 w 56"/>
                <a:gd name="T15" fmla="*/ 52 h 67"/>
                <a:gd name="T16" fmla="*/ 0 w 56"/>
                <a:gd name="T17" fmla="*/ 45 h 67"/>
                <a:gd name="T18" fmla="*/ 0 w 56"/>
                <a:gd name="T19" fmla="*/ 34 h 67"/>
                <a:gd name="T20" fmla="*/ 4 w 56"/>
                <a:gd name="T21" fmla="*/ 22 h 67"/>
                <a:gd name="T22" fmla="*/ 4 w 56"/>
                <a:gd name="T23" fmla="*/ 15 h 67"/>
                <a:gd name="T24" fmla="*/ 11 w 56"/>
                <a:gd name="T25" fmla="*/ 7 h 67"/>
                <a:gd name="T26" fmla="*/ 19 w 56"/>
                <a:gd name="T27" fmla="*/ 0 h 67"/>
                <a:gd name="T28" fmla="*/ 34 w 56"/>
                <a:gd name="T29" fmla="*/ 0 h 67"/>
                <a:gd name="T30" fmla="*/ 41 w 56"/>
                <a:gd name="T31" fmla="*/ 0 h 67"/>
                <a:gd name="T32" fmla="*/ 49 w 56"/>
                <a:gd name="T33" fmla="*/ 3 h 67"/>
                <a:gd name="T34" fmla="*/ 53 w 56"/>
                <a:gd name="T35" fmla="*/ 7 h 67"/>
                <a:gd name="T36" fmla="*/ 53 w 56"/>
                <a:gd name="T37" fmla="*/ 15 h 67"/>
                <a:gd name="T38" fmla="*/ 53 w 56"/>
                <a:gd name="T39" fmla="*/ 15 h 67"/>
                <a:gd name="T40" fmla="*/ 53 w 56"/>
                <a:gd name="T41" fmla="*/ 18 h 67"/>
                <a:gd name="T42" fmla="*/ 49 w 56"/>
                <a:gd name="T43" fmla="*/ 18 h 67"/>
                <a:gd name="T44" fmla="*/ 49 w 56"/>
                <a:gd name="T45" fmla="*/ 18 h 67"/>
                <a:gd name="T46" fmla="*/ 45 w 56"/>
                <a:gd name="T47" fmla="*/ 18 h 67"/>
                <a:gd name="T48" fmla="*/ 41 w 56"/>
                <a:gd name="T49" fmla="*/ 18 h 67"/>
                <a:gd name="T50" fmla="*/ 41 w 56"/>
                <a:gd name="T51" fmla="*/ 15 h 67"/>
                <a:gd name="T52" fmla="*/ 41 w 56"/>
                <a:gd name="T53" fmla="*/ 11 h 67"/>
                <a:gd name="T54" fmla="*/ 38 w 56"/>
                <a:gd name="T55" fmla="*/ 7 h 67"/>
                <a:gd name="T56" fmla="*/ 38 w 56"/>
                <a:gd name="T57" fmla="*/ 3 h 67"/>
                <a:gd name="T58" fmla="*/ 34 w 56"/>
                <a:gd name="T59" fmla="*/ 3 h 67"/>
                <a:gd name="T60" fmla="*/ 30 w 56"/>
                <a:gd name="T61" fmla="*/ 3 h 67"/>
                <a:gd name="T62" fmla="*/ 23 w 56"/>
                <a:gd name="T63" fmla="*/ 3 h 67"/>
                <a:gd name="T64" fmla="*/ 19 w 56"/>
                <a:gd name="T65" fmla="*/ 7 h 67"/>
                <a:gd name="T66" fmla="*/ 15 w 56"/>
                <a:gd name="T67" fmla="*/ 15 h 67"/>
                <a:gd name="T68" fmla="*/ 15 w 56"/>
                <a:gd name="T69" fmla="*/ 26 h 67"/>
                <a:gd name="T70" fmla="*/ 15 w 56"/>
                <a:gd name="T71" fmla="*/ 37 h 67"/>
                <a:gd name="T72" fmla="*/ 19 w 56"/>
                <a:gd name="T73" fmla="*/ 49 h 67"/>
                <a:gd name="T74" fmla="*/ 26 w 56"/>
                <a:gd name="T75" fmla="*/ 52 h 67"/>
                <a:gd name="T76" fmla="*/ 34 w 56"/>
                <a:gd name="T77" fmla="*/ 56 h 67"/>
                <a:gd name="T78" fmla="*/ 41 w 56"/>
                <a:gd name="T79" fmla="*/ 56 h 67"/>
                <a:gd name="T80" fmla="*/ 49 w 56"/>
                <a:gd name="T81" fmla="*/ 52 h 67"/>
                <a:gd name="T82" fmla="*/ 53 w 56"/>
                <a:gd name="T83" fmla="*/ 49 h 67"/>
                <a:gd name="T84" fmla="*/ 56 w 56"/>
                <a:gd name="T85" fmla="*/ 37 h 67"/>
                <a:gd name="T86" fmla="*/ 56 w 56"/>
                <a:gd name="T87" fmla="*/ 41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7"/>
                <a:gd name="T134" fmla="*/ 56 w 56"/>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7">
                  <a:moveTo>
                    <a:pt x="56" y="41"/>
                  </a:moveTo>
                  <a:lnTo>
                    <a:pt x="53" y="52"/>
                  </a:lnTo>
                  <a:lnTo>
                    <a:pt x="45" y="60"/>
                  </a:lnTo>
                  <a:lnTo>
                    <a:pt x="38" y="67"/>
                  </a:lnTo>
                  <a:lnTo>
                    <a:pt x="30" y="67"/>
                  </a:lnTo>
                  <a:lnTo>
                    <a:pt x="19" y="67"/>
                  </a:lnTo>
                  <a:lnTo>
                    <a:pt x="8" y="60"/>
                  </a:lnTo>
                  <a:lnTo>
                    <a:pt x="4" y="52"/>
                  </a:lnTo>
                  <a:lnTo>
                    <a:pt x="0" y="45"/>
                  </a:lnTo>
                  <a:lnTo>
                    <a:pt x="0" y="34"/>
                  </a:lnTo>
                  <a:lnTo>
                    <a:pt x="4" y="22"/>
                  </a:lnTo>
                  <a:lnTo>
                    <a:pt x="4" y="15"/>
                  </a:lnTo>
                  <a:lnTo>
                    <a:pt x="11" y="7"/>
                  </a:lnTo>
                  <a:lnTo>
                    <a:pt x="19" y="0"/>
                  </a:lnTo>
                  <a:lnTo>
                    <a:pt x="34" y="0"/>
                  </a:lnTo>
                  <a:lnTo>
                    <a:pt x="41" y="0"/>
                  </a:lnTo>
                  <a:lnTo>
                    <a:pt x="49" y="3"/>
                  </a:lnTo>
                  <a:lnTo>
                    <a:pt x="53" y="7"/>
                  </a:lnTo>
                  <a:lnTo>
                    <a:pt x="53" y="15"/>
                  </a:lnTo>
                  <a:lnTo>
                    <a:pt x="53" y="18"/>
                  </a:lnTo>
                  <a:lnTo>
                    <a:pt x="49" y="18"/>
                  </a:lnTo>
                  <a:lnTo>
                    <a:pt x="45" y="18"/>
                  </a:lnTo>
                  <a:lnTo>
                    <a:pt x="41" y="18"/>
                  </a:lnTo>
                  <a:lnTo>
                    <a:pt x="41" y="15"/>
                  </a:lnTo>
                  <a:lnTo>
                    <a:pt x="41" y="11"/>
                  </a:lnTo>
                  <a:lnTo>
                    <a:pt x="38" y="7"/>
                  </a:lnTo>
                  <a:lnTo>
                    <a:pt x="38" y="3"/>
                  </a:lnTo>
                  <a:lnTo>
                    <a:pt x="34" y="3"/>
                  </a:lnTo>
                  <a:lnTo>
                    <a:pt x="30" y="3"/>
                  </a:lnTo>
                  <a:lnTo>
                    <a:pt x="23" y="3"/>
                  </a:lnTo>
                  <a:lnTo>
                    <a:pt x="19" y="7"/>
                  </a:lnTo>
                  <a:lnTo>
                    <a:pt x="15" y="15"/>
                  </a:lnTo>
                  <a:lnTo>
                    <a:pt x="15" y="26"/>
                  </a:lnTo>
                  <a:lnTo>
                    <a:pt x="15" y="37"/>
                  </a:lnTo>
                  <a:lnTo>
                    <a:pt x="19" y="49"/>
                  </a:lnTo>
                  <a:lnTo>
                    <a:pt x="26" y="52"/>
                  </a:lnTo>
                  <a:lnTo>
                    <a:pt x="34" y="56"/>
                  </a:lnTo>
                  <a:lnTo>
                    <a:pt x="41" y="56"/>
                  </a:lnTo>
                  <a:lnTo>
                    <a:pt x="49" y="52"/>
                  </a:lnTo>
                  <a:lnTo>
                    <a:pt x="53" y="49"/>
                  </a:lnTo>
                  <a:lnTo>
                    <a:pt x="56" y="37"/>
                  </a:lnTo>
                  <a:lnTo>
                    <a:pt x="56" y="41"/>
                  </a:lnTo>
                  <a:close/>
                </a:path>
              </a:pathLst>
            </a:custGeom>
            <a:solidFill>
              <a:srgbClr val="000000"/>
            </a:solidFill>
            <a:ln w="0">
              <a:solidFill>
                <a:srgbClr val="000000"/>
              </a:solidFill>
              <a:round/>
              <a:headEnd/>
              <a:tailEnd/>
            </a:ln>
          </p:spPr>
          <p:txBody>
            <a:bodyPr/>
            <a:lstStyle/>
            <a:p>
              <a:endParaRPr lang="en-US"/>
            </a:p>
          </p:txBody>
        </p:sp>
        <p:sp>
          <p:nvSpPr>
            <p:cNvPr id="238" name="Freeform 76"/>
            <p:cNvSpPr>
              <a:spLocks/>
            </p:cNvSpPr>
            <p:nvPr/>
          </p:nvSpPr>
          <p:spPr bwMode="auto">
            <a:xfrm>
              <a:off x="3009" y="2400"/>
              <a:ext cx="75" cy="105"/>
            </a:xfrm>
            <a:custGeom>
              <a:avLst/>
              <a:gdLst>
                <a:gd name="T0" fmla="*/ 23 w 75"/>
                <a:gd name="T1" fmla="*/ 68 h 105"/>
                <a:gd name="T2" fmla="*/ 45 w 75"/>
                <a:gd name="T3" fmla="*/ 49 h 105"/>
                <a:gd name="T4" fmla="*/ 49 w 75"/>
                <a:gd name="T5" fmla="*/ 45 h 105"/>
                <a:gd name="T6" fmla="*/ 49 w 75"/>
                <a:gd name="T7" fmla="*/ 41 h 105"/>
                <a:gd name="T8" fmla="*/ 45 w 75"/>
                <a:gd name="T9" fmla="*/ 41 h 105"/>
                <a:gd name="T10" fmla="*/ 41 w 75"/>
                <a:gd name="T11" fmla="*/ 38 h 105"/>
                <a:gd name="T12" fmla="*/ 71 w 75"/>
                <a:gd name="T13" fmla="*/ 38 h 105"/>
                <a:gd name="T14" fmla="*/ 60 w 75"/>
                <a:gd name="T15" fmla="*/ 41 h 105"/>
                <a:gd name="T16" fmla="*/ 53 w 75"/>
                <a:gd name="T17" fmla="*/ 49 h 105"/>
                <a:gd name="T18" fmla="*/ 53 w 75"/>
                <a:gd name="T19" fmla="*/ 87 h 105"/>
                <a:gd name="T20" fmla="*/ 64 w 75"/>
                <a:gd name="T21" fmla="*/ 98 h 105"/>
                <a:gd name="T22" fmla="*/ 68 w 75"/>
                <a:gd name="T23" fmla="*/ 102 h 105"/>
                <a:gd name="T24" fmla="*/ 75 w 75"/>
                <a:gd name="T25" fmla="*/ 102 h 105"/>
                <a:gd name="T26" fmla="*/ 41 w 75"/>
                <a:gd name="T27" fmla="*/ 105 h 105"/>
                <a:gd name="T28" fmla="*/ 45 w 75"/>
                <a:gd name="T29" fmla="*/ 102 h 105"/>
                <a:gd name="T30" fmla="*/ 49 w 75"/>
                <a:gd name="T31" fmla="*/ 102 h 105"/>
                <a:gd name="T32" fmla="*/ 49 w 75"/>
                <a:gd name="T33" fmla="*/ 98 h 105"/>
                <a:gd name="T34" fmla="*/ 23 w 75"/>
                <a:gd name="T35" fmla="*/ 68 h 105"/>
                <a:gd name="T36" fmla="*/ 23 w 75"/>
                <a:gd name="T37" fmla="*/ 94 h 105"/>
                <a:gd name="T38" fmla="*/ 26 w 75"/>
                <a:gd name="T39" fmla="*/ 102 h 105"/>
                <a:gd name="T40" fmla="*/ 30 w 75"/>
                <a:gd name="T41" fmla="*/ 102 h 105"/>
                <a:gd name="T42" fmla="*/ 34 w 75"/>
                <a:gd name="T43" fmla="*/ 105 h 105"/>
                <a:gd name="T44" fmla="*/ 0 w 75"/>
                <a:gd name="T45" fmla="*/ 105 h 105"/>
                <a:gd name="T46" fmla="*/ 7 w 75"/>
                <a:gd name="T47" fmla="*/ 102 h 105"/>
                <a:gd name="T48" fmla="*/ 11 w 75"/>
                <a:gd name="T49" fmla="*/ 98 h 105"/>
                <a:gd name="T50" fmla="*/ 11 w 75"/>
                <a:gd name="T51" fmla="*/ 90 h 105"/>
                <a:gd name="T52" fmla="*/ 11 w 75"/>
                <a:gd name="T53" fmla="*/ 19 h 105"/>
                <a:gd name="T54" fmla="*/ 11 w 75"/>
                <a:gd name="T55" fmla="*/ 11 h 105"/>
                <a:gd name="T56" fmla="*/ 7 w 75"/>
                <a:gd name="T57" fmla="*/ 8 h 105"/>
                <a:gd name="T58" fmla="*/ 4 w 75"/>
                <a:gd name="T59" fmla="*/ 8 h 105"/>
                <a:gd name="T60" fmla="*/ 0 w 75"/>
                <a:gd name="T61" fmla="*/ 8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8"/>
                  </a:lnTo>
                  <a:lnTo>
                    <a:pt x="41" y="53"/>
                  </a:lnTo>
                  <a:lnTo>
                    <a:pt x="45" y="49"/>
                  </a:lnTo>
                  <a:lnTo>
                    <a:pt x="49" y="45"/>
                  </a:lnTo>
                  <a:lnTo>
                    <a:pt x="49" y="41"/>
                  </a:lnTo>
                  <a:lnTo>
                    <a:pt x="45" y="41"/>
                  </a:lnTo>
                  <a:lnTo>
                    <a:pt x="41" y="38"/>
                  </a:lnTo>
                  <a:lnTo>
                    <a:pt x="71" y="38"/>
                  </a:lnTo>
                  <a:lnTo>
                    <a:pt x="68" y="41"/>
                  </a:lnTo>
                  <a:lnTo>
                    <a:pt x="60" y="41"/>
                  </a:lnTo>
                  <a:lnTo>
                    <a:pt x="56" y="45"/>
                  </a:lnTo>
                  <a:lnTo>
                    <a:pt x="53" y="49"/>
                  </a:lnTo>
                  <a:lnTo>
                    <a:pt x="34" y="64"/>
                  </a:lnTo>
                  <a:lnTo>
                    <a:pt x="53" y="87"/>
                  </a:lnTo>
                  <a:lnTo>
                    <a:pt x="60" y="94"/>
                  </a:lnTo>
                  <a:lnTo>
                    <a:pt x="64" y="98"/>
                  </a:lnTo>
                  <a:lnTo>
                    <a:pt x="68" y="102"/>
                  </a:lnTo>
                  <a:lnTo>
                    <a:pt x="71" y="102"/>
                  </a:lnTo>
                  <a:lnTo>
                    <a:pt x="75" y="102"/>
                  </a:lnTo>
                  <a:lnTo>
                    <a:pt x="75" y="105"/>
                  </a:lnTo>
                  <a:lnTo>
                    <a:pt x="41" y="105"/>
                  </a:lnTo>
                  <a:lnTo>
                    <a:pt x="45" y="102"/>
                  </a:lnTo>
                  <a:lnTo>
                    <a:pt x="49" y="102"/>
                  </a:lnTo>
                  <a:lnTo>
                    <a:pt x="49" y="98"/>
                  </a:lnTo>
                  <a:lnTo>
                    <a:pt x="45" y="94"/>
                  </a:lnTo>
                  <a:lnTo>
                    <a:pt x="23" y="68"/>
                  </a:lnTo>
                  <a:lnTo>
                    <a:pt x="23" y="90"/>
                  </a:lnTo>
                  <a:lnTo>
                    <a:pt x="23" y="94"/>
                  </a:lnTo>
                  <a:lnTo>
                    <a:pt x="23" y="98"/>
                  </a:lnTo>
                  <a:lnTo>
                    <a:pt x="26" y="102"/>
                  </a:lnTo>
                  <a:lnTo>
                    <a:pt x="30" y="102"/>
                  </a:lnTo>
                  <a:lnTo>
                    <a:pt x="34" y="105"/>
                  </a:lnTo>
                  <a:lnTo>
                    <a:pt x="0" y="105"/>
                  </a:lnTo>
                  <a:lnTo>
                    <a:pt x="4" y="102"/>
                  </a:lnTo>
                  <a:lnTo>
                    <a:pt x="7" y="102"/>
                  </a:lnTo>
                  <a:lnTo>
                    <a:pt x="11" y="98"/>
                  </a:lnTo>
                  <a:lnTo>
                    <a:pt x="11" y="94"/>
                  </a:lnTo>
                  <a:lnTo>
                    <a:pt x="11" y="90"/>
                  </a:lnTo>
                  <a:lnTo>
                    <a:pt x="11" y="30"/>
                  </a:lnTo>
                  <a:lnTo>
                    <a:pt x="11" y="19"/>
                  </a:lnTo>
                  <a:lnTo>
                    <a:pt x="11" y="11"/>
                  </a:lnTo>
                  <a:lnTo>
                    <a:pt x="7" y="8"/>
                  </a:lnTo>
                  <a:lnTo>
                    <a:pt x="4" y="8"/>
                  </a:lnTo>
                  <a:lnTo>
                    <a:pt x="4"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39" name="Freeform 77"/>
            <p:cNvSpPr>
              <a:spLocks/>
            </p:cNvSpPr>
            <p:nvPr/>
          </p:nvSpPr>
          <p:spPr bwMode="auto">
            <a:xfrm>
              <a:off x="3092" y="2438"/>
              <a:ext cx="45" cy="67"/>
            </a:xfrm>
            <a:custGeom>
              <a:avLst/>
              <a:gdLst>
                <a:gd name="T0" fmla="*/ 41 w 45"/>
                <a:gd name="T1" fmla="*/ 0 h 67"/>
                <a:gd name="T2" fmla="*/ 41 w 45"/>
                <a:gd name="T3" fmla="*/ 22 h 67"/>
                <a:gd name="T4" fmla="*/ 37 w 45"/>
                <a:gd name="T5" fmla="*/ 22 h 67"/>
                <a:gd name="T6" fmla="*/ 37 w 45"/>
                <a:gd name="T7" fmla="*/ 11 h 67"/>
                <a:gd name="T8" fmla="*/ 30 w 45"/>
                <a:gd name="T9" fmla="*/ 7 h 67"/>
                <a:gd name="T10" fmla="*/ 26 w 45"/>
                <a:gd name="T11" fmla="*/ 3 h 67"/>
                <a:gd name="T12" fmla="*/ 22 w 45"/>
                <a:gd name="T13" fmla="*/ 3 h 67"/>
                <a:gd name="T14" fmla="*/ 15 w 45"/>
                <a:gd name="T15" fmla="*/ 3 h 67"/>
                <a:gd name="T16" fmla="*/ 11 w 45"/>
                <a:gd name="T17" fmla="*/ 7 h 67"/>
                <a:gd name="T18" fmla="*/ 11 w 45"/>
                <a:gd name="T19" fmla="*/ 7 h 67"/>
                <a:gd name="T20" fmla="*/ 7 w 45"/>
                <a:gd name="T21" fmla="*/ 11 h 67"/>
                <a:gd name="T22" fmla="*/ 11 w 45"/>
                <a:gd name="T23" fmla="*/ 15 h 67"/>
                <a:gd name="T24" fmla="*/ 11 w 45"/>
                <a:gd name="T25" fmla="*/ 18 h 67"/>
                <a:gd name="T26" fmla="*/ 15 w 45"/>
                <a:gd name="T27" fmla="*/ 22 h 67"/>
                <a:gd name="T28" fmla="*/ 18 w 45"/>
                <a:gd name="T29" fmla="*/ 26 h 67"/>
                <a:gd name="T30" fmla="*/ 30 w 45"/>
                <a:gd name="T31" fmla="*/ 30 h 67"/>
                <a:gd name="T32" fmla="*/ 37 w 45"/>
                <a:gd name="T33" fmla="*/ 34 h 67"/>
                <a:gd name="T34" fmla="*/ 45 w 45"/>
                <a:gd name="T35" fmla="*/ 41 h 67"/>
                <a:gd name="T36" fmla="*/ 45 w 45"/>
                <a:gd name="T37" fmla="*/ 49 h 67"/>
                <a:gd name="T38" fmla="*/ 45 w 45"/>
                <a:gd name="T39" fmla="*/ 56 h 67"/>
                <a:gd name="T40" fmla="*/ 37 w 45"/>
                <a:gd name="T41" fmla="*/ 64 h 67"/>
                <a:gd name="T42" fmla="*/ 30 w 45"/>
                <a:gd name="T43" fmla="*/ 67 h 67"/>
                <a:gd name="T44" fmla="*/ 22 w 45"/>
                <a:gd name="T45" fmla="*/ 67 h 67"/>
                <a:gd name="T46" fmla="*/ 15 w 45"/>
                <a:gd name="T47" fmla="*/ 67 h 67"/>
                <a:gd name="T48" fmla="*/ 7 w 45"/>
                <a:gd name="T49" fmla="*/ 67 h 67"/>
                <a:gd name="T50" fmla="*/ 7 w 45"/>
                <a:gd name="T51" fmla="*/ 67 h 67"/>
                <a:gd name="T52" fmla="*/ 3 w 45"/>
                <a:gd name="T53" fmla="*/ 67 h 67"/>
                <a:gd name="T54" fmla="*/ 3 w 45"/>
                <a:gd name="T55" fmla="*/ 67 h 67"/>
                <a:gd name="T56" fmla="*/ 0 w 45"/>
                <a:gd name="T57" fmla="*/ 67 h 67"/>
                <a:gd name="T58" fmla="*/ 0 w 45"/>
                <a:gd name="T59" fmla="*/ 67 h 67"/>
                <a:gd name="T60" fmla="*/ 0 w 45"/>
                <a:gd name="T61" fmla="*/ 45 h 67"/>
                <a:gd name="T62" fmla="*/ 0 w 45"/>
                <a:gd name="T63" fmla="*/ 45 h 67"/>
                <a:gd name="T64" fmla="*/ 3 w 45"/>
                <a:gd name="T65" fmla="*/ 52 h 67"/>
                <a:gd name="T66" fmla="*/ 11 w 45"/>
                <a:gd name="T67" fmla="*/ 60 h 67"/>
                <a:gd name="T68" fmla="*/ 15 w 45"/>
                <a:gd name="T69" fmla="*/ 64 h 67"/>
                <a:gd name="T70" fmla="*/ 22 w 45"/>
                <a:gd name="T71" fmla="*/ 64 h 67"/>
                <a:gd name="T72" fmla="*/ 26 w 45"/>
                <a:gd name="T73" fmla="*/ 64 h 67"/>
                <a:gd name="T74" fmla="*/ 30 w 45"/>
                <a:gd name="T75" fmla="*/ 60 h 67"/>
                <a:gd name="T76" fmla="*/ 33 w 45"/>
                <a:gd name="T77" fmla="*/ 56 h 67"/>
                <a:gd name="T78" fmla="*/ 33 w 45"/>
                <a:gd name="T79" fmla="*/ 52 h 67"/>
                <a:gd name="T80" fmla="*/ 33 w 45"/>
                <a:gd name="T81" fmla="*/ 49 h 67"/>
                <a:gd name="T82" fmla="*/ 30 w 45"/>
                <a:gd name="T83" fmla="*/ 45 h 67"/>
                <a:gd name="T84" fmla="*/ 26 w 45"/>
                <a:gd name="T85" fmla="*/ 41 h 67"/>
                <a:gd name="T86" fmla="*/ 18 w 45"/>
                <a:gd name="T87" fmla="*/ 37 h 67"/>
                <a:gd name="T88" fmla="*/ 7 w 45"/>
                <a:gd name="T89" fmla="*/ 34 h 67"/>
                <a:gd name="T90" fmla="*/ 3 w 45"/>
                <a:gd name="T91" fmla="*/ 26 h 67"/>
                <a:gd name="T92" fmla="*/ 0 w 45"/>
                <a:gd name="T93" fmla="*/ 22 h 67"/>
                <a:gd name="T94" fmla="*/ 0 w 45"/>
                <a:gd name="T95" fmla="*/ 18 h 67"/>
                <a:gd name="T96" fmla="*/ 0 w 45"/>
                <a:gd name="T97" fmla="*/ 11 h 67"/>
                <a:gd name="T98" fmla="*/ 7 w 45"/>
                <a:gd name="T99" fmla="*/ 3 h 67"/>
                <a:gd name="T100" fmla="*/ 11 w 45"/>
                <a:gd name="T101" fmla="*/ 0 h 67"/>
                <a:gd name="T102" fmla="*/ 22 w 45"/>
                <a:gd name="T103" fmla="*/ 0 h 67"/>
                <a:gd name="T104" fmla="*/ 26 w 45"/>
                <a:gd name="T105" fmla="*/ 0 h 67"/>
                <a:gd name="T106" fmla="*/ 30 w 45"/>
                <a:gd name="T107" fmla="*/ 0 h 67"/>
                <a:gd name="T108" fmla="*/ 33 w 45"/>
                <a:gd name="T109" fmla="*/ 0 h 67"/>
                <a:gd name="T110" fmla="*/ 33 w 45"/>
                <a:gd name="T111" fmla="*/ 0 h 67"/>
                <a:gd name="T112" fmla="*/ 37 w 45"/>
                <a:gd name="T113" fmla="*/ 0 h 67"/>
                <a:gd name="T114" fmla="*/ 37 w 45"/>
                <a:gd name="T115" fmla="*/ 0 h 67"/>
                <a:gd name="T116" fmla="*/ 37 w 45"/>
                <a:gd name="T117" fmla="*/ 0 h 67"/>
                <a:gd name="T118" fmla="*/ 37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7" y="22"/>
                  </a:lnTo>
                  <a:lnTo>
                    <a:pt x="37" y="11"/>
                  </a:lnTo>
                  <a:lnTo>
                    <a:pt x="30" y="7"/>
                  </a:lnTo>
                  <a:lnTo>
                    <a:pt x="26" y="3"/>
                  </a:lnTo>
                  <a:lnTo>
                    <a:pt x="22" y="3"/>
                  </a:lnTo>
                  <a:lnTo>
                    <a:pt x="15" y="3"/>
                  </a:lnTo>
                  <a:lnTo>
                    <a:pt x="11" y="7"/>
                  </a:lnTo>
                  <a:lnTo>
                    <a:pt x="7" y="11"/>
                  </a:lnTo>
                  <a:lnTo>
                    <a:pt x="11" y="15"/>
                  </a:lnTo>
                  <a:lnTo>
                    <a:pt x="11" y="18"/>
                  </a:lnTo>
                  <a:lnTo>
                    <a:pt x="15" y="22"/>
                  </a:lnTo>
                  <a:lnTo>
                    <a:pt x="18" y="26"/>
                  </a:lnTo>
                  <a:lnTo>
                    <a:pt x="30" y="30"/>
                  </a:lnTo>
                  <a:lnTo>
                    <a:pt x="37" y="34"/>
                  </a:lnTo>
                  <a:lnTo>
                    <a:pt x="45" y="41"/>
                  </a:lnTo>
                  <a:lnTo>
                    <a:pt x="45" y="49"/>
                  </a:lnTo>
                  <a:lnTo>
                    <a:pt x="45" y="56"/>
                  </a:lnTo>
                  <a:lnTo>
                    <a:pt x="37" y="64"/>
                  </a:lnTo>
                  <a:lnTo>
                    <a:pt x="30" y="67"/>
                  </a:lnTo>
                  <a:lnTo>
                    <a:pt x="22" y="67"/>
                  </a:lnTo>
                  <a:lnTo>
                    <a:pt x="15" y="67"/>
                  </a:lnTo>
                  <a:lnTo>
                    <a:pt x="7" y="67"/>
                  </a:lnTo>
                  <a:lnTo>
                    <a:pt x="3" y="67"/>
                  </a:lnTo>
                  <a:lnTo>
                    <a:pt x="0" y="67"/>
                  </a:lnTo>
                  <a:lnTo>
                    <a:pt x="0" y="45"/>
                  </a:lnTo>
                  <a:lnTo>
                    <a:pt x="3" y="52"/>
                  </a:lnTo>
                  <a:lnTo>
                    <a:pt x="11" y="60"/>
                  </a:lnTo>
                  <a:lnTo>
                    <a:pt x="15" y="64"/>
                  </a:lnTo>
                  <a:lnTo>
                    <a:pt x="22" y="64"/>
                  </a:lnTo>
                  <a:lnTo>
                    <a:pt x="26" y="64"/>
                  </a:lnTo>
                  <a:lnTo>
                    <a:pt x="30" y="60"/>
                  </a:lnTo>
                  <a:lnTo>
                    <a:pt x="33" y="56"/>
                  </a:lnTo>
                  <a:lnTo>
                    <a:pt x="33" y="52"/>
                  </a:lnTo>
                  <a:lnTo>
                    <a:pt x="33" y="49"/>
                  </a:lnTo>
                  <a:lnTo>
                    <a:pt x="30" y="45"/>
                  </a:lnTo>
                  <a:lnTo>
                    <a:pt x="26" y="41"/>
                  </a:lnTo>
                  <a:lnTo>
                    <a:pt x="18" y="37"/>
                  </a:lnTo>
                  <a:lnTo>
                    <a:pt x="7" y="34"/>
                  </a:lnTo>
                  <a:lnTo>
                    <a:pt x="3" y="26"/>
                  </a:lnTo>
                  <a:lnTo>
                    <a:pt x="0" y="22"/>
                  </a:lnTo>
                  <a:lnTo>
                    <a:pt x="0" y="18"/>
                  </a:lnTo>
                  <a:lnTo>
                    <a:pt x="0" y="11"/>
                  </a:lnTo>
                  <a:lnTo>
                    <a:pt x="7" y="3"/>
                  </a:lnTo>
                  <a:lnTo>
                    <a:pt x="11" y="0"/>
                  </a:lnTo>
                  <a:lnTo>
                    <a:pt x="22" y="0"/>
                  </a:lnTo>
                  <a:lnTo>
                    <a:pt x="26" y="0"/>
                  </a:lnTo>
                  <a:lnTo>
                    <a:pt x="30"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40" name="Freeform 78"/>
            <p:cNvSpPr>
              <a:spLocks/>
            </p:cNvSpPr>
            <p:nvPr/>
          </p:nvSpPr>
          <p:spPr bwMode="auto">
            <a:xfrm>
              <a:off x="3144"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8 w 41"/>
                <a:gd name="T19" fmla="*/ 98 h 135"/>
                <a:gd name="T20" fmla="*/ 30 w 41"/>
                <a:gd name="T21" fmla="*/ 109 h 135"/>
                <a:gd name="T22" fmla="*/ 23 w 41"/>
                <a:gd name="T23" fmla="*/ 120 h 135"/>
                <a:gd name="T24" fmla="*/ 11 w 41"/>
                <a:gd name="T25" fmla="*/ 132 h 135"/>
                <a:gd name="T26" fmla="*/ 0 w 41"/>
                <a:gd name="T27" fmla="*/ 135 h 135"/>
                <a:gd name="T28" fmla="*/ 0 w 41"/>
                <a:gd name="T29" fmla="*/ 132 h 135"/>
                <a:gd name="T30" fmla="*/ 8 w 41"/>
                <a:gd name="T31" fmla="*/ 128 h 135"/>
                <a:gd name="T32" fmla="*/ 15 w 41"/>
                <a:gd name="T33" fmla="*/ 120 h 135"/>
                <a:gd name="T34" fmla="*/ 23 w 41"/>
                <a:gd name="T35" fmla="*/ 109 h 135"/>
                <a:gd name="T36" fmla="*/ 23 w 41"/>
                <a:gd name="T37" fmla="*/ 98 h 135"/>
                <a:gd name="T38" fmla="*/ 26 w 41"/>
                <a:gd name="T39" fmla="*/ 87 h 135"/>
                <a:gd name="T40" fmla="*/ 26 w 41"/>
                <a:gd name="T41" fmla="*/ 72 h 135"/>
                <a:gd name="T42" fmla="*/ 26 w 41"/>
                <a:gd name="T43" fmla="*/ 56 h 135"/>
                <a:gd name="T44" fmla="*/ 26 w 41"/>
                <a:gd name="T45" fmla="*/ 41 h 135"/>
                <a:gd name="T46" fmla="*/ 23 w 41"/>
                <a:gd name="T47" fmla="*/ 34 h 135"/>
                <a:gd name="T48" fmla="*/ 19 w 41"/>
                <a:gd name="T49" fmla="*/ 26 h 135"/>
                <a:gd name="T50" fmla="*/ 15 w 41"/>
                <a:gd name="T51" fmla="*/ 23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8" y="98"/>
                  </a:lnTo>
                  <a:lnTo>
                    <a:pt x="30" y="109"/>
                  </a:lnTo>
                  <a:lnTo>
                    <a:pt x="23" y="120"/>
                  </a:lnTo>
                  <a:lnTo>
                    <a:pt x="11" y="132"/>
                  </a:lnTo>
                  <a:lnTo>
                    <a:pt x="0" y="135"/>
                  </a:lnTo>
                  <a:lnTo>
                    <a:pt x="0" y="132"/>
                  </a:lnTo>
                  <a:lnTo>
                    <a:pt x="8" y="128"/>
                  </a:lnTo>
                  <a:lnTo>
                    <a:pt x="15" y="120"/>
                  </a:lnTo>
                  <a:lnTo>
                    <a:pt x="23" y="109"/>
                  </a:lnTo>
                  <a:lnTo>
                    <a:pt x="23" y="98"/>
                  </a:lnTo>
                  <a:lnTo>
                    <a:pt x="26" y="87"/>
                  </a:lnTo>
                  <a:lnTo>
                    <a:pt x="26" y="72"/>
                  </a:lnTo>
                  <a:lnTo>
                    <a:pt x="26" y="56"/>
                  </a:lnTo>
                  <a:lnTo>
                    <a:pt x="26" y="41"/>
                  </a:lnTo>
                  <a:lnTo>
                    <a:pt x="23" y="34"/>
                  </a:lnTo>
                  <a:lnTo>
                    <a:pt x="19" y="26"/>
                  </a:lnTo>
                  <a:lnTo>
                    <a:pt x="15" y="23"/>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41" name="Freeform 79"/>
            <p:cNvSpPr>
              <a:spLocks noEditPoints="1"/>
            </p:cNvSpPr>
            <p:nvPr/>
          </p:nvSpPr>
          <p:spPr bwMode="auto">
            <a:xfrm>
              <a:off x="4041" y="2404"/>
              <a:ext cx="75" cy="101"/>
            </a:xfrm>
            <a:custGeom>
              <a:avLst/>
              <a:gdLst>
                <a:gd name="T0" fmla="*/ 26 w 75"/>
                <a:gd name="T1" fmla="*/ 52 h 101"/>
                <a:gd name="T2" fmla="*/ 26 w 75"/>
                <a:gd name="T3" fmla="*/ 83 h 101"/>
                <a:gd name="T4" fmla="*/ 26 w 75"/>
                <a:gd name="T5" fmla="*/ 94 h 101"/>
                <a:gd name="T6" fmla="*/ 30 w 75"/>
                <a:gd name="T7" fmla="*/ 98 h 101"/>
                <a:gd name="T8" fmla="*/ 33 w 75"/>
                <a:gd name="T9" fmla="*/ 98 h 101"/>
                <a:gd name="T10" fmla="*/ 37 w 75"/>
                <a:gd name="T11" fmla="*/ 101 h 101"/>
                <a:gd name="T12" fmla="*/ 41 w 75"/>
                <a:gd name="T13" fmla="*/ 101 h 101"/>
                <a:gd name="T14" fmla="*/ 41 w 75"/>
                <a:gd name="T15" fmla="*/ 101 h 101"/>
                <a:gd name="T16" fmla="*/ 0 w 75"/>
                <a:gd name="T17" fmla="*/ 101 h 101"/>
                <a:gd name="T18" fmla="*/ 0 w 75"/>
                <a:gd name="T19" fmla="*/ 101 h 101"/>
                <a:gd name="T20" fmla="*/ 3 w 75"/>
                <a:gd name="T21" fmla="*/ 101 h 101"/>
                <a:gd name="T22" fmla="*/ 7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7 w 75"/>
                <a:gd name="T37" fmla="*/ 4 h 101"/>
                <a:gd name="T38" fmla="*/ 3 w 75"/>
                <a:gd name="T39" fmla="*/ 4 h 101"/>
                <a:gd name="T40" fmla="*/ 0 w 75"/>
                <a:gd name="T41" fmla="*/ 4 h 101"/>
                <a:gd name="T42" fmla="*/ 0 w 75"/>
                <a:gd name="T43" fmla="*/ 0 h 101"/>
                <a:gd name="T44" fmla="*/ 33 w 75"/>
                <a:gd name="T45" fmla="*/ 0 h 101"/>
                <a:gd name="T46" fmla="*/ 48 w 75"/>
                <a:gd name="T47" fmla="*/ 0 h 101"/>
                <a:gd name="T48" fmla="*/ 56 w 75"/>
                <a:gd name="T49" fmla="*/ 4 h 101"/>
                <a:gd name="T50" fmla="*/ 63 w 75"/>
                <a:gd name="T51" fmla="*/ 7 h 101"/>
                <a:gd name="T52" fmla="*/ 71 w 75"/>
                <a:gd name="T53" fmla="*/ 11 h 101"/>
                <a:gd name="T54" fmla="*/ 75 w 75"/>
                <a:gd name="T55" fmla="*/ 19 h 101"/>
                <a:gd name="T56" fmla="*/ 75 w 75"/>
                <a:gd name="T57" fmla="*/ 30 h 101"/>
                <a:gd name="T58" fmla="*/ 75 w 75"/>
                <a:gd name="T59" fmla="*/ 41 h 101"/>
                <a:gd name="T60" fmla="*/ 67 w 75"/>
                <a:gd name="T61" fmla="*/ 49 h 101"/>
                <a:gd name="T62" fmla="*/ 56 w 75"/>
                <a:gd name="T63" fmla="*/ 52 h 101"/>
                <a:gd name="T64" fmla="*/ 45 w 75"/>
                <a:gd name="T65" fmla="*/ 56 h 101"/>
                <a:gd name="T66" fmla="*/ 41 w 75"/>
                <a:gd name="T67" fmla="*/ 56 h 101"/>
                <a:gd name="T68" fmla="*/ 37 w 75"/>
                <a:gd name="T69" fmla="*/ 56 h 101"/>
                <a:gd name="T70" fmla="*/ 30 w 75"/>
                <a:gd name="T71" fmla="*/ 56 h 101"/>
                <a:gd name="T72" fmla="*/ 26 w 75"/>
                <a:gd name="T73" fmla="*/ 52 h 101"/>
                <a:gd name="T74" fmla="*/ 26 w 75"/>
                <a:gd name="T75" fmla="*/ 49 h 101"/>
                <a:gd name="T76" fmla="*/ 30 w 75"/>
                <a:gd name="T77" fmla="*/ 49 h 101"/>
                <a:gd name="T78" fmla="*/ 33 w 75"/>
                <a:gd name="T79" fmla="*/ 52 h 101"/>
                <a:gd name="T80" fmla="*/ 37 w 75"/>
                <a:gd name="T81" fmla="*/ 52 h 101"/>
                <a:gd name="T82" fmla="*/ 37 w 75"/>
                <a:gd name="T83" fmla="*/ 52 h 101"/>
                <a:gd name="T84" fmla="*/ 45 w 75"/>
                <a:gd name="T85" fmla="*/ 49 h 101"/>
                <a:gd name="T86" fmla="*/ 52 w 75"/>
                <a:gd name="T87" fmla="*/ 45 h 101"/>
                <a:gd name="T88" fmla="*/ 56 w 75"/>
                <a:gd name="T89" fmla="*/ 37 h 101"/>
                <a:gd name="T90" fmla="*/ 56 w 75"/>
                <a:gd name="T91" fmla="*/ 30 h 101"/>
                <a:gd name="T92" fmla="*/ 56 w 75"/>
                <a:gd name="T93" fmla="*/ 22 h 101"/>
                <a:gd name="T94" fmla="*/ 56 w 75"/>
                <a:gd name="T95" fmla="*/ 19 h 101"/>
                <a:gd name="T96" fmla="*/ 52 w 75"/>
                <a:gd name="T97" fmla="*/ 11 h 101"/>
                <a:gd name="T98" fmla="*/ 48 w 75"/>
                <a:gd name="T99" fmla="*/ 7 h 101"/>
                <a:gd name="T100" fmla="*/ 41 w 75"/>
                <a:gd name="T101" fmla="*/ 7 h 101"/>
                <a:gd name="T102" fmla="*/ 37 w 75"/>
                <a:gd name="T103" fmla="*/ 7 h 101"/>
                <a:gd name="T104" fmla="*/ 33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3" y="98"/>
                  </a:lnTo>
                  <a:lnTo>
                    <a:pt x="37" y="101"/>
                  </a:lnTo>
                  <a:lnTo>
                    <a:pt x="41" y="101"/>
                  </a:lnTo>
                  <a:lnTo>
                    <a:pt x="0" y="101"/>
                  </a:lnTo>
                  <a:lnTo>
                    <a:pt x="3" y="101"/>
                  </a:lnTo>
                  <a:lnTo>
                    <a:pt x="7" y="98"/>
                  </a:lnTo>
                  <a:lnTo>
                    <a:pt x="11" y="94"/>
                  </a:lnTo>
                  <a:lnTo>
                    <a:pt x="11" y="90"/>
                  </a:lnTo>
                  <a:lnTo>
                    <a:pt x="11" y="83"/>
                  </a:lnTo>
                  <a:lnTo>
                    <a:pt x="11" y="19"/>
                  </a:lnTo>
                  <a:lnTo>
                    <a:pt x="11" y="11"/>
                  </a:lnTo>
                  <a:lnTo>
                    <a:pt x="11" y="7"/>
                  </a:lnTo>
                  <a:lnTo>
                    <a:pt x="7" y="4"/>
                  </a:lnTo>
                  <a:lnTo>
                    <a:pt x="3" y="4"/>
                  </a:lnTo>
                  <a:lnTo>
                    <a:pt x="0" y="4"/>
                  </a:lnTo>
                  <a:lnTo>
                    <a:pt x="0" y="0"/>
                  </a:lnTo>
                  <a:lnTo>
                    <a:pt x="33" y="0"/>
                  </a:lnTo>
                  <a:lnTo>
                    <a:pt x="48" y="0"/>
                  </a:lnTo>
                  <a:lnTo>
                    <a:pt x="56" y="4"/>
                  </a:lnTo>
                  <a:lnTo>
                    <a:pt x="63" y="7"/>
                  </a:lnTo>
                  <a:lnTo>
                    <a:pt x="71" y="11"/>
                  </a:lnTo>
                  <a:lnTo>
                    <a:pt x="75" y="19"/>
                  </a:lnTo>
                  <a:lnTo>
                    <a:pt x="75" y="30"/>
                  </a:lnTo>
                  <a:lnTo>
                    <a:pt x="75" y="41"/>
                  </a:lnTo>
                  <a:lnTo>
                    <a:pt x="67" y="49"/>
                  </a:lnTo>
                  <a:lnTo>
                    <a:pt x="56" y="52"/>
                  </a:lnTo>
                  <a:lnTo>
                    <a:pt x="45" y="56"/>
                  </a:lnTo>
                  <a:lnTo>
                    <a:pt x="41" y="56"/>
                  </a:lnTo>
                  <a:lnTo>
                    <a:pt x="37" y="56"/>
                  </a:lnTo>
                  <a:lnTo>
                    <a:pt x="30" y="56"/>
                  </a:lnTo>
                  <a:lnTo>
                    <a:pt x="26" y="52"/>
                  </a:lnTo>
                  <a:close/>
                  <a:moveTo>
                    <a:pt x="26" y="49"/>
                  </a:moveTo>
                  <a:lnTo>
                    <a:pt x="30" y="49"/>
                  </a:lnTo>
                  <a:lnTo>
                    <a:pt x="33" y="52"/>
                  </a:lnTo>
                  <a:lnTo>
                    <a:pt x="37" y="52"/>
                  </a:lnTo>
                  <a:lnTo>
                    <a:pt x="45" y="49"/>
                  </a:lnTo>
                  <a:lnTo>
                    <a:pt x="52" y="45"/>
                  </a:lnTo>
                  <a:lnTo>
                    <a:pt x="56" y="37"/>
                  </a:lnTo>
                  <a:lnTo>
                    <a:pt x="56" y="30"/>
                  </a:lnTo>
                  <a:lnTo>
                    <a:pt x="56" y="22"/>
                  </a:lnTo>
                  <a:lnTo>
                    <a:pt x="56" y="19"/>
                  </a:lnTo>
                  <a:lnTo>
                    <a:pt x="52" y="11"/>
                  </a:lnTo>
                  <a:lnTo>
                    <a:pt x="48" y="7"/>
                  </a:lnTo>
                  <a:lnTo>
                    <a:pt x="41" y="7"/>
                  </a:lnTo>
                  <a:lnTo>
                    <a:pt x="37" y="7"/>
                  </a:lnTo>
                  <a:lnTo>
                    <a:pt x="33"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242" name="Freeform 80"/>
            <p:cNvSpPr>
              <a:spLocks noEditPoints="1"/>
            </p:cNvSpPr>
            <p:nvPr/>
          </p:nvSpPr>
          <p:spPr bwMode="auto">
            <a:xfrm>
              <a:off x="4123" y="2404"/>
              <a:ext cx="75" cy="101"/>
            </a:xfrm>
            <a:custGeom>
              <a:avLst/>
              <a:gdLst>
                <a:gd name="T0" fmla="*/ 26 w 75"/>
                <a:gd name="T1" fmla="*/ 52 h 101"/>
                <a:gd name="T2" fmla="*/ 26 w 75"/>
                <a:gd name="T3" fmla="*/ 83 h 101"/>
                <a:gd name="T4" fmla="*/ 26 w 75"/>
                <a:gd name="T5" fmla="*/ 94 h 101"/>
                <a:gd name="T6" fmla="*/ 30 w 75"/>
                <a:gd name="T7" fmla="*/ 98 h 101"/>
                <a:gd name="T8" fmla="*/ 34 w 75"/>
                <a:gd name="T9" fmla="*/ 98 h 101"/>
                <a:gd name="T10" fmla="*/ 38 w 75"/>
                <a:gd name="T11" fmla="*/ 101 h 101"/>
                <a:gd name="T12" fmla="*/ 41 w 75"/>
                <a:gd name="T13" fmla="*/ 101 h 101"/>
                <a:gd name="T14" fmla="*/ 41 w 75"/>
                <a:gd name="T15" fmla="*/ 101 h 101"/>
                <a:gd name="T16" fmla="*/ 0 w 75"/>
                <a:gd name="T17" fmla="*/ 101 h 101"/>
                <a:gd name="T18" fmla="*/ 0 w 75"/>
                <a:gd name="T19" fmla="*/ 101 h 101"/>
                <a:gd name="T20" fmla="*/ 4 w 75"/>
                <a:gd name="T21" fmla="*/ 101 h 101"/>
                <a:gd name="T22" fmla="*/ 8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8 w 75"/>
                <a:gd name="T37" fmla="*/ 4 h 101"/>
                <a:gd name="T38" fmla="*/ 4 w 75"/>
                <a:gd name="T39" fmla="*/ 4 h 101"/>
                <a:gd name="T40" fmla="*/ 0 w 75"/>
                <a:gd name="T41" fmla="*/ 4 h 101"/>
                <a:gd name="T42" fmla="*/ 0 w 75"/>
                <a:gd name="T43" fmla="*/ 0 h 101"/>
                <a:gd name="T44" fmla="*/ 38 w 75"/>
                <a:gd name="T45" fmla="*/ 0 h 101"/>
                <a:gd name="T46" fmla="*/ 49 w 75"/>
                <a:gd name="T47" fmla="*/ 0 h 101"/>
                <a:gd name="T48" fmla="*/ 56 w 75"/>
                <a:gd name="T49" fmla="*/ 4 h 101"/>
                <a:gd name="T50" fmla="*/ 64 w 75"/>
                <a:gd name="T51" fmla="*/ 7 h 101"/>
                <a:gd name="T52" fmla="*/ 71 w 75"/>
                <a:gd name="T53" fmla="*/ 11 h 101"/>
                <a:gd name="T54" fmla="*/ 75 w 75"/>
                <a:gd name="T55" fmla="*/ 19 h 101"/>
                <a:gd name="T56" fmla="*/ 75 w 75"/>
                <a:gd name="T57" fmla="*/ 30 h 101"/>
                <a:gd name="T58" fmla="*/ 75 w 75"/>
                <a:gd name="T59" fmla="*/ 41 h 101"/>
                <a:gd name="T60" fmla="*/ 68 w 75"/>
                <a:gd name="T61" fmla="*/ 49 h 101"/>
                <a:gd name="T62" fmla="*/ 56 w 75"/>
                <a:gd name="T63" fmla="*/ 52 h 101"/>
                <a:gd name="T64" fmla="*/ 45 w 75"/>
                <a:gd name="T65" fmla="*/ 56 h 101"/>
                <a:gd name="T66" fmla="*/ 41 w 75"/>
                <a:gd name="T67" fmla="*/ 56 h 101"/>
                <a:gd name="T68" fmla="*/ 38 w 75"/>
                <a:gd name="T69" fmla="*/ 56 h 101"/>
                <a:gd name="T70" fmla="*/ 30 w 75"/>
                <a:gd name="T71" fmla="*/ 56 h 101"/>
                <a:gd name="T72" fmla="*/ 26 w 75"/>
                <a:gd name="T73" fmla="*/ 52 h 101"/>
                <a:gd name="T74" fmla="*/ 26 w 75"/>
                <a:gd name="T75" fmla="*/ 49 h 101"/>
                <a:gd name="T76" fmla="*/ 30 w 75"/>
                <a:gd name="T77" fmla="*/ 49 h 101"/>
                <a:gd name="T78" fmla="*/ 34 w 75"/>
                <a:gd name="T79" fmla="*/ 52 h 101"/>
                <a:gd name="T80" fmla="*/ 38 w 75"/>
                <a:gd name="T81" fmla="*/ 52 h 101"/>
                <a:gd name="T82" fmla="*/ 41 w 75"/>
                <a:gd name="T83" fmla="*/ 52 h 101"/>
                <a:gd name="T84" fmla="*/ 45 w 75"/>
                <a:gd name="T85" fmla="*/ 49 h 101"/>
                <a:gd name="T86" fmla="*/ 53 w 75"/>
                <a:gd name="T87" fmla="*/ 45 h 101"/>
                <a:gd name="T88" fmla="*/ 56 w 75"/>
                <a:gd name="T89" fmla="*/ 37 h 101"/>
                <a:gd name="T90" fmla="*/ 60 w 75"/>
                <a:gd name="T91" fmla="*/ 30 h 101"/>
                <a:gd name="T92" fmla="*/ 56 w 75"/>
                <a:gd name="T93" fmla="*/ 22 h 101"/>
                <a:gd name="T94" fmla="*/ 56 w 75"/>
                <a:gd name="T95" fmla="*/ 19 h 101"/>
                <a:gd name="T96" fmla="*/ 53 w 75"/>
                <a:gd name="T97" fmla="*/ 11 h 101"/>
                <a:gd name="T98" fmla="*/ 49 w 75"/>
                <a:gd name="T99" fmla="*/ 7 h 101"/>
                <a:gd name="T100" fmla="*/ 41 w 75"/>
                <a:gd name="T101" fmla="*/ 7 h 101"/>
                <a:gd name="T102" fmla="*/ 38 w 75"/>
                <a:gd name="T103" fmla="*/ 7 h 101"/>
                <a:gd name="T104" fmla="*/ 34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4" y="98"/>
                  </a:lnTo>
                  <a:lnTo>
                    <a:pt x="38" y="101"/>
                  </a:lnTo>
                  <a:lnTo>
                    <a:pt x="41" y="101"/>
                  </a:lnTo>
                  <a:lnTo>
                    <a:pt x="0" y="101"/>
                  </a:lnTo>
                  <a:lnTo>
                    <a:pt x="4" y="101"/>
                  </a:lnTo>
                  <a:lnTo>
                    <a:pt x="8" y="98"/>
                  </a:lnTo>
                  <a:lnTo>
                    <a:pt x="11" y="94"/>
                  </a:lnTo>
                  <a:lnTo>
                    <a:pt x="11" y="90"/>
                  </a:lnTo>
                  <a:lnTo>
                    <a:pt x="11" y="83"/>
                  </a:lnTo>
                  <a:lnTo>
                    <a:pt x="11" y="19"/>
                  </a:lnTo>
                  <a:lnTo>
                    <a:pt x="11" y="11"/>
                  </a:lnTo>
                  <a:lnTo>
                    <a:pt x="11" y="7"/>
                  </a:lnTo>
                  <a:lnTo>
                    <a:pt x="8" y="4"/>
                  </a:lnTo>
                  <a:lnTo>
                    <a:pt x="4" y="4"/>
                  </a:lnTo>
                  <a:lnTo>
                    <a:pt x="0" y="4"/>
                  </a:lnTo>
                  <a:lnTo>
                    <a:pt x="0" y="0"/>
                  </a:lnTo>
                  <a:lnTo>
                    <a:pt x="38" y="0"/>
                  </a:lnTo>
                  <a:lnTo>
                    <a:pt x="49" y="0"/>
                  </a:lnTo>
                  <a:lnTo>
                    <a:pt x="56" y="4"/>
                  </a:lnTo>
                  <a:lnTo>
                    <a:pt x="64" y="7"/>
                  </a:lnTo>
                  <a:lnTo>
                    <a:pt x="71" y="11"/>
                  </a:lnTo>
                  <a:lnTo>
                    <a:pt x="75" y="19"/>
                  </a:lnTo>
                  <a:lnTo>
                    <a:pt x="75" y="30"/>
                  </a:lnTo>
                  <a:lnTo>
                    <a:pt x="75" y="41"/>
                  </a:lnTo>
                  <a:lnTo>
                    <a:pt x="68" y="49"/>
                  </a:lnTo>
                  <a:lnTo>
                    <a:pt x="56" y="52"/>
                  </a:lnTo>
                  <a:lnTo>
                    <a:pt x="45" y="56"/>
                  </a:lnTo>
                  <a:lnTo>
                    <a:pt x="41" y="56"/>
                  </a:lnTo>
                  <a:lnTo>
                    <a:pt x="38" y="56"/>
                  </a:lnTo>
                  <a:lnTo>
                    <a:pt x="30" y="56"/>
                  </a:lnTo>
                  <a:lnTo>
                    <a:pt x="26" y="52"/>
                  </a:lnTo>
                  <a:close/>
                  <a:moveTo>
                    <a:pt x="26" y="49"/>
                  </a:moveTo>
                  <a:lnTo>
                    <a:pt x="30" y="49"/>
                  </a:lnTo>
                  <a:lnTo>
                    <a:pt x="34" y="52"/>
                  </a:lnTo>
                  <a:lnTo>
                    <a:pt x="38" y="52"/>
                  </a:lnTo>
                  <a:lnTo>
                    <a:pt x="41" y="52"/>
                  </a:lnTo>
                  <a:lnTo>
                    <a:pt x="45" y="49"/>
                  </a:lnTo>
                  <a:lnTo>
                    <a:pt x="53" y="45"/>
                  </a:lnTo>
                  <a:lnTo>
                    <a:pt x="56" y="37"/>
                  </a:lnTo>
                  <a:lnTo>
                    <a:pt x="60" y="30"/>
                  </a:lnTo>
                  <a:lnTo>
                    <a:pt x="56" y="22"/>
                  </a:lnTo>
                  <a:lnTo>
                    <a:pt x="56" y="19"/>
                  </a:lnTo>
                  <a:lnTo>
                    <a:pt x="53" y="11"/>
                  </a:lnTo>
                  <a:lnTo>
                    <a:pt x="49" y="7"/>
                  </a:lnTo>
                  <a:lnTo>
                    <a:pt x="41" y="7"/>
                  </a:lnTo>
                  <a:lnTo>
                    <a:pt x="38" y="7"/>
                  </a:lnTo>
                  <a:lnTo>
                    <a:pt x="34"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243" name="Freeform 81"/>
            <p:cNvSpPr>
              <a:spLocks/>
            </p:cNvSpPr>
            <p:nvPr/>
          </p:nvSpPr>
          <p:spPr bwMode="auto">
            <a:xfrm>
              <a:off x="4209" y="2400"/>
              <a:ext cx="42" cy="135"/>
            </a:xfrm>
            <a:custGeom>
              <a:avLst/>
              <a:gdLst>
                <a:gd name="T0" fmla="*/ 42 w 42"/>
                <a:gd name="T1" fmla="*/ 132 h 135"/>
                <a:gd name="T2" fmla="*/ 42 w 42"/>
                <a:gd name="T3" fmla="*/ 135 h 135"/>
                <a:gd name="T4" fmla="*/ 30 w 42"/>
                <a:gd name="T5" fmla="*/ 132 h 135"/>
                <a:gd name="T6" fmla="*/ 23 w 42"/>
                <a:gd name="T7" fmla="*/ 124 h 135"/>
                <a:gd name="T8" fmla="*/ 12 w 42"/>
                <a:gd name="T9" fmla="*/ 113 h 135"/>
                <a:gd name="T10" fmla="*/ 8 w 42"/>
                <a:gd name="T11" fmla="*/ 98 h 135"/>
                <a:gd name="T12" fmla="*/ 0 w 42"/>
                <a:gd name="T13" fmla="*/ 83 h 135"/>
                <a:gd name="T14" fmla="*/ 0 w 42"/>
                <a:gd name="T15" fmla="*/ 68 h 135"/>
                <a:gd name="T16" fmla="*/ 0 w 42"/>
                <a:gd name="T17" fmla="*/ 56 h 135"/>
                <a:gd name="T18" fmla="*/ 4 w 42"/>
                <a:gd name="T19" fmla="*/ 41 h 135"/>
                <a:gd name="T20" fmla="*/ 12 w 42"/>
                <a:gd name="T21" fmla="*/ 30 h 135"/>
                <a:gd name="T22" fmla="*/ 19 w 42"/>
                <a:gd name="T23" fmla="*/ 19 h 135"/>
                <a:gd name="T24" fmla="*/ 30 w 42"/>
                <a:gd name="T25" fmla="*/ 8 h 135"/>
                <a:gd name="T26" fmla="*/ 42 w 42"/>
                <a:gd name="T27" fmla="*/ 0 h 135"/>
                <a:gd name="T28" fmla="*/ 42 w 42"/>
                <a:gd name="T29" fmla="*/ 4 h 135"/>
                <a:gd name="T30" fmla="*/ 34 w 42"/>
                <a:gd name="T31" fmla="*/ 11 h 135"/>
                <a:gd name="T32" fmla="*/ 27 w 42"/>
                <a:gd name="T33" fmla="*/ 19 h 135"/>
                <a:gd name="T34" fmla="*/ 23 w 42"/>
                <a:gd name="T35" fmla="*/ 26 h 135"/>
                <a:gd name="T36" fmla="*/ 19 w 42"/>
                <a:gd name="T37" fmla="*/ 41 h 135"/>
                <a:gd name="T38" fmla="*/ 15 w 42"/>
                <a:gd name="T39" fmla="*/ 53 h 135"/>
                <a:gd name="T40" fmla="*/ 15 w 42"/>
                <a:gd name="T41" fmla="*/ 68 h 135"/>
                <a:gd name="T42" fmla="*/ 15 w 42"/>
                <a:gd name="T43" fmla="*/ 83 h 135"/>
                <a:gd name="T44" fmla="*/ 15 w 42"/>
                <a:gd name="T45" fmla="*/ 94 h 135"/>
                <a:gd name="T46" fmla="*/ 19 w 42"/>
                <a:gd name="T47" fmla="*/ 105 h 135"/>
                <a:gd name="T48" fmla="*/ 23 w 42"/>
                <a:gd name="T49" fmla="*/ 113 h 135"/>
                <a:gd name="T50" fmla="*/ 27 w 42"/>
                <a:gd name="T51" fmla="*/ 117 h 135"/>
                <a:gd name="T52" fmla="*/ 30 w 42"/>
                <a:gd name="T53" fmla="*/ 124 h 135"/>
                <a:gd name="T54" fmla="*/ 34 w 42"/>
                <a:gd name="T55" fmla="*/ 128 h 135"/>
                <a:gd name="T56" fmla="*/ 42 w 42"/>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2"/>
                  </a:moveTo>
                  <a:lnTo>
                    <a:pt x="42" y="135"/>
                  </a:lnTo>
                  <a:lnTo>
                    <a:pt x="30" y="132"/>
                  </a:lnTo>
                  <a:lnTo>
                    <a:pt x="23" y="124"/>
                  </a:lnTo>
                  <a:lnTo>
                    <a:pt x="12" y="113"/>
                  </a:lnTo>
                  <a:lnTo>
                    <a:pt x="8" y="98"/>
                  </a:lnTo>
                  <a:lnTo>
                    <a:pt x="0" y="83"/>
                  </a:lnTo>
                  <a:lnTo>
                    <a:pt x="0" y="68"/>
                  </a:lnTo>
                  <a:lnTo>
                    <a:pt x="0" y="56"/>
                  </a:lnTo>
                  <a:lnTo>
                    <a:pt x="4" y="41"/>
                  </a:lnTo>
                  <a:lnTo>
                    <a:pt x="12" y="30"/>
                  </a:lnTo>
                  <a:lnTo>
                    <a:pt x="19" y="19"/>
                  </a:lnTo>
                  <a:lnTo>
                    <a:pt x="30" y="8"/>
                  </a:lnTo>
                  <a:lnTo>
                    <a:pt x="42" y="0"/>
                  </a:lnTo>
                  <a:lnTo>
                    <a:pt x="42" y="4"/>
                  </a:lnTo>
                  <a:lnTo>
                    <a:pt x="34" y="11"/>
                  </a:lnTo>
                  <a:lnTo>
                    <a:pt x="27" y="19"/>
                  </a:lnTo>
                  <a:lnTo>
                    <a:pt x="23" y="26"/>
                  </a:lnTo>
                  <a:lnTo>
                    <a:pt x="19" y="41"/>
                  </a:lnTo>
                  <a:lnTo>
                    <a:pt x="15" y="53"/>
                  </a:lnTo>
                  <a:lnTo>
                    <a:pt x="15" y="68"/>
                  </a:lnTo>
                  <a:lnTo>
                    <a:pt x="15" y="83"/>
                  </a:lnTo>
                  <a:lnTo>
                    <a:pt x="15" y="94"/>
                  </a:lnTo>
                  <a:lnTo>
                    <a:pt x="19" y="105"/>
                  </a:lnTo>
                  <a:lnTo>
                    <a:pt x="23" y="113"/>
                  </a:lnTo>
                  <a:lnTo>
                    <a:pt x="27" y="117"/>
                  </a:lnTo>
                  <a:lnTo>
                    <a:pt x="30" y="124"/>
                  </a:lnTo>
                  <a:lnTo>
                    <a:pt x="34" y="128"/>
                  </a:lnTo>
                  <a:lnTo>
                    <a:pt x="42" y="132"/>
                  </a:lnTo>
                  <a:close/>
                </a:path>
              </a:pathLst>
            </a:custGeom>
            <a:solidFill>
              <a:srgbClr val="000000"/>
            </a:solidFill>
            <a:ln w="0">
              <a:solidFill>
                <a:srgbClr val="000000"/>
              </a:solidFill>
              <a:round/>
              <a:headEnd/>
              <a:tailEnd/>
            </a:ln>
          </p:spPr>
          <p:txBody>
            <a:bodyPr/>
            <a:lstStyle/>
            <a:p>
              <a:endParaRPr lang="en-US"/>
            </a:p>
          </p:txBody>
        </p:sp>
        <p:sp>
          <p:nvSpPr>
            <p:cNvPr id="244" name="Freeform 82"/>
            <p:cNvSpPr>
              <a:spLocks noEditPoints="1"/>
            </p:cNvSpPr>
            <p:nvPr/>
          </p:nvSpPr>
          <p:spPr bwMode="auto">
            <a:xfrm>
              <a:off x="4258" y="2400"/>
              <a:ext cx="34" cy="105"/>
            </a:xfrm>
            <a:custGeom>
              <a:avLst/>
              <a:gdLst>
                <a:gd name="T0" fmla="*/ 15 w 34"/>
                <a:gd name="T1" fmla="*/ 0 h 105"/>
                <a:gd name="T2" fmla="*/ 19 w 34"/>
                <a:gd name="T3" fmla="*/ 0 h 105"/>
                <a:gd name="T4" fmla="*/ 23 w 34"/>
                <a:gd name="T5" fmla="*/ 4 h 105"/>
                <a:gd name="T6" fmla="*/ 23 w 34"/>
                <a:gd name="T7" fmla="*/ 4 h 105"/>
                <a:gd name="T8" fmla="*/ 27 w 34"/>
                <a:gd name="T9" fmla="*/ 8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8 h 105"/>
                <a:gd name="T26" fmla="*/ 8 w 34"/>
                <a:gd name="T27" fmla="*/ 4 h 105"/>
                <a:gd name="T28" fmla="*/ 11 w 34"/>
                <a:gd name="T29" fmla="*/ 4 h 105"/>
                <a:gd name="T30" fmla="*/ 11 w 34"/>
                <a:gd name="T31" fmla="*/ 0 h 105"/>
                <a:gd name="T32" fmla="*/ 15 w 34"/>
                <a:gd name="T33" fmla="*/ 0 h 105"/>
                <a:gd name="T34" fmla="*/ 23 w 34"/>
                <a:gd name="T35" fmla="*/ 38 h 105"/>
                <a:gd name="T36" fmla="*/ 23 w 34"/>
                <a:gd name="T37" fmla="*/ 90 h 105"/>
                <a:gd name="T38" fmla="*/ 23 w 34"/>
                <a:gd name="T39" fmla="*/ 94 h 105"/>
                <a:gd name="T40" fmla="*/ 23 w 34"/>
                <a:gd name="T41" fmla="*/ 98 h 105"/>
                <a:gd name="T42" fmla="*/ 27 w 34"/>
                <a:gd name="T43" fmla="*/ 102 h 105"/>
                <a:gd name="T44" fmla="*/ 27 w 34"/>
                <a:gd name="T45" fmla="*/ 102 h 105"/>
                <a:gd name="T46" fmla="*/ 30 w 34"/>
                <a:gd name="T47" fmla="*/ 102 h 105"/>
                <a:gd name="T48" fmla="*/ 34 w 34"/>
                <a:gd name="T49" fmla="*/ 105 h 105"/>
                <a:gd name="T50" fmla="*/ 34 w 34"/>
                <a:gd name="T51" fmla="*/ 105 h 105"/>
                <a:gd name="T52" fmla="*/ 0 w 34"/>
                <a:gd name="T53" fmla="*/ 105 h 105"/>
                <a:gd name="T54" fmla="*/ 0 w 34"/>
                <a:gd name="T55" fmla="*/ 105 h 105"/>
                <a:gd name="T56" fmla="*/ 4 w 34"/>
                <a:gd name="T57" fmla="*/ 102 h 105"/>
                <a:gd name="T58" fmla="*/ 8 w 34"/>
                <a:gd name="T59" fmla="*/ 102 h 105"/>
                <a:gd name="T60" fmla="*/ 8 w 34"/>
                <a:gd name="T61" fmla="*/ 102 h 105"/>
                <a:gd name="T62" fmla="*/ 11 w 34"/>
                <a:gd name="T63" fmla="*/ 98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8 w 34"/>
                <a:gd name="T77" fmla="*/ 45 h 105"/>
                <a:gd name="T78" fmla="*/ 8 w 34"/>
                <a:gd name="T79" fmla="*/ 45 h 105"/>
                <a:gd name="T80" fmla="*/ 8 w 34"/>
                <a:gd name="T81" fmla="*/ 45 h 105"/>
                <a:gd name="T82" fmla="*/ 4 w 34"/>
                <a:gd name="T83" fmla="*/ 45 h 105"/>
                <a:gd name="T84" fmla="*/ 4 w 34"/>
                <a:gd name="T85" fmla="*/ 45 h 105"/>
                <a:gd name="T86" fmla="*/ 0 w 34"/>
                <a:gd name="T87" fmla="*/ 45 h 105"/>
                <a:gd name="T88" fmla="*/ 19 w 34"/>
                <a:gd name="T89" fmla="*/ 38 h 105"/>
                <a:gd name="T90" fmla="*/ 23 w 34"/>
                <a:gd name="T91" fmla="*/ 38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7" y="8"/>
                  </a:lnTo>
                  <a:lnTo>
                    <a:pt x="23" y="11"/>
                  </a:lnTo>
                  <a:lnTo>
                    <a:pt x="23" y="15"/>
                  </a:lnTo>
                  <a:lnTo>
                    <a:pt x="19" y="15"/>
                  </a:lnTo>
                  <a:lnTo>
                    <a:pt x="15" y="19"/>
                  </a:lnTo>
                  <a:lnTo>
                    <a:pt x="11" y="15"/>
                  </a:lnTo>
                  <a:lnTo>
                    <a:pt x="8" y="11"/>
                  </a:lnTo>
                  <a:lnTo>
                    <a:pt x="8" y="8"/>
                  </a:lnTo>
                  <a:lnTo>
                    <a:pt x="8" y="4"/>
                  </a:lnTo>
                  <a:lnTo>
                    <a:pt x="11" y="4"/>
                  </a:lnTo>
                  <a:lnTo>
                    <a:pt x="11" y="0"/>
                  </a:lnTo>
                  <a:lnTo>
                    <a:pt x="15" y="0"/>
                  </a:lnTo>
                  <a:close/>
                  <a:moveTo>
                    <a:pt x="23" y="38"/>
                  </a:moveTo>
                  <a:lnTo>
                    <a:pt x="23" y="90"/>
                  </a:lnTo>
                  <a:lnTo>
                    <a:pt x="23" y="94"/>
                  </a:lnTo>
                  <a:lnTo>
                    <a:pt x="23" y="98"/>
                  </a:lnTo>
                  <a:lnTo>
                    <a:pt x="27" y="102"/>
                  </a:lnTo>
                  <a:lnTo>
                    <a:pt x="30" y="102"/>
                  </a:lnTo>
                  <a:lnTo>
                    <a:pt x="34" y="105"/>
                  </a:lnTo>
                  <a:lnTo>
                    <a:pt x="0" y="105"/>
                  </a:lnTo>
                  <a:lnTo>
                    <a:pt x="4" y="102"/>
                  </a:lnTo>
                  <a:lnTo>
                    <a:pt x="8" y="102"/>
                  </a:lnTo>
                  <a:lnTo>
                    <a:pt x="11" y="98"/>
                  </a:lnTo>
                  <a:lnTo>
                    <a:pt x="11" y="94"/>
                  </a:lnTo>
                  <a:lnTo>
                    <a:pt x="11" y="90"/>
                  </a:lnTo>
                  <a:lnTo>
                    <a:pt x="11" y="64"/>
                  </a:lnTo>
                  <a:lnTo>
                    <a:pt x="11" y="56"/>
                  </a:lnTo>
                  <a:lnTo>
                    <a:pt x="11" y="49"/>
                  </a:lnTo>
                  <a:lnTo>
                    <a:pt x="11" y="45"/>
                  </a:lnTo>
                  <a:lnTo>
                    <a:pt x="8" y="45"/>
                  </a:lnTo>
                  <a:lnTo>
                    <a:pt x="4" y="45"/>
                  </a:lnTo>
                  <a:lnTo>
                    <a:pt x="0" y="45"/>
                  </a:lnTo>
                  <a:lnTo>
                    <a:pt x="19" y="38"/>
                  </a:lnTo>
                  <a:lnTo>
                    <a:pt x="23" y="38"/>
                  </a:lnTo>
                  <a:close/>
                </a:path>
              </a:pathLst>
            </a:custGeom>
            <a:solidFill>
              <a:srgbClr val="000000"/>
            </a:solidFill>
            <a:ln w="0">
              <a:solidFill>
                <a:srgbClr val="000000"/>
              </a:solidFill>
              <a:round/>
              <a:headEnd/>
              <a:tailEnd/>
            </a:ln>
          </p:spPr>
          <p:txBody>
            <a:bodyPr/>
            <a:lstStyle/>
            <a:p>
              <a:endParaRPr lang="en-US"/>
            </a:p>
          </p:txBody>
        </p:sp>
        <p:sp>
          <p:nvSpPr>
            <p:cNvPr id="245" name="Freeform 83"/>
            <p:cNvSpPr>
              <a:spLocks/>
            </p:cNvSpPr>
            <p:nvPr/>
          </p:nvSpPr>
          <p:spPr bwMode="auto">
            <a:xfrm>
              <a:off x="4296" y="2438"/>
              <a:ext cx="75" cy="67"/>
            </a:xfrm>
            <a:custGeom>
              <a:avLst/>
              <a:gdLst>
                <a:gd name="T0" fmla="*/ 22 w 75"/>
                <a:gd name="T1" fmla="*/ 15 h 67"/>
                <a:gd name="T2" fmla="*/ 30 w 75"/>
                <a:gd name="T3" fmla="*/ 3 h 67"/>
                <a:gd name="T4" fmla="*/ 37 w 75"/>
                <a:gd name="T5" fmla="*/ 0 h 67"/>
                <a:gd name="T6" fmla="*/ 45 w 75"/>
                <a:gd name="T7" fmla="*/ 0 h 67"/>
                <a:gd name="T8" fmla="*/ 52 w 75"/>
                <a:gd name="T9" fmla="*/ 0 h 67"/>
                <a:gd name="T10" fmla="*/ 56 w 75"/>
                <a:gd name="T11" fmla="*/ 0 h 67"/>
                <a:gd name="T12" fmla="*/ 60 w 75"/>
                <a:gd name="T13" fmla="*/ 3 h 67"/>
                <a:gd name="T14" fmla="*/ 64 w 75"/>
                <a:gd name="T15" fmla="*/ 11 h 67"/>
                <a:gd name="T16" fmla="*/ 64 w 75"/>
                <a:gd name="T17" fmla="*/ 15 h 67"/>
                <a:gd name="T18" fmla="*/ 64 w 75"/>
                <a:gd name="T19" fmla="*/ 22 h 67"/>
                <a:gd name="T20" fmla="*/ 64 w 75"/>
                <a:gd name="T21" fmla="*/ 52 h 67"/>
                <a:gd name="T22" fmla="*/ 64 w 75"/>
                <a:gd name="T23" fmla="*/ 56 h 67"/>
                <a:gd name="T24" fmla="*/ 64 w 75"/>
                <a:gd name="T25" fmla="*/ 60 h 67"/>
                <a:gd name="T26" fmla="*/ 67 w 75"/>
                <a:gd name="T27" fmla="*/ 64 h 67"/>
                <a:gd name="T28" fmla="*/ 67 w 75"/>
                <a:gd name="T29" fmla="*/ 64 h 67"/>
                <a:gd name="T30" fmla="*/ 71 w 75"/>
                <a:gd name="T31" fmla="*/ 64 h 67"/>
                <a:gd name="T32" fmla="*/ 75 w 75"/>
                <a:gd name="T33" fmla="*/ 67 h 67"/>
                <a:gd name="T34" fmla="*/ 75 w 75"/>
                <a:gd name="T35" fmla="*/ 67 h 67"/>
                <a:gd name="T36" fmla="*/ 41 w 75"/>
                <a:gd name="T37" fmla="*/ 67 h 67"/>
                <a:gd name="T38" fmla="*/ 41 w 75"/>
                <a:gd name="T39" fmla="*/ 67 h 67"/>
                <a:gd name="T40" fmla="*/ 45 w 75"/>
                <a:gd name="T41" fmla="*/ 67 h 67"/>
                <a:gd name="T42" fmla="*/ 45 w 75"/>
                <a:gd name="T43" fmla="*/ 64 h 67"/>
                <a:gd name="T44" fmla="*/ 49 w 75"/>
                <a:gd name="T45" fmla="*/ 64 h 67"/>
                <a:gd name="T46" fmla="*/ 49 w 75"/>
                <a:gd name="T47" fmla="*/ 64 h 67"/>
                <a:gd name="T48" fmla="*/ 52 w 75"/>
                <a:gd name="T49" fmla="*/ 60 h 67"/>
                <a:gd name="T50" fmla="*/ 52 w 75"/>
                <a:gd name="T51" fmla="*/ 56 h 67"/>
                <a:gd name="T52" fmla="*/ 52 w 75"/>
                <a:gd name="T53" fmla="*/ 52 h 67"/>
                <a:gd name="T54" fmla="*/ 52 w 75"/>
                <a:gd name="T55" fmla="*/ 26 h 67"/>
                <a:gd name="T56" fmla="*/ 52 w 75"/>
                <a:gd name="T57" fmla="*/ 18 h 67"/>
                <a:gd name="T58" fmla="*/ 49 w 75"/>
                <a:gd name="T59" fmla="*/ 11 h 67"/>
                <a:gd name="T60" fmla="*/ 45 w 75"/>
                <a:gd name="T61" fmla="*/ 7 h 67"/>
                <a:gd name="T62" fmla="*/ 41 w 75"/>
                <a:gd name="T63" fmla="*/ 7 h 67"/>
                <a:gd name="T64" fmla="*/ 34 w 75"/>
                <a:gd name="T65" fmla="*/ 11 h 67"/>
                <a:gd name="T66" fmla="*/ 22 w 75"/>
                <a:gd name="T67" fmla="*/ 18 h 67"/>
                <a:gd name="T68" fmla="*/ 22 w 75"/>
                <a:gd name="T69" fmla="*/ 52 h 67"/>
                <a:gd name="T70" fmla="*/ 22 w 75"/>
                <a:gd name="T71" fmla="*/ 56 h 67"/>
                <a:gd name="T72" fmla="*/ 22 w 75"/>
                <a:gd name="T73" fmla="*/ 60 h 67"/>
                <a:gd name="T74" fmla="*/ 26 w 75"/>
                <a:gd name="T75" fmla="*/ 64 h 67"/>
                <a:gd name="T76" fmla="*/ 26 w 75"/>
                <a:gd name="T77" fmla="*/ 64 h 67"/>
                <a:gd name="T78" fmla="*/ 30 w 75"/>
                <a:gd name="T79" fmla="*/ 64 h 67"/>
                <a:gd name="T80" fmla="*/ 34 w 75"/>
                <a:gd name="T81" fmla="*/ 67 h 67"/>
                <a:gd name="T82" fmla="*/ 34 w 75"/>
                <a:gd name="T83" fmla="*/ 67 h 67"/>
                <a:gd name="T84" fmla="*/ 0 w 75"/>
                <a:gd name="T85" fmla="*/ 67 h 67"/>
                <a:gd name="T86" fmla="*/ 0 w 75"/>
                <a:gd name="T87" fmla="*/ 67 h 67"/>
                <a:gd name="T88" fmla="*/ 4 w 75"/>
                <a:gd name="T89" fmla="*/ 67 h 67"/>
                <a:gd name="T90" fmla="*/ 7 w 75"/>
                <a:gd name="T91" fmla="*/ 64 h 67"/>
                <a:gd name="T92" fmla="*/ 7 w 75"/>
                <a:gd name="T93" fmla="*/ 64 h 67"/>
                <a:gd name="T94" fmla="*/ 11 w 75"/>
                <a:gd name="T95" fmla="*/ 60 h 67"/>
                <a:gd name="T96" fmla="*/ 11 w 75"/>
                <a:gd name="T97" fmla="*/ 52 h 67"/>
                <a:gd name="T98" fmla="*/ 11 w 75"/>
                <a:gd name="T99" fmla="*/ 26 h 67"/>
                <a:gd name="T100" fmla="*/ 11 w 75"/>
                <a:gd name="T101" fmla="*/ 15 h 67"/>
                <a:gd name="T102" fmla="*/ 11 w 75"/>
                <a:gd name="T103" fmla="*/ 11 h 67"/>
                <a:gd name="T104" fmla="*/ 11 w 75"/>
                <a:gd name="T105" fmla="*/ 7 h 67"/>
                <a:gd name="T106" fmla="*/ 7 w 75"/>
                <a:gd name="T107" fmla="*/ 7 h 67"/>
                <a:gd name="T108" fmla="*/ 7 w 75"/>
                <a:gd name="T109" fmla="*/ 7 h 67"/>
                <a:gd name="T110" fmla="*/ 7 w 75"/>
                <a:gd name="T111" fmla="*/ 7 h 67"/>
                <a:gd name="T112" fmla="*/ 4 w 75"/>
                <a:gd name="T113" fmla="*/ 7 h 67"/>
                <a:gd name="T114" fmla="*/ 4 w 75"/>
                <a:gd name="T115" fmla="*/ 7 h 67"/>
                <a:gd name="T116" fmla="*/ 0 w 75"/>
                <a:gd name="T117" fmla="*/ 7 h 67"/>
                <a:gd name="T118" fmla="*/ 19 w 75"/>
                <a:gd name="T119" fmla="*/ 0 h 67"/>
                <a:gd name="T120" fmla="*/ 22 w 75"/>
                <a:gd name="T121" fmla="*/ 0 h 67"/>
                <a:gd name="T122" fmla="*/ 22 w 75"/>
                <a:gd name="T123" fmla="*/ 15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7"/>
                <a:gd name="T188" fmla="*/ 75 w 75"/>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7">
                  <a:moveTo>
                    <a:pt x="22" y="15"/>
                  </a:moveTo>
                  <a:lnTo>
                    <a:pt x="30" y="3"/>
                  </a:lnTo>
                  <a:lnTo>
                    <a:pt x="37" y="0"/>
                  </a:lnTo>
                  <a:lnTo>
                    <a:pt x="45" y="0"/>
                  </a:lnTo>
                  <a:lnTo>
                    <a:pt x="52" y="0"/>
                  </a:lnTo>
                  <a:lnTo>
                    <a:pt x="56" y="0"/>
                  </a:lnTo>
                  <a:lnTo>
                    <a:pt x="60" y="3"/>
                  </a:lnTo>
                  <a:lnTo>
                    <a:pt x="64" y="11"/>
                  </a:lnTo>
                  <a:lnTo>
                    <a:pt x="64" y="15"/>
                  </a:lnTo>
                  <a:lnTo>
                    <a:pt x="64" y="22"/>
                  </a:lnTo>
                  <a:lnTo>
                    <a:pt x="64" y="52"/>
                  </a:lnTo>
                  <a:lnTo>
                    <a:pt x="64" y="56"/>
                  </a:lnTo>
                  <a:lnTo>
                    <a:pt x="64" y="60"/>
                  </a:lnTo>
                  <a:lnTo>
                    <a:pt x="67" y="64"/>
                  </a:lnTo>
                  <a:lnTo>
                    <a:pt x="71" y="64"/>
                  </a:lnTo>
                  <a:lnTo>
                    <a:pt x="75" y="67"/>
                  </a:lnTo>
                  <a:lnTo>
                    <a:pt x="41" y="67"/>
                  </a:lnTo>
                  <a:lnTo>
                    <a:pt x="45" y="67"/>
                  </a:lnTo>
                  <a:lnTo>
                    <a:pt x="45" y="64"/>
                  </a:lnTo>
                  <a:lnTo>
                    <a:pt x="49" y="64"/>
                  </a:lnTo>
                  <a:lnTo>
                    <a:pt x="52" y="60"/>
                  </a:lnTo>
                  <a:lnTo>
                    <a:pt x="52" y="56"/>
                  </a:lnTo>
                  <a:lnTo>
                    <a:pt x="52" y="52"/>
                  </a:lnTo>
                  <a:lnTo>
                    <a:pt x="52" y="26"/>
                  </a:lnTo>
                  <a:lnTo>
                    <a:pt x="52" y="18"/>
                  </a:lnTo>
                  <a:lnTo>
                    <a:pt x="49" y="11"/>
                  </a:lnTo>
                  <a:lnTo>
                    <a:pt x="45" y="7"/>
                  </a:lnTo>
                  <a:lnTo>
                    <a:pt x="41" y="7"/>
                  </a:lnTo>
                  <a:lnTo>
                    <a:pt x="34" y="11"/>
                  </a:lnTo>
                  <a:lnTo>
                    <a:pt x="22" y="18"/>
                  </a:lnTo>
                  <a:lnTo>
                    <a:pt x="22" y="52"/>
                  </a:lnTo>
                  <a:lnTo>
                    <a:pt x="22" y="56"/>
                  </a:lnTo>
                  <a:lnTo>
                    <a:pt x="22" y="60"/>
                  </a:lnTo>
                  <a:lnTo>
                    <a:pt x="26" y="64"/>
                  </a:lnTo>
                  <a:lnTo>
                    <a:pt x="30" y="64"/>
                  </a:lnTo>
                  <a:lnTo>
                    <a:pt x="34" y="67"/>
                  </a:lnTo>
                  <a:lnTo>
                    <a:pt x="0" y="67"/>
                  </a:lnTo>
                  <a:lnTo>
                    <a:pt x="4" y="67"/>
                  </a:lnTo>
                  <a:lnTo>
                    <a:pt x="7" y="64"/>
                  </a:lnTo>
                  <a:lnTo>
                    <a:pt x="11" y="60"/>
                  </a:lnTo>
                  <a:lnTo>
                    <a:pt x="11" y="52"/>
                  </a:lnTo>
                  <a:lnTo>
                    <a:pt x="11" y="26"/>
                  </a:lnTo>
                  <a:lnTo>
                    <a:pt x="11" y="15"/>
                  </a:lnTo>
                  <a:lnTo>
                    <a:pt x="11" y="11"/>
                  </a:lnTo>
                  <a:lnTo>
                    <a:pt x="11" y="7"/>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46" name="Freeform 84"/>
            <p:cNvSpPr>
              <a:spLocks/>
            </p:cNvSpPr>
            <p:nvPr/>
          </p:nvSpPr>
          <p:spPr bwMode="auto">
            <a:xfrm>
              <a:off x="4371" y="2415"/>
              <a:ext cx="41" cy="90"/>
            </a:xfrm>
            <a:custGeom>
              <a:avLst/>
              <a:gdLst>
                <a:gd name="T0" fmla="*/ 22 w 41"/>
                <a:gd name="T1" fmla="*/ 0 h 90"/>
                <a:gd name="T2" fmla="*/ 22 w 41"/>
                <a:gd name="T3" fmla="*/ 23 h 90"/>
                <a:gd name="T4" fmla="*/ 37 w 41"/>
                <a:gd name="T5" fmla="*/ 23 h 90"/>
                <a:gd name="T6" fmla="*/ 37 w 41"/>
                <a:gd name="T7" fmla="*/ 26 h 90"/>
                <a:gd name="T8" fmla="*/ 22 w 41"/>
                <a:gd name="T9" fmla="*/ 26 h 90"/>
                <a:gd name="T10" fmla="*/ 22 w 41"/>
                <a:gd name="T11" fmla="*/ 72 h 90"/>
                <a:gd name="T12" fmla="*/ 22 w 41"/>
                <a:gd name="T13" fmla="*/ 75 h 90"/>
                <a:gd name="T14" fmla="*/ 26 w 41"/>
                <a:gd name="T15" fmla="*/ 79 h 90"/>
                <a:gd name="T16" fmla="*/ 26 w 41"/>
                <a:gd name="T17" fmla="*/ 83 h 90"/>
                <a:gd name="T18" fmla="*/ 30 w 41"/>
                <a:gd name="T19" fmla="*/ 83 h 90"/>
                <a:gd name="T20" fmla="*/ 34 w 41"/>
                <a:gd name="T21" fmla="*/ 83 h 90"/>
                <a:gd name="T22" fmla="*/ 34 w 41"/>
                <a:gd name="T23" fmla="*/ 83 h 90"/>
                <a:gd name="T24" fmla="*/ 37 w 41"/>
                <a:gd name="T25" fmla="*/ 79 h 90"/>
                <a:gd name="T26" fmla="*/ 37 w 41"/>
                <a:gd name="T27" fmla="*/ 79 h 90"/>
                <a:gd name="T28" fmla="*/ 41 w 41"/>
                <a:gd name="T29" fmla="*/ 79 h 90"/>
                <a:gd name="T30" fmla="*/ 37 w 41"/>
                <a:gd name="T31" fmla="*/ 83 h 90"/>
                <a:gd name="T32" fmla="*/ 34 w 41"/>
                <a:gd name="T33" fmla="*/ 87 h 90"/>
                <a:gd name="T34" fmla="*/ 30 w 41"/>
                <a:gd name="T35" fmla="*/ 90 h 90"/>
                <a:gd name="T36" fmla="*/ 26 w 41"/>
                <a:gd name="T37" fmla="*/ 90 h 90"/>
                <a:gd name="T38" fmla="*/ 22 w 41"/>
                <a:gd name="T39" fmla="*/ 90 h 90"/>
                <a:gd name="T40" fmla="*/ 19 w 41"/>
                <a:gd name="T41" fmla="*/ 90 h 90"/>
                <a:gd name="T42" fmla="*/ 15 w 41"/>
                <a:gd name="T43" fmla="*/ 87 h 90"/>
                <a:gd name="T44" fmla="*/ 11 w 41"/>
                <a:gd name="T45" fmla="*/ 83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3 h 90"/>
                <a:gd name="T58" fmla="*/ 7 w 41"/>
                <a:gd name="T59" fmla="*/ 19 h 90"/>
                <a:gd name="T60" fmla="*/ 11 w 41"/>
                <a:gd name="T61" fmla="*/ 15 h 90"/>
                <a:gd name="T62" fmla="*/ 15 w 41"/>
                <a:gd name="T63" fmla="*/ 11 h 90"/>
                <a:gd name="T64" fmla="*/ 19 w 41"/>
                <a:gd name="T65" fmla="*/ 8 h 90"/>
                <a:gd name="T66" fmla="*/ 22 w 41"/>
                <a:gd name="T67" fmla="*/ 0 h 90"/>
                <a:gd name="T68" fmla="*/ 22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2" y="0"/>
                  </a:moveTo>
                  <a:lnTo>
                    <a:pt x="22" y="23"/>
                  </a:lnTo>
                  <a:lnTo>
                    <a:pt x="37" y="23"/>
                  </a:lnTo>
                  <a:lnTo>
                    <a:pt x="37" y="26"/>
                  </a:lnTo>
                  <a:lnTo>
                    <a:pt x="22" y="26"/>
                  </a:lnTo>
                  <a:lnTo>
                    <a:pt x="22" y="72"/>
                  </a:lnTo>
                  <a:lnTo>
                    <a:pt x="22" y="75"/>
                  </a:lnTo>
                  <a:lnTo>
                    <a:pt x="26" y="79"/>
                  </a:lnTo>
                  <a:lnTo>
                    <a:pt x="26" y="83"/>
                  </a:lnTo>
                  <a:lnTo>
                    <a:pt x="30" y="83"/>
                  </a:lnTo>
                  <a:lnTo>
                    <a:pt x="34" y="83"/>
                  </a:lnTo>
                  <a:lnTo>
                    <a:pt x="37" y="79"/>
                  </a:lnTo>
                  <a:lnTo>
                    <a:pt x="41" y="79"/>
                  </a:lnTo>
                  <a:lnTo>
                    <a:pt x="37" y="83"/>
                  </a:lnTo>
                  <a:lnTo>
                    <a:pt x="34" y="87"/>
                  </a:lnTo>
                  <a:lnTo>
                    <a:pt x="30" y="90"/>
                  </a:lnTo>
                  <a:lnTo>
                    <a:pt x="26" y="90"/>
                  </a:lnTo>
                  <a:lnTo>
                    <a:pt x="22" y="90"/>
                  </a:lnTo>
                  <a:lnTo>
                    <a:pt x="19" y="90"/>
                  </a:lnTo>
                  <a:lnTo>
                    <a:pt x="15" y="87"/>
                  </a:lnTo>
                  <a:lnTo>
                    <a:pt x="11" y="83"/>
                  </a:lnTo>
                  <a:lnTo>
                    <a:pt x="11" y="79"/>
                  </a:lnTo>
                  <a:lnTo>
                    <a:pt x="11" y="75"/>
                  </a:lnTo>
                  <a:lnTo>
                    <a:pt x="11" y="26"/>
                  </a:lnTo>
                  <a:lnTo>
                    <a:pt x="0" y="26"/>
                  </a:lnTo>
                  <a:lnTo>
                    <a:pt x="4" y="23"/>
                  </a:lnTo>
                  <a:lnTo>
                    <a:pt x="7" y="19"/>
                  </a:lnTo>
                  <a:lnTo>
                    <a:pt x="11" y="15"/>
                  </a:lnTo>
                  <a:lnTo>
                    <a:pt x="15" y="11"/>
                  </a:lnTo>
                  <a:lnTo>
                    <a:pt x="19" y="8"/>
                  </a:lnTo>
                  <a:lnTo>
                    <a:pt x="22" y="0"/>
                  </a:lnTo>
                  <a:close/>
                </a:path>
              </a:pathLst>
            </a:custGeom>
            <a:solidFill>
              <a:srgbClr val="000000"/>
            </a:solidFill>
            <a:ln w="0">
              <a:solidFill>
                <a:srgbClr val="000000"/>
              </a:solidFill>
              <a:round/>
              <a:headEnd/>
              <a:tailEnd/>
            </a:ln>
          </p:spPr>
          <p:txBody>
            <a:bodyPr/>
            <a:lstStyle/>
            <a:p>
              <a:endParaRPr lang="en-US"/>
            </a:p>
          </p:txBody>
        </p:sp>
        <p:sp>
          <p:nvSpPr>
            <p:cNvPr id="247" name="Freeform 85"/>
            <p:cNvSpPr>
              <a:spLocks noEditPoints="1"/>
            </p:cNvSpPr>
            <p:nvPr/>
          </p:nvSpPr>
          <p:spPr bwMode="auto">
            <a:xfrm>
              <a:off x="4416" y="2438"/>
              <a:ext cx="67" cy="67"/>
            </a:xfrm>
            <a:custGeom>
              <a:avLst/>
              <a:gdLst>
                <a:gd name="T0" fmla="*/ 34 w 67"/>
                <a:gd name="T1" fmla="*/ 0 h 67"/>
                <a:gd name="T2" fmla="*/ 45 w 67"/>
                <a:gd name="T3" fmla="*/ 0 h 67"/>
                <a:gd name="T4" fmla="*/ 52 w 67"/>
                <a:gd name="T5" fmla="*/ 3 h 67"/>
                <a:gd name="T6" fmla="*/ 60 w 67"/>
                <a:gd name="T7" fmla="*/ 11 h 67"/>
                <a:gd name="T8" fmla="*/ 64 w 67"/>
                <a:gd name="T9" fmla="*/ 18 h 67"/>
                <a:gd name="T10" fmla="*/ 67 w 67"/>
                <a:gd name="T11" fmla="*/ 34 h 67"/>
                <a:gd name="T12" fmla="*/ 64 w 67"/>
                <a:gd name="T13" fmla="*/ 41 h 67"/>
                <a:gd name="T14" fmla="*/ 60 w 67"/>
                <a:gd name="T15" fmla="*/ 49 h 67"/>
                <a:gd name="T16" fmla="*/ 56 w 67"/>
                <a:gd name="T17" fmla="*/ 60 h 67"/>
                <a:gd name="T18" fmla="*/ 49 w 67"/>
                <a:gd name="T19" fmla="*/ 64 h 67"/>
                <a:gd name="T20" fmla="*/ 41 w 67"/>
                <a:gd name="T21" fmla="*/ 67 h 67"/>
                <a:gd name="T22" fmla="*/ 34 w 67"/>
                <a:gd name="T23" fmla="*/ 67 h 67"/>
                <a:gd name="T24" fmla="*/ 22 w 67"/>
                <a:gd name="T25" fmla="*/ 67 h 67"/>
                <a:gd name="T26" fmla="*/ 15 w 67"/>
                <a:gd name="T27" fmla="*/ 64 h 67"/>
                <a:gd name="T28" fmla="*/ 7 w 67"/>
                <a:gd name="T29" fmla="*/ 56 h 67"/>
                <a:gd name="T30" fmla="*/ 4 w 67"/>
                <a:gd name="T31" fmla="*/ 45 h 67"/>
                <a:gd name="T32" fmla="*/ 0 w 67"/>
                <a:gd name="T33" fmla="*/ 34 h 67"/>
                <a:gd name="T34" fmla="*/ 4 w 67"/>
                <a:gd name="T35" fmla="*/ 26 h 67"/>
                <a:gd name="T36" fmla="*/ 7 w 67"/>
                <a:gd name="T37" fmla="*/ 15 h 67"/>
                <a:gd name="T38" fmla="*/ 11 w 67"/>
                <a:gd name="T39" fmla="*/ 7 h 67"/>
                <a:gd name="T40" fmla="*/ 19 w 67"/>
                <a:gd name="T41" fmla="*/ 3 h 67"/>
                <a:gd name="T42" fmla="*/ 26 w 67"/>
                <a:gd name="T43" fmla="*/ 0 h 67"/>
                <a:gd name="T44" fmla="*/ 34 w 67"/>
                <a:gd name="T45" fmla="*/ 0 h 67"/>
                <a:gd name="T46" fmla="*/ 30 w 67"/>
                <a:gd name="T47" fmla="*/ 3 h 67"/>
                <a:gd name="T48" fmla="*/ 26 w 67"/>
                <a:gd name="T49" fmla="*/ 3 h 67"/>
                <a:gd name="T50" fmla="*/ 22 w 67"/>
                <a:gd name="T51" fmla="*/ 3 h 67"/>
                <a:gd name="T52" fmla="*/ 19 w 67"/>
                <a:gd name="T53" fmla="*/ 7 h 67"/>
                <a:gd name="T54" fmla="*/ 15 w 67"/>
                <a:gd name="T55" fmla="*/ 15 h 67"/>
                <a:gd name="T56" fmla="*/ 15 w 67"/>
                <a:gd name="T57" fmla="*/ 18 h 67"/>
                <a:gd name="T58" fmla="*/ 15 w 67"/>
                <a:gd name="T59" fmla="*/ 30 h 67"/>
                <a:gd name="T60" fmla="*/ 15 w 67"/>
                <a:gd name="T61" fmla="*/ 41 h 67"/>
                <a:gd name="T62" fmla="*/ 19 w 67"/>
                <a:gd name="T63" fmla="*/ 52 h 67"/>
                <a:gd name="T64" fmla="*/ 26 w 67"/>
                <a:gd name="T65" fmla="*/ 60 h 67"/>
                <a:gd name="T66" fmla="*/ 37 w 67"/>
                <a:gd name="T67" fmla="*/ 64 h 67"/>
                <a:gd name="T68" fmla="*/ 45 w 67"/>
                <a:gd name="T69" fmla="*/ 64 h 67"/>
                <a:gd name="T70" fmla="*/ 49 w 67"/>
                <a:gd name="T71" fmla="*/ 60 h 67"/>
                <a:gd name="T72" fmla="*/ 52 w 67"/>
                <a:gd name="T73" fmla="*/ 49 h 67"/>
                <a:gd name="T74" fmla="*/ 52 w 67"/>
                <a:gd name="T75" fmla="*/ 37 h 67"/>
                <a:gd name="T76" fmla="*/ 52 w 67"/>
                <a:gd name="T77" fmla="*/ 26 h 67"/>
                <a:gd name="T78" fmla="*/ 49 w 67"/>
                <a:gd name="T79" fmla="*/ 18 h 67"/>
                <a:gd name="T80" fmla="*/ 45 w 67"/>
                <a:gd name="T81" fmla="*/ 11 h 67"/>
                <a:gd name="T82" fmla="*/ 37 w 67"/>
                <a:gd name="T83" fmla="*/ 3 h 67"/>
                <a:gd name="T84" fmla="*/ 30 w 67"/>
                <a:gd name="T85" fmla="*/ 3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67"/>
                <a:gd name="T131" fmla="*/ 67 w 67"/>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67">
                  <a:moveTo>
                    <a:pt x="34" y="0"/>
                  </a:moveTo>
                  <a:lnTo>
                    <a:pt x="45" y="0"/>
                  </a:lnTo>
                  <a:lnTo>
                    <a:pt x="52" y="3"/>
                  </a:lnTo>
                  <a:lnTo>
                    <a:pt x="60" y="11"/>
                  </a:lnTo>
                  <a:lnTo>
                    <a:pt x="64" y="18"/>
                  </a:lnTo>
                  <a:lnTo>
                    <a:pt x="67" y="34"/>
                  </a:lnTo>
                  <a:lnTo>
                    <a:pt x="64" y="41"/>
                  </a:lnTo>
                  <a:lnTo>
                    <a:pt x="60" y="49"/>
                  </a:lnTo>
                  <a:lnTo>
                    <a:pt x="56" y="60"/>
                  </a:lnTo>
                  <a:lnTo>
                    <a:pt x="49" y="64"/>
                  </a:lnTo>
                  <a:lnTo>
                    <a:pt x="41" y="67"/>
                  </a:lnTo>
                  <a:lnTo>
                    <a:pt x="34" y="67"/>
                  </a:lnTo>
                  <a:lnTo>
                    <a:pt x="22" y="67"/>
                  </a:lnTo>
                  <a:lnTo>
                    <a:pt x="15" y="64"/>
                  </a:lnTo>
                  <a:lnTo>
                    <a:pt x="7" y="56"/>
                  </a:lnTo>
                  <a:lnTo>
                    <a:pt x="4" y="45"/>
                  </a:lnTo>
                  <a:lnTo>
                    <a:pt x="0" y="34"/>
                  </a:lnTo>
                  <a:lnTo>
                    <a:pt x="4" y="26"/>
                  </a:lnTo>
                  <a:lnTo>
                    <a:pt x="7" y="15"/>
                  </a:lnTo>
                  <a:lnTo>
                    <a:pt x="11" y="7"/>
                  </a:lnTo>
                  <a:lnTo>
                    <a:pt x="19" y="3"/>
                  </a:lnTo>
                  <a:lnTo>
                    <a:pt x="26" y="0"/>
                  </a:lnTo>
                  <a:lnTo>
                    <a:pt x="34" y="0"/>
                  </a:lnTo>
                  <a:close/>
                  <a:moveTo>
                    <a:pt x="30" y="3"/>
                  </a:moveTo>
                  <a:lnTo>
                    <a:pt x="26" y="3"/>
                  </a:lnTo>
                  <a:lnTo>
                    <a:pt x="22" y="3"/>
                  </a:lnTo>
                  <a:lnTo>
                    <a:pt x="19" y="7"/>
                  </a:lnTo>
                  <a:lnTo>
                    <a:pt x="15" y="15"/>
                  </a:lnTo>
                  <a:lnTo>
                    <a:pt x="15" y="18"/>
                  </a:lnTo>
                  <a:lnTo>
                    <a:pt x="15" y="30"/>
                  </a:lnTo>
                  <a:lnTo>
                    <a:pt x="15" y="41"/>
                  </a:lnTo>
                  <a:lnTo>
                    <a:pt x="19" y="52"/>
                  </a:lnTo>
                  <a:lnTo>
                    <a:pt x="26" y="60"/>
                  </a:lnTo>
                  <a:lnTo>
                    <a:pt x="37" y="64"/>
                  </a:lnTo>
                  <a:lnTo>
                    <a:pt x="45" y="64"/>
                  </a:lnTo>
                  <a:lnTo>
                    <a:pt x="49" y="60"/>
                  </a:lnTo>
                  <a:lnTo>
                    <a:pt x="52" y="49"/>
                  </a:lnTo>
                  <a:lnTo>
                    <a:pt x="52" y="37"/>
                  </a:lnTo>
                  <a:lnTo>
                    <a:pt x="52" y="26"/>
                  </a:lnTo>
                  <a:lnTo>
                    <a:pt x="49" y="18"/>
                  </a:lnTo>
                  <a:lnTo>
                    <a:pt x="45" y="11"/>
                  </a:lnTo>
                  <a:lnTo>
                    <a:pt x="37" y="3"/>
                  </a:lnTo>
                  <a:lnTo>
                    <a:pt x="30" y="3"/>
                  </a:lnTo>
                  <a:close/>
                </a:path>
              </a:pathLst>
            </a:custGeom>
            <a:solidFill>
              <a:srgbClr val="000000"/>
            </a:solidFill>
            <a:ln w="0">
              <a:solidFill>
                <a:srgbClr val="000000"/>
              </a:solidFill>
              <a:round/>
              <a:headEnd/>
              <a:tailEnd/>
            </a:ln>
          </p:spPr>
          <p:txBody>
            <a:bodyPr/>
            <a:lstStyle/>
            <a:p>
              <a:endParaRPr lang="en-US"/>
            </a:p>
          </p:txBody>
        </p:sp>
        <p:sp>
          <p:nvSpPr>
            <p:cNvPr id="248" name="Freeform 86"/>
            <p:cNvSpPr>
              <a:spLocks/>
            </p:cNvSpPr>
            <p:nvPr/>
          </p:nvSpPr>
          <p:spPr bwMode="auto">
            <a:xfrm>
              <a:off x="4491"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7 w 41"/>
                <a:gd name="T19" fmla="*/ 98 h 135"/>
                <a:gd name="T20" fmla="*/ 30 w 41"/>
                <a:gd name="T21" fmla="*/ 109 h 135"/>
                <a:gd name="T22" fmla="*/ 22 w 41"/>
                <a:gd name="T23" fmla="*/ 120 h 135"/>
                <a:gd name="T24" fmla="*/ 11 w 41"/>
                <a:gd name="T25" fmla="*/ 132 h 135"/>
                <a:gd name="T26" fmla="*/ 0 w 41"/>
                <a:gd name="T27" fmla="*/ 135 h 135"/>
                <a:gd name="T28" fmla="*/ 0 w 41"/>
                <a:gd name="T29" fmla="*/ 132 h 135"/>
                <a:gd name="T30" fmla="*/ 7 w 41"/>
                <a:gd name="T31" fmla="*/ 128 h 135"/>
                <a:gd name="T32" fmla="*/ 15 w 41"/>
                <a:gd name="T33" fmla="*/ 120 h 135"/>
                <a:gd name="T34" fmla="*/ 19 w 41"/>
                <a:gd name="T35" fmla="*/ 109 h 135"/>
                <a:gd name="T36" fmla="*/ 22 w 41"/>
                <a:gd name="T37" fmla="*/ 98 h 135"/>
                <a:gd name="T38" fmla="*/ 26 w 41"/>
                <a:gd name="T39" fmla="*/ 87 h 135"/>
                <a:gd name="T40" fmla="*/ 26 w 41"/>
                <a:gd name="T41" fmla="*/ 72 h 135"/>
                <a:gd name="T42" fmla="*/ 26 w 41"/>
                <a:gd name="T43" fmla="*/ 56 h 135"/>
                <a:gd name="T44" fmla="*/ 26 w 41"/>
                <a:gd name="T45" fmla="*/ 41 h 135"/>
                <a:gd name="T46" fmla="*/ 22 w 41"/>
                <a:gd name="T47" fmla="*/ 34 h 135"/>
                <a:gd name="T48" fmla="*/ 19 w 41"/>
                <a:gd name="T49" fmla="*/ 26 h 135"/>
                <a:gd name="T50" fmla="*/ 15 w 41"/>
                <a:gd name="T51" fmla="*/ 23 h 135"/>
                <a:gd name="T52" fmla="*/ 11 w 41"/>
                <a:gd name="T53" fmla="*/ 15 h 135"/>
                <a:gd name="T54" fmla="*/ 7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7" y="98"/>
                  </a:lnTo>
                  <a:lnTo>
                    <a:pt x="30" y="109"/>
                  </a:lnTo>
                  <a:lnTo>
                    <a:pt x="22" y="120"/>
                  </a:lnTo>
                  <a:lnTo>
                    <a:pt x="11" y="132"/>
                  </a:lnTo>
                  <a:lnTo>
                    <a:pt x="0" y="135"/>
                  </a:lnTo>
                  <a:lnTo>
                    <a:pt x="0" y="132"/>
                  </a:lnTo>
                  <a:lnTo>
                    <a:pt x="7" y="128"/>
                  </a:lnTo>
                  <a:lnTo>
                    <a:pt x="15" y="120"/>
                  </a:lnTo>
                  <a:lnTo>
                    <a:pt x="19" y="109"/>
                  </a:lnTo>
                  <a:lnTo>
                    <a:pt x="22" y="98"/>
                  </a:lnTo>
                  <a:lnTo>
                    <a:pt x="26" y="87"/>
                  </a:lnTo>
                  <a:lnTo>
                    <a:pt x="26" y="72"/>
                  </a:lnTo>
                  <a:lnTo>
                    <a:pt x="26" y="56"/>
                  </a:lnTo>
                  <a:lnTo>
                    <a:pt x="26" y="41"/>
                  </a:lnTo>
                  <a:lnTo>
                    <a:pt x="22" y="34"/>
                  </a:lnTo>
                  <a:lnTo>
                    <a:pt x="19" y="26"/>
                  </a:lnTo>
                  <a:lnTo>
                    <a:pt x="15" y="23"/>
                  </a:lnTo>
                  <a:lnTo>
                    <a:pt x="11" y="15"/>
                  </a:lnTo>
                  <a:lnTo>
                    <a:pt x="7" y="11"/>
                  </a:lnTo>
                  <a:lnTo>
                    <a:pt x="0" y="4"/>
                  </a:lnTo>
                  <a:close/>
                </a:path>
              </a:pathLst>
            </a:custGeom>
            <a:solidFill>
              <a:srgbClr val="000000"/>
            </a:solidFill>
            <a:ln w="0">
              <a:solidFill>
                <a:srgbClr val="000000"/>
              </a:solidFill>
              <a:round/>
              <a:headEnd/>
              <a:tailEnd/>
            </a:ln>
          </p:spPr>
          <p:txBody>
            <a:bodyPr/>
            <a:lstStyle/>
            <a:p>
              <a:endParaRPr lang="en-US"/>
            </a:p>
          </p:txBody>
        </p:sp>
        <p:sp>
          <p:nvSpPr>
            <p:cNvPr id="249" name="Freeform 87"/>
            <p:cNvSpPr>
              <a:spLocks/>
            </p:cNvSpPr>
            <p:nvPr/>
          </p:nvSpPr>
          <p:spPr bwMode="auto">
            <a:xfrm>
              <a:off x="2518" y="2764"/>
              <a:ext cx="108" cy="101"/>
            </a:xfrm>
            <a:custGeom>
              <a:avLst/>
              <a:gdLst>
                <a:gd name="T0" fmla="*/ 0 w 108"/>
                <a:gd name="T1" fmla="*/ 0 h 101"/>
                <a:gd name="T2" fmla="*/ 26 w 108"/>
                <a:gd name="T3" fmla="*/ 0 h 101"/>
                <a:gd name="T4" fmla="*/ 90 w 108"/>
                <a:gd name="T5" fmla="*/ 75 h 101"/>
                <a:gd name="T6" fmla="*/ 90 w 108"/>
                <a:gd name="T7" fmla="*/ 15 h 101"/>
                <a:gd name="T8" fmla="*/ 90 w 108"/>
                <a:gd name="T9" fmla="*/ 8 h 101"/>
                <a:gd name="T10" fmla="*/ 86 w 108"/>
                <a:gd name="T11" fmla="*/ 4 h 101"/>
                <a:gd name="T12" fmla="*/ 86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4 h 101"/>
                <a:gd name="T28" fmla="*/ 97 w 108"/>
                <a:gd name="T29" fmla="*/ 4 h 101"/>
                <a:gd name="T30" fmla="*/ 97 w 108"/>
                <a:gd name="T31" fmla="*/ 8 h 101"/>
                <a:gd name="T32" fmla="*/ 97 w 108"/>
                <a:gd name="T33" fmla="*/ 15 h 101"/>
                <a:gd name="T34" fmla="*/ 97 w 108"/>
                <a:gd name="T35" fmla="*/ 101 h 101"/>
                <a:gd name="T36" fmla="*/ 93 w 108"/>
                <a:gd name="T37" fmla="*/ 101 h 101"/>
                <a:gd name="T38" fmla="*/ 26 w 108"/>
                <a:gd name="T39" fmla="*/ 23 h 101"/>
                <a:gd name="T40" fmla="*/ 26 w 108"/>
                <a:gd name="T41" fmla="*/ 83 h 101"/>
                <a:gd name="T42" fmla="*/ 26 w 108"/>
                <a:gd name="T43" fmla="*/ 90 h 101"/>
                <a:gd name="T44" fmla="*/ 30 w 108"/>
                <a:gd name="T45" fmla="*/ 94 h 101"/>
                <a:gd name="T46" fmla="*/ 33 w 108"/>
                <a:gd name="T47" fmla="*/ 98 h 101"/>
                <a:gd name="T48" fmla="*/ 37 w 108"/>
                <a:gd name="T49" fmla="*/ 98 h 101"/>
                <a:gd name="T50" fmla="*/ 41 w 108"/>
                <a:gd name="T51" fmla="*/ 98 h 101"/>
                <a:gd name="T52" fmla="*/ 41 w 108"/>
                <a:gd name="T53" fmla="*/ 98 h 101"/>
                <a:gd name="T54" fmla="*/ 7 w 108"/>
                <a:gd name="T55" fmla="*/ 98 h 101"/>
                <a:gd name="T56" fmla="*/ 7 w 108"/>
                <a:gd name="T57" fmla="*/ 98 h 101"/>
                <a:gd name="T58" fmla="*/ 11 w 108"/>
                <a:gd name="T59" fmla="*/ 98 h 101"/>
                <a:gd name="T60" fmla="*/ 15 w 108"/>
                <a:gd name="T61" fmla="*/ 98 h 101"/>
                <a:gd name="T62" fmla="*/ 18 w 108"/>
                <a:gd name="T63" fmla="*/ 94 h 101"/>
                <a:gd name="T64" fmla="*/ 22 w 108"/>
                <a:gd name="T65" fmla="*/ 90 h 101"/>
                <a:gd name="T66" fmla="*/ 22 w 108"/>
                <a:gd name="T67" fmla="*/ 83 h 101"/>
                <a:gd name="T68" fmla="*/ 22 w 108"/>
                <a:gd name="T69" fmla="*/ 15 h 101"/>
                <a:gd name="T70" fmla="*/ 18 w 108"/>
                <a:gd name="T71" fmla="*/ 8 h 101"/>
                <a:gd name="T72" fmla="*/ 15 w 108"/>
                <a:gd name="T73" fmla="*/ 8 h 101"/>
                <a:gd name="T74" fmla="*/ 11 w 108"/>
                <a:gd name="T75" fmla="*/ 4 h 101"/>
                <a:gd name="T76" fmla="*/ 7 w 108"/>
                <a:gd name="T77" fmla="*/ 4 h 101"/>
                <a:gd name="T78" fmla="*/ 3 w 108"/>
                <a:gd name="T79" fmla="*/ 4 h 101"/>
                <a:gd name="T80" fmla="*/ 0 w 108"/>
                <a:gd name="T81" fmla="*/ 4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90" y="75"/>
                  </a:lnTo>
                  <a:lnTo>
                    <a:pt x="90" y="15"/>
                  </a:lnTo>
                  <a:lnTo>
                    <a:pt x="90" y="8"/>
                  </a:lnTo>
                  <a:lnTo>
                    <a:pt x="86" y="4"/>
                  </a:lnTo>
                  <a:lnTo>
                    <a:pt x="86" y="0"/>
                  </a:lnTo>
                  <a:lnTo>
                    <a:pt x="78" y="0"/>
                  </a:lnTo>
                  <a:lnTo>
                    <a:pt x="75" y="0"/>
                  </a:lnTo>
                  <a:lnTo>
                    <a:pt x="108" y="0"/>
                  </a:lnTo>
                  <a:lnTo>
                    <a:pt x="105" y="0"/>
                  </a:lnTo>
                  <a:lnTo>
                    <a:pt x="101" y="4"/>
                  </a:lnTo>
                  <a:lnTo>
                    <a:pt x="97" y="4"/>
                  </a:lnTo>
                  <a:lnTo>
                    <a:pt x="97" y="8"/>
                  </a:lnTo>
                  <a:lnTo>
                    <a:pt x="97" y="15"/>
                  </a:lnTo>
                  <a:lnTo>
                    <a:pt x="97" y="101"/>
                  </a:lnTo>
                  <a:lnTo>
                    <a:pt x="93" y="101"/>
                  </a:lnTo>
                  <a:lnTo>
                    <a:pt x="26" y="23"/>
                  </a:lnTo>
                  <a:lnTo>
                    <a:pt x="26" y="83"/>
                  </a:lnTo>
                  <a:lnTo>
                    <a:pt x="26" y="90"/>
                  </a:lnTo>
                  <a:lnTo>
                    <a:pt x="30" y="94"/>
                  </a:lnTo>
                  <a:lnTo>
                    <a:pt x="33" y="98"/>
                  </a:lnTo>
                  <a:lnTo>
                    <a:pt x="37" y="98"/>
                  </a:lnTo>
                  <a:lnTo>
                    <a:pt x="41" y="98"/>
                  </a:lnTo>
                  <a:lnTo>
                    <a:pt x="7" y="98"/>
                  </a:lnTo>
                  <a:lnTo>
                    <a:pt x="11" y="98"/>
                  </a:lnTo>
                  <a:lnTo>
                    <a:pt x="15" y="98"/>
                  </a:lnTo>
                  <a:lnTo>
                    <a:pt x="18" y="94"/>
                  </a:lnTo>
                  <a:lnTo>
                    <a:pt x="22" y="90"/>
                  </a:lnTo>
                  <a:lnTo>
                    <a:pt x="22" y="83"/>
                  </a:lnTo>
                  <a:lnTo>
                    <a:pt x="22" y="15"/>
                  </a:lnTo>
                  <a:lnTo>
                    <a:pt x="18" y="8"/>
                  </a:lnTo>
                  <a:lnTo>
                    <a:pt x="15" y="8"/>
                  </a:lnTo>
                  <a:lnTo>
                    <a:pt x="11" y="4"/>
                  </a:lnTo>
                  <a:lnTo>
                    <a:pt x="7" y="4"/>
                  </a:lnTo>
                  <a:lnTo>
                    <a:pt x="3"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50" name="Freeform 88"/>
            <p:cNvSpPr>
              <a:spLocks/>
            </p:cNvSpPr>
            <p:nvPr/>
          </p:nvSpPr>
          <p:spPr bwMode="auto">
            <a:xfrm>
              <a:off x="2626" y="2764"/>
              <a:ext cx="109" cy="101"/>
            </a:xfrm>
            <a:custGeom>
              <a:avLst/>
              <a:gdLst>
                <a:gd name="T0" fmla="*/ 0 w 109"/>
                <a:gd name="T1" fmla="*/ 0 h 101"/>
                <a:gd name="T2" fmla="*/ 27 w 109"/>
                <a:gd name="T3" fmla="*/ 0 h 101"/>
                <a:gd name="T4" fmla="*/ 90 w 109"/>
                <a:gd name="T5" fmla="*/ 75 h 101"/>
                <a:gd name="T6" fmla="*/ 90 w 109"/>
                <a:gd name="T7" fmla="*/ 15 h 101"/>
                <a:gd name="T8" fmla="*/ 90 w 109"/>
                <a:gd name="T9" fmla="*/ 8 h 101"/>
                <a:gd name="T10" fmla="*/ 87 w 109"/>
                <a:gd name="T11" fmla="*/ 4 h 101"/>
                <a:gd name="T12" fmla="*/ 83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2 w 109"/>
                <a:gd name="T27" fmla="*/ 4 h 101"/>
                <a:gd name="T28" fmla="*/ 98 w 109"/>
                <a:gd name="T29" fmla="*/ 4 h 101"/>
                <a:gd name="T30" fmla="*/ 98 w 109"/>
                <a:gd name="T31" fmla="*/ 8 h 101"/>
                <a:gd name="T32" fmla="*/ 94 w 109"/>
                <a:gd name="T33" fmla="*/ 15 h 101"/>
                <a:gd name="T34" fmla="*/ 94 w 109"/>
                <a:gd name="T35" fmla="*/ 101 h 101"/>
                <a:gd name="T36" fmla="*/ 94 w 109"/>
                <a:gd name="T37" fmla="*/ 101 h 101"/>
                <a:gd name="T38" fmla="*/ 27 w 109"/>
                <a:gd name="T39" fmla="*/ 23 h 101"/>
                <a:gd name="T40" fmla="*/ 27 w 109"/>
                <a:gd name="T41" fmla="*/ 83 h 101"/>
                <a:gd name="T42" fmla="*/ 27 w 109"/>
                <a:gd name="T43" fmla="*/ 90 h 101"/>
                <a:gd name="T44" fmla="*/ 30 w 109"/>
                <a:gd name="T45" fmla="*/ 94 h 101"/>
                <a:gd name="T46" fmla="*/ 34 w 109"/>
                <a:gd name="T47" fmla="*/ 98 h 101"/>
                <a:gd name="T48" fmla="*/ 38 w 109"/>
                <a:gd name="T49" fmla="*/ 98 h 101"/>
                <a:gd name="T50" fmla="*/ 42 w 109"/>
                <a:gd name="T51" fmla="*/ 98 h 101"/>
                <a:gd name="T52" fmla="*/ 42 w 109"/>
                <a:gd name="T53" fmla="*/ 98 h 101"/>
                <a:gd name="T54" fmla="*/ 8 w 109"/>
                <a:gd name="T55" fmla="*/ 98 h 101"/>
                <a:gd name="T56" fmla="*/ 8 w 109"/>
                <a:gd name="T57" fmla="*/ 98 h 101"/>
                <a:gd name="T58" fmla="*/ 12 w 109"/>
                <a:gd name="T59" fmla="*/ 98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8 h 101"/>
                <a:gd name="T72" fmla="*/ 15 w 109"/>
                <a:gd name="T73" fmla="*/ 8 h 101"/>
                <a:gd name="T74" fmla="*/ 12 w 109"/>
                <a:gd name="T75" fmla="*/ 4 h 101"/>
                <a:gd name="T76" fmla="*/ 8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7" y="0"/>
                  </a:lnTo>
                  <a:lnTo>
                    <a:pt x="90" y="75"/>
                  </a:lnTo>
                  <a:lnTo>
                    <a:pt x="90" y="15"/>
                  </a:lnTo>
                  <a:lnTo>
                    <a:pt x="90" y="8"/>
                  </a:lnTo>
                  <a:lnTo>
                    <a:pt x="87" y="4"/>
                  </a:lnTo>
                  <a:lnTo>
                    <a:pt x="83" y="0"/>
                  </a:lnTo>
                  <a:lnTo>
                    <a:pt x="79" y="0"/>
                  </a:lnTo>
                  <a:lnTo>
                    <a:pt x="75" y="0"/>
                  </a:lnTo>
                  <a:lnTo>
                    <a:pt x="109" y="0"/>
                  </a:lnTo>
                  <a:lnTo>
                    <a:pt x="105" y="0"/>
                  </a:lnTo>
                  <a:lnTo>
                    <a:pt x="102" y="4"/>
                  </a:lnTo>
                  <a:lnTo>
                    <a:pt x="98" y="4"/>
                  </a:lnTo>
                  <a:lnTo>
                    <a:pt x="98" y="8"/>
                  </a:lnTo>
                  <a:lnTo>
                    <a:pt x="94" y="15"/>
                  </a:lnTo>
                  <a:lnTo>
                    <a:pt x="94" y="101"/>
                  </a:lnTo>
                  <a:lnTo>
                    <a:pt x="27" y="23"/>
                  </a:lnTo>
                  <a:lnTo>
                    <a:pt x="27" y="83"/>
                  </a:lnTo>
                  <a:lnTo>
                    <a:pt x="27" y="90"/>
                  </a:lnTo>
                  <a:lnTo>
                    <a:pt x="30" y="94"/>
                  </a:lnTo>
                  <a:lnTo>
                    <a:pt x="34" y="98"/>
                  </a:lnTo>
                  <a:lnTo>
                    <a:pt x="38" y="98"/>
                  </a:lnTo>
                  <a:lnTo>
                    <a:pt x="42" y="98"/>
                  </a:lnTo>
                  <a:lnTo>
                    <a:pt x="8" y="98"/>
                  </a:lnTo>
                  <a:lnTo>
                    <a:pt x="12"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51" name="Freeform 89"/>
            <p:cNvSpPr>
              <a:spLocks/>
            </p:cNvSpPr>
            <p:nvPr/>
          </p:nvSpPr>
          <p:spPr bwMode="auto">
            <a:xfrm>
              <a:off x="2746" y="2760"/>
              <a:ext cx="68" cy="105"/>
            </a:xfrm>
            <a:custGeom>
              <a:avLst/>
              <a:gdLst>
                <a:gd name="T0" fmla="*/ 60 w 68"/>
                <a:gd name="T1" fmla="*/ 38 h 105"/>
                <a:gd name="T2" fmla="*/ 57 w 68"/>
                <a:gd name="T3" fmla="*/ 27 h 105"/>
                <a:gd name="T4" fmla="*/ 49 w 68"/>
                <a:gd name="T5" fmla="*/ 15 h 105"/>
                <a:gd name="T6" fmla="*/ 38 w 68"/>
                <a:gd name="T7" fmla="*/ 8 h 105"/>
                <a:gd name="T8" fmla="*/ 23 w 68"/>
                <a:gd name="T9" fmla="*/ 8 h 105"/>
                <a:gd name="T10" fmla="*/ 15 w 68"/>
                <a:gd name="T11" fmla="*/ 15 h 105"/>
                <a:gd name="T12" fmla="*/ 15 w 68"/>
                <a:gd name="T13" fmla="*/ 27 h 105"/>
                <a:gd name="T14" fmla="*/ 19 w 68"/>
                <a:gd name="T15" fmla="*/ 34 h 105"/>
                <a:gd name="T16" fmla="*/ 38 w 68"/>
                <a:gd name="T17" fmla="*/ 45 h 105"/>
                <a:gd name="T18" fmla="*/ 57 w 68"/>
                <a:gd name="T19" fmla="*/ 57 h 105"/>
                <a:gd name="T20" fmla="*/ 64 w 68"/>
                <a:gd name="T21" fmla="*/ 68 h 105"/>
                <a:gd name="T22" fmla="*/ 68 w 68"/>
                <a:gd name="T23" fmla="*/ 79 h 105"/>
                <a:gd name="T24" fmla="*/ 57 w 68"/>
                <a:gd name="T25" fmla="*/ 98 h 105"/>
                <a:gd name="T26" fmla="*/ 34 w 68"/>
                <a:gd name="T27" fmla="*/ 105 h 105"/>
                <a:gd name="T28" fmla="*/ 27 w 68"/>
                <a:gd name="T29" fmla="*/ 105 h 105"/>
                <a:gd name="T30" fmla="*/ 19 w 68"/>
                <a:gd name="T31" fmla="*/ 102 h 105"/>
                <a:gd name="T32" fmla="*/ 8 w 68"/>
                <a:gd name="T33" fmla="*/ 98 h 105"/>
                <a:gd name="T34" fmla="*/ 4 w 68"/>
                <a:gd name="T35" fmla="*/ 102 h 105"/>
                <a:gd name="T36" fmla="*/ 4 w 68"/>
                <a:gd name="T37" fmla="*/ 105 h 105"/>
                <a:gd name="T38" fmla="*/ 0 w 68"/>
                <a:gd name="T39" fmla="*/ 72 h 105"/>
                <a:gd name="T40" fmla="*/ 8 w 68"/>
                <a:gd name="T41" fmla="*/ 79 h 105"/>
                <a:gd name="T42" fmla="*/ 12 w 68"/>
                <a:gd name="T43" fmla="*/ 94 h 105"/>
                <a:gd name="T44" fmla="*/ 27 w 68"/>
                <a:gd name="T45" fmla="*/ 98 h 105"/>
                <a:gd name="T46" fmla="*/ 42 w 68"/>
                <a:gd name="T47" fmla="*/ 98 h 105"/>
                <a:gd name="T48" fmla="*/ 53 w 68"/>
                <a:gd name="T49" fmla="*/ 90 h 105"/>
                <a:gd name="T50" fmla="*/ 53 w 68"/>
                <a:gd name="T51" fmla="*/ 79 h 105"/>
                <a:gd name="T52" fmla="*/ 49 w 68"/>
                <a:gd name="T53" fmla="*/ 72 h 105"/>
                <a:gd name="T54" fmla="*/ 42 w 68"/>
                <a:gd name="T55" fmla="*/ 68 h 105"/>
                <a:gd name="T56" fmla="*/ 19 w 68"/>
                <a:gd name="T57" fmla="*/ 53 h 105"/>
                <a:gd name="T58" fmla="*/ 8 w 68"/>
                <a:gd name="T59" fmla="*/ 45 h 105"/>
                <a:gd name="T60" fmla="*/ 0 w 68"/>
                <a:gd name="T61" fmla="*/ 34 h 105"/>
                <a:gd name="T62" fmla="*/ 4 w 68"/>
                <a:gd name="T63" fmla="*/ 19 h 105"/>
                <a:gd name="T64" fmla="*/ 19 w 68"/>
                <a:gd name="T65" fmla="*/ 4 h 105"/>
                <a:gd name="T66" fmla="*/ 38 w 68"/>
                <a:gd name="T67" fmla="*/ 4 h 105"/>
                <a:gd name="T68" fmla="*/ 53 w 68"/>
                <a:gd name="T69" fmla="*/ 8 h 105"/>
                <a:gd name="T70" fmla="*/ 57 w 68"/>
                <a:gd name="T71" fmla="*/ 8 h 105"/>
                <a:gd name="T72" fmla="*/ 57 w 68"/>
                <a:gd name="T73" fmla="*/ 4 h 105"/>
                <a:gd name="T74" fmla="*/ 60 w 68"/>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05"/>
                <a:gd name="T116" fmla="*/ 68 w 68"/>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05">
                  <a:moveTo>
                    <a:pt x="60" y="0"/>
                  </a:moveTo>
                  <a:lnTo>
                    <a:pt x="60" y="38"/>
                  </a:lnTo>
                  <a:lnTo>
                    <a:pt x="57" y="38"/>
                  </a:lnTo>
                  <a:lnTo>
                    <a:pt x="57" y="27"/>
                  </a:lnTo>
                  <a:lnTo>
                    <a:pt x="53" y="19"/>
                  </a:lnTo>
                  <a:lnTo>
                    <a:pt x="49" y="15"/>
                  </a:lnTo>
                  <a:lnTo>
                    <a:pt x="45" y="12"/>
                  </a:lnTo>
                  <a:lnTo>
                    <a:pt x="38" y="8"/>
                  </a:lnTo>
                  <a:lnTo>
                    <a:pt x="30" y="8"/>
                  </a:lnTo>
                  <a:lnTo>
                    <a:pt x="23" y="8"/>
                  </a:lnTo>
                  <a:lnTo>
                    <a:pt x="19" y="12"/>
                  </a:lnTo>
                  <a:lnTo>
                    <a:pt x="15" y="15"/>
                  </a:lnTo>
                  <a:lnTo>
                    <a:pt x="12" y="23"/>
                  </a:lnTo>
                  <a:lnTo>
                    <a:pt x="15" y="27"/>
                  </a:lnTo>
                  <a:lnTo>
                    <a:pt x="15" y="30"/>
                  </a:lnTo>
                  <a:lnTo>
                    <a:pt x="19" y="34"/>
                  </a:lnTo>
                  <a:lnTo>
                    <a:pt x="27" y="38"/>
                  </a:lnTo>
                  <a:lnTo>
                    <a:pt x="38" y="45"/>
                  </a:lnTo>
                  <a:lnTo>
                    <a:pt x="49" y="53"/>
                  </a:lnTo>
                  <a:lnTo>
                    <a:pt x="57" y="57"/>
                  </a:lnTo>
                  <a:lnTo>
                    <a:pt x="60" y="60"/>
                  </a:lnTo>
                  <a:lnTo>
                    <a:pt x="64" y="68"/>
                  </a:lnTo>
                  <a:lnTo>
                    <a:pt x="64" y="72"/>
                  </a:lnTo>
                  <a:lnTo>
                    <a:pt x="68" y="79"/>
                  </a:lnTo>
                  <a:lnTo>
                    <a:pt x="64" y="87"/>
                  </a:lnTo>
                  <a:lnTo>
                    <a:pt x="57" y="98"/>
                  </a:lnTo>
                  <a:lnTo>
                    <a:pt x="49" y="102"/>
                  </a:lnTo>
                  <a:lnTo>
                    <a:pt x="34" y="105"/>
                  </a:lnTo>
                  <a:lnTo>
                    <a:pt x="30" y="105"/>
                  </a:lnTo>
                  <a:lnTo>
                    <a:pt x="27" y="105"/>
                  </a:lnTo>
                  <a:lnTo>
                    <a:pt x="23" y="102"/>
                  </a:lnTo>
                  <a:lnTo>
                    <a:pt x="19" y="102"/>
                  </a:lnTo>
                  <a:lnTo>
                    <a:pt x="12" y="98"/>
                  </a:lnTo>
                  <a:lnTo>
                    <a:pt x="8" y="98"/>
                  </a:lnTo>
                  <a:lnTo>
                    <a:pt x="4" y="102"/>
                  </a:lnTo>
                  <a:lnTo>
                    <a:pt x="4" y="105"/>
                  </a:lnTo>
                  <a:lnTo>
                    <a:pt x="0" y="105"/>
                  </a:lnTo>
                  <a:lnTo>
                    <a:pt x="0" y="72"/>
                  </a:lnTo>
                  <a:lnTo>
                    <a:pt x="4" y="72"/>
                  </a:lnTo>
                  <a:lnTo>
                    <a:pt x="8" y="79"/>
                  </a:lnTo>
                  <a:lnTo>
                    <a:pt x="8" y="87"/>
                  </a:lnTo>
                  <a:lnTo>
                    <a:pt x="12" y="94"/>
                  </a:lnTo>
                  <a:lnTo>
                    <a:pt x="19" y="98"/>
                  </a:lnTo>
                  <a:lnTo>
                    <a:pt x="27" y="98"/>
                  </a:lnTo>
                  <a:lnTo>
                    <a:pt x="34" y="102"/>
                  </a:lnTo>
                  <a:lnTo>
                    <a:pt x="42" y="98"/>
                  </a:lnTo>
                  <a:lnTo>
                    <a:pt x="49" y="94"/>
                  </a:lnTo>
                  <a:lnTo>
                    <a:pt x="53" y="90"/>
                  </a:lnTo>
                  <a:lnTo>
                    <a:pt x="53" y="83"/>
                  </a:lnTo>
                  <a:lnTo>
                    <a:pt x="53" y="79"/>
                  </a:lnTo>
                  <a:lnTo>
                    <a:pt x="53" y="75"/>
                  </a:lnTo>
                  <a:lnTo>
                    <a:pt x="49" y="72"/>
                  </a:lnTo>
                  <a:lnTo>
                    <a:pt x="45" y="68"/>
                  </a:lnTo>
                  <a:lnTo>
                    <a:pt x="42" y="68"/>
                  </a:lnTo>
                  <a:lnTo>
                    <a:pt x="30" y="60"/>
                  </a:lnTo>
                  <a:lnTo>
                    <a:pt x="19" y="53"/>
                  </a:lnTo>
                  <a:lnTo>
                    <a:pt x="12" y="49"/>
                  </a:lnTo>
                  <a:lnTo>
                    <a:pt x="8" y="45"/>
                  </a:lnTo>
                  <a:lnTo>
                    <a:pt x="4" y="38"/>
                  </a:lnTo>
                  <a:lnTo>
                    <a:pt x="0" y="34"/>
                  </a:lnTo>
                  <a:lnTo>
                    <a:pt x="0" y="27"/>
                  </a:lnTo>
                  <a:lnTo>
                    <a:pt x="4" y="19"/>
                  </a:lnTo>
                  <a:lnTo>
                    <a:pt x="8" y="8"/>
                  </a:lnTo>
                  <a:lnTo>
                    <a:pt x="19" y="4"/>
                  </a:lnTo>
                  <a:lnTo>
                    <a:pt x="30" y="0"/>
                  </a:lnTo>
                  <a:lnTo>
                    <a:pt x="38" y="4"/>
                  </a:lnTo>
                  <a:lnTo>
                    <a:pt x="49" y="8"/>
                  </a:lnTo>
                  <a:lnTo>
                    <a:pt x="53" y="8"/>
                  </a:lnTo>
                  <a:lnTo>
                    <a:pt x="57" y="8"/>
                  </a:lnTo>
                  <a:lnTo>
                    <a:pt x="57" y="4"/>
                  </a:lnTo>
                  <a:lnTo>
                    <a:pt x="57" y="0"/>
                  </a:lnTo>
                  <a:lnTo>
                    <a:pt x="60" y="0"/>
                  </a:lnTo>
                  <a:close/>
                </a:path>
              </a:pathLst>
            </a:custGeom>
            <a:solidFill>
              <a:srgbClr val="000000"/>
            </a:solidFill>
            <a:ln w="0">
              <a:solidFill>
                <a:srgbClr val="000000"/>
              </a:solidFill>
              <a:round/>
              <a:headEnd/>
              <a:tailEnd/>
            </a:ln>
          </p:spPr>
          <p:txBody>
            <a:bodyPr/>
            <a:lstStyle/>
            <a:p>
              <a:endParaRPr lang="en-US"/>
            </a:p>
          </p:txBody>
        </p:sp>
        <p:sp>
          <p:nvSpPr>
            <p:cNvPr id="252" name="Freeform 90"/>
            <p:cNvSpPr>
              <a:spLocks/>
            </p:cNvSpPr>
            <p:nvPr/>
          </p:nvSpPr>
          <p:spPr bwMode="auto">
            <a:xfrm>
              <a:off x="2825" y="2760"/>
              <a:ext cx="41" cy="135"/>
            </a:xfrm>
            <a:custGeom>
              <a:avLst/>
              <a:gdLst>
                <a:gd name="T0" fmla="*/ 41 w 41"/>
                <a:gd name="T1" fmla="*/ 132 h 135"/>
                <a:gd name="T2" fmla="*/ 41 w 41"/>
                <a:gd name="T3" fmla="*/ 135 h 135"/>
                <a:gd name="T4" fmla="*/ 30 w 41"/>
                <a:gd name="T5" fmla="*/ 128 h 135"/>
                <a:gd name="T6" fmla="*/ 23 w 41"/>
                <a:gd name="T7" fmla="*/ 120 h 135"/>
                <a:gd name="T8" fmla="*/ 15 w 41"/>
                <a:gd name="T9" fmla="*/ 109 h 135"/>
                <a:gd name="T10" fmla="*/ 8 w 41"/>
                <a:gd name="T11" fmla="*/ 98 h 135"/>
                <a:gd name="T12" fmla="*/ 4 w 41"/>
                <a:gd name="T13" fmla="*/ 83 h 135"/>
                <a:gd name="T14" fmla="*/ 0 w 41"/>
                <a:gd name="T15" fmla="*/ 68 h 135"/>
                <a:gd name="T16" fmla="*/ 4 w 41"/>
                <a:gd name="T17" fmla="*/ 53 h 135"/>
                <a:gd name="T18" fmla="*/ 8 w 41"/>
                <a:gd name="T19" fmla="*/ 38 h 135"/>
                <a:gd name="T20" fmla="*/ 11 w 41"/>
                <a:gd name="T21" fmla="*/ 27 h 135"/>
                <a:gd name="T22" fmla="*/ 23 w 41"/>
                <a:gd name="T23" fmla="*/ 15 h 135"/>
                <a:gd name="T24" fmla="*/ 30 w 41"/>
                <a:gd name="T25" fmla="*/ 8 h 135"/>
                <a:gd name="T26" fmla="*/ 41 w 41"/>
                <a:gd name="T27" fmla="*/ 0 h 135"/>
                <a:gd name="T28" fmla="*/ 41 w 41"/>
                <a:gd name="T29" fmla="*/ 4 h 135"/>
                <a:gd name="T30" fmla="*/ 34 w 41"/>
                <a:gd name="T31" fmla="*/ 8 h 135"/>
                <a:gd name="T32" fmla="*/ 26 w 41"/>
                <a:gd name="T33" fmla="*/ 15 h 135"/>
                <a:gd name="T34" fmla="*/ 23 w 41"/>
                <a:gd name="T35" fmla="*/ 27 h 135"/>
                <a:gd name="T36" fmla="*/ 19 w 41"/>
                <a:gd name="T37" fmla="*/ 38 h 135"/>
                <a:gd name="T38" fmla="*/ 15 w 41"/>
                <a:gd name="T39" fmla="*/ 53 h 135"/>
                <a:gd name="T40" fmla="*/ 15 w 41"/>
                <a:gd name="T41" fmla="*/ 64 h 135"/>
                <a:gd name="T42" fmla="*/ 15 w 41"/>
                <a:gd name="T43" fmla="*/ 79 h 135"/>
                <a:gd name="T44" fmla="*/ 19 w 41"/>
                <a:gd name="T45" fmla="*/ 94 h 135"/>
                <a:gd name="T46" fmla="*/ 19 w 41"/>
                <a:gd name="T47" fmla="*/ 102 h 135"/>
                <a:gd name="T48" fmla="*/ 23 w 41"/>
                <a:gd name="T49" fmla="*/ 109 h 135"/>
                <a:gd name="T50" fmla="*/ 26 w 41"/>
                <a:gd name="T51" fmla="*/ 117 h 135"/>
                <a:gd name="T52" fmla="*/ 30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3" y="120"/>
                  </a:lnTo>
                  <a:lnTo>
                    <a:pt x="15" y="109"/>
                  </a:lnTo>
                  <a:lnTo>
                    <a:pt x="8" y="98"/>
                  </a:lnTo>
                  <a:lnTo>
                    <a:pt x="4" y="83"/>
                  </a:lnTo>
                  <a:lnTo>
                    <a:pt x="0" y="68"/>
                  </a:lnTo>
                  <a:lnTo>
                    <a:pt x="4" y="53"/>
                  </a:lnTo>
                  <a:lnTo>
                    <a:pt x="8" y="38"/>
                  </a:lnTo>
                  <a:lnTo>
                    <a:pt x="11" y="27"/>
                  </a:lnTo>
                  <a:lnTo>
                    <a:pt x="23" y="15"/>
                  </a:lnTo>
                  <a:lnTo>
                    <a:pt x="30" y="8"/>
                  </a:lnTo>
                  <a:lnTo>
                    <a:pt x="41" y="0"/>
                  </a:lnTo>
                  <a:lnTo>
                    <a:pt x="41" y="4"/>
                  </a:lnTo>
                  <a:lnTo>
                    <a:pt x="34" y="8"/>
                  </a:lnTo>
                  <a:lnTo>
                    <a:pt x="26" y="15"/>
                  </a:lnTo>
                  <a:lnTo>
                    <a:pt x="23" y="27"/>
                  </a:lnTo>
                  <a:lnTo>
                    <a:pt x="19" y="38"/>
                  </a:lnTo>
                  <a:lnTo>
                    <a:pt x="15" y="53"/>
                  </a:lnTo>
                  <a:lnTo>
                    <a:pt x="15" y="64"/>
                  </a:lnTo>
                  <a:lnTo>
                    <a:pt x="15" y="79"/>
                  </a:lnTo>
                  <a:lnTo>
                    <a:pt x="19" y="94"/>
                  </a:lnTo>
                  <a:lnTo>
                    <a:pt x="19" y="102"/>
                  </a:lnTo>
                  <a:lnTo>
                    <a:pt x="23" y="109"/>
                  </a:lnTo>
                  <a:lnTo>
                    <a:pt x="26" y="117"/>
                  </a:lnTo>
                  <a:lnTo>
                    <a:pt x="30"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53" name="Freeform 91"/>
            <p:cNvSpPr>
              <a:spLocks/>
            </p:cNvSpPr>
            <p:nvPr/>
          </p:nvSpPr>
          <p:spPr bwMode="auto">
            <a:xfrm>
              <a:off x="2878" y="2794"/>
              <a:ext cx="45" cy="71"/>
            </a:xfrm>
            <a:custGeom>
              <a:avLst/>
              <a:gdLst>
                <a:gd name="T0" fmla="*/ 41 w 45"/>
                <a:gd name="T1" fmla="*/ 0 h 71"/>
                <a:gd name="T2" fmla="*/ 41 w 45"/>
                <a:gd name="T3" fmla="*/ 23 h 71"/>
                <a:gd name="T4" fmla="*/ 37 w 45"/>
                <a:gd name="T5" fmla="*/ 23 h 71"/>
                <a:gd name="T6" fmla="*/ 37 w 45"/>
                <a:gd name="T7" fmla="*/ 15 h 71"/>
                <a:gd name="T8" fmla="*/ 33 w 45"/>
                <a:gd name="T9" fmla="*/ 8 h 71"/>
                <a:gd name="T10" fmla="*/ 26 w 45"/>
                <a:gd name="T11" fmla="*/ 8 h 71"/>
                <a:gd name="T12" fmla="*/ 22 w 45"/>
                <a:gd name="T13" fmla="*/ 4 h 71"/>
                <a:gd name="T14" fmla="*/ 15 w 45"/>
                <a:gd name="T15" fmla="*/ 8 h 71"/>
                <a:gd name="T16" fmla="*/ 11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18 w 45"/>
                <a:gd name="T29" fmla="*/ 26 h 71"/>
                <a:gd name="T30" fmla="*/ 30 w 45"/>
                <a:gd name="T31" fmla="*/ 30 h 71"/>
                <a:gd name="T32" fmla="*/ 37 w 45"/>
                <a:gd name="T33" fmla="*/ 38 h 71"/>
                <a:gd name="T34" fmla="*/ 45 w 45"/>
                <a:gd name="T35" fmla="*/ 45 h 71"/>
                <a:gd name="T36" fmla="*/ 45 w 45"/>
                <a:gd name="T37" fmla="*/ 53 h 71"/>
                <a:gd name="T38" fmla="*/ 45 w 45"/>
                <a:gd name="T39" fmla="*/ 60 h 71"/>
                <a:gd name="T40" fmla="*/ 37 w 45"/>
                <a:gd name="T41" fmla="*/ 64 h 71"/>
                <a:gd name="T42" fmla="*/ 30 w 45"/>
                <a:gd name="T43" fmla="*/ 71 h 71"/>
                <a:gd name="T44" fmla="*/ 22 w 45"/>
                <a:gd name="T45" fmla="*/ 71 h 71"/>
                <a:gd name="T46" fmla="*/ 15 w 45"/>
                <a:gd name="T47" fmla="*/ 71 h 71"/>
                <a:gd name="T48" fmla="*/ 7 w 45"/>
                <a:gd name="T49" fmla="*/ 68 h 71"/>
                <a:gd name="T50" fmla="*/ 7 w 45"/>
                <a:gd name="T51" fmla="*/ 68 h 71"/>
                <a:gd name="T52" fmla="*/ 3 w 45"/>
                <a:gd name="T53" fmla="*/ 68 h 71"/>
                <a:gd name="T54" fmla="*/ 3 w 45"/>
                <a:gd name="T55" fmla="*/ 68 h 71"/>
                <a:gd name="T56" fmla="*/ 0 w 45"/>
                <a:gd name="T57" fmla="*/ 71 h 71"/>
                <a:gd name="T58" fmla="*/ 0 w 45"/>
                <a:gd name="T59" fmla="*/ 71 h 71"/>
                <a:gd name="T60" fmla="*/ 0 w 45"/>
                <a:gd name="T61" fmla="*/ 49 h 71"/>
                <a:gd name="T62" fmla="*/ 0 w 45"/>
                <a:gd name="T63" fmla="*/ 49 h 71"/>
                <a:gd name="T64" fmla="*/ 3 w 45"/>
                <a:gd name="T65" fmla="*/ 56 h 71"/>
                <a:gd name="T66" fmla="*/ 11 w 45"/>
                <a:gd name="T67" fmla="*/ 60 h 71"/>
                <a:gd name="T68" fmla="*/ 15 w 45"/>
                <a:gd name="T69" fmla="*/ 64 h 71"/>
                <a:gd name="T70" fmla="*/ 22 w 45"/>
                <a:gd name="T71" fmla="*/ 68 h 71"/>
                <a:gd name="T72" fmla="*/ 26 w 45"/>
                <a:gd name="T73" fmla="*/ 64 h 71"/>
                <a:gd name="T74" fmla="*/ 30 w 45"/>
                <a:gd name="T75" fmla="*/ 64 h 71"/>
                <a:gd name="T76" fmla="*/ 33 w 45"/>
                <a:gd name="T77" fmla="*/ 60 h 71"/>
                <a:gd name="T78" fmla="*/ 33 w 45"/>
                <a:gd name="T79" fmla="*/ 56 h 71"/>
                <a:gd name="T80" fmla="*/ 33 w 45"/>
                <a:gd name="T81" fmla="*/ 53 h 71"/>
                <a:gd name="T82" fmla="*/ 30 w 45"/>
                <a:gd name="T83" fmla="*/ 49 h 71"/>
                <a:gd name="T84" fmla="*/ 26 w 45"/>
                <a:gd name="T85" fmla="*/ 45 h 71"/>
                <a:gd name="T86" fmla="*/ 18 w 45"/>
                <a:gd name="T87" fmla="*/ 38 h 71"/>
                <a:gd name="T88" fmla="*/ 7 w 45"/>
                <a:gd name="T89" fmla="*/ 34 h 71"/>
                <a:gd name="T90" fmla="*/ 3 w 45"/>
                <a:gd name="T91" fmla="*/ 30 h 71"/>
                <a:gd name="T92" fmla="*/ 0 w 45"/>
                <a:gd name="T93" fmla="*/ 26 h 71"/>
                <a:gd name="T94" fmla="*/ 0 w 45"/>
                <a:gd name="T95" fmla="*/ 19 h 71"/>
                <a:gd name="T96" fmla="*/ 0 w 45"/>
                <a:gd name="T97" fmla="*/ 11 h 71"/>
                <a:gd name="T98" fmla="*/ 7 w 45"/>
                <a:gd name="T99" fmla="*/ 8 h 71"/>
                <a:gd name="T100" fmla="*/ 11 w 45"/>
                <a:gd name="T101" fmla="*/ 4 h 71"/>
                <a:gd name="T102" fmla="*/ 22 w 45"/>
                <a:gd name="T103" fmla="*/ 0 h 71"/>
                <a:gd name="T104" fmla="*/ 26 w 45"/>
                <a:gd name="T105" fmla="*/ 0 h 71"/>
                <a:gd name="T106" fmla="*/ 30 w 45"/>
                <a:gd name="T107" fmla="*/ 4 h 71"/>
                <a:gd name="T108" fmla="*/ 33 w 45"/>
                <a:gd name="T109" fmla="*/ 4 h 71"/>
                <a:gd name="T110" fmla="*/ 37 w 45"/>
                <a:gd name="T111" fmla="*/ 4 h 71"/>
                <a:gd name="T112" fmla="*/ 37 w 45"/>
                <a:gd name="T113" fmla="*/ 4 h 71"/>
                <a:gd name="T114" fmla="*/ 37 w 45"/>
                <a:gd name="T115" fmla="*/ 4 h 71"/>
                <a:gd name="T116" fmla="*/ 37 w 45"/>
                <a:gd name="T117" fmla="*/ 4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7" y="23"/>
                  </a:lnTo>
                  <a:lnTo>
                    <a:pt x="37" y="15"/>
                  </a:lnTo>
                  <a:lnTo>
                    <a:pt x="33" y="8"/>
                  </a:lnTo>
                  <a:lnTo>
                    <a:pt x="26" y="8"/>
                  </a:lnTo>
                  <a:lnTo>
                    <a:pt x="22" y="4"/>
                  </a:lnTo>
                  <a:lnTo>
                    <a:pt x="15" y="8"/>
                  </a:lnTo>
                  <a:lnTo>
                    <a:pt x="11" y="8"/>
                  </a:lnTo>
                  <a:lnTo>
                    <a:pt x="11" y="11"/>
                  </a:lnTo>
                  <a:lnTo>
                    <a:pt x="11" y="15"/>
                  </a:lnTo>
                  <a:lnTo>
                    <a:pt x="11" y="19"/>
                  </a:lnTo>
                  <a:lnTo>
                    <a:pt x="15" y="23"/>
                  </a:lnTo>
                  <a:lnTo>
                    <a:pt x="18" y="26"/>
                  </a:lnTo>
                  <a:lnTo>
                    <a:pt x="30" y="30"/>
                  </a:lnTo>
                  <a:lnTo>
                    <a:pt x="37" y="38"/>
                  </a:lnTo>
                  <a:lnTo>
                    <a:pt x="45" y="45"/>
                  </a:lnTo>
                  <a:lnTo>
                    <a:pt x="45" y="53"/>
                  </a:lnTo>
                  <a:lnTo>
                    <a:pt x="45" y="60"/>
                  </a:lnTo>
                  <a:lnTo>
                    <a:pt x="37" y="64"/>
                  </a:lnTo>
                  <a:lnTo>
                    <a:pt x="30" y="71"/>
                  </a:lnTo>
                  <a:lnTo>
                    <a:pt x="22" y="71"/>
                  </a:lnTo>
                  <a:lnTo>
                    <a:pt x="15" y="71"/>
                  </a:lnTo>
                  <a:lnTo>
                    <a:pt x="7" y="68"/>
                  </a:lnTo>
                  <a:lnTo>
                    <a:pt x="3" y="68"/>
                  </a:lnTo>
                  <a:lnTo>
                    <a:pt x="0" y="71"/>
                  </a:lnTo>
                  <a:lnTo>
                    <a:pt x="0" y="49"/>
                  </a:lnTo>
                  <a:lnTo>
                    <a:pt x="3" y="56"/>
                  </a:lnTo>
                  <a:lnTo>
                    <a:pt x="11" y="60"/>
                  </a:lnTo>
                  <a:lnTo>
                    <a:pt x="15" y="64"/>
                  </a:lnTo>
                  <a:lnTo>
                    <a:pt x="22" y="68"/>
                  </a:lnTo>
                  <a:lnTo>
                    <a:pt x="26" y="64"/>
                  </a:lnTo>
                  <a:lnTo>
                    <a:pt x="30" y="64"/>
                  </a:lnTo>
                  <a:lnTo>
                    <a:pt x="33" y="60"/>
                  </a:lnTo>
                  <a:lnTo>
                    <a:pt x="33" y="56"/>
                  </a:lnTo>
                  <a:lnTo>
                    <a:pt x="33" y="53"/>
                  </a:lnTo>
                  <a:lnTo>
                    <a:pt x="30" y="49"/>
                  </a:lnTo>
                  <a:lnTo>
                    <a:pt x="26" y="45"/>
                  </a:lnTo>
                  <a:lnTo>
                    <a:pt x="18" y="38"/>
                  </a:lnTo>
                  <a:lnTo>
                    <a:pt x="7" y="34"/>
                  </a:lnTo>
                  <a:lnTo>
                    <a:pt x="3" y="30"/>
                  </a:lnTo>
                  <a:lnTo>
                    <a:pt x="0" y="26"/>
                  </a:lnTo>
                  <a:lnTo>
                    <a:pt x="0" y="19"/>
                  </a:lnTo>
                  <a:lnTo>
                    <a:pt x="0" y="11"/>
                  </a:lnTo>
                  <a:lnTo>
                    <a:pt x="7" y="8"/>
                  </a:lnTo>
                  <a:lnTo>
                    <a:pt x="11" y="4"/>
                  </a:lnTo>
                  <a:lnTo>
                    <a:pt x="22" y="0"/>
                  </a:lnTo>
                  <a:lnTo>
                    <a:pt x="26" y="0"/>
                  </a:lnTo>
                  <a:lnTo>
                    <a:pt x="30" y="4"/>
                  </a:lnTo>
                  <a:lnTo>
                    <a:pt x="33" y="4"/>
                  </a:lnTo>
                  <a:lnTo>
                    <a:pt x="37" y="4"/>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54" name="Freeform 92"/>
            <p:cNvSpPr>
              <a:spLocks noEditPoints="1"/>
            </p:cNvSpPr>
            <p:nvPr/>
          </p:nvSpPr>
          <p:spPr bwMode="auto">
            <a:xfrm>
              <a:off x="2934" y="2794"/>
              <a:ext cx="60" cy="71"/>
            </a:xfrm>
            <a:custGeom>
              <a:avLst/>
              <a:gdLst>
                <a:gd name="T0" fmla="*/ 26 w 60"/>
                <a:gd name="T1" fmla="*/ 68 h 71"/>
                <a:gd name="T2" fmla="*/ 19 w 60"/>
                <a:gd name="T3" fmla="*/ 71 h 71"/>
                <a:gd name="T4" fmla="*/ 7 w 60"/>
                <a:gd name="T5" fmla="*/ 71 h 71"/>
                <a:gd name="T6" fmla="*/ 0 w 60"/>
                <a:gd name="T7" fmla="*/ 60 h 71"/>
                <a:gd name="T8" fmla="*/ 0 w 60"/>
                <a:gd name="T9" fmla="*/ 49 h 71"/>
                <a:gd name="T10" fmla="*/ 4 w 60"/>
                <a:gd name="T11" fmla="*/ 41 h 71"/>
                <a:gd name="T12" fmla="*/ 22 w 60"/>
                <a:gd name="T13" fmla="*/ 30 h 71"/>
                <a:gd name="T14" fmla="*/ 37 w 60"/>
                <a:gd name="T15" fmla="*/ 23 h 71"/>
                <a:gd name="T16" fmla="*/ 34 w 60"/>
                <a:gd name="T17" fmla="*/ 8 h 71"/>
                <a:gd name="T18" fmla="*/ 22 w 60"/>
                <a:gd name="T19" fmla="*/ 4 h 71"/>
                <a:gd name="T20" fmla="*/ 19 w 60"/>
                <a:gd name="T21" fmla="*/ 8 h 71"/>
                <a:gd name="T22" fmla="*/ 15 w 60"/>
                <a:gd name="T23" fmla="*/ 15 h 71"/>
                <a:gd name="T24" fmla="*/ 15 w 60"/>
                <a:gd name="T25" fmla="*/ 23 h 71"/>
                <a:gd name="T26" fmla="*/ 11 w 60"/>
                <a:gd name="T27" fmla="*/ 26 h 71"/>
                <a:gd name="T28" fmla="*/ 4 w 60"/>
                <a:gd name="T29" fmla="*/ 26 h 71"/>
                <a:gd name="T30" fmla="*/ 4 w 60"/>
                <a:gd name="T31" fmla="*/ 23 h 71"/>
                <a:gd name="T32" fmla="*/ 4 w 60"/>
                <a:gd name="T33" fmla="*/ 11 h 71"/>
                <a:gd name="T34" fmla="*/ 15 w 60"/>
                <a:gd name="T35" fmla="*/ 4 h 71"/>
                <a:gd name="T36" fmla="*/ 34 w 60"/>
                <a:gd name="T37" fmla="*/ 0 h 71"/>
                <a:gd name="T38" fmla="*/ 45 w 60"/>
                <a:gd name="T39" fmla="*/ 8 h 71"/>
                <a:gd name="T40" fmla="*/ 49 w 60"/>
                <a:gd name="T41" fmla="*/ 15 h 71"/>
                <a:gd name="T42" fmla="*/ 49 w 60"/>
                <a:gd name="T43" fmla="*/ 45 h 71"/>
                <a:gd name="T44" fmla="*/ 49 w 60"/>
                <a:gd name="T45" fmla="*/ 56 h 71"/>
                <a:gd name="T46" fmla="*/ 49 w 60"/>
                <a:gd name="T47" fmla="*/ 60 h 71"/>
                <a:gd name="T48" fmla="*/ 52 w 60"/>
                <a:gd name="T49" fmla="*/ 60 h 71"/>
                <a:gd name="T50" fmla="*/ 52 w 60"/>
                <a:gd name="T51" fmla="*/ 60 h 71"/>
                <a:gd name="T52" fmla="*/ 60 w 60"/>
                <a:gd name="T53" fmla="*/ 56 h 71"/>
                <a:gd name="T54" fmla="*/ 52 w 60"/>
                <a:gd name="T55" fmla="*/ 68 h 71"/>
                <a:gd name="T56" fmla="*/ 41 w 60"/>
                <a:gd name="T57" fmla="*/ 71 h 71"/>
                <a:gd name="T58" fmla="*/ 37 w 60"/>
                <a:gd name="T59" fmla="*/ 64 h 71"/>
                <a:gd name="T60" fmla="*/ 37 w 60"/>
                <a:gd name="T61" fmla="*/ 56 h 71"/>
                <a:gd name="T62" fmla="*/ 26 w 60"/>
                <a:gd name="T63" fmla="*/ 34 h 71"/>
                <a:gd name="T64" fmla="*/ 19 w 60"/>
                <a:gd name="T65" fmla="*/ 38 h 71"/>
                <a:gd name="T66" fmla="*/ 11 w 60"/>
                <a:gd name="T67" fmla="*/ 45 h 71"/>
                <a:gd name="T68" fmla="*/ 11 w 60"/>
                <a:gd name="T69" fmla="*/ 56 h 71"/>
                <a:gd name="T70" fmla="*/ 19 w 60"/>
                <a:gd name="T71" fmla="*/ 60 h 71"/>
                <a:gd name="T72" fmla="*/ 26 w 60"/>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1"/>
                <a:gd name="T113" fmla="*/ 60 w 60"/>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1">
                  <a:moveTo>
                    <a:pt x="37" y="60"/>
                  </a:moveTo>
                  <a:lnTo>
                    <a:pt x="26" y="68"/>
                  </a:lnTo>
                  <a:lnTo>
                    <a:pt x="22" y="68"/>
                  </a:lnTo>
                  <a:lnTo>
                    <a:pt x="19" y="71"/>
                  </a:lnTo>
                  <a:lnTo>
                    <a:pt x="15" y="71"/>
                  </a:lnTo>
                  <a:lnTo>
                    <a:pt x="7" y="71"/>
                  </a:lnTo>
                  <a:lnTo>
                    <a:pt x="4" y="68"/>
                  </a:lnTo>
                  <a:lnTo>
                    <a:pt x="0" y="60"/>
                  </a:lnTo>
                  <a:lnTo>
                    <a:pt x="0" y="53"/>
                  </a:lnTo>
                  <a:lnTo>
                    <a:pt x="0" y="49"/>
                  </a:lnTo>
                  <a:lnTo>
                    <a:pt x="0" y="45"/>
                  </a:lnTo>
                  <a:lnTo>
                    <a:pt x="4" y="41"/>
                  </a:lnTo>
                  <a:lnTo>
                    <a:pt x="11" y="38"/>
                  </a:lnTo>
                  <a:lnTo>
                    <a:pt x="22" y="30"/>
                  </a:lnTo>
                  <a:lnTo>
                    <a:pt x="37" y="26"/>
                  </a:lnTo>
                  <a:lnTo>
                    <a:pt x="37" y="23"/>
                  </a:lnTo>
                  <a:lnTo>
                    <a:pt x="34" y="15"/>
                  </a:lnTo>
                  <a:lnTo>
                    <a:pt x="34" y="8"/>
                  </a:lnTo>
                  <a:lnTo>
                    <a:pt x="30" y="8"/>
                  </a:lnTo>
                  <a:lnTo>
                    <a:pt x="22" y="4"/>
                  </a:lnTo>
                  <a:lnTo>
                    <a:pt x="19" y="8"/>
                  </a:lnTo>
                  <a:lnTo>
                    <a:pt x="15" y="11"/>
                  </a:lnTo>
                  <a:lnTo>
                    <a:pt x="15" y="15"/>
                  </a:lnTo>
                  <a:lnTo>
                    <a:pt x="15" y="19"/>
                  </a:lnTo>
                  <a:lnTo>
                    <a:pt x="15" y="23"/>
                  </a:lnTo>
                  <a:lnTo>
                    <a:pt x="11" y="23"/>
                  </a:lnTo>
                  <a:lnTo>
                    <a:pt x="11" y="26"/>
                  </a:lnTo>
                  <a:lnTo>
                    <a:pt x="7" y="26"/>
                  </a:lnTo>
                  <a:lnTo>
                    <a:pt x="4" y="26"/>
                  </a:lnTo>
                  <a:lnTo>
                    <a:pt x="4" y="23"/>
                  </a:lnTo>
                  <a:lnTo>
                    <a:pt x="0" y="19"/>
                  </a:lnTo>
                  <a:lnTo>
                    <a:pt x="4" y="11"/>
                  </a:lnTo>
                  <a:lnTo>
                    <a:pt x="7" y="8"/>
                  </a:lnTo>
                  <a:lnTo>
                    <a:pt x="15" y="4"/>
                  </a:lnTo>
                  <a:lnTo>
                    <a:pt x="26" y="0"/>
                  </a:lnTo>
                  <a:lnTo>
                    <a:pt x="34" y="0"/>
                  </a:lnTo>
                  <a:lnTo>
                    <a:pt x="41" y="4"/>
                  </a:lnTo>
                  <a:lnTo>
                    <a:pt x="45" y="8"/>
                  </a:lnTo>
                  <a:lnTo>
                    <a:pt x="49" y="11"/>
                  </a:lnTo>
                  <a:lnTo>
                    <a:pt x="49" y="15"/>
                  </a:lnTo>
                  <a:lnTo>
                    <a:pt x="49" y="23"/>
                  </a:lnTo>
                  <a:lnTo>
                    <a:pt x="49" y="45"/>
                  </a:lnTo>
                  <a:lnTo>
                    <a:pt x="49" y="53"/>
                  </a:lnTo>
                  <a:lnTo>
                    <a:pt x="49" y="56"/>
                  </a:lnTo>
                  <a:lnTo>
                    <a:pt x="49" y="60"/>
                  </a:lnTo>
                  <a:lnTo>
                    <a:pt x="52" y="60"/>
                  </a:lnTo>
                  <a:lnTo>
                    <a:pt x="56" y="60"/>
                  </a:lnTo>
                  <a:lnTo>
                    <a:pt x="60" y="56"/>
                  </a:lnTo>
                  <a:lnTo>
                    <a:pt x="60" y="60"/>
                  </a:lnTo>
                  <a:lnTo>
                    <a:pt x="52" y="68"/>
                  </a:lnTo>
                  <a:lnTo>
                    <a:pt x="45" y="71"/>
                  </a:lnTo>
                  <a:lnTo>
                    <a:pt x="41" y="71"/>
                  </a:lnTo>
                  <a:lnTo>
                    <a:pt x="37" y="68"/>
                  </a:lnTo>
                  <a:lnTo>
                    <a:pt x="37" y="64"/>
                  </a:lnTo>
                  <a:lnTo>
                    <a:pt x="37" y="60"/>
                  </a:lnTo>
                  <a:close/>
                  <a:moveTo>
                    <a:pt x="37" y="56"/>
                  </a:moveTo>
                  <a:lnTo>
                    <a:pt x="37" y="30"/>
                  </a:lnTo>
                  <a:lnTo>
                    <a:pt x="26" y="34"/>
                  </a:lnTo>
                  <a:lnTo>
                    <a:pt x="22" y="38"/>
                  </a:lnTo>
                  <a:lnTo>
                    <a:pt x="19" y="38"/>
                  </a:lnTo>
                  <a:lnTo>
                    <a:pt x="15" y="41"/>
                  </a:lnTo>
                  <a:lnTo>
                    <a:pt x="11" y="45"/>
                  </a:lnTo>
                  <a:lnTo>
                    <a:pt x="11" y="49"/>
                  </a:lnTo>
                  <a:lnTo>
                    <a:pt x="11" y="56"/>
                  </a:lnTo>
                  <a:lnTo>
                    <a:pt x="15" y="60"/>
                  </a:lnTo>
                  <a:lnTo>
                    <a:pt x="19" y="60"/>
                  </a:lnTo>
                  <a:lnTo>
                    <a:pt x="22" y="60"/>
                  </a:lnTo>
                  <a:lnTo>
                    <a:pt x="26" y="60"/>
                  </a:lnTo>
                  <a:lnTo>
                    <a:pt x="37" y="56"/>
                  </a:lnTo>
                  <a:close/>
                </a:path>
              </a:pathLst>
            </a:custGeom>
            <a:solidFill>
              <a:srgbClr val="000000"/>
            </a:solidFill>
            <a:ln w="0">
              <a:solidFill>
                <a:srgbClr val="000000"/>
              </a:solidFill>
              <a:round/>
              <a:headEnd/>
              <a:tailEnd/>
            </a:ln>
          </p:spPr>
          <p:txBody>
            <a:bodyPr/>
            <a:lstStyle/>
            <a:p>
              <a:endParaRPr lang="en-US"/>
            </a:p>
          </p:txBody>
        </p:sp>
        <p:sp>
          <p:nvSpPr>
            <p:cNvPr id="255" name="Freeform 93"/>
            <p:cNvSpPr>
              <a:spLocks/>
            </p:cNvSpPr>
            <p:nvPr/>
          </p:nvSpPr>
          <p:spPr bwMode="auto">
            <a:xfrm>
              <a:off x="3001" y="2794"/>
              <a:ext cx="57" cy="71"/>
            </a:xfrm>
            <a:custGeom>
              <a:avLst/>
              <a:gdLst>
                <a:gd name="T0" fmla="*/ 57 w 57"/>
                <a:gd name="T1" fmla="*/ 41 h 71"/>
                <a:gd name="T2" fmla="*/ 53 w 57"/>
                <a:gd name="T3" fmla="*/ 56 h 71"/>
                <a:gd name="T4" fmla="*/ 46 w 57"/>
                <a:gd name="T5" fmla="*/ 64 h 71"/>
                <a:gd name="T6" fmla="*/ 38 w 57"/>
                <a:gd name="T7" fmla="*/ 68 h 71"/>
                <a:gd name="T8" fmla="*/ 27 w 57"/>
                <a:gd name="T9" fmla="*/ 71 h 71"/>
                <a:gd name="T10" fmla="*/ 15 w 57"/>
                <a:gd name="T11" fmla="*/ 68 h 71"/>
                <a:gd name="T12" fmla="*/ 8 w 57"/>
                <a:gd name="T13" fmla="*/ 60 h 71"/>
                <a:gd name="T14" fmla="*/ 4 w 57"/>
                <a:gd name="T15" fmla="*/ 53 h 71"/>
                <a:gd name="T16" fmla="*/ 0 w 57"/>
                <a:gd name="T17" fmla="*/ 45 h 71"/>
                <a:gd name="T18" fmla="*/ 0 w 57"/>
                <a:gd name="T19" fmla="*/ 38 h 71"/>
                <a:gd name="T20" fmla="*/ 0 w 57"/>
                <a:gd name="T21" fmla="*/ 26 h 71"/>
                <a:gd name="T22" fmla="*/ 4 w 57"/>
                <a:gd name="T23" fmla="*/ 19 h 71"/>
                <a:gd name="T24" fmla="*/ 8 w 57"/>
                <a:gd name="T25" fmla="*/ 11 h 71"/>
                <a:gd name="T26" fmla="*/ 19 w 57"/>
                <a:gd name="T27" fmla="*/ 4 h 71"/>
                <a:gd name="T28" fmla="*/ 31 w 57"/>
                <a:gd name="T29" fmla="*/ 0 h 71"/>
                <a:gd name="T30" fmla="*/ 38 w 57"/>
                <a:gd name="T31" fmla="*/ 0 h 71"/>
                <a:gd name="T32" fmla="*/ 46 w 57"/>
                <a:gd name="T33" fmla="*/ 8 h 71"/>
                <a:gd name="T34" fmla="*/ 49 w 57"/>
                <a:gd name="T35" fmla="*/ 11 h 71"/>
                <a:gd name="T36" fmla="*/ 53 w 57"/>
                <a:gd name="T37" fmla="*/ 15 h 71"/>
                <a:gd name="T38" fmla="*/ 53 w 57"/>
                <a:gd name="T39" fmla="*/ 19 h 71"/>
                <a:gd name="T40" fmla="*/ 49 w 57"/>
                <a:gd name="T41" fmla="*/ 23 h 71"/>
                <a:gd name="T42" fmla="*/ 49 w 57"/>
                <a:gd name="T43" fmla="*/ 23 h 71"/>
                <a:gd name="T44" fmla="*/ 46 w 57"/>
                <a:gd name="T45" fmla="*/ 23 h 71"/>
                <a:gd name="T46" fmla="*/ 42 w 57"/>
                <a:gd name="T47" fmla="*/ 23 h 71"/>
                <a:gd name="T48" fmla="*/ 42 w 57"/>
                <a:gd name="T49" fmla="*/ 19 h 71"/>
                <a:gd name="T50" fmla="*/ 38 w 57"/>
                <a:gd name="T51" fmla="*/ 19 h 71"/>
                <a:gd name="T52" fmla="*/ 38 w 57"/>
                <a:gd name="T53" fmla="*/ 15 h 71"/>
                <a:gd name="T54" fmla="*/ 38 w 57"/>
                <a:gd name="T55" fmla="*/ 11 h 71"/>
                <a:gd name="T56" fmla="*/ 34 w 57"/>
                <a:gd name="T57" fmla="*/ 8 h 71"/>
                <a:gd name="T58" fmla="*/ 31 w 57"/>
                <a:gd name="T59" fmla="*/ 8 h 71"/>
                <a:gd name="T60" fmla="*/ 27 w 57"/>
                <a:gd name="T61" fmla="*/ 4 h 71"/>
                <a:gd name="T62" fmla="*/ 23 w 57"/>
                <a:gd name="T63" fmla="*/ 8 h 71"/>
                <a:gd name="T64" fmla="*/ 15 w 57"/>
                <a:gd name="T65" fmla="*/ 11 h 71"/>
                <a:gd name="T66" fmla="*/ 12 w 57"/>
                <a:gd name="T67" fmla="*/ 19 h 71"/>
                <a:gd name="T68" fmla="*/ 12 w 57"/>
                <a:gd name="T69" fmla="*/ 30 h 71"/>
                <a:gd name="T70" fmla="*/ 12 w 57"/>
                <a:gd name="T71" fmla="*/ 41 h 71"/>
                <a:gd name="T72" fmla="*/ 15 w 57"/>
                <a:gd name="T73" fmla="*/ 49 h 71"/>
                <a:gd name="T74" fmla="*/ 23 w 57"/>
                <a:gd name="T75" fmla="*/ 56 h 71"/>
                <a:gd name="T76" fmla="*/ 34 w 57"/>
                <a:gd name="T77" fmla="*/ 60 h 71"/>
                <a:gd name="T78" fmla="*/ 38 w 57"/>
                <a:gd name="T79" fmla="*/ 56 h 71"/>
                <a:gd name="T80" fmla="*/ 46 w 57"/>
                <a:gd name="T81" fmla="*/ 53 h 71"/>
                <a:gd name="T82" fmla="*/ 49 w 57"/>
                <a:gd name="T83" fmla="*/ 49 h 71"/>
                <a:gd name="T84" fmla="*/ 53 w 57"/>
                <a:gd name="T85" fmla="*/ 41 h 71"/>
                <a:gd name="T86" fmla="*/ 57 w 57"/>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71"/>
                <a:gd name="T134" fmla="*/ 57 w 5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71">
                  <a:moveTo>
                    <a:pt x="57" y="41"/>
                  </a:moveTo>
                  <a:lnTo>
                    <a:pt x="53" y="56"/>
                  </a:lnTo>
                  <a:lnTo>
                    <a:pt x="46" y="64"/>
                  </a:lnTo>
                  <a:lnTo>
                    <a:pt x="38" y="68"/>
                  </a:lnTo>
                  <a:lnTo>
                    <a:pt x="27" y="71"/>
                  </a:lnTo>
                  <a:lnTo>
                    <a:pt x="15" y="68"/>
                  </a:lnTo>
                  <a:lnTo>
                    <a:pt x="8" y="60"/>
                  </a:lnTo>
                  <a:lnTo>
                    <a:pt x="4" y="53"/>
                  </a:lnTo>
                  <a:lnTo>
                    <a:pt x="0" y="45"/>
                  </a:lnTo>
                  <a:lnTo>
                    <a:pt x="0" y="38"/>
                  </a:lnTo>
                  <a:lnTo>
                    <a:pt x="0" y="26"/>
                  </a:lnTo>
                  <a:lnTo>
                    <a:pt x="4" y="19"/>
                  </a:lnTo>
                  <a:lnTo>
                    <a:pt x="8" y="11"/>
                  </a:lnTo>
                  <a:lnTo>
                    <a:pt x="19" y="4"/>
                  </a:lnTo>
                  <a:lnTo>
                    <a:pt x="31" y="0"/>
                  </a:lnTo>
                  <a:lnTo>
                    <a:pt x="38" y="0"/>
                  </a:lnTo>
                  <a:lnTo>
                    <a:pt x="46" y="8"/>
                  </a:lnTo>
                  <a:lnTo>
                    <a:pt x="49" y="11"/>
                  </a:lnTo>
                  <a:lnTo>
                    <a:pt x="53" y="15"/>
                  </a:lnTo>
                  <a:lnTo>
                    <a:pt x="53" y="19"/>
                  </a:lnTo>
                  <a:lnTo>
                    <a:pt x="49" y="23"/>
                  </a:lnTo>
                  <a:lnTo>
                    <a:pt x="46" y="23"/>
                  </a:lnTo>
                  <a:lnTo>
                    <a:pt x="42" y="23"/>
                  </a:lnTo>
                  <a:lnTo>
                    <a:pt x="42" y="19"/>
                  </a:lnTo>
                  <a:lnTo>
                    <a:pt x="38" y="19"/>
                  </a:lnTo>
                  <a:lnTo>
                    <a:pt x="38" y="15"/>
                  </a:lnTo>
                  <a:lnTo>
                    <a:pt x="38" y="11"/>
                  </a:lnTo>
                  <a:lnTo>
                    <a:pt x="34" y="8"/>
                  </a:lnTo>
                  <a:lnTo>
                    <a:pt x="31" y="8"/>
                  </a:lnTo>
                  <a:lnTo>
                    <a:pt x="27" y="4"/>
                  </a:lnTo>
                  <a:lnTo>
                    <a:pt x="23" y="8"/>
                  </a:lnTo>
                  <a:lnTo>
                    <a:pt x="15" y="11"/>
                  </a:lnTo>
                  <a:lnTo>
                    <a:pt x="12" y="19"/>
                  </a:lnTo>
                  <a:lnTo>
                    <a:pt x="12" y="30"/>
                  </a:lnTo>
                  <a:lnTo>
                    <a:pt x="12" y="41"/>
                  </a:lnTo>
                  <a:lnTo>
                    <a:pt x="15" y="49"/>
                  </a:lnTo>
                  <a:lnTo>
                    <a:pt x="23" y="56"/>
                  </a:lnTo>
                  <a:lnTo>
                    <a:pt x="34" y="60"/>
                  </a:lnTo>
                  <a:lnTo>
                    <a:pt x="38" y="56"/>
                  </a:lnTo>
                  <a:lnTo>
                    <a:pt x="46" y="53"/>
                  </a:lnTo>
                  <a:lnTo>
                    <a:pt x="49" y="49"/>
                  </a:lnTo>
                  <a:lnTo>
                    <a:pt x="53" y="41"/>
                  </a:lnTo>
                  <a:lnTo>
                    <a:pt x="57" y="41"/>
                  </a:lnTo>
                  <a:close/>
                </a:path>
              </a:pathLst>
            </a:custGeom>
            <a:solidFill>
              <a:srgbClr val="000000"/>
            </a:solidFill>
            <a:ln w="0">
              <a:solidFill>
                <a:srgbClr val="000000"/>
              </a:solidFill>
              <a:round/>
              <a:headEnd/>
              <a:tailEnd/>
            </a:ln>
          </p:spPr>
          <p:txBody>
            <a:bodyPr/>
            <a:lstStyle/>
            <a:p>
              <a:endParaRPr lang="en-US"/>
            </a:p>
          </p:txBody>
        </p:sp>
        <p:sp>
          <p:nvSpPr>
            <p:cNvPr id="256" name="Freeform 94"/>
            <p:cNvSpPr>
              <a:spLocks/>
            </p:cNvSpPr>
            <p:nvPr/>
          </p:nvSpPr>
          <p:spPr bwMode="auto">
            <a:xfrm>
              <a:off x="3065" y="2760"/>
              <a:ext cx="72" cy="102"/>
            </a:xfrm>
            <a:custGeom>
              <a:avLst/>
              <a:gdLst>
                <a:gd name="T0" fmla="*/ 19 w 72"/>
                <a:gd name="T1" fmla="*/ 64 h 102"/>
                <a:gd name="T2" fmla="*/ 42 w 72"/>
                <a:gd name="T3" fmla="*/ 45 h 102"/>
                <a:gd name="T4" fmla="*/ 45 w 72"/>
                <a:gd name="T5" fmla="*/ 42 h 102"/>
                <a:gd name="T6" fmla="*/ 45 w 72"/>
                <a:gd name="T7" fmla="*/ 42 h 102"/>
                <a:gd name="T8" fmla="*/ 42 w 72"/>
                <a:gd name="T9" fmla="*/ 38 h 102"/>
                <a:gd name="T10" fmla="*/ 42 w 72"/>
                <a:gd name="T11" fmla="*/ 38 h 102"/>
                <a:gd name="T12" fmla="*/ 68 w 72"/>
                <a:gd name="T13" fmla="*/ 38 h 102"/>
                <a:gd name="T14" fmla="*/ 60 w 72"/>
                <a:gd name="T15" fmla="*/ 38 h 102"/>
                <a:gd name="T16" fmla="*/ 49 w 72"/>
                <a:gd name="T17" fmla="*/ 45 h 102"/>
                <a:gd name="T18" fmla="*/ 53 w 72"/>
                <a:gd name="T19" fmla="*/ 83 h 102"/>
                <a:gd name="T20" fmla="*/ 60 w 72"/>
                <a:gd name="T21" fmla="*/ 94 h 102"/>
                <a:gd name="T22" fmla="*/ 68 w 72"/>
                <a:gd name="T23" fmla="*/ 98 h 102"/>
                <a:gd name="T24" fmla="*/ 72 w 72"/>
                <a:gd name="T25" fmla="*/ 102 h 102"/>
                <a:gd name="T26" fmla="*/ 42 w 72"/>
                <a:gd name="T27" fmla="*/ 102 h 102"/>
                <a:gd name="T28" fmla="*/ 42 w 72"/>
                <a:gd name="T29" fmla="*/ 102 h 102"/>
                <a:gd name="T30" fmla="*/ 45 w 72"/>
                <a:gd name="T31" fmla="*/ 102 h 102"/>
                <a:gd name="T32" fmla="*/ 45 w 72"/>
                <a:gd name="T33" fmla="*/ 94 h 102"/>
                <a:gd name="T34" fmla="*/ 19 w 72"/>
                <a:gd name="T35" fmla="*/ 64 h 102"/>
                <a:gd name="T36" fmla="*/ 23 w 72"/>
                <a:gd name="T37" fmla="*/ 94 h 102"/>
                <a:gd name="T38" fmla="*/ 23 w 72"/>
                <a:gd name="T39" fmla="*/ 98 h 102"/>
                <a:gd name="T40" fmla="*/ 27 w 72"/>
                <a:gd name="T41" fmla="*/ 102 h 102"/>
                <a:gd name="T42" fmla="*/ 30 w 72"/>
                <a:gd name="T43" fmla="*/ 102 h 102"/>
                <a:gd name="T44" fmla="*/ 0 w 72"/>
                <a:gd name="T45" fmla="*/ 102 h 102"/>
                <a:gd name="T46" fmla="*/ 4 w 72"/>
                <a:gd name="T47" fmla="*/ 102 h 102"/>
                <a:gd name="T48" fmla="*/ 8 w 72"/>
                <a:gd name="T49" fmla="*/ 98 h 102"/>
                <a:gd name="T50" fmla="*/ 8 w 72"/>
                <a:gd name="T51" fmla="*/ 87 h 102"/>
                <a:gd name="T52" fmla="*/ 8 w 72"/>
                <a:gd name="T53" fmla="*/ 15 h 102"/>
                <a:gd name="T54" fmla="*/ 8 w 72"/>
                <a:gd name="T55" fmla="*/ 8 h 102"/>
                <a:gd name="T56" fmla="*/ 4 w 72"/>
                <a:gd name="T57" fmla="*/ 8 h 102"/>
                <a:gd name="T58" fmla="*/ 4 w 72"/>
                <a:gd name="T59" fmla="*/ 8 h 102"/>
                <a:gd name="T60" fmla="*/ 0 w 72"/>
                <a:gd name="T61" fmla="*/ 8 h 102"/>
                <a:gd name="T62" fmla="*/ 19 w 7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19" y="0"/>
                  </a:moveTo>
                  <a:lnTo>
                    <a:pt x="19" y="64"/>
                  </a:lnTo>
                  <a:lnTo>
                    <a:pt x="38" y="49"/>
                  </a:lnTo>
                  <a:lnTo>
                    <a:pt x="42" y="45"/>
                  </a:lnTo>
                  <a:lnTo>
                    <a:pt x="45" y="45"/>
                  </a:lnTo>
                  <a:lnTo>
                    <a:pt x="45" y="42"/>
                  </a:lnTo>
                  <a:lnTo>
                    <a:pt x="45" y="38"/>
                  </a:lnTo>
                  <a:lnTo>
                    <a:pt x="42" y="38"/>
                  </a:lnTo>
                  <a:lnTo>
                    <a:pt x="68" y="38"/>
                  </a:lnTo>
                  <a:lnTo>
                    <a:pt x="64" y="38"/>
                  </a:lnTo>
                  <a:lnTo>
                    <a:pt x="60" y="38"/>
                  </a:lnTo>
                  <a:lnTo>
                    <a:pt x="57" y="42"/>
                  </a:lnTo>
                  <a:lnTo>
                    <a:pt x="49" y="45"/>
                  </a:lnTo>
                  <a:lnTo>
                    <a:pt x="34" y="60"/>
                  </a:lnTo>
                  <a:lnTo>
                    <a:pt x="53" y="83"/>
                  </a:lnTo>
                  <a:lnTo>
                    <a:pt x="57" y="90"/>
                  </a:lnTo>
                  <a:lnTo>
                    <a:pt x="60" y="94"/>
                  </a:lnTo>
                  <a:lnTo>
                    <a:pt x="64" y="98"/>
                  </a:lnTo>
                  <a:lnTo>
                    <a:pt x="68" y="98"/>
                  </a:lnTo>
                  <a:lnTo>
                    <a:pt x="68" y="102"/>
                  </a:lnTo>
                  <a:lnTo>
                    <a:pt x="72" y="102"/>
                  </a:lnTo>
                  <a:lnTo>
                    <a:pt x="42" y="102"/>
                  </a:lnTo>
                  <a:lnTo>
                    <a:pt x="45" y="102"/>
                  </a:lnTo>
                  <a:lnTo>
                    <a:pt x="45" y="98"/>
                  </a:lnTo>
                  <a:lnTo>
                    <a:pt x="45" y="94"/>
                  </a:lnTo>
                  <a:lnTo>
                    <a:pt x="42" y="94"/>
                  </a:lnTo>
                  <a:lnTo>
                    <a:pt x="19" y="64"/>
                  </a:lnTo>
                  <a:lnTo>
                    <a:pt x="19" y="87"/>
                  </a:lnTo>
                  <a:lnTo>
                    <a:pt x="23" y="94"/>
                  </a:lnTo>
                  <a:lnTo>
                    <a:pt x="23" y="98"/>
                  </a:lnTo>
                  <a:lnTo>
                    <a:pt x="23" y="102"/>
                  </a:lnTo>
                  <a:lnTo>
                    <a:pt x="27" y="102"/>
                  </a:lnTo>
                  <a:lnTo>
                    <a:pt x="30" y="102"/>
                  </a:lnTo>
                  <a:lnTo>
                    <a:pt x="0" y="102"/>
                  </a:lnTo>
                  <a:lnTo>
                    <a:pt x="4" y="102"/>
                  </a:lnTo>
                  <a:lnTo>
                    <a:pt x="8" y="98"/>
                  </a:lnTo>
                  <a:lnTo>
                    <a:pt x="8" y="94"/>
                  </a:lnTo>
                  <a:lnTo>
                    <a:pt x="8" y="87"/>
                  </a:lnTo>
                  <a:lnTo>
                    <a:pt x="8" y="27"/>
                  </a:lnTo>
                  <a:lnTo>
                    <a:pt x="8" y="15"/>
                  </a:lnTo>
                  <a:lnTo>
                    <a:pt x="8" y="12"/>
                  </a:lnTo>
                  <a:lnTo>
                    <a:pt x="8" y="8"/>
                  </a:lnTo>
                  <a:lnTo>
                    <a:pt x="4" y="8"/>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257" name="Freeform 95"/>
            <p:cNvSpPr>
              <a:spLocks/>
            </p:cNvSpPr>
            <p:nvPr/>
          </p:nvSpPr>
          <p:spPr bwMode="auto">
            <a:xfrm>
              <a:off x="3144" y="2794"/>
              <a:ext cx="45" cy="71"/>
            </a:xfrm>
            <a:custGeom>
              <a:avLst/>
              <a:gdLst>
                <a:gd name="T0" fmla="*/ 41 w 45"/>
                <a:gd name="T1" fmla="*/ 0 h 71"/>
                <a:gd name="T2" fmla="*/ 41 w 45"/>
                <a:gd name="T3" fmla="*/ 23 h 71"/>
                <a:gd name="T4" fmla="*/ 41 w 45"/>
                <a:gd name="T5" fmla="*/ 23 h 71"/>
                <a:gd name="T6" fmla="*/ 38 w 45"/>
                <a:gd name="T7" fmla="*/ 15 h 71"/>
                <a:gd name="T8" fmla="*/ 34 w 45"/>
                <a:gd name="T9" fmla="*/ 8 h 71"/>
                <a:gd name="T10" fmla="*/ 30 w 45"/>
                <a:gd name="T11" fmla="*/ 8 h 71"/>
                <a:gd name="T12" fmla="*/ 23 w 45"/>
                <a:gd name="T13" fmla="*/ 4 h 71"/>
                <a:gd name="T14" fmla="*/ 19 w 45"/>
                <a:gd name="T15" fmla="*/ 8 h 71"/>
                <a:gd name="T16" fmla="*/ 15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23 w 45"/>
                <a:gd name="T29" fmla="*/ 26 h 71"/>
                <a:gd name="T30" fmla="*/ 30 w 45"/>
                <a:gd name="T31" fmla="*/ 30 h 71"/>
                <a:gd name="T32" fmla="*/ 41 w 45"/>
                <a:gd name="T33" fmla="*/ 38 h 71"/>
                <a:gd name="T34" fmla="*/ 45 w 45"/>
                <a:gd name="T35" fmla="*/ 45 h 71"/>
                <a:gd name="T36" fmla="*/ 45 w 45"/>
                <a:gd name="T37" fmla="*/ 53 h 71"/>
                <a:gd name="T38" fmla="*/ 45 w 45"/>
                <a:gd name="T39" fmla="*/ 60 h 71"/>
                <a:gd name="T40" fmla="*/ 41 w 45"/>
                <a:gd name="T41" fmla="*/ 64 h 71"/>
                <a:gd name="T42" fmla="*/ 34 w 45"/>
                <a:gd name="T43" fmla="*/ 71 h 71"/>
                <a:gd name="T44" fmla="*/ 23 w 45"/>
                <a:gd name="T45" fmla="*/ 71 h 71"/>
                <a:gd name="T46" fmla="*/ 19 w 45"/>
                <a:gd name="T47" fmla="*/ 71 h 71"/>
                <a:gd name="T48" fmla="*/ 11 w 45"/>
                <a:gd name="T49" fmla="*/ 68 h 71"/>
                <a:gd name="T50" fmla="*/ 8 w 45"/>
                <a:gd name="T51" fmla="*/ 68 h 71"/>
                <a:gd name="T52" fmla="*/ 4 w 45"/>
                <a:gd name="T53" fmla="*/ 68 h 71"/>
                <a:gd name="T54" fmla="*/ 4 w 45"/>
                <a:gd name="T55" fmla="*/ 68 h 71"/>
                <a:gd name="T56" fmla="*/ 4 w 45"/>
                <a:gd name="T57" fmla="*/ 71 h 71"/>
                <a:gd name="T58" fmla="*/ 0 w 45"/>
                <a:gd name="T59" fmla="*/ 71 h 71"/>
                <a:gd name="T60" fmla="*/ 0 w 45"/>
                <a:gd name="T61" fmla="*/ 49 h 71"/>
                <a:gd name="T62" fmla="*/ 4 w 45"/>
                <a:gd name="T63" fmla="*/ 49 h 71"/>
                <a:gd name="T64" fmla="*/ 8 w 45"/>
                <a:gd name="T65" fmla="*/ 56 h 71"/>
                <a:gd name="T66" fmla="*/ 11 w 45"/>
                <a:gd name="T67" fmla="*/ 60 h 71"/>
                <a:gd name="T68" fmla="*/ 19 w 45"/>
                <a:gd name="T69" fmla="*/ 64 h 71"/>
                <a:gd name="T70" fmla="*/ 23 w 45"/>
                <a:gd name="T71" fmla="*/ 68 h 71"/>
                <a:gd name="T72" fmla="*/ 30 w 45"/>
                <a:gd name="T73" fmla="*/ 64 h 71"/>
                <a:gd name="T74" fmla="*/ 34 w 45"/>
                <a:gd name="T75" fmla="*/ 64 h 71"/>
                <a:gd name="T76" fmla="*/ 34 w 45"/>
                <a:gd name="T77" fmla="*/ 60 h 71"/>
                <a:gd name="T78" fmla="*/ 34 w 45"/>
                <a:gd name="T79" fmla="*/ 56 h 71"/>
                <a:gd name="T80" fmla="*/ 34 w 45"/>
                <a:gd name="T81" fmla="*/ 53 h 71"/>
                <a:gd name="T82" fmla="*/ 34 w 45"/>
                <a:gd name="T83" fmla="*/ 49 h 71"/>
                <a:gd name="T84" fmla="*/ 26 w 45"/>
                <a:gd name="T85" fmla="*/ 45 h 71"/>
                <a:gd name="T86" fmla="*/ 19 w 45"/>
                <a:gd name="T87" fmla="*/ 38 h 71"/>
                <a:gd name="T88" fmla="*/ 11 w 45"/>
                <a:gd name="T89" fmla="*/ 34 h 71"/>
                <a:gd name="T90" fmla="*/ 4 w 45"/>
                <a:gd name="T91" fmla="*/ 30 h 71"/>
                <a:gd name="T92" fmla="*/ 4 w 45"/>
                <a:gd name="T93" fmla="*/ 26 h 71"/>
                <a:gd name="T94" fmla="*/ 0 w 45"/>
                <a:gd name="T95" fmla="*/ 19 h 71"/>
                <a:gd name="T96" fmla="*/ 4 w 45"/>
                <a:gd name="T97" fmla="*/ 11 h 71"/>
                <a:gd name="T98" fmla="*/ 8 w 45"/>
                <a:gd name="T99" fmla="*/ 8 h 71"/>
                <a:gd name="T100" fmla="*/ 15 w 45"/>
                <a:gd name="T101" fmla="*/ 4 h 71"/>
                <a:gd name="T102" fmla="*/ 23 w 45"/>
                <a:gd name="T103" fmla="*/ 0 h 71"/>
                <a:gd name="T104" fmla="*/ 26 w 45"/>
                <a:gd name="T105" fmla="*/ 0 h 71"/>
                <a:gd name="T106" fmla="*/ 30 w 45"/>
                <a:gd name="T107" fmla="*/ 4 h 71"/>
                <a:gd name="T108" fmla="*/ 34 w 45"/>
                <a:gd name="T109" fmla="*/ 4 h 71"/>
                <a:gd name="T110" fmla="*/ 38 w 45"/>
                <a:gd name="T111" fmla="*/ 4 h 71"/>
                <a:gd name="T112" fmla="*/ 38 w 45"/>
                <a:gd name="T113" fmla="*/ 4 h 71"/>
                <a:gd name="T114" fmla="*/ 38 w 45"/>
                <a:gd name="T115" fmla="*/ 4 h 71"/>
                <a:gd name="T116" fmla="*/ 41 w 45"/>
                <a:gd name="T117" fmla="*/ 4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8" y="15"/>
                  </a:lnTo>
                  <a:lnTo>
                    <a:pt x="34" y="8"/>
                  </a:lnTo>
                  <a:lnTo>
                    <a:pt x="30" y="8"/>
                  </a:lnTo>
                  <a:lnTo>
                    <a:pt x="23" y="4"/>
                  </a:lnTo>
                  <a:lnTo>
                    <a:pt x="19" y="8"/>
                  </a:lnTo>
                  <a:lnTo>
                    <a:pt x="15" y="8"/>
                  </a:lnTo>
                  <a:lnTo>
                    <a:pt x="11" y="11"/>
                  </a:lnTo>
                  <a:lnTo>
                    <a:pt x="11" y="15"/>
                  </a:lnTo>
                  <a:lnTo>
                    <a:pt x="11" y="19"/>
                  </a:lnTo>
                  <a:lnTo>
                    <a:pt x="15" y="23"/>
                  </a:lnTo>
                  <a:lnTo>
                    <a:pt x="23" y="26"/>
                  </a:lnTo>
                  <a:lnTo>
                    <a:pt x="30" y="30"/>
                  </a:lnTo>
                  <a:lnTo>
                    <a:pt x="41" y="38"/>
                  </a:lnTo>
                  <a:lnTo>
                    <a:pt x="45" y="45"/>
                  </a:lnTo>
                  <a:lnTo>
                    <a:pt x="45" y="53"/>
                  </a:lnTo>
                  <a:lnTo>
                    <a:pt x="45" y="60"/>
                  </a:lnTo>
                  <a:lnTo>
                    <a:pt x="41" y="64"/>
                  </a:lnTo>
                  <a:lnTo>
                    <a:pt x="34" y="71"/>
                  </a:lnTo>
                  <a:lnTo>
                    <a:pt x="23" y="71"/>
                  </a:lnTo>
                  <a:lnTo>
                    <a:pt x="19" y="71"/>
                  </a:lnTo>
                  <a:lnTo>
                    <a:pt x="11" y="68"/>
                  </a:lnTo>
                  <a:lnTo>
                    <a:pt x="8" y="68"/>
                  </a:lnTo>
                  <a:lnTo>
                    <a:pt x="4" y="68"/>
                  </a:lnTo>
                  <a:lnTo>
                    <a:pt x="4" y="71"/>
                  </a:lnTo>
                  <a:lnTo>
                    <a:pt x="0" y="71"/>
                  </a:lnTo>
                  <a:lnTo>
                    <a:pt x="0" y="49"/>
                  </a:lnTo>
                  <a:lnTo>
                    <a:pt x="4" y="49"/>
                  </a:lnTo>
                  <a:lnTo>
                    <a:pt x="8" y="56"/>
                  </a:lnTo>
                  <a:lnTo>
                    <a:pt x="11" y="60"/>
                  </a:lnTo>
                  <a:lnTo>
                    <a:pt x="19" y="64"/>
                  </a:lnTo>
                  <a:lnTo>
                    <a:pt x="23" y="68"/>
                  </a:lnTo>
                  <a:lnTo>
                    <a:pt x="30" y="64"/>
                  </a:lnTo>
                  <a:lnTo>
                    <a:pt x="34" y="64"/>
                  </a:lnTo>
                  <a:lnTo>
                    <a:pt x="34" y="60"/>
                  </a:lnTo>
                  <a:lnTo>
                    <a:pt x="34" y="56"/>
                  </a:lnTo>
                  <a:lnTo>
                    <a:pt x="34" y="53"/>
                  </a:lnTo>
                  <a:lnTo>
                    <a:pt x="34" y="49"/>
                  </a:lnTo>
                  <a:lnTo>
                    <a:pt x="26" y="45"/>
                  </a:lnTo>
                  <a:lnTo>
                    <a:pt x="19" y="38"/>
                  </a:lnTo>
                  <a:lnTo>
                    <a:pt x="11" y="34"/>
                  </a:lnTo>
                  <a:lnTo>
                    <a:pt x="4" y="30"/>
                  </a:lnTo>
                  <a:lnTo>
                    <a:pt x="4" y="26"/>
                  </a:lnTo>
                  <a:lnTo>
                    <a:pt x="0" y="19"/>
                  </a:lnTo>
                  <a:lnTo>
                    <a:pt x="4" y="11"/>
                  </a:lnTo>
                  <a:lnTo>
                    <a:pt x="8" y="8"/>
                  </a:lnTo>
                  <a:lnTo>
                    <a:pt x="15" y="4"/>
                  </a:lnTo>
                  <a:lnTo>
                    <a:pt x="23" y="0"/>
                  </a:lnTo>
                  <a:lnTo>
                    <a:pt x="26" y="0"/>
                  </a:lnTo>
                  <a:lnTo>
                    <a:pt x="30" y="4"/>
                  </a:lnTo>
                  <a:lnTo>
                    <a:pt x="34" y="4"/>
                  </a:lnTo>
                  <a:lnTo>
                    <a:pt x="38"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258" name="Freeform 96"/>
            <p:cNvSpPr>
              <a:spLocks/>
            </p:cNvSpPr>
            <p:nvPr/>
          </p:nvSpPr>
          <p:spPr bwMode="auto">
            <a:xfrm>
              <a:off x="3197" y="2760"/>
              <a:ext cx="41" cy="135"/>
            </a:xfrm>
            <a:custGeom>
              <a:avLst/>
              <a:gdLst>
                <a:gd name="T0" fmla="*/ 0 w 41"/>
                <a:gd name="T1" fmla="*/ 4 h 135"/>
                <a:gd name="T2" fmla="*/ 0 w 41"/>
                <a:gd name="T3" fmla="*/ 0 h 135"/>
                <a:gd name="T4" fmla="*/ 11 w 41"/>
                <a:gd name="T5" fmla="*/ 8 h 135"/>
                <a:gd name="T6" fmla="*/ 18 w 41"/>
                <a:gd name="T7" fmla="*/ 12 h 135"/>
                <a:gd name="T8" fmla="*/ 30 w 41"/>
                <a:gd name="T9" fmla="*/ 23 h 135"/>
                <a:gd name="T10" fmla="*/ 37 w 41"/>
                <a:gd name="T11" fmla="*/ 38 h 135"/>
                <a:gd name="T12" fmla="*/ 41 w 41"/>
                <a:gd name="T13" fmla="*/ 53 h 135"/>
                <a:gd name="T14" fmla="*/ 41 w 41"/>
                <a:gd name="T15" fmla="*/ 68 h 135"/>
                <a:gd name="T16" fmla="*/ 41 w 41"/>
                <a:gd name="T17" fmla="*/ 83 h 135"/>
                <a:gd name="T18" fmla="*/ 37 w 41"/>
                <a:gd name="T19" fmla="*/ 94 h 135"/>
                <a:gd name="T20" fmla="*/ 30 w 41"/>
                <a:gd name="T21" fmla="*/ 109 h 135"/>
                <a:gd name="T22" fmla="*/ 22 w 41"/>
                <a:gd name="T23" fmla="*/ 120 h 135"/>
                <a:gd name="T24" fmla="*/ 15 w 41"/>
                <a:gd name="T25" fmla="*/ 128 h 135"/>
                <a:gd name="T26" fmla="*/ 0 w 41"/>
                <a:gd name="T27" fmla="*/ 135 h 135"/>
                <a:gd name="T28" fmla="*/ 0 w 41"/>
                <a:gd name="T29" fmla="*/ 132 h 135"/>
                <a:gd name="T30" fmla="*/ 11 w 41"/>
                <a:gd name="T31" fmla="*/ 124 h 135"/>
                <a:gd name="T32" fmla="*/ 15 w 41"/>
                <a:gd name="T33" fmla="*/ 117 h 135"/>
                <a:gd name="T34" fmla="*/ 22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2 w 41"/>
                <a:gd name="T47" fmla="*/ 34 h 135"/>
                <a:gd name="T48" fmla="*/ 22 w 41"/>
                <a:gd name="T49" fmla="*/ 27 h 135"/>
                <a:gd name="T50" fmla="*/ 18 w 41"/>
                <a:gd name="T51" fmla="*/ 19 h 135"/>
                <a:gd name="T52" fmla="*/ 15 w 41"/>
                <a:gd name="T53" fmla="*/ 15 h 135"/>
                <a:gd name="T54" fmla="*/ 7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8" y="12"/>
                  </a:lnTo>
                  <a:lnTo>
                    <a:pt x="30" y="23"/>
                  </a:lnTo>
                  <a:lnTo>
                    <a:pt x="37" y="38"/>
                  </a:lnTo>
                  <a:lnTo>
                    <a:pt x="41" y="53"/>
                  </a:lnTo>
                  <a:lnTo>
                    <a:pt x="41" y="68"/>
                  </a:lnTo>
                  <a:lnTo>
                    <a:pt x="41" y="83"/>
                  </a:lnTo>
                  <a:lnTo>
                    <a:pt x="37" y="94"/>
                  </a:lnTo>
                  <a:lnTo>
                    <a:pt x="30" y="109"/>
                  </a:lnTo>
                  <a:lnTo>
                    <a:pt x="22" y="120"/>
                  </a:lnTo>
                  <a:lnTo>
                    <a:pt x="15" y="128"/>
                  </a:lnTo>
                  <a:lnTo>
                    <a:pt x="0" y="135"/>
                  </a:lnTo>
                  <a:lnTo>
                    <a:pt x="0" y="132"/>
                  </a:lnTo>
                  <a:lnTo>
                    <a:pt x="11" y="124"/>
                  </a:lnTo>
                  <a:lnTo>
                    <a:pt x="15" y="117"/>
                  </a:lnTo>
                  <a:lnTo>
                    <a:pt x="22" y="109"/>
                  </a:lnTo>
                  <a:lnTo>
                    <a:pt x="26" y="98"/>
                  </a:lnTo>
                  <a:lnTo>
                    <a:pt x="26" y="83"/>
                  </a:lnTo>
                  <a:lnTo>
                    <a:pt x="30" y="68"/>
                  </a:lnTo>
                  <a:lnTo>
                    <a:pt x="26" y="53"/>
                  </a:lnTo>
                  <a:lnTo>
                    <a:pt x="26" y="42"/>
                  </a:lnTo>
                  <a:lnTo>
                    <a:pt x="22" y="34"/>
                  </a:lnTo>
                  <a:lnTo>
                    <a:pt x="22" y="27"/>
                  </a:lnTo>
                  <a:lnTo>
                    <a:pt x="18" y="19"/>
                  </a:lnTo>
                  <a:lnTo>
                    <a:pt x="15" y="15"/>
                  </a:lnTo>
                  <a:lnTo>
                    <a:pt x="7" y="8"/>
                  </a:lnTo>
                  <a:lnTo>
                    <a:pt x="0" y="4"/>
                  </a:lnTo>
                  <a:close/>
                </a:path>
              </a:pathLst>
            </a:custGeom>
            <a:solidFill>
              <a:srgbClr val="000000"/>
            </a:solidFill>
            <a:ln w="0">
              <a:solidFill>
                <a:srgbClr val="000000"/>
              </a:solidFill>
              <a:round/>
              <a:headEnd/>
              <a:tailEnd/>
            </a:ln>
          </p:spPr>
          <p:txBody>
            <a:bodyPr/>
            <a:lstStyle/>
            <a:p>
              <a:endParaRPr lang="en-US"/>
            </a:p>
          </p:txBody>
        </p:sp>
        <p:sp>
          <p:nvSpPr>
            <p:cNvPr id="259" name="Freeform 97"/>
            <p:cNvSpPr>
              <a:spLocks noEditPoints="1"/>
            </p:cNvSpPr>
            <p:nvPr/>
          </p:nvSpPr>
          <p:spPr bwMode="auto">
            <a:xfrm>
              <a:off x="3433" y="2764"/>
              <a:ext cx="79" cy="98"/>
            </a:xfrm>
            <a:custGeom>
              <a:avLst/>
              <a:gdLst>
                <a:gd name="T0" fmla="*/ 30 w 79"/>
                <a:gd name="T1" fmla="*/ 53 h 98"/>
                <a:gd name="T2" fmla="*/ 30 w 79"/>
                <a:gd name="T3" fmla="*/ 83 h 98"/>
                <a:gd name="T4" fmla="*/ 30 w 79"/>
                <a:gd name="T5" fmla="*/ 90 h 98"/>
                <a:gd name="T6" fmla="*/ 30 w 79"/>
                <a:gd name="T7" fmla="*/ 94 h 98"/>
                <a:gd name="T8" fmla="*/ 34 w 79"/>
                <a:gd name="T9" fmla="*/ 98 h 98"/>
                <a:gd name="T10" fmla="*/ 41 w 79"/>
                <a:gd name="T11" fmla="*/ 98 h 98"/>
                <a:gd name="T12" fmla="*/ 45 w 79"/>
                <a:gd name="T13" fmla="*/ 98 h 98"/>
                <a:gd name="T14" fmla="*/ 45 w 79"/>
                <a:gd name="T15" fmla="*/ 98 h 98"/>
                <a:gd name="T16" fmla="*/ 0 w 79"/>
                <a:gd name="T17" fmla="*/ 98 h 98"/>
                <a:gd name="T18" fmla="*/ 0 w 79"/>
                <a:gd name="T19" fmla="*/ 98 h 98"/>
                <a:gd name="T20" fmla="*/ 4 w 79"/>
                <a:gd name="T21" fmla="*/ 98 h 98"/>
                <a:gd name="T22" fmla="*/ 11 w 79"/>
                <a:gd name="T23" fmla="*/ 98 h 98"/>
                <a:gd name="T24" fmla="*/ 15 w 79"/>
                <a:gd name="T25" fmla="*/ 94 h 98"/>
                <a:gd name="T26" fmla="*/ 15 w 79"/>
                <a:gd name="T27" fmla="*/ 90 h 98"/>
                <a:gd name="T28" fmla="*/ 15 w 79"/>
                <a:gd name="T29" fmla="*/ 83 h 98"/>
                <a:gd name="T30" fmla="*/ 15 w 79"/>
                <a:gd name="T31" fmla="*/ 15 h 98"/>
                <a:gd name="T32" fmla="*/ 15 w 79"/>
                <a:gd name="T33" fmla="*/ 8 h 98"/>
                <a:gd name="T34" fmla="*/ 15 w 79"/>
                <a:gd name="T35" fmla="*/ 4 h 98"/>
                <a:gd name="T36" fmla="*/ 11 w 79"/>
                <a:gd name="T37" fmla="*/ 0 h 98"/>
                <a:gd name="T38" fmla="*/ 4 w 79"/>
                <a:gd name="T39" fmla="*/ 0 h 98"/>
                <a:gd name="T40" fmla="*/ 0 w 79"/>
                <a:gd name="T41" fmla="*/ 0 h 98"/>
                <a:gd name="T42" fmla="*/ 0 w 79"/>
                <a:gd name="T43" fmla="*/ 0 h 98"/>
                <a:gd name="T44" fmla="*/ 37 w 79"/>
                <a:gd name="T45" fmla="*/ 0 h 98"/>
                <a:gd name="T46" fmla="*/ 49 w 79"/>
                <a:gd name="T47" fmla="*/ 0 h 98"/>
                <a:gd name="T48" fmla="*/ 60 w 79"/>
                <a:gd name="T49" fmla="*/ 4 h 98"/>
                <a:gd name="T50" fmla="*/ 67 w 79"/>
                <a:gd name="T51" fmla="*/ 8 h 98"/>
                <a:gd name="T52" fmla="*/ 71 w 79"/>
                <a:gd name="T53" fmla="*/ 11 h 98"/>
                <a:gd name="T54" fmla="*/ 75 w 79"/>
                <a:gd name="T55" fmla="*/ 19 h 98"/>
                <a:gd name="T56" fmla="*/ 79 w 79"/>
                <a:gd name="T57" fmla="*/ 26 h 98"/>
                <a:gd name="T58" fmla="*/ 75 w 79"/>
                <a:gd name="T59" fmla="*/ 38 h 98"/>
                <a:gd name="T60" fmla="*/ 71 w 79"/>
                <a:gd name="T61" fmla="*/ 45 h 98"/>
                <a:gd name="T62" fmla="*/ 60 w 79"/>
                <a:gd name="T63" fmla="*/ 53 h 98"/>
                <a:gd name="T64" fmla="*/ 45 w 79"/>
                <a:gd name="T65" fmla="*/ 53 h 98"/>
                <a:gd name="T66" fmla="*/ 41 w 79"/>
                <a:gd name="T67" fmla="*/ 53 h 98"/>
                <a:gd name="T68" fmla="*/ 37 w 79"/>
                <a:gd name="T69" fmla="*/ 53 h 98"/>
                <a:gd name="T70" fmla="*/ 34 w 79"/>
                <a:gd name="T71" fmla="*/ 53 h 98"/>
                <a:gd name="T72" fmla="*/ 30 w 79"/>
                <a:gd name="T73" fmla="*/ 53 h 98"/>
                <a:gd name="T74" fmla="*/ 30 w 79"/>
                <a:gd name="T75" fmla="*/ 49 h 98"/>
                <a:gd name="T76" fmla="*/ 34 w 79"/>
                <a:gd name="T77" fmla="*/ 49 h 98"/>
                <a:gd name="T78" fmla="*/ 37 w 79"/>
                <a:gd name="T79" fmla="*/ 49 h 98"/>
                <a:gd name="T80" fmla="*/ 41 w 79"/>
                <a:gd name="T81" fmla="*/ 49 h 98"/>
                <a:gd name="T82" fmla="*/ 41 w 79"/>
                <a:gd name="T83" fmla="*/ 49 h 98"/>
                <a:gd name="T84" fmla="*/ 49 w 79"/>
                <a:gd name="T85" fmla="*/ 49 h 98"/>
                <a:gd name="T86" fmla="*/ 56 w 79"/>
                <a:gd name="T87" fmla="*/ 45 h 98"/>
                <a:gd name="T88" fmla="*/ 60 w 79"/>
                <a:gd name="T89" fmla="*/ 38 h 98"/>
                <a:gd name="T90" fmla="*/ 60 w 79"/>
                <a:gd name="T91" fmla="*/ 26 h 98"/>
                <a:gd name="T92" fmla="*/ 60 w 79"/>
                <a:gd name="T93" fmla="*/ 23 h 98"/>
                <a:gd name="T94" fmla="*/ 56 w 79"/>
                <a:gd name="T95" fmla="*/ 15 h 98"/>
                <a:gd name="T96" fmla="*/ 56 w 79"/>
                <a:gd name="T97" fmla="*/ 11 h 98"/>
                <a:gd name="T98" fmla="*/ 49 w 79"/>
                <a:gd name="T99" fmla="*/ 8 h 98"/>
                <a:gd name="T100" fmla="*/ 45 w 79"/>
                <a:gd name="T101" fmla="*/ 4 h 98"/>
                <a:gd name="T102" fmla="*/ 37 w 79"/>
                <a:gd name="T103" fmla="*/ 4 h 98"/>
                <a:gd name="T104" fmla="*/ 34 w 79"/>
                <a:gd name="T105" fmla="*/ 4 h 98"/>
                <a:gd name="T106" fmla="*/ 30 w 79"/>
                <a:gd name="T107" fmla="*/ 4 h 98"/>
                <a:gd name="T108" fmla="*/ 30 w 79"/>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98"/>
                <a:gd name="T167" fmla="*/ 79 w 79"/>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98">
                  <a:moveTo>
                    <a:pt x="30" y="53"/>
                  </a:moveTo>
                  <a:lnTo>
                    <a:pt x="30" y="83"/>
                  </a:lnTo>
                  <a:lnTo>
                    <a:pt x="30" y="90"/>
                  </a:lnTo>
                  <a:lnTo>
                    <a:pt x="30" y="94"/>
                  </a:lnTo>
                  <a:lnTo>
                    <a:pt x="34" y="98"/>
                  </a:lnTo>
                  <a:lnTo>
                    <a:pt x="41" y="98"/>
                  </a:lnTo>
                  <a:lnTo>
                    <a:pt x="45" y="98"/>
                  </a:lnTo>
                  <a:lnTo>
                    <a:pt x="0" y="98"/>
                  </a:lnTo>
                  <a:lnTo>
                    <a:pt x="4" y="98"/>
                  </a:lnTo>
                  <a:lnTo>
                    <a:pt x="11" y="98"/>
                  </a:lnTo>
                  <a:lnTo>
                    <a:pt x="15" y="94"/>
                  </a:lnTo>
                  <a:lnTo>
                    <a:pt x="15" y="90"/>
                  </a:lnTo>
                  <a:lnTo>
                    <a:pt x="15" y="83"/>
                  </a:lnTo>
                  <a:lnTo>
                    <a:pt x="15" y="15"/>
                  </a:lnTo>
                  <a:lnTo>
                    <a:pt x="15" y="8"/>
                  </a:lnTo>
                  <a:lnTo>
                    <a:pt x="15" y="4"/>
                  </a:lnTo>
                  <a:lnTo>
                    <a:pt x="11" y="0"/>
                  </a:lnTo>
                  <a:lnTo>
                    <a:pt x="4" y="0"/>
                  </a:lnTo>
                  <a:lnTo>
                    <a:pt x="0" y="0"/>
                  </a:lnTo>
                  <a:lnTo>
                    <a:pt x="37" y="0"/>
                  </a:lnTo>
                  <a:lnTo>
                    <a:pt x="49" y="0"/>
                  </a:lnTo>
                  <a:lnTo>
                    <a:pt x="60" y="4"/>
                  </a:lnTo>
                  <a:lnTo>
                    <a:pt x="67" y="8"/>
                  </a:lnTo>
                  <a:lnTo>
                    <a:pt x="71" y="11"/>
                  </a:lnTo>
                  <a:lnTo>
                    <a:pt x="75" y="19"/>
                  </a:lnTo>
                  <a:lnTo>
                    <a:pt x="79" y="26"/>
                  </a:lnTo>
                  <a:lnTo>
                    <a:pt x="75" y="38"/>
                  </a:lnTo>
                  <a:lnTo>
                    <a:pt x="71" y="45"/>
                  </a:lnTo>
                  <a:lnTo>
                    <a:pt x="60" y="53"/>
                  </a:lnTo>
                  <a:lnTo>
                    <a:pt x="45" y="53"/>
                  </a:lnTo>
                  <a:lnTo>
                    <a:pt x="41" y="53"/>
                  </a:lnTo>
                  <a:lnTo>
                    <a:pt x="37" y="53"/>
                  </a:lnTo>
                  <a:lnTo>
                    <a:pt x="34" y="53"/>
                  </a:lnTo>
                  <a:lnTo>
                    <a:pt x="30" y="53"/>
                  </a:lnTo>
                  <a:close/>
                  <a:moveTo>
                    <a:pt x="30" y="49"/>
                  </a:moveTo>
                  <a:lnTo>
                    <a:pt x="34" y="49"/>
                  </a:lnTo>
                  <a:lnTo>
                    <a:pt x="37" y="49"/>
                  </a:lnTo>
                  <a:lnTo>
                    <a:pt x="41" y="49"/>
                  </a:lnTo>
                  <a:lnTo>
                    <a:pt x="49" y="49"/>
                  </a:lnTo>
                  <a:lnTo>
                    <a:pt x="56" y="45"/>
                  </a:lnTo>
                  <a:lnTo>
                    <a:pt x="60" y="38"/>
                  </a:lnTo>
                  <a:lnTo>
                    <a:pt x="60" y="26"/>
                  </a:lnTo>
                  <a:lnTo>
                    <a:pt x="60" y="23"/>
                  </a:lnTo>
                  <a:lnTo>
                    <a:pt x="56" y="15"/>
                  </a:lnTo>
                  <a:lnTo>
                    <a:pt x="56" y="11"/>
                  </a:lnTo>
                  <a:lnTo>
                    <a:pt x="49" y="8"/>
                  </a:lnTo>
                  <a:lnTo>
                    <a:pt x="45" y="4"/>
                  </a:lnTo>
                  <a:lnTo>
                    <a:pt x="37" y="4"/>
                  </a:lnTo>
                  <a:lnTo>
                    <a:pt x="34"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260" name="Freeform 98"/>
            <p:cNvSpPr>
              <a:spLocks/>
            </p:cNvSpPr>
            <p:nvPr/>
          </p:nvSpPr>
          <p:spPr bwMode="auto">
            <a:xfrm>
              <a:off x="3523"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4 w 41"/>
                <a:gd name="T11" fmla="*/ 98 h 135"/>
                <a:gd name="T12" fmla="*/ 0 w 41"/>
                <a:gd name="T13" fmla="*/ 83 h 135"/>
                <a:gd name="T14" fmla="*/ 0 w 41"/>
                <a:gd name="T15" fmla="*/ 68 h 135"/>
                <a:gd name="T16" fmla="*/ 0 w 41"/>
                <a:gd name="T17" fmla="*/ 53 h 135"/>
                <a:gd name="T18" fmla="*/ 4 w 41"/>
                <a:gd name="T19" fmla="*/ 38 h 135"/>
                <a:gd name="T20" fmla="*/ 11 w 41"/>
                <a:gd name="T21" fmla="*/ 27 h 135"/>
                <a:gd name="T22" fmla="*/ 19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9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9 w 41"/>
                <a:gd name="T47" fmla="*/ 102 h 135"/>
                <a:gd name="T48" fmla="*/ 19 w 41"/>
                <a:gd name="T49" fmla="*/ 109 h 135"/>
                <a:gd name="T50" fmla="*/ 22 w 41"/>
                <a:gd name="T51" fmla="*/ 117 h 135"/>
                <a:gd name="T52" fmla="*/ 26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4" y="98"/>
                  </a:lnTo>
                  <a:lnTo>
                    <a:pt x="0" y="83"/>
                  </a:lnTo>
                  <a:lnTo>
                    <a:pt x="0" y="68"/>
                  </a:lnTo>
                  <a:lnTo>
                    <a:pt x="0" y="53"/>
                  </a:lnTo>
                  <a:lnTo>
                    <a:pt x="4" y="38"/>
                  </a:lnTo>
                  <a:lnTo>
                    <a:pt x="11" y="27"/>
                  </a:lnTo>
                  <a:lnTo>
                    <a:pt x="19" y="15"/>
                  </a:lnTo>
                  <a:lnTo>
                    <a:pt x="30" y="8"/>
                  </a:lnTo>
                  <a:lnTo>
                    <a:pt x="41" y="0"/>
                  </a:lnTo>
                  <a:lnTo>
                    <a:pt x="41" y="4"/>
                  </a:lnTo>
                  <a:lnTo>
                    <a:pt x="30" y="8"/>
                  </a:lnTo>
                  <a:lnTo>
                    <a:pt x="26" y="15"/>
                  </a:lnTo>
                  <a:lnTo>
                    <a:pt x="19" y="27"/>
                  </a:lnTo>
                  <a:lnTo>
                    <a:pt x="15" y="38"/>
                  </a:lnTo>
                  <a:lnTo>
                    <a:pt x="15" y="53"/>
                  </a:lnTo>
                  <a:lnTo>
                    <a:pt x="11" y="64"/>
                  </a:lnTo>
                  <a:lnTo>
                    <a:pt x="15" y="79"/>
                  </a:lnTo>
                  <a:lnTo>
                    <a:pt x="15" y="94"/>
                  </a:lnTo>
                  <a:lnTo>
                    <a:pt x="19" y="102"/>
                  </a:lnTo>
                  <a:lnTo>
                    <a:pt x="19" y="109"/>
                  </a:lnTo>
                  <a:lnTo>
                    <a:pt x="22" y="117"/>
                  </a:lnTo>
                  <a:lnTo>
                    <a:pt x="26"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61" name="Freeform 99"/>
            <p:cNvSpPr>
              <a:spLocks noEditPoints="1"/>
            </p:cNvSpPr>
            <p:nvPr/>
          </p:nvSpPr>
          <p:spPr bwMode="auto">
            <a:xfrm>
              <a:off x="3572" y="2760"/>
              <a:ext cx="30" cy="102"/>
            </a:xfrm>
            <a:custGeom>
              <a:avLst/>
              <a:gdLst>
                <a:gd name="T0" fmla="*/ 15 w 30"/>
                <a:gd name="T1" fmla="*/ 0 h 102"/>
                <a:gd name="T2" fmla="*/ 18 w 30"/>
                <a:gd name="T3" fmla="*/ 0 h 102"/>
                <a:gd name="T4" fmla="*/ 22 w 30"/>
                <a:gd name="T5" fmla="*/ 0 h 102"/>
                <a:gd name="T6" fmla="*/ 22 w 30"/>
                <a:gd name="T7" fmla="*/ 4 h 102"/>
                <a:gd name="T8" fmla="*/ 22 w 30"/>
                <a:gd name="T9" fmla="*/ 8 h 102"/>
                <a:gd name="T10" fmla="*/ 22 w 30"/>
                <a:gd name="T11" fmla="*/ 12 h 102"/>
                <a:gd name="T12" fmla="*/ 22 w 30"/>
                <a:gd name="T13" fmla="*/ 12 h 102"/>
                <a:gd name="T14" fmla="*/ 18 w 30"/>
                <a:gd name="T15" fmla="*/ 15 h 102"/>
                <a:gd name="T16" fmla="*/ 15 w 30"/>
                <a:gd name="T17" fmla="*/ 15 h 102"/>
                <a:gd name="T18" fmla="*/ 11 w 30"/>
                <a:gd name="T19" fmla="*/ 15 h 102"/>
                <a:gd name="T20" fmla="*/ 7 w 30"/>
                <a:gd name="T21" fmla="*/ 12 h 102"/>
                <a:gd name="T22" fmla="*/ 7 w 30"/>
                <a:gd name="T23" fmla="*/ 12 h 102"/>
                <a:gd name="T24" fmla="*/ 7 w 30"/>
                <a:gd name="T25" fmla="*/ 8 h 102"/>
                <a:gd name="T26" fmla="*/ 7 w 30"/>
                <a:gd name="T27" fmla="*/ 4 h 102"/>
                <a:gd name="T28" fmla="*/ 7 w 30"/>
                <a:gd name="T29" fmla="*/ 0 h 102"/>
                <a:gd name="T30" fmla="*/ 11 w 30"/>
                <a:gd name="T31" fmla="*/ 0 h 102"/>
                <a:gd name="T32" fmla="*/ 15 w 30"/>
                <a:gd name="T33" fmla="*/ 0 h 102"/>
                <a:gd name="T34" fmla="*/ 22 w 30"/>
                <a:gd name="T35" fmla="*/ 34 h 102"/>
                <a:gd name="T36" fmla="*/ 22 w 30"/>
                <a:gd name="T37" fmla="*/ 87 h 102"/>
                <a:gd name="T38" fmla="*/ 22 w 30"/>
                <a:gd name="T39" fmla="*/ 94 h 102"/>
                <a:gd name="T40" fmla="*/ 22 w 30"/>
                <a:gd name="T41" fmla="*/ 98 h 102"/>
                <a:gd name="T42" fmla="*/ 22 w 30"/>
                <a:gd name="T43" fmla="*/ 98 h 102"/>
                <a:gd name="T44" fmla="*/ 26 w 30"/>
                <a:gd name="T45" fmla="*/ 102 h 102"/>
                <a:gd name="T46" fmla="*/ 26 w 30"/>
                <a:gd name="T47" fmla="*/ 102 h 102"/>
                <a:gd name="T48" fmla="*/ 30 w 30"/>
                <a:gd name="T49" fmla="*/ 102 h 102"/>
                <a:gd name="T50" fmla="*/ 30 w 30"/>
                <a:gd name="T51" fmla="*/ 102 h 102"/>
                <a:gd name="T52" fmla="*/ 0 w 30"/>
                <a:gd name="T53" fmla="*/ 102 h 102"/>
                <a:gd name="T54" fmla="*/ 0 w 30"/>
                <a:gd name="T55" fmla="*/ 102 h 102"/>
                <a:gd name="T56" fmla="*/ 3 w 30"/>
                <a:gd name="T57" fmla="*/ 102 h 102"/>
                <a:gd name="T58" fmla="*/ 7 w 30"/>
                <a:gd name="T59" fmla="*/ 102 h 102"/>
                <a:gd name="T60" fmla="*/ 7 w 30"/>
                <a:gd name="T61" fmla="*/ 98 h 102"/>
                <a:gd name="T62" fmla="*/ 7 w 30"/>
                <a:gd name="T63" fmla="*/ 98 h 102"/>
                <a:gd name="T64" fmla="*/ 7 w 30"/>
                <a:gd name="T65" fmla="*/ 94 h 102"/>
                <a:gd name="T66" fmla="*/ 11 w 30"/>
                <a:gd name="T67" fmla="*/ 87 h 102"/>
                <a:gd name="T68" fmla="*/ 11 w 30"/>
                <a:gd name="T69" fmla="*/ 64 h 102"/>
                <a:gd name="T70" fmla="*/ 11 w 30"/>
                <a:gd name="T71" fmla="*/ 53 h 102"/>
                <a:gd name="T72" fmla="*/ 7 w 30"/>
                <a:gd name="T73" fmla="*/ 49 h 102"/>
                <a:gd name="T74" fmla="*/ 7 w 30"/>
                <a:gd name="T75" fmla="*/ 45 h 102"/>
                <a:gd name="T76" fmla="*/ 7 w 30"/>
                <a:gd name="T77" fmla="*/ 45 h 102"/>
                <a:gd name="T78" fmla="*/ 7 w 30"/>
                <a:gd name="T79" fmla="*/ 42 h 102"/>
                <a:gd name="T80" fmla="*/ 3 w 30"/>
                <a:gd name="T81" fmla="*/ 42 h 102"/>
                <a:gd name="T82" fmla="*/ 3 w 30"/>
                <a:gd name="T83" fmla="*/ 42 h 102"/>
                <a:gd name="T84" fmla="*/ 0 w 30"/>
                <a:gd name="T85" fmla="*/ 45 h 102"/>
                <a:gd name="T86" fmla="*/ 0 w 30"/>
                <a:gd name="T87" fmla="*/ 42 h 102"/>
                <a:gd name="T88" fmla="*/ 18 w 30"/>
                <a:gd name="T89" fmla="*/ 34 h 102"/>
                <a:gd name="T90" fmla="*/ 22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8" y="0"/>
                  </a:lnTo>
                  <a:lnTo>
                    <a:pt x="22" y="0"/>
                  </a:lnTo>
                  <a:lnTo>
                    <a:pt x="22" y="4"/>
                  </a:lnTo>
                  <a:lnTo>
                    <a:pt x="22" y="8"/>
                  </a:lnTo>
                  <a:lnTo>
                    <a:pt x="22" y="12"/>
                  </a:lnTo>
                  <a:lnTo>
                    <a:pt x="18" y="15"/>
                  </a:lnTo>
                  <a:lnTo>
                    <a:pt x="15" y="15"/>
                  </a:lnTo>
                  <a:lnTo>
                    <a:pt x="11" y="15"/>
                  </a:lnTo>
                  <a:lnTo>
                    <a:pt x="7" y="12"/>
                  </a:lnTo>
                  <a:lnTo>
                    <a:pt x="7" y="8"/>
                  </a:lnTo>
                  <a:lnTo>
                    <a:pt x="7" y="4"/>
                  </a:lnTo>
                  <a:lnTo>
                    <a:pt x="7" y="0"/>
                  </a:lnTo>
                  <a:lnTo>
                    <a:pt x="11" y="0"/>
                  </a:lnTo>
                  <a:lnTo>
                    <a:pt x="15" y="0"/>
                  </a:lnTo>
                  <a:close/>
                  <a:moveTo>
                    <a:pt x="22" y="34"/>
                  </a:moveTo>
                  <a:lnTo>
                    <a:pt x="22" y="87"/>
                  </a:lnTo>
                  <a:lnTo>
                    <a:pt x="22" y="94"/>
                  </a:lnTo>
                  <a:lnTo>
                    <a:pt x="22" y="98"/>
                  </a:lnTo>
                  <a:lnTo>
                    <a:pt x="26" y="102"/>
                  </a:lnTo>
                  <a:lnTo>
                    <a:pt x="30" y="102"/>
                  </a:lnTo>
                  <a:lnTo>
                    <a:pt x="0" y="102"/>
                  </a:lnTo>
                  <a:lnTo>
                    <a:pt x="3" y="102"/>
                  </a:lnTo>
                  <a:lnTo>
                    <a:pt x="7" y="102"/>
                  </a:lnTo>
                  <a:lnTo>
                    <a:pt x="7" y="98"/>
                  </a:lnTo>
                  <a:lnTo>
                    <a:pt x="7" y="94"/>
                  </a:lnTo>
                  <a:lnTo>
                    <a:pt x="11" y="87"/>
                  </a:lnTo>
                  <a:lnTo>
                    <a:pt x="11" y="64"/>
                  </a:lnTo>
                  <a:lnTo>
                    <a:pt x="11" y="53"/>
                  </a:lnTo>
                  <a:lnTo>
                    <a:pt x="7" y="49"/>
                  </a:lnTo>
                  <a:lnTo>
                    <a:pt x="7" y="45"/>
                  </a:lnTo>
                  <a:lnTo>
                    <a:pt x="7" y="42"/>
                  </a:lnTo>
                  <a:lnTo>
                    <a:pt x="3" y="42"/>
                  </a:lnTo>
                  <a:lnTo>
                    <a:pt x="0" y="45"/>
                  </a:lnTo>
                  <a:lnTo>
                    <a:pt x="0" y="42"/>
                  </a:lnTo>
                  <a:lnTo>
                    <a:pt x="18" y="34"/>
                  </a:lnTo>
                  <a:lnTo>
                    <a:pt x="22" y="34"/>
                  </a:lnTo>
                  <a:close/>
                </a:path>
              </a:pathLst>
            </a:custGeom>
            <a:solidFill>
              <a:srgbClr val="000000"/>
            </a:solidFill>
            <a:ln w="0">
              <a:solidFill>
                <a:srgbClr val="000000"/>
              </a:solidFill>
              <a:round/>
              <a:headEnd/>
              <a:tailEnd/>
            </a:ln>
          </p:spPr>
          <p:txBody>
            <a:bodyPr/>
            <a:lstStyle/>
            <a:p>
              <a:endParaRPr lang="en-US"/>
            </a:p>
          </p:txBody>
        </p:sp>
        <p:sp>
          <p:nvSpPr>
            <p:cNvPr id="262" name="Freeform 100"/>
            <p:cNvSpPr>
              <a:spLocks/>
            </p:cNvSpPr>
            <p:nvPr/>
          </p:nvSpPr>
          <p:spPr bwMode="auto">
            <a:xfrm>
              <a:off x="3609" y="2794"/>
              <a:ext cx="72" cy="68"/>
            </a:xfrm>
            <a:custGeom>
              <a:avLst/>
              <a:gdLst>
                <a:gd name="T0" fmla="*/ 23 w 72"/>
                <a:gd name="T1" fmla="*/ 15 h 68"/>
                <a:gd name="T2" fmla="*/ 30 w 72"/>
                <a:gd name="T3" fmla="*/ 8 h 68"/>
                <a:gd name="T4" fmla="*/ 38 w 72"/>
                <a:gd name="T5" fmla="*/ 4 h 68"/>
                <a:gd name="T6" fmla="*/ 45 w 72"/>
                <a:gd name="T7" fmla="*/ 0 h 68"/>
                <a:gd name="T8" fmla="*/ 49 w 72"/>
                <a:gd name="T9" fmla="*/ 0 h 68"/>
                <a:gd name="T10" fmla="*/ 57 w 72"/>
                <a:gd name="T11" fmla="*/ 4 h 68"/>
                <a:gd name="T12" fmla="*/ 60 w 72"/>
                <a:gd name="T13" fmla="*/ 8 h 68"/>
                <a:gd name="T14" fmla="*/ 60 w 72"/>
                <a:gd name="T15" fmla="*/ 11 h 68"/>
                <a:gd name="T16" fmla="*/ 64 w 72"/>
                <a:gd name="T17" fmla="*/ 19 h 68"/>
                <a:gd name="T18" fmla="*/ 64 w 72"/>
                <a:gd name="T19" fmla="*/ 26 h 68"/>
                <a:gd name="T20" fmla="*/ 64 w 72"/>
                <a:gd name="T21" fmla="*/ 53 h 68"/>
                <a:gd name="T22" fmla="*/ 64 w 72"/>
                <a:gd name="T23" fmla="*/ 60 h 68"/>
                <a:gd name="T24" fmla="*/ 64 w 72"/>
                <a:gd name="T25" fmla="*/ 64 h 68"/>
                <a:gd name="T26" fmla="*/ 64 w 72"/>
                <a:gd name="T27" fmla="*/ 64 h 68"/>
                <a:gd name="T28" fmla="*/ 68 w 72"/>
                <a:gd name="T29" fmla="*/ 68 h 68"/>
                <a:gd name="T30" fmla="*/ 68 w 72"/>
                <a:gd name="T31" fmla="*/ 68 h 68"/>
                <a:gd name="T32" fmla="*/ 72 w 72"/>
                <a:gd name="T33" fmla="*/ 68 h 68"/>
                <a:gd name="T34" fmla="*/ 72 w 72"/>
                <a:gd name="T35" fmla="*/ 68 h 68"/>
                <a:gd name="T36" fmla="*/ 42 w 72"/>
                <a:gd name="T37" fmla="*/ 68 h 68"/>
                <a:gd name="T38" fmla="*/ 42 w 72"/>
                <a:gd name="T39" fmla="*/ 68 h 68"/>
                <a:gd name="T40" fmla="*/ 42 w 72"/>
                <a:gd name="T41" fmla="*/ 68 h 68"/>
                <a:gd name="T42" fmla="*/ 45 w 72"/>
                <a:gd name="T43" fmla="*/ 68 h 68"/>
                <a:gd name="T44" fmla="*/ 49 w 72"/>
                <a:gd name="T45" fmla="*/ 68 h 68"/>
                <a:gd name="T46" fmla="*/ 49 w 72"/>
                <a:gd name="T47" fmla="*/ 64 h 68"/>
                <a:gd name="T48" fmla="*/ 49 w 72"/>
                <a:gd name="T49" fmla="*/ 60 h 68"/>
                <a:gd name="T50" fmla="*/ 49 w 72"/>
                <a:gd name="T51" fmla="*/ 60 h 68"/>
                <a:gd name="T52" fmla="*/ 49 w 72"/>
                <a:gd name="T53" fmla="*/ 53 h 68"/>
                <a:gd name="T54" fmla="*/ 49 w 72"/>
                <a:gd name="T55" fmla="*/ 26 h 68"/>
                <a:gd name="T56" fmla="*/ 49 w 72"/>
                <a:gd name="T57" fmla="*/ 19 h 68"/>
                <a:gd name="T58" fmla="*/ 49 w 72"/>
                <a:gd name="T59" fmla="*/ 15 h 68"/>
                <a:gd name="T60" fmla="*/ 45 w 72"/>
                <a:gd name="T61" fmla="*/ 11 h 68"/>
                <a:gd name="T62" fmla="*/ 42 w 72"/>
                <a:gd name="T63" fmla="*/ 11 h 68"/>
                <a:gd name="T64" fmla="*/ 30 w 72"/>
                <a:gd name="T65" fmla="*/ 11 h 68"/>
                <a:gd name="T66" fmla="*/ 23 w 72"/>
                <a:gd name="T67" fmla="*/ 19 h 68"/>
                <a:gd name="T68" fmla="*/ 23 w 72"/>
                <a:gd name="T69" fmla="*/ 53 h 68"/>
                <a:gd name="T70" fmla="*/ 23 w 72"/>
                <a:gd name="T71" fmla="*/ 60 h 68"/>
                <a:gd name="T72" fmla="*/ 23 w 72"/>
                <a:gd name="T73" fmla="*/ 64 h 68"/>
                <a:gd name="T74" fmla="*/ 23 w 72"/>
                <a:gd name="T75" fmla="*/ 64 h 68"/>
                <a:gd name="T76" fmla="*/ 26 w 72"/>
                <a:gd name="T77" fmla="*/ 68 h 68"/>
                <a:gd name="T78" fmla="*/ 26 w 72"/>
                <a:gd name="T79" fmla="*/ 68 h 68"/>
                <a:gd name="T80" fmla="*/ 30 w 72"/>
                <a:gd name="T81" fmla="*/ 68 h 68"/>
                <a:gd name="T82" fmla="*/ 30 w 72"/>
                <a:gd name="T83" fmla="*/ 68 h 68"/>
                <a:gd name="T84" fmla="*/ 0 w 72"/>
                <a:gd name="T85" fmla="*/ 68 h 68"/>
                <a:gd name="T86" fmla="*/ 0 w 72"/>
                <a:gd name="T87" fmla="*/ 68 h 68"/>
                <a:gd name="T88" fmla="*/ 0 w 72"/>
                <a:gd name="T89" fmla="*/ 68 h 68"/>
                <a:gd name="T90" fmla="*/ 4 w 72"/>
                <a:gd name="T91" fmla="*/ 68 h 68"/>
                <a:gd name="T92" fmla="*/ 8 w 72"/>
                <a:gd name="T93" fmla="*/ 64 h 68"/>
                <a:gd name="T94" fmla="*/ 8 w 72"/>
                <a:gd name="T95" fmla="*/ 60 h 68"/>
                <a:gd name="T96" fmla="*/ 11 w 72"/>
                <a:gd name="T97" fmla="*/ 53 h 68"/>
                <a:gd name="T98" fmla="*/ 11 w 72"/>
                <a:gd name="T99" fmla="*/ 30 h 68"/>
                <a:gd name="T100" fmla="*/ 11 w 72"/>
                <a:gd name="T101" fmla="*/ 19 h 68"/>
                <a:gd name="T102" fmla="*/ 8 w 72"/>
                <a:gd name="T103" fmla="*/ 15 h 68"/>
                <a:gd name="T104" fmla="*/ 8 w 72"/>
                <a:gd name="T105" fmla="*/ 11 h 68"/>
                <a:gd name="T106" fmla="*/ 8 w 72"/>
                <a:gd name="T107" fmla="*/ 11 h 68"/>
                <a:gd name="T108" fmla="*/ 8 w 72"/>
                <a:gd name="T109" fmla="*/ 8 h 68"/>
                <a:gd name="T110" fmla="*/ 4 w 72"/>
                <a:gd name="T111" fmla="*/ 8 h 68"/>
                <a:gd name="T112" fmla="*/ 4 w 72"/>
                <a:gd name="T113" fmla="*/ 8 h 68"/>
                <a:gd name="T114" fmla="*/ 0 w 72"/>
                <a:gd name="T115" fmla="*/ 11 h 68"/>
                <a:gd name="T116" fmla="*/ 0 w 72"/>
                <a:gd name="T117" fmla="*/ 8 h 68"/>
                <a:gd name="T118" fmla="*/ 19 w 72"/>
                <a:gd name="T119" fmla="*/ 0 h 68"/>
                <a:gd name="T120" fmla="*/ 23 w 72"/>
                <a:gd name="T121" fmla="*/ 0 h 68"/>
                <a:gd name="T122" fmla="*/ 23 w 72"/>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68"/>
                <a:gd name="T188" fmla="*/ 72 w 72"/>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68">
                  <a:moveTo>
                    <a:pt x="23" y="15"/>
                  </a:moveTo>
                  <a:lnTo>
                    <a:pt x="30" y="8"/>
                  </a:lnTo>
                  <a:lnTo>
                    <a:pt x="38" y="4"/>
                  </a:lnTo>
                  <a:lnTo>
                    <a:pt x="45" y="0"/>
                  </a:lnTo>
                  <a:lnTo>
                    <a:pt x="49" y="0"/>
                  </a:lnTo>
                  <a:lnTo>
                    <a:pt x="57" y="4"/>
                  </a:lnTo>
                  <a:lnTo>
                    <a:pt x="60" y="8"/>
                  </a:lnTo>
                  <a:lnTo>
                    <a:pt x="60" y="11"/>
                  </a:lnTo>
                  <a:lnTo>
                    <a:pt x="64" y="19"/>
                  </a:lnTo>
                  <a:lnTo>
                    <a:pt x="64" y="26"/>
                  </a:lnTo>
                  <a:lnTo>
                    <a:pt x="64" y="53"/>
                  </a:lnTo>
                  <a:lnTo>
                    <a:pt x="64" y="60"/>
                  </a:lnTo>
                  <a:lnTo>
                    <a:pt x="64" y="64"/>
                  </a:lnTo>
                  <a:lnTo>
                    <a:pt x="68" y="68"/>
                  </a:lnTo>
                  <a:lnTo>
                    <a:pt x="72" y="68"/>
                  </a:lnTo>
                  <a:lnTo>
                    <a:pt x="42" y="68"/>
                  </a:lnTo>
                  <a:lnTo>
                    <a:pt x="45" y="68"/>
                  </a:lnTo>
                  <a:lnTo>
                    <a:pt x="49" y="68"/>
                  </a:lnTo>
                  <a:lnTo>
                    <a:pt x="49" y="64"/>
                  </a:lnTo>
                  <a:lnTo>
                    <a:pt x="49" y="60"/>
                  </a:lnTo>
                  <a:lnTo>
                    <a:pt x="49" y="53"/>
                  </a:lnTo>
                  <a:lnTo>
                    <a:pt x="49" y="26"/>
                  </a:lnTo>
                  <a:lnTo>
                    <a:pt x="49" y="19"/>
                  </a:lnTo>
                  <a:lnTo>
                    <a:pt x="49" y="15"/>
                  </a:lnTo>
                  <a:lnTo>
                    <a:pt x="45" y="11"/>
                  </a:lnTo>
                  <a:lnTo>
                    <a:pt x="42" y="11"/>
                  </a:lnTo>
                  <a:lnTo>
                    <a:pt x="30" y="11"/>
                  </a:lnTo>
                  <a:lnTo>
                    <a:pt x="23" y="19"/>
                  </a:lnTo>
                  <a:lnTo>
                    <a:pt x="23" y="53"/>
                  </a:lnTo>
                  <a:lnTo>
                    <a:pt x="23" y="60"/>
                  </a:lnTo>
                  <a:lnTo>
                    <a:pt x="23" y="64"/>
                  </a:lnTo>
                  <a:lnTo>
                    <a:pt x="26" y="68"/>
                  </a:lnTo>
                  <a:lnTo>
                    <a:pt x="30" y="68"/>
                  </a:lnTo>
                  <a:lnTo>
                    <a:pt x="0" y="68"/>
                  </a:lnTo>
                  <a:lnTo>
                    <a:pt x="4" y="68"/>
                  </a:lnTo>
                  <a:lnTo>
                    <a:pt x="8" y="64"/>
                  </a:lnTo>
                  <a:lnTo>
                    <a:pt x="8" y="60"/>
                  </a:lnTo>
                  <a:lnTo>
                    <a:pt x="11" y="53"/>
                  </a:lnTo>
                  <a:lnTo>
                    <a:pt x="11" y="30"/>
                  </a:lnTo>
                  <a:lnTo>
                    <a:pt x="11"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63" name="Freeform 101"/>
            <p:cNvSpPr>
              <a:spLocks/>
            </p:cNvSpPr>
            <p:nvPr/>
          </p:nvSpPr>
          <p:spPr bwMode="auto">
            <a:xfrm>
              <a:off x="3684" y="2775"/>
              <a:ext cx="42" cy="90"/>
            </a:xfrm>
            <a:custGeom>
              <a:avLst/>
              <a:gdLst>
                <a:gd name="T0" fmla="*/ 23 w 42"/>
                <a:gd name="T1" fmla="*/ 0 h 90"/>
                <a:gd name="T2" fmla="*/ 23 w 42"/>
                <a:gd name="T3" fmla="*/ 23 h 90"/>
                <a:gd name="T4" fmla="*/ 38 w 42"/>
                <a:gd name="T5" fmla="*/ 23 h 90"/>
                <a:gd name="T6" fmla="*/ 38 w 42"/>
                <a:gd name="T7" fmla="*/ 27 h 90"/>
                <a:gd name="T8" fmla="*/ 23 w 42"/>
                <a:gd name="T9" fmla="*/ 27 h 90"/>
                <a:gd name="T10" fmla="*/ 23 w 42"/>
                <a:gd name="T11" fmla="*/ 68 h 90"/>
                <a:gd name="T12" fmla="*/ 23 w 42"/>
                <a:gd name="T13" fmla="*/ 75 h 90"/>
                <a:gd name="T14" fmla="*/ 23 w 42"/>
                <a:gd name="T15" fmla="*/ 79 h 90"/>
                <a:gd name="T16" fmla="*/ 27 w 42"/>
                <a:gd name="T17" fmla="*/ 79 h 90"/>
                <a:gd name="T18" fmla="*/ 30 w 42"/>
                <a:gd name="T19" fmla="*/ 79 h 90"/>
                <a:gd name="T20" fmla="*/ 30 w 42"/>
                <a:gd name="T21" fmla="*/ 79 h 90"/>
                <a:gd name="T22" fmla="*/ 34 w 42"/>
                <a:gd name="T23" fmla="*/ 79 h 90"/>
                <a:gd name="T24" fmla="*/ 38 w 42"/>
                <a:gd name="T25" fmla="*/ 79 h 90"/>
                <a:gd name="T26" fmla="*/ 38 w 42"/>
                <a:gd name="T27" fmla="*/ 75 h 90"/>
                <a:gd name="T28" fmla="*/ 42 w 42"/>
                <a:gd name="T29" fmla="*/ 75 h 90"/>
                <a:gd name="T30" fmla="*/ 38 w 42"/>
                <a:gd name="T31" fmla="*/ 83 h 90"/>
                <a:gd name="T32" fmla="*/ 34 w 42"/>
                <a:gd name="T33" fmla="*/ 87 h 90"/>
                <a:gd name="T34" fmla="*/ 30 w 42"/>
                <a:gd name="T35" fmla="*/ 90 h 90"/>
                <a:gd name="T36" fmla="*/ 23 w 42"/>
                <a:gd name="T37" fmla="*/ 90 h 90"/>
                <a:gd name="T38" fmla="*/ 19 w 42"/>
                <a:gd name="T39" fmla="*/ 90 h 90"/>
                <a:gd name="T40" fmla="*/ 15 w 42"/>
                <a:gd name="T41" fmla="*/ 87 h 90"/>
                <a:gd name="T42" fmla="*/ 15 w 42"/>
                <a:gd name="T43" fmla="*/ 87 h 90"/>
                <a:gd name="T44" fmla="*/ 12 w 42"/>
                <a:gd name="T45" fmla="*/ 83 h 90"/>
                <a:gd name="T46" fmla="*/ 12 w 42"/>
                <a:gd name="T47" fmla="*/ 79 h 90"/>
                <a:gd name="T48" fmla="*/ 12 w 42"/>
                <a:gd name="T49" fmla="*/ 72 h 90"/>
                <a:gd name="T50" fmla="*/ 12 w 42"/>
                <a:gd name="T51" fmla="*/ 27 h 90"/>
                <a:gd name="T52" fmla="*/ 0 w 42"/>
                <a:gd name="T53" fmla="*/ 27 h 90"/>
                <a:gd name="T54" fmla="*/ 0 w 42"/>
                <a:gd name="T55" fmla="*/ 23 h 90"/>
                <a:gd name="T56" fmla="*/ 4 w 42"/>
                <a:gd name="T57" fmla="*/ 23 h 90"/>
                <a:gd name="T58" fmla="*/ 8 w 42"/>
                <a:gd name="T59" fmla="*/ 19 h 90"/>
                <a:gd name="T60" fmla="*/ 12 w 42"/>
                <a:gd name="T61" fmla="*/ 15 h 90"/>
                <a:gd name="T62" fmla="*/ 15 w 42"/>
                <a:gd name="T63" fmla="*/ 8 h 90"/>
                <a:gd name="T64" fmla="*/ 19 w 42"/>
                <a:gd name="T65" fmla="*/ 4 h 90"/>
                <a:gd name="T66" fmla="*/ 19 w 42"/>
                <a:gd name="T67" fmla="*/ 0 h 90"/>
                <a:gd name="T68" fmla="*/ 23 w 4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23" y="0"/>
                  </a:moveTo>
                  <a:lnTo>
                    <a:pt x="23" y="23"/>
                  </a:lnTo>
                  <a:lnTo>
                    <a:pt x="38" y="23"/>
                  </a:lnTo>
                  <a:lnTo>
                    <a:pt x="38" y="27"/>
                  </a:lnTo>
                  <a:lnTo>
                    <a:pt x="23" y="27"/>
                  </a:lnTo>
                  <a:lnTo>
                    <a:pt x="23" y="68"/>
                  </a:lnTo>
                  <a:lnTo>
                    <a:pt x="23" y="75"/>
                  </a:lnTo>
                  <a:lnTo>
                    <a:pt x="23" y="79"/>
                  </a:lnTo>
                  <a:lnTo>
                    <a:pt x="27" y="79"/>
                  </a:lnTo>
                  <a:lnTo>
                    <a:pt x="30" y="79"/>
                  </a:lnTo>
                  <a:lnTo>
                    <a:pt x="34" y="79"/>
                  </a:lnTo>
                  <a:lnTo>
                    <a:pt x="38" y="79"/>
                  </a:lnTo>
                  <a:lnTo>
                    <a:pt x="38" y="75"/>
                  </a:lnTo>
                  <a:lnTo>
                    <a:pt x="42" y="75"/>
                  </a:lnTo>
                  <a:lnTo>
                    <a:pt x="38" y="83"/>
                  </a:lnTo>
                  <a:lnTo>
                    <a:pt x="34" y="87"/>
                  </a:lnTo>
                  <a:lnTo>
                    <a:pt x="30" y="90"/>
                  </a:lnTo>
                  <a:lnTo>
                    <a:pt x="23" y="90"/>
                  </a:lnTo>
                  <a:lnTo>
                    <a:pt x="19" y="90"/>
                  </a:lnTo>
                  <a:lnTo>
                    <a:pt x="15" y="87"/>
                  </a:lnTo>
                  <a:lnTo>
                    <a:pt x="12" y="83"/>
                  </a:lnTo>
                  <a:lnTo>
                    <a:pt x="12" y="79"/>
                  </a:lnTo>
                  <a:lnTo>
                    <a:pt x="12" y="72"/>
                  </a:lnTo>
                  <a:lnTo>
                    <a:pt x="12" y="27"/>
                  </a:lnTo>
                  <a:lnTo>
                    <a:pt x="0" y="27"/>
                  </a:lnTo>
                  <a:lnTo>
                    <a:pt x="0" y="23"/>
                  </a:lnTo>
                  <a:lnTo>
                    <a:pt x="4" y="23"/>
                  </a:lnTo>
                  <a:lnTo>
                    <a:pt x="8" y="19"/>
                  </a:lnTo>
                  <a:lnTo>
                    <a:pt x="12" y="15"/>
                  </a:lnTo>
                  <a:lnTo>
                    <a:pt x="15" y="8"/>
                  </a:lnTo>
                  <a:lnTo>
                    <a:pt x="19" y="4"/>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64" name="Freeform 102"/>
            <p:cNvSpPr>
              <a:spLocks noEditPoints="1"/>
            </p:cNvSpPr>
            <p:nvPr/>
          </p:nvSpPr>
          <p:spPr bwMode="auto">
            <a:xfrm>
              <a:off x="3729" y="2794"/>
              <a:ext cx="64" cy="71"/>
            </a:xfrm>
            <a:custGeom>
              <a:avLst/>
              <a:gdLst>
                <a:gd name="T0" fmla="*/ 34 w 64"/>
                <a:gd name="T1" fmla="*/ 0 h 71"/>
                <a:gd name="T2" fmla="*/ 42 w 64"/>
                <a:gd name="T3" fmla="*/ 0 h 71"/>
                <a:gd name="T4" fmla="*/ 49 w 64"/>
                <a:gd name="T5" fmla="*/ 8 h 71"/>
                <a:gd name="T6" fmla="*/ 57 w 64"/>
                <a:gd name="T7" fmla="*/ 11 h 71"/>
                <a:gd name="T8" fmla="*/ 64 w 64"/>
                <a:gd name="T9" fmla="*/ 23 h 71"/>
                <a:gd name="T10" fmla="*/ 64 w 64"/>
                <a:gd name="T11" fmla="*/ 34 h 71"/>
                <a:gd name="T12" fmla="*/ 64 w 64"/>
                <a:gd name="T13" fmla="*/ 45 h 71"/>
                <a:gd name="T14" fmla="*/ 60 w 64"/>
                <a:gd name="T15" fmla="*/ 53 h 71"/>
                <a:gd name="T16" fmla="*/ 57 w 64"/>
                <a:gd name="T17" fmla="*/ 60 h 71"/>
                <a:gd name="T18" fmla="*/ 49 w 64"/>
                <a:gd name="T19" fmla="*/ 68 h 71"/>
                <a:gd name="T20" fmla="*/ 42 w 64"/>
                <a:gd name="T21" fmla="*/ 71 h 71"/>
                <a:gd name="T22" fmla="*/ 30 w 64"/>
                <a:gd name="T23" fmla="*/ 71 h 71"/>
                <a:gd name="T24" fmla="*/ 23 w 64"/>
                <a:gd name="T25" fmla="*/ 71 h 71"/>
                <a:gd name="T26" fmla="*/ 15 w 64"/>
                <a:gd name="T27" fmla="*/ 64 h 71"/>
                <a:gd name="T28" fmla="*/ 8 w 64"/>
                <a:gd name="T29" fmla="*/ 60 h 71"/>
                <a:gd name="T30" fmla="*/ 4 w 64"/>
                <a:gd name="T31" fmla="*/ 49 h 71"/>
                <a:gd name="T32" fmla="*/ 0 w 64"/>
                <a:gd name="T33" fmla="*/ 38 h 71"/>
                <a:gd name="T34" fmla="*/ 0 w 64"/>
                <a:gd name="T35" fmla="*/ 26 h 71"/>
                <a:gd name="T36" fmla="*/ 4 w 64"/>
                <a:gd name="T37" fmla="*/ 19 h 71"/>
                <a:gd name="T38" fmla="*/ 12 w 64"/>
                <a:gd name="T39" fmla="*/ 11 h 71"/>
                <a:gd name="T40" fmla="*/ 19 w 64"/>
                <a:gd name="T41" fmla="*/ 4 h 71"/>
                <a:gd name="T42" fmla="*/ 27 w 64"/>
                <a:gd name="T43" fmla="*/ 0 h 71"/>
                <a:gd name="T44" fmla="*/ 34 w 64"/>
                <a:gd name="T45" fmla="*/ 0 h 71"/>
                <a:gd name="T46" fmla="*/ 30 w 64"/>
                <a:gd name="T47" fmla="*/ 4 h 71"/>
                <a:gd name="T48" fmla="*/ 27 w 64"/>
                <a:gd name="T49" fmla="*/ 8 h 71"/>
                <a:gd name="T50" fmla="*/ 23 w 64"/>
                <a:gd name="T51" fmla="*/ 8 h 71"/>
                <a:gd name="T52" fmla="*/ 19 w 64"/>
                <a:gd name="T53" fmla="*/ 11 h 71"/>
                <a:gd name="T54" fmla="*/ 15 w 64"/>
                <a:gd name="T55" fmla="*/ 15 h 71"/>
                <a:gd name="T56" fmla="*/ 15 w 64"/>
                <a:gd name="T57" fmla="*/ 23 h 71"/>
                <a:gd name="T58" fmla="*/ 12 w 64"/>
                <a:gd name="T59" fmla="*/ 30 h 71"/>
                <a:gd name="T60" fmla="*/ 15 w 64"/>
                <a:gd name="T61" fmla="*/ 45 h 71"/>
                <a:gd name="T62" fmla="*/ 19 w 64"/>
                <a:gd name="T63" fmla="*/ 56 h 71"/>
                <a:gd name="T64" fmla="*/ 27 w 64"/>
                <a:gd name="T65" fmla="*/ 64 h 71"/>
                <a:gd name="T66" fmla="*/ 34 w 64"/>
                <a:gd name="T67" fmla="*/ 68 h 71"/>
                <a:gd name="T68" fmla="*/ 42 w 64"/>
                <a:gd name="T69" fmla="*/ 64 h 71"/>
                <a:gd name="T70" fmla="*/ 49 w 64"/>
                <a:gd name="T71" fmla="*/ 60 h 71"/>
                <a:gd name="T72" fmla="*/ 53 w 64"/>
                <a:gd name="T73" fmla="*/ 53 h 71"/>
                <a:gd name="T74" fmla="*/ 53 w 64"/>
                <a:gd name="T75" fmla="*/ 41 h 71"/>
                <a:gd name="T76" fmla="*/ 53 w 64"/>
                <a:gd name="T77" fmla="*/ 30 h 71"/>
                <a:gd name="T78" fmla="*/ 49 w 64"/>
                <a:gd name="T79" fmla="*/ 19 h 71"/>
                <a:gd name="T80" fmla="*/ 45 w 64"/>
                <a:gd name="T81" fmla="*/ 11 h 71"/>
                <a:gd name="T82" fmla="*/ 38 w 64"/>
                <a:gd name="T83" fmla="*/ 8 h 71"/>
                <a:gd name="T84" fmla="*/ 30 w 64"/>
                <a:gd name="T85" fmla="*/ 4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2" y="0"/>
                  </a:lnTo>
                  <a:lnTo>
                    <a:pt x="49" y="8"/>
                  </a:lnTo>
                  <a:lnTo>
                    <a:pt x="57" y="11"/>
                  </a:lnTo>
                  <a:lnTo>
                    <a:pt x="64" y="23"/>
                  </a:lnTo>
                  <a:lnTo>
                    <a:pt x="64" y="34"/>
                  </a:lnTo>
                  <a:lnTo>
                    <a:pt x="64" y="45"/>
                  </a:lnTo>
                  <a:lnTo>
                    <a:pt x="60" y="53"/>
                  </a:lnTo>
                  <a:lnTo>
                    <a:pt x="57" y="60"/>
                  </a:lnTo>
                  <a:lnTo>
                    <a:pt x="49" y="68"/>
                  </a:lnTo>
                  <a:lnTo>
                    <a:pt x="42" y="71"/>
                  </a:lnTo>
                  <a:lnTo>
                    <a:pt x="30" y="71"/>
                  </a:lnTo>
                  <a:lnTo>
                    <a:pt x="23" y="71"/>
                  </a:lnTo>
                  <a:lnTo>
                    <a:pt x="15" y="64"/>
                  </a:lnTo>
                  <a:lnTo>
                    <a:pt x="8" y="60"/>
                  </a:lnTo>
                  <a:lnTo>
                    <a:pt x="4" y="49"/>
                  </a:lnTo>
                  <a:lnTo>
                    <a:pt x="0" y="38"/>
                  </a:lnTo>
                  <a:lnTo>
                    <a:pt x="0" y="26"/>
                  </a:lnTo>
                  <a:lnTo>
                    <a:pt x="4" y="19"/>
                  </a:lnTo>
                  <a:lnTo>
                    <a:pt x="12" y="11"/>
                  </a:lnTo>
                  <a:lnTo>
                    <a:pt x="19" y="4"/>
                  </a:lnTo>
                  <a:lnTo>
                    <a:pt x="27" y="0"/>
                  </a:lnTo>
                  <a:lnTo>
                    <a:pt x="34" y="0"/>
                  </a:lnTo>
                  <a:close/>
                  <a:moveTo>
                    <a:pt x="30" y="4"/>
                  </a:moveTo>
                  <a:lnTo>
                    <a:pt x="27" y="8"/>
                  </a:lnTo>
                  <a:lnTo>
                    <a:pt x="23" y="8"/>
                  </a:lnTo>
                  <a:lnTo>
                    <a:pt x="19" y="11"/>
                  </a:lnTo>
                  <a:lnTo>
                    <a:pt x="15" y="15"/>
                  </a:lnTo>
                  <a:lnTo>
                    <a:pt x="15" y="23"/>
                  </a:lnTo>
                  <a:lnTo>
                    <a:pt x="12" y="30"/>
                  </a:lnTo>
                  <a:lnTo>
                    <a:pt x="15" y="45"/>
                  </a:lnTo>
                  <a:lnTo>
                    <a:pt x="19" y="56"/>
                  </a:lnTo>
                  <a:lnTo>
                    <a:pt x="27" y="64"/>
                  </a:lnTo>
                  <a:lnTo>
                    <a:pt x="34" y="68"/>
                  </a:lnTo>
                  <a:lnTo>
                    <a:pt x="42" y="64"/>
                  </a:lnTo>
                  <a:lnTo>
                    <a:pt x="49" y="60"/>
                  </a:lnTo>
                  <a:lnTo>
                    <a:pt x="53" y="53"/>
                  </a:lnTo>
                  <a:lnTo>
                    <a:pt x="53" y="41"/>
                  </a:lnTo>
                  <a:lnTo>
                    <a:pt x="53" y="30"/>
                  </a:lnTo>
                  <a:lnTo>
                    <a:pt x="49" y="19"/>
                  </a:lnTo>
                  <a:lnTo>
                    <a:pt x="45" y="11"/>
                  </a:lnTo>
                  <a:lnTo>
                    <a:pt x="38" y="8"/>
                  </a:lnTo>
                  <a:lnTo>
                    <a:pt x="30" y="4"/>
                  </a:lnTo>
                  <a:close/>
                </a:path>
              </a:pathLst>
            </a:custGeom>
            <a:solidFill>
              <a:srgbClr val="000000"/>
            </a:solidFill>
            <a:ln w="0">
              <a:solidFill>
                <a:srgbClr val="000000"/>
              </a:solidFill>
              <a:round/>
              <a:headEnd/>
              <a:tailEnd/>
            </a:ln>
          </p:spPr>
          <p:txBody>
            <a:bodyPr/>
            <a:lstStyle/>
            <a:p>
              <a:endParaRPr lang="en-US"/>
            </a:p>
          </p:txBody>
        </p:sp>
        <p:sp>
          <p:nvSpPr>
            <p:cNvPr id="265" name="Freeform 103"/>
            <p:cNvSpPr>
              <a:spLocks/>
            </p:cNvSpPr>
            <p:nvPr/>
          </p:nvSpPr>
          <p:spPr bwMode="auto">
            <a:xfrm>
              <a:off x="3804" y="2760"/>
              <a:ext cx="42" cy="135"/>
            </a:xfrm>
            <a:custGeom>
              <a:avLst/>
              <a:gdLst>
                <a:gd name="T0" fmla="*/ 0 w 42"/>
                <a:gd name="T1" fmla="*/ 4 h 135"/>
                <a:gd name="T2" fmla="*/ 0 w 42"/>
                <a:gd name="T3" fmla="*/ 0 h 135"/>
                <a:gd name="T4" fmla="*/ 8 w 42"/>
                <a:gd name="T5" fmla="*/ 8 h 135"/>
                <a:gd name="T6" fmla="*/ 19 w 42"/>
                <a:gd name="T7" fmla="*/ 12 h 135"/>
                <a:gd name="T8" fmla="*/ 27 w 42"/>
                <a:gd name="T9" fmla="*/ 23 h 135"/>
                <a:gd name="T10" fmla="*/ 34 w 42"/>
                <a:gd name="T11" fmla="*/ 38 h 135"/>
                <a:gd name="T12" fmla="*/ 38 w 42"/>
                <a:gd name="T13" fmla="*/ 53 h 135"/>
                <a:gd name="T14" fmla="*/ 42 w 42"/>
                <a:gd name="T15" fmla="*/ 68 h 135"/>
                <a:gd name="T16" fmla="*/ 38 w 42"/>
                <a:gd name="T17" fmla="*/ 83 h 135"/>
                <a:gd name="T18" fmla="*/ 34 w 42"/>
                <a:gd name="T19" fmla="*/ 94 h 135"/>
                <a:gd name="T20" fmla="*/ 30 w 42"/>
                <a:gd name="T21" fmla="*/ 109 h 135"/>
                <a:gd name="T22" fmla="*/ 19 w 42"/>
                <a:gd name="T23" fmla="*/ 120 h 135"/>
                <a:gd name="T24" fmla="*/ 12 w 42"/>
                <a:gd name="T25" fmla="*/ 128 h 135"/>
                <a:gd name="T26" fmla="*/ 0 w 42"/>
                <a:gd name="T27" fmla="*/ 135 h 135"/>
                <a:gd name="T28" fmla="*/ 0 w 42"/>
                <a:gd name="T29" fmla="*/ 132 h 135"/>
                <a:gd name="T30" fmla="*/ 8 w 42"/>
                <a:gd name="T31" fmla="*/ 124 h 135"/>
                <a:gd name="T32" fmla="*/ 15 w 42"/>
                <a:gd name="T33" fmla="*/ 117 h 135"/>
                <a:gd name="T34" fmla="*/ 19 w 42"/>
                <a:gd name="T35" fmla="*/ 109 h 135"/>
                <a:gd name="T36" fmla="*/ 23 w 42"/>
                <a:gd name="T37" fmla="*/ 98 h 135"/>
                <a:gd name="T38" fmla="*/ 27 w 42"/>
                <a:gd name="T39" fmla="*/ 83 h 135"/>
                <a:gd name="T40" fmla="*/ 27 w 42"/>
                <a:gd name="T41" fmla="*/ 68 h 135"/>
                <a:gd name="T42" fmla="*/ 27 w 42"/>
                <a:gd name="T43" fmla="*/ 53 h 135"/>
                <a:gd name="T44" fmla="*/ 23 w 42"/>
                <a:gd name="T45" fmla="*/ 42 h 135"/>
                <a:gd name="T46" fmla="*/ 23 w 42"/>
                <a:gd name="T47" fmla="*/ 34 h 135"/>
                <a:gd name="T48" fmla="*/ 19 w 42"/>
                <a:gd name="T49" fmla="*/ 27 h 135"/>
                <a:gd name="T50" fmla="*/ 15 w 42"/>
                <a:gd name="T51" fmla="*/ 19 h 135"/>
                <a:gd name="T52" fmla="*/ 12 w 42"/>
                <a:gd name="T53" fmla="*/ 15 h 135"/>
                <a:gd name="T54" fmla="*/ 8 w 42"/>
                <a:gd name="T55" fmla="*/ 8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8" y="8"/>
                  </a:lnTo>
                  <a:lnTo>
                    <a:pt x="19" y="12"/>
                  </a:lnTo>
                  <a:lnTo>
                    <a:pt x="27" y="23"/>
                  </a:lnTo>
                  <a:lnTo>
                    <a:pt x="34" y="38"/>
                  </a:lnTo>
                  <a:lnTo>
                    <a:pt x="38" y="53"/>
                  </a:lnTo>
                  <a:lnTo>
                    <a:pt x="42" y="68"/>
                  </a:lnTo>
                  <a:lnTo>
                    <a:pt x="38" y="83"/>
                  </a:lnTo>
                  <a:lnTo>
                    <a:pt x="34" y="94"/>
                  </a:lnTo>
                  <a:lnTo>
                    <a:pt x="30" y="109"/>
                  </a:lnTo>
                  <a:lnTo>
                    <a:pt x="19" y="120"/>
                  </a:lnTo>
                  <a:lnTo>
                    <a:pt x="12" y="128"/>
                  </a:lnTo>
                  <a:lnTo>
                    <a:pt x="0" y="135"/>
                  </a:lnTo>
                  <a:lnTo>
                    <a:pt x="0" y="132"/>
                  </a:lnTo>
                  <a:lnTo>
                    <a:pt x="8" y="124"/>
                  </a:lnTo>
                  <a:lnTo>
                    <a:pt x="15" y="117"/>
                  </a:lnTo>
                  <a:lnTo>
                    <a:pt x="19" y="109"/>
                  </a:lnTo>
                  <a:lnTo>
                    <a:pt x="23" y="98"/>
                  </a:lnTo>
                  <a:lnTo>
                    <a:pt x="27" y="83"/>
                  </a:lnTo>
                  <a:lnTo>
                    <a:pt x="27" y="68"/>
                  </a:lnTo>
                  <a:lnTo>
                    <a:pt x="27" y="53"/>
                  </a:lnTo>
                  <a:lnTo>
                    <a:pt x="23" y="42"/>
                  </a:lnTo>
                  <a:lnTo>
                    <a:pt x="23" y="34"/>
                  </a:lnTo>
                  <a:lnTo>
                    <a:pt x="19" y="27"/>
                  </a:lnTo>
                  <a:lnTo>
                    <a:pt x="15" y="19"/>
                  </a:lnTo>
                  <a:lnTo>
                    <a:pt x="12"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266" name="Freeform 104"/>
            <p:cNvSpPr>
              <a:spLocks/>
            </p:cNvSpPr>
            <p:nvPr/>
          </p:nvSpPr>
          <p:spPr bwMode="auto">
            <a:xfrm>
              <a:off x="4491" y="2764"/>
              <a:ext cx="109" cy="101"/>
            </a:xfrm>
            <a:custGeom>
              <a:avLst/>
              <a:gdLst>
                <a:gd name="T0" fmla="*/ 0 w 109"/>
                <a:gd name="T1" fmla="*/ 0 h 101"/>
                <a:gd name="T2" fmla="*/ 22 w 109"/>
                <a:gd name="T3" fmla="*/ 0 h 101"/>
                <a:gd name="T4" fmla="*/ 86 w 109"/>
                <a:gd name="T5" fmla="*/ 75 h 101"/>
                <a:gd name="T6" fmla="*/ 86 w 109"/>
                <a:gd name="T7" fmla="*/ 15 h 101"/>
                <a:gd name="T8" fmla="*/ 86 w 109"/>
                <a:gd name="T9" fmla="*/ 8 h 101"/>
                <a:gd name="T10" fmla="*/ 86 w 109"/>
                <a:gd name="T11" fmla="*/ 4 h 101"/>
                <a:gd name="T12" fmla="*/ 82 w 109"/>
                <a:gd name="T13" fmla="*/ 0 h 101"/>
                <a:gd name="T14" fmla="*/ 75 w 109"/>
                <a:gd name="T15" fmla="*/ 0 h 101"/>
                <a:gd name="T16" fmla="*/ 71 w 109"/>
                <a:gd name="T17" fmla="*/ 0 h 101"/>
                <a:gd name="T18" fmla="*/ 71 w 109"/>
                <a:gd name="T19" fmla="*/ 0 h 101"/>
                <a:gd name="T20" fmla="*/ 109 w 109"/>
                <a:gd name="T21" fmla="*/ 0 h 101"/>
                <a:gd name="T22" fmla="*/ 109 w 109"/>
                <a:gd name="T23" fmla="*/ 0 h 101"/>
                <a:gd name="T24" fmla="*/ 105 w 109"/>
                <a:gd name="T25" fmla="*/ 0 h 101"/>
                <a:gd name="T26" fmla="*/ 97 w 109"/>
                <a:gd name="T27" fmla="*/ 4 h 101"/>
                <a:gd name="T28" fmla="*/ 94 w 109"/>
                <a:gd name="T29" fmla="*/ 4 h 101"/>
                <a:gd name="T30" fmla="*/ 94 w 109"/>
                <a:gd name="T31" fmla="*/ 8 h 101"/>
                <a:gd name="T32" fmla="*/ 94 w 109"/>
                <a:gd name="T33" fmla="*/ 15 h 101"/>
                <a:gd name="T34" fmla="*/ 94 w 109"/>
                <a:gd name="T35" fmla="*/ 101 h 101"/>
                <a:gd name="T36" fmla="*/ 90 w 109"/>
                <a:gd name="T37" fmla="*/ 101 h 101"/>
                <a:gd name="T38" fmla="*/ 22 w 109"/>
                <a:gd name="T39" fmla="*/ 23 h 101"/>
                <a:gd name="T40" fmla="*/ 22 w 109"/>
                <a:gd name="T41" fmla="*/ 83 h 101"/>
                <a:gd name="T42" fmla="*/ 26 w 109"/>
                <a:gd name="T43" fmla="*/ 90 h 101"/>
                <a:gd name="T44" fmla="*/ 26 w 109"/>
                <a:gd name="T45" fmla="*/ 94 h 101"/>
                <a:gd name="T46" fmla="*/ 30 w 109"/>
                <a:gd name="T47" fmla="*/ 98 h 101"/>
                <a:gd name="T48" fmla="*/ 34 w 109"/>
                <a:gd name="T49" fmla="*/ 98 h 101"/>
                <a:gd name="T50" fmla="*/ 37 w 109"/>
                <a:gd name="T51" fmla="*/ 98 h 101"/>
                <a:gd name="T52" fmla="*/ 37 w 109"/>
                <a:gd name="T53" fmla="*/ 98 h 101"/>
                <a:gd name="T54" fmla="*/ 4 w 109"/>
                <a:gd name="T55" fmla="*/ 98 h 101"/>
                <a:gd name="T56" fmla="*/ 4 w 109"/>
                <a:gd name="T57" fmla="*/ 98 h 101"/>
                <a:gd name="T58" fmla="*/ 7 w 109"/>
                <a:gd name="T59" fmla="*/ 98 h 101"/>
                <a:gd name="T60" fmla="*/ 11 w 109"/>
                <a:gd name="T61" fmla="*/ 98 h 101"/>
                <a:gd name="T62" fmla="*/ 15 w 109"/>
                <a:gd name="T63" fmla="*/ 94 h 101"/>
                <a:gd name="T64" fmla="*/ 19 w 109"/>
                <a:gd name="T65" fmla="*/ 90 h 101"/>
                <a:gd name="T66" fmla="*/ 19 w 109"/>
                <a:gd name="T67" fmla="*/ 83 h 101"/>
                <a:gd name="T68" fmla="*/ 19 w 109"/>
                <a:gd name="T69" fmla="*/ 15 h 101"/>
                <a:gd name="T70" fmla="*/ 15 w 109"/>
                <a:gd name="T71" fmla="*/ 8 h 101"/>
                <a:gd name="T72" fmla="*/ 11 w 109"/>
                <a:gd name="T73" fmla="*/ 8 h 101"/>
                <a:gd name="T74" fmla="*/ 7 w 109"/>
                <a:gd name="T75" fmla="*/ 4 h 101"/>
                <a:gd name="T76" fmla="*/ 4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2" y="0"/>
                  </a:lnTo>
                  <a:lnTo>
                    <a:pt x="86" y="75"/>
                  </a:lnTo>
                  <a:lnTo>
                    <a:pt x="86" y="15"/>
                  </a:lnTo>
                  <a:lnTo>
                    <a:pt x="86" y="8"/>
                  </a:lnTo>
                  <a:lnTo>
                    <a:pt x="86" y="4"/>
                  </a:lnTo>
                  <a:lnTo>
                    <a:pt x="82" y="0"/>
                  </a:lnTo>
                  <a:lnTo>
                    <a:pt x="75" y="0"/>
                  </a:lnTo>
                  <a:lnTo>
                    <a:pt x="71" y="0"/>
                  </a:lnTo>
                  <a:lnTo>
                    <a:pt x="109" y="0"/>
                  </a:lnTo>
                  <a:lnTo>
                    <a:pt x="105" y="0"/>
                  </a:lnTo>
                  <a:lnTo>
                    <a:pt x="97" y="4"/>
                  </a:lnTo>
                  <a:lnTo>
                    <a:pt x="94" y="4"/>
                  </a:lnTo>
                  <a:lnTo>
                    <a:pt x="94" y="8"/>
                  </a:lnTo>
                  <a:lnTo>
                    <a:pt x="94" y="15"/>
                  </a:lnTo>
                  <a:lnTo>
                    <a:pt x="94" y="101"/>
                  </a:lnTo>
                  <a:lnTo>
                    <a:pt x="90" y="101"/>
                  </a:lnTo>
                  <a:lnTo>
                    <a:pt x="22" y="23"/>
                  </a:lnTo>
                  <a:lnTo>
                    <a:pt x="22" y="83"/>
                  </a:lnTo>
                  <a:lnTo>
                    <a:pt x="26" y="90"/>
                  </a:lnTo>
                  <a:lnTo>
                    <a:pt x="26" y="94"/>
                  </a:lnTo>
                  <a:lnTo>
                    <a:pt x="30" y="98"/>
                  </a:lnTo>
                  <a:lnTo>
                    <a:pt x="34" y="98"/>
                  </a:lnTo>
                  <a:lnTo>
                    <a:pt x="37" y="98"/>
                  </a:lnTo>
                  <a:lnTo>
                    <a:pt x="4" y="98"/>
                  </a:lnTo>
                  <a:lnTo>
                    <a:pt x="7" y="98"/>
                  </a:lnTo>
                  <a:lnTo>
                    <a:pt x="11" y="98"/>
                  </a:lnTo>
                  <a:lnTo>
                    <a:pt x="15" y="94"/>
                  </a:lnTo>
                  <a:lnTo>
                    <a:pt x="19" y="90"/>
                  </a:lnTo>
                  <a:lnTo>
                    <a:pt x="19" y="83"/>
                  </a:lnTo>
                  <a:lnTo>
                    <a:pt x="19" y="15"/>
                  </a:lnTo>
                  <a:lnTo>
                    <a:pt x="15" y="8"/>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7" name="Freeform 105"/>
            <p:cNvSpPr>
              <a:spLocks noEditPoints="1"/>
            </p:cNvSpPr>
            <p:nvPr/>
          </p:nvSpPr>
          <p:spPr bwMode="auto">
            <a:xfrm>
              <a:off x="4600" y="2764"/>
              <a:ext cx="78" cy="98"/>
            </a:xfrm>
            <a:custGeom>
              <a:avLst/>
              <a:gdLst>
                <a:gd name="T0" fmla="*/ 30 w 78"/>
                <a:gd name="T1" fmla="*/ 53 h 98"/>
                <a:gd name="T2" fmla="*/ 30 w 78"/>
                <a:gd name="T3" fmla="*/ 83 h 98"/>
                <a:gd name="T4" fmla="*/ 30 w 78"/>
                <a:gd name="T5" fmla="*/ 90 h 98"/>
                <a:gd name="T6" fmla="*/ 30 w 78"/>
                <a:gd name="T7" fmla="*/ 94 h 98"/>
                <a:gd name="T8" fmla="*/ 33 w 78"/>
                <a:gd name="T9" fmla="*/ 98 h 98"/>
                <a:gd name="T10" fmla="*/ 41 w 78"/>
                <a:gd name="T11" fmla="*/ 98 h 98"/>
                <a:gd name="T12" fmla="*/ 45 w 78"/>
                <a:gd name="T13" fmla="*/ 98 h 98"/>
                <a:gd name="T14" fmla="*/ 45 w 78"/>
                <a:gd name="T15" fmla="*/ 98 h 98"/>
                <a:gd name="T16" fmla="*/ 0 w 78"/>
                <a:gd name="T17" fmla="*/ 98 h 98"/>
                <a:gd name="T18" fmla="*/ 0 w 78"/>
                <a:gd name="T19" fmla="*/ 98 h 98"/>
                <a:gd name="T20" fmla="*/ 3 w 78"/>
                <a:gd name="T21" fmla="*/ 98 h 98"/>
                <a:gd name="T22" fmla="*/ 11 w 78"/>
                <a:gd name="T23" fmla="*/ 98 h 98"/>
                <a:gd name="T24" fmla="*/ 15 w 78"/>
                <a:gd name="T25" fmla="*/ 94 h 98"/>
                <a:gd name="T26" fmla="*/ 15 w 78"/>
                <a:gd name="T27" fmla="*/ 90 h 98"/>
                <a:gd name="T28" fmla="*/ 15 w 78"/>
                <a:gd name="T29" fmla="*/ 83 h 98"/>
                <a:gd name="T30" fmla="*/ 15 w 78"/>
                <a:gd name="T31" fmla="*/ 15 h 98"/>
                <a:gd name="T32" fmla="*/ 15 w 78"/>
                <a:gd name="T33" fmla="*/ 8 h 98"/>
                <a:gd name="T34" fmla="*/ 15 w 78"/>
                <a:gd name="T35" fmla="*/ 4 h 98"/>
                <a:gd name="T36" fmla="*/ 11 w 78"/>
                <a:gd name="T37" fmla="*/ 0 h 98"/>
                <a:gd name="T38" fmla="*/ 3 w 78"/>
                <a:gd name="T39" fmla="*/ 0 h 98"/>
                <a:gd name="T40" fmla="*/ 0 w 78"/>
                <a:gd name="T41" fmla="*/ 0 h 98"/>
                <a:gd name="T42" fmla="*/ 0 w 78"/>
                <a:gd name="T43" fmla="*/ 0 h 98"/>
                <a:gd name="T44" fmla="*/ 37 w 78"/>
                <a:gd name="T45" fmla="*/ 0 h 98"/>
                <a:gd name="T46" fmla="*/ 48 w 78"/>
                <a:gd name="T47" fmla="*/ 0 h 98"/>
                <a:gd name="T48" fmla="*/ 60 w 78"/>
                <a:gd name="T49" fmla="*/ 4 h 98"/>
                <a:gd name="T50" fmla="*/ 67 w 78"/>
                <a:gd name="T51" fmla="*/ 8 h 98"/>
                <a:gd name="T52" fmla="*/ 71 w 78"/>
                <a:gd name="T53" fmla="*/ 11 h 98"/>
                <a:gd name="T54" fmla="*/ 75 w 78"/>
                <a:gd name="T55" fmla="*/ 19 h 98"/>
                <a:gd name="T56" fmla="*/ 78 w 78"/>
                <a:gd name="T57" fmla="*/ 26 h 98"/>
                <a:gd name="T58" fmla="*/ 75 w 78"/>
                <a:gd name="T59" fmla="*/ 38 h 98"/>
                <a:gd name="T60" fmla="*/ 71 w 78"/>
                <a:gd name="T61" fmla="*/ 45 h 98"/>
                <a:gd name="T62" fmla="*/ 60 w 78"/>
                <a:gd name="T63" fmla="*/ 53 h 98"/>
                <a:gd name="T64" fmla="*/ 45 w 78"/>
                <a:gd name="T65" fmla="*/ 53 h 98"/>
                <a:gd name="T66" fmla="*/ 41 w 78"/>
                <a:gd name="T67" fmla="*/ 53 h 98"/>
                <a:gd name="T68" fmla="*/ 37 w 78"/>
                <a:gd name="T69" fmla="*/ 53 h 98"/>
                <a:gd name="T70" fmla="*/ 33 w 78"/>
                <a:gd name="T71" fmla="*/ 53 h 98"/>
                <a:gd name="T72" fmla="*/ 30 w 78"/>
                <a:gd name="T73" fmla="*/ 53 h 98"/>
                <a:gd name="T74" fmla="*/ 30 w 78"/>
                <a:gd name="T75" fmla="*/ 49 h 98"/>
                <a:gd name="T76" fmla="*/ 33 w 78"/>
                <a:gd name="T77" fmla="*/ 49 h 98"/>
                <a:gd name="T78" fmla="*/ 37 w 78"/>
                <a:gd name="T79" fmla="*/ 49 h 98"/>
                <a:gd name="T80" fmla="*/ 37 w 78"/>
                <a:gd name="T81" fmla="*/ 49 h 98"/>
                <a:gd name="T82" fmla="*/ 41 w 78"/>
                <a:gd name="T83" fmla="*/ 49 h 98"/>
                <a:gd name="T84" fmla="*/ 48 w 78"/>
                <a:gd name="T85" fmla="*/ 49 h 98"/>
                <a:gd name="T86" fmla="*/ 56 w 78"/>
                <a:gd name="T87" fmla="*/ 45 h 98"/>
                <a:gd name="T88" fmla="*/ 60 w 78"/>
                <a:gd name="T89" fmla="*/ 38 h 98"/>
                <a:gd name="T90" fmla="*/ 60 w 78"/>
                <a:gd name="T91" fmla="*/ 26 h 98"/>
                <a:gd name="T92" fmla="*/ 60 w 78"/>
                <a:gd name="T93" fmla="*/ 23 h 98"/>
                <a:gd name="T94" fmla="*/ 56 w 78"/>
                <a:gd name="T95" fmla="*/ 15 h 98"/>
                <a:gd name="T96" fmla="*/ 56 w 78"/>
                <a:gd name="T97" fmla="*/ 11 h 98"/>
                <a:gd name="T98" fmla="*/ 48 w 78"/>
                <a:gd name="T99" fmla="*/ 8 h 98"/>
                <a:gd name="T100" fmla="*/ 45 w 78"/>
                <a:gd name="T101" fmla="*/ 4 h 98"/>
                <a:gd name="T102" fmla="*/ 37 w 78"/>
                <a:gd name="T103" fmla="*/ 4 h 98"/>
                <a:gd name="T104" fmla="*/ 33 w 78"/>
                <a:gd name="T105" fmla="*/ 4 h 98"/>
                <a:gd name="T106" fmla="*/ 30 w 78"/>
                <a:gd name="T107" fmla="*/ 4 h 98"/>
                <a:gd name="T108" fmla="*/ 30 w 78"/>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98"/>
                <a:gd name="T167" fmla="*/ 78 w 78"/>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98">
                  <a:moveTo>
                    <a:pt x="30" y="53"/>
                  </a:moveTo>
                  <a:lnTo>
                    <a:pt x="30" y="83"/>
                  </a:lnTo>
                  <a:lnTo>
                    <a:pt x="30" y="90"/>
                  </a:lnTo>
                  <a:lnTo>
                    <a:pt x="30" y="94"/>
                  </a:lnTo>
                  <a:lnTo>
                    <a:pt x="33" y="98"/>
                  </a:lnTo>
                  <a:lnTo>
                    <a:pt x="41" y="98"/>
                  </a:lnTo>
                  <a:lnTo>
                    <a:pt x="45" y="98"/>
                  </a:lnTo>
                  <a:lnTo>
                    <a:pt x="0" y="98"/>
                  </a:lnTo>
                  <a:lnTo>
                    <a:pt x="3" y="98"/>
                  </a:lnTo>
                  <a:lnTo>
                    <a:pt x="11" y="98"/>
                  </a:lnTo>
                  <a:lnTo>
                    <a:pt x="15" y="94"/>
                  </a:lnTo>
                  <a:lnTo>
                    <a:pt x="15" y="90"/>
                  </a:lnTo>
                  <a:lnTo>
                    <a:pt x="15" y="83"/>
                  </a:lnTo>
                  <a:lnTo>
                    <a:pt x="15" y="15"/>
                  </a:lnTo>
                  <a:lnTo>
                    <a:pt x="15" y="8"/>
                  </a:lnTo>
                  <a:lnTo>
                    <a:pt x="15" y="4"/>
                  </a:lnTo>
                  <a:lnTo>
                    <a:pt x="11" y="0"/>
                  </a:lnTo>
                  <a:lnTo>
                    <a:pt x="3" y="0"/>
                  </a:lnTo>
                  <a:lnTo>
                    <a:pt x="0" y="0"/>
                  </a:lnTo>
                  <a:lnTo>
                    <a:pt x="37" y="0"/>
                  </a:lnTo>
                  <a:lnTo>
                    <a:pt x="48" y="0"/>
                  </a:lnTo>
                  <a:lnTo>
                    <a:pt x="60" y="4"/>
                  </a:lnTo>
                  <a:lnTo>
                    <a:pt x="67" y="8"/>
                  </a:lnTo>
                  <a:lnTo>
                    <a:pt x="71" y="11"/>
                  </a:lnTo>
                  <a:lnTo>
                    <a:pt x="75" y="19"/>
                  </a:lnTo>
                  <a:lnTo>
                    <a:pt x="78" y="26"/>
                  </a:lnTo>
                  <a:lnTo>
                    <a:pt x="75" y="38"/>
                  </a:lnTo>
                  <a:lnTo>
                    <a:pt x="71" y="45"/>
                  </a:lnTo>
                  <a:lnTo>
                    <a:pt x="60" y="53"/>
                  </a:lnTo>
                  <a:lnTo>
                    <a:pt x="45" y="53"/>
                  </a:lnTo>
                  <a:lnTo>
                    <a:pt x="41" y="53"/>
                  </a:lnTo>
                  <a:lnTo>
                    <a:pt x="37" y="53"/>
                  </a:lnTo>
                  <a:lnTo>
                    <a:pt x="33" y="53"/>
                  </a:lnTo>
                  <a:lnTo>
                    <a:pt x="30" y="53"/>
                  </a:lnTo>
                  <a:close/>
                  <a:moveTo>
                    <a:pt x="30" y="49"/>
                  </a:moveTo>
                  <a:lnTo>
                    <a:pt x="33" y="49"/>
                  </a:lnTo>
                  <a:lnTo>
                    <a:pt x="37" y="49"/>
                  </a:lnTo>
                  <a:lnTo>
                    <a:pt x="41" y="49"/>
                  </a:lnTo>
                  <a:lnTo>
                    <a:pt x="48" y="49"/>
                  </a:lnTo>
                  <a:lnTo>
                    <a:pt x="56" y="45"/>
                  </a:lnTo>
                  <a:lnTo>
                    <a:pt x="60" y="38"/>
                  </a:lnTo>
                  <a:lnTo>
                    <a:pt x="60" y="26"/>
                  </a:lnTo>
                  <a:lnTo>
                    <a:pt x="60" y="23"/>
                  </a:lnTo>
                  <a:lnTo>
                    <a:pt x="56" y="15"/>
                  </a:lnTo>
                  <a:lnTo>
                    <a:pt x="56" y="11"/>
                  </a:lnTo>
                  <a:lnTo>
                    <a:pt x="48" y="8"/>
                  </a:lnTo>
                  <a:lnTo>
                    <a:pt x="45" y="4"/>
                  </a:lnTo>
                  <a:lnTo>
                    <a:pt x="37" y="4"/>
                  </a:lnTo>
                  <a:lnTo>
                    <a:pt x="33"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268" name="Freeform 106"/>
            <p:cNvSpPr>
              <a:spLocks/>
            </p:cNvSpPr>
            <p:nvPr/>
          </p:nvSpPr>
          <p:spPr bwMode="auto">
            <a:xfrm>
              <a:off x="4690"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3 w 41"/>
                <a:gd name="T11" fmla="*/ 98 h 135"/>
                <a:gd name="T12" fmla="*/ 0 w 41"/>
                <a:gd name="T13" fmla="*/ 83 h 135"/>
                <a:gd name="T14" fmla="*/ 0 w 41"/>
                <a:gd name="T15" fmla="*/ 68 h 135"/>
                <a:gd name="T16" fmla="*/ 0 w 41"/>
                <a:gd name="T17" fmla="*/ 53 h 135"/>
                <a:gd name="T18" fmla="*/ 3 w 41"/>
                <a:gd name="T19" fmla="*/ 38 h 135"/>
                <a:gd name="T20" fmla="*/ 11 w 41"/>
                <a:gd name="T21" fmla="*/ 27 h 135"/>
                <a:gd name="T22" fmla="*/ 18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8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8 w 41"/>
                <a:gd name="T47" fmla="*/ 102 h 135"/>
                <a:gd name="T48" fmla="*/ 18 w 41"/>
                <a:gd name="T49" fmla="*/ 109 h 135"/>
                <a:gd name="T50" fmla="*/ 22 w 41"/>
                <a:gd name="T51" fmla="*/ 117 h 135"/>
                <a:gd name="T52" fmla="*/ 26 w 41"/>
                <a:gd name="T53" fmla="*/ 120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3" y="98"/>
                  </a:lnTo>
                  <a:lnTo>
                    <a:pt x="0" y="83"/>
                  </a:lnTo>
                  <a:lnTo>
                    <a:pt x="0" y="68"/>
                  </a:lnTo>
                  <a:lnTo>
                    <a:pt x="0" y="53"/>
                  </a:lnTo>
                  <a:lnTo>
                    <a:pt x="3" y="38"/>
                  </a:lnTo>
                  <a:lnTo>
                    <a:pt x="11" y="27"/>
                  </a:lnTo>
                  <a:lnTo>
                    <a:pt x="18" y="15"/>
                  </a:lnTo>
                  <a:lnTo>
                    <a:pt x="30" y="8"/>
                  </a:lnTo>
                  <a:lnTo>
                    <a:pt x="41" y="0"/>
                  </a:lnTo>
                  <a:lnTo>
                    <a:pt x="41" y="4"/>
                  </a:lnTo>
                  <a:lnTo>
                    <a:pt x="30" y="8"/>
                  </a:lnTo>
                  <a:lnTo>
                    <a:pt x="26" y="15"/>
                  </a:lnTo>
                  <a:lnTo>
                    <a:pt x="18" y="27"/>
                  </a:lnTo>
                  <a:lnTo>
                    <a:pt x="15" y="38"/>
                  </a:lnTo>
                  <a:lnTo>
                    <a:pt x="15" y="53"/>
                  </a:lnTo>
                  <a:lnTo>
                    <a:pt x="11" y="64"/>
                  </a:lnTo>
                  <a:lnTo>
                    <a:pt x="15" y="79"/>
                  </a:lnTo>
                  <a:lnTo>
                    <a:pt x="15" y="94"/>
                  </a:lnTo>
                  <a:lnTo>
                    <a:pt x="18" y="102"/>
                  </a:lnTo>
                  <a:lnTo>
                    <a:pt x="18" y="109"/>
                  </a:lnTo>
                  <a:lnTo>
                    <a:pt x="22" y="117"/>
                  </a:lnTo>
                  <a:lnTo>
                    <a:pt x="26" y="120"/>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69" name="Freeform 107"/>
            <p:cNvSpPr>
              <a:spLocks noEditPoints="1"/>
            </p:cNvSpPr>
            <p:nvPr/>
          </p:nvSpPr>
          <p:spPr bwMode="auto">
            <a:xfrm>
              <a:off x="4735" y="2760"/>
              <a:ext cx="67" cy="105"/>
            </a:xfrm>
            <a:custGeom>
              <a:avLst/>
              <a:gdLst>
                <a:gd name="T0" fmla="*/ 22 w 67"/>
                <a:gd name="T1" fmla="*/ 49 h 105"/>
                <a:gd name="T2" fmla="*/ 26 w 67"/>
                <a:gd name="T3" fmla="*/ 42 h 105"/>
                <a:gd name="T4" fmla="*/ 33 w 67"/>
                <a:gd name="T5" fmla="*/ 38 h 105"/>
                <a:gd name="T6" fmla="*/ 41 w 67"/>
                <a:gd name="T7" fmla="*/ 34 h 105"/>
                <a:gd name="T8" fmla="*/ 52 w 67"/>
                <a:gd name="T9" fmla="*/ 38 h 105"/>
                <a:gd name="T10" fmla="*/ 60 w 67"/>
                <a:gd name="T11" fmla="*/ 42 h 105"/>
                <a:gd name="T12" fmla="*/ 67 w 67"/>
                <a:gd name="T13" fmla="*/ 53 h 105"/>
                <a:gd name="T14" fmla="*/ 67 w 67"/>
                <a:gd name="T15" fmla="*/ 68 h 105"/>
                <a:gd name="T16" fmla="*/ 67 w 67"/>
                <a:gd name="T17" fmla="*/ 79 h 105"/>
                <a:gd name="T18" fmla="*/ 63 w 67"/>
                <a:gd name="T19" fmla="*/ 87 h 105"/>
                <a:gd name="T20" fmla="*/ 56 w 67"/>
                <a:gd name="T21" fmla="*/ 94 h 105"/>
                <a:gd name="T22" fmla="*/ 45 w 67"/>
                <a:gd name="T23" fmla="*/ 102 h 105"/>
                <a:gd name="T24" fmla="*/ 33 w 67"/>
                <a:gd name="T25" fmla="*/ 105 h 105"/>
                <a:gd name="T26" fmla="*/ 26 w 67"/>
                <a:gd name="T27" fmla="*/ 105 h 105"/>
                <a:gd name="T28" fmla="*/ 22 w 67"/>
                <a:gd name="T29" fmla="*/ 102 h 105"/>
                <a:gd name="T30" fmla="*/ 15 w 67"/>
                <a:gd name="T31" fmla="*/ 102 h 105"/>
                <a:gd name="T32" fmla="*/ 7 w 67"/>
                <a:gd name="T33" fmla="*/ 98 h 105"/>
                <a:gd name="T34" fmla="*/ 7 w 67"/>
                <a:gd name="T35" fmla="*/ 27 h 105"/>
                <a:gd name="T36" fmla="*/ 7 w 67"/>
                <a:gd name="T37" fmla="*/ 15 h 105"/>
                <a:gd name="T38" fmla="*/ 7 w 67"/>
                <a:gd name="T39" fmla="*/ 12 h 105"/>
                <a:gd name="T40" fmla="*/ 7 w 67"/>
                <a:gd name="T41" fmla="*/ 8 h 105"/>
                <a:gd name="T42" fmla="*/ 7 w 67"/>
                <a:gd name="T43" fmla="*/ 8 h 105"/>
                <a:gd name="T44" fmla="*/ 3 w 67"/>
                <a:gd name="T45" fmla="*/ 8 h 105"/>
                <a:gd name="T46" fmla="*/ 3 w 67"/>
                <a:gd name="T47" fmla="*/ 8 h 105"/>
                <a:gd name="T48" fmla="*/ 3 w 67"/>
                <a:gd name="T49" fmla="*/ 8 h 105"/>
                <a:gd name="T50" fmla="*/ 0 w 67"/>
                <a:gd name="T51" fmla="*/ 8 h 105"/>
                <a:gd name="T52" fmla="*/ 0 w 67"/>
                <a:gd name="T53" fmla="*/ 8 h 105"/>
                <a:gd name="T54" fmla="*/ 18 w 67"/>
                <a:gd name="T55" fmla="*/ 0 h 105"/>
                <a:gd name="T56" fmla="*/ 22 w 67"/>
                <a:gd name="T57" fmla="*/ 0 h 105"/>
                <a:gd name="T58" fmla="*/ 22 w 67"/>
                <a:gd name="T59" fmla="*/ 49 h 105"/>
                <a:gd name="T60" fmla="*/ 22 w 67"/>
                <a:gd name="T61" fmla="*/ 53 h 105"/>
                <a:gd name="T62" fmla="*/ 22 w 67"/>
                <a:gd name="T63" fmla="*/ 94 h 105"/>
                <a:gd name="T64" fmla="*/ 26 w 67"/>
                <a:gd name="T65" fmla="*/ 98 h 105"/>
                <a:gd name="T66" fmla="*/ 30 w 67"/>
                <a:gd name="T67" fmla="*/ 98 h 105"/>
                <a:gd name="T68" fmla="*/ 33 w 67"/>
                <a:gd name="T69" fmla="*/ 102 h 105"/>
                <a:gd name="T70" fmla="*/ 37 w 67"/>
                <a:gd name="T71" fmla="*/ 102 h 105"/>
                <a:gd name="T72" fmla="*/ 45 w 67"/>
                <a:gd name="T73" fmla="*/ 98 h 105"/>
                <a:gd name="T74" fmla="*/ 48 w 67"/>
                <a:gd name="T75" fmla="*/ 94 h 105"/>
                <a:gd name="T76" fmla="*/ 52 w 67"/>
                <a:gd name="T77" fmla="*/ 83 h 105"/>
                <a:gd name="T78" fmla="*/ 56 w 67"/>
                <a:gd name="T79" fmla="*/ 72 h 105"/>
                <a:gd name="T80" fmla="*/ 52 w 67"/>
                <a:gd name="T81" fmla="*/ 60 h 105"/>
                <a:gd name="T82" fmla="*/ 48 w 67"/>
                <a:gd name="T83" fmla="*/ 53 h 105"/>
                <a:gd name="T84" fmla="*/ 45 w 67"/>
                <a:gd name="T85" fmla="*/ 49 h 105"/>
                <a:gd name="T86" fmla="*/ 37 w 67"/>
                <a:gd name="T87" fmla="*/ 45 h 105"/>
                <a:gd name="T88" fmla="*/ 33 w 67"/>
                <a:gd name="T89" fmla="*/ 45 h 105"/>
                <a:gd name="T90" fmla="*/ 30 w 67"/>
                <a:gd name="T91" fmla="*/ 49 h 105"/>
                <a:gd name="T92" fmla="*/ 26 w 67"/>
                <a:gd name="T93" fmla="*/ 49 h 105"/>
                <a:gd name="T94" fmla="*/ 22 w 67"/>
                <a:gd name="T95" fmla="*/ 53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5"/>
                <a:gd name="T146" fmla="*/ 67 w 67"/>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5">
                  <a:moveTo>
                    <a:pt x="22" y="49"/>
                  </a:moveTo>
                  <a:lnTo>
                    <a:pt x="26" y="42"/>
                  </a:lnTo>
                  <a:lnTo>
                    <a:pt x="33" y="38"/>
                  </a:lnTo>
                  <a:lnTo>
                    <a:pt x="41" y="34"/>
                  </a:lnTo>
                  <a:lnTo>
                    <a:pt x="52" y="38"/>
                  </a:lnTo>
                  <a:lnTo>
                    <a:pt x="60" y="42"/>
                  </a:lnTo>
                  <a:lnTo>
                    <a:pt x="67" y="53"/>
                  </a:lnTo>
                  <a:lnTo>
                    <a:pt x="67" y="68"/>
                  </a:lnTo>
                  <a:lnTo>
                    <a:pt x="67" y="79"/>
                  </a:lnTo>
                  <a:lnTo>
                    <a:pt x="63" y="87"/>
                  </a:lnTo>
                  <a:lnTo>
                    <a:pt x="56" y="94"/>
                  </a:lnTo>
                  <a:lnTo>
                    <a:pt x="45" y="102"/>
                  </a:lnTo>
                  <a:lnTo>
                    <a:pt x="33" y="105"/>
                  </a:lnTo>
                  <a:lnTo>
                    <a:pt x="26" y="105"/>
                  </a:lnTo>
                  <a:lnTo>
                    <a:pt x="22" y="102"/>
                  </a:lnTo>
                  <a:lnTo>
                    <a:pt x="15" y="102"/>
                  </a:lnTo>
                  <a:lnTo>
                    <a:pt x="7" y="98"/>
                  </a:lnTo>
                  <a:lnTo>
                    <a:pt x="7" y="27"/>
                  </a:lnTo>
                  <a:lnTo>
                    <a:pt x="7" y="15"/>
                  </a:lnTo>
                  <a:lnTo>
                    <a:pt x="7" y="12"/>
                  </a:lnTo>
                  <a:lnTo>
                    <a:pt x="7" y="8"/>
                  </a:lnTo>
                  <a:lnTo>
                    <a:pt x="3" y="8"/>
                  </a:lnTo>
                  <a:lnTo>
                    <a:pt x="0" y="8"/>
                  </a:lnTo>
                  <a:lnTo>
                    <a:pt x="18" y="0"/>
                  </a:lnTo>
                  <a:lnTo>
                    <a:pt x="22" y="0"/>
                  </a:lnTo>
                  <a:lnTo>
                    <a:pt x="22" y="49"/>
                  </a:lnTo>
                  <a:close/>
                  <a:moveTo>
                    <a:pt x="22" y="53"/>
                  </a:moveTo>
                  <a:lnTo>
                    <a:pt x="22" y="94"/>
                  </a:lnTo>
                  <a:lnTo>
                    <a:pt x="26" y="98"/>
                  </a:lnTo>
                  <a:lnTo>
                    <a:pt x="30" y="98"/>
                  </a:lnTo>
                  <a:lnTo>
                    <a:pt x="33" y="102"/>
                  </a:lnTo>
                  <a:lnTo>
                    <a:pt x="37" y="102"/>
                  </a:lnTo>
                  <a:lnTo>
                    <a:pt x="45" y="98"/>
                  </a:lnTo>
                  <a:lnTo>
                    <a:pt x="48" y="94"/>
                  </a:lnTo>
                  <a:lnTo>
                    <a:pt x="52" y="83"/>
                  </a:lnTo>
                  <a:lnTo>
                    <a:pt x="56" y="72"/>
                  </a:lnTo>
                  <a:lnTo>
                    <a:pt x="52" y="60"/>
                  </a:lnTo>
                  <a:lnTo>
                    <a:pt x="48" y="53"/>
                  </a:lnTo>
                  <a:lnTo>
                    <a:pt x="45" y="49"/>
                  </a:lnTo>
                  <a:lnTo>
                    <a:pt x="37" y="45"/>
                  </a:lnTo>
                  <a:lnTo>
                    <a:pt x="33" y="45"/>
                  </a:lnTo>
                  <a:lnTo>
                    <a:pt x="30" y="49"/>
                  </a:lnTo>
                  <a:lnTo>
                    <a:pt x="26" y="49"/>
                  </a:lnTo>
                  <a:lnTo>
                    <a:pt x="22" y="53"/>
                  </a:lnTo>
                  <a:close/>
                </a:path>
              </a:pathLst>
            </a:custGeom>
            <a:solidFill>
              <a:srgbClr val="000000"/>
            </a:solidFill>
            <a:ln w="0">
              <a:solidFill>
                <a:srgbClr val="000000"/>
              </a:solidFill>
              <a:round/>
              <a:headEnd/>
              <a:tailEnd/>
            </a:ln>
          </p:spPr>
          <p:txBody>
            <a:bodyPr/>
            <a:lstStyle/>
            <a:p>
              <a:endParaRPr lang="en-US"/>
            </a:p>
          </p:txBody>
        </p:sp>
        <p:sp>
          <p:nvSpPr>
            <p:cNvPr id="270" name="Freeform 108"/>
            <p:cNvSpPr>
              <a:spLocks noEditPoints="1"/>
            </p:cNvSpPr>
            <p:nvPr/>
          </p:nvSpPr>
          <p:spPr bwMode="auto">
            <a:xfrm>
              <a:off x="4813" y="2760"/>
              <a:ext cx="30" cy="102"/>
            </a:xfrm>
            <a:custGeom>
              <a:avLst/>
              <a:gdLst>
                <a:gd name="T0" fmla="*/ 15 w 30"/>
                <a:gd name="T1" fmla="*/ 0 h 102"/>
                <a:gd name="T2" fmla="*/ 19 w 30"/>
                <a:gd name="T3" fmla="*/ 0 h 102"/>
                <a:gd name="T4" fmla="*/ 23 w 30"/>
                <a:gd name="T5" fmla="*/ 0 h 102"/>
                <a:gd name="T6" fmla="*/ 23 w 30"/>
                <a:gd name="T7" fmla="*/ 4 h 102"/>
                <a:gd name="T8" fmla="*/ 23 w 30"/>
                <a:gd name="T9" fmla="*/ 8 h 102"/>
                <a:gd name="T10" fmla="*/ 23 w 30"/>
                <a:gd name="T11" fmla="*/ 12 h 102"/>
                <a:gd name="T12" fmla="*/ 23 w 30"/>
                <a:gd name="T13" fmla="*/ 12 h 102"/>
                <a:gd name="T14" fmla="*/ 19 w 30"/>
                <a:gd name="T15" fmla="*/ 15 h 102"/>
                <a:gd name="T16" fmla="*/ 15 w 30"/>
                <a:gd name="T17" fmla="*/ 15 h 102"/>
                <a:gd name="T18" fmla="*/ 12 w 30"/>
                <a:gd name="T19" fmla="*/ 15 h 102"/>
                <a:gd name="T20" fmla="*/ 8 w 30"/>
                <a:gd name="T21" fmla="*/ 12 h 102"/>
                <a:gd name="T22" fmla="*/ 8 w 30"/>
                <a:gd name="T23" fmla="*/ 12 h 102"/>
                <a:gd name="T24" fmla="*/ 8 w 30"/>
                <a:gd name="T25" fmla="*/ 8 h 102"/>
                <a:gd name="T26" fmla="*/ 8 w 30"/>
                <a:gd name="T27" fmla="*/ 4 h 102"/>
                <a:gd name="T28" fmla="*/ 8 w 30"/>
                <a:gd name="T29" fmla="*/ 0 h 102"/>
                <a:gd name="T30" fmla="*/ 12 w 30"/>
                <a:gd name="T31" fmla="*/ 0 h 102"/>
                <a:gd name="T32" fmla="*/ 15 w 30"/>
                <a:gd name="T33" fmla="*/ 0 h 102"/>
                <a:gd name="T34" fmla="*/ 23 w 30"/>
                <a:gd name="T35" fmla="*/ 34 h 102"/>
                <a:gd name="T36" fmla="*/ 23 w 30"/>
                <a:gd name="T37" fmla="*/ 87 h 102"/>
                <a:gd name="T38" fmla="*/ 23 w 30"/>
                <a:gd name="T39" fmla="*/ 94 h 102"/>
                <a:gd name="T40" fmla="*/ 23 w 30"/>
                <a:gd name="T41" fmla="*/ 98 h 102"/>
                <a:gd name="T42" fmla="*/ 23 w 30"/>
                <a:gd name="T43" fmla="*/ 98 h 102"/>
                <a:gd name="T44" fmla="*/ 27 w 30"/>
                <a:gd name="T45" fmla="*/ 102 h 102"/>
                <a:gd name="T46" fmla="*/ 27 w 30"/>
                <a:gd name="T47" fmla="*/ 102 h 102"/>
                <a:gd name="T48" fmla="*/ 30 w 30"/>
                <a:gd name="T49" fmla="*/ 102 h 102"/>
                <a:gd name="T50" fmla="*/ 30 w 30"/>
                <a:gd name="T51" fmla="*/ 102 h 102"/>
                <a:gd name="T52" fmla="*/ 0 w 30"/>
                <a:gd name="T53" fmla="*/ 102 h 102"/>
                <a:gd name="T54" fmla="*/ 0 w 30"/>
                <a:gd name="T55" fmla="*/ 102 h 102"/>
                <a:gd name="T56" fmla="*/ 4 w 30"/>
                <a:gd name="T57" fmla="*/ 102 h 102"/>
                <a:gd name="T58" fmla="*/ 8 w 30"/>
                <a:gd name="T59" fmla="*/ 102 h 102"/>
                <a:gd name="T60" fmla="*/ 8 w 30"/>
                <a:gd name="T61" fmla="*/ 98 h 102"/>
                <a:gd name="T62" fmla="*/ 8 w 30"/>
                <a:gd name="T63" fmla="*/ 98 h 102"/>
                <a:gd name="T64" fmla="*/ 8 w 30"/>
                <a:gd name="T65" fmla="*/ 94 h 102"/>
                <a:gd name="T66" fmla="*/ 12 w 30"/>
                <a:gd name="T67" fmla="*/ 87 h 102"/>
                <a:gd name="T68" fmla="*/ 12 w 30"/>
                <a:gd name="T69" fmla="*/ 64 h 102"/>
                <a:gd name="T70" fmla="*/ 8 w 30"/>
                <a:gd name="T71" fmla="*/ 53 h 102"/>
                <a:gd name="T72" fmla="*/ 8 w 30"/>
                <a:gd name="T73" fmla="*/ 49 h 102"/>
                <a:gd name="T74" fmla="*/ 8 w 30"/>
                <a:gd name="T75" fmla="*/ 45 h 102"/>
                <a:gd name="T76" fmla="*/ 8 w 30"/>
                <a:gd name="T77" fmla="*/ 45 h 102"/>
                <a:gd name="T78" fmla="*/ 8 w 30"/>
                <a:gd name="T79" fmla="*/ 42 h 102"/>
                <a:gd name="T80" fmla="*/ 4 w 30"/>
                <a:gd name="T81" fmla="*/ 42 h 102"/>
                <a:gd name="T82" fmla="*/ 4 w 30"/>
                <a:gd name="T83" fmla="*/ 42 h 102"/>
                <a:gd name="T84" fmla="*/ 0 w 30"/>
                <a:gd name="T85" fmla="*/ 45 h 102"/>
                <a:gd name="T86" fmla="*/ 0 w 30"/>
                <a:gd name="T87" fmla="*/ 42 h 102"/>
                <a:gd name="T88" fmla="*/ 19 w 30"/>
                <a:gd name="T89" fmla="*/ 34 h 102"/>
                <a:gd name="T90" fmla="*/ 23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9" y="0"/>
                  </a:lnTo>
                  <a:lnTo>
                    <a:pt x="23" y="0"/>
                  </a:lnTo>
                  <a:lnTo>
                    <a:pt x="23" y="4"/>
                  </a:lnTo>
                  <a:lnTo>
                    <a:pt x="23" y="8"/>
                  </a:lnTo>
                  <a:lnTo>
                    <a:pt x="23" y="12"/>
                  </a:lnTo>
                  <a:lnTo>
                    <a:pt x="19" y="15"/>
                  </a:lnTo>
                  <a:lnTo>
                    <a:pt x="15" y="15"/>
                  </a:lnTo>
                  <a:lnTo>
                    <a:pt x="12" y="15"/>
                  </a:lnTo>
                  <a:lnTo>
                    <a:pt x="8" y="12"/>
                  </a:lnTo>
                  <a:lnTo>
                    <a:pt x="8" y="8"/>
                  </a:lnTo>
                  <a:lnTo>
                    <a:pt x="8" y="4"/>
                  </a:lnTo>
                  <a:lnTo>
                    <a:pt x="8" y="0"/>
                  </a:lnTo>
                  <a:lnTo>
                    <a:pt x="12" y="0"/>
                  </a:lnTo>
                  <a:lnTo>
                    <a:pt x="15" y="0"/>
                  </a:lnTo>
                  <a:close/>
                  <a:moveTo>
                    <a:pt x="23" y="34"/>
                  </a:moveTo>
                  <a:lnTo>
                    <a:pt x="23" y="87"/>
                  </a:lnTo>
                  <a:lnTo>
                    <a:pt x="23" y="94"/>
                  </a:lnTo>
                  <a:lnTo>
                    <a:pt x="23" y="98"/>
                  </a:lnTo>
                  <a:lnTo>
                    <a:pt x="27" y="102"/>
                  </a:lnTo>
                  <a:lnTo>
                    <a:pt x="30" y="102"/>
                  </a:lnTo>
                  <a:lnTo>
                    <a:pt x="0" y="102"/>
                  </a:lnTo>
                  <a:lnTo>
                    <a:pt x="4" y="102"/>
                  </a:lnTo>
                  <a:lnTo>
                    <a:pt x="8" y="102"/>
                  </a:lnTo>
                  <a:lnTo>
                    <a:pt x="8" y="98"/>
                  </a:lnTo>
                  <a:lnTo>
                    <a:pt x="8" y="94"/>
                  </a:lnTo>
                  <a:lnTo>
                    <a:pt x="12" y="87"/>
                  </a:lnTo>
                  <a:lnTo>
                    <a:pt x="12" y="64"/>
                  </a:lnTo>
                  <a:lnTo>
                    <a:pt x="8" y="53"/>
                  </a:lnTo>
                  <a:lnTo>
                    <a:pt x="8" y="49"/>
                  </a:lnTo>
                  <a:lnTo>
                    <a:pt x="8" y="45"/>
                  </a:lnTo>
                  <a:lnTo>
                    <a:pt x="8" y="42"/>
                  </a:lnTo>
                  <a:lnTo>
                    <a:pt x="4" y="42"/>
                  </a:lnTo>
                  <a:lnTo>
                    <a:pt x="0" y="45"/>
                  </a:lnTo>
                  <a:lnTo>
                    <a:pt x="0" y="42"/>
                  </a:lnTo>
                  <a:lnTo>
                    <a:pt x="19" y="34"/>
                  </a:lnTo>
                  <a:lnTo>
                    <a:pt x="23" y="34"/>
                  </a:lnTo>
                  <a:close/>
                </a:path>
              </a:pathLst>
            </a:custGeom>
            <a:solidFill>
              <a:srgbClr val="000000"/>
            </a:solidFill>
            <a:ln w="0">
              <a:solidFill>
                <a:srgbClr val="000000"/>
              </a:solidFill>
              <a:round/>
              <a:headEnd/>
              <a:tailEnd/>
            </a:ln>
          </p:spPr>
          <p:txBody>
            <a:bodyPr/>
            <a:lstStyle/>
            <a:p>
              <a:endParaRPr lang="en-US"/>
            </a:p>
          </p:txBody>
        </p:sp>
        <p:sp>
          <p:nvSpPr>
            <p:cNvPr id="271" name="Freeform 109"/>
            <p:cNvSpPr>
              <a:spLocks/>
            </p:cNvSpPr>
            <p:nvPr/>
          </p:nvSpPr>
          <p:spPr bwMode="auto">
            <a:xfrm>
              <a:off x="4851" y="2794"/>
              <a:ext cx="71" cy="68"/>
            </a:xfrm>
            <a:custGeom>
              <a:avLst/>
              <a:gdLst>
                <a:gd name="T0" fmla="*/ 22 w 71"/>
                <a:gd name="T1" fmla="*/ 15 h 68"/>
                <a:gd name="T2" fmla="*/ 30 w 71"/>
                <a:gd name="T3" fmla="*/ 8 h 68"/>
                <a:gd name="T4" fmla="*/ 37 w 71"/>
                <a:gd name="T5" fmla="*/ 4 h 68"/>
                <a:gd name="T6" fmla="*/ 45 w 71"/>
                <a:gd name="T7" fmla="*/ 0 h 68"/>
                <a:gd name="T8" fmla="*/ 49 w 71"/>
                <a:gd name="T9" fmla="*/ 0 h 68"/>
                <a:gd name="T10" fmla="*/ 56 w 71"/>
                <a:gd name="T11" fmla="*/ 4 h 68"/>
                <a:gd name="T12" fmla="*/ 60 w 71"/>
                <a:gd name="T13" fmla="*/ 8 h 68"/>
                <a:gd name="T14" fmla="*/ 60 w 71"/>
                <a:gd name="T15" fmla="*/ 11 h 68"/>
                <a:gd name="T16" fmla="*/ 64 w 71"/>
                <a:gd name="T17" fmla="*/ 19 h 68"/>
                <a:gd name="T18" fmla="*/ 64 w 71"/>
                <a:gd name="T19" fmla="*/ 26 h 68"/>
                <a:gd name="T20" fmla="*/ 64 w 71"/>
                <a:gd name="T21" fmla="*/ 53 h 68"/>
                <a:gd name="T22" fmla="*/ 64 w 71"/>
                <a:gd name="T23" fmla="*/ 60 h 68"/>
                <a:gd name="T24" fmla="*/ 64 w 71"/>
                <a:gd name="T25" fmla="*/ 64 h 68"/>
                <a:gd name="T26" fmla="*/ 64 w 71"/>
                <a:gd name="T27" fmla="*/ 64 h 68"/>
                <a:gd name="T28" fmla="*/ 68 w 71"/>
                <a:gd name="T29" fmla="*/ 68 h 68"/>
                <a:gd name="T30" fmla="*/ 68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8 h 68"/>
                <a:gd name="T44" fmla="*/ 49 w 71"/>
                <a:gd name="T45" fmla="*/ 68 h 68"/>
                <a:gd name="T46" fmla="*/ 49 w 71"/>
                <a:gd name="T47" fmla="*/ 64 h 68"/>
                <a:gd name="T48" fmla="*/ 49 w 71"/>
                <a:gd name="T49" fmla="*/ 60 h 68"/>
                <a:gd name="T50" fmla="*/ 49 w 71"/>
                <a:gd name="T51" fmla="*/ 60 h 68"/>
                <a:gd name="T52" fmla="*/ 49 w 71"/>
                <a:gd name="T53" fmla="*/ 53 h 68"/>
                <a:gd name="T54" fmla="*/ 49 w 71"/>
                <a:gd name="T55" fmla="*/ 26 h 68"/>
                <a:gd name="T56" fmla="*/ 49 w 71"/>
                <a:gd name="T57" fmla="*/ 19 h 68"/>
                <a:gd name="T58" fmla="*/ 49 w 71"/>
                <a:gd name="T59" fmla="*/ 15 h 68"/>
                <a:gd name="T60" fmla="*/ 45 w 71"/>
                <a:gd name="T61" fmla="*/ 11 h 68"/>
                <a:gd name="T62" fmla="*/ 41 w 71"/>
                <a:gd name="T63" fmla="*/ 11 h 68"/>
                <a:gd name="T64" fmla="*/ 30 w 71"/>
                <a:gd name="T65" fmla="*/ 11 h 68"/>
                <a:gd name="T66" fmla="*/ 22 w 71"/>
                <a:gd name="T67" fmla="*/ 19 h 68"/>
                <a:gd name="T68" fmla="*/ 22 w 71"/>
                <a:gd name="T69" fmla="*/ 53 h 68"/>
                <a:gd name="T70" fmla="*/ 22 w 71"/>
                <a:gd name="T71" fmla="*/ 60 h 68"/>
                <a:gd name="T72" fmla="*/ 22 w 71"/>
                <a:gd name="T73" fmla="*/ 64 h 68"/>
                <a:gd name="T74" fmla="*/ 22 w 71"/>
                <a:gd name="T75" fmla="*/ 64 h 68"/>
                <a:gd name="T76" fmla="*/ 26 w 71"/>
                <a:gd name="T77" fmla="*/ 68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4 w 71"/>
                <a:gd name="T91" fmla="*/ 68 h 68"/>
                <a:gd name="T92" fmla="*/ 7 w 71"/>
                <a:gd name="T93" fmla="*/ 64 h 68"/>
                <a:gd name="T94" fmla="*/ 7 w 71"/>
                <a:gd name="T95" fmla="*/ 60 h 68"/>
                <a:gd name="T96" fmla="*/ 11 w 71"/>
                <a:gd name="T97" fmla="*/ 53 h 68"/>
                <a:gd name="T98" fmla="*/ 11 w 71"/>
                <a:gd name="T99" fmla="*/ 30 h 68"/>
                <a:gd name="T100" fmla="*/ 11 w 71"/>
                <a:gd name="T101" fmla="*/ 19 h 68"/>
                <a:gd name="T102" fmla="*/ 7 w 71"/>
                <a:gd name="T103" fmla="*/ 15 h 68"/>
                <a:gd name="T104" fmla="*/ 7 w 71"/>
                <a:gd name="T105" fmla="*/ 11 h 68"/>
                <a:gd name="T106" fmla="*/ 7 w 71"/>
                <a:gd name="T107" fmla="*/ 11 h 68"/>
                <a:gd name="T108" fmla="*/ 7 w 71"/>
                <a:gd name="T109" fmla="*/ 8 h 68"/>
                <a:gd name="T110" fmla="*/ 4 w 71"/>
                <a:gd name="T111" fmla="*/ 8 h 68"/>
                <a:gd name="T112" fmla="*/ 4 w 71"/>
                <a:gd name="T113" fmla="*/ 8 h 68"/>
                <a:gd name="T114" fmla="*/ 0 w 71"/>
                <a:gd name="T115" fmla="*/ 11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8"/>
                  </a:lnTo>
                  <a:lnTo>
                    <a:pt x="37" y="4"/>
                  </a:lnTo>
                  <a:lnTo>
                    <a:pt x="45" y="0"/>
                  </a:lnTo>
                  <a:lnTo>
                    <a:pt x="49" y="0"/>
                  </a:lnTo>
                  <a:lnTo>
                    <a:pt x="56" y="4"/>
                  </a:lnTo>
                  <a:lnTo>
                    <a:pt x="60" y="8"/>
                  </a:lnTo>
                  <a:lnTo>
                    <a:pt x="60" y="11"/>
                  </a:lnTo>
                  <a:lnTo>
                    <a:pt x="64" y="19"/>
                  </a:lnTo>
                  <a:lnTo>
                    <a:pt x="64" y="26"/>
                  </a:lnTo>
                  <a:lnTo>
                    <a:pt x="64" y="53"/>
                  </a:lnTo>
                  <a:lnTo>
                    <a:pt x="64" y="60"/>
                  </a:lnTo>
                  <a:lnTo>
                    <a:pt x="64" y="64"/>
                  </a:lnTo>
                  <a:lnTo>
                    <a:pt x="68" y="68"/>
                  </a:lnTo>
                  <a:lnTo>
                    <a:pt x="71" y="68"/>
                  </a:lnTo>
                  <a:lnTo>
                    <a:pt x="41" y="68"/>
                  </a:lnTo>
                  <a:lnTo>
                    <a:pt x="45" y="68"/>
                  </a:lnTo>
                  <a:lnTo>
                    <a:pt x="49" y="68"/>
                  </a:lnTo>
                  <a:lnTo>
                    <a:pt x="49" y="64"/>
                  </a:lnTo>
                  <a:lnTo>
                    <a:pt x="49" y="60"/>
                  </a:lnTo>
                  <a:lnTo>
                    <a:pt x="49" y="53"/>
                  </a:lnTo>
                  <a:lnTo>
                    <a:pt x="49" y="26"/>
                  </a:lnTo>
                  <a:lnTo>
                    <a:pt x="49" y="19"/>
                  </a:lnTo>
                  <a:lnTo>
                    <a:pt x="49" y="15"/>
                  </a:lnTo>
                  <a:lnTo>
                    <a:pt x="45" y="11"/>
                  </a:lnTo>
                  <a:lnTo>
                    <a:pt x="41" y="11"/>
                  </a:lnTo>
                  <a:lnTo>
                    <a:pt x="30" y="11"/>
                  </a:lnTo>
                  <a:lnTo>
                    <a:pt x="22" y="19"/>
                  </a:lnTo>
                  <a:lnTo>
                    <a:pt x="22" y="53"/>
                  </a:lnTo>
                  <a:lnTo>
                    <a:pt x="22" y="60"/>
                  </a:lnTo>
                  <a:lnTo>
                    <a:pt x="22" y="64"/>
                  </a:lnTo>
                  <a:lnTo>
                    <a:pt x="26" y="68"/>
                  </a:lnTo>
                  <a:lnTo>
                    <a:pt x="30" y="68"/>
                  </a:lnTo>
                  <a:lnTo>
                    <a:pt x="0" y="68"/>
                  </a:lnTo>
                  <a:lnTo>
                    <a:pt x="4" y="68"/>
                  </a:lnTo>
                  <a:lnTo>
                    <a:pt x="7" y="64"/>
                  </a:lnTo>
                  <a:lnTo>
                    <a:pt x="7" y="60"/>
                  </a:lnTo>
                  <a:lnTo>
                    <a:pt x="11" y="53"/>
                  </a:lnTo>
                  <a:lnTo>
                    <a:pt x="11" y="30"/>
                  </a:lnTo>
                  <a:lnTo>
                    <a:pt x="11" y="19"/>
                  </a:lnTo>
                  <a:lnTo>
                    <a:pt x="7" y="15"/>
                  </a:lnTo>
                  <a:lnTo>
                    <a:pt x="7" y="11"/>
                  </a:lnTo>
                  <a:lnTo>
                    <a:pt x="7"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2" name="Freeform 110"/>
            <p:cNvSpPr>
              <a:spLocks/>
            </p:cNvSpPr>
            <p:nvPr/>
          </p:nvSpPr>
          <p:spPr bwMode="auto">
            <a:xfrm>
              <a:off x="4926" y="2760"/>
              <a:ext cx="41" cy="135"/>
            </a:xfrm>
            <a:custGeom>
              <a:avLst/>
              <a:gdLst>
                <a:gd name="T0" fmla="*/ 0 w 41"/>
                <a:gd name="T1" fmla="*/ 4 h 135"/>
                <a:gd name="T2" fmla="*/ 0 w 41"/>
                <a:gd name="T3" fmla="*/ 0 h 135"/>
                <a:gd name="T4" fmla="*/ 11 w 41"/>
                <a:gd name="T5" fmla="*/ 8 h 135"/>
                <a:gd name="T6" fmla="*/ 19 w 41"/>
                <a:gd name="T7" fmla="*/ 12 h 135"/>
                <a:gd name="T8" fmla="*/ 30 w 41"/>
                <a:gd name="T9" fmla="*/ 23 h 135"/>
                <a:gd name="T10" fmla="*/ 38 w 41"/>
                <a:gd name="T11" fmla="*/ 38 h 135"/>
                <a:gd name="T12" fmla="*/ 41 w 41"/>
                <a:gd name="T13" fmla="*/ 53 h 135"/>
                <a:gd name="T14" fmla="*/ 41 w 41"/>
                <a:gd name="T15" fmla="*/ 68 h 135"/>
                <a:gd name="T16" fmla="*/ 41 w 41"/>
                <a:gd name="T17" fmla="*/ 83 h 135"/>
                <a:gd name="T18" fmla="*/ 38 w 41"/>
                <a:gd name="T19" fmla="*/ 94 h 135"/>
                <a:gd name="T20" fmla="*/ 30 w 41"/>
                <a:gd name="T21" fmla="*/ 109 h 135"/>
                <a:gd name="T22" fmla="*/ 23 w 41"/>
                <a:gd name="T23" fmla="*/ 120 h 135"/>
                <a:gd name="T24" fmla="*/ 11 w 41"/>
                <a:gd name="T25" fmla="*/ 128 h 135"/>
                <a:gd name="T26" fmla="*/ 0 w 41"/>
                <a:gd name="T27" fmla="*/ 135 h 135"/>
                <a:gd name="T28" fmla="*/ 0 w 41"/>
                <a:gd name="T29" fmla="*/ 132 h 135"/>
                <a:gd name="T30" fmla="*/ 11 w 41"/>
                <a:gd name="T31" fmla="*/ 124 h 135"/>
                <a:gd name="T32" fmla="*/ 15 w 41"/>
                <a:gd name="T33" fmla="*/ 117 h 135"/>
                <a:gd name="T34" fmla="*/ 23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3 w 41"/>
                <a:gd name="T47" fmla="*/ 34 h 135"/>
                <a:gd name="T48" fmla="*/ 23 w 41"/>
                <a:gd name="T49" fmla="*/ 27 h 135"/>
                <a:gd name="T50" fmla="*/ 19 w 41"/>
                <a:gd name="T51" fmla="*/ 19 h 135"/>
                <a:gd name="T52" fmla="*/ 15 w 41"/>
                <a:gd name="T53" fmla="*/ 15 h 135"/>
                <a:gd name="T54" fmla="*/ 8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2"/>
                  </a:lnTo>
                  <a:lnTo>
                    <a:pt x="30" y="23"/>
                  </a:lnTo>
                  <a:lnTo>
                    <a:pt x="38" y="38"/>
                  </a:lnTo>
                  <a:lnTo>
                    <a:pt x="41" y="53"/>
                  </a:lnTo>
                  <a:lnTo>
                    <a:pt x="41" y="68"/>
                  </a:lnTo>
                  <a:lnTo>
                    <a:pt x="41" y="83"/>
                  </a:lnTo>
                  <a:lnTo>
                    <a:pt x="38" y="94"/>
                  </a:lnTo>
                  <a:lnTo>
                    <a:pt x="30" y="109"/>
                  </a:lnTo>
                  <a:lnTo>
                    <a:pt x="23" y="120"/>
                  </a:lnTo>
                  <a:lnTo>
                    <a:pt x="11" y="128"/>
                  </a:lnTo>
                  <a:lnTo>
                    <a:pt x="0" y="135"/>
                  </a:lnTo>
                  <a:lnTo>
                    <a:pt x="0" y="132"/>
                  </a:lnTo>
                  <a:lnTo>
                    <a:pt x="11" y="124"/>
                  </a:lnTo>
                  <a:lnTo>
                    <a:pt x="15" y="117"/>
                  </a:lnTo>
                  <a:lnTo>
                    <a:pt x="23" y="109"/>
                  </a:lnTo>
                  <a:lnTo>
                    <a:pt x="26" y="98"/>
                  </a:lnTo>
                  <a:lnTo>
                    <a:pt x="26" y="83"/>
                  </a:lnTo>
                  <a:lnTo>
                    <a:pt x="30" y="68"/>
                  </a:lnTo>
                  <a:lnTo>
                    <a:pt x="26" y="53"/>
                  </a:lnTo>
                  <a:lnTo>
                    <a:pt x="26" y="42"/>
                  </a:lnTo>
                  <a:lnTo>
                    <a:pt x="23" y="34"/>
                  </a:lnTo>
                  <a:lnTo>
                    <a:pt x="23" y="27"/>
                  </a:lnTo>
                  <a:lnTo>
                    <a:pt x="19" y="19"/>
                  </a:lnTo>
                  <a:lnTo>
                    <a:pt x="15"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273" name="Freeform 111"/>
            <p:cNvSpPr>
              <a:spLocks noEditPoints="1"/>
            </p:cNvSpPr>
            <p:nvPr/>
          </p:nvSpPr>
          <p:spPr bwMode="auto">
            <a:xfrm>
              <a:off x="4104" y="3121"/>
              <a:ext cx="102" cy="101"/>
            </a:xfrm>
            <a:custGeom>
              <a:avLst/>
              <a:gdLst>
                <a:gd name="T0" fmla="*/ 0 w 102"/>
                <a:gd name="T1" fmla="*/ 101 h 101"/>
                <a:gd name="T2" fmla="*/ 0 w 102"/>
                <a:gd name="T3" fmla="*/ 101 h 101"/>
                <a:gd name="T4" fmla="*/ 4 w 102"/>
                <a:gd name="T5" fmla="*/ 101 h 101"/>
                <a:gd name="T6" fmla="*/ 12 w 102"/>
                <a:gd name="T7" fmla="*/ 97 h 101"/>
                <a:gd name="T8" fmla="*/ 15 w 102"/>
                <a:gd name="T9" fmla="*/ 93 h 101"/>
                <a:gd name="T10" fmla="*/ 15 w 102"/>
                <a:gd name="T11" fmla="*/ 90 h 101"/>
                <a:gd name="T12" fmla="*/ 15 w 102"/>
                <a:gd name="T13" fmla="*/ 82 h 101"/>
                <a:gd name="T14" fmla="*/ 15 w 102"/>
                <a:gd name="T15" fmla="*/ 18 h 101"/>
                <a:gd name="T16" fmla="*/ 15 w 102"/>
                <a:gd name="T17" fmla="*/ 11 h 101"/>
                <a:gd name="T18" fmla="*/ 15 w 102"/>
                <a:gd name="T19" fmla="*/ 7 h 101"/>
                <a:gd name="T20" fmla="*/ 12 w 102"/>
                <a:gd name="T21" fmla="*/ 3 h 101"/>
                <a:gd name="T22" fmla="*/ 4 w 102"/>
                <a:gd name="T23" fmla="*/ 3 h 101"/>
                <a:gd name="T24" fmla="*/ 0 w 102"/>
                <a:gd name="T25" fmla="*/ 3 h 101"/>
                <a:gd name="T26" fmla="*/ 0 w 102"/>
                <a:gd name="T27" fmla="*/ 0 h 101"/>
                <a:gd name="T28" fmla="*/ 42 w 102"/>
                <a:gd name="T29" fmla="*/ 0 h 101"/>
                <a:gd name="T30" fmla="*/ 57 w 102"/>
                <a:gd name="T31" fmla="*/ 0 h 101"/>
                <a:gd name="T32" fmla="*/ 68 w 102"/>
                <a:gd name="T33" fmla="*/ 3 h 101"/>
                <a:gd name="T34" fmla="*/ 75 w 102"/>
                <a:gd name="T35" fmla="*/ 7 h 101"/>
                <a:gd name="T36" fmla="*/ 87 w 102"/>
                <a:gd name="T37" fmla="*/ 11 h 101"/>
                <a:gd name="T38" fmla="*/ 94 w 102"/>
                <a:gd name="T39" fmla="*/ 22 h 101"/>
                <a:gd name="T40" fmla="*/ 102 w 102"/>
                <a:gd name="T41" fmla="*/ 37 h 101"/>
                <a:gd name="T42" fmla="*/ 102 w 102"/>
                <a:gd name="T43" fmla="*/ 52 h 101"/>
                <a:gd name="T44" fmla="*/ 102 w 102"/>
                <a:gd name="T45" fmla="*/ 63 h 101"/>
                <a:gd name="T46" fmla="*/ 98 w 102"/>
                <a:gd name="T47" fmla="*/ 75 h 101"/>
                <a:gd name="T48" fmla="*/ 90 w 102"/>
                <a:gd name="T49" fmla="*/ 86 h 101"/>
                <a:gd name="T50" fmla="*/ 79 w 102"/>
                <a:gd name="T51" fmla="*/ 93 h 101"/>
                <a:gd name="T52" fmla="*/ 64 w 102"/>
                <a:gd name="T53" fmla="*/ 101 h 101"/>
                <a:gd name="T54" fmla="*/ 45 w 102"/>
                <a:gd name="T55" fmla="*/ 101 h 101"/>
                <a:gd name="T56" fmla="*/ 0 w 102"/>
                <a:gd name="T57" fmla="*/ 101 h 101"/>
                <a:gd name="T58" fmla="*/ 30 w 102"/>
                <a:gd name="T59" fmla="*/ 93 h 101"/>
                <a:gd name="T60" fmla="*/ 38 w 102"/>
                <a:gd name="T61" fmla="*/ 97 h 101"/>
                <a:gd name="T62" fmla="*/ 45 w 102"/>
                <a:gd name="T63" fmla="*/ 97 h 101"/>
                <a:gd name="T64" fmla="*/ 57 w 102"/>
                <a:gd name="T65" fmla="*/ 93 h 101"/>
                <a:gd name="T66" fmla="*/ 64 w 102"/>
                <a:gd name="T67" fmla="*/ 90 h 101"/>
                <a:gd name="T68" fmla="*/ 75 w 102"/>
                <a:gd name="T69" fmla="*/ 82 h 101"/>
                <a:gd name="T70" fmla="*/ 79 w 102"/>
                <a:gd name="T71" fmla="*/ 75 h 101"/>
                <a:gd name="T72" fmla="*/ 83 w 102"/>
                <a:gd name="T73" fmla="*/ 63 h 101"/>
                <a:gd name="T74" fmla="*/ 87 w 102"/>
                <a:gd name="T75" fmla="*/ 52 h 101"/>
                <a:gd name="T76" fmla="*/ 83 w 102"/>
                <a:gd name="T77" fmla="*/ 37 h 101"/>
                <a:gd name="T78" fmla="*/ 79 w 102"/>
                <a:gd name="T79" fmla="*/ 26 h 101"/>
                <a:gd name="T80" fmla="*/ 75 w 102"/>
                <a:gd name="T81" fmla="*/ 18 h 101"/>
                <a:gd name="T82" fmla="*/ 64 w 102"/>
                <a:gd name="T83" fmla="*/ 11 h 101"/>
                <a:gd name="T84" fmla="*/ 57 w 102"/>
                <a:gd name="T85" fmla="*/ 7 h 101"/>
                <a:gd name="T86" fmla="*/ 45 w 102"/>
                <a:gd name="T87" fmla="*/ 7 h 101"/>
                <a:gd name="T88" fmla="*/ 38 w 102"/>
                <a:gd name="T89" fmla="*/ 7 h 101"/>
                <a:gd name="T90" fmla="*/ 30 w 102"/>
                <a:gd name="T91" fmla="*/ 7 h 101"/>
                <a:gd name="T92" fmla="*/ 30 w 102"/>
                <a:gd name="T93" fmla="*/ 93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01"/>
                <a:gd name="T143" fmla="*/ 102 w 102"/>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01">
                  <a:moveTo>
                    <a:pt x="0" y="101"/>
                  </a:moveTo>
                  <a:lnTo>
                    <a:pt x="0" y="101"/>
                  </a:lnTo>
                  <a:lnTo>
                    <a:pt x="4" y="101"/>
                  </a:lnTo>
                  <a:lnTo>
                    <a:pt x="12" y="97"/>
                  </a:lnTo>
                  <a:lnTo>
                    <a:pt x="15" y="93"/>
                  </a:lnTo>
                  <a:lnTo>
                    <a:pt x="15" y="90"/>
                  </a:lnTo>
                  <a:lnTo>
                    <a:pt x="15" y="82"/>
                  </a:lnTo>
                  <a:lnTo>
                    <a:pt x="15" y="18"/>
                  </a:lnTo>
                  <a:lnTo>
                    <a:pt x="15" y="11"/>
                  </a:lnTo>
                  <a:lnTo>
                    <a:pt x="15" y="7"/>
                  </a:lnTo>
                  <a:lnTo>
                    <a:pt x="12" y="3"/>
                  </a:lnTo>
                  <a:lnTo>
                    <a:pt x="4" y="3"/>
                  </a:lnTo>
                  <a:lnTo>
                    <a:pt x="0" y="3"/>
                  </a:lnTo>
                  <a:lnTo>
                    <a:pt x="0" y="0"/>
                  </a:lnTo>
                  <a:lnTo>
                    <a:pt x="42" y="0"/>
                  </a:lnTo>
                  <a:lnTo>
                    <a:pt x="57" y="0"/>
                  </a:lnTo>
                  <a:lnTo>
                    <a:pt x="68" y="3"/>
                  </a:lnTo>
                  <a:lnTo>
                    <a:pt x="75" y="7"/>
                  </a:lnTo>
                  <a:lnTo>
                    <a:pt x="87" y="11"/>
                  </a:lnTo>
                  <a:lnTo>
                    <a:pt x="94" y="22"/>
                  </a:lnTo>
                  <a:lnTo>
                    <a:pt x="102" y="37"/>
                  </a:lnTo>
                  <a:lnTo>
                    <a:pt x="102" y="52"/>
                  </a:lnTo>
                  <a:lnTo>
                    <a:pt x="102" y="63"/>
                  </a:lnTo>
                  <a:lnTo>
                    <a:pt x="98" y="75"/>
                  </a:lnTo>
                  <a:lnTo>
                    <a:pt x="90" y="86"/>
                  </a:lnTo>
                  <a:lnTo>
                    <a:pt x="79" y="93"/>
                  </a:lnTo>
                  <a:lnTo>
                    <a:pt x="64" y="101"/>
                  </a:lnTo>
                  <a:lnTo>
                    <a:pt x="45" y="101"/>
                  </a:lnTo>
                  <a:lnTo>
                    <a:pt x="0" y="101"/>
                  </a:lnTo>
                  <a:close/>
                  <a:moveTo>
                    <a:pt x="30" y="93"/>
                  </a:moveTo>
                  <a:lnTo>
                    <a:pt x="38" y="97"/>
                  </a:lnTo>
                  <a:lnTo>
                    <a:pt x="45" y="97"/>
                  </a:lnTo>
                  <a:lnTo>
                    <a:pt x="57" y="93"/>
                  </a:lnTo>
                  <a:lnTo>
                    <a:pt x="64" y="90"/>
                  </a:lnTo>
                  <a:lnTo>
                    <a:pt x="75" y="82"/>
                  </a:lnTo>
                  <a:lnTo>
                    <a:pt x="79" y="75"/>
                  </a:lnTo>
                  <a:lnTo>
                    <a:pt x="83" y="63"/>
                  </a:lnTo>
                  <a:lnTo>
                    <a:pt x="87" y="52"/>
                  </a:lnTo>
                  <a:lnTo>
                    <a:pt x="83" y="37"/>
                  </a:lnTo>
                  <a:lnTo>
                    <a:pt x="79" y="26"/>
                  </a:lnTo>
                  <a:lnTo>
                    <a:pt x="75" y="18"/>
                  </a:lnTo>
                  <a:lnTo>
                    <a:pt x="64" y="11"/>
                  </a:lnTo>
                  <a:lnTo>
                    <a:pt x="57" y="7"/>
                  </a:lnTo>
                  <a:lnTo>
                    <a:pt x="45" y="7"/>
                  </a:lnTo>
                  <a:lnTo>
                    <a:pt x="38" y="7"/>
                  </a:lnTo>
                  <a:lnTo>
                    <a:pt x="30" y="7"/>
                  </a:lnTo>
                  <a:lnTo>
                    <a:pt x="30" y="93"/>
                  </a:lnTo>
                  <a:close/>
                </a:path>
              </a:pathLst>
            </a:custGeom>
            <a:solidFill>
              <a:srgbClr val="000000"/>
            </a:solidFill>
            <a:ln w="0">
              <a:solidFill>
                <a:srgbClr val="000000"/>
              </a:solidFill>
              <a:round/>
              <a:headEnd/>
              <a:tailEnd/>
            </a:ln>
          </p:spPr>
          <p:txBody>
            <a:bodyPr/>
            <a:lstStyle/>
            <a:p>
              <a:endParaRPr lang="en-US"/>
            </a:p>
          </p:txBody>
        </p:sp>
        <p:sp>
          <p:nvSpPr>
            <p:cNvPr id="274" name="Freeform 112"/>
            <p:cNvSpPr>
              <a:spLocks/>
            </p:cNvSpPr>
            <p:nvPr/>
          </p:nvSpPr>
          <p:spPr bwMode="auto">
            <a:xfrm>
              <a:off x="4217" y="3121"/>
              <a:ext cx="86" cy="101"/>
            </a:xfrm>
            <a:custGeom>
              <a:avLst/>
              <a:gdLst>
                <a:gd name="T0" fmla="*/ 83 w 86"/>
                <a:gd name="T1" fmla="*/ 0 h 101"/>
                <a:gd name="T2" fmla="*/ 86 w 86"/>
                <a:gd name="T3" fmla="*/ 22 h 101"/>
                <a:gd name="T4" fmla="*/ 83 w 86"/>
                <a:gd name="T5" fmla="*/ 22 h 101"/>
                <a:gd name="T6" fmla="*/ 79 w 86"/>
                <a:gd name="T7" fmla="*/ 18 h 101"/>
                <a:gd name="T8" fmla="*/ 79 w 86"/>
                <a:gd name="T9" fmla="*/ 15 h 101"/>
                <a:gd name="T10" fmla="*/ 75 w 86"/>
                <a:gd name="T11" fmla="*/ 11 h 101"/>
                <a:gd name="T12" fmla="*/ 71 w 86"/>
                <a:gd name="T13" fmla="*/ 7 h 101"/>
                <a:gd name="T14" fmla="*/ 68 w 86"/>
                <a:gd name="T15" fmla="*/ 7 h 101"/>
                <a:gd name="T16" fmla="*/ 64 w 86"/>
                <a:gd name="T17" fmla="*/ 7 h 101"/>
                <a:gd name="T18" fmla="*/ 49 w 86"/>
                <a:gd name="T19" fmla="*/ 7 h 101"/>
                <a:gd name="T20" fmla="*/ 49 w 86"/>
                <a:gd name="T21" fmla="*/ 82 h 101"/>
                <a:gd name="T22" fmla="*/ 49 w 86"/>
                <a:gd name="T23" fmla="*/ 93 h 101"/>
                <a:gd name="T24" fmla="*/ 49 w 86"/>
                <a:gd name="T25" fmla="*/ 97 h 101"/>
                <a:gd name="T26" fmla="*/ 52 w 86"/>
                <a:gd name="T27" fmla="*/ 97 h 101"/>
                <a:gd name="T28" fmla="*/ 60 w 86"/>
                <a:gd name="T29" fmla="*/ 101 h 101"/>
                <a:gd name="T30" fmla="*/ 64 w 86"/>
                <a:gd name="T31" fmla="*/ 101 h 101"/>
                <a:gd name="T32" fmla="*/ 64 w 86"/>
                <a:gd name="T33" fmla="*/ 101 h 101"/>
                <a:gd name="T34" fmla="*/ 19 w 86"/>
                <a:gd name="T35" fmla="*/ 101 h 101"/>
                <a:gd name="T36" fmla="*/ 19 w 86"/>
                <a:gd name="T37" fmla="*/ 101 h 101"/>
                <a:gd name="T38" fmla="*/ 22 w 86"/>
                <a:gd name="T39" fmla="*/ 101 h 101"/>
                <a:gd name="T40" fmla="*/ 30 w 86"/>
                <a:gd name="T41" fmla="*/ 97 h 101"/>
                <a:gd name="T42" fmla="*/ 34 w 86"/>
                <a:gd name="T43" fmla="*/ 93 h 101"/>
                <a:gd name="T44" fmla="*/ 34 w 86"/>
                <a:gd name="T45" fmla="*/ 90 h 101"/>
                <a:gd name="T46" fmla="*/ 34 w 86"/>
                <a:gd name="T47" fmla="*/ 82 h 101"/>
                <a:gd name="T48" fmla="*/ 34 w 86"/>
                <a:gd name="T49" fmla="*/ 7 h 101"/>
                <a:gd name="T50" fmla="*/ 22 w 86"/>
                <a:gd name="T51" fmla="*/ 7 h 101"/>
                <a:gd name="T52" fmla="*/ 15 w 86"/>
                <a:gd name="T53" fmla="*/ 7 h 101"/>
                <a:gd name="T54" fmla="*/ 11 w 86"/>
                <a:gd name="T55" fmla="*/ 7 h 101"/>
                <a:gd name="T56" fmla="*/ 7 w 86"/>
                <a:gd name="T57" fmla="*/ 7 h 101"/>
                <a:gd name="T58" fmla="*/ 7 w 86"/>
                <a:gd name="T59" fmla="*/ 11 h 101"/>
                <a:gd name="T60" fmla="*/ 4 w 86"/>
                <a:gd name="T61" fmla="*/ 18 h 101"/>
                <a:gd name="T62" fmla="*/ 4 w 86"/>
                <a:gd name="T63" fmla="*/ 22 h 101"/>
                <a:gd name="T64" fmla="*/ 0 w 86"/>
                <a:gd name="T65" fmla="*/ 22 h 101"/>
                <a:gd name="T66" fmla="*/ 0 w 86"/>
                <a:gd name="T67" fmla="*/ 0 h 101"/>
                <a:gd name="T68" fmla="*/ 83 w 8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01"/>
                <a:gd name="T107" fmla="*/ 86 w 8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01">
                  <a:moveTo>
                    <a:pt x="83" y="0"/>
                  </a:moveTo>
                  <a:lnTo>
                    <a:pt x="86" y="22"/>
                  </a:lnTo>
                  <a:lnTo>
                    <a:pt x="83" y="22"/>
                  </a:lnTo>
                  <a:lnTo>
                    <a:pt x="79" y="18"/>
                  </a:lnTo>
                  <a:lnTo>
                    <a:pt x="79" y="15"/>
                  </a:lnTo>
                  <a:lnTo>
                    <a:pt x="75" y="11"/>
                  </a:lnTo>
                  <a:lnTo>
                    <a:pt x="71" y="7"/>
                  </a:lnTo>
                  <a:lnTo>
                    <a:pt x="68" y="7"/>
                  </a:lnTo>
                  <a:lnTo>
                    <a:pt x="64" y="7"/>
                  </a:lnTo>
                  <a:lnTo>
                    <a:pt x="49" y="7"/>
                  </a:lnTo>
                  <a:lnTo>
                    <a:pt x="49" y="82"/>
                  </a:lnTo>
                  <a:lnTo>
                    <a:pt x="49" y="93"/>
                  </a:lnTo>
                  <a:lnTo>
                    <a:pt x="49" y="97"/>
                  </a:lnTo>
                  <a:lnTo>
                    <a:pt x="52" y="97"/>
                  </a:lnTo>
                  <a:lnTo>
                    <a:pt x="60" y="101"/>
                  </a:lnTo>
                  <a:lnTo>
                    <a:pt x="64" y="101"/>
                  </a:lnTo>
                  <a:lnTo>
                    <a:pt x="19" y="101"/>
                  </a:lnTo>
                  <a:lnTo>
                    <a:pt x="22" y="101"/>
                  </a:lnTo>
                  <a:lnTo>
                    <a:pt x="30" y="97"/>
                  </a:lnTo>
                  <a:lnTo>
                    <a:pt x="34" y="93"/>
                  </a:lnTo>
                  <a:lnTo>
                    <a:pt x="34" y="90"/>
                  </a:lnTo>
                  <a:lnTo>
                    <a:pt x="34" y="82"/>
                  </a:lnTo>
                  <a:lnTo>
                    <a:pt x="34" y="7"/>
                  </a:lnTo>
                  <a:lnTo>
                    <a:pt x="22" y="7"/>
                  </a:lnTo>
                  <a:lnTo>
                    <a:pt x="15" y="7"/>
                  </a:lnTo>
                  <a:lnTo>
                    <a:pt x="11" y="7"/>
                  </a:lnTo>
                  <a:lnTo>
                    <a:pt x="7" y="7"/>
                  </a:lnTo>
                  <a:lnTo>
                    <a:pt x="7" y="11"/>
                  </a:lnTo>
                  <a:lnTo>
                    <a:pt x="4" y="18"/>
                  </a:lnTo>
                  <a:lnTo>
                    <a:pt x="4" y="22"/>
                  </a:lnTo>
                  <a:lnTo>
                    <a:pt x="0" y="22"/>
                  </a:lnTo>
                  <a:lnTo>
                    <a:pt x="0" y="0"/>
                  </a:lnTo>
                  <a:lnTo>
                    <a:pt x="83" y="0"/>
                  </a:lnTo>
                  <a:close/>
                </a:path>
              </a:pathLst>
            </a:custGeom>
            <a:solidFill>
              <a:srgbClr val="000000"/>
            </a:solidFill>
            <a:ln w="0">
              <a:solidFill>
                <a:srgbClr val="000000"/>
              </a:solidFill>
              <a:round/>
              <a:headEnd/>
              <a:tailEnd/>
            </a:ln>
          </p:spPr>
          <p:txBody>
            <a:bodyPr/>
            <a:lstStyle/>
            <a:p>
              <a:endParaRPr lang="en-US"/>
            </a:p>
          </p:txBody>
        </p:sp>
        <p:sp>
          <p:nvSpPr>
            <p:cNvPr id="275" name="Freeform 113"/>
            <p:cNvSpPr>
              <a:spLocks/>
            </p:cNvSpPr>
            <p:nvPr/>
          </p:nvSpPr>
          <p:spPr bwMode="auto">
            <a:xfrm>
              <a:off x="4311" y="3117"/>
              <a:ext cx="41" cy="135"/>
            </a:xfrm>
            <a:custGeom>
              <a:avLst/>
              <a:gdLst>
                <a:gd name="T0" fmla="*/ 41 w 41"/>
                <a:gd name="T1" fmla="*/ 131 h 135"/>
                <a:gd name="T2" fmla="*/ 41 w 41"/>
                <a:gd name="T3" fmla="*/ 135 h 135"/>
                <a:gd name="T4" fmla="*/ 30 w 41"/>
                <a:gd name="T5" fmla="*/ 131 h 135"/>
                <a:gd name="T6" fmla="*/ 22 w 41"/>
                <a:gd name="T7" fmla="*/ 124 h 135"/>
                <a:gd name="T8" fmla="*/ 11 w 41"/>
                <a:gd name="T9" fmla="*/ 112 h 135"/>
                <a:gd name="T10" fmla="*/ 7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2 w 41"/>
                <a:gd name="T49" fmla="*/ 112 h 135"/>
                <a:gd name="T50" fmla="*/ 22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4"/>
                  </a:lnTo>
                  <a:lnTo>
                    <a:pt x="11" y="112"/>
                  </a:lnTo>
                  <a:lnTo>
                    <a:pt x="7"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2" y="112"/>
                  </a:lnTo>
                  <a:lnTo>
                    <a:pt x="22"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6" name="Freeform 114"/>
            <p:cNvSpPr>
              <a:spLocks noEditPoints="1"/>
            </p:cNvSpPr>
            <p:nvPr/>
          </p:nvSpPr>
          <p:spPr bwMode="auto">
            <a:xfrm>
              <a:off x="4360" y="3154"/>
              <a:ext cx="60" cy="68"/>
            </a:xfrm>
            <a:custGeom>
              <a:avLst/>
              <a:gdLst>
                <a:gd name="T0" fmla="*/ 30 w 60"/>
                <a:gd name="T1" fmla="*/ 64 h 68"/>
                <a:gd name="T2" fmla="*/ 18 w 60"/>
                <a:gd name="T3" fmla="*/ 68 h 68"/>
                <a:gd name="T4" fmla="*/ 7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3 w 60"/>
                <a:gd name="T17" fmla="*/ 8 h 68"/>
                <a:gd name="T18" fmla="*/ 26 w 60"/>
                <a:gd name="T19" fmla="*/ 4 h 68"/>
                <a:gd name="T20" fmla="*/ 18 w 60"/>
                <a:gd name="T21" fmla="*/ 8 h 68"/>
                <a:gd name="T22" fmla="*/ 15 w 60"/>
                <a:gd name="T23" fmla="*/ 12 h 68"/>
                <a:gd name="T24" fmla="*/ 15 w 60"/>
                <a:gd name="T25" fmla="*/ 19 h 68"/>
                <a:gd name="T26" fmla="*/ 11 w 60"/>
                <a:gd name="T27" fmla="*/ 23 h 68"/>
                <a:gd name="T28" fmla="*/ 7 w 60"/>
                <a:gd name="T29" fmla="*/ 23 h 68"/>
                <a:gd name="T30" fmla="*/ 3 w 60"/>
                <a:gd name="T31" fmla="*/ 19 h 68"/>
                <a:gd name="T32" fmla="*/ 3 w 60"/>
                <a:gd name="T33" fmla="*/ 12 h 68"/>
                <a:gd name="T34" fmla="*/ 18 w 60"/>
                <a:gd name="T35" fmla="*/ 0 h 68"/>
                <a:gd name="T36" fmla="*/ 33 w 60"/>
                <a:gd name="T37" fmla="*/ 0 h 68"/>
                <a:gd name="T38" fmla="*/ 45 w 60"/>
                <a:gd name="T39" fmla="*/ 4 h 68"/>
                <a:gd name="T40" fmla="*/ 48 w 60"/>
                <a:gd name="T41" fmla="*/ 15 h 68"/>
                <a:gd name="T42" fmla="*/ 48 w 60"/>
                <a:gd name="T43" fmla="*/ 45 h 68"/>
                <a:gd name="T44" fmla="*/ 48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26 w 60"/>
                <a:gd name="T63" fmla="*/ 34 h 68"/>
                <a:gd name="T64" fmla="*/ 18 w 60"/>
                <a:gd name="T65" fmla="*/ 38 h 68"/>
                <a:gd name="T66" fmla="*/ 11 w 60"/>
                <a:gd name="T67" fmla="*/ 45 h 68"/>
                <a:gd name="T68" fmla="*/ 11 w 60"/>
                <a:gd name="T69" fmla="*/ 53 h 68"/>
                <a:gd name="T70" fmla="*/ 18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2" y="68"/>
                  </a:lnTo>
                  <a:lnTo>
                    <a:pt x="18" y="68"/>
                  </a:lnTo>
                  <a:lnTo>
                    <a:pt x="15" y="68"/>
                  </a:lnTo>
                  <a:lnTo>
                    <a:pt x="7" y="68"/>
                  </a:lnTo>
                  <a:lnTo>
                    <a:pt x="3" y="64"/>
                  </a:lnTo>
                  <a:lnTo>
                    <a:pt x="0" y="60"/>
                  </a:lnTo>
                  <a:lnTo>
                    <a:pt x="0" y="53"/>
                  </a:lnTo>
                  <a:lnTo>
                    <a:pt x="0" y="49"/>
                  </a:lnTo>
                  <a:lnTo>
                    <a:pt x="3" y="45"/>
                  </a:lnTo>
                  <a:lnTo>
                    <a:pt x="7" y="38"/>
                  </a:lnTo>
                  <a:lnTo>
                    <a:pt x="11" y="34"/>
                  </a:lnTo>
                  <a:lnTo>
                    <a:pt x="22" y="30"/>
                  </a:lnTo>
                  <a:lnTo>
                    <a:pt x="37" y="23"/>
                  </a:lnTo>
                  <a:lnTo>
                    <a:pt x="37" y="12"/>
                  </a:lnTo>
                  <a:lnTo>
                    <a:pt x="33" y="8"/>
                  </a:lnTo>
                  <a:lnTo>
                    <a:pt x="30" y="4"/>
                  </a:lnTo>
                  <a:lnTo>
                    <a:pt x="26" y="4"/>
                  </a:lnTo>
                  <a:lnTo>
                    <a:pt x="22" y="4"/>
                  </a:lnTo>
                  <a:lnTo>
                    <a:pt x="18" y="8"/>
                  </a:lnTo>
                  <a:lnTo>
                    <a:pt x="15" y="8"/>
                  </a:lnTo>
                  <a:lnTo>
                    <a:pt x="15" y="12"/>
                  </a:lnTo>
                  <a:lnTo>
                    <a:pt x="15" y="15"/>
                  </a:lnTo>
                  <a:lnTo>
                    <a:pt x="15" y="19"/>
                  </a:lnTo>
                  <a:lnTo>
                    <a:pt x="15" y="23"/>
                  </a:lnTo>
                  <a:lnTo>
                    <a:pt x="11" y="23"/>
                  </a:lnTo>
                  <a:lnTo>
                    <a:pt x="7" y="23"/>
                  </a:lnTo>
                  <a:lnTo>
                    <a:pt x="3" y="23"/>
                  </a:lnTo>
                  <a:lnTo>
                    <a:pt x="3" y="19"/>
                  </a:lnTo>
                  <a:lnTo>
                    <a:pt x="3" y="15"/>
                  </a:lnTo>
                  <a:lnTo>
                    <a:pt x="3" y="12"/>
                  </a:lnTo>
                  <a:lnTo>
                    <a:pt x="7" y="4"/>
                  </a:lnTo>
                  <a:lnTo>
                    <a:pt x="18" y="0"/>
                  </a:lnTo>
                  <a:lnTo>
                    <a:pt x="26" y="0"/>
                  </a:lnTo>
                  <a:lnTo>
                    <a:pt x="33" y="0"/>
                  </a:lnTo>
                  <a:lnTo>
                    <a:pt x="41" y="0"/>
                  </a:lnTo>
                  <a:lnTo>
                    <a:pt x="45" y="4"/>
                  </a:lnTo>
                  <a:lnTo>
                    <a:pt x="48" y="8"/>
                  </a:lnTo>
                  <a:lnTo>
                    <a:pt x="48" y="15"/>
                  </a:lnTo>
                  <a:lnTo>
                    <a:pt x="48" y="23"/>
                  </a:lnTo>
                  <a:lnTo>
                    <a:pt x="48" y="45"/>
                  </a:lnTo>
                  <a:lnTo>
                    <a:pt x="48" y="53"/>
                  </a:lnTo>
                  <a:lnTo>
                    <a:pt x="48" y="57"/>
                  </a:lnTo>
                  <a:lnTo>
                    <a:pt x="52" y="60"/>
                  </a:lnTo>
                  <a:lnTo>
                    <a:pt x="56" y="60"/>
                  </a:lnTo>
                  <a:lnTo>
                    <a:pt x="56" y="57"/>
                  </a:lnTo>
                  <a:lnTo>
                    <a:pt x="60" y="57"/>
                  </a:lnTo>
                  <a:lnTo>
                    <a:pt x="60" y="60"/>
                  </a:lnTo>
                  <a:lnTo>
                    <a:pt x="52" y="68"/>
                  </a:lnTo>
                  <a:lnTo>
                    <a:pt x="45" y="68"/>
                  </a:lnTo>
                  <a:lnTo>
                    <a:pt x="41" y="68"/>
                  </a:lnTo>
                  <a:lnTo>
                    <a:pt x="37" y="68"/>
                  </a:lnTo>
                  <a:lnTo>
                    <a:pt x="37" y="64"/>
                  </a:lnTo>
                  <a:lnTo>
                    <a:pt x="37" y="57"/>
                  </a:lnTo>
                  <a:close/>
                  <a:moveTo>
                    <a:pt x="37" y="53"/>
                  </a:moveTo>
                  <a:lnTo>
                    <a:pt x="37" y="30"/>
                  </a:lnTo>
                  <a:lnTo>
                    <a:pt x="26" y="34"/>
                  </a:lnTo>
                  <a:lnTo>
                    <a:pt x="22" y="34"/>
                  </a:lnTo>
                  <a:lnTo>
                    <a:pt x="18" y="38"/>
                  </a:lnTo>
                  <a:lnTo>
                    <a:pt x="15" y="42"/>
                  </a:lnTo>
                  <a:lnTo>
                    <a:pt x="11" y="45"/>
                  </a:lnTo>
                  <a:lnTo>
                    <a:pt x="11" y="49"/>
                  </a:lnTo>
                  <a:lnTo>
                    <a:pt x="11" y="53"/>
                  </a:lnTo>
                  <a:lnTo>
                    <a:pt x="15" y="57"/>
                  </a:lnTo>
                  <a:lnTo>
                    <a:pt x="18"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277" name="Freeform 115"/>
            <p:cNvSpPr>
              <a:spLocks/>
            </p:cNvSpPr>
            <p:nvPr/>
          </p:nvSpPr>
          <p:spPr bwMode="auto">
            <a:xfrm>
              <a:off x="4423" y="3117"/>
              <a:ext cx="42" cy="135"/>
            </a:xfrm>
            <a:custGeom>
              <a:avLst/>
              <a:gdLst>
                <a:gd name="T0" fmla="*/ 0 w 42"/>
                <a:gd name="T1" fmla="*/ 4 h 135"/>
                <a:gd name="T2" fmla="*/ 0 w 42"/>
                <a:gd name="T3" fmla="*/ 0 h 135"/>
                <a:gd name="T4" fmla="*/ 12 w 42"/>
                <a:gd name="T5" fmla="*/ 7 h 135"/>
                <a:gd name="T6" fmla="*/ 19 w 42"/>
                <a:gd name="T7" fmla="*/ 15 h 135"/>
                <a:gd name="T8" fmla="*/ 30 w 42"/>
                <a:gd name="T9" fmla="*/ 26 h 135"/>
                <a:gd name="T10" fmla="*/ 38 w 42"/>
                <a:gd name="T11" fmla="*/ 41 h 135"/>
                <a:gd name="T12" fmla="*/ 42 w 42"/>
                <a:gd name="T13" fmla="*/ 52 h 135"/>
                <a:gd name="T14" fmla="*/ 42 w 42"/>
                <a:gd name="T15" fmla="*/ 67 h 135"/>
                <a:gd name="T16" fmla="*/ 42 w 42"/>
                <a:gd name="T17" fmla="*/ 82 h 135"/>
                <a:gd name="T18" fmla="*/ 38 w 42"/>
                <a:gd name="T19" fmla="*/ 97 h 135"/>
                <a:gd name="T20" fmla="*/ 30 w 42"/>
                <a:gd name="T21" fmla="*/ 109 h 135"/>
                <a:gd name="T22" fmla="*/ 23 w 42"/>
                <a:gd name="T23" fmla="*/ 120 h 135"/>
                <a:gd name="T24" fmla="*/ 12 w 42"/>
                <a:gd name="T25" fmla="*/ 131 h 135"/>
                <a:gd name="T26" fmla="*/ 0 w 42"/>
                <a:gd name="T27" fmla="*/ 135 h 135"/>
                <a:gd name="T28" fmla="*/ 0 w 42"/>
                <a:gd name="T29" fmla="*/ 131 h 135"/>
                <a:gd name="T30" fmla="*/ 12 w 42"/>
                <a:gd name="T31" fmla="*/ 127 h 135"/>
                <a:gd name="T32" fmla="*/ 15 w 42"/>
                <a:gd name="T33" fmla="*/ 120 h 135"/>
                <a:gd name="T34" fmla="*/ 23 w 42"/>
                <a:gd name="T35" fmla="*/ 109 h 135"/>
                <a:gd name="T36" fmla="*/ 27 w 42"/>
                <a:gd name="T37" fmla="*/ 97 h 135"/>
                <a:gd name="T38" fmla="*/ 27 w 42"/>
                <a:gd name="T39" fmla="*/ 86 h 135"/>
                <a:gd name="T40" fmla="*/ 30 w 42"/>
                <a:gd name="T41" fmla="*/ 71 h 135"/>
                <a:gd name="T42" fmla="*/ 27 w 42"/>
                <a:gd name="T43" fmla="*/ 56 h 135"/>
                <a:gd name="T44" fmla="*/ 27 w 42"/>
                <a:gd name="T45" fmla="*/ 41 h 135"/>
                <a:gd name="T46" fmla="*/ 23 w 42"/>
                <a:gd name="T47" fmla="*/ 34 h 135"/>
                <a:gd name="T48" fmla="*/ 23 w 42"/>
                <a:gd name="T49" fmla="*/ 26 h 135"/>
                <a:gd name="T50" fmla="*/ 19 w 42"/>
                <a:gd name="T51" fmla="*/ 22 h 135"/>
                <a:gd name="T52" fmla="*/ 15 w 42"/>
                <a:gd name="T53" fmla="*/ 15 h 135"/>
                <a:gd name="T54" fmla="*/ 8 w 42"/>
                <a:gd name="T55" fmla="*/ 11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12" y="7"/>
                  </a:lnTo>
                  <a:lnTo>
                    <a:pt x="19" y="15"/>
                  </a:lnTo>
                  <a:lnTo>
                    <a:pt x="30" y="26"/>
                  </a:lnTo>
                  <a:lnTo>
                    <a:pt x="38" y="41"/>
                  </a:lnTo>
                  <a:lnTo>
                    <a:pt x="42" y="52"/>
                  </a:lnTo>
                  <a:lnTo>
                    <a:pt x="42" y="67"/>
                  </a:lnTo>
                  <a:lnTo>
                    <a:pt x="42" y="82"/>
                  </a:lnTo>
                  <a:lnTo>
                    <a:pt x="38" y="97"/>
                  </a:lnTo>
                  <a:lnTo>
                    <a:pt x="30" y="109"/>
                  </a:lnTo>
                  <a:lnTo>
                    <a:pt x="23" y="120"/>
                  </a:lnTo>
                  <a:lnTo>
                    <a:pt x="12" y="131"/>
                  </a:lnTo>
                  <a:lnTo>
                    <a:pt x="0" y="135"/>
                  </a:lnTo>
                  <a:lnTo>
                    <a:pt x="0" y="131"/>
                  </a:lnTo>
                  <a:lnTo>
                    <a:pt x="12" y="127"/>
                  </a:lnTo>
                  <a:lnTo>
                    <a:pt x="15" y="120"/>
                  </a:lnTo>
                  <a:lnTo>
                    <a:pt x="23" y="109"/>
                  </a:lnTo>
                  <a:lnTo>
                    <a:pt x="27" y="97"/>
                  </a:lnTo>
                  <a:lnTo>
                    <a:pt x="27" y="86"/>
                  </a:lnTo>
                  <a:lnTo>
                    <a:pt x="30" y="71"/>
                  </a:lnTo>
                  <a:lnTo>
                    <a:pt x="27" y="56"/>
                  </a:lnTo>
                  <a:lnTo>
                    <a:pt x="27" y="41"/>
                  </a:lnTo>
                  <a:lnTo>
                    <a:pt x="23" y="34"/>
                  </a:lnTo>
                  <a:lnTo>
                    <a:pt x="23" y="26"/>
                  </a:lnTo>
                  <a:lnTo>
                    <a:pt x="19" y="22"/>
                  </a:lnTo>
                  <a:lnTo>
                    <a:pt x="15"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78" name="Freeform 116"/>
            <p:cNvSpPr>
              <a:spLocks/>
            </p:cNvSpPr>
            <p:nvPr/>
          </p:nvSpPr>
          <p:spPr bwMode="auto">
            <a:xfrm>
              <a:off x="4926" y="3121"/>
              <a:ext cx="109" cy="101"/>
            </a:xfrm>
            <a:custGeom>
              <a:avLst/>
              <a:gdLst>
                <a:gd name="T0" fmla="*/ 0 w 109"/>
                <a:gd name="T1" fmla="*/ 0 h 101"/>
                <a:gd name="T2" fmla="*/ 26 w 109"/>
                <a:gd name="T3" fmla="*/ 0 h 101"/>
                <a:gd name="T4" fmla="*/ 90 w 109"/>
                <a:gd name="T5" fmla="*/ 78 h 101"/>
                <a:gd name="T6" fmla="*/ 90 w 109"/>
                <a:gd name="T7" fmla="*/ 18 h 101"/>
                <a:gd name="T8" fmla="*/ 90 w 109"/>
                <a:gd name="T9" fmla="*/ 11 h 101"/>
                <a:gd name="T10" fmla="*/ 86 w 109"/>
                <a:gd name="T11" fmla="*/ 7 h 101"/>
                <a:gd name="T12" fmla="*/ 83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8 w 109"/>
                <a:gd name="T29" fmla="*/ 7 h 101"/>
                <a:gd name="T30" fmla="*/ 98 w 109"/>
                <a:gd name="T31" fmla="*/ 11 h 101"/>
                <a:gd name="T32" fmla="*/ 94 w 109"/>
                <a:gd name="T33" fmla="*/ 18 h 101"/>
                <a:gd name="T34" fmla="*/ 94 w 109"/>
                <a:gd name="T35" fmla="*/ 101 h 101"/>
                <a:gd name="T36" fmla="*/ 94 w 109"/>
                <a:gd name="T37" fmla="*/ 101 h 101"/>
                <a:gd name="T38" fmla="*/ 26 w 109"/>
                <a:gd name="T39" fmla="*/ 22 h 101"/>
                <a:gd name="T40" fmla="*/ 26 w 109"/>
                <a:gd name="T41" fmla="*/ 82 h 101"/>
                <a:gd name="T42" fmla="*/ 26 w 109"/>
                <a:gd name="T43" fmla="*/ 93 h 101"/>
                <a:gd name="T44" fmla="*/ 30 w 109"/>
                <a:gd name="T45" fmla="*/ 97 h 101"/>
                <a:gd name="T46" fmla="*/ 34 w 109"/>
                <a:gd name="T47" fmla="*/ 97 h 101"/>
                <a:gd name="T48" fmla="*/ 38 w 109"/>
                <a:gd name="T49" fmla="*/ 101 h 101"/>
                <a:gd name="T50" fmla="*/ 41 w 109"/>
                <a:gd name="T51" fmla="*/ 101 h 101"/>
                <a:gd name="T52" fmla="*/ 41 w 109"/>
                <a:gd name="T53" fmla="*/ 101 h 101"/>
                <a:gd name="T54" fmla="*/ 8 w 109"/>
                <a:gd name="T55" fmla="*/ 101 h 101"/>
                <a:gd name="T56" fmla="*/ 8 w 109"/>
                <a:gd name="T57" fmla="*/ 101 h 101"/>
                <a:gd name="T58" fmla="*/ 11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5 w 109"/>
                <a:gd name="T73" fmla="*/ 7 h 101"/>
                <a:gd name="T74" fmla="*/ 11 w 109"/>
                <a:gd name="T75" fmla="*/ 7 h 101"/>
                <a:gd name="T76" fmla="*/ 8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90" y="11"/>
                  </a:lnTo>
                  <a:lnTo>
                    <a:pt x="86" y="7"/>
                  </a:lnTo>
                  <a:lnTo>
                    <a:pt x="83" y="3"/>
                  </a:lnTo>
                  <a:lnTo>
                    <a:pt x="79" y="3"/>
                  </a:lnTo>
                  <a:lnTo>
                    <a:pt x="75" y="3"/>
                  </a:lnTo>
                  <a:lnTo>
                    <a:pt x="75" y="0"/>
                  </a:lnTo>
                  <a:lnTo>
                    <a:pt x="109" y="0"/>
                  </a:lnTo>
                  <a:lnTo>
                    <a:pt x="109" y="3"/>
                  </a:lnTo>
                  <a:lnTo>
                    <a:pt x="105" y="3"/>
                  </a:lnTo>
                  <a:lnTo>
                    <a:pt x="101" y="3"/>
                  </a:lnTo>
                  <a:lnTo>
                    <a:pt x="98" y="7"/>
                  </a:lnTo>
                  <a:lnTo>
                    <a:pt x="98" y="11"/>
                  </a:lnTo>
                  <a:lnTo>
                    <a:pt x="94" y="18"/>
                  </a:lnTo>
                  <a:lnTo>
                    <a:pt x="94" y="101"/>
                  </a:lnTo>
                  <a:lnTo>
                    <a:pt x="26" y="22"/>
                  </a:lnTo>
                  <a:lnTo>
                    <a:pt x="26" y="82"/>
                  </a:lnTo>
                  <a:lnTo>
                    <a:pt x="26" y="93"/>
                  </a:lnTo>
                  <a:lnTo>
                    <a:pt x="30" y="97"/>
                  </a:lnTo>
                  <a:lnTo>
                    <a:pt x="34" y="97"/>
                  </a:lnTo>
                  <a:lnTo>
                    <a:pt x="38" y="101"/>
                  </a:lnTo>
                  <a:lnTo>
                    <a:pt x="41" y="101"/>
                  </a:lnTo>
                  <a:lnTo>
                    <a:pt x="8" y="101"/>
                  </a:lnTo>
                  <a:lnTo>
                    <a:pt x="11" y="101"/>
                  </a:lnTo>
                  <a:lnTo>
                    <a:pt x="15" y="97"/>
                  </a:lnTo>
                  <a:lnTo>
                    <a:pt x="19" y="93"/>
                  </a:lnTo>
                  <a:lnTo>
                    <a:pt x="19" y="90"/>
                  </a:lnTo>
                  <a:lnTo>
                    <a:pt x="19" y="82"/>
                  </a:lnTo>
                  <a:lnTo>
                    <a:pt x="19" y="15"/>
                  </a:lnTo>
                  <a:lnTo>
                    <a:pt x="15" y="11"/>
                  </a:lnTo>
                  <a:lnTo>
                    <a:pt x="15" y="7"/>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9" name="Freeform 117"/>
            <p:cNvSpPr>
              <a:spLocks/>
            </p:cNvSpPr>
            <p:nvPr/>
          </p:nvSpPr>
          <p:spPr bwMode="auto">
            <a:xfrm>
              <a:off x="5035" y="3121"/>
              <a:ext cx="109" cy="101"/>
            </a:xfrm>
            <a:custGeom>
              <a:avLst/>
              <a:gdLst>
                <a:gd name="T0" fmla="*/ 0 w 109"/>
                <a:gd name="T1" fmla="*/ 0 h 101"/>
                <a:gd name="T2" fmla="*/ 26 w 109"/>
                <a:gd name="T3" fmla="*/ 0 h 101"/>
                <a:gd name="T4" fmla="*/ 90 w 109"/>
                <a:gd name="T5" fmla="*/ 78 h 101"/>
                <a:gd name="T6" fmla="*/ 90 w 109"/>
                <a:gd name="T7" fmla="*/ 18 h 101"/>
                <a:gd name="T8" fmla="*/ 86 w 109"/>
                <a:gd name="T9" fmla="*/ 11 h 101"/>
                <a:gd name="T10" fmla="*/ 86 w 109"/>
                <a:gd name="T11" fmla="*/ 7 h 101"/>
                <a:gd name="T12" fmla="*/ 82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7 w 109"/>
                <a:gd name="T29" fmla="*/ 7 h 101"/>
                <a:gd name="T30" fmla="*/ 94 w 109"/>
                <a:gd name="T31" fmla="*/ 11 h 101"/>
                <a:gd name="T32" fmla="*/ 94 w 109"/>
                <a:gd name="T33" fmla="*/ 18 h 101"/>
                <a:gd name="T34" fmla="*/ 94 w 109"/>
                <a:gd name="T35" fmla="*/ 101 h 101"/>
                <a:gd name="T36" fmla="*/ 90 w 109"/>
                <a:gd name="T37" fmla="*/ 101 h 101"/>
                <a:gd name="T38" fmla="*/ 26 w 109"/>
                <a:gd name="T39" fmla="*/ 22 h 101"/>
                <a:gd name="T40" fmla="*/ 26 w 109"/>
                <a:gd name="T41" fmla="*/ 82 h 101"/>
                <a:gd name="T42" fmla="*/ 26 w 109"/>
                <a:gd name="T43" fmla="*/ 93 h 101"/>
                <a:gd name="T44" fmla="*/ 26 w 109"/>
                <a:gd name="T45" fmla="*/ 97 h 101"/>
                <a:gd name="T46" fmla="*/ 30 w 109"/>
                <a:gd name="T47" fmla="*/ 97 h 101"/>
                <a:gd name="T48" fmla="*/ 37 w 109"/>
                <a:gd name="T49" fmla="*/ 101 h 101"/>
                <a:gd name="T50" fmla="*/ 41 w 109"/>
                <a:gd name="T51" fmla="*/ 101 h 101"/>
                <a:gd name="T52" fmla="*/ 41 w 109"/>
                <a:gd name="T53" fmla="*/ 101 h 101"/>
                <a:gd name="T54" fmla="*/ 4 w 109"/>
                <a:gd name="T55" fmla="*/ 101 h 101"/>
                <a:gd name="T56" fmla="*/ 4 w 109"/>
                <a:gd name="T57" fmla="*/ 101 h 101"/>
                <a:gd name="T58" fmla="*/ 7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1 w 109"/>
                <a:gd name="T73" fmla="*/ 7 h 101"/>
                <a:gd name="T74" fmla="*/ 11 w 109"/>
                <a:gd name="T75" fmla="*/ 7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86" y="11"/>
                  </a:lnTo>
                  <a:lnTo>
                    <a:pt x="86" y="7"/>
                  </a:lnTo>
                  <a:lnTo>
                    <a:pt x="82" y="3"/>
                  </a:lnTo>
                  <a:lnTo>
                    <a:pt x="79" y="3"/>
                  </a:lnTo>
                  <a:lnTo>
                    <a:pt x="75" y="3"/>
                  </a:lnTo>
                  <a:lnTo>
                    <a:pt x="75" y="0"/>
                  </a:lnTo>
                  <a:lnTo>
                    <a:pt x="109" y="0"/>
                  </a:lnTo>
                  <a:lnTo>
                    <a:pt x="109" y="3"/>
                  </a:lnTo>
                  <a:lnTo>
                    <a:pt x="105" y="3"/>
                  </a:lnTo>
                  <a:lnTo>
                    <a:pt x="101" y="3"/>
                  </a:lnTo>
                  <a:lnTo>
                    <a:pt x="97" y="7"/>
                  </a:lnTo>
                  <a:lnTo>
                    <a:pt x="94" y="11"/>
                  </a:lnTo>
                  <a:lnTo>
                    <a:pt x="94" y="18"/>
                  </a:lnTo>
                  <a:lnTo>
                    <a:pt x="94" y="101"/>
                  </a:lnTo>
                  <a:lnTo>
                    <a:pt x="90" y="101"/>
                  </a:lnTo>
                  <a:lnTo>
                    <a:pt x="26" y="22"/>
                  </a:lnTo>
                  <a:lnTo>
                    <a:pt x="26" y="82"/>
                  </a:lnTo>
                  <a:lnTo>
                    <a:pt x="26" y="93"/>
                  </a:lnTo>
                  <a:lnTo>
                    <a:pt x="26" y="97"/>
                  </a:lnTo>
                  <a:lnTo>
                    <a:pt x="30" y="97"/>
                  </a:lnTo>
                  <a:lnTo>
                    <a:pt x="37" y="101"/>
                  </a:lnTo>
                  <a:lnTo>
                    <a:pt x="41" y="101"/>
                  </a:lnTo>
                  <a:lnTo>
                    <a:pt x="4" y="101"/>
                  </a:lnTo>
                  <a:lnTo>
                    <a:pt x="7" y="101"/>
                  </a:lnTo>
                  <a:lnTo>
                    <a:pt x="15" y="97"/>
                  </a:lnTo>
                  <a:lnTo>
                    <a:pt x="19" y="93"/>
                  </a:lnTo>
                  <a:lnTo>
                    <a:pt x="19" y="90"/>
                  </a:lnTo>
                  <a:lnTo>
                    <a:pt x="19" y="82"/>
                  </a:lnTo>
                  <a:lnTo>
                    <a:pt x="19" y="15"/>
                  </a:lnTo>
                  <a:lnTo>
                    <a:pt x="15" y="11"/>
                  </a:lnTo>
                  <a:lnTo>
                    <a:pt x="11" y="7"/>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80" name="Freeform 118"/>
            <p:cNvSpPr>
              <a:spLocks/>
            </p:cNvSpPr>
            <p:nvPr/>
          </p:nvSpPr>
          <p:spPr bwMode="auto">
            <a:xfrm>
              <a:off x="5151" y="3117"/>
              <a:ext cx="41" cy="135"/>
            </a:xfrm>
            <a:custGeom>
              <a:avLst/>
              <a:gdLst>
                <a:gd name="T0" fmla="*/ 41 w 41"/>
                <a:gd name="T1" fmla="*/ 131 h 135"/>
                <a:gd name="T2" fmla="*/ 41 w 41"/>
                <a:gd name="T3" fmla="*/ 135 h 135"/>
                <a:gd name="T4" fmla="*/ 30 w 41"/>
                <a:gd name="T5" fmla="*/ 131 h 135"/>
                <a:gd name="T6" fmla="*/ 23 w 41"/>
                <a:gd name="T7" fmla="*/ 124 h 135"/>
                <a:gd name="T8" fmla="*/ 11 w 41"/>
                <a:gd name="T9" fmla="*/ 112 h 135"/>
                <a:gd name="T10" fmla="*/ 8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3 w 41"/>
                <a:gd name="T49" fmla="*/ 112 h 135"/>
                <a:gd name="T50" fmla="*/ 26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3" y="124"/>
                  </a:lnTo>
                  <a:lnTo>
                    <a:pt x="11" y="112"/>
                  </a:lnTo>
                  <a:lnTo>
                    <a:pt x="8"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3" y="112"/>
                  </a:lnTo>
                  <a:lnTo>
                    <a:pt x="26"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81" name="Freeform 119"/>
            <p:cNvSpPr>
              <a:spLocks noEditPoints="1"/>
            </p:cNvSpPr>
            <p:nvPr/>
          </p:nvSpPr>
          <p:spPr bwMode="auto">
            <a:xfrm>
              <a:off x="5196" y="3117"/>
              <a:ext cx="68" cy="105"/>
            </a:xfrm>
            <a:custGeom>
              <a:avLst/>
              <a:gdLst>
                <a:gd name="T0" fmla="*/ 23 w 68"/>
                <a:gd name="T1" fmla="*/ 49 h 105"/>
                <a:gd name="T2" fmla="*/ 30 w 68"/>
                <a:gd name="T3" fmla="*/ 41 h 105"/>
                <a:gd name="T4" fmla="*/ 38 w 68"/>
                <a:gd name="T5" fmla="*/ 37 h 105"/>
                <a:gd name="T6" fmla="*/ 45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6 w 68"/>
                <a:gd name="T21" fmla="*/ 97 h 105"/>
                <a:gd name="T22" fmla="*/ 45 w 68"/>
                <a:gd name="T23" fmla="*/ 105 h 105"/>
                <a:gd name="T24" fmla="*/ 34 w 68"/>
                <a:gd name="T25" fmla="*/ 105 h 105"/>
                <a:gd name="T26" fmla="*/ 30 w 68"/>
                <a:gd name="T27" fmla="*/ 105 h 105"/>
                <a:gd name="T28" fmla="*/ 23 w 68"/>
                <a:gd name="T29" fmla="*/ 105 h 105"/>
                <a:gd name="T30" fmla="*/ 15 w 68"/>
                <a:gd name="T31" fmla="*/ 101 h 105"/>
                <a:gd name="T32" fmla="*/ 11 w 68"/>
                <a:gd name="T33" fmla="*/ 97 h 105"/>
                <a:gd name="T34" fmla="*/ 11 w 68"/>
                <a:gd name="T35" fmla="*/ 30 h 105"/>
                <a:gd name="T36" fmla="*/ 11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6 w 68"/>
                <a:gd name="T65" fmla="*/ 97 h 105"/>
                <a:gd name="T66" fmla="*/ 30 w 68"/>
                <a:gd name="T67" fmla="*/ 101 h 105"/>
                <a:gd name="T68" fmla="*/ 34 w 68"/>
                <a:gd name="T69" fmla="*/ 101 h 105"/>
                <a:gd name="T70" fmla="*/ 38 w 68"/>
                <a:gd name="T71" fmla="*/ 101 h 105"/>
                <a:gd name="T72" fmla="*/ 45 w 68"/>
                <a:gd name="T73" fmla="*/ 101 h 105"/>
                <a:gd name="T74" fmla="*/ 53 w 68"/>
                <a:gd name="T75" fmla="*/ 94 h 105"/>
                <a:gd name="T76" fmla="*/ 56 w 68"/>
                <a:gd name="T77" fmla="*/ 86 h 105"/>
                <a:gd name="T78" fmla="*/ 56 w 68"/>
                <a:gd name="T79" fmla="*/ 75 h 105"/>
                <a:gd name="T80" fmla="*/ 56 w 68"/>
                <a:gd name="T81" fmla="*/ 64 h 105"/>
                <a:gd name="T82" fmla="*/ 53 w 68"/>
                <a:gd name="T83" fmla="*/ 52 h 105"/>
                <a:gd name="T84" fmla="*/ 45 w 68"/>
                <a:gd name="T85" fmla="*/ 49 h 105"/>
                <a:gd name="T86" fmla="*/ 38 w 68"/>
                <a:gd name="T87" fmla="*/ 49 h 105"/>
                <a:gd name="T88" fmla="*/ 34 w 68"/>
                <a:gd name="T89" fmla="*/ 49 h 105"/>
                <a:gd name="T90" fmla="*/ 30 w 68"/>
                <a:gd name="T91" fmla="*/ 49 h 105"/>
                <a:gd name="T92" fmla="*/ 26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5" y="37"/>
                  </a:lnTo>
                  <a:lnTo>
                    <a:pt x="53" y="37"/>
                  </a:lnTo>
                  <a:lnTo>
                    <a:pt x="60" y="45"/>
                  </a:lnTo>
                  <a:lnTo>
                    <a:pt x="68" y="56"/>
                  </a:lnTo>
                  <a:lnTo>
                    <a:pt x="68" y="67"/>
                  </a:lnTo>
                  <a:lnTo>
                    <a:pt x="68" y="79"/>
                  </a:lnTo>
                  <a:lnTo>
                    <a:pt x="64" y="90"/>
                  </a:lnTo>
                  <a:lnTo>
                    <a:pt x="56" y="97"/>
                  </a:lnTo>
                  <a:lnTo>
                    <a:pt x="45" y="105"/>
                  </a:lnTo>
                  <a:lnTo>
                    <a:pt x="34" y="105"/>
                  </a:lnTo>
                  <a:lnTo>
                    <a:pt x="30" y="105"/>
                  </a:lnTo>
                  <a:lnTo>
                    <a:pt x="23" y="105"/>
                  </a:lnTo>
                  <a:lnTo>
                    <a:pt x="15" y="101"/>
                  </a:lnTo>
                  <a:lnTo>
                    <a:pt x="11" y="97"/>
                  </a:lnTo>
                  <a:lnTo>
                    <a:pt x="11" y="30"/>
                  </a:lnTo>
                  <a:lnTo>
                    <a:pt x="11"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6" y="97"/>
                  </a:lnTo>
                  <a:lnTo>
                    <a:pt x="30" y="101"/>
                  </a:lnTo>
                  <a:lnTo>
                    <a:pt x="34" y="101"/>
                  </a:lnTo>
                  <a:lnTo>
                    <a:pt x="38" y="101"/>
                  </a:lnTo>
                  <a:lnTo>
                    <a:pt x="45" y="101"/>
                  </a:lnTo>
                  <a:lnTo>
                    <a:pt x="53" y="94"/>
                  </a:lnTo>
                  <a:lnTo>
                    <a:pt x="56" y="86"/>
                  </a:lnTo>
                  <a:lnTo>
                    <a:pt x="56" y="75"/>
                  </a:lnTo>
                  <a:lnTo>
                    <a:pt x="56" y="64"/>
                  </a:lnTo>
                  <a:lnTo>
                    <a:pt x="53" y="52"/>
                  </a:lnTo>
                  <a:lnTo>
                    <a:pt x="45" y="49"/>
                  </a:lnTo>
                  <a:lnTo>
                    <a:pt x="38" y="49"/>
                  </a:lnTo>
                  <a:lnTo>
                    <a:pt x="34" y="49"/>
                  </a:lnTo>
                  <a:lnTo>
                    <a:pt x="30" y="49"/>
                  </a:lnTo>
                  <a:lnTo>
                    <a:pt x="26" y="52"/>
                  </a:lnTo>
                  <a:lnTo>
                    <a:pt x="23" y="56"/>
                  </a:lnTo>
                  <a:close/>
                </a:path>
              </a:pathLst>
            </a:custGeom>
            <a:solidFill>
              <a:srgbClr val="000000"/>
            </a:solidFill>
            <a:ln w="0">
              <a:solidFill>
                <a:srgbClr val="000000"/>
              </a:solidFill>
              <a:round/>
              <a:headEnd/>
              <a:tailEnd/>
            </a:ln>
          </p:spPr>
          <p:txBody>
            <a:bodyPr/>
            <a:lstStyle/>
            <a:p>
              <a:endParaRPr lang="en-US"/>
            </a:p>
          </p:txBody>
        </p:sp>
        <p:sp>
          <p:nvSpPr>
            <p:cNvPr id="282" name="Freeform 120"/>
            <p:cNvSpPr>
              <a:spLocks noEditPoints="1"/>
            </p:cNvSpPr>
            <p:nvPr/>
          </p:nvSpPr>
          <p:spPr bwMode="auto">
            <a:xfrm>
              <a:off x="5275" y="3117"/>
              <a:ext cx="34" cy="105"/>
            </a:xfrm>
            <a:custGeom>
              <a:avLst/>
              <a:gdLst>
                <a:gd name="T0" fmla="*/ 15 w 34"/>
                <a:gd name="T1" fmla="*/ 0 h 105"/>
                <a:gd name="T2" fmla="*/ 19 w 34"/>
                <a:gd name="T3" fmla="*/ 0 h 105"/>
                <a:gd name="T4" fmla="*/ 22 w 34"/>
                <a:gd name="T5" fmla="*/ 4 h 105"/>
                <a:gd name="T6" fmla="*/ 22 w 34"/>
                <a:gd name="T7" fmla="*/ 4 h 105"/>
                <a:gd name="T8" fmla="*/ 26 w 34"/>
                <a:gd name="T9" fmla="*/ 7 h 105"/>
                <a:gd name="T10" fmla="*/ 22 w 34"/>
                <a:gd name="T11" fmla="*/ 11 h 105"/>
                <a:gd name="T12" fmla="*/ 22 w 34"/>
                <a:gd name="T13" fmla="*/ 15 h 105"/>
                <a:gd name="T14" fmla="*/ 19 w 34"/>
                <a:gd name="T15" fmla="*/ 15 h 105"/>
                <a:gd name="T16" fmla="*/ 15 w 34"/>
                <a:gd name="T17" fmla="*/ 19 h 105"/>
                <a:gd name="T18" fmla="*/ 11 w 34"/>
                <a:gd name="T19" fmla="*/ 15 h 105"/>
                <a:gd name="T20" fmla="*/ 11 w 34"/>
                <a:gd name="T21" fmla="*/ 15 h 105"/>
                <a:gd name="T22" fmla="*/ 7 w 34"/>
                <a:gd name="T23" fmla="*/ 11 h 105"/>
                <a:gd name="T24" fmla="*/ 7 w 34"/>
                <a:gd name="T25" fmla="*/ 7 h 105"/>
                <a:gd name="T26" fmla="*/ 7 w 34"/>
                <a:gd name="T27" fmla="*/ 4 h 105"/>
                <a:gd name="T28" fmla="*/ 11 w 34"/>
                <a:gd name="T29" fmla="*/ 4 h 105"/>
                <a:gd name="T30" fmla="*/ 11 w 34"/>
                <a:gd name="T31" fmla="*/ 0 h 105"/>
                <a:gd name="T32" fmla="*/ 15 w 34"/>
                <a:gd name="T33" fmla="*/ 0 h 105"/>
                <a:gd name="T34" fmla="*/ 22 w 34"/>
                <a:gd name="T35" fmla="*/ 37 h 105"/>
                <a:gd name="T36" fmla="*/ 22 w 34"/>
                <a:gd name="T37" fmla="*/ 90 h 105"/>
                <a:gd name="T38" fmla="*/ 22 w 34"/>
                <a:gd name="T39" fmla="*/ 94 h 105"/>
                <a:gd name="T40" fmla="*/ 22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7 w 34"/>
                <a:gd name="T59" fmla="*/ 101 h 105"/>
                <a:gd name="T60" fmla="*/ 7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7 w 34"/>
                <a:gd name="T77" fmla="*/ 45 h 105"/>
                <a:gd name="T78" fmla="*/ 7 w 34"/>
                <a:gd name="T79" fmla="*/ 45 h 105"/>
                <a:gd name="T80" fmla="*/ 7 w 34"/>
                <a:gd name="T81" fmla="*/ 45 h 105"/>
                <a:gd name="T82" fmla="*/ 4 w 34"/>
                <a:gd name="T83" fmla="*/ 45 h 105"/>
                <a:gd name="T84" fmla="*/ 4 w 34"/>
                <a:gd name="T85" fmla="*/ 45 h 105"/>
                <a:gd name="T86" fmla="*/ 0 w 34"/>
                <a:gd name="T87" fmla="*/ 45 h 105"/>
                <a:gd name="T88" fmla="*/ 19 w 34"/>
                <a:gd name="T89" fmla="*/ 37 h 105"/>
                <a:gd name="T90" fmla="*/ 22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2" y="4"/>
                  </a:lnTo>
                  <a:lnTo>
                    <a:pt x="26" y="7"/>
                  </a:lnTo>
                  <a:lnTo>
                    <a:pt x="22" y="11"/>
                  </a:lnTo>
                  <a:lnTo>
                    <a:pt x="22" y="15"/>
                  </a:lnTo>
                  <a:lnTo>
                    <a:pt x="19" y="15"/>
                  </a:lnTo>
                  <a:lnTo>
                    <a:pt x="15" y="19"/>
                  </a:lnTo>
                  <a:lnTo>
                    <a:pt x="11" y="15"/>
                  </a:lnTo>
                  <a:lnTo>
                    <a:pt x="7" y="11"/>
                  </a:lnTo>
                  <a:lnTo>
                    <a:pt x="7" y="7"/>
                  </a:lnTo>
                  <a:lnTo>
                    <a:pt x="7" y="4"/>
                  </a:lnTo>
                  <a:lnTo>
                    <a:pt x="11" y="4"/>
                  </a:lnTo>
                  <a:lnTo>
                    <a:pt x="11" y="0"/>
                  </a:lnTo>
                  <a:lnTo>
                    <a:pt x="15" y="0"/>
                  </a:lnTo>
                  <a:close/>
                  <a:moveTo>
                    <a:pt x="22" y="37"/>
                  </a:moveTo>
                  <a:lnTo>
                    <a:pt x="22" y="90"/>
                  </a:lnTo>
                  <a:lnTo>
                    <a:pt x="22" y="94"/>
                  </a:lnTo>
                  <a:lnTo>
                    <a:pt x="22" y="97"/>
                  </a:lnTo>
                  <a:lnTo>
                    <a:pt x="26" y="101"/>
                  </a:lnTo>
                  <a:lnTo>
                    <a:pt x="30" y="105"/>
                  </a:lnTo>
                  <a:lnTo>
                    <a:pt x="34" y="105"/>
                  </a:lnTo>
                  <a:lnTo>
                    <a:pt x="0" y="105"/>
                  </a:lnTo>
                  <a:lnTo>
                    <a:pt x="4" y="105"/>
                  </a:lnTo>
                  <a:lnTo>
                    <a:pt x="7" y="101"/>
                  </a:lnTo>
                  <a:lnTo>
                    <a:pt x="11" y="97"/>
                  </a:lnTo>
                  <a:lnTo>
                    <a:pt x="11" y="94"/>
                  </a:lnTo>
                  <a:lnTo>
                    <a:pt x="11" y="90"/>
                  </a:lnTo>
                  <a:lnTo>
                    <a:pt x="11" y="64"/>
                  </a:lnTo>
                  <a:lnTo>
                    <a:pt x="11" y="56"/>
                  </a:lnTo>
                  <a:lnTo>
                    <a:pt x="11" y="49"/>
                  </a:lnTo>
                  <a:lnTo>
                    <a:pt x="11" y="45"/>
                  </a:lnTo>
                  <a:lnTo>
                    <a:pt x="7" y="45"/>
                  </a:lnTo>
                  <a:lnTo>
                    <a:pt x="4" y="45"/>
                  </a:lnTo>
                  <a:lnTo>
                    <a:pt x="0" y="45"/>
                  </a:lnTo>
                  <a:lnTo>
                    <a:pt x="19" y="37"/>
                  </a:lnTo>
                  <a:lnTo>
                    <a:pt x="22" y="37"/>
                  </a:lnTo>
                  <a:close/>
                </a:path>
              </a:pathLst>
            </a:custGeom>
            <a:solidFill>
              <a:srgbClr val="000000"/>
            </a:solidFill>
            <a:ln w="0">
              <a:solidFill>
                <a:srgbClr val="000000"/>
              </a:solidFill>
              <a:round/>
              <a:headEnd/>
              <a:tailEnd/>
            </a:ln>
          </p:spPr>
          <p:txBody>
            <a:bodyPr/>
            <a:lstStyle/>
            <a:p>
              <a:endParaRPr lang="en-US"/>
            </a:p>
          </p:txBody>
        </p:sp>
        <p:sp>
          <p:nvSpPr>
            <p:cNvPr id="283" name="Freeform 121"/>
            <p:cNvSpPr>
              <a:spLocks/>
            </p:cNvSpPr>
            <p:nvPr/>
          </p:nvSpPr>
          <p:spPr bwMode="auto">
            <a:xfrm>
              <a:off x="5312" y="3154"/>
              <a:ext cx="75" cy="68"/>
            </a:xfrm>
            <a:custGeom>
              <a:avLst/>
              <a:gdLst>
                <a:gd name="T0" fmla="*/ 23 w 75"/>
                <a:gd name="T1" fmla="*/ 15 h 68"/>
                <a:gd name="T2" fmla="*/ 30 w 75"/>
                <a:gd name="T3" fmla="*/ 4 h 68"/>
                <a:gd name="T4" fmla="*/ 38 w 75"/>
                <a:gd name="T5" fmla="*/ 0 h 68"/>
                <a:gd name="T6" fmla="*/ 45 w 75"/>
                <a:gd name="T7" fmla="*/ 0 h 68"/>
                <a:gd name="T8" fmla="*/ 53 w 75"/>
                <a:gd name="T9" fmla="*/ 0 h 68"/>
                <a:gd name="T10" fmla="*/ 57 w 75"/>
                <a:gd name="T11" fmla="*/ 0 h 68"/>
                <a:gd name="T12" fmla="*/ 60 w 75"/>
                <a:gd name="T13" fmla="*/ 4 h 68"/>
                <a:gd name="T14" fmla="*/ 64 w 75"/>
                <a:gd name="T15" fmla="*/ 12 h 68"/>
                <a:gd name="T16" fmla="*/ 64 w 75"/>
                <a:gd name="T17" fmla="*/ 15 h 68"/>
                <a:gd name="T18" fmla="*/ 64 w 75"/>
                <a:gd name="T19" fmla="*/ 23 h 68"/>
                <a:gd name="T20" fmla="*/ 64 w 75"/>
                <a:gd name="T21" fmla="*/ 53 h 68"/>
                <a:gd name="T22" fmla="*/ 64 w 75"/>
                <a:gd name="T23" fmla="*/ 57 h 68"/>
                <a:gd name="T24" fmla="*/ 64 w 75"/>
                <a:gd name="T25" fmla="*/ 60 h 68"/>
                <a:gd name="T26" fmla="*/ 68 w 75"/>
                <a:gd name="T27" fmla="*/ 64 h 68"/>
                <a:gd name="T28" fmla="*/ 68 w 75"/>
                <a:gd name="T29" fmla="*/ 64 h 68"/>
                <a:gd name="T30" fmla="*/ 72 w 75"/>
                <a:gd name="T31" fmla="*/ 68 h 68"/>
                <a:gd name="T32" fmla="*/ 75 w 75"/>
                <a:gd name="T33" fmla="*/ 68 h 68"/>
                <a:gd name="T34" fmla="*/ 75 w 75"/>
                <a:gd name="T35" fmla="*/ 68 h 68"/>
                <a:gd name="T36" fmla="*/ 42 w 75"/>
                <a:gd name="T37" fmla="*/ 68 h 68"/>
                <a:gd name="T38" fmla="*/ 42 w 75"/>
                <a:gd name="T39" fmla="*/ 68 h 68"/>
                <a:gd name="T40" fmla="*/ 42 w 75"/>
                <a:gd name="T41" fmla="*/ 68 h 68"/>
                <a:gd name="T42" fmla="*/ 45 w 75"/>
                <a:gd name="T43" fmla="*/ 64 h 68"/>
                <a:gd name="T44" fmla="*/ 49 w 75"/>
                <a:gd name="T45" fmla="*/ 64 h 68"/>
                <a:gd name="T46" fmla="*/ 49 w 75"/>
                <a:gd name="T47" fmla="*/ 64 h 68"/>
                <a:gd name="T48" fmla="*/ 53 w 75"/>
                <a:gd name="T49" fmla="*/ 60 h 68"/>
                <a:gd name="T50" fmla="*/ 53 w 75"/>
                <a:gd name="T51" fmla="*/ 57 h 68"/>
                <a:gd name="T52" fmla="*/ 53 w 75"/>
                <a:gd name="T53" fmla="*/ 53 h 68"/>
                <a:gd name="T54" fmla="*/ 53 w 75"/>
                <a:gd name="T55" fmla="*/ 27 h 68"/>
                <a:gd name="T56" fmla="*/ 53 w 75"/>
                <a:gd name="T57" fmla="*/ 19 h 68"/>
                <a:gd name="T58" fmla="*/ 49 w 75"/>
                <a:gd name="T59" fmla="*/ 12 h 68"/>
                <a:gd name="T60" fmla="*/ 45 w 75"/>
                <a:gd name="T61" fmla="*/ 8 h 68"/>
                <a:gd name="T62" fmla="*/ 42 w 75"/>
                <a:gd name="T63" fmla="*/ 8 h 68"/>
                <a:gd name="T64" fmla="*/ 34 w 75"/>
                <a:gd name="T65" fmla="*/ 12 h 68"/>
                <a:gd name="T66" fmla="*/ 23 w 75"/>
                <a:gd name="T67" fmla="*/ 19 h 68"/>
                <a:gd name="T68" fmla="*/ 23 w 75"/>
                <a:gd name="T69" fmla="*/ 53 h 68"/>
                <a:gd name="T70" fmla="*/ 23 w 75"/>
                <a:gd name="T71" fmla="*/ 57 h 68"/>
                <a:gd name="T72" fmla="*/ 23 w 75"/>
                <a:gd name="T73" fmla="*/ 60 h 68"/>
                <a:gd name="T74" fmla="*/ 27 w 75"/>
                <a:gd name="T75" fmla="*/ 64 h 68"/>
                <a:gd name="T76" fmla="*/ 27 w 75"/>
                <a:gd name="T77" fmla="*/ 64 h 68"/>
                <a:gd name="T78" fmla="*/ 30 w 75"/>
                <a:gd name="T79" fmla="*/ 68 h 68"/>
                <a:gd name="T80" fmla="*/ 34 w 75"/>
                <a:gd name="T81" fmla="*/ 68 h 68"/>
                <a:gd name="T82" fmla="*/ 34 w 75"/>
                <a:gd name="T83" fmla="*/ 68 h 68"/>
                <a:gd name="T84" fmla="*/ 0 w 75"/>
                <a:gd name="T85" fmla="*/ 68 h 68"/>
                <a:gd name="T86" fmla="*/ 0 w 75"/>
                <a:gd name="T87" fmla="*/ 68 h 68"/>
                <a:gd name="T88" fmla="*/ 4 w 75"/>
                <a:gd name="T89" fmla="*/ 68 h 68"/>
                <a:gd name="T90" fmla="*/ 8 w 75"/>
                <a:gd name="T91" fmla="*/ 64 h 68"/>
                <a:gd name="T92" fmla="*/ 8 w 75"/>
                <a:gd name="T93" fmla="*/ 64 h 68"/>
                <a:gd name="T94" fmla="*/ 12 w 75"/>
                <a:gd name="T95" fmla="*/ 60 h 68"/>
                <a:gd name="T96" fmla="*/ 12 w 75"/>
                <a:gd name="T97" fmla="*/ 53 h 68"/>
                <a:gd name="T98" fmla="*/ 12 w 75"/>
                <a:gd name="T99" fmla="*/ 27 h 68"/>
                <a:gd name="T100" fmla="*/ 12 w 75"/>
                <a:gd name="T101" fmla="*/ 15 h 68"/>
                <a:gd name="T102" fmla="*/ 12 w 75"/>
                <a:gd name="T103" fmla="*/ 12 h 68"/>
                <a:gd name="T104" fmla="*/ 12 w 75"/>
                <a:gd name="T105" fmla="*/ 12 h 68"/>
                <a:gd name="T106" fmla="*/ 8 w 75"/>
                <a:gd name="T107" fmla="*/ 8 h 68"/>
                <a:gd name="T108" fmla="*/ 8 w 75"/>
                <a:gd name="T109" fmla="*/ 8 h 68"/>
                <a:gd name="T110" fmla="*/ 8 w 75"/>
                <a:gd name="T111" fmla="*/ 8 h 68"/>
                <a:gd name="T112" fmla="*/ 4 w 75"/>
                <a:gd name="T113" fmla="*/ 8 h 68"/>
                <a:gd name="T114" fmla="*/ 4 w 75"/>
                <a:gd name="T115" fmla="*/ 8 h 68"/>
                <a:gd name="T116" fmla="*/ 0 w 75"/>
                <a:gd name="T117" fmla="*/ 8 h 68"/>
                <a:gd name="T118" fmla="*/ 19 w 75"/>
                <a:gd name="T119" fmla="*/ 0 h 68"/>
                <a:gd name="T120" fmla="*/ 23 w 75"/>
                <a:gd name="T121" fmla="*/ 0 h 68"/>
                <a:gd name="T122" fmla="*/ 23 w 75"/>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8"/>
                <a:gd name="T188" fmla="*/ 75 w 75"/>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8">
                  <a:moveTo>
                    <a:pt x="23" y="15"/>
                  </a:moveTo>
                  <a:lnTo>
                    <a:pt x="30" y="4"/>
                  </a:lnTo>
                  <a:lnTo>
                    <a:pt x="38" y="0"/>
                  </a:lnTo>
                  <a:lnTo>
                    <a:pt x="45" y="0"/>
                  </a:lnTo>
                  <a:lnTo>
                    <a:pt x="53" y="0"/>
                  </a:lnTo>
                  <a:lnTo>
                    <a:pt x="57" y="0"/>
                  </a:lnTo>
                  <a:lnTo>
                    <a:pt x="60" y="4"/>
                  </a:lnTo>
                  <a:lnTo>
                    <a:pt x="64" y="12"/>
                  </a:lnTo>
                  <a:lnTo>
                    <a:pt x="64" y="15"/>
                  </a:lnTo>
                  <a:lnTo>
                    <a:pt x="64" y="23"/>
                  </a:lnTo>
                  <a:lnTo>
                    <a:pt x="64" y="53"/>
                  </a:lnTo>
                  <a:lnTo>
                    <a:pt x="64" y="57"/>
                  </a:lnTo>
                  <a:lnTo>
                    <a:pt x="64" y="60"/>
                  </a:lnTo>
                  <a:lnTo>
                    <a:pt x="68" y="64"/>
                  </a:lnTo>
                  <a:lnTo>
                    <a:pt x="72" y="68"/>
                  </a:lnTo>
                  <a:lnTo>
                    <a:pt x="75" y="68"/>
                  </a:lnTo>
                  <a:lnTo>
                    <a:pt x="42" y="68"/>
                  </a:lnTo>
                  <a:lnTo>
                    <a:pt x="45" y="64"/>
                  </a:lnTo>
                  <a:lnTo>
                    <a:pt x="49" y="64"/>
                  </a:lnTo>
                  <a:lnTo>
                    <a:pt x="53" y="60"/>
                  </a:lnTo>
                  <a:lnTo>
                    <a:pt x="53" y="57"/>
                  </a:lnTo>
                  <a:lnTo>
                    <a:pt x="53" y="53"/>
                  </a:lnTo>
                  <a:lnTo>
                    <a:pt x="53" y="27"/>
                  </a:lnTo>
                  <a:lnTo>
                    <a:pt x="53" y="19"/>
                  </a:lnTo>
                  <a:lnTo>
                    <a:pt x="49" y="12"/>
                  </a:lnTo>
                  <a:lnTo>
                    <a:pt x="45" y="8"/>
                  </a:lnTo>
                  <a:lnTo>
                    <a:pt x="42" y="8"/>
                  </a:lnTo>
                  <a:lnTo>
                    <a:pt x="34" y="12"/>
                  </a:lnTo>
                  <a:lnTo>
                    <a:pt x="23" y="19"/>
                  </a:lnTo>
                  <a:lnTo>
                    <a:pt x="23" y="53"/>
                  </a:lnTo>
                  <a:lnTo>
                    <a:pt x="23" y="57"/>
                  </a:lnTo>
                  <a:lnTo>
                    <a:pt x="23" y="60"/>
                  </a:lnTo>
                  <a:lnTo>
                    <a:pt x="27" y="64"/>
                  </a:lnTo>
                  <a:lnTo>
                    <a:pt x="30" y="68"/>
                  </a:lnTo>
                  <a:lnTo>
                    <a:pt x="34" y="68"/>
                  </a:lnTo>
                  <a:lnTo>
                    <a:pt x="0" y="68"/>
                  </a:lnTo>
                  <a:lnTo>
                    <a:pt x="4" y="68"/>
                  </a:lnTo>
                  <a:lnTo>
                    <a:pt x="8" y="64"/>
                  </a:lnTo>
                  <a:lnTo>
                    <a:pt x="12" y="60"/>
                  </a:lnTo>
                  <a:lnTo>
                    <a:pt x="12" y="53"/>
                  </a:lnTo>
                  <a:lnTo>
                    <a:pt x="12" y="27"/>
                  </a:lnTo>
                  <a:lnTo>
                    <a:pt x="12" y="15"/>
                  </a:lnTo>
                  <a:lnTo>
                    <a:pt x="12" y="12"/>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84" name="Freeform 122"/>
            <p:cNvSpPr>
              <a:spLocks/>
            </p:cNvSpPr>
            <p:nvPr/>
          </p:nvSpPr>
          <p:spPr bwMode="auto">
            <a:xfrm>
              <a:off x="5391" y="3117"/>
              <a:ext cx="41" cy="135"/>
            </a:xfrm>
            <a:custGeom>
              <a:avLst/>
              <a:gdLst>
                <a:gd name="T0" fmla="*/ 0 w 41"/>
                <a:gd name="T1" fmla="*/ 4 h 135"/>
                <a:gd name="T2" fmla="*/ 0 w 41"/>
                <a:gd name="T3" fmla="*/ 0 h 135"/>
                <a:gd name="T4" fmla="*/ 8 w 41"/>
                <a:gd name="T5" fmla="*/ 7 h 135"/>
                <a:gd name="T6" fmla="*/ 19 w 41"/>
                <a:gd name="T7" fmla="*/ 15 h 135"/>
                <a:gd name="T8" fmla="*/ 26 w 41"/>
                <a:gd name="T9" fmla="*/ 26 h 135"/>
                <a:gd name="T10" fmla="*/ 34 w 41"/>
                <a:gd name="T11" fmla="*/ 41 h 135"/>
                <a:gd name="T12" fmla="*/ 38 w 41"/>
                <a:gd name="T13" fmla="*/ 52 h 135"/>
                <a:gd name="T14" fmla="*/ 41 w 41"/>
                <a:gd name="T15" fmla="*/ 67 h 135"/>
                <a:gd name="T16" fmla="*/ 38 w 41"/>
                <a:gd name="T17" fmla="*/ 82 h 135"/>
                <a:gd name="T18" fmla="*/ 34 w 41"/>
                <a:gd name="T19" fmla="*/ 97 h 135"/>
                <a:gd name="T20" fmla="*/ 30 w 41"/>
                <a:gd name="T21" fmla="*/ 109 h 135"/>
                <a:gd name="T22" fmla="*/ 19 w 41"/>
                <a:gd name="T23" fmla="*/ 120 h 135"/>
                <a:gd name="T24" fmla="*/ 11 w 41"/>
                <a:gd name="T25" fmla="*/ 131 h 135"/>
                <a:gd name="T26" fmla="*/ 0 w 41"/>
                <a:gd name="T27" fmla="*/ 135 h 135"/>
                <a:gd name="T28" fmla="*/ 0 w 41"/>
                <a:gd name="T29" fmla="*/ 131 h 135"/>
                <a:gd name="T30" fmla="*/ 8 w 41"/>
                <a:gd name="T31" fmla="*/ 127 h 135"/>
                <a:gd name="T32" fmla="*/ 15 w 41"/>
                <a:gd name="T33" fmla="*/ 120 h 135"/>
                <a:gd name="T34" fmla="*/ 19 w 41"/>
                <a:gd name="T35" fmla="*/ 109 h 135"/>
                <a:gd name="T36" fmla="*/ 23 w 41"/>
                <a:gd name="T37" fmla="*/ 97 h 135"/>
                <a:gd name="T38" fmla="*/ 26 w 41"/>
                <a:gd name="T39" fmla="*/ 86 h 135"/>
                <a:gd name="T40" fmla="*/ 26 w 41"/>
                <a:gd name="T41" fmla="*/ 71 h 135"/>
                <a:gd name="T42" fmla="*/ 26 w 41"/>
                <a:gd name="T43" fmla="*/ 56 h 135"/>
                <a:gd name="T44" fmla="*/ 23 w 41"/>
                <a:gd name="T45" fmla="*/ 41 h 135"/>
                <a:gd name="T46" fmla="*/ 23 w 41"/>
                <a:gd name="T47" fmla="*/ 34 h 135"/>
                <a:gd name="T48" fmla="*/ 19 w 41"/>
                <a:gd name="T49" fmla="*/ 26 h 135"/>
                <a:gd name="T50" fmla="*/ 15 w 41"/>
                <a:gd name="T51" fmla="*/ 22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8" y="7"/>
                  </a:lnTo>
                  <a:lnTo>
                    <a:pt x="19" y="15"/>
                  </a:lnTo>
                  <a:lnTo>
                    <a:pt x="26" y="26"/>
                  </a:lnTo>
                  <a:lnTo>
                    <a:pt x="34" y="41"/>
                  </a:lnTo>
                  <a:lnTo>
                    <a:pt x="38" y="52"/>
                  </a:lnTo>
                  <a:lnTo>
                    <a:pt x="41" y="67"/>
                  </a:lnTo>
                  <a:lnTo>
                    <a:pt x="38" y="82"/>
                  </a:lnTo>
                  <a:lnTo>
                    <a:pt x="34" y="97"/>
                  </a:lnTo>
                  <a:lnTo>
                    <a:pt x="30" y="109"/>
                  </a:lnTo>
                  <a:lnTo>
                    <a:pt x="19" y="120"/>
                  </a:lnTo>
                  <a:lnTo>
                    <a:pt x="11" y="131"/>
                  </a:lnTo>
                  <a:lnTo>
                    <a:pt x="0" y="135"/>
                  </a:lnTo>
                  <a:lnTo>
                    <a:pt x="0" y="131"/>
                  </a:lnTo>
                  <a:lnTo>
                    <a:pt x="8" y="127"/>
                  </a:lnTo>
                  <a:lnTo>
                    <a:pt x="15" y="120"/>
                  </a:lnTo>
                  <a:lnTo>
                    <a:pt x="19" y="109"/>
                  </a:lnTo>
                  <a:lnTo>
                    <a:pt x="23" y="97"/>
                  </a:lnTo>
                  <a:lnTo>
                    <a:pt x="26" y="86"/>
                  </a:lnTo>
                  <a:lnTo>
                    <a:pt x="26" y="71"/>
                  </a:lnTo>
                  <a:lnTo>
                    <a:pt x="26" y="56"/>
                  </a:lnTo>
                  <a:lnTo>
                    <a:pt x="23" y="41"/>
                  </a:lnTo>
                  <a:lnTo>
                    <a:pt x="23" y="34"/>
                  </a:lnTo>
                  <a:lnTo>
                    <a:pt x="19" y="26"/>
                  </a:lnTo>
                  <a:lnTo>
                    <a:pt x="15" y="22"/>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85" name="Freeform 123"/>
            <p:cNvSpPr>
              <a:spLocks/>
            </p:cNvSpPr>
            <p:nvPr/>
          </p:nvSpPr>
          <p:spPr bwMode="auto">
            <a:xfrm>
              <a:off x="769" y="3514"/>
              <a:ext cx="105" cy="68"/>
            </a:xfrm>
            <a:custGeom>
              <a:avLst/>
              <a:gdLst>
                <a:gd name="T0" fmla="*/ 0 w 105"/>
                <a:gd name="T1" fmla="*/ 0 h 68"/>
                <a:gd name="T2" fmla="*/ 27 w 105"/>
                <a:gd name="T3" fmla="*/ 0 h 68"/>
                <a:gd name="T4" fmla="*/ 27 w 105"/>
                <a:gd name="T5" fmla="*/ 0 h 68"/>
                <a:gd name="T6" fmla="*/ 23 w 105"/>
                <a:gd name="T7" fmla="*/ 4 h 68"/>
                <a:gd name="T8" fmla="*/ 23 w 105"/>
                <a:gd name="T9" fmla="*/ 4 h 68"/>
                <a:gd name="T10" fmla="*/ 23 w 105"/>
                <a:gd name="T11" fmla="*/ 4 h 68"/>
                <a:gd name="T12" fmla="*/ 23 w 105"/>
                <a:gd name="T13" fmla="*/ 8 h 68"/>
                <a:gd name="T14" fmla="*/ 23 w 105"/>
                <a:gd name="T15" fmla="*/ 12 h 68"/>
                <a:gd name="T16" fmla="*/ 23 w 105"/>
                <a:gd name="T17" fmla="*/ 12 h 68"/>
                <a:gd name="T18" fmla="*/ 38 w 105"/>
                <a:gd name="T19" fmla="*/ 49 h 68"/>
                <a:gd name="T20" fmla="*/ 53 w 105"/>
                <a:gd name="T21" fmla="*/ 19 h 68"/>
                <a:gd name="T22" fmla="*/ 49 w 105"/>
                <a:gd name="T23" fmla="*/ 12 h 68"/>
                <a:gd name="T24" fmla="*/ 45 w 105"/>
                <a:gd name="T25" fmla="*/ 8 h 68"/>
                <a:gd name="T26" fmla="*/ 45 w 105"/>
                <a:gd name="T27" fmla="*/ 4 h 68"/>
                <a:gd name="T28" fmla="*/ 42 w 105"/>
                <a:gd name="T29" fmla="*/ 4 h 68"/>
                <a:gd name="T30" fmla="*/ 38 w 105"/>
                <a:gd name="T31" fmla="*/ 0 h 68"/>
                <a:gd name="T32" fmla="*/ 38 w 105"/>
                <a:gd name="T33" fmla="*/ 0 h 68"/>
                <a:gd name="T34" fmla="*/ 68 w 105"/>
                <a:gd name="T35" fmla="*/ 0 h 68"/>
                <a:gd name="T36" fmla="*/ 68 w 105"/>
                <a:gd name="T37" fmla="*/ 0 h 68"/>
                <a:gd name="T38" fmla="*/ 64 w 105"/>
                <a:gd name="T39" fmla="*/ 4 h 68"/>
                <a:gd name="T40" fmla="*/ 64 w 105"/>
                <a:gd name="T41" fmla="*/ 4 h 68"/>
                <a:gd name="T42" fmla="*/ 60 w 105"/>
                <a:gd name="T43" fmla="*/ 8 h 68"/>
                <a:gd name="T44" fmla="*/ 60 w 105"/>
                <a:gd name="T45" fmla="*/ 8 h 68"/>
                <a:gd name="T46" fmla="*/ 60 w 105"/>
                <a:gd name="T47" fmla="*/ 12 h 68"/>
                <a:gd name="T48" fmla="*/ 60 w 105"/>
                <a:gd name="T49" fmla="*/ 12 h 68"/>
                <a:gd name="T50" fmla="*/ 79 w 105"/>
                <a:gd name="T51" fmla="*/ 49 h 68"/>
                <a:gd name="T52" fmla="*/ 94 w 105"/>
                <a:gd name="T53" fmla="*/ 12 h 68"/>
                <a:gd name="T54" fmla="*/ 94 w 105"/>
                <a:gd name="T55" fmla="*/ 8 h 68"/>
                <a:gd name="T56" fmla="*/ 94 w 105"/>
                <a:gd name="T57" fmla="*/ 8 h 68"/>
                <a:gd name="T58" fmla="*/ 94 w 105"/>
                <a:gd name="T59" fmla="*/ 4 h 68"/>
                <a:gd name="T60" fmla="*/ 94 w 105"/>
                <a:gd name="T61" fmla="*/ 4 h 68"/>
                <a:gd name="T62" fmla="*/ 90 w 105"/>
                <a:gd name="T63" fmla="*/ 4 h 68"/>
                <a:gd name="T64" fmla="*/ 87 w 105"/>
                <a:gd name="T65" fmla="*/ 0 h 68"/>
                <a:gd name="T66" fmla="*/ 87 w 105"/>
                <a:gd name="T67" fmla="*/ 0 h 68"/>
                <a:gd name="T68" fmla="*/ 105 w 105"/>
                <a:gd name="T69" fmla="*/ 0 h 68"/>
                <a:gd name="T70" fmla="*/ 105 w 105"/>
                <a:gd name="T71" fmla="*/ 0 h 68"/>
                <a:gd name="T72" fmla="*/ 102 w 105"/>
                <a:gd name="T73" fmla="*/ 4 h 68"/>
                <a:gd name="T74" fmla="*/ 98 w 105"/>
                <a:gd name="T75" fmla="*/ 12 h 68"/>
                <a:gd name="T76" fmla="*/ 75 w 105"/>
                <a:gd name="T77" fmla="*/ 68 h 68"/>
                <a:gd name="T78" fmla="*/ 75 w 105"/>
                <a:gd name="T79" fmla="*/ 68 h 68"/>
                <a:gd name="T80" fmla="*/ 57 w 105"/>
                <a:gd name="T81" fmla="*/ 27 h 68"/>
                <a:gd name="T82" fmla="*/ 34 w 105"/>
                <a:gd name="T83" fmla="*/ 68 h 68"/>
                <a:gd name="T84" fmla="*/ 30 w 105"/>
                <a:gd name="T85" fmla="*/ 68 h 68"/>
                <a:gd name="T86" fmla="*/ 8 w 105"/>
                <a:gd name="T87" fmla="*/ 12 h 68"/>
                <a:gd name="T88" fmla="*/ 8 w 105"/>
                <a:gd name="T89" fmla="*/ 8 h 68"/>
                <a:gd name="T90" fmla="*/ 4 w 105"/>
                <a:gd name="T91" fmla="*/ 4 h 68"/>
                <a:gd name="T92" fmla="*/ 4 w 105"/>
                <a:gd name="T93" fmla="*/ 4 h 68"/>
                <a:gd name="T94" fmla="*/ 0 w 105"/>
                <a:gd name="T95" fmla="*/ 0 h 68"/>
                <a:gd name="T96" fmla="*/ 0 w 10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68"/>
                <a:gd name="T149" fmla="*/ 105 w 10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68">
                  <a:moveTo>
                    <a:pt x="0" y="0"/>
                  </a:moveTo>
                  <a:lnTo>
                    <a:pt x="27" y="0"/>
                  </a:lnTo>
                  <a:lnTo>
                    <a:pt x="23" y="4"/>
                  </a:lnTo>
                  <a:lnTo>
                    <a:pt x="23" y="8"/>
                  </a:lnTo>
                  <a:lnTo>
                    <a:pt x="23" y="12"/>
                  </a:lnTo>
                  <a:lnTo>
                    <a:pt x="38" y="49"/>
                  </a:lnTo>
                  <a:lnTo>
                    <a:pt x="53" y="19"/>
                  </a:lnTo>
                  <a:lnTo>
                    <a:pt x="49" y="12"/>
                  </a:lnTo>
                  <a:lnTo>
                    <a:pt x="45" y="8"/>
                  </a:lnTo>
                  <a:lnTo>
                    <a:pt x="45" y="4"/>
                  </a:lnTo>
                  <a:lnTo>
                    <a:pt x="42" y="4"/>
                  </a:lnTo>
                  <a:lnTo>
                    <a:pt x="38" y="0"/>
                  </a:lnTo>
                  <a:lnTo>
                    <a:pt x="68" y="0"/>
                  </a:lnTo>
                  <a:lnTo>
                    <a:pt x="64" y="4"/>
                  </a:lnTo>
                  <a:lnTo>
                    <a:pt x="60" y="8"/>
                  </a:lnTo>
                  <a:lnTo>
                    <a:pt x="60" y="12"/>
                  </a:lnTo>
                  <a:lnTo>
                    <a:pt x="79" y="49"/>
                  </a:lnTo>
                  <a:lnTo>
                    <a:pt x="94" y="12"/>
                  </a:lnTo>
                  <a:lnTo>
                    <a:pt x="94" y="8"/>
                  </a:lnTo>
                  <a:lnTo>
                    <a:pt x="94" y="4"/>
                  </a:lnTo>
                  <a:lnTo>
                    <a:pt x="90" y="4"/>
                  </a:lnTo>
                  <a:lnTo>
                    <a:pt x="87" y="0"/>
                  </a:lnTo>
                  <a:lnTo>
                    <a:pt x="105" y="0"/>
                  </a:lnTo>
                  <a:lnTo>
                    <a:pt x="102" y="4"/>
                  </a:lnTo>
                  <a:lnTo>
                    <a:pt x="98" y="12"/>
                  </a:lnTo>
                  <a:lnTo>
                    <a:pt x="75" y="68"/>
                  </a:lnTo>
                  <a:lnTo>
                    <a:pt x="57" y="27"/>
                  </a:lnTo>
                  <a:lnTo>
                    <a:pt x="34" y="68"/>
                  </a:lnTo>
                  <a:lnTo>
                    <a:pt x="30" y="68"/>
                  </a:lnTo>
                  <a:lnTo>
                    <a:pt x="8" y="12"/>
                  </a:lnTo>
                  <a:lnTo>
                    <a:pt x="8" y="8"/>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86" name="Freeform 124"/>
            <p:cNvSpPr>
              <a:spLocks noEditPoints="1"/>
            </p:cNvSpPr>
            <p:nvPr/>
          </p:nvSpPr>
          <p:spPr bwMode="auto">
            <a:xfrm>
              <a:off x="87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0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5 w 64"/>
                <a:gd name="T41" fmla="*/ 4 h 68"/>
                <a:gd name="T42" fmla="*/ 23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1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0" y="68"/>
                  </a:lnTo>
                  <a:lnTo>
                    <a:pt x="23" y="68"/>
                  </a:lnTo>
                  <a:lnTo>
                    <a:pt x="15" y="64"/>
                  </a:lnTo>
                  <a:lnTo>
                    <a:pt x="8" y="57"/>
                  </a:lnTo>
                  <a:lnTo>
                    <a:pt x="4" y="45"/>
                  </a:lnTo>
                  <a:lnTo>
                    <a:pt x="0" y="34"/>
                  </a:lnTo>
                  <a:lnTo>
                    <a:pt x="0" y="27"/>
                  </a:lnTo>
                  <a:lnTo>
                    <a:pt x="4" y="15"/>
                  </a:lnTo>
                  <a:lnTo>
                    <a:pt x="11" y="8"/>
                  </a:lnTo>
                  <a:lnTo>
                    <a:pt x="15" y="4"/>
                  </a:lnTo>
                  <a:lnTo>
                    <a:pt x="23" y="0"/>
                  </a:lnTo>
                  <a:lnTo>
                    <a:pt x="34" y="0"/>
                  </a:lnTo>
                  <a:close/>
                  <a:moveTo>
                    <a:pt x="30" y="4"/>
                  </a:moveTo>
                  <a:lnTo>
                    <a:pt x="26" y="4"/>
                  </a:lnTo>
                  <a:lnTo>
                    <a:pt x="23" y="8"/>
                  </a:lnTo>
                  <a:lnTo>
                    <a:pt x="19" y="8"/>
                  </a:lnTo>
                  <a:lnTo>
                    <a:pt x="15" y="15"/>
                  </a:lnTo>
                  <a:lnTo>
                    <a:pt x="15" y="19"/>
                  </a:lnTo>
                  <a:lnTo>
                    <a:pt x="11"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287" name="Freeform 125"/>
            <p:cNvSpPr>
              <a:spLocks/>
            </p:cNvSpPr>
            <p:nvPr/>
          </p:nvSpPr>
          <p:spPr bwMode="auto">
            <a:xfrm>
              <a:off x="949" y="3514"/>
              <a:ext cx="49" cy="68"/>
            </a:xfrm>
            <a:custGeom>
              <a:avLst/>
              <a:gdLst>
                <a:gd name="T0" fmla="*/ 23 w 49"/>
                <a:gd name="T1" fmla="*/ 0 h 68"/>
                <a:gd name="T2" fmla="*/ 23 w 49"/>
                <a:gd name="T3" fmla="*/ 15 h 68"/>
                <a:gd name="T4" fmla="*/ 30 w 49"/>
                <a:gd name="T5" fmla="*/ 8 h 68"/>
                <a:gd name="T6" fmla="*/ 34 w 49"/>
                <a:gd name="T7" fmla="*/ 0 h 68"/>
                <a:gd name="T8" fmla="*/ 42 w 49"/>
                <a:gd name="T9" fmla="*/ 0 h 68"/>
                <a:gd name="T10" fmla="*/ 45 w 49"/>
                <a:gd name="T11" fmla="*/ 0 h 68"/>
                <a:gd name="T12" fmla="*/ 45 w 49"/>
                <a:gd name="T13" fmla="*/ 0 h 68"/>
                <a:gd name="T14" fmla="*/ 49 w 49"/>
                <a:gd name="T15" fmla="*/ 4 h 68"/>
                <a:gd name="T16" fmla="*/ 49 w 49"/>
                <a:gd name="T17" fmla="*/ 8 h 68"/>
                <a:gd name="T18" fmla="*/ 49 w 49"/>
                <a:gd name="T19" fmla="*/ 12 h 68"/>
                <a:gd name="T20" fmla="*/ 49 w 49"/>
                <a:gd name="T21" fmla="*/ 15 h 68"/>
                <a:gd name="T22" fmla="*/ 45 w 49"/>
                <a:gd name="T23" fmla="*/ 15 h 68"/>
                <a:gd name="T24" fmla="*/ 45 w 49"/>
                <a:gd name="T25" fmla="*/ 15 h 68"/>
                <a:gd name="T26" fmla="*/ 42 w 49"/>
                <a:gd name="T27" fmla="*/ 15 h 68"/>
                <a:gd name="T28" fmla="*/ 38 w 49"/>
                <a:gd name="T29" fmla="*/ 12 h 68"/>
                <a:gd name="T30" fmla="*/ 34 w 49"/>
                <a:gd name="T31" fmla="*/ 12 h 68"/>
                <a:gd name="T32" fmla="*/ 34 w 49"/>
                <a:gd name="T33" fmla="*/ 12 h 68"/>
                <a:gd name="T34" fmla="*/ 30 w 49"/>
                <a:gd name="T35" fmla="*/ 12 h 68"/>
                <a:gd name="T36" fmla="*/ 30 w 49"/>
                <a:gd name="T37" fmla="*/ 12 h 68"/>
                <a:gd name="T38" fmla="*/ 27 w 49"/>
                <a:gd name="T39" fmla="*/ 15 h 68"/>
                <a:gd name="T40" fmla="*/ 23 w 49"/>
                <a:gd name="T41" fmla="*/ 23 h 68"/>
                <a:gd name="T42" fmla="*/ 23 w 49"/>
                <a:gd name="T43" fmla="*/ 53 h 68"/>
                <a:gd name="T44" fmla="*/ 23 w 49"/>
                <a:gd name="T45" fmla="*/ 57 h 68"/>
                <a:gd name="T46" fmla="*/ 23 w 49"/>
                <a:gd name="T47" fmla="*/ 60 h 68"/>
                <a:gd name="T48" fmla="*/ 27 w 49"/>
                <a:gd name="T49" fmla="*/ 64 h 68"/>
                <a:gd name="T50" fmla="*/ 27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8 w 49"/>
                <a:gd name="T65" fmla="*/ 64 h 68"/>
                <a:gd name="T66" fmla="*/ 8 w 49"/>
                <a:gd name="T67" fmla="*/ 64 h 68"/>
                <a:gd name="T68" fmla="*/ 12 w 49"/>
                <a:gd name="T69" fmla="*/ 60 h 68"/>
                <a:gd name="T70" fmla="*/ 12 w 49"/>
                <a:gd name="T71" fmla="*/ 57 h 68"/>
                <a:gd name="T72" fmla="*/ 12 w 49"/>
                <a:gd name="T73" fmla="*/ 53 h 68"/>
                <a:gd name="T74" fmla="*/ 12 w 49"/>
                <a:gd name="T75" fmla="*/ 27 h 68"/>
                <a:gd name="T76" fmla="*/ 12 w 49"/>
                <a:gd name="T77" fmla="*/ 15 h 68"/>
                <a:gd name="T78" fmla="*/ 12 w 49"/>
                <a:gd name="T79" fmla="*/ 12 h 68"/>
                <a:gd name="T80" fmla="*/ 8 w 49"/>
                <a:gd name="T81" fmla="*/ 12 h 68"/>
                <a:gd name="T82" fmla="*/ 8 w 49"/>
                <a:gd name="T83" fmla="*/ 8 h 68"/>
                <a:gd name="T84" fmla="*/ 8 w 49"/>
                <a:gd name="T85" fmla="*/ 8 h 68"/>
                <a:gd name="T86" fmla="*/ 8 w 49"/>
                <a:gd name="T87" fmla="*/ 8 h 68"/>
                <a:gd name="T88" fmla="*/ 4 w 49"/>
                <a:gd name="T89" fmla="*/ 8 h 68"/>
                <a:gd name="T90" fmla="*/ 0 w 49"/>
                <a:gd name="T91" fmla="*/ 8 h 68"/>
                <a:gd name="T92" fmla="*/ 0 w 49"/>
                <a:gd name="T93" fmla="*/ 8 h 68"/>
                <a:gd name="T94" fmla="*/ 19 w 49"/>
                <a:gd name="T95" fmla="*/ 0 h 68"/>
                <a:gd name="T96" fmla="*/ 23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3" y="0"/>
                  </a:moveTo>
                  <a:lnTo>
                    <a:pt x="23" y="15"/>
                  </a:lnTo>
                  <a:lnTo>
                    <a:pt x="30" y="8"/>
                  </a:lnTo>
                  <a:lnTo>
                    <a:pt x="34" y="0"/>
                  </a:lnTo>
                  <a:lnTo>
                    <a:pt x="42" y="0"/>
                  </a:lnTo>
                  <a:lnTo>
                    <a:pt x="45" y="0"/>
                  </a:lnTo>
                  <a:lnTo>
                    <a:pt x="49" y="4"/>
                  </a:lnTo>
                  <a:lnTo>
                    <a:pt x="49" y="8"/>
                  </a:lnTo>
                  <a:lnTo>
                    <a:pt x="49" y="12"/>
                  </a:lnTo>
                  <a:lnTo>
                    <a:pt x="49" y="15"/>
                  </a:lnTo>
                  <a:lnTo>
                    <a:pt x="45" y="15"/>
                  </a:lnTo>
                  <a:lnTo>
                    <a:pt x="42" y="15"/>
                  </a:lnTo>
                  <a:lnTo>
                    <a:pt x="38" y="12"/>
                  </a:lnTo>
                  <a:lnTo>
                    <a:pt x="34" y="12"/>
                  </a:lnTo>
                  <a:lnTo>
                    <a:pt x="30" y="12"/>
                  </a:lnTo>
                  <a:lnTo>
                    <a:pt x="27" y="15"/>
                  </a:lnTo>
                  <a:lnTo>
                    <a:pt x="23" y="23"/>
                  </a:lnTo>
                  <a:lnTo>
                    <a:pt x="23" y="53"/>
                  </a:lnTo>
                  <a:lnTo>
                    <a:pt x="23" y="57"/>
                  </a:lnTo>
                  <a:lnTo>
                    <a:pt x="23" y="60"/>
                  </a:lnTo>
                  <a:lnTo>
                    <a:pt x="27" y="64"/>
                  </a:lnTo>
                  <a:lnTo>
                    <a:pt x="30" y="64"/>
                  </a:lnTo>
                  <a:lnTo>
                    <a:pt x="34" y="68"/>
                  </a:lnTo>
                  <a:lnTo>
                    <a:pt x="0" y="68"/>
                  </a:lnTo>
                  <a:lnTo>
                    <a:pt x="4" y="64"/>
                  </a:lnTo>
                  <a:lnTo>
                    <a:pt x="8" y="64"/>
                  </a:lnTo>
                  <a:lnTo>
                    <a:pt x="12" y="60"/>
                  </a:lnTo>
                  <a:lnTo>
                    <a:pt x="12" y="57"/>
                  </a:lnTo>
                  <a:lnTo>
                    <a:pt x="12" y="53"/>
                  </a:lnTo>
                  <a:lnTo>
                    <a:pt x="12" y="27"/>
                  </a:lnTo>
                  <a:lnTo>
                    <a:pt x="12" y="15"/>
                  </a:lnTo>
                  <a:lnTo>
                    <a:pt x="12"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88" name="Freeform 126"/>
            <p:cNvSpPr>
              <a:spLocks/>
            </p:cNvSpPr>
            <p:nvPr/>
          </p:nvSpPr>
          <p:spPr bwMode="auto">
            <a:xfrm>
              <a:off x="1002" y="3477"/>
              <a:ext cx="71" cy="105"/>
            </a:xfrm>
            <a:custGeom>
              <a:avLst/>
              <a:gdLst>
                <a:gd name="T0" fmla="*/ 19 w 71"/>
                <a:gd name="T1" fmla="*/ 67 h 105"/>
                <a:gd name="T2" fmla="*/ 41 w 71"/>
                <a:gd name="T3" fmla="*/ 49 h 105"/>
                <a:gd name="T4" fmla="*/ 45 w 71"/>
                <a:gd name="T5" fmla="*/ 45 h 105"/>
                <a:gd name="T6" fmla="*/ 45 w 71"/>
                <a:gd name="T7" fmla="*/ 41 h 105"/>
                <a:gd name="T8" fmla="*/ 41 w 71"/>
                <a:gd name="T9" fmla="*/ 41 h 105"/>
                <a:gd name="T10" fmla="*/ 41 w 71"/>
                <a:gd name="T11" fmla="*/ 37 h 105"/>
                <a:gd name="T12" fmla="*/ 67 w 71"/>
                <a:gd name="T13" fmla="*/ 37 h 105"/>
                <a:gd name="T14" fmla="*/ 60 w 71"/>
                <a:gd name="T15" fmla="*/ 41 h 105"/>
                <a:gd name="T16" fmla="*/ 49 w 71"/>
                <a:gd name="T17" fmla="*/ 49 h 105"/>
                <a:gd name="T18" fmla="*/ 52 w 71"/>
                <a:gd name="T19" fmla="*/ 86 h 105"/>
                <a:gd name="T20" fmla="*/ 60 w 71"/>
                <a:gd name="T21" fmla="*/ 97 h 105"/>
                <a:gd name="T22" fmla="*/ 67 w 71"/>
                <a:gd name="T23" fmla="*/ 101 h 105"/>
                <a:gd name="T24" fmla="*/ 71 w 71"/>
                <a:gd name="T25" fmla="*/ 101 h 105"/>
                <a:gd name="T26" fmla="*/ 41 w 71"/>
                <a:gd name="T27" fmla="*/ 105 h 105"/>
                <a:gd name="T28" fmla="*/ 41 w 71"/>
                <a:gd name="T29" fmla="*/ 105 h 105"/>
                <a:gd name="T30" fmla="*/ 45 w 71"/>
                <a:gd name="T31" fmla="*/ 101 h 105"/>
                <a:gd name="T32" fmla="*/ 45 w 71"/>
                <a:gd name="T33" fmla="*/ 97 h 105"/>
                <a:gd name="T34" fmla="*/ 19 w 71"/>
                <a:gd name="T35" fmla="*/ 67 h 105"/>
                <a:gd name="T36" fmla="*/ 19 w 71"/>
                <a:gd name="T37" fmla="*/ 94 h 105"/>
                <a:gd name="T38" fmla="*/ 22 w 71"/>
                <a:gd name="T39" fmla="*/ 101 h 105"/>
                <a:gd name="T40" fmla="*/ 26 w 71"/>
                <a:gd name="T41" fmla="*/ 105 h 105"/>
                <a:gd name="T42" fmla="*/ 30 w 71"/>
                <a:gd name="T43" fmla="*/ 105 h 105"/>
                <a:gd name="T44" fmla="*/ 0 w 71"/>
                <a:gd name="T45" fmla="*/ 105 h 105"/>
                <a:gd name="T46" fmla="*/ 4 w 71"/>
                <a:gd name="T47" fmla="*/ 101 h 105"/>
                <a:gd name="T48" fmla="*/ 7 w 71"/>
                <a:gd name="T49" fmla="*/ 97 h 105"/>
                <a:gd name="T50" fmla="*/ 7 w 71"/>
                <a:gd name="T51" fmla="*/ 90 h 105"/>
                <a:gd name="T52" fmla="*/ 7 w 71"/>
                <a:gd name="T53" fmla="*/ 19 h 105"/>
                <a:gd name="T54" fmla="*/ 7 w 71"/>
                <a:gd name="T55" fmla="*/ 11 h 105"/>
                <a:gd name="T56" fmla="*/ 4 w 71"/>
                <a:gd name="T57" fmla="*/ 7 h 105"/>
                <a:gd name="T58" fmla="*/ 0 w 71"/>
                <a:gd name="T59" fmla="*/ 7 h 105"/>
                <a:gd name="T60" fmla="*/ 0 w 71"/>
                <a:gd name="T61" fmla="*/ 7 h 105"/>
                <a:gd name="T62" fmla="*/ 19 w 71"/>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5"/>
                <a:gd name="T98" fmla="*/ 71 w 7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5">
                  <a:moveTo>
                    <a:pt x="19" y="0"/>
                  </a:moveTo>
                  <a:lnTo>
                    <a:pt x="19" y="67"/>
                  </a:lnTo>
                  <a:lnTo>
                    <a:pt x="37" y="52"/>
                  </a:lnTo>
                  <a:lnTo>
                    <a:pt x="41" y="49"/>
                  </a:lnTo>
                  <a:lnTo>
                    <a:pt x="45" y="45"/>
                  </a:lnTo>
                  <a:lnTo>
                    <a:pt x="45" y="41"/>
                  </a:lnTo>
                  <a:lnTo>
                    <a:pt x="41" y="41"/>
                  </a:lnTo>
                  <a:lnTo>
                    <a:pt x="41" y="37"/>
                  </a:lnTo>
                  <a:lnTo>
                    <a:pt x="67" y="37"/>
                  </a:lnTo>
                  <a:lnTo>
                    <a:pt x="64" y="41"/>
                  </a:lnTo>
                  <a:lnTo>
                    <a:pt x="60" y="41"/>
                  </a:lnTo>
                  <a:lnTo>
                    <a:pt x="56" y="45"/>
                  </a:lnTo>
                  <a:lnTo>
                    <a:pt x="49" y="49"/>
                  </a:lnTo>
                  <a:lnTo>
                    <a:pt x="34" y="64"/>
                  </a:lnTo>
                  <a:lnTo>
                    <a:pt x="52" y="86"/>
                  </a:lnTo>
                  <a:lnTo>
                    <a:pt x="56" y="94"/>
                  </a:lnTo>
                  <a:lnTo>
                    <a:pt x="60" y="97"/>
                  </a:lnTo>
                  <a:lnTo>
                    <a:pt x="64" y="101"/>
                  </a:lnTo>
                  <a:lnTo>
                    <a:pt x="67" y="101"/>
                  </a:lnTo>
                  <a:lnTo>
                    <a:pt x="71" y="101"/>
                  </a:lnTo>
                  <a:lnTo>
                    <a:pt x="71" y="105"/>
                  </a:lnTo>
                  <a:lnTo>
                    <a:pt x="41" y="105"/>
                  </a:lnTo>
                  <a:lnTo>
                    <a:pt x="45" y="101"/>
                  </a:lnTo>
                  <a:lnTo>
                    <a:pt x="45" y="97"/>
                  </a:lnTo>
                  <a:lnTo>
                    <a:pt x="41" y="94"/>
                  </a:lnTo>
                  <a:lnTo>
                    <a:pt x="19" y="67"/>
                  </a:lnTo>
                  <a:lnTo>
                    <a:pt x="19" y="90"/>
                  </a:lnTo>
                  <a:lnTo>
                    <a:pt x="19" y="94"/>
                  </a:lnTo>
                  <a:lnTo>
                    <a:pt x="22" y="97"/>
                  </a:lnTo>
                  <a:lnTo>
                    <a:pt x="22" y="101"/>
                  </a:lnTo>
                  <a:lnTo>
                    <a:pt x="26" y="105"/>
                  </a:lnTo>
                  <a:lnTo>
                    <a:pt x="30" y="105"/>
                  </a:lnTo>
                  <a:lnTo>
                    <a:pt x="0" y="105"/>
                  </a:lnTo>
                  <a:lnTo>
                    <a:pt x="4" y="101"/>
                  </a:lnTo>
                  <a:lnTo>
                    <a:pt x="7" y="101"/>
                  </a:lnTo>
                  <a:lnTo>
                    <a:pt x="7" y="97"/>
                  </a:lnTo>
                  <a:lnTo>
                    <a:pt x="7" y="94"/>
                  </a:lnTo>
                  <a:lnTo>
                    <a:pt x="7" y="90"/>
                  </a:lnTo>
                  <a:lnTo>
                    <a:pt x="7" y="30"/>
                  </a:lnTo>
                  <a:lnTo>
                    <a:pt x="7" y="19"/>
                  </a:lnTo>
                  <a:lnTo>
                    <a:pt x="7" y="15"/>
                  </a:lnTo>
                  <a:lnTo>
                    <a:pt x="7" y="11"/>
                  </a:lnTo>
                  <a:lnTo>
                    <a:pt x="4" y="7"/>
                  </a:lnTo>
                  <a:lnTo>
                    <a:pt x="0" y="7"/>
                  </a:lnTo>
                  <a:lnTo>
                    <a:pt x="0" y="11"/>
                  </a:lnTo>
                  <a:lnTo>
                    <a:pt x="0" y="7"/>
                  </a:lnTo>
                  <a:lnTo>
                    <a:pt x="19" y="0"/>
                  </a:lnTo>
                  <a:close/>
                </a:path>
              </a:pathLst>
            </a:custGeom>
            <a:solidFill>
              <a:srgbClr val="000000"/>
            </a:solidFill>
            <a:ln w="0">
              <a:solidFill>
                <a:srgbClr val="000000"/>
              </a:solidFill>
              <a:round/>
              <a:headEnd/>
              <a:tailEnd/>
            </a:ln>
          </p:spPr>
          <p:txBody>
            <a:bodyPr/>
            <a:lstStyle/>
            <a:p>
              <a:endParaRPr lang="en-US"/>
            </a:p>
          </p:txBody>
        </p:sp>
        <p:sp>
          <p:nvSpPr>
            <p:cNvPr id="289" name="Freeform 127"/>
            <p:cNvSpPr>
              <a:spLocks noEditPoints="1"/>
            </p:cNvSpPr>
            <p:nvPr/>
          </p:nvSpPr>
          <p:spPr bwMode="auto">
            <a:xfrm>
              <a:off x="1077"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52 w 56"/>
                <a:gd name="T15" fmla="*/ 49 h 68"/>
                <a:gd name="T16" fmla="*/ 56 w 56"/>
                <a:gd name="T17" fmla="*/ 42 h 68"/>
                <a:gd name="T18" fmla="*/ 56 w 56"/>
                <a:gd name="T19" fmla="*/ 42 h 68"/>
                <a:gd name="T20" fmla="*/ 52 w 56"/>
                <a:gd name="T21" fmla="*/ 53 h 68"/>
                <a:gd name="T22" fmla="*/ 49 w 56"/>
                <a:gd name="T23" fmla="*/ 60 h 68"/>
                <a:gd name="T24" fmla="*/ 37 w 56"/>
                <a:gd name="T25" fmla="*/ 68 h 68"/>
                <a:gd name="T26" fmla="*/ 30 w 56"/>
                <a:gd name="T27" fmla="*/ 68 h 68"/>
                <a:gd name="T28" fmla="*/ 19 w 56"/>
                <a:gd name="T29" fmla="*/ 68 h 68"/>
                <a:gd name="T30" fmla="*/ 7 w 56"/>
                <a:gd name="T31" fmla="*/ 60 h 68"/>
                <a:gd name="T32" fmla="*/ 4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41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22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52" y="49"/>
                  </a:lnTo>
                  <a:lnTo>
                    <a:pt x="56" y="42"/>
                  </a:lnTo>
                  <a:lnTo>
                    <a:pt x="52" y="53"/>
                  </a:lnTo>
                  <a:lnTo>
                    <a:pt x="49" y="60"/>
                  </a:lnTo>
                  <a:lnTo>
                    <a:pt x="37" y="68"/>
                  </a:lnTo>
                  <a:lnTo>
                    <a:pt x="30" y="68"/>
                  </a:lnTo>
                  <a:lnTo>
                    <a:pt x="19" y="68"/>
                  </a:lnTo>
                  <a:lnTo>
                    <a:pt x="7" y="60"/>
                  </a:lnTo>
                  <a:lnTo>
                    <a:pt x="4"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41" y="15"/>
                  </a:lnTo>
                  <a:lnTo>
                    <a:pt x="37" y="12"/>
                  </a:lnTo>
                  <a:lnTo>
                    <a:pt x="37" y="8"/>
                  </a:lnTo>
                  <a:lnTo>
                    <a:pt x="34" y="8"/>
                  </a:lnTo>
                  <a:lnTo>
                    <a:pt x="30" y="4"/>
                  </a:lnTo>
                  <a:lnTo>
                    <a:pt x="26" y="4"/>
                  </a:lnTo>
                  <a:lnTo>
                    <a:pt x="22"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290" name="Freeform 128"/>
            <p:cNvSpPr>
              <a:spLocks/>
            </p:cNvSpPr>
            <p:nvPr/>
          </p:nvSpPr>
          <p:spPr bwMode="auto">
            <a:xfrm>
              <a:off x="1141" y="3514"/>
              <a:ext cx="49" cy="68"/>
            </a:xfrm>
            <a:custGeom>
              <a:avLst/>
              <a:gdLst>
                <a:gd name="T0" fmla="*/ 22 w 49"/>
                <a:gd name="T1" fmla="*/ 0 h 68"/>
                <a:gd name="T2" fmla="*/ 22 w 49"/>
                <a:gd name="T3" fmla="*/ 15 h 68"/>
                <a:gd name="T4" fmla="*/ 26 w 49"/>
                <a:gd name="T5" fmla="*/ 8 h 68"/>
                <a:gd name="T6" fmla="*/ 34 w 49"/>
                <a:gd name="T7" fmla="*/ 0 h 68"/>
                <a:gd name="T8" fmla="*/ 37 w 49"/>
                <a:gd name="T9" fmla="*/ 0 h 68"/>
                <a:gd name="T10" fmla="*/ 41 w 49"/>
                <a:gd name="T11" fmla="*/ 0 h 68"/>
                <a:gd name="T12" fmla="*/ 45 w 49"/>
                <a:gd name="T13" fmla="*/ 0 h 68"/>
                <a:gd name="T14" fmla="*/ 49 w 49"/>
                <a:gd name="T15" fmla="*/ 4 h 68"/>
                <a:gd name="T16" fmla="*/ 49 w 49"/>
                <a:gd name="T17" fmla="*/ 8 h 68"/>
                <a:gd name="T18" fmla="*/ 49 w 49"/>
                <a:gd name="T19" fmla="*/ 12 h 68"/>
                <a:gd name="T20" fmla="*/ 45 w 49"/>
                <a:gd name="T21" fmla="*/ 15 h 68"/>
                <a:gd name="T22" fmla="*/ 45 w 49"/>
                <a:gd name="T23" fmla="*/ 15 h 68"/>
                <a:gd name="T24" fmla="*/ 41 w 49"/>
                <a:gd name="T25" fmla="*/ 15 h 68"/>
                <a:gd name="T26" fmla="*/ 41 w 49"/>
                <a:gd name="T27" fmla="*/ 15 h 68"/>
                <a:gd name="T28" fmla="*/ 37 w 49"/>
                <a:gd name="T29" fmla="*/ 12 h 68"/>
                <a:gd name="T30" fmla="*/ 34 w 49"/>
                <a:gd name="T31" fmla="*/ 12 h 68"/>
                <a:gd name="T32" fmla="*/ 34 w 49"/>
                <a:gd name="T33" fmla="*/ 12 h 68"/>
                <a:gd name="T34" fmla="*/ 30 w 49"/>
                <a:gd name="T35" fmla="*/ 12 h 68"/>
                <a:gd name="T36" fmla="*/ 30 w 49"/>
                <a:gd name="T37" fmla="*/ 12 h 68"/>
                <a:gd name="T38" fmla="*/ 26 w 49"/>
                <a:gd name="T39" fmla="*/ 15 h 68"/>
                <a:gd name="T40" fmla="*/ 22 w 49"/>
                <a:gd name="T41" fmla="*/ 23 h 68"/>
                <a:gd name="T42" fmla="*/ 22 w 49"/>
                <a:gd name="T43" fmla="*/ 53 h 68"/>
                <a:gd name="T44" fmla="*/ 22 w 49"/>
                <a:gd name="T45" fmla="*/ 57 h 68"/>
                <a:gd name="T46" fmla="*/ 22 w 49"/>
                <a:gd name="T47" fmla="*/ 60 h 68"/>
                <a:gd name="T48" fmla="*/ 26 w 49"/>
                <a:gd name="T49" fmla="*/ 64 h 68"/>
                <a:gd name="T50" fmla="*/ 26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7 w 49"/>
                <a:gd name="T65" fmla="*/ 64 h 68"/>
                <a:gd name="T66" fmla="*/ 7 w 49"/>
                <a:gd name="T67" fmla="*/ 64 h 68"/>
                <a:gd name="T68" fmla="*/ 7 w 49"/>
                <a:gd name="T69" fmla="*/ 60 h 68"/>
                <a:gd name="T70" fmla="*/ 7 w 49"/>
                <a:gd name="T71" fmla="*/ 57 h 68"/>
                <a:gd name="T72" fmla="*/ 11 w 49"/>
                <a:gd name="T73" fmla="*/ 53 h 68"/>
                <a:gd name="T74" fmla="*/ 11 w 49"/>
                <a:gd name="T75" fmla="*/ 27 h 68"/>
                <a:gd name="T76" fmla="*/ 7 w 49"/>
                <a:gd name="T77" fmla="*/ 15 h 68"/>
                <a:gd name="T78" fmla="*/ 7 w 49"/>
                <a:gd name="T79" fmla="*/ 12 h 68"/>
                <a:gd name="T80" fmla="*/ 7 w 49"/>
                <a:gd name="T81" fmla="*/ 12 h 68"/>
                <a:gd name="T82" fmla="*/ 7 w 49"/>
                <a:gd name="T83" fmla="*/ 8 h 68"/>
                <a:gd name="T84" fmla="*/ 7 w 49"/>
                <a:gd name="T85" fmla="*/ 8 h 68"/>
                <a:gd name="T86" fmla="*/ 4 w 49"/>
                <a:gd name="T87" fmla="*/ 8 h 68"/>
                <a:gd name="T88" fmla="*/ 4 w 49"/>
                <a:gd name="T89" fmla="*/ 8 h 68"/>
                <a:gd name="T90" fmla="*/ 0 w 49"/>
                <a:gd name="T91" fmla="*/ 8 h 68"/>
                <a:gd name="T92" fmla="*/ 0 w 49"/>
                <a:gd name="T93" fmla="*/ 8 h 68"/>
                <a:gd name="T94" fmla="*/ 19 w 49"/>
                <a:gd name="T95" fmla="*/ 0 h 68"/>
                <a:gd name="T96" fmla="*/ 22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2" y="0"/>
                  </a:moveTo>
                  <a:lnTo>
                    <a:pt x="22" y="15"/>
                  </a:lnTo>
                  <a:lnTo>
                    <a:pt x="26" y="8"/>
                  </a:lnTo>
                  <a:lnTo>
                    <a:pt x="34" y="0"/>
                  </a:lnTo>
                  <a:lnTo>
                    <a:pt x="37" y="0"/>
                  </a:lnTo>
                  <a:lnTo>
                    <a:pt x="41" y="0"/>
                  </a:lnTo>
                  <a:lnTo>
                    <a:pt x="45" y="0"/>
                  </a:lnTo>
                  <a:lnTo>
                    <a:pt x="49" y="4"/>
                  </a:lnTo>
                  <a:lnTo>
                    <a:pt x="49" y="8"/>
                  </a:lnTo>
                  <a:lnTo>
                    <a:pt x="49" y="12"/>
                  </a:lnTo>
                  <a:lnTo>
                    <a:pt x="45" y="15"/>
                  </a:lnTo>
                  <a:lnTo>
                    <a:pt x="41" y="15"/>
                  </a:lnTo>
                  <a:lnTo>
                    <a:pt x="37" y="12"/>
                  </a:lnTo>
                  <a:lnTo>
                    <a:pt x="34" y="12"/>
                  </a:lnTo>
                  <a:lnTo>
                    <a:pt x="30" y="12"/>
                  </a:lnTo>
                  <a:lnTo>
                    <a:pt x="26" y="15"/>
                  </a:lnTo>
                  <a:lnTo>
                    <a:pt x="22" y="23"/>
                  </a:lnTo>
                  <a:lnTo>
                    <a:pt x="22" y="53"/>
                  </a:lnTo>
                  <a:lnTo>
                    <a:pt x="22" y="57"/>
                  </a:lnTo>
                  <a:lnTo>
                    <a:pt x="22" y="60"/>
                  </a:lnTo>
                  <a:lnTo>
                    <a:pt x="26" y="64"/>
                  </a:lnTo>
                  <a:lnTo>
                    <a:pt x="30" y="64"/>
                  </a:lnTo>
                  <a:lnTo>
                    <a:pt x="34" y="68"/>
                  </a:lnTo>
                  <a:lnTo>
                    <a:pt x="0" y="68"/>
                  </a:lnTo>
                  <a:lnTo>
                    <a:pt x="4" y="64"/>
                  </a:lnTo>
                  <a:lnTo>
                    <a:pt x="7" y="64"/>
                  </a:lnTo>
                  <a:lnTo>
                    <a:pt x="7" y="60"/>
                  </a:lnTo>
                  <a:lnTo>
                    <a:pt x="7" y="57"/>
                  </a:lnTo>
                  <a:lnTo>
                    <a:pt x="11" y="53"/>
                  </a:lnTo>
                  <a:lnTo>
                    <a:pt x="11" y="27"/>
                  </a:lnTo>
                  <a:lnTo>
                    <a:pt x="7" y="15"/>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91" name="Freeform 129"/>
            <p:cNvSpPr>
              <a:spLocks/>
            </p:cNvSpPr>
            <p:nvPr/>
          </p:nvSpPr>
          <p:spPr bwMode="auto">
            <a:xfrm>
              <a:off x="1197" y="3514"/>
              <a:ext cx="45" cy="68"/>
            </a:xfrm>
            <a:custGeom>
              <a:avLst/>
              <a:gdLst>
                <a:gd name="T0" fmla="*/ 41 w 45"/>
                <a:gd name="T1" fmla="*/ 0 h 68"/>
                <a:gd name="T2" fmla="*/ 41 w 45"/>
                <a:gd name="T3" fmla="*/ 23 h 68"/>
                <a:gd name="T4" fmla="*/ 38 w 45"/>
                <a:gd name="T5" fmla="*/ 23 h 68"/>
                <a:gd name="T6" fmla="*/ 38 w 45"/>
                <a:gd name="T7" fmla="*/ 12 h 68"/>
                <a:gd name="T8" fmla="*/ 34 w 45"/>
                <a:gd name="T9" fmla="*/ 8 h 68"/>
                <a:gd name="T10" fmla="*/ 26 w 45"/>
                <a:gd name="T11" fmla="*/ 4 h 68"/>
                <a:gd name="T12" fmla="*/ 23 w 45"/>
                <a:gd name="T13" fmla="*/ 4 h 68"/>
                <a:gd name="T14" fmla="*/ 15 w 45"/>
                <a:gd name="T15" fmla="*/ 4 h 68"/>
                <a:gd name="T16" fmla="*/ 11 w 45"/>
                <a:gd name="T17" fmla="*/ 8 h 68"/>
                <a:gd name="T18" fmla="*/ 11 w 45"/>
                <a:gd name="T19" fmla="*/ 8 h 68"/>
                <a:gd name="T20" fmla="*/ 11 w 45"/>
                <a:gd name="T21" fmla="*/ 12 h 68"/>
                <a:gd name="T22" fmla="*/ 11 w 45"/>
                <a:gd name="T23" fmla="*/ 15 h 68"/>
                <a:gd name="T24" fmla="*/ 11 w 45"/>
                <a:gd name="T25" fmla="*/ 19 h 68"/>
                <a:gd name="T26" fmla="*/ 15 w 45"/>
                <a:gd name="T27" fmla="*/ 23 h 68"/>
                <a:gd name="T28" fmla="*/ 19 w 45"/>
                <a:gd name="T29" fmla="*/ 27 h 68"/>
                <a:gd name="T30" fmla="*/ 30 w 45"/>
                <a:gd name="T31" fmla="*/ 30 h 68"/>
                <a:gd name="T32" fmla="*/ 38 w 45"/>
                <a:gd name="T33" fmla="*/ 34 h 68"/>
                <a:gd name="T34" fmla="*/ 45 w 45"/>
                <a:gd name="T35" fmla="*/ 42 h 68"/>
                <a:gd name="T36" fmla="*/ 45 w 45"/>
                <a:gd name="T37" fmla="*/ 49 h 68"/>
                <a:gd name="T38" fmla="*/ 45 w 45"/>
                <a:gd name="T39" fmla="*/ 57 h 68"/>
                <a:gd name="T40" fmla="*/ 38 w 45"/>
                <a:gd name="T41" fmla="*/ 64 h 68"/>
                <a:gd name="T42" fmla="*/ 30 w 45"/>
                <a:gd name="T43" fmla="*/ 68 h 68"/>
                <a:gd name="T44" fmla="*/ 23 w 45"/>
                <a:gd name="T45" fmla="*/ 68 h 68"/>
                <a:gd name="T46" fmla="*/ 15 w 45"/>
                <a:gd name="T47" fmla="*/ 68 h 68"/>
                <a:gd name="T48" fmla="*/ 8 w 45"/>
                <a:gd name="T49" fmla="*/ 68 h 68"/>
                <a:gd name="T50" fmla="*/ 8 w 45"/>
                <a:gd name="T51" fmla="*/ 68 h 68"/>
                <a:gd name="T52" fmla="*/ 4 w 45"/>
                <a:gd name="T53" fmla="*/ 68 h 68"/>
                <a:gd name="T54" fmla="*/ 4 w 45"/>
                <a:gd name="T55" fmla="*/ 68 h 68"/>
                <a:gd name="T56" fmla="*/ 0 w 45"/>
                <a:gd name="T57" fmla="*/ 68 h 68"/>
                <a:gd name="T58" fmla="*/ 0 w 45"/>
                <a:gd name="T59" fmla="*/ 68 h 68"/>
                <a:gd name="T60" fmla="*/ 0 w 45"/>
                <a:gd name="T61" fmla="*/ 45 h 68"/>
                <a:gd name="T62" fmla="*/ 0 w 45"/>
                <a:gd name="T63" fmla="*/ 45 h 68"/>
                <a:gd name="T64" fmla="*/ 4 w 45"/>
                <a:gd name="T65" fmla="*/ 53 h 68"/>
                <a:gd name="T66" fmla="*/ 11 w 45"/>
                <a:gd name="T67" fmla="*/ 60 h 68"/>
                <a:gd name="T68" fmla="*/ 15 w 45"/>
                <a:gd name="T69" fmla="*/ 64 h 68"/>
                <a:gd name="T70" fmla="*/ 23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9 w 45"/>
                <a:gd name="T87" fmla="*/ 38 h 68"/>
                <a:gd name="T88" fmla="*/ 8 w 45"/>
                <a:gd name="T89" fmla="*/ 34 h 68"/>
                <a:gd name="T90" fmla="*/ 4 w 45"/>
                <a:gd name="T91" fmla="*/ 27 h 68"/>
                <a:gd name="T92" fmla="*/ 0 w 45"/>
                <a:gd name="T93" fmla="*/ 23 h 68"/>
                <a:gd name="T94" fmla="*/ 0 w 45"/>
                <a:gd name="T95" fmla="*/ 19 h 68"/>
                <a:gd name="T96" fmla="*/ 0 w 45"/>
                <a:gd name="T97" fmla="*/ 12 h 68"/>
                <a:gd name="T98" fmla="*/ 8 w 45"/>
                <a:gd name="T99" fmla="*/ 4 h 68"/>
                <a:gd name="T100" fmla="*/ 11 w 45"/>
                <a:gd name="T101" fmla="*/ 0 h 68"/>
                <a:gd name="T102" fmla="*/ 23 w 45"/>
                <a:gd name="T103" fmla="*/ 0 h 68"/>
                <a:gd name="T104" fmla="*/ 26 w 45"/>
                <a:gd name="T105" fmla="*/ 0 h 68"/>
                <a:gd name="T106" fmla="*/ 30 w 45"/>
                <a:gd name="T107" fmla="*/ 0 h 68"/>
                <a:gd name="T108" fmla="*/ 34 w 45"/>
                <a:gd name="T109" fmla="*/ 0 h 68"/>
                <a:gd name="T110" fmla="*/ 38 w 45"/>
                <a:gd name="T111" fmla="*/ 0 h 68"/>
                <a:gd name="T112" fmla="*/ 38 w 45"/>
                <a:gd name="T113" fmla="*/ 0 h 68"/>
                <a:gd name="T114" fmla="*/ 38 w 45"/>
                <a:gd name="T115" fmla="*/ 0 h 68"/>
                <a:gd name="T116" fmla="*/ 38 w 45"/>
                <a:gd name="T117" fmla="*/ 0 h 68"/>
                <a:gd name="T118" fmla="*/ 38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8" y="23"/>
                  </a:lnTo>
                  <a:lnTo>
                    <a:pt x="38" y="12"/>
                  </a:lnTo>
                  <a:lnTo>
                    <a:pt x="34" y="8"/>
                  </a:lnTo>
                  <a:lnTo>
                    <a:pt x="26" y="4"/>
                  </a:lnTo>
                  <a:lnTo>
                    <a:pt x="23" y="4"/>
                  </a:lnTo>
                  <a:lnTo>
                    <a:pt x="15" y="4"/>
                  </a:lnTo>
                  <a:lnTo>
                    <a:pt x="11" y="8"/>
                  </a:lnTo>
                  <a:lnTo>
                    <a:pt x="11" y="12"/>
                  </a:lnTo>
                  <a:lnTo>
                    <a:pt x="11" y="15"/>
                  </a:lnTo>
                  <a:lnTo>
                    <a:pt x="11" y="19"/>
                  </a:lnTo>
                  <a:lnTo>
                    <a:pt x="15" y="23"/>
                  </a:lnTo>
                  <a:lnTo>
                    <a:pt x="19" y="27"/>
                  </a:lnTo>
                  <a:lnTo>
                    <a:pt x="30" y="30"/>
                  </a:lnTo>
                  <a:lnTo>
                    <a:pt x="38" y="34"/>
                  </a:lnTo>
                  <a:lnTo>
                    <a:pt x="45" y="42"/>
                  </a:lnTo>
                  <a:lnTo>
                    <a:pt x="45" y="49"/>
                  </a:lnTo>
                  <a:lnTo>
                    <a:pt x="45" y="57"/>
                  </a:lnTo>
                  <a:lnTo>
                    <a:pt x="38" y="64"/>
                  </a:lnTo>
                  <a:lnTo>
                    <a:pt x="30" y="68"/>
                  </a:lnTo>
                  <a:lnTo>
                    <a:pt x="23" y="68"/>
                  </a:lnTo>
                  <a:lnTo>
                    <a:pt x="15" y="68"/>
                  </a:lnTo>
                  <a:lnTo>
                    <a:pt x="8" y="68"/>
                  </a:lnTo>
                  <a:lnTo>
                    <a:pt x="4" y="68"/>
                  </a:lnTo>
                  <a:lnTo>
                    <a:pt x="0" y="68"/>
                  </a:lnTo>
                  <a:lnTo>
                    <a:pt x="0" y="45"/>
                  </a:lnTo>
                  <a:lnTo>
                    <a:pt x="4" y="53"/>
                  </a:lnTo>
                  <a:lnTo>
                    <a:pt x="11" y="60"/>
                  </a:lnTo>
                  <a:lnTo>
                    <a:pt x="15" y="64"/>
                  </a:lnTo>
                  <a:lnTo>
                    <a:pt x="23" y="64"/>
                  </a:lnTo>
                  <a:lnTo>
                    <a:pt x="26" y="64"/>
                  </a:lnTo>
                  <a:lnTo>
                    <a:pt x="30" y="60"/>
                  </a:lnTo>
                  <a:lnTo>
                    <a:pt x="34" y="60"/>
                  </a:lnTo>
                  <a:lnTo>
                    <a:pt x="34" y="53"/>
                  </a:lnTo>
                  <a:lnTo>
                    <a:pt x="34" y="49"/>
                  </a:lnTo>
                  <a:lnTo>
                    <a:pt x="30" y="45"/>
                  </a:lnTo>
                  <a:lnTo>
                    <a:pt x="26" y="42"/>
                  </a:lnTo>
                  <a:lnTo>
                    <a:pt x="19" y="38"/>
                  </a:lnTo>
                  <a:lnTo>
                    <a:pt x="8" y="34"/>
                  </a:lnTo>
                  <a:lnTo>
                    <a:pt x="4" y="27"/>
                  </a:lnTo>
                  <a:lnTo>
                    <a:pt x="0" y="23"/>
                  </a:lnTo>
                  <a:lnTo>
                    <a:pt x="0" y="19"/>
                  </a:lnTo>
                  <a:lnTo>
                    <a:pt x="0" y="12"/>
                  </a:lnTo>
                  <a:lnTo>
                    <a:pt x="8" y="4"/>
                  </a:lnTo>
                  <a:lnTo>
                    <a:pt x="11" y="0"/>
                  </a:lnTo>
                  <a:lnTo>
                    <a:pt x="23" y="0"/>
                  </a:lnTo>
                  <a:lnTo>
                    <a:pt x="26"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292" name="Freeform 130"/>
            <p:cNvSpPr>
              <a:spLocks noEditPoints="1"/>
            </p:cNvSpPr>
            <p:nvPr/>
          </p:nvSpPr>
          <p:spPr bwMode="auto">
            <a:xfrm>
              <a:off x="1745" y="3477"/>
              <a:ext cx="71" cy="105"/>
            </a:xfrm>
            <a:custGeom>
              <a:avLst/>
              <a:gdLst>
                <a:gd name="T0" fmla="*/ 49 w 71"/>
                <a:gd name="T1" fmla="*/ 94 h 105"/>
                <a:gd name="T2" fmla="*/ 45 w 71"/>
                <a:gd name="T3" fmla="*/ 101 h 105"/>
                <a:gd name="T4" fmla="*/ 37 w 71"/>
                <a:gd name="T5" fmla="*/ 105 h 105"/>
                <a:gd name="T6" fmla="*/ 34 w 71"/>
                <a:gd name="T7" fmla="*/ 105 h 105"/>
                <a:gd name="T8" fmla="*/ 30 w 71"/>
                <a:gd name="T9" fmla="*/ 105 h 105"/>
                <a:gd name="T10" fmla="*/ 18 w 71"/>
                <a:gd name="T11" fmla="*/ 105 h 105"/>
                <a:gd name="T12" fmla="*/ 11 w 71"/>
                <a:gd name="T13" fmla="*/ 97 h 105"/>
                <a:gd name="T14" fmla="*/ 3 w 71"/>
                <a:gd name="T15" fmla="*/ 86 h 105"/>
                <a:gd name="T16" fmla="*/ 0 w 71"/>
                <a:gd name="T17" fmla="*/ 75 h 105"/>
                <a:gd name="T18" fmla="*/ 3 w 71"/>
                <a:gd name="T19" fmla="*/ 60 h 105"/>
                <a:gd name="T20" fmla="*/ 11 w 71"/>
                <a:gd name="T21" fmla="*/ 49 h 105"/>
                <a:gd name="T22" fmla="*/ 18 w 71"/>
                <a:gd name="T23" fmla="*/ 41 h 105"/>
                <a:gd name="T24" fmla="*/ 26 w 71"/>
                <a:gd name="T25" fmla="*/ 37 h 105"/>
                <a:gd name="T26" fmla="*/ 34 w 71"/>
                <a:gd name="T27" fmla="*/ 37 h 105"/>
                <a:gd name="T28" fmla="*/ 41 w 71"/>
                <a:gd name="T29" fmla="*/ 37 h 105"/>
                <a:gd name="T30" fmla="*/ 49 w 71"/>
                <a:gd name="T31" fmla="*/ 41 h 105"/>
                <a:gd name="T32" fmla="*/ 49 w 71"/>
                <a:gd name="T33" fmla="*/ 30 h 105"/>
                <a:gd name="T34" fmla="*/ 49 w 71"/>
                <a:gd name="T35" fmla="*/ 19 h 105"/>
                <a:gd name="T36" fmla="*/ 49 w 71"/>
                <a:gd name="T37" fmla="*/ 15 h 105"/>
                <a:gd name="T38" fmla="*/ 49 w 71"/>
                <a:gd name="T39" fmla="*/ 11 h 105"/>
                <a:gd name="T40" fmla="*/ 45 w 71"/>
                <a:gd name="T41" fmla="*/ 11 h 105"/>
                <a:gd name="T42" fmla="*/ 45 w 71"/>
                <a:gd name="T43" fmla="*/ 7 h 105"/>
                <a:gd name="T44" fmla="*/ 45 w 71"/>
                <a:gd name="T45" fmla="*/ 7 h 105"/>
                <a:gd name="T46" fmla="*/ 41 w 71"/>
                <a:gd name="T47" fmla="*/ 7 h 105"/>
                <a:gd name="T48" fmla="*/ 41 w 71"/>
                <a:gd name="T49" fmla="*/ 11 h 105"/>
                <a:gd name="T50" fmla="*/ 37 w 71"/>
                <a:gd name="T51" fmla="*/ 7 h 105"/>
                <a:gd name="T52" fmla="*/ 56 w 71"/>
                <a:gd name="T53" fmla="*/ 0 h 105"/>
                <a:gd name="T54" fmla="*/ 60 w 71"/>
                <a:gd name="T55" fmla="*/ 0 h 105"/>
                <a:gd name="T56" fmla="*/ 60 w 71"/>
                <a:gd name="T57" fmla="*/ 79 h 105"/>
                <a:gd name="T58" fmla="*/ 60 w 71"/>
                <a:gd name="T59" fmla="*/ 90 h 105"/>
                <a:gd name="T60" fmla="*/ 60 w 71"/>
                <a:gd name="T61" fmla="*/ 94 h 105"/>
                <a:gd name="T62" fmla="*/ 64 w 71"/>
                <a:gd name="T63" fmla="*/ 97 h 105"/>
                <a:gd name="T64" fmla="*/ 64 w 71"/>
                <a:gd name="T65" fmla="*/ 97 h 105"/>
                <a:gd name="T66" fmla="*/ 64 w 71"/>
                <a:gd name="T67" fmla="*/ 97 h 105"/>
                <a:gd name="T68" fmla="*/ 64 w 71"/>
                <a:gd name="T69" fmla="*/ 97 h 105"/>
                <a:gd name="T70" fmla="*/ 67 w 71"/>
                <a:gd name="T71" fmla="*/ 97 h 105"/>
                <a:gd name="T72" fmla="*/ 71 w 71"/>
                <a:gd name="T73" fmla="*/ 97 h 105"/>
                <a:gd name="T74" fmla="*/ 71 w 71"/>
                <a:gd name="T75" fmla="*/ 97 h 105"/>
                <a:gd name="T76" fmla="*/ 52 w 71"/>
                <a:gd name="T77" fmla="*/ 105 h 105"/>
                <a:gd name="T78" fmla="*/ 49 w 71"/>
                <a:gd name="T79" fmla="*/ 105 h 105"/>
                <a:gd name="T80" fmla="*/ 49 w 71"/>
                <a:gd name="T81" fmla="*/ 94 h 105"/>
                <a:gd name="T82" fmla="*/ 49 w 71"/>
                <a:gd name="T83" fmla="*/ 90 h 105"/>
                <a:gd name="T84" fmla="*/ 49 w 71"/>
                <a:gd name="T85" fmla="*/ 60 h 105"/>
                <a:gd name="T86" fmla="*/ 49 w 71"/>
                <a:gd name="T87" fmla="*/ 52 h 105"/>
                <a:gd name="T88" fmla="*/ 45 w 71"/>
                <a:gd name="T89" fmla="*/ 49 h 105"/>
                <a:gd name="T90" fmla="*/ 45 w 71"/>
                <a:gd name="T91" fmla="*/ 45 h 105"/>
                <a:gd name="T92" fmla="*/ 41 w 71"/>
                <a:gd name="T93" fmla="*/ 41 h 105"/>
                <a:gd name="T94" fmla="*/ 37 w 71"/>
                <a:gd name="T95" fmla="*/ 41 h 105"/>
                <a:gd name="T96" fmla="*/ 34 w 71"/>
                <a:gd name="T97" fmla="*/ 41 h 105"/>
                <a:gd name="T98" fmla="*/ 26 w 71"/>
                <a:gd name="T99" fmla="*/ 41 h 105"/>
                <a:gd name="T100" fmla="*/ 22 w 71"/>
                <a:gd name="T101" fmla="*/ 45 h 105"/>
                <a:gd name="T102" fmla="*/ 15 w 71"/>
                <a:gd name="T103" fmla="*/ 56 h 105"/>
                <a:gd name="T104" fmla="*/ 15 w 71"/>
                <a:gd name="T105" fmla="*/ 67 h 105"/>
                <a:gd name="T106" fmla="*/ 15 w 71"/>
                <a:gd name="T107" fmla="*/ 79 h 105"/>
                <a:gd name="T108" fmla="*/ 22 w 71"/>
                <a:gd name="T109" fmla="*/ 90 h 105"/>
                <a:gd name="T110" fmla="*/ 26 w 71"/>
                <a:gd name="T111" fmla="*/ 94 h 105"/>
                <a:gd name="T112" fmla="*/ 34 w 71"/>
                <a:gd name="T113" fmla="*/ 97 h 105"/>
                <a:gd name="T114" fmla="*/ 41 w 71"/>
                <a:gd name="T115" fmla="*/ 94 h 105"/>
                <a:gd name="T116" fmla="*/ 49 w 71"/>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05"/>
                <a:gd name="T179" fmla="*/ 71 w 71"/>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05">
                  <a:moveTo>
                    <a:pt x="49" y="94"/>
                  </a:moveTo>
                  <a:lnTo>
                    <a:pt x="45" y="101"/>
                  </a:lnTo>
                  <a:lnTo>
                    <a:pt x="37" y="105"/>
                  </a:lnTo>
                  <a:lnTo>
                    <a:pt x="34" y="105"/>
                  </a:lnTo>
                  <a:lnTo>
                    <a:pt x="30" y="105"/>
                  </a:lnTo>
                  <a:lnTo>
                    <a:pt x="18" y="105"/>
                  </a:lnTo>
                  <a:lnTo>
                    <a:pt x="11" y="97"/>
                  </a:lnTo>
                  <a:lnTo>
                    <a:pt x="3" y="86"/>
                  </a:lnTo>
                  <a:lnTo>
                    <a:pt x="0" y="75"/>
                  </a:lnTo>
                  <a:lnTo>
                    <a:pt x="3" y="60"/>
                  </a:lnTo>
                  <a:lnTo>
                    <a:pt x="11" y="49"/>
                  </a:lnTo>
                  <a:lnTo>
                    <a:pt x="18" y="41"/>
                  </a:lnTo>
                  <a:lnTo>
                    <a:pt x="26" y="37"/>
                  </a:lnTo>
                  <a:lnTo>
                    <a:pt x="34" y="37"/>
                  </a:lnTo>
                  <a:lnTo>
                    <a:pt x="41" y="37"/>
                  </a:lnTo>
                  <a:lnTo>
                    <a:pt x="49" y="41"/>
                  </a:lnTo>
                  <a:lnTo>
                    <a:pt x="49" y="30"/>
                  </a:lnTo>
                  <a:lnTo>
                    <a:pt x="49" y="19"/>
                  </a:lnTo>
                  <a:lnTo>
                    <a:pt x="49" y="15"/>
                  </a:lnTo>
                  <a:lnTo>
                    <a:pt x="49" y="11"/>
                  </a:lnTo>
                  <a:lnTo>
                    <a:pt x="45" y="11"/>
                  </a:lnTo>
                  <a:lnTo>
                    <a:pt x="45" y="7"/>
                  </a:lnTo>
                  <a:lnTo>
                    <a:pt x="41" y="7"/>
                  </a:lnTo>
                  <a:lnTo>
                    <a:pt x="41" y="11"/>
                  </a:lnTo>
                  <a:lnTo>
                    <a:pt x="37" y="7"/>
                  </a:lnTo>
                  <a:lnTo>
                    <a:pt x="56" y="0"/>
                  </a:lnTo>
                  <a:lnTo>
                    <a:pt x="60" y="0"/>
                  </a:lnTo>
                  <a:lnTo>
                    <a:pt x="60" y="79"/>
                  </a:lnTo>
                  <a:lnTo>
                    <a:pt x="60" y="90"/>
                  </a:lnTo>
                  <a:lnTo>
                    <a:pt x="60" y="94"/>
                  </a:lnTo>
                  <a:lnTo>
                    <a:pt x="64" y="97"/>
                  </a:lnTo>
                  <a:lnTo>
                    <a:pt x="67" y="97"/>
                  </a:lnTo>
                  <a:lnTo>
                    <a:pt x="71" y="97"/>
                  </a:lnTo>
                  <a:lnTo>
                    <a:pt x="52" y="105"/>
                  </a:lnTo>
                  <a:lnTo>
                    <a:pt x="49" y="105"/>
                  </a:lnTo>
                  <a:lnTo>
                    <a:pt x="49" y="94"/>
                  </a:lnTo>
                  <a:close/>
                  <a:moveTo>
                    <a:pt x="49" y="90"/>
                  </a:moveTo>
                  <a:lnTo>
                    <a:pt x="49" y="60"/>
                  </a:lnTo>
                  <a:lnTo>
                    <a:pt x="49" y="52"/>
                  </a:lnTo>
                  <a:lnTo>
                    <a:pt x="45" y="49"/>
                  </a:lnTo>
                  <a:lnTo>
                    <a:pt x="45" y="45"/>
                  </a:lnTo>
                  <a:lnTo>
                    <a:pt x="41" y="41"/>
                  </a:lnTo>
                  <a:lnTo>
                    <a:pt x="37" y="41"/>
                  </a:lnTo>
                  <a:lnTo>
                    <a:pt x="34" y="41"/>
                  </a:lnTo>
                  <a:lnTo>
                    <a:pt x="26" y="41"/>
                  </a:lnTo>
                  <a:lnTo>
                    <a:pt x="22" y="45"/>
                  </a:lnTo>
                  <a:lnTo>
                    <a:pt x="15" y="56"/>
                  </a:lnTo>
                  <a:lnTo>
                    <a:pt x="15" y="67"/>
                  </a:lnTo>
                  <a:lnTo>
                    <a:pt x="15" y="79"/>
                  </a:lnTo>
                  <a:lnTo>
                    <a:pt x="22" y="90"/>
                  </a:lnTo>
                  <a:lnTo>
                    <a:pt x="26" y="94"/>
                  </a:lnTo>
                  <a:lnTo>
                    <a:pt x="34" y="97"/>
                  </a:lnTo>
                  <a:lnTo>
                    <a:pt x="41" y="94"/>
                  </a:lnTo>
                  <a:lnTo>
                    <a:pt x="49" y="90"/>
                  </a:lnTo>
                  <a:close/>
                </a:path>
              </a:pathLst>
            </a:custGeom>
            <a:solidFill>
              <a:srgbClr val="000000"/>
            </a:solidFill>
            <a:ln w="0">
              <a:solidFill>
                <a:srgbClr val="000000"/>
              </a:solidFill>
              <a:round/>
              <a:headEnd/>
              <a:tailEnd/>
            </a:ln>
          </p:spPr>
          <p:txBody>
            <a:bodyPr/>
            <a:lstStyle/>
            <a:p>
              <a:endParaRPr lang="en-US"/>
            </a:p>
          </p:txBody>
        </p:sp>
        <p:sp>
          <p:nvSpPr>
            <p:cNvPr id="293" name="Freeform 131"/>
            <p:cNvSpPr>
              <a:spLocks/>
            </p:cNvSpPr>
            <p:nvPr/>
          </p:nvSpPr>
          <p:spPr bwMode="auto">
            <a:xfrm>
              <a:off x="1820" y="3514"/>
              <a:ext cx="71" cy="68"/>
            </a:xfrm>
            <a:custGeom>
              <a:avLst/>
              <a:gdLst>
                <a:gd name="T0" fmla="*/ 60 w 71"/>
                <a:gd name="T1" fmla="*/ 0 h 68"/>
                <a:gd name="T2" fmla="*/ 60 w 71"/>
                <a:gd name="T3" fmla="*/ 42 h 68"/>
                <a:gd name="T4" fmla="*/ 60 w 71"/>
                <a:gd name="T5" fmla="*/ 53 h 68"/>
                <a:gd name="T6" fmla="*/ 60 w 71"/>
                <a:gd name="T7" fmla="*/ 57 h 68"/>
                <a:gd name="T8" fmla="*/ 64 w 71"/>
                <a:gd name="T9" fmla="*/ 60 h 68"/>
                <a:gd name="T10" fmla="*/ 64 w 71"/>
                <a:gd name="T11" fmla="*/ 60 h 68"/>
                <a:gd name="T12" fmla="*/ 64 w 71"/>
                <a:gd name="T13" fmla="*/ 60 h 68"/>
                <a:gd name="T14" fmla="*/ 64 w 71"/>
                <a:gd name="T15" fmla="*/ 60 h 68"/>
                <a:gd name="T16" fmla="*/ 67 w 71"/>
                <a:gd name="T17" fmla="*/ 60 h 68"/>
                <a:gd name="T18" fmla="*/ 71 w 71"/>
                <a:gd name="T19" fmla="*/ 60 h 68"/>
                <a:gd name="T20" fmla="*/ 71 w 71"/>
                <a:gd name="T21" fmla="*/ 60 h 68"/>
                <a:gd name="T22" fmla="*/ 52 w 71"/>
                <a:gd name="T23" fmla="*/ 68 h 68"/>
                <a:gd name="T24" fmla="*/ 49 w 71"/>
                <a:gd name="T25" fmla="*/ 68 h 68"/>
                <a:gd name="T26" fmla="*/ 49 w 71"/>
                <a:gd name="T27" fmla="*/ 57 h 68"/>
                <a:gd name="T28" fmla="*/ 41 w 71"/>
                <a:gd name="T29" fmla="*/ 64 h 68"/>
                <a:gd name="T30" fmla="*/ 34 w 71"/>
                <a:gd name="T31" fmla="*/ 68 h 68"/>
                <a:gd name="T32" fmla="*/ 30 w 71"/>
                <a:gd name="T33" fmla="*/ 68 h 68"/>
                <a:gd name="T34" fmla="*/ 26 w 71"/>
                <a:gd name="T35" fmla="*/ 68 h 68"/>
                <a:gd name="T36" fmla="*/ 19 w 71"/>
                <a:gd name="T37" fmla="*/ 68 h 68"/>
                <a:gd name="T38" fmla="*/ 15 w 71"/>
                <a:gd name="T39" fmla="*/ 68 h 68"/>
                <a:gd name="T40" fmla="*/ 11 w 71"/>
                <a:gd name="T41" fmla="*/ 64 h 68"/>
                <a:gd name="T42" fmla="*/ 11 w 71"/>
                <a:gd name="T43" fmla="*/ 57 h 68"/>
                <a:gd name="T44" fmla="*/ 7 w 71"/>
                <a:gd name="T45" fmla="*/ 53 h 68"/>
                <a:gd name="T46" fmla="*/ 7 w 71"/>
                <a:gd name="T47" fmla="*/ 42 h 68"/>
                <a:gd name="T48" fmla="*/ 7 w 71"/>
                <a:gd name="T49" fmla="*/ 12 h 68"/>
                <a:gd name="T50" fmla="*/ 7 w 71"/>
                <a:gd name="T51" fmla="*/ 8 h 68"/>
                <a:gd name="T52" fmla="*/ 7 w 71"/>
                <a:gd name="T53" fmla="*/ 8 h 68"/>
                <a:gd name="T54" fmla="*/ 7 w 71"/>
                <a:gd name="T55" fmla="*/ 4 h 68"/>
                <a:gd name="T56" fmla="*/ 4 w 71"/>
                <a:gd name="T57" fmla="*/ 4 h 68"/>
                <a:gd name="T58" fmla="*/ 4 w 71"/>
                <a:gd name="T59" fmla="*/ 4 h 68"/>
                <a:gd name="T60" fmla="*/ 0 w 71"/>
                <a:gd name="T61" fmla="*/ 0 h 68"/>
                <a:gd name="T62" fmla="*/ 0 w 71"/>
                <a:gd name="T63" fmla="*/ 0 h 68"/>
                <a:gd name="T64" fmla="*/ 19 w 71"/>
                <a:gd name="T65" fmla="*/ 0 h 68"/>
                <a:gd name="T66" fmla="*/ 19 w 71"/>
                <a:gd name="T67" fmla="*/ 45 h 68"/>
                <a:gd name="T68" fmla="*/ 22 w 71"/>
                <a:gd name="T69" fmla="*/ 53 h 68"/>
                <a:gd name="T70" fmla="*/ 22 w 71"/>
                <a:gd name="T71" fmla="*/ 57 h 68"/>
                <a:gd name="T72" fmla="*/ 26 w 71"/>
                <a:gd name="T73" fmla="*/ 60 h 68"/>
                <a:gd name="T74" fmla="*/ 30 w 71"/>
                <a:gd name="T75" fmla="*/ 60 h 68"/>
                <a:gd name="T76" fmla="*/ 34 w 71"/>
                <a:gd name="T77" fmla="*/ 60 h 68"/>
                <a:gd name="T78" fmla="*/ 37 w 71"/>
                <a:gd name="T79" fmla="*/ 57 h 68"/>
                <a:gd name="T80" fmla="*/ 45 w 71"/>
                <a:gd name="T81" fmla="*/ 57 h 68"/>
                <a:gd name="T82" fmla="*/ 49 w 71"/>
                <a:gd name="T83" fmla="*/ 49 h 68"/>
                <a:gd name="T84" fmla="*/ 49 w 71"/>
                <a:gd name="T85" fmla="*/ 12 h 68"/>
                <a:gd name="T86" fmla="*/ 49 w 71"/>
                <a:gd name="T87" fmla="*/ 8 h 68"/>
                <a:gd name="T88" fmla="*/ 49 w 71"/>
                <a:gd name="T89" fmla="*/ 4 h 68"/>
                <a:gd name="T90" fmla="*/ 45 w 71"/>
                <a:gd name="T91" fmla="*/ 4 h 68"/>
                <a:gd name="T92" fmla="*/ 37 w 71"/>
                <a:gd name="T93" fmla="*/ 0 h 68"/>
                <a:gd name="T94" fmla="*/ 37 w 71"/>
                <a:gd name="T95" fmla="*/ 0 h 68"/>
                <a:gd name="T96" fmla="*/ 60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0" y="0"/>
                  </a:moveTo>
                  <a:lnTo>
                    <a:pt x="60" y="42"/>
                  </a:lnTo>
                  <a:lnTo>
                    <a:pt x="60" y="53"/>
                  </a:lnTo>
                  <a:lnTo>
                    <a:pt x="60" y="57"/>
                  </a:lnTo>
                  <a:lnTo>
                    <a:pt x="64" y="60"/>
                  </a:lnTo>
                  <a:lnTo>
                    <a:pt x="67" y="60"/>
                  </a:lnTo>
                  <a:lnTo>
                    <a:pt x="71" y="60"/>
                  </a:lnTo>
                  <a:lnTo>
                    <a:pt x="52" y="68"/>
                  </a:lnTo>
                  <a:lnTo>
                    <a:pt x="49" y="68"/>
                  </a:lnTo>
                  <a:lnTo>
                    <a:pt x="49" y="57"/>
                  </a:lnTo>
                  <a:lnTo>
                    <a:pt x="41" y="64"/>
                  </a:lnTo>
                  <a:lnTo>
                    <a:pt x="34" y="68"/>
                  </a:lnTo>
                  <a:lnTo>
                    <a:pt x="30" y="68"/>
                  </a:lnTo>
                  <a:lnTo>
                    <a:pt x="26" y="68"/>
                  </a:lnTo>
                  <a:lnTo>
                    <a:pt x="19" y="68"/>
                  </a:lnTo>
                  <a:lnTo>
                    <a:pt x="15" y="68"/>
                  </a:lnTo>
                  <a:lnTo>
                    <a:pt x="11" y="64"/>
                  </a:lnTo>
                  <a:lnTo>
                    <a:pt x="11" y="57"/>
                  </a:lnTo>
                  <a:lnTo>
                    <a:pt x="7" y="53"/>
                  </a:lnTo>
                  <a:lnTo>
                    <a:pt x="7" y="42"/>
                  </a:lnTo>
                  <a:lnTo>
                    <a:pt x="7" y="12"/>
                  </a:lnTo>
                  <a:lnTo>
                    <a:pt x="7" y="8"/>
                  </a:lnTo>
                  <a:lnTo>
                    <a:pt x="7" y="4"/>
                  </a:lnTo>
                  <a:lnTo>
                    <a:pt x="4" y="4"/>
                  </a:lnTo>
                  <a:lnTo>
                    <a:pt x="0" y="0"/>
                  </a:lnTo>
                  <a:lnTo>
                    <a:pt x="19" y="0"/>
                  </a:lnTo>
                  <a:lnTo>
                    <a:pt x="19" y="45"/>
                  </a:lnTo>
                  <a:lnTo>
                    <a:pt x="22" y="53"/>
                  </a:lnTo>
                  <a:lnTo>
                    <a:pt x="22" y="57"/>
                  </a:lnTo>
                  <a:lnTo>
                    <a:pt x="26" y="60"/>
                  </a:lnTo>
                  <a:lnTo>
                    <a:pt x="30" y="60"/>
                  </a:lnTo>
                  <a:lnTo>
                    <a:pt x="34" y="60"/>
                  </a:lnTo>
                  <a:lnTo>
                    <a:pt x="37" y="57"/>
                  </a:lnTo>
                  <a:lnTo>
                    <a:pt x="45" y="57"/>
                  </a:lnTo>
                  <a:lnTo>
                    <a:pt x="49" y="49"/>
                  </a:lnTo>
                  <a:lnTo>
                    <a:pt x="49" y="12"/>
                  </a:lnTo>
                  <a:lnTo>
                    <a:pt x="49" y="8"/>
                  </a:lnTo>
                  <a:lnTo>
                    <a:pt x="49" y="4"/>
                  </a:lnTo>
                  <a:lnTo>
                    <a:pt x="45" y="4"/>
                  </a:lnTo>
                  <a:lnTo>
                    <a:pt x="37" y="0"/>
                  </a:lnTo>
                  <a:lnTo>
                    <a:pt x="60" y="0"/>
                  </a:lnTo>
                  <a:close/>
                </a:path>
              </a:pathLst>
            </a:custGeom>
            <a:solidFill>
              <a:srgbClr val="000000"/>
            </a:solidFill>
            <a:ln w="0">
              <a:solidFill>
                <a:srgbClr val="000000"/>
              </a:solidFill>
              <a:round/>
              <a:headEnd/>
              <a:tailEnd/>
            </a:ln>
          </p:spPr>
          <p:txBody>
            <a:bodyPr/>
            <a:lstStyle/>
            <a:p>
              <a:endParaRPr lang="en-US"/>
            </a:p>
          </p:txBody>
        </p:sp>
        <p:sp>
          <p:nvSpPr>
            <p:cNvPr id="294" name="Freeform 132"/>
            <p:cNvSpPr>
              <a:spLocks/>
            </p:cNvSpPr>
            <p:nvPr/>
          </p:nvSpPr>
          <p:spPr bwMode="auto">
            <a:xfrm>
              <a:off x="1895" y="3514"/>
              <a:ext cx="112" cy="68"/>
            </a:xfrm>
            <a:custGeom>
              <a:avLst/>
              <a:gdLst>
                <a:gd name="T0" fmla="*/ 26 w 112"/>
                <a:gd name="T1" fmla="*/ 8 h 68"/>
                <a:gd name="T2" fmla="*/ 34 w 112"/>
                <a:gd name="T3" fmla="*/ 4 h 68"/>
                <a:gd name="T4" fmla="*/ 41 w 112"/>
                <a:gd name="T5" fmla="*/ 0 h 68"/>
                <a:gd name="T6" fmla="*/ 49 w 112"/>
                <a:gd name="T7" fmla="*/ 0 h 68"/>
                <a:gd name="T8" fmla="*/ 60 w 112"/>
                <a:gd name="T9" fmla="*/ 8 h 68"/>
                <a:gd name="T10" fmla="*/ 67 w 112"/>
                <a:gd name="T11" fmla="*/ 8 h 68"/>
                <a:gd name="T12" fmla="*/ 79 w 112"/>
                <a:gd name="T13" fmla="*/ 0 h 68"/>
                <a:gd name="T14" fmla="*/ 90 w 112"/>
                <a:gd name="T15" fmla="*/ 0 h 68"/>
                <a:gd name="T16" fmla="*/ 97 w 112"/>
                <a:gd name="T17" fmla="*/ 4 h 68"/>
                <a:gd name="T18" fmla="*/ 101 w 112"/>
                <a:gd name="T19" fmla="*/ 15 h 68"/>
                <a:gd name="T20" fmla="*/ 101 w 112"/>
                <a:gd name="T21" fmla="*/ 53 h 68"/>
                <a:gd name="T22" fmla="*/ 101 w 112"/>
                <a:gd name="T23" fmla="*/ 60 h 68"/>
                <a:gd name="T24" fmla="*/ 105 w 112"/>
                <a:gd name="T25" fmla="*/ 64 h 68"/>
                <a:gd name="T26" fmla="*/ 112 w 112"/>
                <a:gd name="T27" fmla="*/ 68 h 68"/>
                <a:gd name="T28" fmla="*/ 79 w 112"/>
                <a:gd name="T29" fmla="*/ 68 h 68"/>
                <a:gd name="T30" fmla="*/ 82 w 112"/>
                <a:gd name="T31" fmla="*/ 68 h 68"/>
                <a:gd name="T32" fmla="*/ 86 w 112"/>
                <a:gd name="T33" fmla="*/ 64 h 68"/>
                <a:gd name="T34" fmla="*/ 90 w 112"/>
                <a:gd name="T35" fmla="*/ 60 h 68"/>
                <a:gd name="T36" fmla="*/ 90 w 112"/>
                <a:gd name="T37" fmla="*/ 53 h 68"/>
                <a:gd name="T38" fmla="*/ 90 w 112"/>
                <a:gd name="T39" fmla="*/ 19 h 68"/>
                <a:gd name="T40" fmla="*/ 82 w 112"/>
                <a:gd name="T41" fmla="*/ 8 h 68"/>
                <a:gd name="T42" fmla="*/ 75 w 112"/>
                <a:gd name="T43" fmla="*/ 8 h 68"/>
                <a:gd name="T44" fmla="*/ 67 w 112"/>
                <a:gd name="T45" fmla="*/ 12 h 68"/>
                <a:gd name="T46" fmla="*/ 60 w 112"/>
                <a:gd name="T47" fmla="*/ 19 h 68"/>
                <a:gd name="T48" fmla="*/ 60 w 112"/>
                <a:gd name="T49" fmla="*/ 53 h 68"/>
                <a:gd name="T50" fmla="*/ 60 w 112"/>
                <a:gd name="T51" fmla="*/ 60 h 68"/>
                <a:gd name="T52" fmla="*/ 64 w 112"/>
                <a:gd name="T53" fmla="*/ 64 h 68"/>
                <a:gd name="T54" fmla="*/ 71 w 112"/>
                <a:gd name="T55" fmla="*/ 68 h 68"/>
                <a:gd name="T56" fmla="*/ 37 w 112"/>
                <a:gd name="T57" fmla="*/ 68 h 68"/>
                <a:gd name="T58" fmla="*/ 45 w 112"/>
                <a:gd name="T59" fmla="*/ 64 h 68"/>
                <a:gd name="T60" fmla="*/ 49 w 112"/>
                <a:gd name="T61" fmla="*/ 64 h 68"/>
                <a:gd name="T62" fmla="*/ 49 w 112"/>
                <a:gd name="T63" fmla="*/ 57 h 68"/>
                <a:gd name="T64" fmla="*/ 49 w 112"/>
                <a:gd name="T65" fmla="*/ 23 h 68"/>
                <a:gd name="T66" fmla="*/ 45 w 112"/>
                <a:gd name="T67" fmla="*/ 12 h 68"/>
                <a:gd name="T68" fmla="*/ 37 w 112"/>
                <a:gd name="T69" fmla="*/ 8 h 68"/>
                <a:gd name="T70" fmla="*/ 30 w 112"/>
                <a:gd name="T71" fmla="*/ 12 h 68"/>
                <a:gd name="T72" fmla="*/ 19 w 112"/>
                <a:gd name="T73" fmla="*/ 19 h 68"/>
                <a:gd name="T74" fmla="*/ 22 w 112"/>
                <a:gd name="T75" fmla="*/ 57 h 68"/>
                <a:gd name="T76" fmla="*/ 22 w 112"/>
                <a:gd name="T77" fmla="*/ 64 h 68"/>
                <a:gd name="T78" fmla="*/ 26 w 112"/>
                <a:gd name="T79" fmla="*/ 68 h 68"/>
                <a:gd name="T80" fmla="*/ 30 w 112"/>
                <a:gd name="T81" fmla="*/ 68 h 68"/>
                <a:gd name="T82" fmla="*/ 0 w 112"/>
                <a:gd name="T83" fmla="*/ 68 h 68"/>
                <a:gd name="T84" fmla="*/ 4 w 112"/>
                <a:gd name="T85" fmla="*/ 64 h 68"/>
                <a:gd name="T86" fmla="*/ 7 w 112"/>
                <a:gd name="T87" fmla="*/ 60 h 68"/>
                <a:gd name="T88" fmla="*/ 7 w 112"/>
                <a:gd name="T89" fmla="*/ 53 h 68"/>
                <a:gd name="T90" fmla="*/ 7 w 112"/>
                <a:gd name="T91" fmla="*/ 19 h 68"/>
                <a:gd name="T92" fmla="*/ 7 w 112"/>
                <a:gd name="T93" fmla="*/ 8 h 68"/>
                <a:gd name="T94" fmla="*/ 4 w 112"/>
                <a:gd name="T95" fmla="*/ 8 h 68"/>
                <a:gd name="T96" fmla="*/ 0 w 112"/>
                <a:gd name="T97" fmla="*/ 8 h 68"/>
                <a:gd name="T98" fmla="*/ 0 w 112"/>
                <a:gd name="T99" fmla="*/ 8 h 68"/>
                <a:gd name="T100" fmla="*/ 19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19" y="15"/>
                  </a:moveTo>
                  <a:lnTo>
                    <a:pt x="26" y="8"/>
                  </a:lnTo>
                  <a:lnTo>
                    <a:pt x="30" y="4"/>
                  </a:lnTo>
                  <a:lnTo>
                    <a:pt x="34" y="4"/>
                  </a:lnTo>
                  <a:lnTo>
                    <a:pt x="37" y="0"/>
                  </a:lnTo>
                  <a:lnTo>
                    <a:pt x="41" y="0"/>
                  </a:lnTo>
                  <a:lnTo>
                    <a:pt x="45" y="0"/>
                  </a:lnTo>
                  <a:lnTo>
                    <a:pt x="49" y="0"/>
                  </a:lnTo>
                  <a:lnTo>
                    <a:pt x="56" y="4"/>
                  </a:lnTo>
                  <a:lnTo>
                    <a:pt x="60" y="8"/>
                  </a:lnTo>
                  <a:lnTo>
                    <a:pt x="60" y="15"/>
                  </a:lnTo>
                  <a:lnTo>
                    <a:pt x="67" y="8"/>
                  </a:lnTo>
                  <a:lnTo>
                    <a:pt x="75" y="0"/>
                  </a:lnTo>
                  <a:lnTo>
                    <a:pt x="79" y="0"/>
                  </a:lnTo>
                  <a:lnTo>
                    <a:pt x="82" y="0"/>
                  </a:lnTo>
                  <a:lnTo>
                    <a:pt x="90" y="0"/>
                  </a:lnTo>
                  <a:lnTo>
                    <a:pt x="94" y="0"/>
                  </a:lnTo>
                  <a:lnTo>
                    <a:pt x="97" y="4"/>
                  </a:lnTo>
                  <a:lnTo>
                    <a:pt x="101" y="12"/>
                  </a:lnTo>
                  <a:lnTo>
                    <a:pt x="101" y="15"/>
                  </a:lnTo>
                  <a:lnTo>
                    <a:pt x="101" y="23"/>
                  </a:lnTo>
                  <a:lnTo>
                    <a:pt x="101" y="53"/>
                  </a:lnTo>
                  <a:lnTo>
                    <a:pt x="101" y="57"/>
                  </a:lnTo>
                  <a:lnTo>
                    <a:pt x="101" y="60"/>
                  </a:lnTo>
                  <a:lnTo>
                    <a:pt x="105" y="64"/>
                  </a:lnTo>
                  <a:lnTo>
                    <a:pt x="109" y="64"/>
                  </a:lnTo>
                  <a:lnTo>
                    <a:pt x="112" y="68"/>
                  </a:lnTo>
                  <a:lnTo>
                    <a:pt x="79" y="68"/>
                  </a:lnTo>
                  <a:lnTo>
                    <a:pt x="82" y="68"/>
                  </a:lnTo>
                  <a:lnTo>
                    <a:pt x="86" y="64"/>
                  </a:lnTo>
                  <a:lnTo>
                    <a:pt x="90" y="64"/>
                  </a:lnTo>
                  <a:lnTo>
                    <a:pt x="90" y="60"/>
                  </a:lnTo>
                  <a:lnTo>
                    <a:pt x="90" y="57"/>
                  </a:lnTo>
                  <a:lnTo>
                    <a:pt x="90" y="53"/>
                  </a:lnTo>
                  <a:lnTo>
                    <a:pt x="90" y="23"/>
                  </a:lnTo>
                  <a:lnTo>
                    <a:pt x="90" y="19"/>
                  </a:lnTo>
                  <a:lnTo>
                    <a:pt x="86" y="12"/>
                  </a:lnTo>
                  <a:lnTo>
                    <a:pt x="82" y="8"/>
                  </a:lnTo>
                  <a:lnTo>
                    <a:pt x="79" y="8"/>
                  </a:lnTo>
                  <a:lnTo>
                    <a:pt x="75" y="8"/>
                  </a:lnTo>
                  <a:lnTo>
                    <a:pt x="71" y="12"/>
                  </a:lnTo>
                  <a:lnTo>
                    <a:pt x="67" y="12"/>
                  </a:lnTo>
                  <a:lnTo>
                    <a:pt x="60" y="19"/>
                  </a:lnTo>
                  <a:lnTo>
                    <a:pt x="60" y="23"/>
                  </a:lnTo>
                  <a:lnTo>
                    <a:pt x="60" y="53"/>
                  </a:lnTo>
                  <a:lnTo>
                    <a:pt x="60" y="60"/>
                  </a:lnTo>
                  <a:lnTo>
                    <a:pt x="64" y="64"/>
                  </a:lnTo>
                  <a:lnTo>
                    <a:pt x="67" y="64"/>
                  </a:lnTo>
                  <a:lnTo>
                    <a:pt x="71" y="68"/>
                  </a:lnTo>
                  <a:lnTo>
                    <a:pt x="37" y="68"/>
                  </a:lnTo>
                  <a:lnTo>
                    <a:pt x="45" y="64"/>
                  </a:lnTo>
                  <a:lnTo>
                    <a:pt x="49" y="64"/>
                  </a:lnTo>
                  <a:lnTo>
                    <a:pt x="49" y="60"/>
                  </a:lnTo>
                  <a:lnTo>
                    <a:pt x="49" y="57"/>
                  </a:lnTo>
                  <a:lnTo>
                    <a:pt x="49" y="53"/>
                  </a:lnTo>
                  <a:lnTo>
                    <a:pt x="49" y="23"/>
                  </a:lnTo>
                  <a:lnTo>
                    <a:pt x="49" y="19"/>
                  </a:lnTo>
                  <a:lnTo>
                    <a:pt x="45" y="12"/>
                  </a:lnTo>
                  <a:lnTo>
                    <a:pt x="41" y="8"/>
                  </a:lnTo>
                  <a:lnTo>
                    <a:pt x="37" y="8"/>
                  </a:lnTo>
                  <a:lnTo>
                    <a:pt x="34" y="8"/>
                  </a:lnTo>
                  <a:lnTo>
                    <a:pt x="30" y="12"/>
                  </a:lnTo>
                  <a:lnTo>
                    <a:pt x="26" y="15"/>
                  </a:lnTo>
                  <a:lnTo>
                    <a:pt x="19" y="19"/>
                  </a:lnTo>
                  <a:lnTo>
                    <a:pt x="19" y="53"/>
                  </a:lnTo>
                  <a:lnTo>
                    <a:pt x="22" y="57"/>
                  </a:lnTo>
                  <a:lnTo>
                    <a:pt x="22" y="60"/>
                  </a:lnTo>
                  <a:lnTo>
                    <a:pt x="22" y="64"/>
                  </a:lnTo>
                  <a:lnTo>
                    <a:pt x="26" y="68"/>
                  </a:lnTo>
                  <a:lnTo>
                    <a:pt x="30" y="68"/>
                  </a:lnTo>
                  <a:lnTo>
                    <a:pt x="0" y="68"/>
                  </a:lnTo>
                  <a:lnTo>
                    <a:pt x="4" y="68"/>
                  </a:lnTo>
                  <a:lnTo>
                    <a:pt x="4" y="64"/>
                  </a:lnTo>
                  <a:lnTo>
                    <a:pt x="7" y="64"/>
                  </a:lnTo>
                  <a:lnTo>
                    <a:pt x="7" y="60"/>
                  </a:lnTo>
                  <a:lnTo>
                    <a:pt x="7" y="57"/>
                  </a:lnTo>
                  <a:lnTo>
                    <a:pt x="7" y="53"/>
                  </a:lnTo>
                  <a:lnTo>
                    <a:pt x="7" y="27"/>
                  </a:lnTo>
                  <a:lnTo>
                    <a:pt x="7" y="19"/>
                  </a:lnTo>
                  <a:lnTo>
                    <a:pt x="7" y="12"/>
                  </a:lnTo>
                  <a:lnTo>
                    <a:pt x="7" y="8"/>
                  </a:lnTo>
                  <a:lnTo>
                    <a:pt x="4" y="8"/>
                  </a:lnTo>
                  <a:lnTo>
                    <a:pt x="0" y="8"/>
                  </a:lnTo>
                  <a:lnTo>
                    <a:pt x="19" y="0"/>
                  </a:lnTo>
                  <a:lnTo>
                    <a:pt x="19" y="15"/>
                  </a:lnTo>
                  <a:close/>
                </a:path>
              </a:pathLst>
            </a:custGeom>
            <a:solidFill>
              <a:srgbClr val="000000"/>
            </a:solidFill>
            <a:ln w="0">
              <a:solidFill>
                <a:srgbClr val="000000"/>
              </a:solidFill>
              <a:round/>
              <a:headEnd/>
              <a:tailEnd/>
            </a:ln>
          </p:spPr>
          <p:txBody>
            <a:bodyPr/>
            <a:lstStyle/>
            <a:p>
              <a:endParaRPr lang="en-US"/>
            </a:p>
          </p:txBody>
        </p:sp>
        <p:sp>
          <p:nvSpPr>
            <p:cNvPr id="295" name="Freeform 133"/>
            <p:cNvSpPr>
              <a:spLocks noEditPoints="1"/>
            </p:cNvSpPr>
            <p:nvPr/>
          </p:nvSpPr>
          <p:spPr bwMode="auto">
            <a:xfrm>
              <a:off x="2007" y="3514"/>
              <a:ext cx="72" cy="102"/>
            </a:xfrm>
            <a:custGeom>
              <a:avLst/>
              <a:gdLst>
                <a:gd name="T0" fmla="*/ 23 w 72"/>
                <a:gd name="T1" fmla="*/ 0 h 102"/>
                <a:gd name="T2" fmla="*/ 27 w 72"/>
                <a:gd name="T3" fmla="*/ 15 h 102"/>
                <a:gd name="T4" fmla="*/ 38 w 72"/>
                <a:gd name="T5" fmla="*/ 4 h 102"/>
                <a:gd name="T6" fmla="*/ 49 w 72"/>
                <a:gd name="T7" fmla="*/ 0 h 102"/>
                <a:gd name="T8" fmla="*/ 64 w 72"/>
                <a:gd name="T9" fmla="*/ 8 h 102"/>
                <a:gd name="T10" fmla="*/ 72 w 72"/>
                <a:gd name="T11" fmla="*/ 30 h 102"/>
                <a:gd name="T12" fmla="*/ 68 w 72"/>
                <a:gd name="T13" fmla="*/ 53 h 102"/>
                <a:gd name="T14" fmla="*/ 53 w 72"/>
                <a:gd name="T15" fmla="*/ 68 h 102"/>
                <a:gd name="T16" fmla="*/ 38 w 72"/>
                <a:gd name="T17" fmla="*/ 68 h 102"/>
                <a:gd name="T18" fmla="*/ 30 w 72"/>
                <a:gd name="T19" fmla="*/ 68 h 102"/>
                <a:gd name="T20" fmla="*/ 27 w 72"/>
                <a:gd name="T21" fmla="*/ 87 h 102"/>
                <a:gd name="T22" fmla="*/ 27 w 72"/>
                <a:gd name="T23" fmla="*/ 94 h 102"/>
                <a:gd name="T24" fmla="*/ 30 w 72"/>
                <a:gd name="T25" fmla="*/ 98 h 102"/>
                <a:gd name="T26" fmla="*/ 34 w 72"/>
                <a:gd name="T27" fmla="*/ 98 h 102"/>
                <a:gd name="T28" fmla="*/ 0 w 72"/>
                <a:gd name="T29" fmla="*/ 102 h 102"/>
                <a:gd name="T30" fmla="*/ 4 w 72"/>
                <a:gd name="T31" fmla="*/ 98 h 102"/>
                <a:gd name="T32" fmla="*/ 12 w 72"/>
                <a:gd name="T33" fmla="*/ 98 h 102"/>
                <a:gd name="T34" fmla="*/ 12 w 72"/>
                <a:gd name="T35" fmla="*/ 94 h 102"/>
                <a:gd name="T36" fmla="*/ 12 w 72"/>
                <a:gd name="T37" fmla="*/ 87 h 102"/>
                <a:gd name="T38" fmla="*/ 12 w 72"/>
                <a:gd name="T39" fmla="*/ 15 h 102"/>
                <a:gd name="T40" fmla="*/ 12 w 72"/>
                <a:gd name="T41" fmla="*/ 8 h 102"/>
                <a:gd name="T42" fmla="*/ 12 w 72"/>
                <a:gd name="T43" fmla="*/ 8 h 102"/>
                <a:gd name="T44" fmla="*/ 8 w 72"/>
                <a:gd name="T45" fmla="*/ 8 h 102"/>
                <a:gd name="T46" fmla="*/ 4 w 72"/>
                <a:gd name="T47" fmla="*/ 8 h 102"/>
                <a:gd name="T48" fmla="*/ 27 w 72"/>
                <a:gd name="T49" fmla="*/ 45 h 102"/>
                <a:gd name="T50" fmla="*/ 27 w 72"/>
                <a:gd name="T51" fmla="*/ 53 h 102"/>
                <a:gd name="T52" fmla="*/ 30 w 72"/>
                <a:gd name="T53" fmla="*/ 60 h 102"/>
                <a:gd name="T54" fmla="*/ 42 w 72"/>
                <a:gd name="T55" fmla="*/ 64 h 102"/>
                <a:gd name="T56" fmla="*/ 53 w 72"/>
                <a:gd name="T57" fmla="*/ 60 h 102"/>
                <a:gd name="T58" fmla="*/ 60 w 72"/>
                <a:gd name="T59" fmla="*/ 38 h 102"/>
                <a:gd name="T60" fmla="*/ 53 w 72"/>
                <a:gd name="T61" fmla="*/ 15 h 102"/>
                <a:gd name="T62" fmla="*/ 42 w 72"/>
                <a:gd name="T63" fmla="*/ 12 h 102"/>
                <a:gd name="T64" fmla="*/ 34 w 72"/>
                <a:gd name="T65" fmla="*/ 12 h 102"/>
                <a:gd name="T66" fmla="*/ 27 w 72"/>
                <a:gd name="T67" fmla="*/ 1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 y="8"/>
                  </a:moveTo>
                  <a:lnTo>
                    <a:pt x="23" y="0"/>
                  </a:lnTo>
                  <a:lnTo>
                    <a:pt x="27" y="0"/>
                  </a:lnTo>
                  <a:lnTo>
                    <a:pt x="27" y="15"/>
                  </a:lnTo>
                  <a:lnTo>
                    <a:pt x="30" y="8"/>
                  </a:lnTo>
                  <a:lnTo>
                    <a:pt x="38" y="4"/>
                  </a:lnTo>
                  <a:lnTo>
                    <a:pt x="42" y="0"/>
                  </a:lnTo>
                  <a:lnTo>
                    <a:pt x="49" y="0"/>
                  </a:lnTo>
                  <a:lnTo>
                    <a:pt x="57" y="0"/>
                  </a:lnTo>
                  <a:lnTo>
                    <a:pt x="64" y="8"/>
                  </a:lnTo>
                  <a:lnTo>
                    <a:pt x="72" y="19"/>
                  </a:lnTo>
                  <a:lnTo>
                    <a:pt x="72" y="30"/>
                  </a:lnTo>
                  <a:lnTo>
                    <a:pt x="72" y="42"/>
                  </a:lnTo>
                  <a:lnTo>
                    <a:pt x="68" y="53"/>
                  </a:lnTo>
                  <a:lnTo>
                    <a:pt x="64" y="60"/>
                  </a:lnTo>
                  <a:lnTo>
                    <a:pt x="53" y="68"/>
                  </a:lnTo>
                  <a:lnTo>
                    <a:pt x="42" y="68"/>
                  </a:lnTo>
                  <a:lnTo>
                    <a:pt x="38" y="68"/>
                  </a:lnTo>
                  <a:lnTo>
                    <a:pt x="34" y="68"/>
                  </a:lnTo>
                  <a:lnTo>
                    <a:pt x="30" y="68"/>
                  </a:lnTo>
                  <a:lnTo>
                    <a:pt x="27" y="64"/>
                  </a:lnTo>
                  <a:lnTo>
                    <a:pt x="27" y="87"/>
                  </a:lnTo>
                  <a:lnTo>
                    <a:pt x="27" y="90"/>
                  </a:lnTo>
                  <a:lnTo>
                    <a:pt x="27" y="94"/>
                  </a:lnTo>
                  <a:lnTo>
                    <a:pt x="27" y="98"/>
                  </a:lnTo>
                  <a:lnTo>
                    <a:pt x="30" y="98"/>
                  </a:lnTo>
                  <a:lnTo>
                    <a:pt x="34" y="98"/>
                  </a:lnTo>
                  <a:lnTo>
                    <a:pt x="34" y="102"/>
                  </a:lnTo>
                  <a:lnTo>
                    <a:pt x="0" y="102"/>
                  </a:lnTo>
                  <a:lnTo>
                    <a:pt x="0" y="98"/>
                  </a:lnTo>
                  <a:lnTo>
                    <a:pt x="4" y="98"/>
                  </a:lnTo>
                  <a:lnTo>
                    <a:pt x="8" y="98"/>
                  </a:lnTo>
                  <a:lnTo>
                    <a:pt x="12" y="98"/>
                  </a:lnTo>
                  <a:lnTo>
                    <a:pt x="12" y="94"/>
                  </a:lnTo>
                  <a:lnTo>
                    <a:pt x="12" y="90"/>
                  </a:lnTo>
                  <a:lnTo>
                    <a:pt x="12" y="87"/>
                  </a:lnTo>
                  <a:lnTo>
                    <a:pt x="12" y="19"/>
                  </a:lnTo>
                  <a:lnTo>
                    <a:pt x="12" y="15"/>
                  </a:lnTo>
                  <a:lnTo>
                    <a:pt x="12" y="12"/>
                  </a:lnTo>
                  <a:lnTo>
                    <a:pt x="12" y="8"/>
                  </a:lnTo>
                  <a:lnTo>
                    <a:pt x="8" y="8"/>
                  </a:lnTo>
                  <a:lnTo>
                    <a:pt x="4" y="8"/>
                  </a:lnTo>
                  <a:close/>
                  <a:moveTo>
                    <a:pt x="27" y="19"/>
                  </a:moveTo>
                  <a:lnTo>
                    <a:pt x="27" y="45"/>
                  </a:lnTo>
                  <a:lnTo>
                    <a:pt x="27" y="49"/>
                  </a:lnTo>
                  <a:lnTo>
                    <a:pt x="27" y="53"/>
                  </a:lnTo>
                  <a:lnTo>
                    <a:pt x="27" y="57"/>
                  </a:lnTo>
                  <a:lnTo>
                    <a:pt x="30" y="60"/>
                  </a:lnTo>
                  <a:lnTo>
                    <a:pt x="38" y="64"/>
                  </a:lnTo>
                  <a:lnTo>
                    <a:pt x="42" y="64"/>
                  </a:lnTo>
                  <a:lnTo>
                    <a:pt x="49" y="64"/>
                  </a:lnTo>
                  <a:lnTo>
                    <a:pt x="53" y="60"/>
                  </a:lnTo>
                  <a:lnTo>
                    <a:pt x="60" y="49"/>
                  </a:lnTo>
                  <a:lnTo>
                    <a:pt x="60" y="38"/>
                  </a:lnTo>
                  <a:lnTo>
                    <a:pt x="57" y="27"/>
                  </a:lnTo>
                  <a:lnTo>
                    <a:pt x="53" y="15"/>
                  </a:lnTo>
                  <a:lnTo>
                    <a:pt x="49" y="12"/>
                  </a:lnTo>
                  <a:lnTo>
                    <a:pt x="42" y="12"/>
                  </a:lnTo>
                  <a:lnTo>
                    <a:pt x="38" y="12"/>
                  </a:lnTo>
                  <a:lnTo>
                    <a:pt x="34" y="12"/>
                  </a:lnTo>
                  <a:lnTo>
                    <a:pt x="30" y="15"/>
                  </a:lnTo>
                  <a:lnTo>
                    <a:pt x="27" y="19"/>
                  </a:lnTo>
                  <a:close/>
                </a:path>
              </a:pathLst>
            </a:custGeom>
            <a:solidFill>
              <a:srgbClr val="000000"/>
            </a:solidFill>
            <a:ln w="0">
              <a:solidFill>
                <a:srgbClr val="000000"/>
              </a:solidFill>
              <a:round/>
              <a:headEnd/>
              <a:tailEnd/>
            </a:ln>
          </p:spPr>
          <p:txBody>
            <a:bodyPr/>
            <a:lstStyle/>
            <a:p>
              <a:endParaRPr lang="en-US"/>
            </a:p>
          </p:txBody>
        </p:sp>
        <p:sp>
          <p:nvSpPr>
            <p:cNvPr id="296" name="Freeform 134"/>
            <p:cNvSpPr>
              <a:spLocks noEditPoints="1"/>
            </p:cNvSpPr>
            <p:nvPr/>
          </p:nvSpPr>
          <p:spPr bwMode="auto">
            <a:xfrm>
              <a:off x="2090"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49 w 56"/>
                <a:gd name="T15" fmla="*/ 49 h 68"/>
                <a:gd name="T16" fmla="*/ 52 w 56"/>
                <a:gd name="T17" fmla="*/ 42 h 68"/>
                <a:gd name="T18" fmla="*/ 56 w 56"/>
                <a:gd name="T19" fmla="*/ 42 h 68"/>
                <a:gd name="T20" fmla="*/ 52 w 56"/>
                <a:gd name="T21" fmla="*/ 53 h 68"/>
                <a:gd name="T22" fmla="*/ 45 w 56"/>
                <a:gd name="T23" fmla="*/ 60 h 68"/>
                <a:gd name="T24" fmla="*/ 37 w 56"/>
                <a:gd name="T25" fmla="*/ 68 h 68"/>
                <a:gd name="T26" fmla="*/ 26 w 56"/>
                <a:gd name="T27" fmla="*/ 68 h 68"/>
                <a:gd name="T28" fmla="*/ 19 w 56"/>
                <a:gd name="T29" fmla="*/ 68 h 68"/>
                <a:gd name="T30" fmla="*/ 7 w 56"/>
                <a:gd name="T31" fmla="*/ 60 h 68"/>
                <a:gd name="T32" fmla="*/ 0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37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19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49" y="49"/>
                  </a:lnTo>
                  <a:lnTo>
                    <a:pt x="52" y="42"/>
                  </a:lnTo>
                  <a:lnTo>
                    <a:pt x="56" y="42"/>
                  </a:lnTo>
                  <a:lnTo>
                    <a:pt x="52" y="53"/>
                  </a:lnTo>
                  <a:lnTo>
                    <a:pt x="45" y="60"/>
                  </a:lnTo>
                  <a:lnTo>
                    <a:pt x="37" y="68"/>
                  </a:lnTo>
                  <a:lnTo>
                    <a:pt x="26" y="68"/>
                  </a:lnTo>
                  <a:lnTo>
                    <a:pt x="19" y="68"/>
                  </a:lnTo>
                  <a:lnTo>
                    <a:pt x="7" y="60"/>
                  </a:lnTo>
                  <a:lnTo>
                    <a:pt x="0"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37" y="15"/>
                  </a:lnTo>
                  <a:lnTo>
                    <a:pt x="37" y="12"/>
                  </a:lnTo>
                  <a:lnTo>
                    <a:pt x="37" y="8"/>
                  </a:lnTo>
                  <a:lnTo>
                    <a:pt x="34" y="8"/>
                  </a:lnTo>
                  <a:lnTo>
                    <a:pt x="30" y="4"/>
                  </a:lnTo>
                  <a:lnTo>
                    <a:pt x="26" y="4"/>
                  </a:lnTo>
                  <a:lnTo>
                    <a:pt x="19"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297" name="Freeform 135"/>
            <p:cNvSpPr>
              <a:spLocks noEditPoints="1"/>
            </p:cNvSpPr>
            <p:nvPr/>
          </p:nvSpPr>
          <p:spPr bwMode="auto">
            <a:xfrm>
              <a:off x="2157" y="3477"/>
              <a:ext cx="68" cy="105"/>
            </a:xfrm>
            <a:custGeom>
              <a:avLst/>
              <a:gdLst>
                <a:gd name="T0" fmla="*/ 45 w 68"/>
                <a:gd name="T1" fmla="*/ 94 h 105"/>
                <a:gd name="T2" fmla="*/ 42 w 68"/>
                <a:gd name="T3" fmla="*/ 101 h 105"/>
                <a:gd name="T4" fmla="*/ 38 w 68"/>
                <a:gd name="T5" fmla="*/ 105 h 105"/>
                <a:gd name="T6" fmla="*/ 30 w 68"/>
                <a:gd name="T7" fmla="*/ 105 h 105"/>
                <a:gd name="T8" fmla="*/ 27 w 68"/>
                <a:gd name="T9" fmla="*/ 105 h 105"/>
                <a:gd name="T10" fmla="*/ 15 w 68"/>
                <a:gd name="T11" fmla="*/ 105 h 105"/>
                <a:gd name="T12" fmla="*/ 8 w 68"/>
                <a:gd name="T13" fmla="*/ 97 h 105"/>
                <a:gd name="T14" fmla="*/ 0 w 68"/>
                <a:gd name="T15" fmla="*/ 86 h 105"/>
                <a:gd name="T16" fmla="*/ 0 w 68"/>
                <a:gd name="T17" fmla="*/ 75 h 105"/>
                <a:gd name="T18" fmla="*/ 0 w 68"/>
                <a:gd name="T19" fmla="*/ 60 h 105"/>
                <a:gd name="T20" fmla="*/ 8 w 68"/>
                <a:gd name="T21" fmla="*/ 49 h 105"/>
                <a:gd name="T22" fmla="*/ 15 w 68"/>
                <a:gd name="T23" fmla="*/ 41 h 105"/>
                <a:gd name="T24" fmla="*/ 23 w 68"/>
                <a:gd name="T25" fmla="*/ 37 h 105"/>
                <a:gd name="T26" fmla="*/ 30 w 68"/>
                <a:gd name="T27" fmla="*/ 37 h 105"/>
                <a:gd name="T28" fmla="*/ 38 w 68"/>
                <a:gd name="T29" fmla="*/ 37 h 105"/>
                <a:gd name="T30" fmla="*/ 45 w 68"/>
                <a:gd name="T31" fmla="*/ 41 h 105"/>
                <a:gd name="T32" fmla="*/ 45 w 68"/>
                <a:gd name="T33" fmla="*/ 30 h 105"/>
                <a:gd name="T34" fmla="*/ 45 w 68"/>
                <a:gd name="T35" fmla="*/ 19 h 105"/>
                <a:gd name="T36" fmla="*/ 45 w 68"/>
                <a:gd name="T37" fmla="*/ 15 h 105"/>
                <a:gd name="T38" fmla="*/ 45 w 68"/>
                <a:gd name="T39" fmla="*/ 11 h 105"/>
                <a:gd name="T40" fmla="*/ 45 w 68"/>
                <a:gd name="T41" fmla="*/ 11 h 105"/>
                <a:gd name="T42" fmla="*/ 42 w 68"/>
                <a:gd name="T43" fmla="*/ 7 h 105"/>
                <a:gd name="T44" fmla="*/ 42 w 68"/>
                <a:gd name="T45" fmla="*/ 7 h 105"/>
                <a:gd name="T46" fmla="*/ 42 w 68"/>
                <a:gd name="T47" fmla="*/ 7 h 105"/>
                <a:gd name="T48" fmla="*/ 38 w 68"/>
                <a:gd name="T49" fmla="*/ 11 h 105"/>
                <a:gd name="T50" fmla="*/ 38 w 68"/>
                <a:gd name="T51" fmla="*/ 7 h 105"/>
                <a:gd name="T52" fmla="*/ 57 w 68"/>
                <a:gd name="T53" fmla="*/ 0 h 105"/>
                <a:gd name="T54" fmla="*/ 57 w 68"/>
                <a:gd name="T55" fmla="*/ 0 h 105"/>
                <a:gd name="T56" fmla="*/ 57 w 68"/>
                <a:gd name="T57" fmla="*/ 79 h 105"/>
                <a:gd name="T58" fmla="*/ 60 w 68"/>
                <a:gd name="T59" fmla="*/ 90 h 105"/>
                <a:gd name="T60" fmla="*/ 60 w 68"/>
                <a:gd name="T61" fmla="*/ 94 h 105"/>
                <a:gd name="T62" fmla="*/ 60 w 68"/>
                <a:gd name="T63" fmla="*/ 97 h 105"/>
                <a:gd name="T64" fmla="*/ 60 w 68"/>
                <a:gd name="T65" fmla="*/ 97 h 105"/>
                <a:gd name="T66" fmla="*/ 60 w 68"/>
                <a:gd name="T67" fmla="*/ 97 h 105"/>
                <a:gd name="T68" fmla="*/ 64 w 68"/>
                <a:gd name="T69" fmla="*/ 97 h 105"/>
                <a:gd name="T70" fmla="*/ 64 w 68"/>
                <a:gd name="T71" fmla="*/ 97 h 105"/>
                <a:gd name="T72" fmla="*/ 68 w 68"/>
                <a:gd name="T73" fmla="*/ 97 h 105"/>
                <a:gd name="T74" fmla="*/ 68 w 68"/>
                <a:gd name="T75" fmla="*/ 97 h 105"/>
                <a:gd name="T76" fmla="*/ 49 w 68"/>
                <a:gd name="T77" fmla="*/ 105 h 105"/>
                <a:gd name="T78" fmla="*/ 45 w 68"/>
                <a:gd name="T79" fmla="*/ 105 h 105"/>
                <a:gd name="T80" fmla="*/ 45 w 68"/>
                <a:gd name="T81" fmla="*/ 94 h 105"/>
                <a:gd name="T82" fmla="*/ 45 w 68"/>
                <a:gd name="T83" fmla="*/ 90 h 105"/>
                <a:gd name="T84" fmla="*/ 45 w 68"/>
                <a:gd name="T85" fmla="*/ 60 h 105"/>
                <a:gd name="T86" fmla="*/ 45 w 68"/>
                <a:gd name="T87" fmla="*/ 52 h 105"/>
                <a:gd name="T88" fmla="*/ 42 w 68"/>
                <a:gd name="T89" fmla="*/ 49 h 105"/>
                <a:gd name="T90" fmla="*/ 42 w 68"/>
                <a:gd name="T91" fmla="*/ 45 h 105"/>
                <a:gd name="T92" fmla="*/ 38 w 68"/>
                <a:gd name="T93" fmla="*/ 41 h 105"/>
                <a:gd name="T94" fmla="*/ 34 w 68"/>
                <a:gd name="T95" fmla="*/ 41 h 105"/>
                <a:gd name="T96" fmla="*/ 30 w 68"/>
                <a:gd name="T97" fmla="*/ 41 h 105"/>
                <a:gd name="T98" fmla="*/ 23 w 68"/>
                <a:gd name="T99" fmla="*/ 41 h 105"/>
                <a:gd name="T100" fmla="*/ 19 w 68"/>
                <a:gd name="T101" fmla="*/ 45 h 105"/>
                <a:gd name="T102" fmla="*/ 12 w 68"/>
                <a:gd name="T103" fmla="*/ 56 h 105"/>
                <a:gd name="T104" fmla="*/ 12 w 68"/>
                <a:gd name="T105" fmla="*/ 67 h 105"/>
                <a:gd name="T106" fmla="*/ 12 w 68"/>
                <a:gd name="T107" fmla="*/ 79 h 105"/>
                <a:gd name="T108" fmla="*/ 19 w 68"/>
                <a:gd name="T109" fmla="*/ 90 h 105"/>
                <a:gd name="T110" fmla="*/ 27 w 68"/>
                <a:gd name="T111" fmla="*/ 94 h 105"/>
                <a:gd name="T112" fmla="*/ 34 w 68"/>
                <a:gd name="T113" fmla="*/ 97 h 105"/>
                <a:gd name="T114" fmla="*/ 38 w 68"/>
                <a:gd name="T115" fmla="*/ 94 h 105"/>
                <a:gd name="T116" fmla="*/ 45 w 68"/>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2" y="101"/>
                  </a:lnTo>
                  <a:lnTo>
                    <a:pt x="38" y="105"/>
                  </a:lnTo>
                  <a:lnTo>
                    <a:pt x="30" y="105"/>
                  </a:lnTo>
                  <a:lnTo>
                    <a:pt x="27" y="105"/>
                  </a:lnTo>
                  <a:lnTo>
                    <a:pt x="15" y="105"/>
                  </a:lnTo>
                  <a:lnTo>
                    <a:pt x="8" y="97"/>
                  </a:lnTo>
                  <a:lnTo>
                    <a:pt x="0" y="86"/>
                  </a:lnTo>
                  <a:lnTo>
                    <a:pt x="0" y="75"/>
                  </a:lnTo>
                  <a:lnTo>
                    <a:pt x="0" y="60"/>
                  </a:lnTo>
                  <a:lnTo>
                    <a:pt x="8" y="49"/>
                  </a:lnTo>
                  <a:lnTo>
                    <a:pt x="15" y="41"/>
                  </a:lnTo>
                  <a:lnTo>
                    <a:pt x="23" y="37"/>
                  </a:lnTo>
                  <a:lnTo>
                    <a:pt x="30" y="37"/>
                  </a:lnTo>
                  <a:lnTo>
                    <a:pt x="38" y="37"/>
                  </a:lnTo>
                  <a:lnTo>
                    <a:pt x="45" y="41"/>
                  </a:lnTo>
                  <a:lnTo>
                    <a:pt x="45" y="30"/>
                  </a:lnTo>
                  <a:lnTo>
                    <a:pt x="45" y="19"/>
                  </a:lnTo>
                  <a:lnTo>
                    <a:pt x="45" y="15"/>
                  </a:lnTo>
                  <a:lnTo>
                    <a:pt x="45" y="11"/>
                  </a:lnTo>
                  <a:lnTo>
                    <a:pt x="42" y="7"/>
                  </a:lnTo>
                  <a:lnTo>
                    <a:pt x="38" y="11"/>
                  </a:lnTo>
                  <a:lnTo>
                    <a:pt x="38" y="7"/>
                  </a:lnTo>
                  <a:lnTo>
                    <a:pt x="57" y="0"/>
                  </a:lnTo>
                  <a:lnTo>
                    <a:pt x="57" y="79"/>
                  </a:lnTo>
                  <a:lnTo>
                    <a:pt x="60" y="90"/>
                  </a:lnTo>
                  <a:lnTo>
                    <a:pt x="60" y="94"/>
                  </a:lnTo>
                  <a:lnTo>
                    <a:pt x="60" y="97"/>
                  </a:lnTo>
                  <a:lnTo>
                    <a:pt x="64" y="97"/>
                  </a:lnTo>
                  <a:lnTo>
                    <a:pt x="68" y="97"/>
                  </a:lnTo>
                  <a:lnTo>
                    <a:pt x="49" y="105"/>
                  </a:lnTo>
                  <a:lnTo>
                    <a:pt x="45" y="105"/>
                  </a:lnTo>
                  <a:lnTo>
                    <a:pt x="45" y="94"/>
                  </a:lnTo>
                  <a:close/>
                  <a:moveTo>
                    <a:pt x="45" y="90"/>
                  </a:moveTo>
                  <a:lnTo>
                    <a:pt x="45" y="60"/>
                  </a:lnTo>
                  <a:lnTo>
                    <a:pt x="45" y="52"/>
                  </a:lnTo>
                  <a:lnTo>
                    <a:pt x="42" y="49"/>
                  </a:lnTo>
                  <a:lnTo>
                    <a:pt x="42" y="45"/>
                  </a:lnTo>
                  <a:lnTo>
                    <a:pt x="38" y="41"/>
                  </a:lnTo>
                  <a:lnTo>
                    <a:pt x="34" y="41"/>
                  </a:lnTo>
                  <a:lnTo>
                    <a:pt x="30" y="41"/>
                  </a:lnTo>
                  <a:lnTo>
                    <a:pt x="23" y="41"/>
                  </a:lnTo>
                  <a:lnTo>
                    <a:pt x="19" y="45"/>
                  </a:lnTo>
                  <a:lnTo>
                    <a:pt x="12" y="56"/>
                  </a:lnTo>
                  <a:lnTo>
                    <a:pt x="12" y="67"/>
                  </a:lnTo>
                  <a:lnTo>
                    <a:pt x="12" y="79"/>
                  </a:lnTo>
                  <a:lnTo>
                    <a:pt x="19" y="90"/>
                  </a:lnTo>
                  <a:lnTo>
                    <a:pt x="27" y="94"/>
                  </a:lnTo>
                  <a:lnTo>
                    <a:pt x="34" y="97"/>
                  </a:lnTo>
                  <a:lnTo>
                    <a:pt x="38" y="94"/>
                  </a:lnTo>
                  <a:lnTo>
                    <a:pt x="45" y="90"/>
                  </a:lnTo>
                  <a:close/>
                </a:path>
              </a:pathLst>
            </a:custGeom>
            <a:solidFill>
              <a:srgbClr val="000000"/>
            </a:solidFill>
            <a:ln w="0">
              <a:solidFill>
                <a:srgbClr val="000000"/>
              </a:solidFill>
              <a:round/>
              <a:headEnd/>
              <a:tailEnd/>
            </a:ln>
          </p:spPr>
          <p:txBody>
            <a:bodyPr/>
            <a:lstStyle/>
            <a:p>
              <a:endParaRPr lang="en-US"/>
            </a:p>
          </p:txBody>
        </p:sp>
        <p:sp>
          <p:nvSpPr>
            <p:cNvPr id="298" name="Freeform 136"/>
            <p:cNvSpPr>
              <a:spLocks/>
            </p:cNvSpPr>
            <p:nvPr/>
          </p:nvSpPr>
          <p:spPr bwMode="auto">
            <a:xfrm>
              <a:off x="2728" y="3514"/>
              <a:ext cx="48" cy="68"/>
            </a:xfrm>
            <a:custGeom>
              <a:avLst/>
              <a:gdLst>
                <a:gd name="T0" fmla="*/ 41 w 48"/>
                <a:gd name="T1" fmla="*/ 0 h 68"/>
                <a:gd name="T2" fmla="*/ 41 w 48"/>
                <a:gd name="T3" fmla="*/ 23 h 68"/>
                <a:gd name="T4" fmla="*/ 41 w 48"/>
                <a:gd name="T5" fmla="*/ 23 h 68"/>
                <a:gd name="T6" fmla="*/ 37 w 48"/>
                <a:gd name="T7" fmla="*/ 12 h 68"/>
                <a:gd name="T8" fmla="*/ 33 w 48"/>
                <a:gd name="T9" fmla="*/ 8 h 68"/>
                <a:gd name="T10" fmla="*/ 30 w 48"/>
                <a:gd name="T11" fmla="*/ 4 h 68"/>
                <a:gd name="T12" fmla="*/ 22 w 48"/>
                <a:gd name="T13" fmla="*/ 4 h 68"/>
                <a:gd name="T14" fmla="*/ 18 w 48"/>
                <a:gd name="T15" fmla="*/ 4 h 68"/>
                <a:gd name="T16" fmla="*/ 15 w 48"/>
                <a:gd name="T17" fmla="*/ 8 h 68"/>
                <a:gd name="T18" fmla="*/ 11 w 48"/>
                <a:gd name="T19" fmla="*/ 8 h 68"/>
                <a:gd name="T20" fmla="*/ 11 w 48"/>
                <a:gd name="T21" fmla="*/ 12 h 68"/>
                <a:gd name="T22" fmla="*/ 11 w 48"/>
                <a:gd name="T23" fmla="*/ 15 h 68"/>
                <a:gd name="T24" fmla="*/ 11 w 48"/>
                <a:gd name="T25" fmla="*/ 19 h 68"/>
                <a:gd name="T26" fmla="*/ 15 w 48"/>
                <a:gd name="T27" fmla="*/ 23 h 68"/>
                <a:gd name="T28" fmla="*/ 22 w 48"/>
                <a:gd name="T29" fmla="*/ 27 h 68"/>
                <a:gd name="T30" fmla="*/ 33 w 48"/>
                <a:gd name="T31" fmla="*/ 30 h 68"/>
                <a:gd name="T32" fmla="*/ 41 w 48"/>
                <a:gd name="T33" fmla="*/ 34 h 68"/>
                <a:gd name="T34" fmla="*/ 45 w 48"/>
                <a:gd name="T35" fmla="*/ 42 h 68"/>
                <a:gd name="T36" fmla="*/ 48 w 48"/>
                <a:gd name="T37" fmla="*/ 49 h 68"/>
                <a:gd name="T38" fmla="*/ 45 w 48"/>
                <a:gd name="T39" fmla="*/ 57 h 68"/>
                <a:gd name="T40" fmla="*/ 41 w 48"/>
                <a:gd name="T41" fmla="*/ 64 h 68"/>
                <a:gd name="T42" fmla="*/ 33 w 48"/>
                <a:gd name="T43" fmla="*/ 68 h 68"/>
                <a:gd name="T44" fmla="*/ 22 w 48"/>
                <a:gd name="T45" fmla="*/ 68 h 68"/>
                <a:gd name="T46" fmla="*/ 18 w 48"/>
                <a:gd name="T47" fmla="*/ 68 h 68"/>
                <a:gd name="T48" fmla="*/ 11 w 48"/>
                <a:gd name="T49" fmla="*/ 68 h 68"/>
                <a:gd name="T50" fmla="*/ 7 w 48"/>
                <a:gd name="T51" fmla="*/ 68 h 68"/>
                <a:gd name="T52" fmla="*/ 7 w 48"/>
                <a:gd name="T53" fmla="*/ 68 h 68"/>
                <a:gd name="T54" fmla="*/ 3 w 48"/>
                <a:gd name="T55" fmla="*/ 68 h 68"/>
                <a:gd name="T56" fmla="*/ 3 w 48"/>
                <a:gd name="T57" fmla="*/ 68 h 68"/>
                <a:gd name="T58" fmla="*/ 0 w 48"/>
                <a:gd name="T59" fmla="*/ 68 h 68"/>
                <a:gd name="T60" fmla="*/ 0 w 48"/>
                <a:gd name="T61" fmla="*/ 45 h 68"/>
                <a:gd name="T62" fmla="*/ 3 w 48"/>
                <a:gd name="T63" fmla="*/ 45 h 68"/>
                <a:gd name="T64" fmla="*/ 7 w 48"/>
                <a:gd name="T65" fmla="*/ 53 h 68"/>
                <a:gd name="T66" fmla="*/ 11 w 48"/>
                <a:gd name="T67" fmla="*/ 60 h 68"/>
                <a:gd name="T68" fmla="*/ 18 w 48"/>
                <a:gd name="T69" fmla="*/ 64 h 68"/>
                <a:gd name="T70" fmla="*/ 26 w 48"/>
                <a:gd name="T71" fmla="*/ 64 h 68"/>
                <a:gd name="T72" fmla="*/ 30 w 48"/>
                <a:gd name="T73" fmla="*/ 64 h 68"/>
                <a:gd name="T74" fmla="*/ 33 w 48"/>
                <a:gd name="T75" fmla="*/ 60 h 68"/>
                <a:gd name="T76" fmla="*/ 33 w 48"/>
                <a:gd name="T77" fmla="*/ 60 h 68"/>
                <a:gd name="T78" fmla="*/ 37 w 48"/>
                <a:gd name="T79" fmla="*/ 53 h 68"/>
                <a:gd name="T80" fmla="*/ 33 w 48"/>
                <a:gd name="T81" fmla="*/ 49 h 68"/>
                <a:gd name="T82" fmla="*/ 33 w 48"/>
                <a:gd name="T83" fmla="*/ 45 h 68"/>
                <a:gd name="T84" fmla="*/ 26 w 48"/>
                <a:gd name="T85" fmla="*/ 42 h 68"/>
                <a:gd name="T86" fmla="*/ 18 w 48"/>
                <a:gd name="T87" fmla="*/ 38 h 68"/>
                <a:gd name="T88" fmla="*/ 11 w 48"/>
                <a:gd name="T89" fmla="*/ 34 h 68"/>
                <a:gd name="T90" fmla="*/ 3 w 48"/>
                <a:gd name="T91" fmla="*/ 27 h 68"/>
                <a:gd name="T92" fmla="*/ 3 w 48"/>
                <a:gd name="T93" fmla="*/ 23 h 68"/>
                <a:gd name="T94" fmla="*/ 0 w 48"/>
                <a:gd name="T95" fmla="*/ 19 h 68"/>
                <a:gd name="T96" fmla="*/ 3 w 48"/>
                <a:gd name="T97" fmla="*/ 12 h 68"/>
                <a:gd name="T98" fmla="*/ 7 w 48"/>
                <a:gd name="T99" fmla="*/ 4 h 68"/>
                <a:gd name="T100" fmla="*/ 15 w 48"/>
                <a:gd name="T101" fmla="*/ 0 h 68"/>
                <a:gd name="T102" fmla="*/ 22 w 48"/>
                <a:gd name="T103" fmla="*/ 0 h 68"/>
                <a:gd name="T104" fmla="*/ 26 w 48"/>
                <a:gd name="T105" fmla="*/ 0 h 68"/>
                <a:gd name="T106" fmla="*/ 33 w 48"/>
                <a:gd name="T107" fmla="*/ 0 h 68"/>
                <a:gd name="T108" fmla="*/ 33 w 48"/>
                <a:gd name="T109" fmla="*/ 0 h 68"/>
                <a:gd name="T110" fmla="*/ 37 w 48"/>
                <a:gd name="T111" fmla="*/ 0 h 68"/>
                <a:gd name="T112" fmla="*/ 37 w 48"/>
                <a:gd name="T113" fmla="*/ 0 h 68"/>
                <a:gd name="T114" fmla="*/ 37 w 48"/>
                <a:gd name="T115" fmla="*/ 0 h 68"/>
                <a:gd name="T116" fmla="*/ 41 w 48"/>
                <a:gd name="T117" fmla="*/ 0 h 68"/>
                <a:gd name="T118" fmla="*/ 41 w 48"/>
                <a:gd name="T119" fmla="*/ 0 h 68"/>
                <a:gd name="T120" fmla="*/ 41 w 48"/>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68"/>
                <a:gd name="T185" fmla="*/ 48 w 4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68">
                  <a:moveTo>
                    <a:pt x="41" y="0"/>
                  </a:moveTo>
                  <a:lnTo>
                    <a:pt x="41" y="23"/>
                  </a:lnTo>
                  <a:lnTo>
                    <a:pt x="37" y="12"/>
                  </a:lnTo>
                  <a:lnTo>
                    <a:pt x="33" y="8"/>
                  </a:lnTo>
                  <a:lnTo>
                    <a:pt x="30" y="4"/>
                  </a:lnTo>
                  <a:lnTo>
                    <a:pt x="22" y="4"/>
                  </a:lnTo>
                  <a:lnTo>
                    <a:pt x="18" y="4"/>
                  </a:lnTo>
                  <a:lnTo>
                    <a:pt x="15" y="8"/>
                  </a:lnTo>
                  <a:lnTo>
                    <a:pt x="11" y="8"/>
                  </a:lnTo>
                  <a:lnTo>
                    <a:pt x="11" y="12"/>
                  </a:lnTo>
                  <a:lnTo>
                    <a:pt x="11" y="15"/>
                  </a:lnTo>
                  <a:lnTo>
                    <a:pt x="11" y="19"/>
                  </a:lnTo>
                  <a:lnTo>
                    <a:pt x="15" y="23"/>
                  </a:lnTo>
                  <a:lnTo>
                    <a:pt x="22" y="27"/>
                  </a:lnTo>
                  <a:lnTo>
                    <a:pt x="33" y="30"/>
                  </a:lnTo>
                  <a:lnTo>
                    <a:pt x="41" y="34"/>
                  </a:lnTo>
                  <a:lnTo>
                    <a:pt x="45" y="42"/>
                  </a:lnTo>
                  <a:lnTo>
                    <a:pt x="48" y="49"/>
                  </a:lnTo>
                  <a:lnTo>
                    <a:pt x="45" y="57"/>
                  </a:lnTo>
                  <a:lnTo>
                    <a:pt x="41" y="64"/>
                  </a:lnTo>
                  <a:lnTo>
                    <a:pt x="33" y="68"/>
                  </a:lnTo>
                  <a:lnTo>
                    <a:pt x="22" y="68"/>
                  </a:lnTo>
                  <a:lnTo>
                    <a:pt x="18" y="68"/>
                  </a:lnTo>
                  <a:lnTo>
                    <a:pt x="11" y="68"/>
                  </a:lnTo>
                  <a:lnTo>
                    <a:pt x="7" y="68"/>
                  </a:lnTo>
                  <a:lnTo>
                    <a:pt x="3" y="68"/>
                  </a:lnTo>
                  <a:lnTo>
                    <a:pt x="0" y="68"/>
                  </a:lnTo>
                  <a:lnTo>
                    <a:pt x="0" y="45"/>
                  </a:lnTo>
                  <a:lnTo>
                    <a:pt x="3" y="45"/>
                  </a:lnTo>
                  <a:lnTo>
                    <a:pt x="7" y="53"/>
                  </a:lnTo>
                  <a:lnTo>
                    <a:pt x="11" y="60"/>
                  </a:lnTo>
                  <a:lnTo>
                    <a:pt x="18" y="64"/>
                  </a:lnTo>
                  <a:lnTo>
                    <a:pt x="26" y="64"/>
                  </a:lnTo>
                  <a:lnTo>
                    <a:pt x="30" y="64"/>
                  </a:lnTo>
                  <a:lnTo>
                    <a:pt x="33" y="60"/>
                  </a:lnTo>
                  <a:lnTo>
                    <a:pt x="37" y="53"/>
                  </a:lnTo>
                  <a:lnTo>
                    <a:pt x="33" y="49"/>
                  </a:lnTo>
                  <a:lnTo>
                    <a:pt x="33" y="45"/>
                  </a:lnTo>
                  <a:lnTo>
                    <a:pt x="26" y="42"/>
                  </a:lnTo>
                  <a:lnTo>
                    <a:pt x="18" y="38"/>
                  </a:lnTo>
                  <a:lnTo>
                    <a:pt x="11" y="34"/>
                  </a:lnTo>
                  <a:lnTo>
                    <a:pt x="3" y="27"/>
                  </a:lnTo>
                  <a:lnTo>
                    <a:pt x="3" y="23"/>
                  </a:lnTo>
                  <a:lnTo>
                    <a:pt x="0" y="19"/>
                  </a:lnTo>
                  <a:lnTo>
                    <a:pt x="3" y="12"/>
                  </a:lnTo>
                  <a:lnTo>
                    <a:pt x="7" y="4"/>
                  </a:lnTo>
                  <a:lnTo>
                    <a:pt x="15" y="0"/>
                  </a:lnTo>
                  <a:lnTo>
                    <a:pt x="22" y="0"/>
                  </a:lnTo>
                  <a:lnTo>
                    <a:pt x="26"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99" name="Freeform 137"/>
            <p:cNvSpPr>
              <a:spLocks noEditPoints="1"/>
            </p:cNvSpPr>
            <p:nvPr/>
          </p:nvSpPr>
          <p:spPr bwMode="auto">
            <a:xfrm>
              <a:off x="2784" y="3514"/>
              <a:ext cx="60" cy="68"/>
            </a:xfrm>
            <a:custGeom>
              <a:avLst/>
              <a:gdLst>
                <a:gd name="T0" fmla="*/ 30 w 60"/>
                <a:gd name="T1" fmla="*/ 64 h 68"/>
                <a:gd name="T2" fmla="*/ 19 w 60"/>
                <a:gd name="T3" fmla="*/ 68 h 68"/>
                <a:gd name="T4" fmla="*/ 11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4 w 60"/>
                <a:gd name="T17" fmla="*/ 8 h 68"/>
                <a:gd name="T18" fmla="*/ 26 w 60"/>
                <a:gd name="T19" fmla="*/ 4 h 68"/>
                <a:gd name="T20" fmla="*/ 19 w 60"/>
                <a:gd name="T21" fmla="*/ 8 h 68"/>
                <a:gd name="T22" fmla="*/ 15 w 60"/>
                <a:gd name="T23" fmla="*/ 12 h 68"/>
                <a:gd name="T24" fmla="*/ 15 w 60"/>
                <a:gd name="T25" fmla="*/ 19 h 68"/>
                <a:gd name="T26" fmla="*/ 11 w 60"/>
                <a:gd name="T27" fmla="*/ 23 h 68"/>
                <a:gd name="T28" fmla="*/ 7 w 60"/>
                <a:gd name="T29" fmla="*/ 23 h 68"/>
                <a:gd name="T30" fmla="*/ 4 w 60"/>
                <a:gd name="T31" fmla="*/ 19 h 68"/>
                <a:gd name="T32" fmla="*/ 4 w 60"/>
                <a:gd name="T33" fmla="*/ 12 h 68"/>
                <a:gd name="T34" fmla="*/ 19 w 60"/>
                <a:gd name="T35" fmla="*/ 0 h 68"/>
                <a:gd name="T36" fmla="*/ 37 w 60"/>
                <a:gd name="T37" fmla="*/ 0 h 68"/>
                <a:gd name="T38" fmla="*/ 45 w 60"/>
                <a:gd name="T39" fmla="*/ 4 h 68"/>
                <a:gd name="T40" fmla="*/ 49 w 60"/>
                <a:gd name="T41" fmla="*/ 15 h 68"/>
                <a:gd name="T42" fmla="*/ 49 w 60"/>
                <a:gd name="T43" fmla="*/ 45 h 68"/>
                <a:gd name="T44" fmla="*/ 49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6" y="68"/>
                  </a:lnTo>
                  <a:lnTo>
                    <a:pt x="19" y="68"/>
                  </a:lnTo>
                  <a:lnTo>
                    <a:pt x="15" y="68"/>
                  </a:lnTo>
                  <a:lnTo>
                    <a:pt x="11" y="68"/>
                  </a:lnTo>
                  <a:lnTo>
                    <a:pt x="4" y="64"/>
                  </a:lnTo>
                  <a:lnTo>
                    <a:pt x="0" y="60"/>
                  </a:lnTo>
                  <a:lnTo>
                    <a:pt x="0" y="53"/>
                  </a:lnTo>
                  <a:lnTo>
                    <a:pt x="0" y="49"/>
                  </a:lnTo>
                  <a:lnTo>
                    <a:pt x="4" y="45"/>
                  </a:lnTo>
                  <a:lnTo>
                    <a:pt x="7" y="38"/>
                  </a:lnTo>
                  <a:lnTo>
                    <a:pt x="11" y="34"/>
                  </a:lnTo>
                  <a:lnTo>
                    <a:pt x="22" y="30"/>
                  </a:lnTo>
                  <a:lnTo>
                    <a:pt x="37" y="23"/>
                  </a:lnTo>
                  <a:lnTo>
                    <a:pt x="37" y="12"/>
                  </a:lnTo>
                  <a:lnTo>
                    <a:pt x="34" y="8"/>
                  </a:lnTo>
                  <a:lnTo>
                    <a:pt x="30" y="4"/>
                  </a:lnTo>
                  <a:lnTo>
                    <a:pt x="26" y="4"/>
                  </a:lnTo>
                  <a:lnTo>
                    <a:pt x="22" y="4"/>
                  </a:lnTo>
                  <a:lnTo>
                    <a:pt x="19" y="8"/>
                  </a:lnTo>
                  <a:lnTo>
                    <a:pt x="15" y="8"/>
                  </a:lnTo>
                  <a:lnTo>
                    <a:pt x="15" y="12"/>
                  </a:lnTo>
                  <a:lnTo>
                    <a:pt x="15" y="15"/>
                  </a:lnTo>
                  <a:lnTo>
                    <a:pt x="15" y="19"/>
                  </a:lnTo>
                  <a:lnTo>
                    <a:pt x="15" y="23"/>
                  </a:lnTo>
                  <a:lnTo>
                    <a:pt x="11" y="23"/>
                  </a:lnTo>
                  <a:lnTo>
                    <a:pt x="7" y="23"/>
                  </a:lnTo>
                  <a:lnTo>
                    <a:pt x="4" y="23"/>
                  </a:lnTo>
                  <a:lnTo>
                    <a:pt x="4" y="19"/>
                  </a:lnTo>
                  <a:lnTo>
                    <a:pt x="4" y="15"/>
                  </a:lnTo>
                  <a:lnTo>
                    <a:pt x="4" y="12"/>
                  </a:lnTo>
                  <a:lnTo>
                    <a:pt x="11" y="4"/>
                  </a:lnTo>
                  <a:lnTo>
                    <a:pt x="19" y="0"/>
                  </a:lnTo>
                  <a:lnTo>
                    <a:pt x="26" y="0"/>
                  </a:lnTo>
                  <a:lnTo>
                    <a:pt x="37" y="0"/>
                  </a:lnTo>
                  <a:lnTo>
                    <a:pt x="41" y="0"/>
                  </a:lnTo>
                  <a:lnTo>
                    <a:pt x="45" y="4"/>
                  </a:lnTo>
                  <a:lnTo>
                    <a:pt x="49" y="8"/>
                  </a:lnTo>
                  <a:lnTo>
                    <a:pt x="49" y="15"/>
                  </a:lnTo>
                  <a:lnTo>
                    <a:pt x="49" y="23"/>
                  </a:lnTo>
                  <a:lnTo>
                    <a:pt x="49" y="45"/>
                  </a:lnTo>
                  <a:lnTo>
                    <a:pt x="49" y="53"/>
                  </a:lnTo>
                  <a:lnTo>
                    <a:pt x="49" y="57"/>
                  </a:lnTo>
                  <a:lnTo>
                    <a:pt x="52" y="57"/>
                  </a:lnTo>
                  <a:lnTo>
                    <a:pt x="52" y="60"/>
                  </a:lnTo>
                  <a:lnTo>
                    <a:pt x="56" y="60"/>
                  </a:lnTo>
                  <a:lnTo>
                    <a:pt x="56" y="57"/>
                  </a:lnTo>
                  <a:lnTo>
                    <a:pt x="60" y="57"/>
                  </a:lnTo>
                  <a:lnTo>
                    <a:pt x="60" y="60"/>
                  </a:lnTo>
                  <a:lnTo>
                    <a:pt x="52" y="68"/>
                  </a:lnTo>
                  <a:lnTo>
                    <a:pt x="45" y="68"/>
                  </a:lnTo>
                  <a:lnTo>
                    <a:pt x="41" y="68"/>
                  </a:lnTo>
                  <a:lnTo>
                    <a:pt x="37" y="64"/>
                  </a:lnTo>
                  <a:lnTo>
                    <a:pt x="37" y="57"/>
                  </a:lnTo>
                  <a:close/>
                  <a:moveTo>
                    <a:pt x="37" y="53"/>
                  </a:moveTo>
                  <a:lnTo>
                    <a:pt x="37" y="30"/>
                  </a:lnTo>
                  <a:lnTo>
                    <a:pt x="30" y="34"/>
                  </a:lnTo>
                  <a:lnTo>
                    <a:pt x="22" y="34"/>
                  </a:lnTo>
                  <a:lnTo>
                    <a:pt x="19" y="38"/>
                  </a:lnTo>
                  <a:lnTo>
                    <a:pt x="15" y="42"/>
                  </a:lnTo>
                  <a:lnTo>
                    <a:pt x="15" y="45"/>
                  </a:lnTo>
                  <a:lnTo>
                    <a:pt x="11" y="49"/>
                  </a:lnTo>
                  <a:lnTo>
                    <a:pt x="15" y="53"/>
                  </a:lnTo>
                  <a:lnTo>
                    <a:pt x="15" y="57"/>
                  </a:lnTo>
                  <a:lnTo>
                    <a:pt x="19"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300" name="Freeform 138"/>
            <p:cNvSpPr>
              <a:spLocks/>
            </p:cNvSpPr>
            <p:nvPr/>
          </p:nvSpPr>
          <p:spPr bwMode="auto">
            <a:xfrm>
              <a:off x="2851" y="3514"/>
              <a:ext cx="57" cy="68"/>
            </a:xfrm>
            <a:custGeom>
              <a:avLst/>
              <a:gdLst>
                <a:gd name="T0" fmla="*/ 57 w 57"/>
                <a:gd name="T1" fmla="*/ 42 h 68"/>
                <a:gd name="T2" fmla="*/ 53 w 57"/>
                <a:gd name="T3" fmla="*/ 53 h 68"/>
                <a:gd name="T4" fmla="*/ 45 w 57"/>
                <a:gd name="T5" fmla="*/ 64 h 68"/>
                <a:gd name="T6" fmla="*/ 38 w 57"/>
                <a:gd name="T7" fmla="*/ 68 h 68"/>
                <a:gd name="T8" fmla="*/ 27 w 57"/>
                <a:gd name="T9" fmla="*/ 68 h 68"/>
                <a:gd name="T10" fmla="*/ 19 w 57"/>
                <a:gd name="T11" fmla="*/ 68 h 68"/>
                <a:gd name="T12" fmla="*/ 8 w 57"/>
                <a:gd name="T13" fmla="*/ 60 h 68"/>
                <a:gd name="T14" fmla="*/ 4 w 57"/>
                <a:gd name="T15" fmla="*/ 53 h 68"/>
                <a:gd name="T16" fmla="*/ 0 w 57"/>
                <a:gd name="T17" fmla="*/ 45 h 68"/>
                <a:gd name="T18" fmla="*/ 0 w 57"/>
                <a:gd name="T19" fmla="*/ 34 h 68"/>
                <a:gd name="T20" fmla="*/ 0 w 57"/>
                <a:gd name="T21" fmla="*/ 23 h 68"/>
                <a:gd name="T22" fmla="*/ 4 w 57"/>
                <a:gd name="T23" fmla="*/ 15 h 68"/>
                <a:gd name="T24" fmla="*/ 8 w 57"/>
                <a:gd name="T25" fmla="*/ 8 h 68"/>
                <a:gd name="T26" fmla="*/ 19 w 57"/>
                <a:gd name="T27" fmla="*/ 0 h 68"/>
                <a:gd name="T28" fmla="*/ 30 w 57"/>
                <a:gd name="T29" fmla="*/ 0 h 68"/>
                <a:gd name="T30" fmla="*/ 42 w 57"/>
                <a:gd name="T31" fmla="*/ 0 h 68"/>
                <a:gd name="T32" fmla="*/ 45 w 57"/>
                <a:gd name="T33" fmla="*/ 4 h 68"/>
                <a:gd name="T34" fmla="*/ 53 w 57"/>
                <a:gd name="T35" fmla="*/ 8 h 68"/>
                <a:gd name="T36" fmla="*/ 53 w 57"/>
                <a:gd name="T37" fmla="*/ 15 h 68"/>
                <a:gd name="T38" fmla="*/ 53 w 57"/>
                <a:gd name="T39" fmla="*/ 19 h 68"/>
                <a:gd name="T40" fmla="*/ 53 w 57"/>
                <a:gd name="T41" fmla="*/ 19 h 68"/>
                <a:gd name="T42" fmla="*/ 49 w 57"/>
                <a:gd name="T43" fmla="*/ 19 h 68"/>
                <a:gd name="T44" fmla="*/ 45 w 57"/>
                <a:gd name="T45" fmla="*/ 19 h 68"/>
                <a:gd name="T46" fmla="*/ 42 w 57"/>
                <a:gd name="T47" fmla="*/ 19 h 68"/>
                <a:gd name="T48" fmla="*/ 42 w 57"/>
                <a:gd name="T49" fmla="*/ 19 h 68"/>
                <a:gd name="T50" fmla="*/ 42 w 57"/>
                <a:gd name="T51" fmla="*/ 15 h 68"/>
                <a:gd name="T52" fmla="*/ 38 w 57"/>
                <a:gd name="T53" fmla="*/ 12 h 68"/>
                <a:gd name="T54" fmla="*/ 38 w 57"/>
                <a:gd name="T55" fmla="*/ 8 h 68"/>
                <a:gd name="T56" fmla="*/ 38 w 57"/>
                <a:gd name="T57" fmla="*/ 4 h 68"/>
                <a:gd name="T58" fmla="*/ 34 w 57"/>
                <a:gd name="T59" fmla="*/ 4 h 68"/>
                <a:gd name="T60" fmla="*/ 30 w 57"/>
                <a:gd name="T61" fmla="*/ 4 h 68"/>
                <a:gd name="T62" fmla="*/ 23 w 57"/>
                <a:gd name="T63" fmla="*/ 4 h 68"/>
                <a:gd name="T64" fmla="*/ 19 w 57"/>
                <a:gd name="T65" fmla="*/ 8 h 68"/>
                <a:gd name="T66" fmla="*/ 15 w 57"/>
                <a:gd name="T67" fmla="*/ 15 h 68"/>
                <a:gd name="T68" fmla="*/ 12 w 57"/>
                <a:gd name="T69" fmla="*/ 27 h 68"/>
                <a:gd name="T70" fmla="*/ 15 w 57"/>
                <a:gd name="T71" fmla="*/ 38 h 68"/>
                <a:gd name="T72" fmla="*/ 19 w 57"/>
                <a:gd name="T73" fmla="*/ 49 h 68"/>
                <a:gd name="T74" fmla="*/ 27 w 57"/>
                <a:gd name="T75" fmla="*/ 53 h 68"/>
                <a:gd name="T76" fmla="*/ 34 w 57"/>
                <a:gd name="T77" fmla="*/ 57 h 68"/>
                <a:gd name="T78" fmla="*/ 42 w 57"/>
                <a:gd name="T79" fmla="*/ 57 h 68"/>
                <a:gd name="T80" fmla="*/ 45 w 57"/>
                <a:gd name="T81" fmla="*/ 53 h 68"/>
                <a:gd name="T82" fmla="*/ 53 w 57"/>
                <a:gd name="T83" fmla="*/ 49 h 68"/>
                <a:gd name="T84" fmla="*/ 57 w 57"/>
                <a:gd name="T85" fmla="*/ 38 h 68"/>
                <a:gd name="T86" fmla="*/ 57 w 57"/>
                <a:gd name="T87" fmla="*/ 42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68"/>
                <a:gd name="T134" fmla="*/ 57 w 57"/>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68">
                  <a:moveTo>
                    <a:pt x="57" y="42"/>
                  </a:moveTo>
                  <a:lnTo>
                    <a:pt x="53" y="53"/>
                  </a:lnTo>
                  <a:lnTo>
                    <a:pt x="45" y="64"/>
                  </a:lnTo>
                  <a:lnTo>
                    <a:pt x="38" y="68"/>
                  </a:lnTo>
                  <a:lnTo>
                    <a:pt x="27" y="68"/>
                  </a:lnTo>
                  <a:lnTo>
                    <a:pt x="19" y="68"/>
                  </a:lnTo>
                  <a:lnTo>
                    <a:pt x="8" y="60"/>
                  </a:lnTo>
                  <a:lnTo>
                    <a:pt x="4" y="53"/>
                  </a:lnTo>
                  <a:lnTo>
                    <a:pt x="0" y="45"/>
                  </a:lnTo>
                  <a:lnTo>
                    <a:pt x="0" y="34"/>
                  </a:lnTo>
                  <a:lnTo>
                    <a:pt x="0" y="23"/>
                  </a:lnTo>
                  <a:lnTo>
                    <a:pt x="4" y="15"/>
                  </a:lnTo>
                  <a:lnTo>
                    <a:pt x="8" y="8"/>
                  </a:lnTo>
                  <a:lnTo>
                    <a:pt x="19" y="0"/>
                  </a:lnTo>
                  <a:lnTo>
                    <a:pt x="30" y="0"/>
                  </a:lnTo>
                  <a:lnTo>
                    <a:pt x="42" y="0"/>
                  </a:lnTo>
                  <a:lnTo>
                    <a:pt x="45" y="4"/>
                  </a:lnTo>
                  <a:lnTo>
                    <a:pt x="53" y="8"/>
                  </a:lnTo>
                  <a:lnTo>
                    <a:pt x="53" y="15"/>
                  </a:lnTo>
                  <a:lnTo>
                    <a:pt x="53" y="19"/>
                  </a:lnTo>
                  <a:lnTo>
                    <a:pt x="49" y="19"/>
                  </a:lnTo>
                  <a:lnTo>
                    <a:pt x="45" y="19"/>
                  </a:lnTo>
                  <a:lnTo>
                    <a:pt x="42" y="19"/>
                  </a:lnTo>
                  <a:lnTo>
                    <a:pt x="42" y="15"/>
                  </a:lnTo>
                  <a:lnTo>
                    <a:pt x="38" y="12"/>
                  </a:lnTo>
                  <a:lnTo>
                    <a:pt x="38" y="8"/>
                  </a:lnTo>
                  <a:lnTo>
                    <a:pt x="38" y="4"/>
                  </a:lnTo>
                  <a:lnTo>
                    <a:pt x="34" y="4"/>
                  </a:lnTo>
                  <a:lnTo>
                    <a:pt x="30" y="4"/>
                  </a:lnTo>
                  <a:lnTo>
                    <a:pt x="23" y="4"/>
                  </a:lnTo>
                  <a:lnTo>
                    <a:pt x="19" y="8"/>
                  </a:lnTo>
                  <a:lnTo>
                    <a:pt x="15" y="15"/>
                  </a:lnTo>
                  <a:lnTo>
                    <a:pt x="12" y="27"/>
                  </a:lnTo>
                  <a:lnTo>
                    <a:pt x="15" y="38"/>
                  </a:lnTo>
                  <a:lnTo>
                    <a:pt x="19" y="49"/>
                  </a:lnTo>
                  <a:lnTo>
                    <a:pt x="27" y="53"/>
                  </a:lnTo>
                  <a:lnTo>
                    <a:pt x="34" y="57"/>
                  </a:lnTo>
                  <a:lnTo>
                    <a:pt x="42" y="57"/>
                  </a:lnTo>
                  <a:lnTo>
                    <a:pt x="45" y="53"/>
                  </a:lnTo>
                  <a:lnTo>
                    <a:pt x="53" y="49"/>
                  </a:lnTo>
                  <a:lnTo>
                    <a:pt x="57" y="38"/>
                  </a:lnTo>
                  <a:lnTo>
                    <a:pt x="57" y="42"/>
                  </a:lnTo>
                  <a:close/>
                </a:path>
              </a:pathLst>
            </a:custGeom>
            <a:solidFill>
              <a:srgbClr val="000000"/>
            </a:solidFill>
            <a:ln w="0">
              <a:solidFill>
                <a:srgbClr val="000000"/>
              </a:solidFill>
              <a:round/>
              <a:headEnd/>
              <a:tailEnd/>
            </a:ln>
          </p:spPr>
          <p:txBody>
            <a:bodyPr/>
            <a:lstStyle/>
            <a:p>
              <a:endParaRPr lang="en-US"/>
            </a:p>
          </p:txBody>
        </p:sp>
        <p:sp>
          <p:nvSpPr>
            <p:cNvPr id="301" name="Freeform 139"/>
            <p:cNvSpPr>
              <a:spLocks/>
            </p:cNvSpPr>
            <p:nvPr/>
          </p:nvSpPr>
          <p:spPr bwMode="auto">
            <a:xfrm>
              <a:off x="2915" y="3477"/>
              <a:ext cx="75" cy="105"/>
            </a:xfrm>
            <a:custGeom>
              <a:avLst/>
              <a:gdLst>
                <a:gd name="T0" fmla="*/ 23 w 75"/>
                <a:gd name="T1" fmla="*/ 67 h 105"/>
                <a:gd name="T2" fmla="*/ 45 w 75"/>
                <a:gd name="T3" fmla="*/ 49 h 105"/>
                <a:gd name="T4" fmla="*/ 49 w 75"/>
                <a:gd name="T5" fmla="*/ 45 h 105"/>
                <a:gd name="T6" fmla="*/ 45 w 75"/>
                <a:gd name="T7" fmla="*/ 41 h 105"/>
                <a:gd name="T8" fmla="*/ 45 w 75"/>
                <a:gd name="T9" fmla="*/ 41 h 105"/>
                <a:gd name="T10" fmla="*/ 41 w 75"/>
                <a:gd name="T11" fmla="*/ 37 h 105"/>
                <a:gd name="T12" fmla="*/ 71 w 75"/>
                <a:gd name="T13" fmla="*/ 37 h 105"/>
                <a:gd name="T14" fmla="*/ 60 w 75"/>
                <a:gd name="T15" fmla="*/ 41 h 105"/>
                <a:gd name="T16" fmla="*/ 53 w 75"/>
                <a:gd name="T17" fmla="*/ 49 h 105"/>
                <a:gd name="T18" fmla="*/ 53 w 75"/>
                <a:gd name="T19" fmla="*/ 86 h 105"/>
                <a:gd name="T20" fmla="*/ 64 w 75"/>
                <a:gd name="T21" fmla="*/ 97 h 105"/>
                <a:gd name="T22" fmla="*/ 68 w 75"/>
                <a:gd name="T23" fmla="*/ 101 h 105"/>
                <a:gd name="T24" fmla="*/ 75 w 75"/>
                <a:gd name="T25" fmla="*/ 101 h 105"/>
                <a:gd name="T26" fmla="*/ 41 w 75"/>
                <a:gd name="T27" fmla="*/ 105 h 105"/>
                <a:gd name="T28" fmla="*/ 45 w 75"/>
                <a:gd name="T29" fmla="*/ 105 h 105"/>
                <a:gd name="T30" fmla="*/ 45 w 75"/>
                <a:gd name="T31" fmla="*/ 101 h 105"/>
                <a:gd name="T32" fmla="*/ 45 w 75"/>
                <a:gd name="T33" fmla="*/ 97 h 105"/>
                <a:gd name="T34" fmla="*/ 23 w 75"/>
                <a:gd name="T35" fmla="*/ 67 h 105"/>
                <a:gd name="T36" fmla="*/ 23 w 75"/>
                <a:gd name="T37" fmla="*/ 94 h 105"/>
                <a:gd name="T38" fmla="*/ 23 w 75"/>
                <a:gd name="T39" fmla="*/ 101 h 105"/>
                <a:gd name="T40" fmla="*/ 26 w 75"/>
                <a:gd name="T41" fmla="*/ 105 h 105"/>
                <a:gd name="T42" fmla="*/ 30 w 75"/>
                <a:gd name="T43" fmla="*/ 105 h 105"/>
                <a:gd name="T44" fmla="*/ 0 w 75"/>
                <a:gd name="T45" fmla="*/ 105 h 105"/>
                <a:gd name="T46" fmla="*/ 8 w 75"/>
                <a:gd name="T47" fmla="*/ 101 h 105"/>
                <a:gd name="T48" fmla="*/ 8 w 75"/>
                <a:gd name="T49" fmla="*/ 97 h 105"/>
                <a:gd name="T50" fmla="*/ 11 w 75"/>
                <a:gd name="T51" fmla="*/ 90 h 105"/>
                <a:gd name="T52" fmla="*/ 8 w 75"/>
                <a:gd name="T53" fmla="*/ 19 h 105"/>
                <a:gd name="T54" fmla="*/ 8 w 75"/>
                <a:gd name="T55" fmla="*/ 11 h 105"/>
                <a:gd name="T56" fmla="*/ 8 w 75"/>
                <a:gd name="T57" fmla="*/ 7 h 105"/>
                <a:gd name="T58" fmla="*/ 4 w 75"/>
                <a:gd name="T59" fmla="*/ 7 h 105"/>
                <a:gd name="T60" fmla="*/ 0 w 75"/>
                <a:gd name="T61" fmla="*/ 7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7"/>
                  </a:lnTo>
                  <a:lnTo>
                    <a:pt x="41" y="52"/>
                  </a:lnTo>
                  <a:lnTo>
                    <a:pt x="45" y="49"/>
                  </a:lnTo>
                  <a:lnTo>
                    <a:pt x="45" y="45"/>
                  </a:lnTo>
                  <a:lnTo>
                    <a:pt x="49" y="45"/>
                  </a:lnTo>
                  <a:lnTo>
                    <a:pt x="45" y="41"/>
                  </a:lnTo>
                  <a:lnTo>
                    <a:pt x="41" y="37"/>
                  </a:lnTo>
                  <a:lnTo>
                    <a:pt x="71" y="37"/>
                  </a:lnTo>
                  <a:lnTo>
                    <a:pt x="64" y="41"/>
                  </a:lnTo>
                  <a:lnTo>
                    <a:pt x="60" y="41"/>
                  </a:lnTo>
                  <a:lnTo>
                    <a:pt x="56" y="45"/>
                  </a:lnTo>
                  <a:lnTo>
                    <a:pt x="53" y="49"/>
                  </a:lnTo>
                  <a:lnTo>
                    <a:pt x="34" y="64"/>
                  </a:lnTo>
                  <a:lnTo>
                    <a:pt x="53" y="86"/>
                  </a:lnTo>
                  <a:lnTo>
                    <a:pt x="60" y="94"/>
                  </a:lnTo>
                  <a:lnTo>
                    <a:pt x="64" y="97"/>
                  </a:lnTo>
                  <a:lnTo>
                    <a:pt x="64" y="101"/>
                  </a:lnTo>
                  <a:lnTo>
                    <a:pt x="68" y="101"/>
                  </a:lnTo>
                  <a:lnTo>
                    <a:pt x="71" y="101"/>
                  </a:lnTo>
                  <a:lnTo>
                    <a:pt x="75" y="101"/>
                  </a:lnTo>
                  <a:lnTo>
                    <a:pt x="75" y="105"/>
                  </a:lnTo>
                  <a:lnTo>
                    <a:pt x="41" y="105"/>
                  </a:lnTo>
                  <a:lnTo>
                    <a:pt x="45" y="105"/>
                  </a:lnTo>
                  <a:lnTo>
                    <a:pt x="45" y="101"/>
                  </a:lnTo>
                  <a:lnTo>
                    <a:pt x="45" y="97"/>
                  </a:lnTo>
                  <a:lnTo>
                    <a:pt x="45" y="94"/>
                  </a:lnTo>
                  <a:lnTo>
                    <a:pt x="23" y="67"/>
                  </a:lnTo>
                  <a:lnTo>
                    <a:pt x="23" y="90"/>
                  </a:lnTo>
                  <a:lnTo>
                    <a:pt x="23" y="94"/>
                  </a:lnTo>
                  <a:lnTo>
                    <a:pt x="23" y="97"/>
                  </a:lnTo>
                  <a:lnTo>
                    <a:pt x="23" y="101"/>
                  </a:lnTo>
                  <a:lnTo>
                    <a:pt x="26" y="101"/>
                  </a:lnTo>
                  <a:lnTo>
                    <a:pt x="26" y="105"/>
                  </a:lnTo>
                  <a:lnTo>
                    <a:pt x="30" y="105"/>
                  </a:lnTo>
                  <a:lnTo>
                    <a:pt x="0" y="105"/>
                  </a:lnTo>
                  <a:lnTo>
                    <a:pt x="4" y="101"/>
                  </a:lnTo>
                  <a:lnTo>
                    <a:pt x="8" y="101"/>
                  </a:lnTo>
                  <a:lnTo>
                    <a:pt x="8" y="97"/>
                  </a:lnTo>
                  <a:lnTo>
                    <a:pt x="8" y="94"/>
                  </a:lnTo>
                  <a:lnTo>
                    <a:pt x="11" y="90"/>
                  </a:lnTo>
                  <a:lnTo>
                    <a:pt x="11" y="30"/>
                  </a:lnTo>
                  <a:lnTo>
                    <a:pt x="8" y="19"/>
                  </a:lnTo>
                  <a:lnTo>
                    <a:pt x="8" y="15"/>
                  </a:lnTo>
                  <a:lnTo>
                    <a:pt x="8" y="11"/>
                  </a:lnTo>
                  <a:lnTo>
                    <a:pt x="8" y="7"/>
                  </a:lnTo>
                  <a:lnTo>
                    <a:pt x="4" y="7"/>
                  </a:lnTo>
                  <a:lnTo>
                    <a:pt x="0"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02" name="Freeform 140"/>
            <p:cNvSpPr>
              <a:spLocks/>
            </p:cNvSpPr>
            <p:nvPr/>
          </p:nvSpPr>
          <p:spPr bwMode="auto">
            <a:xfrm>
              <a:off x="2998" y="3514"/>
              <a:ext cx="45" cy="68"/>
            </a:xfrm>
            <a:custGeom>
              <a:avLst/>
              <a:gdLst>
                <a:gd name="T0" fmla="*/ 41 w 45"/>
                <a:gd name="T1" fmla="*/ 0 h 68"/>
                <a:gd name="T2" fmla="*/ 41 w 45"/>
                <a:gd name="T3" fmla="*/ 23 h 68"/>
                <a:gd name="T4" fmla="*/ 37 w 45"/>
                <a:gd name="T5" fmla="*/ 23 h 68"/>
                <a:gd name="T6" fmla="*/ 34 w 45"/>
                <a:gd name="T7" fmla="*/ 12 h 68"/>
                <a:gd name="T8" fmla="*/ 30 w 45"/>
                <a:gd name="T9" fmla="*/ 8 h 68"/>
                <a:gd name="T10" fmla="*/ 26 w 45"/>
                <a:gd name="T11" fmla="*/ 4 h 68"/>
                <a:gd name="T12" fmla="*/ 18 w 45"/>
                <a:gd name="T13" fmla="*/ 4 h 68"/>
                <a:gd name="T14" fmla="*/ 15 w 45"/>
                <a:gd name="T15" fmla="*/ 4 h 68"/>
                <a:gd name="T16" fmla="*/ 11 w 45"/>
                <a:gd name="T17" fmla="*/ 8 h 68"/>
                <a:gd name="T18" fmla="*/ 7 w 45"/>
                <a:gd name="T19" fmla="*/ 8 h 68"/>
                <a:gd name="T20" fmla="*/ 7 w 45"/>
                <a:gd name="T21" fmla="*/ 12 h 68"/>
                <a:gd name="T22" fmla="*/ 7 w 45"/>
                <a:gd name="T23" fmla="*/ 15 h 68"/>
                <a:gd name="T24" fmla="*/ 11 w 45"/>
                <a:gd name="T25" fmla="*/ 19 h 68"/>
                <a:gd name="T26" fmla="*/ 15 w 45"/>
                <a:gd name="T27" fmla="*/ 23 h 68"/>
                <a:gd name="T28" fmla="*/ 18 w 45"/>
                <a:gd name="T29" fmla="*/ 27 h 68"/>
                <a:gd name="T30" fmla="*/ 30 w 45"/>
                <a:gd name="T31" fmla="*/ 30 h 68"/>
                <a:gd name="T32" fmla="*/ 37 w 45"/>
                <a:gd name="T33" fmla="*/ 34 h 68"/>
                <a:gd name="T34" fmla="*/ 41 w 45"/>
                <a:gd name="T35" fmla="*/ 42 h 68"/>
                <a:gd name="T36" fmla="*/ 45 w 45"/>
                <a:gd name="T37" fmla="*/ 49 h 68"/>
                <a:gd name="T38" fmla="*/ 41 w 45"/>
                <a:gd name="T39" fmla="*/ 57 h 68"/>
                <a:gd name="T40" fmla="*/ 37 w 45"/>
                <a:gd name="T41" fmla="*/ 64 h 68"/>
                <a:gd name="T42" fmla="*/ 30 w 45"/>
                <a:gd name="T43" fmla="*/ 68 h 68"/>
                <a:gd name="T44" fmla="*/ 22 w 45"/>
                <a:gd name="T45" fmla="*/ 68 h 68"/>
                <a:gd name="T46" fmla="*/ 15 w 45"/>
                <a:gd name="T47" fmla="*/ 68 h 68"/>
                <a:gd name="T48" fmla="*/ 7 w 45"/>
                <a:gd name="T49" fmla="*/ 68 h 68"/>
                <a:gd name="T50" fmla="*/ 3 w 45"/>
                <a:gd name="T51" fmla="*/ 68 h 68"/>
                <a:gd name="T52" fmla="*/ 3 w 45"/>
                <a:gd name="T53" fmla="*/ 68 h 68"/>
                <a:gd name="T54" fmla="*/ 0 w 45"/>
                <a:gd name="T55" fmla="*/ 68 h 68"/>
                <a:gd name="T56" fmla="*/ 0 w 45"/>
                <a:gd name="T57" fmla="*/ 68 h 68"/>
                <a:gd name="T58" fmla="*/ 0 w 45"/>
                <a:gd name="T59" fmla="*/ 68 h 68"/>
                <a:gd name="T60" fmla="*/ 0 w 45"/>
                <a:gd name="T61" fmla="*/ 45 h 68"/>
                <a:gd name="T62" fmla="*/ 0 w 45"/>
                <a:gd name="T63" fmla="*/ 45 h 68"/>
                <a:gd name="T64" fmla="*/ 3 w 45"/>
                <a:gd name="T65" fmla="*/ 53 h 68"/>
                <a:gd name="T66" fmla="*/ 7 w 45"/>
                <a:gd name="T67" fmla="*/ 60 h 68"/>
                <a:gd name="T68" fmla="*/ 15 w 45"/>
                <a:gd name="T69" fmla="*/ 64 h 68"/>
                <a:gd name="T70" fmla="*/ 22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5 w 45"/>
                <a:gd name="T87" fmla="*/ 38 h 68"/>
                <a:gd name="T88" fmla="*/ 7 w 45"/>
                <a:gd name="T89" fmla="*/ 34 h 68"/>
                <a:gd name="T90" fmla="*/ 3 w 45"/>
                <a:gd name="T91" fmla="*/ 27 h 68"/>
                <a:gd name="T92" fmla="*/ 0 w 45"/>
                <a:gd name="T93" fmla="*/ 23 h 68"/>
                <a:gd name="T94" fmla="*/ 0 w 45"/>
                <a:gd name="T95" fmla="*/ 19 h 68"/>
                <a:gd name="T96" fmla="*/ 0 w 45"/>
                <a:gd name="T97" fmla="*/ 12 h 68"/>
                <a:gd name="T98" fmla="*/ 3 w 45"/>
                <a:gd name="T99" fmla="*/ 4 h 68"/>
                <a:gd name="T100" fmla="*/ 11 w 45"/>
                <a:gd name="T101" fmla="*/ 0 h 68"/>
                <a:gd name="T102" fmla="*/ 18 w 45"/>
                <a:gd name="T103" fmla="*/ 0 h 68"/>
                <a:gd name="T104" fmla="*/ 22 w 45"/>
                <a:gd name="T105" fmla="*/ 0 h 68"/>
                <a:gd name="T106" fmla="*/ 30 w 45"/>
                <a:gd name="T107" fmla="*/ 0 h 68"/>
                <a:gd name="T108" fmla="*/ 34 w 45"/>
                <a:gd name="T109" fmla="*/ 0 h 68"/>
                <a:gd name="T110" fmla="*/ 34 w 45"/>
                <a:gd name="T111" fmla="*/ 0 h 68"/>
                <a:gd name="T112" fmla="*/ 34 w 45"/>
                <a:gd name="T113" fmla="*/ 0 h 68"/>
                <a:gd name="T114" fmla="*/ 37 w 45"/>
                <a:gd name="T115" fmla="*/ 0 h 68"/>
                <a:gd name="T116" fmla="*/ 37 w 45"/>
                <a:gd name="T117" fmla="*/ 0 h 68"/>
                <a:gd name="T118" fmla="*/ 37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7" y="23"/>
                  </a:lnTo>
                  <a:lnTo>
                    <a:pt x="34" y="12"/>
                  </a:lnTo>
                  <a:lnTo>
                    <a:pt x="30" y="8"/>
                  </a:lnTo>
                  <a:lnTo>
                    <a:pt x="26" y="4"/>
                  </a:lnTo>
                  <a:lnTo>
                    <a:pt x="18" y="4"/>
                  </a:lnTo>
                  <a:lnTo>
                    <a:pt x="15" y="4"/>
                  </a:lnTo>
                  <a:lnTo>
                    <a:pt x="11" y="8"/>
                  </a:lnTo>
                  <a:lnTo>
                    <a:pt x="7" y="8"/>
                  </a:lnTo>
                  <a:lnTo>
                    <a:pt x="7" y="12"/>
                  </a:lnTo>
                  <a:lnTo>
                    <a:pt x="7" y="15"/>
                  </a:lnTo>
                  <a:lnTo>
                    <a:pt x="11" y="19"/>
                  </a:lnTo>
                  <a:lnTo>
                    <a:pt x="15" y="23"/>
                  </a:lnTo>
                  <a:lnTo>
                    <a:pt x="18" y="27"/>
                  </a:lnTo>
                  <a:lnTo>
                    <a:pt x="30" y="30"/>
                  </a:lnTo>
                  <a:lnTo>
                    <a:pt x="37" y="34"/>
                  </a:lnTo>
                  <a:lnTo>
                    <a:pt x="41" y="42"/>
                  </a:lnTo>
                  <a:lnTo>
                    <a:pt x="45" y="49"/>
                  </a:lnTo>
                  <a:lnTo>
                    <a:pt x="41" y="57"/>
                  </a:lnTo>
                  <a:lnTo>
                    <a:pt x="37" y="64"/>
                  </a:lnTo>
                  <a:lnTo>
                    <a:pt x="30" y="68"/>
                  </a:lnTo>
                  <a:lnTo>
                    <a:pt x="22" y="68"/>
                  </a:lnTo>
                  <a:lnTo>
                    <a:pt x="15" y="68"/>
                  </a:lnTo>
                  <a:lnTo>
                    <a:pt x="7" y="68"/>
                  </a:lnTo>
                  <a:lnTo>
                    <a:pt x="3" y="68"/>
                  </a:lnTo>
                  <a:lnTo>
                    <a:pt x="0" y="68"/>
                  </a:lnTo>
                  <a:lnTo>
                    <a:pt x="0" y="45"/>
                  </a:lnTo>
                  <a:lnTo>
                    <a:pt x="3" y="53"/>
                  </a:lnTo>
                  <a:lnTo>
                    <a:pt x="7" y="60"/>
                  </a:lnTo>
                  <a:lnTo>
                    <a:pt x="15" y="64"/>
                  </a:lnTo>
                  <a:lnTo>
                    <a:pt x="22" y="64"/>
                  </a:lnTo>
                  <a:lnTo>
                    <a:pt x="26" y="64"/>
                  </a:lnTo>
                  <a:lnTo>
                    <a:pt x="30" y="60"/>
                  </a:lnTo>
                  <a:lnTo>
                    <a:pt x="34" y="60"/>
                  </a:lnTo>
                  <a:lnTo>
                    <a:pt x="34" y="53"/>
                  </a:lnTo>
                  <a:lnTo>
                    <a:pt x="34" y="49"/>
                  </a:lnTo>
                  <a:lnTo>
                    <a:pt x="30" y="45"/>
                  </a:lnTo>
                  <a:lnTo>
                    <a:pt x="26" y="42"/>
                  </a:lnTo>
                  <a:lnTo>
                    <a:pt x="15" y="38"/>
                  </a:lnTo>
                  <a:lnTo>
                    <a:pt x="7" y="34"/>
                  </a:lnTo>
                  <a:lnTo>
                    <a:pt x="3" y="27"/>
                  </a:lnTo>
                  <a:lnTo>
                    <a:pt x="0" y="23"/>
                  </a:lnTo>
                  <a:lnTo>
                    <a:pt x="0" y="19"/>
                  </a:lnTo>
                  <a:lnTo>
                    <a:pt x="0" y="12"/>
                  </a:lnTo>
                  <a:lnTo>
                    <a:pt x="3" y="4"/>
                  </a:lnTo>
                  <a:lnTo>
                    <a:pt x="11" y="0"/>
                  </a:lnTo>
                  <a:lnTo>
                    <a:pt x="18" y="0"/>
                  </a:lnTo>
                  <a:lnTo>
                    <a:pt x="22" y="0"/>
                  </a:lnTo>
                  <a:lnTo>
                    <a:pt x="30" y="0"/>
                  </a:lnTo>
                  <a:lnTo>
                    <a:pt x="34"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03" name="Freeform 141"/>
            <p:cNvSpPr>
              <a:spLocks noEditPoints="1"/>
            </p:cNvSpPr>
            <p:nvPr/>
          </p:nvSpPr>
          <p:spPr bwMode="auto">
            <a:xfrm>
              <a:off x="3530" y="3477"/>
              <a:ext cx="30" cy="105"/>
            </a:xfrm>
            <a:custGeom>
              <a:avLst/>
              <a:gdLst>
                <a:gd name="T0" fmla="*/ 15 w 30"/>
                <a:gd name="T1" fmla="*/ 0 h 105"/>
                <a:gd name="T2" fmla="*/ 19 w 30"/>
                <a:gd name="T3" fmla="*/ 0 h 105"/>
                <a:gd name="T4" fmla="*/ 23 w 30"/>
                <a:gd name="T5" fmla="*/ 4 h 105"/>
                <a:gd name="T6" fmla="*/ 23 w 30"/>
                <a:gd name="T7" fmla="*/ 4 h 105"/>
                <a:gd name="T8" fmla="*/ 23 w 30"/>
                <a:gd name="T9" fmla="*/ 7 h 105"/>
                <a:gd name="T10" fmla="*/ 23 w 30"/>
                <a:gd name="T11" fmla="*/ 11 h 105"/>
                <a:gd name="T12" fmla="*/ 23 w 30"/>
                <a:gd name="T13" fmla="*/ 15 h 105"/>
                <a:gd name="T14" fmla="*/ 19 w 30"/>
                <a:gd name="T15" fmla="*/ 15 h 105"/>
                <a:gd name="T16" fmla="*/ 15 w 30"/>
                <a:gd name="T17" fmla="*/ 19 h 105"/>
                <a:gd name="T18" fmla="*/ 12 w 30"/>
                <a:gd name="T19" fmla="*/ 15 h 105"/>
                <a:gd name="T20" fmla="*/ 8 w 30"/>
                <a:gd name="T21" fmla="*/ 15 h 105"/>
                <a:gd name="T22" fmla="*/ 8 w 30"/>
                <a:gd name="T23" fmla="*/ 11 h 105"/>
                <a:gd name="T24" fmla="*/ 8 w 30"/>
                <a:gd name="T25" fmla="*/ 7 h 105"/>
                <a:gd name="T26" fmla="*/ 8 w 30"/>
                <a:gd name="T27" fmla="*/ 4 h 105"/>
                <a:gd name="T28" fmla="*/ 8 w 30"/>
                <a:gd name="T29" fmla="*/ 4 h 105"/>
                <a:gd name="T30" fmla="*/ 12 w 30"/>
                <a:gd name="T31" fmla="*/ 0 h 105"/>
                <a:gd name="T32" fmla="*/ 15 w 30"/>
                <a:gd name="T33" fmla="*/ 0 h 105"/>
                <a:gd name="T34" fmla="*/ 23 w 30"/>
                <a:gd name="T35" fmla="*/ 37 h 105"/>
                <a:gd name="T36" fmla="*/ 23 w 30"/>
                <a:gd name="T37" fmla="*/ 90 h 105"/>
                <a:gd name="T38" fmla="*/ 23 w 30"/>
                <a:gd name="T39" fmla="*/ 94 h 105"/>
                <a:gd name="T40" fmla="*/ 23 w 30"/>
                <a:gd name="T41" fmla="*/ 97 h 105"/>
                <a:gd name="T42" fmla="*/ 23 w 30"/>
                <a:gd name="T43" fmla="*/ 101 h 105"/>
                <a:gd name="T44" fmla="*/ 27 w 30"/>
                <a:gd name="T45" fmla="*/ 101 h 105"/>
                <a:gd name="T46" fmla="*/ 27 w 30"/>
                <a:gd name="T47" fmla="*/ 105 h 105"/>
                <a:gd name="T48" fmla="*/ 30 w 30"/>
                <a:gd name="T49" fmla="*/ 105 h 105"/>
                <a:gd name="T50" fmla="*/ 30 w 30"/>
                <a:gd name="T51" fmla="*/ 105 h 105"/>
                <a:gd name="T52" fmla="*/ 0 w 30"/>
                <a:gd name="T53" fmla="*/ 105 h 105"/>
                <a:gd name="T54" fmla="*/ 0 w 30"/>
                <a:gd name="T55" fmla="*/ 105 h 105"/>
                <a:gd name="T56" fmla="*/ 4 w 30"/>
                <a:gd name="T57" fmla="*/ 105 h 105"/>
                <a:gd name="T58" fmla="*/ 8 w 30"/>
                <a:gd name="T59" fmla="*/ 101 h 105"/>
                <a:gd name="T60" fmla="*/ 8 w 30"/>
                <a:gd name="T61" fmla="*/ 101 h 105"/>
                <a:gd name="T62" fmla="*/ 8 w 30"/>
                <a:gd name="T63" fmla="*/ 97 h 105"/>
                <a:gd name="T64" fmla="*/ 12 w 30"/>
                <a:gd name="T65" fmla="*/ 94 h 105"/>
                <a:gd name="T66" fmla="*/ 12 w 30"/>
                <a:gd name="T67" fmla="*/ 90 h 105"/>
                <a:gd name="T68" fmla="*/ 12 w 30"/>
                <a:gd name="T69" fmla="*/ 64 h 105"/>
                <a:gd name="T70" fmla="*/ 12 w 30"/>
                <a:gd name="T71" fmla="*/ 56 h 105"/>
                <a:gd name="T72" fmla="*/ 8 w 30"/>
                <a:gd name="T73" fmla="*/ 49 h 105"/>
                <a:gd name="T74" fmla="*/ 8 w 30"/>
                <a:gd name="T75" fmla="*/ 45 h 105"/>
                <a:gd name="T76" fmla="*/ 8 w 30"/>
                <a:gd name="T77" fmla="*/ 45 h 105"/>
                <a:gd name="T78" fmla="*/ 8 w 30"/>
                <a:gd name="T79" fmla="*/ 45 h 105"/>
                <a:gd name="T80" fmla="*/ 4 w 30"/>
                <a:gd name="T81" fmla="*/ 45 h 105"/>
                <a:gd name="T82" fmla="*/ 4 w 30"/>
                <a:gd name="T83" fmla="*/ 45 h 105"/>
                <a:gd name="T84" fmla="*/ 0 w 30"/>
                <a:gd name="T85" fmla="*/ 45 h 105"/>
                <a:gd name="T86" fmla="*/ 0 w 30"/>
                <a:gd name="T87" fmla="*/ 45 h 105"/>
                <a:gd name="T88" fmla="*/ 19 w 30"/>
                <a:gd name="T89" fmla="*/ 37 h 105"/>
                <a:gd name="T90" fmla="*/ 23 w 30"/>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5"/>
                <a:gd name="T140" fmla="*/ 30 w 3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5">
                  <a:moveTo>
                    <a:pt x="15" y="0"/>
                  </a:moveTo>
                  <a:lnTo>
                    <a:pt x="19" y="0"/>
                  </a:lnTo>
                  <a:lnTo>
                    <a:pt x="23" y="4"/>
                  </a:lnTo>
                  <a:lnTo>
                    <a:pt x="23" y="7"/>
                  </a:lnTo>
                  <a:lnTo>
                    <a:pt x="23" y="11"/>
                  </a:lnTo>
                  <a:lnTo>
                    <a:pt x="23" y="15"/>
                  </a:lnTo>
                  <a:lnTo>
                    <a:pt x="19" y="15"/>
                  </a:lnTo>
                  <a:lnTo>
                    <a:pt x="15" y="19"/>
                  </a:lnTo>
                  <a:lnTo>
                    <a:pt x="12" y="15"/>
                  </a:lnTo>
                  <a:lnTo>
                    <a:pt x="8" y="15"/>
                  </a:lnTo>
                  <a:lnTo>
                    <a:pt x="8" y="11"/>
                  </a:lnTo>
                  <a:lnTo>
                    <a:pt x="8" y="7"/>
                  </a:lnTo>
                  <a:lnTo>
                    <a:pt x="8" y="4"/>
                  </a:lnTo>
                  <a:lnTo>
                    <a:pt x="12" y="0"/>
                  </a:lnTo>
                  <a:lnTo>
                    <a:pt x="15" y="0"/>
                  </a:lnTo>
                  <a:close/>
                  <a:moveTo>
                    <a:pt x="23" y="37"/>
                  </a:moveTo>
                  <a:lnTo>
                    <a:pt x="23" y="90"/>
                  </a:lnTo>
                  <a:lnTo>
                    <a:pt x="23" y="94"/>
                  </a:lnTo>
                  <a:lnTo>
                    <a:pt x="23" y="97"/>
                  </a:lnTo>
                  <a:lnTo>
                    <a:pt x="23" y="101"/>
                  </a:lnTo>
                  <a:lnTo>
                    <a:pt x="27" y="101"/>
                  </a:lnTo>
                  <a:lnTo>
                    <a:pt x="27" y="105"/>
                  </a:lnTo>
                  <a:lnTo>
                    <a:pt x="30" y="105"/>
                  </a:lnTo>
                  <a:lnTo>
                    <a:pt x="0" y="105"/>
                  </a:lnTo>
                  <a:lnTo>
                    <a:pt x="4" y="105"/>
                  </a:lnTo>
                  <a:lnTo>
                    <a:pt x="8" y="101"/>
                  </a:lnTo>
                  <a:lnTo>
                    <a:pt x="8" y="97"/>
                  </a:lnTo>
                  <a:lnTo>
                    <a:pt x="12" y="94"/>
                  </a:lnTo>
                  <a:lnTo>
                    <a:pt x="12" y="90"/>
                  </a:lnTo>
                  <a:lnTo>
                    <a:pt x="12" y="64"/>
                  </a:lnTo>
                  <a:lnTo>
                    <a:pt x="12" y="56"/>
                  </a:lnTo>
                  <a:lnTo>
                    <a:pt x="8"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04" name="Freeform 142"/>
            <p:cNvSpPr>
              <a:spLocks/>
            </p:cNvSpPr>
            <p:nvPr/>
          </p:nvSpPr>
          <p:spPr bwMode="auto">
            <a:xfrm>
              <a:off x="3568" y="3514"/>
              <a:ext cx="71" cy="68"/>
            </a:xfrm>
            <a:custGeom>
              <a:avLst/>
              <a:gdLst>
                <a:gd name="T0" fmla="*/ 22 w 71"/>
                <a:gd name="T1" fmla="*/ 15 h 68"/>
                <a:gd name="T2" fmla="*/ 30 w 71"/>
                <a:gd name="T3" fmla="*/ 4 h 68"/>
                <a:gd name="T4" fmla="*/ 37 w 71"/>
                <a:gd name="T5" fmla="*/ 0 h 68"/>
                <a:gd name="T6" fmla="*/ 45 w 71"/>
                <a:gd name="T7" fmla="*/ 0 h 68"/>
                <a:gd name="T8" fmla="*/ 49 w 71"/>
                <a:gd name="T9" fmla="*/ 0 h 68"/>
                <a:gd name="T10" fmla="*/ 56 w 71"/>
                <a:gd name="T11" fmla="*/ 0 h 68"/>
                <a:gd name="T12" fmla="*/ 60 w 71"/>
                <a:gd name="T13" fmla="*/ 4 h 68"/>
                <a:gd name="T14" fmla="*/ 60 w 71"/>
                <a:gd name="T15" fmla="*/ 12 h 68"/>
                <a:gd name="T16" fmla="*/ 64 w 71"/>
                <a:gd name="T17" fmla="*/ 15 h 68"/>
                <a:gd name="T18" fmla="*/ 64 w 71"/>
                <a:gd name="T19" fmla="*/ 23 h 68"/>
                <a:gd name="T20" fmla="*/ 64 w 71"/>
                <a:gd name="T21" fmla="*/ 53 h 68"/>
                <a:gd name="T22" fmla="*/ 64 w 71"/>
                <a:gd name="T23" fmla="*/ 57 h 68"/>
                <a:gd name="T24" fmla="*/ 64 w 71"/>
                <a:gd name="T25" fmla="*/ 60 h 68"/>
                <a:gd name="T26" fmla="*/ 64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9 w 71"/>
                <a:gd name="T45" fmla="*/ 64 h 68"/>
                <a:gd name="T46" fmla="*/ 49 w 71"/>
                <a:gd name="T47" fmla="*/ 64 h 68"/>
                <a:gd name="T48" fmla="*/ 49 w 71"/>
                <a:gd name="T49" fmla="*/ 60 h 68"/>
                <a:gd name="T50" fmla="*/ 49 w 71"/>
                <a:gd name="T51" fmla="*/ 57 h 68"/>
                <a:gd name="T52" fmla="*/ 49 w 71"/>
                <a:gd name="T53" fmla="*/ 53 h 68"/>
                <a:gd name="T54" fmla="*/ 49 w 71"/>
                <a:gd name="T55" fmla="*/ 27 h 68"/>
                <a:gd name="T56" fmla="*/ 49 w 71"/>
                <a:gd name="T57" fmla="*/ 19 h 68"/>
                <a:gd name="T58" fmla="*/ 49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2 w 71"/>
                <a:gd name="T75" fmla="*/ 64 h 68"/>
                <a:gd name="T76" fmla="*/ 26 w 71"/>
                <a:gd name="T77" fmla="*/ 64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7 w 71"/>
                <a:gd name="T91" fmla="*/ 64 h 68"/>
                <a:gd name="T92" fmla="*/ 7 w 71"/>
                <a:gd name="T93" fmla="*/ 64 h 68"/>
                <a:gd name="T94" fmla="*/ 7 w 71"/>
                <a:gd name="T95" fmla="*/ 60 h 68"/>
                <a:gd name="T96" fmla="*/ 11 w 71"/>
                <a:gd name="T97" fmla="*/ 53 h 68"/>
                <a:gd name="T98" fmla="*/ 11 w 71"/>
                <a:gd name="T99" fmla="*/ 27 h 68"/>
                <a:gd name="T100" fmla="*/ 11 w 71"/>
                <a:gd name="T101" fmla="*/ 15 h 68"/>
                <a:gd name="T102" fmla="*/ 7 w 71"/>
                <a:gd name="T103" fmla="*/ 12 h 68"/>
                <a:gd name="T104" fmla="*/ 7 w 71"/>
                <a:gd name="T105" fmla="*/ 12 h 68"/>
                <a:gd name="T106" fmla="*/ 7 w 71"/>
                <a:gd name="T107" fmla="*/ 8 h 68"/>
                <a:gd name="T108" fmla="*/ 7 w 71"/>
                <a:gd name="T109" fmla="*/ 8 h 68"/>
                <a:gd name="T110" fmla="*/ 4 w 71"/>
                <a:gd name="T111" fmla="*/ 8 h 68"/>
                <a:gd name="T112" fmla="*/ 4 w 71"/>
                <a:gd name="T113" fmla="*/ 8 h 68"/>
                <a:gd name="T114" fmla="*/ 0 w 71"/>
                <a:gd name="T115" fmla="*/ 8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49" y="0"/>
                  </a:lnTo>
                  <a:lnTo>
                    <a:pt x="56" y="0"/>
                  </a:lnTo>
                  <a:lnTo>
                    <a:pt x="60" y="4"/>
                  </a:lnTo>
                  <a:lnTo>
                    <a:pt x="60" y="12"/>
                  </a:lnTo>
                  <a:lnTo>
                    <a:pt x="64" y="15"/>
                  </a:lnTo>
                  <a:lnTo>
                    <a:pt x="64" y="23"/>
                  </a:lnTo>
                  <a:lnTo>
                    <a:pt x="64" y="53"/>
                  </a:lnTo>
                  <a:lnTo>
                    <a:pt x="64" y="57"/>
                  </a:lnTo>
                  <a:lnTo>
                    <a:pt x="64" y="60"/>
                  </a:lnTo>
                  <a:lnTo>
                    <a:pt x="64" y="64"/>
                  </a:lnTo>
                  <a:lnTo>
                    <a:pt x="67" y="64"/>
                  </a:lnTo>
                  <a:lnTo>
                    <a:pt x="67" y="68"/>
                  </a:lnTo>
                  <a:lnTo>
                    <a:pt x="71" y="68"/>
                  </a:lnTo>
                  <a:lnTo>
                    <a:pt x="41" y="68"/>
                  </a:lnTo>
                  <a:lnTo>
                    <a:pt x="45" y="64"/>
                  </a:lnTo>
                  <a:lnTo>
                    <a:pt x="49" y="64"/>
                  </a:lnTo>
                  <a:lnTo>
                    <a:pt x="49" y="60"/>
                  </a:lnTo>
                  <a:lnTo>
                    <a:pt x="49" y="57"/>
                  </a:lnTo>
                  <a:lnTo>
                    <a:pt x="49" y="53"/>
                  </a:lnTo>
                  <a:lnTo>
                    <a:pt x="49" y="27"/>
                  </a:lnTo>
                  <a:lnTo>
                    <a:pt x="49" y="19"/>
                  </a:lnTo>
                  <a:lnTo>
                    <a:pt x="49" y="12"/>
                  </a:lnTo>
                  <a:lnTo>
                    <a:pt x="45" y="8"/>
                  </a:lnTo>
                  <a:lnTo>
                    <a:pt x="41" y="8"/>
                  </a:lnTo>
                  <a:lnTo>
                    <a:pt x="30" y="12"/>
                  </a:lnTo>
                  <a:lnTo>
                    <a:pt x="22" y="19"/>
                  </a:lnTo>
                  <a:lnTo>
                    <a:pt x="22" y="53"/>
                  </a:lnTo>
                  <a:lnTo>
                    <a:pt x="22" y="57"/>
                  </a:lnTo>
                  <a:lnTo>
                    <a:pt x="22" y="60"/>
                  </a:lnTo>
                  <a:lnTo>
                    <a:pt x="22" y="64"/>
                  </a:lnTo>
                  <a:lnTo>
                    <a:pt x="26" y="64"/>
                  </a:lnTo>
                  <a:lnTo>
                    <a:pt x="26" y="68"/>
                  </a:lnTo>
                  <a:lnTo>
                    <a:pt x="30" y="68"/>
                  </a:lnTo>
                  <a:lnTo>
                    <a:pt x="0" y="68"/>
                  </a:lnTo>
                  <a:lnTo>
                    <a:pt x="7" y="64"/>
                  </a:lnTo>
                  <a:lnTo>
                    <a:pt x="7" y="60"/>
                  </a:lnTo>
                  <a:lnTo>
                    <a:pt x="11" y="53"/>
                  </a:lnTo>
                  <a:lnTo>
                    <a:pt x="11" y="27"/>
                  </a:lnTo>
                  <a:lnTo>
                    <a:pt x="11" y="15"/>
                  </a:lnTo>
                  <a:lnTo>
                    <a:pt x="7" y="12"/>
                  </a:lnTo>
                  <a:lnTo>
                    <a:pt x="7" y="8"/>
                  </a:lnTo>
                  <a:lnTo>
                    <a:pt x="4" y="8"/>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05" name="Freeform 143"/>
            <p:cNvSpPr>
              <a:spLocks/>
            </p:cNvSpPr>
            <p:nvPr/>
          </p:nvSpPr>
          <p:spPr bwMode="auto">
            <a:xfrm>
              <a:off x="3643" y="3492"/>
              <a:ext cx="41" cy="90"/>
            </a:xfrm>
            <a:custGeom>
              <a:avLst/>
              <a:gdLst>
                <a:gd name="T0" fmla="*/ 23 w 41"/>
                <a:gd name="T1" fmla="*/ 0 h 90"/>
                <a:gd name="T2" fmla="*/ 23 w 41"/>
                <a:gd name="T3" fmla="*/ 22 h 90"/>
                <a:gd name="T4" fmla="*/ 38 w 41"/>
                <a:gd name="T5" fmla="*/ 22 h 90"/>
                <a:gd name="T6" fmla="*/ 38 w 41"/>
                <a:gd name="T7" fmla="*/ 26 h 90"/>
                <a:gd name="T8" fmla="*/ 23 w 41"/>
                <a:gd name="T9" fmla="*/ 26 h 90"/>
                <a:gd name="T10" fmla="*/ 23 w 41"/>
                <a:gd name="T11" fmla="*/ 71 h 90"/>
                <a:gd name="T12" fmla="*/ 23 w 41"/>
                <a:gd name="T13" fmla="*/ 75 h 90"/>
                <a:gd name="T14" fmla="*/ 23 w 41"/>
                <a:gd name="T15" fmla="*/ 79 h 90"/>
                <a:gd name="T16" fmla="*/ 26 w 41"/>
                <a:gd name="T17" fmla="*/ 82 h 90"/>
                <a:gd name="T18" fmla="*/ 30 w 41"/>
                <a:gd name="T19" fmla="*/ 82 h 90"/>
                <a:gd name="T20" fmla="*/ 30 w 41"/>
                <a:gd name="T21" fmla="*/ 82 h 90"/>
                <a:gd name="T22" fmla="*/ 34 w 41"/>
                <a:gd name="T23" fmla="*/ 82 h 90"/>
                <a:gd name="T24" fmla="*/ 38 w 41"/>
                <a:gd name="T25" fmla="*/ 79 h 90"/>
                <a:gd name="T26" fmla="*/ 38 w 41"/>
                <a:gd name="T27" fmla="*/ 79 h 90"/>
                <a:gd name="T28" fmla="*/ 41 w 41"/>
                <a:gd name="T29" fmla="*/ 79 h 90"/>
                <a:gd name="T30" fmla="*/ 38 w 41"/>
                <a:gd name="T31" fmla="*/ 82 h 90"/>
                <a:gd name="T32" fmla="*/ 34 w 41"/>
                <a:gd name="T33" fmla="*/ 86 h 90"/>
                <a:gd name="T34" fmla="*/ 30 w 41"/>
                <a:gd name="T35" fmla="*/ 90 h 90"/>
                <a:gd name="T36" fmla="*/ 23 w 41"/>
                <a:gd name="T37" fmla="*/ 90 h 90"/>
                <a:gd name="T38" fmla="*/ 19 w 41"/>
                <a:gd name="T39" fmla="*/ 90 h 90"/>
                <a:gd name="T40" fmla="*/ 15 w 41"/>
                <a:gd name="T41" fmla="*/ 90 h 90"/>
                <a:gd name="T42" fmla="*/ 15 w 41"/>
                <a:gd name="T43" fmla="*/ 86 h 90"/>
                <a:gd name="T44" fmla="*/ 11 w 41"/>
                <a:gd name="T45" fmla="*/ 82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2 h 90"/>
                <a:gd name="T58" fmla="*/ 8 w 41"/>
                <a:gd name="T59" fmla="*/ 19 h 90"/>
                <a:gd name="T60" fmla="*/ 11 w 41"/>
                <a:gd name="T61" fmla="*/ 15 h 90"/>
                <a:gd name="T62" fmla="*/ 15 w 41"/>
                <a:gd name="T63" fmla="*/ 11 h 90"/>
                <a:gd name="T64" fmla="*/ 19 w 41"/>
                <a:gd name="T65" fmla="*/ 7 h 90"/>
                <a:gd name="T66" fmla="*/ 23 w 41"/>
                <a:gd name="T67" fmla="*/ 0 h 90"/>
                <a:gd name="T68" fmla="*/ 23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3" y="0"/>
                  </a:moveTo>
                  <a:lnTo>
                    <a:pt x="23" y="22"/>
                  </a:lnTo>
                  <a:lnTo>
                    <a:pt x="38" y="22"/>
                  </a:lnTo>
                  <a:lnTo>
                    <a:pt x="38" y="26"/>
                  </a:lnTo>
                  <a:lnTo>
                    <a:pt x="23" y="26"/>
                  </a:lnTo>
                  <a:lnTo>
                    <a:pt x="23" y="71"/>
                  </a:lnTo>
                  <a:lnTo>
                    <a:pt x="23" y="75"/>
                  </a:lnTo>
                  <a:lnTo>
                    <a:pt x="23" y="79"/>
                  </a:lnTo>
                  <a:lnTo>
                    <a:pt x="26" y="82"/>
                  </a:lnTo>
                  <a:lnTo>
                    <a:pt x="30" y="82"/>
                  </a:lnTo>
                  <a:lnTo>
                    <a:pt x="34" y="82"/>
                  </a:lnTo>
                  <a:lnTo>
                    <a:pt x="38" y="79"/>
                  </a:lnTo>
                  <a:lnTo>
                    <a:pt x="41" y="79"/>
                  </a:lnTo>
                  <a:lnTo>
                    <a:pt x="38" y="82"/>
                  </a:lnTo>
                  <a:lnTo>
                    <a:pt x="34" y="86"/>
                  </a:lnTo>
                  <a:lnTo>
                    <a:pt x="30" y="90"/>
                  </a:lnTo>
                  <a:lnTo>
                    <a:pt x="23" y="90"/>
                  </a:lnTo>
                  <a:lnTo>
                    <a:pt x="19" y="90"/>
                  </a:lnTo>
                  <a:lnTo>
                    <a:pt x="15" y="90"/>
                  </a:lnTo>
                  <a:lnTo>
                    <a:pt x="15" y="86"/>
                  </a:lnTo>
                  <a:lnTo>
                    <a:pt x="11" y="82"/>
                  </a:lnTo>
                  <a:lnTo>
                    <a:pt x="11" y="79"/>
                  </a:lnTo>
                  <a:lnTo>
                    <a:pt x="11" y="75"/>
                  </a:lnTo>
                  <a:lnTo>
                    <a:pt x="11" y="26"/>
                  </a:lnTo>
                  <a:lnTo>
                    <a:pt x="0" y="26"/>
                  </a:lnTo>
                  <a:lnTo>
                    <a:pt x="4" y="22"/>
                  </a:lnTo>
                  <a:lnTo>
                    <a:pt x="8" y="19"/>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06" name="Freeform 144"/>
            <p:cNvSpPr>
              <a:spLocks noEditPoints="1"/>
            </p:cNvSpPr>
            <p:nvPr/>
          </p:nvSpPr>
          <p:spPr bwMode="auto">
            <a:xfrm>
              <a:off x="368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4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9 w 64"/>
                <a:gd name="T41" fmla="*/ 4 h 68"/>
                <a:gd name="T42" fmla="*/ 26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5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4" y="68"/>
                  </a:lnTo>
                  <a:lnTo>
                    <a:pt x="23" y="68"/>
                  </a:lnTo>
                  <a:lnTo>
                    <a:pt x="15" y="64"/>
                  </a:lnTo>
                  <a:lnTo>
                    <a:pt x="8" y="57"/>
                  </a:lnTo>
                  <a:lnTo>
                    <a:pt x="4" y="45"/>
                  </a:lnTo>
                  <a:lnTo>
                    <a:pt x="0" y="34"/>
                  </a:lnTo>
                  <a:lnTo>
                    <a:pt x="0" y="27"/>
                  </a:lnTo>
                  <a:lnTo>
                    <a:pt x="4" y="15"/>
                  </a:lnTo>
                  <a:lnTo>
                    <a:pt x="11" y="8"/>
                  </a:lnTo>
                  <a:lnTo>
                    <a:pt x="19" y="4"/>
                  </a:lnTo>
                  <a:lnTo>
                    <a:pt x="26" y="0"/>
                  </a:lnTo>
                  <a:lnTo>
                    <a:pt x="34" y="0"/>
                  </a:lnTo>
                  <a:close/>
                  <a:moveTo>
                    <a:pt x="30" y="4"/>
                  </a:moveTo>
                  <a:lnTo>
                    <a:pt x="26" y="4"/>
                  </a:lnTo>
                  <a:lnTo>
                    <a:pt x="23" y="8"/>
                  </a:lnTo>
                  <a:lnTo>
                    <a:pt x="19" y="8"/>
                  </a:lnTo>
                  <a:lnTo>
                    <a:pt x="15" y="15"/>
                  </a:lnTo>
                  <a:lnTo>
                    <a:pt x="15" y="19"/>
                  </a:lnTo>
                  <a:lnTo>
                    <a:pt x="15"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307" name="Freeform 145"/>
            <p:cNvSpPr>
              <a:spLocks noEditPoints="1"/>
            </p:cNvSpPr>
            <p:nvPr/>
          </p:nvSpPr>
          <p:spPr bwMode="auto">
            <a:xfrm>
              <a:off x="4258" y="3514"/>
              <a:ext cx="60" cy="68"/>
            </a:xfrm>
            <a:custGeom>
              <a:avLst/>
              <a:gdLst>
                <a:gd name="T0" fmla="*/ 30 w 60"/>
                <a:gd name="T1" fmla="*/ 64 h 68"/>
                <a:gd name="T2" fmla="*/ 23 w 60"/>
                <a:gd name="T3" fmla="*/ 68 h 68"/>
                <a:gd name="T4" fmla="*/ 11 w 60"/>
                <a:gd name="T5" fmla="*/ 68 h 68"/>
                <a:gd name="T6" fmla="*/ 0 w 60"/>
                <a:gd name="T7" fmla="*/ 60 h 68"/>
                <a:gd name="T8" fmla="*/ 0 w 60"/>
                <a:gd name="T9" fmla="*/ 49 h 68"/>
                <a:gd name="T10" fmla="*/ 8 w 60"/>
                <a:gd name="T11" fmla="*/ 38 h 68"/>
                <a:gd name="T12" fmla="*/ 23 w 60"/>
                <a:gd name="T13" fmla="*/ 30 h 68"/>
                <a:gd name="T14" fmla="*/ 38 w 60"/>
                <a:gd name="T15" fmla="*/ 23 h 68"/>
                <a:gd name="T16" fmla="*/ 34 w 60"/>
                <a:gd name="T17" fmla="*/ 8 h 68"/>
                <a:gd name="T18" fmla="*/ 27 w 60"/>
                <a:gd name="T19" fmla="*/ 4 h 68"/>
                <a:gd name="T20" fmla="*/ 19 w 60"/>
                <a:gd name="T21" fmla="*/ 8 h 68"/>
                <a:gd name="T22" fmla="*/ 15 w 60"/>
                <a:gd name="T23" fmla="*/ 12 h 68"/>
                <a:gd name="T24" fmla="*/ 15 w 60"/>
                <a:gd name="T25" fmla="*/ 19 h 68"/>
                <a:gd name="T26" fmla="*/ 11 w 60"/>
                <a:gd name="T27" fmla="*/ 23 h 68"/>
                <a:gd name="T28" fmla="*/ 8 w 60"/>
                <a:gd name="T29" fmla="*/ 23 h 68"/>
                <a:gd name="T30" fmla="*/ 4 w 60"/>
                <a:gd name="T31" fmla="*/ 19 h 68"/>
                <a:gd name="T32" fmla="*/ 4 w 60"/>
                <a:gd name="T33" fmla="*/ 12 h 68"/>
                <a:gd name="T34" fmla="*/ 19 w 60"/>
                <a:gd name="T35" fmla="*/ 0 h 68"/>
                <a:gd name="T36" fmla="*/ 38 w 60"/>
                <a:gd name="T37" fmla="*/ 0 h 68"/>
                <a:gd name="T38" fmla="*/ 45 w 60"/>
                <a:gd name="T39" fmla="*/ 4 h 68"/>
                <a:gd name="T40" fmla="*/ 49 w 60"/>
                <a:gd name="T41" fmla="*/ 15 h 68"/>
                <a:gd name="T42" fmla="*/ 49 w 60"/>
                <a:gd name="T43" fmla="*/ 45 h 68"/>
                <a:gd name="T44" fmla="*/ 53 w 60"/>
                <a:gd name="T45" fmla="*/ 57 h 68"/>
                <a:gd name="T46" fmla="*/ 53 w 60"/>
                <a:gd name="T47" fmla="*/ 60 h 68"/>
                <a:gd name="T48" fmla="*/ 53 w 60"/>
                <a:gd name="T49" fmla="*/ 60 h 68"/>
                <a:gd name="T50" fmla="*/ 57 w 60"/>
                <a:gd name="T51" fmla="*/ 60 h 68"/>
                <a:gd name="T52" fmla="*/ 60 w 60"/>
                <a:gd name="T53" fmla="*/ 57 h 68"/>
                <a:gd name="T54" fmla="*/ 53 w 60"/>
                <a:gd name="T55" fmla="*/ 68 h 68"/>
                <a:gd name="T56" fmla="*/ 42 w 60"/>
                <a:gd name="T57" fmla="*/ 68 h 68"/>
                <a:gd name="T58" fmla="*/ 38 w 60"/>
                <a:gd name="T59" fmla="*/ 64 h 68"/>
                <a:gd name="T60" fmla="*/ 38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8" y="57"/>
                  </a:moveTo>
                  <a:lnTo>
                    <a:pt x="30" y="64"/>
                  </a:lnTo>
                  <a:lnTo>
                    <a:pt x="27" y="68"/>
                  </a:lnTo>
                  <a:lnTo>
                    <a:pt x="23" y="68"/>
                  </a:lnTo>
                  <a:lnTo>
                    <a:pt x="15" y="68"/>
                  </a:lnTo>
                  <a:lnTo>
                    <a:pt x="11" y="68"/>
                  </a:lnTo>
                  <a:lnTo>
                    <a:pt x="4" y="64"/>
                  </a:lnTo>
                  <a:lnTo>
                    <a:pt x="0" y="60"/>
                  </a:lnTo>
                  <a:lnTo>
                    <a:pt x="0" y="53"/>
                  </a:lnTo>
                  <a:lnTo>
                    <a:pt x="0" y="49"/>
                  </a:lnTo>
                  <a:lnTo>
                    <a:pt x="4" y="45"/>
                  </a:lnTo>
                  <a:lnTo>
                    <a:pt x="8" y="38"/>
                  </a:lnTo>
                  <a:lnTo>
                    <a:pt x="11" y="34"/>
                  </a:lnTo>
                  <a:lnTo>
                    <a:pt x="23" y="30"/>
                  </a:lnTo>
                  <a:lnTo>
                    <a:pt x="38" y="23"/>
                  </a:lnTo>
                  <a:lnTo>
                    <a:pt x="38" y="12"/>
                  </a:lnTo>
                  <a:lnTo>
                    <a:pt x="34" y="8"/>
                  </a:lnTo>
                  <a:lnTo>
                    <a:pt x="30" y="4"/>
                  </a:lnTo>
                  <a:lnTo>
                    <a:pt x="27" y="4"/>
                  </a:lnTo>
                  <a:lnTo>
                    <a:pt x="23" y="4"/>
                  </a:lnTo>
                  <a:lnTo>
                    <a:pt x="19" y="8"/>
                  </a:lnTo>
                  <a:lnTo>
                    <a:pt x="15" y="8"/>
                  </a:lnTo>
                  <a:lnTo>
                    <a:pt x="15" y="12"/>
                  </a:lnTo>
                  <a:lnTo>
                    <a:pt x="15" y="15"/>
                  </a:lnTo>
                  <a:lnTo>
                    <a:pt x="15" y="19"/>
                  </a:lnTo>
                  <a:lnTo>
                    <a:pt x="15" y="23"/>
                  </a:lnTo>
                  <a:lnTo>
                    <a:pt x="11" y="23"/>
                  </a:lnTo>
                  <a:lnTo>
                    <a:pt x="8" y="23"/>
                  </a:lnTo>
                  <a:lnTo>
                    <a:pt x="4" y="23"/>
                  </a:lnTo>
                  <a:lnTo>
                    <a:pt x="4" y="19"/>
                  </a:lnTo>
                  <a:lnTo>
                    <a:pt x="4" y="15"/>
                  </a:lnTo>
                  <a:lnTo>
                    <a:pt x="4" y="12"/>
                  </a:lnTo>
                  <a:lnTo>
                    <a:pt x="11" y="4"/>
                  </a:lnTo>
                  <a:lnTo>
                    <a:pt x="19" y="0"/>
                  </a:lnTo>
                  <a:lnTo>
                    <a:pt x="27" y="0"/>
                  </a:lnTo>
                  <a:lnTo>
                    <a:pt x="38" y="0"/>
                  </a:lnTo>
                  <a:lnTo>
                    <a:pt x="42" y="0"/>
                  </a:lnTo>
                  <a:lnTo>
                    <a:pt x="45" y="4"/>
                  </a:lnTo>
                  <a:lnTo>
                    <a:pt x="49" y="8"/>
                  </a:lnTo>
                  <a:lnTo>
                    <a:pt x="49" y="15"/>
                  </a:lnTo>
                  <a:lnTo>
                    <a:pt x="49" y="23"/>
                  </a:lnTo>
                  <a:lnTo>
                    <a:pt x="49" y="45"/>
                  </a:lnTo>
                  <a:lnTo>
                    <a:pt x="49" y="53"/>
                  </a:lnTo>
                  <a:lnTo>
                    <a:pt x="53" y="57"/>
                  </a:lnTo>
                  <a:lnTo>
                    <a:pt x="53" y="60"/>
                  </a:lnTo>
                  <a:lnTo>
                    <a:pt x="57" y="60"/>
                  </a:lnTo>
                  <a:lnTo>
                    <a:pt x="57" y="57"/>
                  </a:lnTo>
                  <a:lnTo>
                    <a:pt x="60" y="57"/>
                  </a:lnTo>
                  <a:lnTo>
                    <a:pt x="60" y="60"/>
                  </a:lnTo>
                  <a:lnTo>
                    <a:pt x="53" y="68"/>
                  </a:lnTo>
                  <a:lnTo>
                    <a:pt x="45" y="68"/>
                  </a:lnTo>
                  <a:lnTo>
                    <a:pt x="42" y="68"/>
                  </a:lnTo>
                  <a:lnTo>
                    <a:pt x="38" y="64"/>
                  </a:lnTo>
                  <a:lnTo>
                    <a:pt x="38" y="57"/>
                  </a:lnTo>
                  <a:close/>
                  <a:moveTo>
                    <a:pt x="38" y="53"/>
                  </a:moveTo>
                  <a:lnTo>
                    <a:pt x="38" y="30"/>
                  </a:lnTo>
                  <a:lnTo>
                    <a:pt x="30" y="34"/>
                  </a:lnTo>
                  <a:lnTo>
                    <a:pt x="23" y="34"/>
                  </a:lnTo>
                  <a:lnTo>
                    <a:pt x="19" y="38"/>
                  </a:lnTo>
                  <a:lnTo>
                    <a:pt x="15" y="42"/>
                  </a:lnTo>
                  <a:lnTo>
                    <a:pt x="15" y="45"/>
                  </a:lnTo>
                  <a:lnTo>
                    <a:pt x="11" y="49"/>
                  </a:lnTo>
                  <a:lnTo>
                    <a:pt x="15" y="53"/>
                  </a:lnTo>
                  <a:lnTo>
                    <a:pt x="15" y="57"/>
                  </a:lnTo>
                  <a:lnTo>
                    <a:pt x="19" y="60"/>
                  </a:lnTo>
                  <a:lnTo>
                    <a:pt x="23" y="60"/>
                  </a:lnTo>
                  <a:lnTo>
                    <a:pt x="30" y="57"/>
                  </a:lnTo>
                  <a:lnTo>
                    <a:pt x="38" y="53"/>
                  </a:lnTo>
                  <a:close/>
                </a:path>
              </a:pathLst>
            </a:custGeom>
            <a:solidFill>
              <a:srgbClr val="000000"/>
            </a:solidFill>
            <a:ln w="0">
              <a:solidFill>
                <a:srgbClr val="000000"/>
              </a:solidFill>
              <a:round/>
              <a:headEnd/>
              <a:tailEnd/>
            </a:ln>
          </p:spPr>
          <p:txBody>
            <a:bodyPr/>
            <a:lstStyle/>
            <a:p>
              <a:endParaRPr lang="en-US"/>
            </a:p>
          </p:txBody>
        </p:sp>
        <p:sp>
          <p:nvSpPr>
            <p:cNvPr id="308" name="Freeform 146"/>
            <p:cNvSpPr>
              <a:spLocks noEditPoints="1"/>
            </p:cNvSpPr>
            <p:nvPr/>
          </p:nvSpPr>
          <p:spPr bwMode="auto">
            <a:xfrm>
              <a:off x="5087" y="3477"/>
              <a:ext cx="68" cy="105"/>
            </a:xfrm>
            <a:custGeom>
              <a:avLst/>
              <a:gdLst>
                <a:gd name="T0" fmla="*/ 23 w 68"/>
                <a:gd name="T1" fmla="*/ 49 h 105"/>
                <a:gd name="T2" fmla="*/ 30 w 68"/>
                <a:gd name="T3" fmla="*/ 41 h 105"/>
                <a:gd name="T4" fmla="*/ 38 w 68"/>
                <a:gd name="T5" fmla="*/ 37 h 105"/>
                <a:gd name="T6" fmla="*/ 42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7 w 68"/>
                <a:gd name="T21" fmla="*/ 97 h 105"/>
                <a:gd name="T22" fmla="*/ 45 w 68"/>
                <a:gd name="T23" fmla="*/ 105 h 105"/>
                <a:gd name="T24" fmla="*/ 34 w 68"/>
                <a:gd name="T25" fmla="*/ 105 h 105"/>
                <a:gd name="T26" fmla="*/ 27 w 68"/>
                <a:gd name="T27" fmla="*/ 105 h 105"/>
                <a:gd name="T28" fmla="*/ 23 w 68"/>
                <a:gd name="T29" fmla="*/ 105 h 105"/>
                <a:gd name="T30" fmla="*/ 15 w 68"/>
                <a:gd name="T31" fmla="*/ 101 h 105"/>
                <a:gd name="T32" fmla="*/ 12 w 68"/>
                <a:gd name="T33" fmla="*/ 97 h 105"/>
                <a:gd name="T34" fmla="*/ 12 w 68"/>
                <a:gd name="T35" fmla="*/ 30 h 105"/>
                <a:gd name="T36" fmla="*/ 8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7 w 68"/>
                <a:gd name="T65" fmla="*/ 97 h 105"/>
                <a:gd name="T66" fmla="*/ 30 w 68"/>
                <a:gd name="T67" fmla="*/ 101 h 105"/>
                <a:gd name="T68" fmla="*/ 34 w 68"/>
                <a:gd name="T69" fmla="*/ 101 h 105"/>
                <a:gd name="T70" fmla="*/ 38 w 68"/>
                <a:gd name="T71" fmla="*/ 101 h 105"/>
                <a:gd name="T72" fmla="*/ 45 w 68"/>
                <a:gd name="T73" fmla="*/ 101 h 105"/>
                <a:gd name="T74" fmla="*/ 49 w 68"/>
                <a:gd name="T75" fmla="*/ 94 h 105"/>
                <a:gd name="T76" fmla="*/ 57 w 68"/>
                <a:gd name="T77" fmla="*/ 86 h 105"/>
                <a:gd name="T78" fmla="*/ 57 w 68"/>
                <a:gd name="T79" fmla="*/ 75 h 105"/>
                <a:gd name="T80" fmla="*/ 57 w 68"/>
                <a:gd name="T81" fmla="*/ 64 h 105"/>
                <a:gd name="T82" fmla="*/ 49 w 68"/>
                <a:gd name="T83" fmla="*/ 52 h 105"/>
                <a:gd name="T84" fmla="*/ 45 w 68"/>
                <a:gd name="T85" fmla="*/ 49 h 105"/>
                <a:gd name="T86" fmla="*/ 38 w 68"/>
                <a:gd name="T87" fmla="*/ 49 h 105"/>
                <a:gd name="T88" fmla="*/ 34 w 68"/>
                <a:gd name="T89" fmla="*/ 49 h 105"/>
                <a:gd name="T90" fmla="*/ 30 w 68"/>
                <a:gd name="T91" fmla="*/ 49 h 105"/>
                <a:gd name="T92" fmla="*/ 27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2" y="37"/>
                  </a:lnTo>
                  <a:lnTo>
                    <a:pt x="53" y="37"/>
                  </a:lnTo>
                  <a:lnTo>
                    <a:pt x="60" y="45"/>
                  </a:lnTo>
                  <a:lnTo>
                    <a:pt x="68" y="56"/>
                  </a:lnTo>
                  <a:lnTo>
                    <a:pt x="68" y="67"/>
                  </a:lnTo>
                  <a:lnTo>
                    <a:pt x="68" y="79"/>
                  </a:lnTo>
                  <a:lnTo>
                    <a:pt x="64" y="90"/>
                  </a:lnTo>
                  <a:lnTo>
                    <a:pt x="57" y="97"/>
                  </a:lnTo>
                  <a:lnTo>
                    <a:pt x="45" y="105"/>
                  </a:lnTo>
                  <a:lnTo>
                    <a:pt x="34" y="105"/>
                  </a:lnTo>
                  <a:lnTo>
                    <a:pt x="27" y="105"/>
                  </a:lnTo>
                  <a:lnTo>
                    <a:pt x="23" y="105"/>
                  </a:lnTo>
                  <a:lnTo>
                    <a:pt x="15" y="101"/>
                  </a:lnTo>
                  <a:lnTo>
                    <a:pt x="12" y="97"/>
                  </a:lnTo>
                  <a:lnTo>
                    <a:pt x="12" y="30"/>
                  </a:lnTo>
                  <a:lnTo>
                    <a:pt x="8"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7" y="97"/>
                  </a:lnTo>
                  <a:lnTo>
                    <a:pt x="30" y="101"/>
                  </a:lnTo>
                  <a:lnTo>
                    <a:pt x="34" y="101"/>
                  </a:lnTo>
                  <a:lnTo>
                    <a:pt x="38" y="101"/>
                  </a:lnTo>
                  <a:lnTo>
                    <a:pt x="45" y="101"/>
                  </a:lnTo>
                  <a:lnTo>
                    <a:pt x="49" y="94"/>
                  </a:lnTo>
                  <a:lnTo>
                    <a:pt x="57" y="86"/>
                  </a:lnTo>
                  <a:lnTo>
                    <a:pt x="57" y="75"/>
                  </a:lnTo>
                  <a:lnTo>
                    <a:pt x="57" y="64"/>
                  </a:lnTo>
                  <a:lnTo>
                    <a:pt x="49" y="52"/>
                  </a:lnTo>
                  <a:lnTo>
                    <a:pt x="45" y="49"/>
                  </a:lnTo>
                  <a:lnTo>
                    <a:pt x="38" y="49"/>
                  </a:lnTo>
                  <a:lnTo>
                    <a:pt x="34" y="49"/>
                  </a:lnTo>
                  <a:lnTo>
                    <a:pt x="30" y="49"/>
                  </a:lnTo>
                  <a:lnTo>
                    <a:pt x="27" y="52"/>
                  </a:lnTo>
                  <a:lnTo>
                    <a:pt x="23" y="56"/>
                  </a:lnTo>
                  <a:close/>
                </a:path>
              </a:pathLst>
            </a:custGeom>
            <a:solidFill>
              <a:srgbClr val="000000"/>
            </a:solidFill>
            <a:ln w="0">
              <a:solidFill>
                <a:srgbClr val="000000"/>
              </a:solidFill>
              <a:round/>
              <a:headEnd/>
              <a:tailEnd/>
            </a:ln>
          </p:spPr>
          <p:txBody>
            <a:bodyPr/>
            <a:lstStyle/>
            <a:p>
              <a:endParaRPr lang="en-US"/>
            </a:p>
          </p:txBody>
        </p:sp>
        <p:sp>
          <p:nvSpPr>
            <p:cNvPr id="309" name="Freeform 147"/>
            <p:cNvSpPr>
              <a:spLocks noEditPoints="1"/>
            </p:cNvSpPr>
            <p:nvPr/>
          </p:nvSpPr>
          <p:spPr bwMode="auto">
            <a:xfrm>
              <a:off x="5166" y="3477"/>
              <a:ext cx="34" cy="105"/>
            </a:xfrm>
            <a:custGeom>
              <a:avLst/>
              <a:gdLst>
                <a:gd name="T0" fmla="*/ 15 w 34"/>
                <a:gd name="T1" fmla="*/ 0 h 105"/>
                <a:gd name="T2" fmla="*/ 19 w 34"/>
                <a:gd name="T3" fmla="*/ 0 h 105"/>
                <a:gd name="T4" fmla="*/ 23 w 34"/>
                <a:gd name="T5" fmla="*/ 4 h 105"/>
                <a:gd name="T6" fmla="*/ 23 w 34"/>
                <a:gd name="T7" fmla="*/ 4 h 105"/>
                <a:gd name="T8" fmla="*/ 26 w 34"/>
                <a:gd name="T9" fmla="*/ 7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7 h 105"/>
                <a:gd name="T26" fmla="*/ 8 w 34"/>
                <a:gd name="T27" fmla="*/ 4 h 105"/>
                <a:gd name="T28" fmla="*/ 11 w 34"/>
                <a:gd name="T29" fmla="*/ 4 h 105"/>
                <a:gd name="T30" fmla="*/ 11 w 34"/>
                <a:gd name="T31" fmla="*/ 0 h 105"/>
                <a:gd name="T32" fmla="*/ 15 w 34"/>
                <a:gd name="T33" fmla="*/ 0 h 105"/>
                <a:gd name="T34" fmla="*/ 23 w 34"/>
                <a:gd name="T35" fmla="*/ 37 h 105"/>
                <a:gd name="T36" fmla="*/ 23 w 34"/>
                <a:gd name="T37" fmla="*/ 90 h 105"/>
                <a:gd name="T38" fmla="*/ 23 w 34"/>
                <a:gd name="T39" fmla="*/ 94 h 105"/>
                <a:gd name="T40" fmla="*/ 23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8 w 34"/>
                <a:gd name="T59" fmla="*/ 101 h 105"/>
                <a:gd name="T60" fmla="*/ 8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8 w 34"/>
                <a:gd name="T75" fmla="*/ 45 h 105"/>
                <a:gd name="T76" fmla="*/ 8 w 34"/>
                <a:gd name="T77" fmla="*/ 45 h 105"/>
                <a:gd name="T78" fmla="*/ 8 w 34"/>
                <a:gd name="T79" fmla="*/ 45 h 105"/>
                <a:gd name="T80" fmla="*/ 8 w 34"/>
                <a:gd name="T81" fmla="*/ 45 h 105"/>
                <a:gd name="T82" fmla="*/ 4 w 34"/>
                <a:gd name="T83" fmla="*/ 45 h 105"/>
                <a:gd name="T84" fmla="*/ 0 w 34"/>
                <a:gd name="T85" fmla="*/ 45 h 105"/>
                <a:gd name="T86" fmla="*/ 0 w 34"/>
                <a:gd name="T87" fmla="*/ 45 h 105"/>
                <a:gd name="T88" fmla="*/ 19 w 34"/>
                <a:gd name="T89" fmla="*/ 37 h 105"/>
                <a:gd name="T90" fmla="*/ 23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6" y="7"/>
                  </a:lnTo>
                  <a:lnTo>
                    <a:pt x="23" y="11"/>
                  </a:lnTo>
                  <a:lnTo>
                    <a:pt x="23" y="15"/>
                  </a:lnTo>
                  <a:lnTo>
                    <a:pt x="19" y="15"/>
                  </a:lnTo>
                  <a:lnTo>
                    <a:pt x="15" y="19"/>
                  </a:lnTo>
                  <a:lnTo>
                    <a:pt x="11" y="15"/>
                  </a:lnTo>
                  <a:lnTo>
                    <a:pt x="8" y="11"/>
                  </a:lnTo>
                  <a:lnTo>
                    <a:pt x="8" y="7"/>
                  </a:lnTo>
                  <a:lnTo>
                    <a:pt x="8" y="4"/>
                  </a:lnTo>
                  <a:lnTo>
                    <a:pt x="11" y="4"/>
                  </a:lnTo>
                  <a:lnTo>
                    <a:pt x="11" y="0"/>
                  </a:lnTo>
                  <a:lnTo>
                    <a:pt x="15" y="0"/>
                  </a:lnTo>
                  <a:close/>
                  <a:moveTo>
                    <a:pt x="23" y="37"/>
                  </a:moveTo>
                  <a:lnTo>
                    <a:pt x="23" y="90"/>
                  </a:lnTo>
                  <a:lnTo>
                    <a:pt x="23" y="94"/>
                  </a:lnTo>
                  <a:lnTo>
                    <a:pt x="23" y="97"/>
                  </a:lnTo>
                  <a:lnTo>
                    <a:pt x="26" y="101"/>
                  </a:lnTo>
                  <a:lnTo>
                    <a:pt x="30" y="105"/>
                  </a:lnTo>
                  <a:lnTo>
                    <a:pt x="34" y="105"/>
                  </a:lnTo>
                  <a:lnTo>
                    <a:pt x="0" y="105"/>
                  </a:lnTo>
                  <a:lnTo>
                    <a:pt x="4" y="105"/>
                  </a:lnTo>
                  <a:lnTo>
                    <a:pt x="8" y="101"/>
                  </a:lnTo>
                  <a:lnTo>
                    <a:pt x="11" y="97"/>
                  </a:lnTo>
                  <a:lnTo>
                    <a:pt x="11" y="94"/>
                  </a:lnTo>
                  <a:lnTo>
                    <a:pt x="11" y="90"/>
                  </a:lnTo>
                  <a:lnTo>
                    <a:pt x="11" y="64"/>
                  </a:lnTo>
                  <a:lnTo>
                    <a:pt x="11" y="56"/>
                  </a:lnTo>
                  <a:lnTo>
                    <a:pt x="11"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10" name="Freeform 148"/>
            <p:cNvSpPr>
              <a:spLocks/>
            </p:cNvSpPr>
            <p:nvPr/>
          </p:nvSpPr>
          <p:spPr bwMode="auto">
            <a:xfrm>
              <a:off x="5204" y="3514"/>
              <a:ext cx="71" cy="68"/>
            </a:xfrm>
            <a:custGeom>
              <a:avLst/>
              <a:gdLst>
                <a:gd name="T0" fmla="*/ 22 w 71"/>
                <a:gd name="T1" fmla="*/ 15 h 68"/>
                <a:gd name="T2" fmla="*/ 30 w 71"/>
                <a:gd name="T3" fmla="*/ 4 h 68"/>
                <a:gd name="T4" fmla="*/ 37 w 71"/>
                <a:gd name="T5" fmla="*/ 0 h 68"/>
                <a:gd name="T6" fmla="*/ 45 w 71"/>
                <a:gd name="T7" fmla="*/ 0 h 68"/>
                <a:gd name="T8" fmla="*/ 52 w 71"/>
                <a:gd name="T9" fmla="*/ 0 h 68"/>
                <a:gd name="T10" fmla="*/ 56 w 71"/>
                <a:gd name="T11" fmla="*/ 0 h 68"/>
                <a:gd name="T12" fmla="*/ 60 w 71"/>
                <a:gd name="T13" fmla="*/ 4 h 68"/>
                <a:gd name="T14" fmla="*/ 60 w 71"/>
                <a:gd name="T15" fmla="*/ 12 h 68"/>
                <a:gd name="T16" fmla="*/ 63 w 71"/>
                <a:gd name="T17" fmla="*/ 15 h 68"/>
                <a:gd name="T18" fmla="*/ 63 w 71"/>
                <a:gd name="T19" fmla="*/ 23 h 68"/>
                <a:gd name="T20" fmla="*/ 63 w 71"/>
                <a:gd name="T21" fmla="*/ 53 h 68"/>
                <a:gd name="T22" fmla="*/ 63 w 71"/>
                <a:gd name="T23" fmla="*/ 57 h 68"/>
                <a:gd name="T24" fmla="*/ 63 w 71"/>
                <a:gd name="T25" fmla="*/ 60 h 68"/>
                <a:gd name="T26" fmla="*/ 63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8 w 71"/>
                <a:gd name="T45" fmla="*/ 64 h 68"/>
                <a:gd name="T46" fmla="*/ 48 w 71"/>
                <a:gd name="T47" fmla="*/ 64 h 68"/>
                <a:gd name="T48" fmla="*/ 52 w 71"/>
                <a:gd name="T49" fmla="*/ 60 h 68"/>
                <a:gd name="T50" fmla="*/ 52 w 71"/>
                <a:gd name="T51" fmla="*/ 57 h 68"/>
                <a:gd name="T52" fmla="*/ 52 w 71"/>
                <a:gd name="T53" fmla="*/ 53 h 68"/>
                <a:gd name="T54" fmla="*/ 52 w 71"/>
                <a:gd name="T55" fmla="*/ 27 h 68"/>
                <a:gd name="T56" fmla="*/ 48 w 71"/>
                <a:gd name="T57" fmla="*/ 19 h 68"/>
                <a:gd name="T58" fmla="*/ 48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6 w 71"/>
                <a:gd name="T75" fmla="*/ 64 h 68"/>
                <a:gd name="T76" fmla="*/ 26 w 71"/>
                <a:gd name="T77" fmla="*/ 64 h 68"/>
                <a:gd name="T78" fmla="*/ 30 w 71"/>
                <a:gd name="T79" fmla="*/ 68 h 68"/>
                <a:gd name="T80" fmla="*/ 33 w 71"/>
                <a:gd name="T81" fmla="*/ 68 h 68"/>
                <a:gd name="T82" fmla="*/ 33 w 71"/>
                <a:gd name="T83" fmla="*/ 68 h 68"/>
                <a:gd name="T84" fmla="*/ 0 w 71"/>
                <a:gd name="T85" fmla="*/ 68 h 68"/>
                <a:gd name="T86" fmla="*/ 0 w 71"/>
                <a:gd name="T87" fmla="*/ 68 h 68"/>
                <a:gd name="T88" fmla="*/ 3 w 71"/>
                <a:gd name="T89" fmla="*/ 68 h 68"/>
                <a:gd name="T90" fmla="*/ 7 w 71"/>
                <a:gd name="T91" fmla="*/ 64 h 68"/>
                <a:gd name="T92" fmla="*/ 7 w 71"/>
                <a:gd name="T93" fmla="*/ 64 h 68"/>
                <a:gd name="T94" fmla="*/ 11 w 71"/>
                <a:gd name="T95" fmla="*/ 60 h 68"/>
                <a:gd name="T96" fmla="*/ 11 w 71"/>
                <a:gd name="T97" fmla="*/ 53 h 68"/>
                <a:gd name="T98" fmla="*/ 11 w 71"/>
                <a:gd name="T99" fmla="*/ 27 h 68"/>
                <a:gd name="T100" fmla="*/ 11 w 71"/>
                <a:gd name="T101" fmla="*/ 15 h 68"/>
                <a:gd name="T102" fmla="*/ 11 w 71"/>
                <a:gd name="T103" fmla="*/ 12 h 68"/>
                <a:gd name="T104" fmla="*/ 7 w 71"/>
                <a:gd name="T105" fmla="*/ 12 h 68"/>
                <a:gd name="T106" fmla="*/ 7 w 71"/>
                <a:gd name="T107" fmla="*/ 8 h 68"/>
                <a:gd name="T108" fmla="*/ 7 w 71"/>
                <a:gd name="T109" fmla="*/ 8 h 68"/>
                <a:gd name="T110" fmla="*/ 7 w 71"/>
                <a:gd name="T111" fmla="*/ 8 h 68"/>
                <a:gd name="T112" fmla="*/ 3 w 71"/>
                <a:gd name="T113" fmla="*/ 8 h 68"/>
                <a:gd name="T114" fmla="*/ 3 w 71"/>
                <a:gd name="T115" fmla="*/ 8 h 68"/>
                <a:gd name="T116" fmla="*/ 0 w 71"/>
                <a:gd name="T117" fmla="*/ 8 h 68"/>
                <a:gd name="T118" fmla="*/ 18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52" y="0"/>
                  </a:lnTo>
                  <a:lnTo>
                    <a:pt x="56" y="0"/>
                  </a:lnTo>
                  <a:lnTo>
                    <a:pt x="60" y="4"/>
                  </a:lnTo>
                  <a:lnTo>
                    <a:pt x="60" y="12"/>
                  </a:lnTo>
                  <a:lnTo>
                    <a:pt x="63" y="15"/>
                  </a:lnTo>
                  <a:lnTo>
                    <a:pt x="63" y="23"/>
                  </a:lnTo>
                  <a:lnTo>
                    <a:pt x="63" y="53"/>
                  </a:lnTo>
                  <a:lnTo>
                    <a:pt x="63" y="57"/>
                  </a:lnTo>
                  <a:lnTo>
                    <a:pt x="63" y="60"/>
                  </a:lnTo>
                  <a:lnTo>
                    <a:pt x="63" y="64"/>
                  </a:lnTo>
                  <a:lnTo>
                    <a:pt x="67" y="64"/>
                  </a:lnTo>
                  <a:lnTo>
                    <a:pt x="67" y="68"/>
                  </a:lnTo>
                  <a:lnTo>
                    <a:pt x="71" y="68"/>
                  </a:lnTo>
                  <a:lnTo>
                    <a:pt x="41" y="68"/>
                  </a:lnTo>
                  <a:lnTo>
                    <a:pt x="45" y="64"/>
                  </a:lnTo>
                  <a:lnTo>
                    <a:pt x="48" y="64"/>
                  </a:lnTo>
                  <a:lnTo>
                    <a:pt x="52" y="60"/>
                  </a:lnTo>
                  <a:lnTo>
                    <a:pt x="52" y="57"/>
                  </a:lnTo>
                  <a:lnTo>
                    <a:pt x="52" y="53"/>
                  </a:lnTo>
                  <a:lnTo>
                    <a:pt x="52" y="27"/>
                  </a:lnTo>
                  <a:lnTo>
                    <a:pt x="48" y="19"/>
                  </a:lnTo>
                  <a:lnTo>
                    <a:pt x="48" y="12"/>
                  </a:lnTo>
                  <a:lnTo>
                    <a:pt x="45" y="8"/>
                  </a:lnTo>
                  <a:lnTo>
                    <a:pt x="41" y="8"/>
                  </a:lnTo>
                  <a:lnTo>
                    <a:pt x="30" y="12"/>
                  </a:lnTo>
                  <a:lnTo>
                    <a:pt x="22" y="19"/>
                  </a:lnTo>
                  <a:lnTo>
                    <a:pt x="22" y="53"/>
                  </a:lnTo>
                  <a:lnTo>
                    <a:pt x="22" y="57"/>
                  </a:lnTo>
                  <a:lnTo>
                    <a:pt x="22" y="60"/>
                  </a:lnTo>
                  <a:lnTo>
                    <a:pt x="26" y="64"/>
                  </a:lnTo>
                  <a:lnTo>
                    <a:pt x="30" y="68"/>
                  </a:lnTo>
                  <a:lnTo>
                    <a:pt x="33" y="68"/>
                  </a:lnTo>
                  <a:lnTo>
                    <a:pt x="0" y="68"/>
                  </a:lnTo>
                  <a:lnTo>
                    <a:pt x="3" y="68"/>
                  </a:lnTo>
                  <a:lnTo>
                    <a:pt x="7" y="64"/>
                  </a:lnTo>
                  <a:lnTo>
                    <a:pt x="11" y="60"/>
                  </a:lnTo>
                  <a:lnTo>
                    <a:pt x="11" y="53"/>
                  </a:lnTo>
                  <a:lnTo>
                    <a:pt x="11" y="27"/>
                  </a:lnTo>
                  <a:lnTo>
                    <a:pt x="11" y="15"/>
                  </a:lnTo>
                  <a:lnTo>
                    <a:pt x="11" y="12"/>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11" name="Rectangle 149"/>
            <p:cNvSpPr>
              <a:spLocks noChangeArrowheads="1"/>
            </p:cNvSpPr>
            <p:nvPr/>
          </p:nvSpPr>
          <p:spPr bwMode="auto">
            <a:xfrm>
              <a:off x="5500" y="1234"/>
              <a:ext cx="7" cy="2483"/>
            </a:xfrm>
            <a:prstGeom prst="rect">
              <a:avLst/>
            </a:prstGeom>
            <a:solidFill>
              <a:srgbClr val="000000"/>
            </a:solidFill>
            <a:ln w="0">
              <a:solidFill>
                <a:srgbClr val="000000"/>
              </a:solidFill>
              <a:miter lim="800000"/>
              <a:headEnd/>
              <a:tailEnd/>
            </a:ln>
          </p:spPr>
          <p:txBody>
            <a:bodyPr/>
            <a:lstStyle/>
            <a:p>
              <a:endParaRPr lang="en-US"/>
            </a:p>
          </p:txBody>
        </p:sp>
        <p:sp>
          <p:nvSpPr>
            <p:cNvPr id="312" name="Rectangle 150"/>
            <p:cNvSpPr>
              <a:spLocks noChangeArrowheads="1"/>
            </p:cNvSpPr>
            <p:nvPr/>
          </p:nvSpPr>
          <p:spPr bwMode="auto">
            <a:xfrm>
              <a:off x="533" y="3709"/>
              <a:ext cx="4971" cy="8"/>
            </a:xfrm>
            <a:prstGeom prst="rect">
              <a:avLst/>
            </a:prstGeom>
            <a:solidFill>
              <a:srgbClr val="000000"/>
            </a:solidFill>
            <a:ln w="0">
              <a:solidFill>
                <a:srgbClr val="000000"/>
              </a:solidFill>
              <a:miter lim="800000"/>
              <a:headEnd/>
              <a:tailEnd/>
            </a:ln>
          </p:spPr>
          <p:txBody>
            <a:bodyPr/>
            <a:lstStyle/>
            <a:p>
              <a:endParaRPr lang="en-US"/>
            </a:p>
          </p:txBody>
        </p:sp>
        <p:sp>
          <p:nvSpPr>
            <p:cNvPr id="313" name="Line 151"/>
            <p:cNvSpPr>
              <a:spLocks noChangeShapeType="1"/>
            </p:cNvSpPr>
            <p:nvPr/>
          </p:nvSpPr>
          <p:spPr bwMode="auto">
            <a:xfrm flipH="1">
              <a:off x="1006" y="1492"/>
              <a:ext cx="979" cy="162"/>
            </a:xfrm>
            <a:prstGeom prst="line">
              <a:avLst/>
            </a:prstGeom>
            <a:noFill/>
            <a:ln w="6350">
              <a:solidFill>
                <a:srgbClr val="000000"/>
              </a:solidFill>
              <a:round/>
              <a:headEnd/>
              <a:tailEnd/>
            </a:ln>
          </p:spPr>
          <p:txBody>
            <a:bodyPr/>
            <a:lstStyle/>
            <a:p>
              <a:endParaRPr lang="en-US"/>
            </a:p>
          </p:txBody>
        </p:sp>
        <p:sp>
          <p:nvSpPr>
            <p:cNvPr id="314" name="Line 152"/>
            <p:cNvSpPr>
              <a:spLocks noChangeShapeType="1"/>
            </p:cNvSpPr>
            <p:nvPr/>
          </p:nvSpPr>
          <p:spPr bwMode="auto">
            <a:xfrm>
              <a:off x="1985" y="1492"/>
              <a:ext cx="900" cy="162"/>
            </a:xfrm>
            <a:prstGeom prst="line">
              <a:avLst/>
            </a:prstGeom>
            <a:noFill/>
            <a:ln w="6350">
              <a:solidFill>
                <a:srgbClr val="000000"/>
              </a:solidFill>
              <a:round/>
              <a:headEnd/>
              <a:tailEnd/>
            </a:ln>
          </p:spPr>
          <p:txBody>
            <a:bodyPr/>
            <a:lstStyle/>
            <a:p>
              <a:endParaRPr lang="en-US"/>
            </a:p>
          </p:txBody>
        </p:sp>
        <p:sp>
          <p:nvSpPr>
            <p:cNvPr id="315" name="Line 153"/>
            <p:cNvSpPr>
              <a:spLocks noChangeShapeType="1"/>
            </p:cNvSpPr>
            <p:nvPr/>
          </p:nvSpPr>
          <p:spPr bwMode="auto">
            <a:xfrm>
              <a:off x="1013" y="1845"/>
              <a:ext cx="1" cy="169"/>
            </a:xfrm>
            <a:prstGeom prst="line">
              <a:avLst/>
            </a:prstGeom>
            <a:noFill/>
            <a:ln w="6350">
              <a:solidFill>
                <a:srgbClr val="000000"/>
              </a:solidFill>
              <a:round/>
              <a:headEnd/>
              <a:tailEnd/>
            </a:ln>
          </p:spPr>
          <p:txBody>
            <a:bodyPr/>
            <a:lstStyle/>
            <a:p>
              <a:endParaRPr lang="en-US"/>
            </a:p>
          </p:txBody>
        </p:sp>
        <p:sp>
          <p:nvSpPr>
            <p:cNvPr id="316" name="Line 154"/>
            <p:cNvSpPr>
              <a:spLocks noChangeShapeType="1"/>
            </p:cNvSpPr>
            <p:nvPr/>
          </p:nvSpPr>
          <p:spPr bwMode="auto">
            <a:xfrm>
              <a:off x="1013" y="2205"/>
              <a:ext cx="1" cy="1246"/>
            </a:xfrm>
            <a:prstGeom prst="line">
              <a:avLst/>
            </a:prstGeom>
            <a:noFill/>
            <a:ln w="6350">
              <a:solidFill>
                <a:srgbClr val="000000"/>
              </a:solidFill>
              <a:round/>
              <a:headEnd/>
              <a:tailEnd/>
            </a:ln>
          </p:spPr>
          <p:txBody>
            <a:bodyPr/>
            <a:lstStyle/>
            <a:p>
              <a:endParaRPr lang="en-US"/>
            </a:p>
          </p:txBody>
        </p:sp>
        <p:sp>
          <p:nvSpPr>
            <p:cNvPr id="317" name="Line 155"/>
            <p:cNvSpPr>
              <a:spLocks noChangeShapeType="1"/>
            </p:cNvSpPr>
            <p:nvPr/>
          </p:nvSpPr>
          <p:spPr bwMode="auto">
            <a:xfrm flipH="1">
              <a:off x="1985" y="1849"/>
              <a:ext cx="900" cy="165"/>
            </a:xfrm>
            <a:prstGeom prst="line">
              <a:avLst/>
            </a:prstGeom>
            <a:noFill/>
            <a:ln w="6350">
              <a:solidFill>
                <a:srgbClr val="000000"/>
              </a:solidFill>
              <a:round/>
              <a:headEnd/>
              <a:tailEnd/>
            </a:ln>
          </p:spPr>
          <p:txBody>
            <a:bodyPr/>
            <a:lstStyle/>
            <a:p>
              <a:endParaRPr lang="en-US"/>
            </a:p>
          </p:txBody>
        </p:sp>
        <p:sp>
          <p:nvSpPr>
            <p:cNvPr id="319" name="Line 157"/>
            <p:cNvSpPr>
              <a:spLocks noChangeShapeType="1"/>
            </p:cNvSpPr>
            <p:nvPr/>
          </p:nvSpPr>
          <p:spPr bwMode="auto">
            <a:xfrm>
              <a:off x="3643" y="2205"/>
              <a:ext cx="645" cy="169"/>
            </a:xfrm>
            <a:prstGeom prst="line">
              <a:avLst/>
            </a:prstGeom>
            <a:noFill/>
            <a:ln w="6350">
              <a:solidFill>
                <a:srgbClr val="000000"/>
              </a:solidFill>
              <a:round/>
              <a:headEnd/>
              <a:tailEnd/>
            </a:ln>
          </p:spPr>
          <p:txBody>
            <a:bodyPr/>
            <a:lstStyle/>
            <a:p>
              <a:endParaRPr lang="en-US"/>
            </a:p>
          </p:txBody>
        </p:sp>
        <p:sp>
          <p:nvSpPr>
            <p:cNvPr id="320" name="Line 158"/>
            <p:cNvSpPr>
              <a:spLocks noChangeShapeType="1"/>
            </p:cNvSpPr>
            <p:nvPr/>
          </p:nvSpPr>
          <p:spPr bwMode="auto">
            <a:xfrm flipH="1">
              <a:off x="2885" y="2205"/>
              <a:ext cx="758" cy="169"/>
            </a:xfrm>
            <a:prstGeom prst="line">
              <a:avLst/>
            </a:prstGeom>
            <a:noFill/>
            <a:ln w="6350">
              <a:solidFill>
                <a:srgbClr val="000000"/>
              </a:solidFill>
              <a:round/>
              <a:headEnd/>
              <a:tailEnd/>
            </a:ln>
          </p:spPr>
          <p:txBody>
            <a:bodyPr/>
            <a:lstStyle/>
            <a:p>
              <a:endParaRPr lang="en-US"/>
            </a:p>
          </p:txBody>
        </p:sp>
        <p:sp>
          <p:nvSpPr>
            <p:cNvPr id="321" name="Line 159"/>
            <p:cNvSpPr>
              <a:spLocks noChangeShapeType="1"/>
            </p:cNvSpPr>
            <p:nvPr/>
          </p:nvSpPr>
          <p:spPr bwMode="auto">
            <a:xfrm>
              <a:off x="1989" y="2209"/>
              <a:ext cx="1" cy="1242"/>
            </a:xfrm>
            <a:prstGeom prst="line">
              <a:avLst/>
            </a:prstGeom>
            <a:noFill/>
            <a:ln w="6350">
              <a:solidFill>
                <a:srgbClr val="000000"/>
              </a:solidFill>
              <a:round/>
              <a:headEnd/>
              <a:tailEnd/>
            </a:ln>
          </p:spPr>
          <p:txBody>
            <a:bodyPr/>
            <a:lstStyle/>
            <a:p>
              <a:endParaRPr lang="en-US"/>
            </a:p>
          </p:txBody>
        </p:sp>
        <p:sp>
          <p:nvSpPr>
            <p:cNvPr id="322" name="Line 160"/>
            <p:cNvSpPr>
              <a:spLocks noChangeShapeType="1"/>
            </p:cNvSpPr>
            <p:nvPr/>
          </p:nvSpPr>
          <p:spPr bwMode="auto">
            <a:xfrm>
              <a:off x="2889" y="2562"/>
              <a:ext cx="1" cy="168"/>
            </a:xfrm>
            <a:prstGeom prst="line">
              <a:avLst/>
            </a:prstGeom>
            <a:noFill/>
            <a:ln w="6350">
              <a:solidFill>
                <a:srgbClr val="000000"/>
              </a:solidFill>
              <a:round/>
              <a:headEnd/>
              <a:tailEnd/>
            </a:ln>
          </p:spPr>
          <p:txBody>
            <a:bodyPr/>
            <a:lstStyle/>
            <a:p>
              <a:endParaRPr lang="en-US"/>
            </a:p>
          </p:txBody>
        </p:sp>
        <p:sp>
          <p:nvSpPr>
            <p:cNvPr id="323" name="Line 161"/>
            <p:cNvSpPr>
              <a:spLocks noChangeShapeType="1"/>
            </p:cNvSpPr>
            <p:nvPr/>
          </p:nvSpPr>
          <p:spPr bwMode="auto">
            <a:xfrm>
              <a:off x="2889" y="2922"/>
              <a:ext cx="1" cy="529"/>
            </a:xfrm>
            <a:prstGeom prst="line">
              <a:avLst/>
            </a:prstGeom>
            <a:noFill/>
            <a:ln w="6350">
              <a:solidFill>
                <a:srgbClr val="000000"/>
              </a:solidFill>
              <a:round/>
              <a:headEnd/>
              <a:tailEnd/>
            </a:ln>
          </p:spPr>
          <p:txBody>
            <a:bodyPr/>
            <a:lstStyle/>
            <a:p>
              <a:endParaRPr lang="en-US"/>
            </a:p>
          </p:txBody>
        </p:sp>
        <p:sp>
          <p:nvSpPr>
            <p:cNvPr id="324" name="Line 162"/>
            <p:cNvSpPr>
              <a:spLocks noChangeShapeType="1"/>
            </p:cNvSpPr>
            <p:nvPr/>
          </p:nvSpPr>
          <p:spPr bwMode="auto">
            <a:xfrm flipH="1">
              <a:off x="3639" y="2562"/>
              <a:ext cx="649" cy="168"/>
            </a:xfrm>
            <a:prstGeom prst="line">
              <a:avLst/>
            </a:prstGeom>
            <a:noFill/>
            <a:ln w="6350">
              <a:solidFill>
                <a:srgbClr val="000000"/>
              </a:solidFill>
              <a:round/>
              <a:headEnd/>
              <a:tailEnd/>
            </a:ln>
          </p:spPr>
          <p:txBody>
            <a:bodyPr/>
            <a:lstStyle/>
            <a:p>
              <a:endParaRPr lang="en-US"/>
            </a:p>
          </p:txBody>
        </p:sp>
        <p:sp>
          <p:nvSpPr>
            <p:cNvPr id="325" name="Line 163"/>
            <p:cNvSpPr>
              <a:spLocks noChangeShapeType="1"/>
            </p:cNvSpPr>
            <p:nvPr/>
          </p:nvSpPr>
          <p:spPr bwMode="auto">
            <a:xfrm>
              <a:off x="4288" y="2562"/>
              <a:ext cx="447" cy="168"/>
            </a:xfrm>
            <a:prstGeom prst="line">
              <a:avLst/>
            </a:prstGeom>
            <a:noFill/>
            <a:ln w="6350">
              <a:solidFill>
                <a:srgbClr val="000000"/>
              </a:solidFill>
              <a:round/>
              <a:headEnd/>
              <a:tailEnd/>
            </a:ln>
          </p:spPr>
          <p:txBody>
            <a:bodyPr/>
            <a:lstStyle/>
            <a:p>
              <a:endParaRPr lang="en-US"/>
            </a:p>
          </p:txBody>
        </p:sp>
        <p:sp>
          <p:nvSpPr>
            <p:cNvPr id="326" name="Line 164"/>
            <p:cNvSpPr>
              <a:spLocks noChangeShapeType="1"/>
            </p:cNvSpPr>
            <p:nvPr/>
          </p:nvSpPr>
          <p:spPr bwMode="auto">
            <a:xfrm>
              <a:off x="3639" y="2922"/>
              <a:ext cx="1" cy="529"/>
            </a:xfrm>
            <a:prstGeom prst="line">
              <a:avLst/>
            </a:prstGeom>
            <a:noFill/>
            <a:ln w="6350">
              <a:solidFill>
                <a:srgbClr val="000000"/>
              </a:solidFill>
              <a:round/>
              <a:headEnd/>
              <a:tailEnd/>
            </a:ln>
          </p:spPr>
          <p:txBody>
            <a:bodyPr/>
            <a:lstStyle/>
            <a:p>
              <a:endParaRPr lang="en-US"/>
            </a:p>
          </p:txBody>
        </p:sp>
        <p:sp>
          <p:nvSpPr>
            <p:cNvPr id="327" name="Line 165"/>
            <p:cNvSpPr>
              <a:spLocks noChangeShapeType="1"/>
            </p:cNvSpPr>
            <p:nvPr/>
          </p:nvSpPr>
          <p:spPr bwMode="auto">
            <a:xfrm flipH="1">
              <a:off x="4288" y="2922"/>
              <a:ext cx="447" cy="168"/>
            </a:xfrm>
            <a:prstGeom prst="line">
              <a:avLst/>
            </a:prstGeom>
            <a:noFill/>
            <a:ln w="6350">
              <a:solidFill>
                <a:srgbClr val="000000"/>
              </a:solidFill>
              <a:round/>
              <a:headEnd/>
              <a:tailEnd/>
            </a:ln>
          </p:spPr>
          <p:txBody>
            <a:bodyPr/>
            <a:lstStyle/>
            <a:p>
              <a:endParaRPr lang="en-US"/>
            </a:p>
          </p:txBody>
        </p:sp>
        <p:sp>
          <p:nvSpPr>
            <p:cNvPr id="328" name="Line 166"/>
            <p:cNvSpPr>
              <a:spLocks noChangeShapeType="1"/>
            </p:cNvSpPr>
            <p:nvPr/>
          </p:nvSpPr>
          <p:spPr bwMode="auto">
            <a:xfrm>
              <a:off x="4735" y="2922"/>
              <a:ext cx="450" cy="168"/>
            </a:xfrm>
            <a:prstGeom prst="line">
              <a:avLst/>
            </a:prstGeom>
            <a:noFill/>
            <a:ln w="6350">
              <a:solidFill>
                <a:srgbClr val="000000"/>
              </a:solidFill>
              <a:round/>
              <a:headEnd/>
              <a:tailEnd/>
            </a:ln>
          </p:spPr>
          <p:txBody>
            <a:bodyPr/>
            <a:lstStyle/>
            <a:p>
              <a:endParaRPr lang="en-US"/>
            </a:p>
          </p:txBody>
        </p:sp>
        <p:sp>
          <p:nvSpPr>
            <p:cNvPr id="329" name="Line 167"/>
            <p:cNvSpPr>
              <a:spLocks noChangeShapeType="1"/>
            </p:cNvSpPr>
            <p:nvPr/>
          </p:nvSpPr>
          <p:spPr bwMode="auto">
            <a:xfrm>
              <a:off x="4285" y="3278"/>
              <a:ext cx="1" cy="206"/>
            </a:xfrm>
            <a:prstGeom prst="line">
              <a:avLst/>
            </a:prstGeom>
            <a:noFill/>
            <a:ln w="6350">
              <a:solidFill>
                <a:srgbClr val="000000"/>
              </a:solidFill>
              <a:round/>
              <a:headEnd/>
              <a:tailEnd/>
            </a:ln>
          </p:spPr>
          <p:txBody>
            <a:bodyPr/>
            <a:lstStyle/>
            <a:p>
              <a:endParaRPr lang="en-US"/>
            </a:p>
          </p:txBody>
        </p:sp>
        <p:sp>
          <p:nvSpPr>
            <p:cNvPr id="330" name="Line 168"/>
            <p:cNvSpPr>
              <a:spLocks noChangeShapeType="1"/>
            </p:cNvSpPr>
            <p:nvPr/>
          </p:nvSpPr>
          <p:spPr bwMode="auto">
            <a:xfrm>
              <a:off x="5185" y="3278"/>
              <a:ext cx="1" cy="173"/>
            </a:xfrm>
            <a:prstGeom prst="line">
              <a:avLst/>
            </a:prstGeom>
            <a:noFill/>
            <a:ln w="6350">
              <a:solidFill>
                <a:srgbClr val="000000"/>
              </a:solidFill>
              <a:round/>
              <a:headEnd/>
              <a:tailEnd/>
            </a:ln>
          </p:spPr>
          <p:txBody>
            <a:bodyPr/>
            <a:lstStyle/>
            <a:p>
              <a:endParaRPr lang="en-US"/>
            </a:p>
          </p:txBody>
        </p:sp>
        <p:sp>
          <p:nvSpPr>
            <p:cNvPr id="318" name="Line 156"/>
            <p:cNvSpPr>
              <a:spLocks noChangeShapeType="1"/>
            </p:cNvSpPr>
            <p:nvPr/>
          </p:nvSpPr>
          <p:spPr bwMode="auto">
            <a:xfrm>
              <a:off x="2885" y="1849"/>
              <a:ext cx="758" cy="165"/>
            </a:xfrm>
            <a:prstGeom prst="line">
              <a:avLst/>
            </a:prstGeom>
            <a:noFill/>
            <a:ln w="6350">
              <a:solidFill>
                <a:srgbClr val="000000"/>
              </a:solidFill>
              <a:round/>
              <a:headEnd/>
              <a:tailEnd/>
            </a:ln>
          </p:spPr>
          <p:txBody>
            <a:bodyPr/>
            <a:lstStyle/>
            <a:p>
              <a:endParaRPr lang="en-US"/>
            </a:p>
          </p:txBody>
        </p:sp>
      </p:grpSp>
    </p:spTree>
    <p:extLst>
      <p:ext uri="{BB962C8B-B14F-4D97-AF65-F5344CB8AC3E}">
        <p14:creationId xmlns:p14="http://schemas.microsoft.com/office/powerpoint/2010/main" val="281054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7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7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6" grpId="0" autoUpdateAnimBg="0"/>
      <p:bldP spid="62771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A1F03221-D742-4C39-9979-6C112A6E089B}" type="datetime1">
              <a:rPr lang="en-US" smtClean="0"/>
              <a:t>10/7/2014</a:t>
            </a:fld>
            <a:endParaRPr lang="en-US"/>
          </a:p>
        </p:txBody>
      </p:sp>
      <p:sp>
        <p:nvSpPr>
          <p:cNvPr id="30723" name="Footer Placeholder 4"/>
          <p:cNvSpPr>
            <a:spLocks noGrp="1"/>
          </p:cNvSpPr>
          <p:nvPr>
            <p:ph type="ftr" sz="quarter" idx="11"/>
          </p:nvPr>
        </p:nvSpPr>
        <p:spPr>
          <a:noFill/>
        </p:spPr>
        <p:txBody>
          <a:bodyPr/>
          <a:lstStyle/>
          <a:p>
            <a:r>
              <a:rPr lang="en-US" smtClean="0"/>
              <a:t>CPSC503 Winter 2014</a:t>
            </a:r>
            <a:endParaRPr lang="en-US"/>
          </a:p>
        </p:txBody>
      </p:sp>
      <p:sp>
        <p:nvSpPr>
          <p:cNvPr id="30724" name="Slide Number Placeholder 5"/>
          <p:cNvSpPr>
            <a:spLocks noGrp="1"/>
          </p:cNvSpPr>
          <p:nvPr>
            <p:ph type="sldNum" sz="quarter" idx="12"/>
          </p:nvPr>
        </p:nvSpPr>
        <p:spPr>
          <a:noFill/>
        </p:spPr>
        <p:txBody>
          <a:bodyPr/>
          <a:lstStyle/>
          <a:p>
            <a:fld id="{8D4A79B6-4A61-4AC0-96AD-EE81F57A6577}" type="slidenum">
              <a:rPr lang="en-US" smtClean="0"/>
              <a:pPr/>
              <a:t>11</a:t>
            </a:fld>
            <a:endParaRPr lang="en-US" smtClean="0"/>
          </a:p>
        </p:txBody>
      </p:sp>
      <p:sp>
        <p:nvSpPr>
          <p:cNvPr id="30725" name="Rectangle 2"/>
          <p:cNvSpPr>
            <a:spLocks noGrp="1" noChangeArrowheads="1"/>
          </p:cNvSpPr>
          <p:nvPr>
            <p:ph type="title"/>
          </p:nvPr>
        </p:nvSpPr>
        <p:spPr>
          <a:xfrm>
            <a:off x="685800" y="304800"/>
            <a:ext cx="7772400" cy="1143000"/>
          </a:xfrm>
        </p:spPr>
        <p:txBody>
          <a:bodyPr/>
          <a:lstStyle/>
          <a:p>
            <a:pPr eaLnBrk="1" hangingPunct="1"/>
            <a:r>
              <a:rPr lang="en-US" smtClean="0"/>
              <a:t>Subcategorization</a:t>
            </a:r>
          </a:p>
        </p:txBody>
      </p:sp>
      <p:sp>
        <p:nvSpPr>
          <p:cNvPr id="628739" name="Rectangle 3"/>
          <p:cNvSpPr>
            <a:spLocks noGrp="1" noChangeArrowheads="1"/>
          </p:cNvSpPr>
          <p:nvPr>
            <p:ph type="body" idx="1"/>
          </p:nvPr>
        </p:nvSpPr>
        <p:spPr>
          <a:xfrm>
            <a:off x="609600" y="1600200"/>
            <a:ext cx="8229600" cy="4114800"/>
          </a:xfrm>
        </p:spPr>
        <p:txBody>
          <a:bodyPr/>
          <a:lstStyle/>
          <a:p>
            <a:pPr eaLnBrk="1" hangingPunct="1">
              <a:lnSpc>
                <a:spcPct val="90000"/>
              </a:lnSpc>
            </a:pPr>
            <a:r>
              <a:rPr lang="en-US" dirty="0" smtClean="0"/>
              <a:t>Condition particular VP rules </a:t>
            </a:r>
            <a:r>
              <a:rPr lang="en-US" dirty="0" smtClean="0">
                <a:solidFill>
                  <a:schemeClr val="accent2"/>
                </a:solidFill>
              </a:rPr>
              <a:t>only</a:t>
            </a:r>
            <a:r>
              <a:rPr lang="en-US" dirty="0" smtClean="0"/>
              <a:t> on their head… so</a:t>
            </a:r>
          </a:p>
          <a:p>
            <a:pPr lvl="1" eaLnBrk="1" hangingPunct="1">
              <a:lnSpc>
                <a:spcPct val="90000"/>
              </a:lnSpc>
              <a:buNone/>
            </a:pPr>
            <a:r>
              <a:rPr lang="en-US" dirty="0" smtClean="0"/>
              <a:t> r:  </a:t>
            </a:r>
            <a:r>
              <a:rPr lang="en-US" dirty="0" smtClean="0">
                <a:latin typeface="Comic Sans MS" pitchFamily="66" charset="0"/>
              </a:rPr>
              <a:t>VP(h(VP))-&gt; V(h(VP)) NP(h(NP)) PP(h(PP))</a:t>
            </a:r>
          </a:p>
          <a:p>
            <a:pPr lvl="1" eaLnBrk="1" hangingPunct="1">
              <a:lnSpc>
                <a:spcPct val="90000"/>
              </a:lnSpc>
              <a:buFontTx/>
              <a:buNone/>
            </a:pPr>
            <a:r>
              <a:rPr lang="en-US" dirty="0" smtClean="0"/>
              <a:t>P(</a:t>
            </a:r>
            <a:r>
              <a:rPr lang="en-US" dirty="0" err="1" smtClean="0"/>
              <a:t>r|VP</a:t>
            </a:r>
            <a:r>
              <a:rPr lang="en-US" dirty="0" smtClean="0"/>
              <a:t>, h(VP), h(NP), h(PP)) </a:t>
            </a:r>
          </a:p>
          <a:p>
            <a:pPr lvl="1" eaLnBrk="1" hangingPunct="1">
              <a:lnSpc>
                <a:spcPct val="90000"/>
              </a:lnSpc>
              <a:buFontTx/>
              <a:buNone/>
            </a:pPr>
            <a:r>
              <a:rPr lang="en-US" dirty="0" smtClean="0"/>
              <a:t>Becomes</a:t>
            </a:r>
          </a:p>
          <a:p>
            <a:pPr lvl="1" eaLnBrk="1" hangingPunct="1">
              <a:lnSpc>
                <a:spcPct val="90000"/>
              </a:lnSpc>
              <a:buFontTx/>
              <a:buNone/>
            </a:pPr>
            <a:r>
              <a:rPr lang="en-US" dirty="0" smtClean="0"/>
              <a:t>		     P(r | VP, h(VP)) x  ……</a:t>
            </a:r>
          </a:p>
          <a:p>
            <a:pPr lvl="1" eaLnBrk="1" hangingPunct="1">
              <a:lnSpc>
                <a:spcPct val="90000"/>
              </a:lnSpc>
              <a:buFontTx/>
              <a:buNone/>
            </a:pPr>
            <a:r>
              <a:rPr lang="en-US" dirty="0" smtClean="0"/>
              <a:t>	e.g., P(r | VP, dumped) </a:t>
            </a:r>
          </a:p>
          <a:p>
            <a:pPr lvl="1" eaLnBrk="1" hangingPunct="1">
              <a:lnSpc>
                <a:spcPct val="90000"/>
              </a:lnSpc>
              <a:buFontTx/>
              <a:buNone/>
            </a:pPr>
            <a:endParaRPr lang="en-US" dirty="0" smtClean="0"/>
          </a:p>
          <a:p>
            <a:pPr lvl="1" eaLnBrk="1" hangingPunct="1">
              <a:lnSpc>
                <a:spcPct val="90000"/>
              </a:lnSpc>
              <a:buFontTx/>
              <a:buNone/>
            </a:pPr>
            <a:r>
              <a:rPr lang="en-US" dirty="0" smtClean="0"/>
              <a:t>What’s the count?</a:t>
            </a:r>
          </a:p>
          <a:p>
            <a:pPr lvl="1" eaLnBrk="1" hangingPunct="1">
              <a:lnSpc>
                <a:spcPct val="90000"/>
              </a:lnSpc>
              <a:buFontTx/>
              <a:buNone/>
            </a:pPr>
            <a:r>
              <a:rPr lang="en-US" dirty="0" smtClean="0">
                <a:solidFill>
                  <a:schemeClr val="accent2"/>
                </a:solidFill>
              </a:rPr>
              <a:t>How many times was this rule used with </a:t>
            </a:r>
            <a:r>
              <a:rPr lang="en-US" dirty="0" smtClean="0"/>
              <a:t>dumped</a:t>
            </a:r>
            <a:r>
              <a:rPr lang="en-US" dirty="0" smtClean="0">
                <a:solidFill>
                  <a:schemeClr val="accent2"/>
                </a:solidFill>
              </a:rPr>
              <a:t>, divided by the number of VPs that </a:t>
            </a:r>
            <a:r>
              <a:rPr lang="en-US" dirty="0" smtClean="0"/>
              <a:t>dumped</a:t>
            </a:r>
            <a:r>
              <a:rPr lang="en-US" dirty="0" smtClean="0">
                <a:solidFill>
                  <a:schemeClr val="accent2"/>
                </a:solidFill>
              </a:rPr>
              <a:t> appears in total</a:t>
            </a:r>
          </a:p>
        </p:txBody>
      </p:sp>
    </p:spTree>
    <p:extLst>
      <p:ext uri="{BB962C8B-B14F-4D97-AF65-F5344CB8AC3E}">
        <p14:creationId xmlns:p14="http://schemas.microsoft.com/office/powerpoint/2010/main" val="26378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BFED73FE-5472-4338-BDD6-A322E450AD02}" type="datetime1">
              <a:rPr lang="en-US" smtClean="0"/>
              <a:t>10/7/2014</a:t>
            </a:fld>
            <a:endParaRPr lang="en-US"/>
          </a:p>
        </p:txBody>
      </p:sp>
      <p:sp>
        <p:nvSpPr>
          <p:cNvPr id="31747" name="Footer Placeholder 4"/>
          <p:cNvSpPr>
            <a:spLocks noGrp="1"/>
          </p:cNvSpPr>
          <p:nvPr>
            <p:ph type="ftr" sz="quarter" idx="11"/>
          </p:nvPr>
        </p:nvSpPr>
        <p:spPr>
          <a:noFill/>
        </p:spPr>
        <p:txBody>
          <a:bodyPr/>
          <a:lstStyle/>
          <a:p>
            <a:r>
              <a:rPr lang="en-US" smtClean="0"/>
              <a:t>CPSC503 Winter 2014</a:t>
            </a:r>
            <a:endParaRPr lang="en-US"/>
          </a:p>
        </p:txBody>
      </p:sp>
      <p:sp>
        <p:nvSpPr>
          <p:cNvPr id="31748" name="Slide Number Placeholder 5"/>
          <p:cNvSpPr>
            <a:spLocks noGrp="1"/>
          </p:cNvSpPr>
          <p:nvPr>
            <p:ph type="sldNum" sz="quarter" idx="12"/>
          </p:nvPr>
        </p:nvSpPr>
        <p:spPr>
          <a:noFill/>
        </p:spPr>
        <p:txBody>
          <a:bodyPr/>
          <a:lstStyle/>
          <a:p>
            <a:fld id="{B95F28FF-722D-418B-8541-2E1BC2E36A12}" type="slidenum">
              <a:rPr lang="en-US" smtClean="0"/>
              <a:pPr/>
              <a:t>12</a:t>
            </a:fld>
            <a:endParaRPr lang="en-US" smtClean="0"/>
          </a:p>
        </p:txBody>
      </p:sp>
      <p:sp>
        <p:nvSpPr>
          <p:cNvPr id="31749" name="Rectangle 2"/>
          <p:cNvSpPr>
            <a:spLocks noGrp="1" noChangeArrowheads="1"/>
          </p:cNvSpPr>
          <p:nvPr>
            <p:ph type="title"/>
          </p:nvPr>
        </p:nvSpPr>
        <p:spPr>
          <a:xfrm>
            <a:off x="0" y="0"/>
            <a:ext cx="8534400" cy="1524000"/>
          </a:xfrm>
        </p:spPr>
        <p:txBody>
          <a:bodyPr/>
          <a:lstStyle/>
          <a:p>
            <a:pPr eaLnBrk="1" hangingPunct="1"/>
            <a:r>
              <a:rPr lang="en-US" sz="3600" smtClean="0"/>
              <a:t>Phrase/heads affinities for their Predicates</a:t>
            </a:r>
          </a:p>
        </p:txBody>
      </p:sp>
      <p:sp>
        <p:nvSpPr>
          <p:cNvPr id="712709" name="Rectangle 5"/>
          <p:cNvSpPr>
            <a:spLocks noChangeArrowheads="1"/>
          </p:cNvSpPr>
          <p:nvPr/>
        </p:nvSpPr>
        <p:spPr bwMode="auto">
          <a:xfrm>
            <a:off x="-304800" y="1295400"/>
            <a:ext cx="9677400" cy="1295400"/>
          </a:xfrm>
          <a:prstGeom prst="rect">
            <a:avLst/>
          </a:prstGeom>
          <a:noFill/>
          <a:ln w="9525">
            <a:noFill/>
            <a:miter lim="800000"/>
            <a:headEnd/>
            <a:tailEnd/>
          </a:ln>
        </p:spPr>
        <p:txBody>
          <a:bodyPr/>
          <a:lstStyle/>
          <a:p>
            <a:pPr marL="742950" lvl="1" indent="-285750">
              <a:lnSpc>
                <a:spcPct val="90000"/>
              </a:lnSpc>
              <a:spcBef>
                <a:spcPct val="20000"/>
              </a:spcBef>
            </a:pPr>
            <a:r>
              <a:rPr lang="en-US" sz="2800" b="1">
                <a:latin typeface="Comic Sans MS" pitchFamily="66" charset="0"/>
              </a:rPr>
              <a:t>r:  VP -&gt; V NP PP ; P(r|VP, h(VP), h(NP), h(PP))</a:t>
            </a:r>
            <a:r>
              <a:rPr lang="en-US" sz="2400" b="1">
                <a:latin typeface="Comic Sans MS" pitchFamily="66" charset="0"/>
              </a:rPr>
              <a:t> </a:t>
            </a:r>
          </a:p>
          <a:p>
            <a:pPr marL="742950" lvl="1" indent="-285750">
              <a:lnSpc>
                <a:spcPct val="90000"/>
              </a:lnSpc>
              <a:spcBef>
                <a:spcPct val="20000"/>
              </a:spcBef>
            </a:pPr>
            <a:r>
              <a:rPr lang="en-US" sz="2400" b="1">
                <a:latin typeface="Comic Sans MS" pitchFamily="66" charset="0"/>
              </a:rPr>
              <a:t>Becomes</a:t>
            </a:r>
          </a:p>
          <a:p>
            <a:pPr marL="742950" lvl="1" indent="-285750">
              <a:lnSpc>
                <a:spcPct val="90000"/>
              </a:lnSpc>
              <a:spcBef>
                <a:spcPct val="20000"/>
              </a:spcBef>
            </a:pPr>
            <a:r>
              <a:rPr lang="en-US" sz="2800" b="1">
                <a:latin typeface="Comic Sans MS" pitchFamily="66" charset="0"/>
              </a:rPr>
              <a:t>P(r | VP, h(VP)) x </a:t>
            </a:r>
          </a:p>
          <a:p>
            <a:pPr marL="742950" lvl="1" indent="-285750">
              <a:lnSpc>
                <a:spcPct val="90000"/>
              </a:lnSpc>
              <a:spcBef>
                <a:spcPct val="20000"/>
              </a:spcBef>
            </a:pPr>
            <a:r>
              <a:rPr lang="en-US" sz="2800" b="1">
                <a:solidFill>
                  <a:schemeClr val="accent2"/>
                </a:solidFill>
                <a:latin typeface="Comic Sans MS" pitchFamily="66" charset="0"/>
              </a:rPr>
              <a:t>P(h(NP) | NP, h(VP))) x P(h(PP) | PP, h(VP)))</a:t>
            </a:r>
            <a:r>
              <a:rPr lang="en-US" sz="2800" b="1">
                <a:latin typeface="Comic Sans MS" pitchFamily="66" charset="0"/>
              </a:rPr>
              <a:t> 	</a:t>
            </a:r>
            <a:endParaRPr lang="en-US" sz="2400" b="1">
              <a:latin typeface="Comic Sans MS" pitchFamily="66" charset="0"/>
            </a:endParaRPr>
          </a:p>
        </p:txBody>
      </p:sp>
      <p:sp>
        <p:nvSpPr>
          <p:cNvPr id="712711" name="Rectangle 7"/>
          <p:cNvSpPr>
            <a:spLocks noChangeArrowheads="1"/>
          </p:cNvSpPr>
          <p:nvPr/>
        </p:nvSpPr>
        <p:spPr bwMode="auto">
          <a:xfrm>
            <a:off x="0" y="3505200"/>
            <a:ext cx="8915400" cy="1295400"/>
          </a:xfrm>
          <a:prstGeom prst="rect">
            <a:avLst/>
          </a:prstGeom>
          <a:noFill/>
          <a:ln w="9525">
            <a:noFill/>
            <a:miter lim="800000"/>
            <a:headEnd/>
            <a:tailEnd/>
          </a:ln>
        </p:spPr>
        <p:txBody>
          <a:bodyPr/>
          <a:lstStyle/>
          <a:p>
            <a:pPr marL="742950" lvl="1" indent="-285750">
              <a:lnSpc>
                <a:spcPct val="90000"/>
              </a:lnSpc>
              <a:spcBef>
                <a:spcPct val="20000"/>
              </a:spcBef>
            </a:pPr>
            <a:r>
              <a:rPr lang="en-US" sz="2800" b="1">
                <a:latin typeface="Comic Sans MS" pitchFamily="66" charset="0"/>
              </a:rPr>
              <a:t>E.g. P(r | VP,dumped) x </a:t>
            </a:r>
          </a:p>
          <a:p>
            <a:pPr marL="742950" lvl="1" indent="-285750">
              <a:lnSpc>
                <a:spcPct val="90000"/>
              </a:lnSpc>
              <a:spcBef>
                <a:spcPct val="20000"/>
              </a:spcBef>
            </a:pPr>
            <a:r>
              <a:rPr lang="en-US" sz="2800" b="1">
                <a:solidFill>
                  <a:schemeClr val="accent2"/>
                </a:solidFill>
                <a:latin typeface="Comic Sans MS" pitchFamily="66" charset="0"/>
              </a:rPr>
              <a:t>P(sacks | NP, dumped)) x P(into | PP, dumped))</a:t>
            </a:r>
            <a:r>
              <a:rPr lang="en-US" sz="2800" b="1">
                <a:latin typeface="Comic Sans MS" pitchFamily="66" charset="0"/>
              </a:rPr>
              <a:t> 	</a:t>
            </a:r>
            <a:endParaRPr lang="en-US" sz="2400" b="1">
              <a:latin typeface="Comic Sans MS" pitchFamily="66" charset="0"/>
            </a:endParaRPr>
          </a:p>
        </p:txBody>
      </p:sp>
      <p:sp>
        <p:nvSpPr>
          <p:cNvPr id="56328" name="Rectangle 8"/>
          <p:cNvSpPr>
            <a:spLocks noGrp="1" noChangeArrowheads="1"/>
          </p:cNvSpPr>
          <p:nvPr>
            <p:ph type="body" idx="1"/>
          </p:nvPr>
        </p:nvSpPr>
        <p:spPr>
          <a:xfrm>
            <a:off x="685800" y="5029200"/>
            <a:ext cx="8093075" cy="1279525"/>
          </a:xfrm>
          <a:noFill/>
          <a:ln>
            <a:solidFill>
              <a:schemeClr val="accent2"/>
            </a:solidFill>
          </a:ln>
        </p:spPr>
        <p:txBody>
          <a:bodyPr/>
          <a:lstStyle/>
          <a:p>
            <a:pPr eaLnBrk="1" hangingPunct="1">
              <a:lnSpc>
                <a:spcPct val="90000"/>
              </a:lnSpc>
            </a:pPr>
            <a:r>
              <a:rPr lang="en-US" smtClean="0"/>
              <a:t>count the places where </a:t>
            </a:r>
            <a:r>
              <a:rPr lang="en-US" smtClean="0">
                <a:solidFill>
                  <a:schemeClr val="accent2"/>
                </a:solidFill>
              </a:rPr>
              <a:t>dumped</a:t>
            </a:r>
            <a:r>
              <a:rPr lang="en-US" smtClean="0"/>
              <a:t> is the head of a constituent that has a PP daughter with </a:t>
            </a:r>
            <a:r>
              <a:rPr lang="en-US" smtClean="0">
                <a:solidFill>
                  <a:schemeClr val="accent2"/>
                </a:solidFill>
              </a:rPr>
              <a:t>into</a:t>
            </a:r>
            <a:r>
              <a:rPr lang="en-US" smtClean="0"/>
              <a:t> as its head and normalize</a:t>
            </a:r>
          </a:p>
        </p:txBody>
      </p:sp>
      <p:sp>
        <p:nvSpPr>
          <p:cNvPr id="31753" name="Rectangle 9"/>
          <p:cNvSpPr>
            <a:spLocks noChangeArrowheads="1"/>
          </p:cNvSpPr>
          <p:nvPr/>
        </p:nvSpPr>
        <p:spPr bwMode="auto">
          <a:xfrm>
            <a:off x="5029200" y="3886200"/>
            <a:ext cx="3810000" cy="685800"/>
          </a:xfrm>
          <a:prstGeom prst="rect">
            <a:avLst/>
          </a:prstGeom>
          <a:noFill/>
          <a:ln w="9525">
            <a:solidFill>
              <a:schemeClr val="accent2"/>
            </a:solidFill>
            <a:miter lim="800000"/>
            <a:headEnd/>
            <a:tailEnd/>
          </a:ln>
        </p:spPr>
        <p:txBody>
          <a:bodyPr wrap="none" anchor="ctr"/>
          <a:lstStyle/>
          <a:p>
            <a:endParaRPr lang="en-US"/>
          </a:p>
        </p:txBody>
      </p:sp>
      <p:sp>
        <p:nvSpPr>
          <p:cNvPr id="56330" name="Line 10"/>
          <p:cNvSpPr>
            <a:spLocks noChangeShapeType="1"/>
          </p:cNvSpPr>
          <p:nvPr/>
        </p:nvSpPr>
        <p:spPr bwMode="auto">
          <a:xfrm flipH="1">
            <a:off x="5715000" y="4572000"/>
            <a:ext cx="838200" cy="457200"/>
          </a:xfrm>
          <a:prstGeom prst="line">
            <a:avLst/>
          </a:prstGeom>
          <a:noFill/>
          <a:ln w="57150">
            <a:solidFill>
              <a:schemeClr val="accent2"/>
            </a:solidFill>
            <a:round/>
            <a:headEnd/>
            <a:tailEnd type="triangle" w="med" len="med"/>
          </a:ln>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31755" name="Ink 11"/>
              <p14:cNvContentPartPr>
                <a14:cpLocks xmlns:a14="http://schemas.microsoft.com/office/drawing/2010/main" noRot="1" noChangeAspect="1" noEditPoints="1" noChangeArrowheads="1" noChangeShapeType="1"/>
              </p14:cNvContentPartPr>
              <p14:nvPr/>
            </p14:nvContentPartPr>
            <p14:xfrm>
              <a:off x="682625" y="938213"/>
              <a:ext cx="7918450" cy="2206625"/>
            </p14:xfrm>
          </p:contentPart>
        </mc:Choice>
        <mc:Fallback xmlns="">
          <p:pic>
            <p:nvPicPr>
              <p:cNvPr id="31755" name="Ink 11"/>
              <p:cNvPicPr>
                <a:picLocks noRot="1" noChangeAspect="1" noEditPoints="1" noChangeArrowheads="1" noChangeShapeType="1"/>
              </p:cNvPicPr>
              <p:nvPr/>
            </p:nvPicPr>
            <p:blipFill>
              <a:blip r:embed="rId4"/>
              <a:stretch>
                <a:fillRect/>
              </a:stretch>
            </p:blipFill>
            <p:spPr>
              <a:xfrm>
                <a:off x="679385" y="931734"/>
                <a:ext cx="7933930" cy="22239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756" name="Ink 12"/>
              <p14:cNvContentPartPr>
                <a14:cpLocks xmlns:a14="http://schemas.microsoft.com/office/drawing/2010/main" noRot="1" noChangeAspect="1" noEditPoints="1" noChangeArrowheads="1" noChangeShapeType="1"/>
              </p14:cNvContentPartPr>
              <p14:nvPr/>
            </p14:nvContentPartPr>
            <p14:xfrm>
              <a:off x="646113" y="1900238"/>
              <a:ext cx="2930525" cy="2157412"/>
            </p14:xfrm>
          </p:contentPart>
        </mc:Choice>
        <mc:Fallback xmlns="">
          <p:pic>
            <p:nvPicPr>
              <p:cNvPr id="31756" name="Ink 12"/>
              <p:cNvPicPr>
                <a:picLocks noRot="1" noChangeAspect="1" noEditPoints="1" noChangeArrowheads="1" noChangeShapeType="1"/>
              </p:cNvPicPr>
              <p:nvPr/>
            </p:nvPicPr>
            <p:blipFill>
              <a:blip r:embed="rId6"/>
              <a:stretch>
                <a:fillRect/>
              </a:stretch>
            </p:blipFill>
            <p:spPr>
              <a:xfrm>
                <a:off x="641073" y="1895558"/>
                <a:ext cx="2947806" cy="21725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757" name="Ink 13"/>
              <p14:cNvContentPartPr>
                <a14:cpLocks xmlns:a14="http://schemas.microsoft.com/office/drawing/2010/main" noRot="1" noChangeAspect="1" noEditPoints="1" noChangeArrowheads="1" noChangeShapeType="1"/>
              </p14:cNvContentPartPr>
              <p14:nvPr/>
            </p14:nvContentPartPr>
            <p14:xfrm>
              <a:off x="5527675" y="3602038"/>
              <a:ext cx="347663" cy="341312"/>
            </p14:xfrm>
          </p:contentPart>
        </mc:Choice>
        <mc:Fallback xmlns="">
          <p:pic>
            <p:nvPicPr>
              <p:cNvPr id="31757" name="Ink 13"/>
              <p:cNvPicPr>
                <a:picLocks noRot="1" noChangeAspect="1" noEditPoints="1" noChangeArrowheads="1" noChangeShapeType="1"/>
              </p:cNvPicPr>
              <p:nvPr/>
            </p:nvPicPr>
            <p:blipFill>
              <a:blip r:embed="rId8"/>
              <a:stretch>
                <a:fillRect/>
              </a:stretch>
            </p:blipFill>
            <p:spPr>
              <a:xfrm>
                <a:off x="5520117" y="3595917"/>
                <a:ext cx="358820" cy="3578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758" name="Ink 14"/>
              <p14:cNvContentPartPr>
                <a14:cpLocks xmlns:a14="http://schemas.microsoft.com/office/drawing/2010/main" noRot="1" noChangeAspect="1" noEditPoints="1" noChangeArrowheads="1" noChangeShapeType="1"/>
              </p14:cNvContentPartPr>
              <p14:nvPr/>
            </p14:nvContentPartPr>
            <p14:xfrm>
              <a:off x="3455988" y="3862388"/>
              <a:ext cx="196850" cy="207962"/>
            </p14:xfrm>
          </p:contentPart>
        </mc:Choice>
        <mc:Fallback xmlns="">
          <p:pic>
            <p:nvPicPr>
              <p:cNvPr id="31758" name="Ink 14"/>
              <p:cNvPicPr>
                <a:picLocks noRot="1" noChangeAspect="1" noEditPoints="1" noChangeArrowheads="1" noChangeShapeType="1"/>
              </p:cNvPicPr>
              <p:nvPr/>
            </p:nvPicPr>
            <p:blipFill>
              <a:blip r:embed="rId10"/>
              <a:stretch>
                <a:fillRect/>
              </a:stretch>
            </p:blipFill>
            <p:spPr>
              <a:xfrm>
                <a:off x="3450590" y="3856631"/>
                <a:ext cx="212684" cy="2234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759" name="Ink 15"/>
              <p14:cNvContentPartPr>
                <a14:cpLocks xmlns:a14="http://schemas.microsoft.com/office/drawing/2010/main" noRot="1" noChangeAspect="1" noEditPoints="1" noChangeArrowheads="1" noChangeShapeType="1"/>
              </p14:cNvContentPartPr>
              <p14:nvPr/>
            </p14:nvContentPartPr>
            <p14:xfrm>
              <a:off x="7521575" y="3565525"/>
              <a:ext cx="241300" cy="257175"/>
            </p14:xfrm>
          </p:contentPart>
        </mc:Choice>
        <mc:Fallback xmlns="">
          <p:pic>
            <p:nvPicPr>
              <p:cNvPr id="31759" name="Ink 15"/>
              <p:cNvPicPr>
                <a:picLocks noRot="1" noChangeAspect="1" noEditPoints="1" noChangeArrowheads="1" noChangeShapeType="1"/>
              </p:cNvPicPr>
              <p:nvPr/>
            </p:nvPicPr>
            <p:blipFill>
              <a:blip r:embed="rId12"/>
              <a:stretch>
                <a:fillRect/>
              </a:stretch>
            </p:blipFill>
            <p:spPr>
              <a:xfrm>
                <a:off x="7514742" y="3560843"/>
                <a:ext cx="253167" cy="270862"/>
              </a:xfrm>
              <a:prstGeom prst="rect">
                <a:avLst/>
              </a:prstGeom>
            </p:spPr>
          </p:pic>
        </mc:Fallback>
      </mc:AlternateContent>
    </p:spTree>
    <p:extLst>
      <p:ext uri="{BB962C8B-B14F-4D97-AF65-F5344CB8AC3E}">
        <p14:creationId xmlns:p14="http://schemas.microsoft.com/office/powerpoint/2010/main" val="180011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2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2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9" grpId="0" autoUpdateAnimBg="0"/>
      <p:bldP spid="712711" grpId="0" autoUpdateAnimBg="0"/>
      <p:bldP spid="56328" grpId="0" build="p" animBg="1"/>
      <p:bldP spid="563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34182D00-7B68-4AAC-8153-B182DB034861}" type="datetime1">
              <a:rPr lang="en-US" smtClean="0"/>
              <a:t>10/7/2014</a:t>
            </a:fld>
            <a:endParaRPr lang="en-US"/>
          </a:p>
        </p:txBody>
      </p:sp>
      <p:sp>
        <p:nvSpPr>
          <p:cNvPr id="32771" name="Footer Placeholder 4"/>
          <p:cNvSpPr>
            <a:spLocks noGrp="1"/>
          </p:cNvSpPr>
          <p:nvPr>
            <p:ph type="ftr" sz="quarter" idx="11"/>
          </p:nvPr>
        </p:nvSpPr>
        <p:spPr>
          <a:noFill/>
        </p:spPr>
        <p:txBody>
          <a:bodyPr/>
          <a:lstStyle/>
          <a:p>
            <a:r>
              <a:rPr lang="en-US" smtClean="0"/>
              <a:t>CPSC503 Winter 2014</a:t>
            </a:r>
            <a:endParaRPr lang="en-US"/>
          </a:p>
        </p:txBody>
      </p:sp>
      <p:sp>
        <p:nvSpPr>
          <p:cNvPr id="32772" name="Slide Number Placeholder 5"/>
          <p:cNvSpPr>
            <a:spLocks noGrp="1"/>
          </p:cNvSpPr>
          <p:nvPr>
            <p:ph type="sldNum" sz="quarter" idx="12"/>
          </p:nvPr>
        </p:nvSpPr>
        <p:spPr>
          <a:noFill/>
        </p:spPr>
        <p:txBody>
          <a:bodyPr/>
          <a:lstStyle/>
          <a:p>
            <a:fld id="{70ECFB38-554E-4539-B752-F6A3F10268C7}" type="slidenum">
              <a:rPr lang="en-US" smtClean="0"/>
              <a:pPr/>
              <a:t>13</a:t>
            </a:fld>
            <a:endParaRPr lang="en-US" smtClean="0"/>
          </a:p>
        </p:txBody>
      </p:sp>
      <p:sp>
        <p:nvSpPr>
          <p:cNvPr id="32773" name="Rectangle 2"/>
          <p:cNvSpPr>
            <a:spLocks noGrp="1" noChangeArrowheads="1"/>
          </p:cNvSpPr>
          <p:nvPr>
            <p:ph type="title"/>
          </p:nvPr>
        </p:nvSpPr>
        <p:spPr>
          <a:xfrm>
            <a:off x="731838" y="411163"/>
            <a:ext cx="7772400" cy="1143000"/>
          </a:xfrm>
        </p:spPr>
        <p:txBody>
          <a:bodyPr/>
          <a:lstStyle/>
          <a:p>
            <a:pPr eaLnBrk="1" hangingPunct="1"/>
            <a:r>
              <a:rPr lang="en-US" smtClean="0"/>
              <a:t>Example (right)</a:t>
            </a:r>
          </a:p>
        </p:txBody>
      </p:sp>
      <p:grpSp>
        <p:nvGrpSpPr>
          <p:cNvPr id="32774" name="Group 3"/>
          <p:cNvGrpSpPr>
            <a:grpSpLocks noChangeAspect="1"/>
          </p:cNvGrpSpPr>
          <p:nvPr/>
        </p:nvGrpSpPr>
        <p:grpSpPr bwMode="auto">
          <a:xfrm>
            <a:off x="365125" y="2057400"/>
            <a:ext cx="8504238" cy="3665538"/>
            <a:chOff x="1544" y="1968"/>
            <a:chExt cx="2672" cy="1152"/>
          </a:xfrm>
        </p:grpSpPr>
        <p:sp>
          <p:nvSpPr>
            <p:cNvPr id="32777"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32778"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32779"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2780"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32781"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32782"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783"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32784"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32785"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786"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32787"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32788"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32789"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32790"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791"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792"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793"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2794"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32795"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796"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797"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2798"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32799"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32800"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01"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32802"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03"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04"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32805"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2806"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07"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2808"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2809"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32810"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11"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12"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13"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32814"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15"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2816"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32817"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18"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19"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2820"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21"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822"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23"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32824"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32825"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32826"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27"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32828"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2829"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30"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32831"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2832"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32833"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34"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35"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36"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37"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2838"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32839"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32840"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41"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32842"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32843"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44"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45"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46"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32847"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48"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2849"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32850"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51"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52"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53"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32854"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55"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32856"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32857"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32858"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59"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860"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32861"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32862"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32863"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2864"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65"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2866"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2867"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32868"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69"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32870"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32871"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32872"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2873"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74"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32875"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32876"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32877"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78"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32879"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80"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81"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82"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83"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32884"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32885"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86"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32887"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2888"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2889"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90"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91"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32892"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93"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32895"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2896"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97"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32898"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32899"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32900"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901"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32902"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32903"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32904"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905"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2906"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907"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2908"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2909"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32910"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32911"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32912"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32913"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32914"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2915"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32916"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32917"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32918"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32919"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32920"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32921"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32922"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32923"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32924"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32925"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32926"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32927"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32928"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32929"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32930"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32931"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30943" name="Rectangle 159"/>
          <p:cNvSpPr>
            <a:spLocks noChangeArrowheads="1"/>
          </p:cNvSpPr>
          <p:nvPr/>
        </p:nvSpPr>
        <p:spPr bwMode="auto">
          <a:xfrm>
            <a:off x="3200400" y="2057400"/>
            <a:ext cx="5562600" cy="9144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000" b="1">
              <a:solidFill>
                <a:schemeClr val="accent2"/>
              </a:solidFill>
              <a:latin typeface="Comic Sans MS" pitchFamily="66" charset="0"/>
            </a:endParaRPr>
          </a:p>
          <a:p>
            <a:pPr marL="742950" lvl="1" indent="-285750">
              <a:lnSpc>
                <a:spcPct val="90000"/>
              </a:lnSpc>
              <a:spcBef>
                <a:spcPct val="20000"/>
              </a:spcBef>
            </a:pPr>
            <a:r>
              <a:rPr lang="en-US" sz="2800" b="1">
                <a:solidFill>
                  <a:schemeClr val="accent2"/>
                </a:solidFill>
                <a:latin typeface="Comic Sans MS" pitchFamily="66" charset="0"/>
              </a:rPr>
              <a:t>P</a:t>
            </a:r>
            <a:r>
              <a:rPr lang="en-US" sz="2000" b="1">
                <a:solidFill>
                  <a:schemeClr val="accent2"/>
                </a:solidFill>
                <a:latin typeface="Comic Sans MS" pitchFamily="66" charset="0"/>
              </a:rPr>
              <a:t>(VP -&gt; V NP PP | VP, dumped) =.67 </a:t>
            </a:r>
          </a:p>
          <a:p>
            <a:pPr marL="742950" lvl="1" indent="-285750">
              <a:lnSpc>
                <a:spcPct val="90000"/>
              </a:lnSpc>
              <a:spcBef>
                <a:spcPct val="20000"/>
              </a:spcBef>
            </a:pPr>
            <a:endParaRPr lang="en-US" sz="2000" b="1">
              <a:solidFill>
                <a:schemeClr val="accent2"/>
              </a:solidFill>
              <a:latin typeface="Comic Sans MS" pitchFamily="66" charset="0"/>
            </a:endParaRPr>
          </a:p>
        </p:txBody>
      </p:sp>
      <p:sp>
        <p:nvSpPr>
          <p:cNvPr id="630944" name="Rectangle 160"/>
          <p:cNvSpPr>
            <a:spLocks noChangeArrowheads="1"/>
          </p:cNvSpPr>
          <p:nvPr/>
        </p:nvSpPr>
        <p:spPr bwMode="auto">
          <a:xfrm>
            <a:off x="5029200" y="2514600"/>
            <a:ext cx="4114800" cy="9144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000" b="1">
              <a:solidFill>
                <a:schemeClr val="accent2"/>
              </a:solidFill>
              <a:latin typeface="Comic Sans MS" pitchFamily="66" charset="0"/>
            </a:endParaRPr>
          </a:p>
          <a:p>
            <a:pPr marL="742950" lvl="1" indent="-285750">
              <a:lnSpc>
                <a:spcPct val="90000"/>
              </a:lnSpc>
              <a:spcBef>
                <a:spcPct val="20000"/>
              </a:spcBef>
            </a:pPr>
            <a:r>
              <a:rPr lang="en-US" sz="2800" b="1">
                <a:solidFill>
                  <a:schemeClr val="accent2"/>
                </a:solidFill>
                <a:latin typeface="Comic Sans MS" pitchFamily="66" charset="0"/>
              </a:rPr>
              <a:t>P</a:t>
            </a:r>
            <a:r>
              <a:rPr lang="en-US" sz="2000" b="1">
                <a:solidFill>
                  <a:schemeClr val="accent2"/>
                </a:solidFill>
                <a:latin typeface="Comic Sans MS" pitchFamily="66" charset="0"/>
              </a:rPr>
              <a:t>(into | PP, dumped)=.22 </a:t>
            </a:r>
          </a:p>
          <a:p>
            <a:pPr marL="742950" lvl="1" indent="-285750">
              <a:lnSpc>
                <a:spcPct val="90000"/>
              </a:lnSpc>
              <a:spcBef>
                <a:spcPct val="20000"/>
              </a:spcBef>
            </a:pPr>
            <a:endParaRPr lang="en-US" sz="2000" b="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32932" name="Ink 164"/>
              <p14:cNvContentPartPr>
                <a14:cpLocks xmlns:a14="http://schemas.microsoft.com/office/drawing/2010/main" noRot="1" noChangeAspect="1" noEditPoints="1" noChangeArrowheads="1" noChangeShapeType="1"/>
              </p14:cNvContentPartPr>
              <p14:nvPr/>
            </p14:nvContentPartPr>
            <p14:xfrm>
              <a:off x="7123113" y="3316288"/>
              <a:ext cx="755650" cy="34925"/>
            </p14:xfrm>
          </p:contentPart>
        </mc:Choice>
        <mc:Fallback xmlns="">
          <p:pic>
            <p:nvPicPr>
              <p:cNvPr id="32932" name="Ink 164"/>
              <p:cNvPicPr>
                <a:picLocks noRot="1" noChangeAspect="1" noEditPoints="1" noChangeArrowheads="1" noChangeShapeType="1"/>
              </p:cNvPicPr>
              <p:nvPr/>
            </p:nvPicPr>
            <p:blipFill>
              <a:blip r:embed="rId4"/>
              <a:stretch>
                <a:fillRect/>
              </a:stretch>
            </p:blipFill>
            <p:spPr>
              <a:xfrm>
                <a:off x="7119873" y="3313048"/>
                <a:ext cx="769330" cy="4752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933" name="Ink 165"/>
              <p14:cNvContentPartPr>
                <a14:cpLocks xmlns:a14="http://schemas.microsoft.com/office/drawing/2010/main" noRot="1" noChangeAspect="1" noEditPoints="1" noChangeArrowheads="1" noChangeShapeType="1"/>
              </p14:cNvContentPartPr>
              <p14:nvPr/>
            </p14:nvContentPartPr>
            <p14:xfrm>
              <a:off x="4697413" y="2422525"/>
              <a:ext cx="1411287" cy="454025"/>
            </p14:xfrm>
          </p:contentPart>
        </mc:Choice>
        <mc:Fallback xmlns="">
          <p:pic>
            <p:nvPicPr>
              <p:cNvPr id="32933" name="Ink 165"/>
              <p:cNvPicPr>
                <a:picLocks noRot="1" noChangeAspect="1" noEditPoints="1" noChangeArrowheads="1" noChangeShapeType="1"/>
              </p:cNvPicPr>
              <p:nvPr/>
            </p:nvPicPr>
            <p:blipFill>
              <a:blip r:embed="rId6"/>
              <a:stretch>
                <a:fillRect/>
              </a:stretch>
            </p:blipFill>
            <p:spPr>
              <a:xfrm>
                <a:off x="4690213" y="2412084"/>
                <a:ext cx="1430368" cy="476348"/>
              </a:xfrm>
              <a:prstGeom prst="rect">
                <a:avLst/>
              </a:prstGeom>
            </p:spPr>
          </p:pic>
        </mc:Fallback>
      </mc:AlternateContent>
    </p:spTree>
    <p:extLst>
      <p:ext uri="{BB962C8B-B14F-4D97-AF65-F5344CB8AC3E}">
        <p14:creationId xmlns:p14="http://schemas.microsoft.com/office/powerpoint/2010/main" val="17401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0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0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943" grpId="0" autoUpdateAnimBg="0"/>
      <p:bldP spid="63094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D8D82FF7-47FE-4A6F-9B24-90820D225FEE}" type="datetime1">
              <a:rPr lang="en-US" smtClean="0"/>
              <a:t>10/7/2014</a:t>
            </a:fld>
            <a:endParaRPr lang="en-US"/>
          </a:p>
        </p:txBody>
      </p:sp>
      <p:sp>
        <p:nvSpPr>
          <p:cNvPr id="33795" name="Footer Placeholder 4"/>
          <p:cNvSpPr>
            <a:spLocks noGrp="1"/>
          </p:cNvSpPr>
          <p:nvPr>
            <p:ph type="ftr" sz="quarter" idx="11"/>
          </p:nvPr>
        </p:nvSpPr>
        <p:spPr>
          <a:noFill/>
        </p:spPr>
        <p:txBody>
          <a:bodyPr/>
          <a:lstStyle/>
          <a:p>
            <a:r>
              <a:rPr lang="en-US" smtClean="0"/>
              <a:t>CPSC503 Winter 2014</a:t>
            </a:r>
            <a:endParaRPr lang="en-US"/>
          </a:p>
        </p:txBody>
      </p:sp>
      <p:sp>
        <p:nvSpPr>
          <p:cNvPr id="33796" name="Slide Number Placeholder 5"/>
          <p:cNvSpPr>
            <a:spLocks noGrp="1"/>
          </p:cNvSpPr>
          <p:nvPr>
            <p:ph type="sldNum" sz="quarter" idx="12"/>
          </p:nvPr>
        </p:nvSpPr>
        <p:spPr>
          <a:noFill/>
        </p:spPr>
        <p:txBody>
          <a:bodyPr/>
          <a:lstStyle/>
          <a:p>
            <a:fld id="{13FFCB72-1AB4-4579-9046-BCC7F5880BD2}" type="slidenum">
              <a:rPr lang="en-US" smtClean="0"/>
              <a:pPr/>
              <a:t>14</a:t>
            </a:fld>
            <a:endParaRPr lang="en-US" smtClean="0"/>
          </a:p>
        </p:txBody>
      </p:sp>
      <p:sp>
        <p:nvSpPr>
          <p:cNvPr id="33797" name="Rectangle 2"/>
          <p:cNvSpPr>
            <a:spLocks noGrp="1" noChangeArrowheads="1"/>
          </p:cNvSpPr>
          <p:nvPr>
            <p:ph type="title"/>
          </p:nvPr>
        </p:nvSpPr>
        <p:spPr>
          <a:xfrm>
            <a:off x="457200" y="0"/>
            <a:ext cx="7772400" cy="1143000"/>
          </a:xfrm>
        </p:spPr>
        <p:txBody>
          <a:bodyPr/>
          <a:lstStyle/>
          <a:p>
            <a:pPr eaLnBrk="1" hangingPunct="1"/>
            <a:r>
              <a:rPr lang="en-US" smtClean="0"/>
              <a:t>Example (wrong)</a:t>
            </a:r>
          </a:p>
        </p:txBody>
      </p:sp>
      <p:sp>
        <p:nvSpPr>
          <p:cNvPr id="33798" name="AutoShape 3"/>
          <p:cNvSpPr>
            <a:spLocks noChangeAspect="1" noChangeArrowheads="1" noTextEdit="1"/>
          </p:cNvSpPr>
          <p:nvPr/>
        </p:nvSpPr>
        <p:spPr bwMode="auto">
          <a:xfrm>
            <a:off x="457200" y="1922463"/>
            <a:ext cx="8321675" cy="4186237"/>
          </a:xfrm>
          <a:prstGeom prst="rect">
            <a:avLst/>
          </a:prstGeom>
          <a:noFill/>
          <a:ln w="9525">
            <a:noFill/>
            <a:miter lim="800000"/>
            <a:headEnd/>
            <a:tailEnd/>
          </a:ln>
        </p:spPr>
        <p:txBody>
          <a:bodyPr/>
          <a:lstStyle/>
          <a:p>
            <a:endParaRPr lang="en-US"/>
          </a:p>
        </p:txBody>
      </p:sp>
      <p:sp>
        <p:nvSpPr>
          <p:cNvPr id="33799" name="Rectangle 4"/>
          <p:cNvSpPr>
            <a:spLocks noChangeArrowheads="1"/>
          </p:cNvSpPr>
          <p:nvPr/>
        </p:nvSpPr>
        <p:spPr bwMode="auto">
          <a:xfrm>
            <a:off x="457200" y="1922463"/>
            <a:ext cx="8321675" cy="4186237"/>
          </a:xfrm>
          <a:prstGeom prst="rect">
            <a:avLst/>
          </a:prstGeom>
          <a:noFill/>
          <a:ln w="0">
            <a:solidFill>
              <a:srgbClr val="000000"/>
            </a:solidFill>
            <a:miter lim="800000"/>
            <a:headEnd/>
            <a:tailEnd/>
          </a:ln>
        </p:spPr>
        <p:txBody>
          <a:bodyPr/>
          <a:lstStyle/>
          <a:p>
            <a:endParaRPr lang="en-US"/>
          </a:p>
        </p:txBody>
      </p:sp>
      <p:sp>
        <p:nvSpPr>
          <p:cNvPr id="33800" name="Rectangle 5"/>
          <p:cNvSpPr>
            <a:spLocks noChangeArrowheads="1"/>
          </p:cNvSpPr>
          <p:nvPr/>
        </p:nvSpPr>
        <p:spPr bwMode="auto">
          <a:xfrm>
            <a:off x="482600" y="1935163"/>
            <a:ext cx="8253413" cy="12700"/>
          </a:xfrm>
          <a:prstGeom prst="rect">
            <a:avLst/>
          </a:prstGeom>
          <a:solidFill>
            <a:srgbClr val="000000"/>
          </a:solidFill>
          <a:ln w="0">
            <a:solidFill>
              <a:srgbClr val="000000"/>
            </a:solidFill>
            <a:miter lim="800000"/>
            <a:headEnd/>
            <a:tailEnd/>
          </a:ln>
        </p:spPr>
        <p:txBody>
          <a:bodyPr/>
          <a:lstStyle/>
          <a:p>
            <a:endParaRPr lang="en-US"/>
          </a:p>
        </p:txBody>
      </p:sp>
      <p:sp>
        <p:nvSpPr>
          <p:cNvPr id="33801" name="Rectangle 6"/>
          <p:cNvSpPr>
            <a:spLocks noChangeArrowheads="1"/>
          </p:cNvSpPr>
          <p:nvPr/>
        </p:nvSpPr>
        <p:spPr bwMode="auto">
          <a:xfrm>
            <a:off x="482600" y="1960563"/>
            <a:ext cx="12700" cy="4122737"/>
          </a:xfrm>
          <a:prstGeom prst="rect">
            <a:avLst/>
          </a:prstGeom>
          <a:solidFill>
            <a:srgbClr val="000000"/>
          </a:solidFill>
          <a:ln w="0">
            <a:solidFill>
              <a:srgbClr val="000000"/>
            </a:solidFill>
            <a:miter lim="800000"/>
            <a:headEnd/>
            <a:tailEnd/>
          </a:ln>
        </p:spPr>
        <p:txBody>
          <a:bodyPr/>
          <a:lstStyle/>
          <a:p>
            <a:endParaRPr lang="en-US"/>
          </a:p>
        </p:txBody>
      </p:sp>
      <p:sp>
        <p:nvSpPr>
          <p:cNvPr id="33802" name="Freeform 7"/>
          <p:cNvSpPr>
            <a:spLocks/>
          </p:cNvSpPr>
          <p:nvPr/>
        </p:nvSpPr>
        <p:spPr bwMode="auto">
          <a:xfrm>
            <a:off x="2355850" y="2114550"/>
            <a:ext cx="106363" cy="169863"/>
          </a:xfrm>
          <a:custGeom>
            <a:avLst/>
            <a:gdLst>
              <a:gd name="T0" fmla="*/ 2147483647 w 64"/>
              <a:gd name="T1" fmla="*/ 2147483647 h 102"/>
              <a:gd name="T2" fmla="*/ 2147483647 w 64"/>
              <a:gd name="T3" fmla="*/ 2147483647 h 102"/>
              <a:gd name="T4" fmla="*/ 2147483647 w 64"/>
              <a:gd name="T5" fmla="*/ 2147483647 h 102"/>
              <a:gd name="T6" fmla="*/ 2147483647 w 64"/>
              <a:gd name="T7" fmla="*/ 2147483647 h 102"/>
              <a:gd name="T8" fmla="*/ 2147483647 w 64"/>
              <a:gd name="T9" fmla="*/ 2147483647 h 102"/>
              <a:gd name="T10" fmla="*/ 2147483647 w 64"/>
              <a:gd name="T11" fmla="*/ 2147483647 h 102"/>
              <a:gd name="T12" fmla="*/ 2147483647 w 64"/>
              <a:gd name="T13" fmla="*/ 2147483647 h 102"/>
              <a:gd name="T14" fmla="*/ 2147483647 w 64"/>
              <a:gd name="T15" fmla="*/ 2147483647 h 102"/>
              <a:gd name="T16" fmla="*/ 2147483647 w 64"/>
              <a:gd name="T17" fmla="*/ 2147483647 h 102"/>
              <a:gd name="T18" fmla="*/ 2147483647 w 64"/>
              <a:gd name="T19" fmla="*/ 2147483647 h 102"/>
              <a:gd name="T20" fmla="*/ 2147483647 w 64"/>
              <a:gd name="T21" fmla="*/ 2147483647 h 102"/>
              <a:gd name="T22" fmla="*/ 2147483647 w 64"/>
              <a:gd name="T23" fmla="*/ 2147483647 h 102"/>
              <a:gd name="T24" fmla="*/ 2147483647 w 64"/>
              <a:gd name="T25" fmla="*/ 2147483647 h 102"/>
              <a:gd name="T26" fmla="*/ 2147483647 w 64"/>
              <a:gd name="T27" fmla="*/ 2147483647 h 102"/>
              <a:gd name="T28" fmla="*/ 2147483647 w 64"/>
              <a:gd name="T29" fmla="*/ 2147483647 h 102"/>
              <a:gd name="T30" fmla="*/ 2147483647 w 64"/>
              <a:gd name="T31" fmla="*/ 2147483647 h 102"/>
              <a:gd name="T32" fmla="*/ 2147483647 w 64"/>
              <a:gd name="T33" fmla="*/ 2147483647 h 102"/>
              <a:gd name="T34" fmla="*/ 2147483647 w 64"/>
              <a:gd name="T35" fmla="*/ 2147483647 h 102"/>
              <a:gd name="T36" fmla="*/ 2147483647 w 64"/>
              <a:gd name="T37" fmla="*/ 2147483647 h 102"/>
              <a:gd name="T38" fmla="*/ 0 w 64"/>
              <a:gd name="T39" fmla="*/ 2147483647 h 102"/>
              <a:gd name="T40" fmla="*/ 2147483647 w 64"/>
              <a:gd name="T41" fmla="*/ 2147483647 h 102"/>
              <a:gd name="T42" fmla="*/ 2147483647 w 64"/>
              <a:gd name="T43" fmla="*/ 2147483647 h 102"/>
              <a:gd name="T44" fmla="*/ 2147483647 w 64"/>
              <a:gd name="T45" fmla="*/ 2147483647 h 102"/>
              <a:gd name="T46" fmla="*/ 2147483647 w 64"/>
              <a:gd name="T47" fmla="*/ 2147483647 h 102"/>
              <a:gd name="T48" fmla="*/ 2147483647 w 64"/>
              <a:gd name="T49" fmla="*/ 2147483647 h 102"/>
              <a:gd name="T50" fmla="*/ 2147483647 w 64"/>
              <a:gd name="T51" fmla="*/ 2147483647 h 102"/>
              <a:gd name="T52" fmla="*/ 2147483647 w 64"/>
              <a:gd name="T53" fmla="*/ 2147483647 h 102"/>
              <a:gd name="T54" fmla="*/ 2147483647 w 64"/>
              <a:gd name="T55" fmla="*/ 2147483647 h 102"/>
              <a:gd name="T56" fmla="*/ 2147483647 w 64"/>
              <a:gd name="T57" fmla="*/ 2147483647 h 102"/>
              <a:gd name="T58" fmla="*/ 2147483647 w 64"/>
              <a:gd name="T59" fmla="*/ 2147483647 h 102"/>
              <a:gd name="T60" fmla="*/ 0 w 64"/>
              <a:gd name="T61" fmla="*/ 2147483647 h 102"/>
              <a:gd name="T62" fmla="*/ 0 w 64"/>
              <a:gd name="T63" fmla="*/ 2147483647 h 102"/>
              <a:gd name="T64" fmla="*/ 2147483647 w 64"/>
              <a:gd name="T65" fmla="*/ 0 h 102"/>
              <a:gd name="T66" fmla="*/ 2147483647 w 64"/>
              <a:gd name="T67" fmla="*/ 0 h 102"/>
              <a:gd name="T68" fmla="*/ 2147483647 w 64"/>
              <a:gd name="T69" fmla="*/ 2147483647 h 102"/>
              <a:gd name="T70" fmla="*/ 2147483647 w 64"/>
              <a:gd name="T71" fmla="*/ 2147483647 h 102"/>
              <a:gd name="T72" fmla="*/ 2147483647 w 64"/>
              <a:gd name="T73" fmla="*/ 2147483647 h 102"/>
              <a:gd name="T74" fmla="*/ 2147483647 w 64"/>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02"/>
              <a:gd name="T116" fmla="*/ 64 w 64"/>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02">
                <a:moveTo>
                  <a:pt x="60" y="0"/>
                </a:moveTo>
                <a:lnTo>
                  <a:pt x="60" y="34"/>
                </a:lnTo>
                <a:lnTo>
                  <a:pt x="56" y="34"/>
                </a:lnTo>
                <a:lnTo>
                  <a:pt x="56" y="27"/>
                </a:lnTo>
                <a:lnTo>
                  <a:pt x="53" y="19"/>
                </a:lnTo>
                <a:lnTo>
                  <a:pt x="49" y="12"/>
                </a:lnTo>
                <a:lnTo>
                  <a:pt x="41" y="8"/>
                </a:lnTo>
                <a:lnTo>
                  <a:pt x="38" y="4"/>
                </a:lnTo>
                <a:lnTo>
                  <a:pt x="30" y="4"/>
                </a:lnTo>
                <a:lnTo>
                  <a:pt x="23" y="4"/>
                </a:lnTo>
                <a:lnTo>
                  <a:pt x="15" y="8"/>
                </a:lnTo>
                <a:lnTo>
                  <a:pt x="11" y="15"/>
                </a:lnTo>
                <a:lnTo>
                  <a:pt x="11" y="19"/>
                </a:lnTo>
                <a:lnTo>
                  <a:pt x="11" y="23"/>
                </a:lnTo>
                <a:lnTo>
                  <a:pt x="15" y="27"/>
                </a:lnTo>
                <a:lnTo>
                  <a:pt x="19" y="34"/>
                </a:lnTo>
                <a:lnTo>
                  <a:pt x="26" y="38"/>
                </a:lnTo>
                <a:lnTo>
                  <a:pt x="38" y="42"/>
                </a:lnTo>
                <a:lnTo>
                  <a:pt x="49" y="49"/>
                </a:lnTo>
                <a:lnTo>
                  <a:pt x="56" y="57"/>
                </a:lnTo>
                <a:lnTo>
                  <a:pt x="60" y="60"/>
                </a:lnTo>
                <a:lnTo>
                  <a:pt x="64" y="64"/>
                </a:lnTo>
                <a:lnTo>
                  <a:pt x="64" y="68"/>
                </a:lnTo>
                <a:lnTo>
                  <a:pt x="64" y="75"/>
                </a:lnTo>
                <a:lnTo>
                  <a:pt x="64" y="87"/>
                </a:lnTo>
                <a:lnTo>
                  <a:pt x="56" y="94"/>
                </a:lnTo>
                <a:lnTo>
                  <a:pt x="45" y="102"/>
                </a:lnTo>
                <a:lnTo>
                  <a:pt x="34" y="102"/>
                </a:lnTo>
                <a:lnTo>
                  <a:pt x="30" y="102"/>
                </a:lnTo>
                <a:lnTo>
                  <a:pt x="26" y="102"/>
                </a:lnTo>
                <a:lnTo>
                  <a:pt x="23" y="102"/>
                </a:lnTo>
                <a:lnTo>
                  <a:pt x="15" y="98"/>
                </a:lnTo>
                <a:lnTo>
                  <a:pt x="11" y="98"/>
                </a:lnTo>
                <a:lnTo>
                  <a:pt x="8" y="98"/>
                </a:lnTo>
                <a:lnTo>
                  <a:pt x="4" y="98"/>
                </a:lnTo>
                <a:lnTo>
                  <a:pt x="4" y="102"/>
                </a:lnTo>
                <a:lnTo>
                  <a:pt x="0" y="102"/>
                </a:lnTo>
                <a:lnTo>
                  <a:pt x="0" y="68"/>
                </a:lnTo>
                <a:lnTo>
                  <a:pt x="4" y="68"/>
                </a:lnTo>
                <a:lnTo>
                  <a:pt x="4" y="79"/>
                </a:lnTo>
                <a:lnTo>
                  <a:pt x="8" y="87"/>
                </a:lnTo>
                <a:lnTo>
                  <a:pt x="11" y="90"/>
                </a:lnTo>
                <a:lnTo>
                  <a:pt x="19" y="94"/>
                </a:lnTo>
                <a:lnTo>
                  <a:pt x="26" y="98"/>
                </a:lnTo>
                <a:lnTo>
                  <a:pt x="34" y="98"/>
                </a:lnTo>
                <a:lnTo>
                  <a:pt x="41" y="98"/>
                </a:lnTo>
                <a:lnTo>
                  <a:pt x="45" y="94"/>
                </a:lnTo>
                <a:lnTo>
                  <a:pt x="53" y="87"/>
                </a:lnTo>
                <a:lnTo>
                  <a:pt x="53" y="83"/>
                </a:lnTo>
                <a:lnTo>
                  <a:pt x="53" y="79"/>
                </a:lnTo>
                <a:lnTo>
                  <a:pt x="49" y="75"/>
                </a:lnTo>
                <a:lnTo>
                  <a:pt x="49" y="72"/>
                </a:lnTo>
                <a:lnTo>
                  <a:pt x="45" y="68"/>
                </a:lnTo>
                <a:lnTo>
                  <a:pt x="38" y="64"/>
                </a:lnTo>
                <a:lnTo>
                  <a:pt x="30" y="57"/>
                </a:lnTo>
                <a:lnTo>
                  <a:pt x="19" y="53"/>
                </a:lnTo>
                <a:lnTo>
                  <a:pt x="11" y="45"/>
                </a:lnTo>
                <a:lnTo>
                  <a:pt x="4" y="42"/>
                </a:lnTo>
                <a:lnTo>
                  <a:pt x="0" y="38"/>
                </a:lnTo>
                <a:lnTo>
                  <a:pt x="0" y="30"/>
                </a:lnTo>
                <a:lnTo>
                  <a:pt x="0" y="27"/>
                </a:lnTo>
                <a:lnTo>
                  <a:pt x="0" y="15"/>
                </a:lnTo>
                <a:lnTo>
                  <a:pt x="8" y="8"/>
                </a:lnTo>
                <a:lnTo>
                  <a:pt x="19" y="0"/>
                </a:lnTo>
                <a:lnTo>
                  <a:pt x="30" y="0"/>
                </a:lnTo>
                <a:lnTo>
                  <a:pt x="38" y="0"/>
                </a:lnTo>
                <a:lnTo>
                  <a:pt x="45" y="4"/>
                </a:lnTo>
                <a:lnTo>
                  <a:pt x="49" y="4"/>
                </a:lnTo>
                <a:lnTo>
                  <a:pt x="53" y="8"/>
                </a:lnTo>
                <a:lnTo>
                  <a:pt x="53"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803" name="Freeform 8"/>
          <p:cNvSpPr>
            <a:spLocks/>
          </p:cNvSpPr>
          <p:nvPr/>
        </p:nvSpPr>
        <p:spPr bwMode="auto">
          <a:xfrm>
            <a:off x="2487613" y="2109788"/>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3"/>
                </a:lnTo>
                <a:lnTo>
                  <a:pt x="11" y="112"/>
                </a:lnTo>
                <a:lnTo>
                  <a:pt x="7" y="97"/>
                </a:lnTo>
                <a:lnTo>
                  <a:pt x="0" y="82"/>
                </a:lnTo>
                <a:lnTo>
                  <a:pt x="0" y="67"/>
                </a:lnTo>
                <a:lnTo>
                  <a:pt x="0" y="52"/>
                </a:lnTo>
                <a:lnTo>
                  <a:pt x="4" y="41"/>
                </a:lnTo>
                <a:lnTo>
                  <a:pt x="11" y="26"/>
                </a:lnTo>
                <a:lnTo>
                  <a:pt x="19" y="15"/>
                </a:lnTo>
                <a:lnTo>
                  <a:pt x="30" y="7"/>
                </a:lnTo>
                <a:lnTo>
                  <a:pt x="41" y="0"/>
                </a:lnTo>
                <a:lnTo>
                  <a:pt x="41" y="3"/>
                </a:lnTo>
                <a:lnTo>
                  <a:pt x="34" y="11"/>
                </a:lnTo>
                <a:lnTo>
                  <a:pt x="26" y="18"/>
                </a:lnTo>
                <a:lnTo>
                  <a:pt x="19" y="26"/>
                </a:lnTo>
                <a:lnTo>
                  <a:pt x="19" y="41"/>
                </a:lnTo>
                <a:lnTo>
                  <a:pt x="15" y="52"/>
                </a:lnTo>
                <a:lnTo>
                  <a:pt x="15" y="67"/>
                </a:lnTo>
                <a:lnTo>
                  <a:pt x="15" y="82"/>
                </a:lnTo>
                <a:lnTo>
                  <a:pt x="15" y="93"/>
                </a:lnTo>
                <a:lnTo>
                  <a:pt x="19" y="105"/>
                </a:lnTo>
                <a:lnTo>
                  <a:pt x="22" y="112"/>
                </a:lnTo>
                <a:lnTo>
                  <a:pt x="22" y="116"/>
                </a:lnTo>
                <a:lnTo>
                  <a:pt x="30" y="123"/>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804" name="Freeform 9"/>
          <p:cNvSpPr>
            <a:spLocks noEditPoints="1"/>
          </p:cNvSpPr>
          <p:nvPr/>
        </p:nvSpPr>
        <p:spPr bwMode="auto">
          <a:xfrm>
            <a:off x="2568575" y="2109788"/>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0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101"/>
                </a:lnTo>
                <a:lnTo>
                  <a:pt x="37" y="105"/>
                </a:lnTo>
                <a:lnTo>
                  <a:pt x="34" y="105"/>
                </a:lnTo>
                <a:lnTo>
                  <a:pt x="26" y="105"/>
                </a:lnTo>
                <a:lnTo>
                  <a:pt x="15" y="105"/>
                </a:lnTo>
                <a:lnTo>
                  <a:pt x="7" y="97"/>
                </a:lnTo>
                <a:lnTo>
                  <a:pt x="0" y="86"/>
                </a:lnTo>
                <a:lnTo>
                  <a:pt x="0" y="75"/>
                </a:lnTo>
                <a:lnTo>
                  <a:pt x="4" y="60"/>
                </a:lnTo>
                <a:lnTo>
                  <a:pt x="7" y="48"/>
                </a:lnTo>
                <a:lnTo>
                  <a:pt x="15" y="41"/>
                </a:lnTo>
                <a:lnTo>
                  <a:pt x="22" y="37"/>
                </a:lnTo>
                <a:lnTo>
                  <a:pt x="34" y="37"/>
                </a:lnTo>
                <a:lnTo>
                  <a:pt x="41" y="37"/>
                </a:lnTo>
                <a:lnTo>
                  <a:pt x="45" y="41"/>
                </a:lnTo>
                <a:lnTo>
                  <a:pt x="45" y="30"/>
                </a:lnTo>
                <a:lnTo>
                  <a:pt x="45"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4" y="97"/>
                </a:lnTo>
                <a:lnTo>
                  <a:pt x="67" y="97"/>
                </a:lnTo>
                <a:lnTo>
                  <a:pt x="49" y="105"/>
                </a:lnTo>
                <a:lnTo>
                  <a:pt x="45" y="105"/>
                </a:lnTo>
                <a:lnTo>
                  <a:pt x="45" y="93"/>
                </a:lnTo>
                <a:close/>
                <a:moveTo>
                  <a:pt x="45" y="90"/>
                </a:moveTo>
                <a:lnTo>
                  <a:pt x="45" y="56"/>
                </a:lnTo>
                <a:lnTo>
                  <a:pt x="45" y="52"/>
                </a:lnTo>
                <a:lnTo>
                  <a:pt x="45" y="48"/>
                </a:lnTo>
                <a:lnTo>
                  <a:pt x="41" y="45"/>
                </a:lnTo>
                <a:lnTo>
                  <a:pt x="37" y="41"/>
                </a:lnTo>
                <a:lnTo>
                  <a:pt x="34" y="41"/>
                </a:lnTo>
                <a:lnTo>
                  <a:pt x="30" y="41"/>
                </a:lnTo>
                <a:lnTo>
                  <a:pt x="26" y="41"/>
                </a:lnTo>
                <a:lnTo>
                  <a:pt x="19" y="45"/>
                </a:lnTo>
                <a:lnTo>
                  <a:pt x="15" y="56"/>
                </a:lnTo>
                <a:lnTo>
                  <a:pt x="11" y="67"/>
                </a:lnTo>
                <a:lnTo>
                  <a:pt x="15" y="78"/>
                </a:lnTo>
                <a:lnTo>
                  <a:pt x="19" y="90"/>
                </a:lnTo>
                <a:lnTo>
                  <a:pt x="26" y="93"/>
                </a:lnTo>
                <a:lnTo>
                  <a:pt x="34" y="97"/>
                </a:lnTo>
                <a:lnTo>
                  <a:pt x="41" y="93"/>
                </a:lnTo>
                <a:lnTo>
                  <a:pt x="45" y="90"/>
                </a:lnTo>
                <a:close/>
              </a:path>
            </a:pathLst>
          </a:custGeom>
          <a:solidFill>
            <a:srgbClr val="000000"/>
          </a:solidFill>
          <a:ln w="0">
            <a:solidFill>
              <a:srgbClr val="000000"/>
            </a:solidFill>
            <a:round/>
            <a:headEnd/>
            <a:tailEnd/>
          </a:ln>
        </p:spPr>
        <p:txBody>
          <a:bodyPr/>
          <a:lstStyle/>
          <a:p>
            <a:endParaRPr lang="en-US"/>
          </a:p>
        </p:txBody>
      </p:sp>
      <p:sp>
        <p:nvSpPr>
          <p:cNvPr id="33805" name="Freeform 10"/>
          <p:cNvSpPr>
            <a:spLocks/>
          </p:cNvSpPr>
          <p:nvPr/>
        </p:nvSpPr>
        <p:spPr bwMode="auto">
          <a:xfrm>
            <a:off x="2687638" y="2171700"/>
            <a:ext cx="117475" cy="112713"/>
          </a:xfrm>
          <a:custGeom>
            <a:avLst/>
            <a:gdLst>
              <a:gd name="T0" fmla="*/ 2147483647 w 71"/>
              <a:gd name="T1" fmla="*/ 0 h 68"/>
              <a:gd name="T2" fmla="*/ 2147483647 w 71"/>
              <a:gd name="T3" fmla="*/ 2147483647 h 68"/>
              <a:gd name="T4" fmla="*/ 2147483647 w 71"/>
              <a:gd name="T5" fmla="*/ 2147483647 h 68"/>
              <a:gd name="T6" fmla="*/ 2147483647 w 71"/>
              <a:gd name="T7" fmla="*/ 2147483647 h 68"/>
              <a:gd name="T8" fmla="*/ 2147483647 w 71"/>
              <a:gd name="T9" fmla="*/ 2147483647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0 h 68"/>
              <a:gd name="T60" fmla="*/ 0 w 71"/>
              <a:gd name="T61" fmla="*/ 0 h 68"/>
              <a:gd name="T62" fmla="*/ 0 w 71"/>
              <a:gd name="T63" fmla="*/ 0 h 68"/>
              <a:gd name="T64" fmla="*/ 2147483647 w 71"/>
              <a:gd name="T65" fmla="*/ 0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2147483647 w 71"/>
              <a:gd name="T85" fmla="*/ 2147483647 h 68"/>
              <a:gd name="T86" fmla="*/ 2147483647 w 71"/>
              <a:gd name="T87" fmla="*/ 2147483647 h 68"/>
              <a:gd name="T88" fmla="*/ 2147483647 w 71"/>
              <a:gd name="T89" fmla="*/ 2147483647 h 68"/>
              <a:gd name="T90" fmla="*/ 2147483647 w 71"/>
              <a:gd name="T91" fmla="*/ 2147483647 h 68"/>
              <a:gd name="T92" fmla="*/ 2147483647 w 71"/>
              <a:gd name="T93" fmla="*/ 0 h 68"/>
              <a:gd name="T94" fmla="*/ 2147483647 w 71"/>
              <a:gd name="T95" fmla="*/ 0 h 68"/>
              <a:gd name="T96" fmla="*/ 2147483647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41"/>
                </a:lnTo>
                <a:lnTo>
                  <a:pt x="64" y="49"/>
                </a:lnTo>
                <a:lnTo>
                  <a:pt x="64" y="56"/>
                </a:lnTo>
                <a:lnTo>
                  <a:pt x="64" y="60"/>
                </a:lnTo>
                <a:lnTo>
                  <a:pt x="68" y="60"/>
                </a:lnTo>
                <a:lnTo>
                  <a:pt x="71" y="60"/>
                </a:lnTo>
                <a:lnTo>
                  <a:pt x="53" y="68"/>
                </a:lnTo>
                <a:lnTo>
                  <a:pt x="49" y="68"/>
                </a:lnTo>
                <a:lnTo>
                  <a:pt x="49" y="53"/>
                </a:lnTo>
                <a:lnTo>
                  <a:pt x="41" y="64"/>
                </a:lnTo>
                <a:lnTo>
                  <a:pt x="38" y="68"/>
                </a:lnTo>
                <a:lnTo>
                  <a:pt x="34" y="68"/>
                </a:lnTo>
                <a:lnTo>
                  <a:pt x="26" y="68"/>
                </a:lnTo>
                <a:lnTo>
                  <a:pt x="23" y="68"/>
                </a:lnTo>
                <a:lnTo>
                  <a:pt x="19" y="64"/>
                </a:lnTo>
                <a:lnTo>
                  <a:pt x="15" y="60"/>
                </a:lnTo>
                <a:lnTo>
                  <a:pt x="11" y="56"/>
                </a:lnTo>
                <a:lnTo>
                  <a:pt x="11" y="53"/>
                </a:lnTo>
                <a:lnTo>
                  <a:pt x="11" y="41"/>
                </a:lnTo>
                <a:lnTo>
                  <a:pt x="11" y="11"/>
                </a:lnTo>
                <a:lnTo>
                  <a:pt x="11" y="8"/>
                </a:lnTo>
                <a:lnTo>
                  <a:pt x="8" y="4"/>
                </a:lnTo>
                <a:lnTo>
                  <a:pt x="4" y="0"/>
                </a:lnTo>
                <a:lnTo>
                  <a:pt x="0" y="0"/>
                </a:lnTo>
                <a:lnTo>
                  <a:pt x="23" y="0"/>
                </a:lnTo>
                <a:lnTo>
                  <a:pt x="23" y="45"/>
                </a:lnTo>
                <a:lnTo>
                  <a:pt x="23" y="53"/>
                </a:lnTo>
                <a:lnTo>
                  <a:pt x="26" y="56"/>
                </a:lnTo>
                <a:lnTo>
                  <a:pt x="30" y="60"/>
                </a:lnTo>
                <a:lnTo>
                  <a:pt x="34" y="60"/>
                </a:lnTo>
                <a:lnTo>
                  <a:pt x="38" y="60"/>
                </a:lnTo>
                <a:lnTo>
                  <a:pt x="41" y="56"/>
                </a:lnTo>
                <a:lnTo>
                  <a:pt x="45" y="56"/>
                </a:lnTo>
                <a:lnTo>
                  <a:pt x="49" y="49"/>
                </a:lnTo>
                <a:lnTo>
                  <a:pt x="49" y="11"/>
                </a:lnTo>
                <a:lnTo>
                  <a:pt x="49" y="8"/>
                </a:lnTo>
                <a:lnTo>
                  <a:pt x="49" y="4"/>
                </a:lnTo>
                <a:lnTo>
                  <a:pt x="45" y="4"/>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33806" name="Freeform 11"/>
          <p:cNvSpPr>
            <a:spLocks/>
          </p:cNvSpPr>
          <p:nvPr/>
        </p:nvSpPr>
        <p:spPr bwMode="auto">
          <a:xfrm>
            <a:off x="2811463" y="2171700"/>
            <a:ext cx="187325" cy="112713"/>
          </a:xfrm>
          <a:custGeom>
            <a:avLst/>
            <a:gdLst>
              <a:gd name="T0" fmla="*/ 2147483647 w 113"/>
              <a:gd name="T1" fmla="*/ 2147483647 h 68"/>
              <a:gd name="T2" fmla="*/ 2147483647 w 113"/>
              <a:gd name="T3" fmla="*/ 2147483647 h 68"/>
              <a:gd name="T4" fmla="*/ 2147483647 w 113"/>
              <a:gd name="T5" fmla="*/ 0 h 68"/>
              <a:gd name="T6" fmla="*/ 2147483647 w 113"/>
              <a:gd name="T7" fmla="*/ 0 h 68"/>
              <a:gd name="T8" fmla="*/ 2147483647 w 113"/>
              <a:gd name="T9" fmla="*/ 2147483647 h 68"/>
              <a:gd name="T10" fmla="*/ 2147483647 w 113"/>
              <a:gd name="T11" fmla="*/ 2147483647 h 68"/>
              <a:gd name="T12" fmla="*/ 2147483647 w 113"/>
              <a:gd name="T13" fmla="*/ 0 h 68"/>
              <a:gd name="T14" fmla="*/ 2147483647 w 113"/>
              <a:gd name="T15" fmla="*/ 0 h 68"/>
              <a:gd name="T16" fmla="*/ 2147483647 w 113"/>
              <a:gd name="T17" fmla="*/ 2147483647 h 68"/>
              <a:gd name="T18" fmla="*/ 2147483647 w 113"/>
              <a:gd name="T19" fmla="*/ 2147483647 h 68"/>
              <a:gd name="T20" fmla="*/ 2147483647 w 113"/>
              <a:gd name="T21" fmla="*/ 2147483647 h 68"/>
              <a:gd name="T22" fmla="*/ 2147483647 w 113"/>
              <a:gd name="T23" fmla="*/ 2147483647 h 68"/>
              <a:gd name="T24" fmla="*/ 2147483647 w 113"/>
              <a:gd name="T25" fmla="*/ 2147483647 h 68"/>
              <a:gd name="T26" fmla="*/ 2147483647 w 113"/>
              <a:gd name="T27" fmla="*/ 2147483647 h 68"/>
              <a:gd name="T28" fmla="*/ 2147483647 w 113"/>
              <a:gd name="T29" fmla="*/ 2147483647 h 68"/>
              <a:gd name="T30" fmla="*/ 2147483647 w 113"/>
              <a:gd name="T31" fmla="*/ 2147483647 h 68"/>
              <a:gd name="T32" fmla="*/ 2147483647 w 113"/>
              <a:gd name="T33" fmla="*/ 2147483647 h 68"/>
              <a:gd name="T34" fmla="*/ 2147483647 w 113"/>
              <a:gd name="T35" fmla="*/ 2147483647 h 68"/>
              <a:gd name="T36" fmla="*/ 2147483647 w 113"/>
              <a:gd name="T37" fmla="*/ 2147483647 h 68"/>
              <a:gd name="T38" fmla="*/ 2147483647 w 113"/>
              <a:gd name="T39" fmla="*/ 2147483647 h 68"/>
              <a:gd name="T40" fmla="*/ 2147483647 w 113"/>
              <a:gd name="T41" fmla="*/ 2147483647 h 68"/>
              <a:gd name="T42" fmla="*/ 2147483647 w 113"/>
              <a:gd name="T43" fmla="*/ 2147483647 h 68"/>
              <a:gd name="T44" fmla="*/ 2147483647 w 113"/>
              <a:gd name="T45" fmla="*/ 2147483647 h 68"/>
              <a:gd name="T46" fmla="*/ 2147483647 w 113"/>
              <a:gd name="T47" fmla="*/ 2147483647 h 68"/>
              <a:gd name="T48" fmla="*/ 2147483647 w 113"/>
              <a:gd name="T49" fmla="*/ 2147483647 h 68"/>
              <a:gd name="T50" fmla="*/ 2147483647 w 113"/>
              <a:gd name="T51" fmla="*/ 2147483647 h 68"/>
              <a:gd name="T52" fmla="*/ 2147483647 w 113"/>
              <a:gd name="T53" fmla="*/ 2147483647 h 68"/>
              <a:gd name="T54" fmla="*/ 2147483647 w 113"/>
              <a:gd name="T55" fmla="*/ 2147483647 h 68"/>
              <a:gd name="T56" fmla="*/ 2147483647 w 113"/>
              <a:gd name="T57" fmla="*/ 2147483647 h 68"/>
              <a:gd name="T58" fmla="*/ 2147483647 w 113"/>
              <a:gd name="T59" fmla="*/ 2147483647 h 68"/>
              <a:gd name="T60" fmla="*/ 2147483647 w 113"/>
              <a:gd name="T61" fmla="*/ 2147483647 h 68"/>
              <a:gd name="T62" fmla="*/ 2147483647 w 113"/>
              <a:gd name="T63" fmla="*/ 2147483647 h 68"/>
              <a:gd name="T64" fmla="*/ 2147483647 w 113"/>
              <a:gd name="T65" fmla="*/ 2147483647 h 68"/>
              <a:gd name="T66" fmla="*/ 2147483647 w 113"/>
              <a:gd name="T67" fmla="*/ 2147483647 h 68"/>
              <a:gd name="T68" fmla="*/ 2147483647 w 113"/>
              <a:gd name="T69" fmla="*/ 2147483647 h 68"/>
              <a:gd name="T70" fmla="*/ 2147483647 w 113"/>
              <a:gd name="T71" fmla="*/ 2147483647 h 68"/>
              <a:gd name="T72" fmla="*/ 2147483647 w 113"/>
              <a:gd name="T73" fmla="*/ 2147483647 h 68"/>
              <a:gd name="T74" fmla="*/ 2147483647 w 113"/>
              <a:gd name="T75" fmla="*/ 2147483647 h 68"/>
              <a:gd name="T76" fmla="*/ 2147483647 w 113"/>
              <a:gd name="T77" fmla="*/ 2147483647 h 68"/>
              <a:gd name="T78" fmla="*/ 2147483647 w 113"/>
              <a:gd name="T79" fmla="*/ 2147483647 h 68"/>
              <a:gd name="T80" fmla="*/ 2147483647 w 113"/>
              <a:gd name="T81" fmla="*/ 2147483647 h 68"/>
              <a:gd name="T82" fmla="*/ 0 w 113"/>
              <a:gd name="T83" fmla="*/ 2147483647 h 68"/>
              <a:gd name="T84" fmla="*/ 2147483647 w 113"/>
              <a:gd name="T85" fmla="*/ 2147483647 h 68"/>
              <a:gd name="T86" fmla="*/ 2147483647 w 113"/>
              <a:gd name="T87" fmla="*/ 2147483647 h 68"/>
              <a:gd name="T88" fmla="*/ 2147483647 w 113"/>
              <a:gd name="T89" fmla="*/ 2147483647 h 68"/>
              <a:gd name="T90" fmla="*/ 2147483647 w 113"/>
              <a:gd name="T91" fmla="*/ 2147483647 h 68"/>
              <a:gd name="T92" fmla="*/ 2147483647 w 113"/>
              <a:gd name="T93" fmla="*/ 2147483647 h 68"/>
              <a:gd name="T94" fmla="*/ 2147483647 w 113"/>
              <a:gd name="T95" fmla="*/ 2147483647 h 68"/>
              <a:gd name="T96" fmla="*/ 2147483647 w 113"/>
              <a:gd name="T97" fmla="*/ 2147483647 h 68"/>
              <a:gd name="T98" fmla="*/ 0 w 113"/>
              <a:gd name="T99" fmla="*/ 2147483647 h 68"/>
              <a:gd name="T100" fmla="*/ 2147483647 w 113"/>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8"/>
              <a:gd name="T155" fmla="*/ 113 w 11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8">
                <a:moveTo>
                  <a:pt x="23" y="15"/>
                </a:moveTo>
                <a:lnTo>
                  <a:pt x="26" y="8"/>
                </a:lnTo>
                <a:lnTo>
                  <a:pt x="30" y="4"/>
                </a:lnTo>
                <a:lnTo>
                  <a:pt x="34" y="4"/>
                </a:lnTo>
                <a:lnTo>
                  <a:pt x="38" y="0"/>
                </a:lnTo>
                <a:lnTo>
                  <a:pt x="41" y="0"/>
                </a:lnTo>
                <a:lnTo>
                  <a:pt x="45" y="0"/>
                </a:lnTo>
                <a:lnTo>
                  <a:pt x="53" y="0"/>
                </a:lnTo>
                <a:lnTo>
                  <a:pt x="56" y="4"/>
                </a:lnTo>
                <a:lnTo>
                  <a:pt x="60" y="8"/>
                </a:lnTo>
                <a:lnTo>
                  <a:pt x="64" y="15"/>
                </a:lnTo>
                <a:lnTo>
                  <a:pt x="68" y="8"/>
                </a:lnTo>
                <a:lnTo>
                  <a:pt x="75" y="0"/>
                </a:lnTo>
                <a:lnTo>
                  <a:pt x="79" y="0"/>
                </a:lnTo>
                <a:lnTo>
                  <a:pt x="86" y="0"/>
                </a:lnTo>
                <a:lnTo>
                  <a:pt x="90" y="0"/>
                </a:lnTo>
                <a:lnTo>
                  <a:pt x="94" y="0"/>
                </a:lnTo>
                <a:lnTo>
                  <a:pt x="98" y="4"/>
                </a:lnTo>
                <a:lnTo>
                  <a:pt x="101" y="11"/>
                </a:lnTo>
                <a:lnTo>
                  <a:pt x="101" y="15"/>
                </a:lnTo>
                <a:lnTo>
                  <a:pt x="105" y="23"/>
                </a:lnTo>
                <a:lnTo>
                  <a:pt x="105" y="53"/>
                </a:lnTo>
                <a:lnTo>
                  <a:pt x="105" y="56"/>
                </a:lnTo>
                <a:lnTo>
                  <a:pt x="105" y="60"/>
                </a:lnTo>
                <a:lnTo>
                  <a:pt x="105" y="64"/>
                </a:lnTo>
                <a:lnTo>
                  <a:pt x="109" y="64"/>
                </a:lnTo>
                <a:lnTo>
                  <a:pt x="113" y="68"/>
                </a:lnTo>
                <a:lnTo>
                  <a:pt x="83" y="68"/>
                </a:lnTo>
                <a:lnTo>
                  <a:pt x="86" y="64"/>
                </a:lnTo>
                <a:lnTo>
                  <a:pt x="90" y="64"/>
                </a:lnTo>
                <a:lnTo>
                  <a:pt x="90" y="60"/>
                </a:lnTo>
                <a:lnTo>
                  <a:pt x="90" y="56"/>
                </a:lnTo>
                <a:lnTo>
                  <a:pt x="90" y="53"/>
                </a:lnTo>
                <a:lnTo>
                  <a:pt x="90" y="23"/>
                </a:lnTo>
                <a:lnTo>
                  <a:pt x="90" y="15"/>
                </a:lnTo>
                <a:lnTo>
                  <a:pt x="90" y="11"/>
                </a:lnTo>
                <a:lnTo>
                  <a:pt x="86" y="8"/>
                </a:lnTo>
                <a:lnTo>
                  <a:pt x="79" y="8"/>
                </a:lnTo>
                <a:lnTo>
                  <a:pt x="75" y="8"/>
                </a:lnTo>
                <a:lnTo>
                  <a:pt x="71" y="11"/>
                </a:lnTo>
                <a:lnTo>
                  <a:pt x="68" y="11"/>
                </a:lnTo>
                <a:lnTo>
                  <a:pt x="64" y="15"/>
                </a:lnTo>
                <a:lnTo>
                  <a:pt x="64" y="19"/>
                </a:lnTo>
                <a:lnTo>
                  <a:pt x="64" y="23"/>
                </a:lnTo>
                <a:lnTo>
                  <a:pt x="64" y="53"/>
                </a:lnTo>
                <a:lnTo>
                  <a:pt x="64" y="56"/>
                </a:lnTo>
                <a:lnTo>
                  <a:pt x="64" y="60"/>
                </a:lnTo>
                <a:lnTo>
                  <a:pt x="64" y="64"/>
                </a:lnTo>
                <a:lnTo>
                  <a:pt x="68" y="64"/>
                </a:lnTo>
                <a:lnTo>
                  <a:pt x="71" y="68"/>
                </a:lnTo>
                <a:lnTo>
                  <a:pt x="41" y="68"/>
                </a:lnTo>
                <a:lnTo>
                  <a:pt x="45" y="64"/>
                </a:lnTo>
                <a:lnTo>
                  <a:pt x="49" y="64"/>
                </a:lnTo>
                <a:lnTo>
                  <a:pt x="49" y="60"/>
                </a:lnTo>
                <a:lnTo>
                  <a:pt x="49" y="56"/>
                </a:lnTo>
                <a:lnTo>
                  <a:pt x="49" y="53"/>
                </a:lnTo>
                <a:lnTo>
                  <a:pt x="49" y="23"/>
                </a:lnTo>
                <a:lnTo>
                  <a:pt x="49" y="19"/>
                </a:lnTo>
                <a:lnTo>
                  <a:pt x="49" y="11"/>
                </a:lnTo>
                <a:lnTo>
                  <a:pt x="45" y="8"/>
                </a:lnTo>
                <a:lnTo>
                  <a:pt x="38" y="8"/>
                </a:lnTo>
                <a:lnTo>
                  <a:pt x="34" y="8"/>
                </a:lnTo>
                <a:lnTo>
                  <a:pt x="30" y="11"/>
                </a:lnTo>
                <a:lnTo>
                  <a:pt x="26" y="15"/>
                </a:lnTo>
                <a:lnTo>
                  <a:pt x="23" y="15"/>
                </a:lnTo>
                <a:lnTo>
                  <a:pt x="23" y="53"/>
                </a:lnTo>
                <a:lnTo>
                  <a:pt x="23" y="56"/>
                </a:lnTo>
                <a:lnTo>
                  <a:pt x="23" y="60"/>
                </a:lnTo>
                <a:lnTo>
                  <a:pt x="23" y="64"/>
                </a:lnTo>
                <a:lnTo>
                  <a:pt x="26" y="64"/>
                </a:lnTo>
                <a:lnTo>
                  <a:pt x="30" y="68"/>
                </a:lnTo>
                <a:lnTo>
                  <a:pt x="0" y="68"/>
                </a:lnTo>
                <a:lnTo>
                  <a:pt x="4" y="64"/>
                </a:lnTo>
                <a:lnTo>
                  <a:pt x="8" y="64"/>
                </a:lnTo>
                <a:lnTo>
                  <a:pt x="8" y="60"/>
                </a:lnTo>
                <a:lnTo>
                  <a:pt x="11" y="56"/>
                </a:lnTo>
                <a:lnTo>
                  <a:pt x="11" y="53"/>
                </a:lnTo>
                <a:lnTo>
                  <a:pt x="11" y="26"/>
                </a:lnTo>
                <a:lnTo>
                  <a:pt x="11" y="15"/>
                </a:lnTo>
                <a:lnTo>
                  <a:pt x="8" y="11"/>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807" name="Freeform 12"/>
          <p:cNvSpPr>
            <a:spLocks noEditPoints="1"/>
          </p:cNvSpPr>
          <p:nvPr/>
        </p:nvSpPr>
        <p:spPr bwMode="auto">
          <a:xfrm>
            <a:off x="2998788" y="2171700"/>
            <a:ext cx="125412" cy="168275"/>
          </a:xfrm>
          <a:custGeom>
            <a:avLst/>
            <a:gdLst>
              <a:gd name="T0" fmla="*/ 2147483647 w 75"/>
              <a:gd name="T1" fmla="*/ 0 h 101"/>
              <a:gd name="T2" fmla="*/ 2147483647 w 75"/>
              <a:gd name="T3" fmla="*/ 2147483647 h 101"/>
              <a:gd name="T4" fmla="*/ 2147483647 w 75"/>
              <a:gd name="T5" fmla="*/ 2147483647 h 101"/>
              <a:gd name="T6" fmla="*/ 2147483647 w 75"/>
              <a:gd name="T7" fmla="*/ 0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2147483647 w 75"/>
              <a:gd name="T17" fmla="*/ 2147483647 h 101"/>
              <a:gd name="T18" fmla="*/ 2147483647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0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2147483647 w 75"/>
              <a:gd name="T41" fmla="*/ 2147483647 h 101"/>
              <a:gd name="T42" fmla="*/ 2147483647 w 75"/>
              <a:gd name="T43" fmla="*/ 2147483647 h 101"/>
              <a:gd name="T44" fmla="*/ 2147483647 w 75"/>
              <a:gd name="T45" fmla="*/ 2147483647 h 101"/>
              <a:gd name="T46" fmla="*/ 2147483647 w 75"/>
              <a:gd name="T47" fmla="*/ 2147483647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3" y="8"/>
                </a:moveTo>
                <a:lnTo>
                  <a:pt x="22" y="0"/>
                </a:lnTo>
                <a:lnTo>
                  <a:pt x="26" y="0"/>
                </a:lnTo>
                <a:lnTo>
                  <a:pt x="26" y="15"/>
                </a:lnTo>
                <a:lnTo>
                  <a:pt x="33" y="8"/>
                </a:lnTo>
                <a:lnTo>
                  <a:pt x="37" y="4"/>
                </a:lnTo>
                <a:lnTo>
                  <a:pt x="41" y="0"/>
                </a:lnTo>
                <a:lnTo>
                  <a:pt x="48" y="0"/>
                </a:lnTo>
                <a:lnTo>
                  <a:pt x="56" y="0"/>
                </a:lnTo>
                <a:lnTo>
                  <a:pt x="63" y="8"/>
                </a:lnTo>
                <a:lnTo>
                  <a:pt x="71" y="19"/>
                </a:lnTo>
                <a:lnTo>
                  <a:pt x="75" y="30"/>
                </a:lnTo>
                <a:lnTo>
                  <a:pt x="71" y="41"/>
                </a:lnTo>
                <a:lnTo>
                  <a:pt x="67" y="53"/>
                </a:lnTo>
                <a:lnTo>
                  <a:pt x="63" y="60"/>
                </a:lnTo>
                <a:lnTo>
                  <a:pt x="52" y="68"/>
                </a:lnTo>
                <a:lnTo>
                  <a:pt x="41" y="68"/>
                </a:lnTo>
                <a:lnTo>
                  <a:pt x="37" y="68"/>
                </a:lnTo>
                <a:lnTo>
                  <a:pt x="33" y="68"/>
                </a:lnTo>
                <a:lnTo>
                  <a:pt x="30" y="64"/>
                </a:lnTo>
                <a:lnTo>
                  <a:pt x="26" y="64"/>
                </a:lnTo>
                <a:lnTo>
                  <a:pt x="26" y="86"/>
                </a:lnTo>
                <a:lnTo>
                  <a:pt x="26" y="90"/>
                </a:lnTo>
                <a:lnTo>
                  <a:pt x="26" y="94"/>
                </a:lnTo>
                <a:lnTo>
                  <a:pt x="30" y="98"/>
                </a:lnTo>
                <a:lnTo>
                  <a:pt x="33" y="98"/>
                </a:lnTo>
                <a:lnTo>
                  <a:pt x="37" y="98"/>
                </a:lnTo>
                <a:lnTo>
                  <a:pt x="37" y="101"/>
                </a:lnTo>
                <a:lnTo>
                  <a:pt x="0" y="101"/>
                </a:lnTo>
                <a:lnTo>
                  <a:pt x="0" y="98"/>
                </a:lnTo>
                <a:lnTo>
                  <a:pt x="3" y="98"/>
                </a:lnTo>
                <a:lnTo>
                  <a:pt x="7" y="98"/>
                </a:lnTo>
                <a:lnTo>
                  <a:pt x="11" y="98"/>
                </a:lnTo>
                <a:lnTo>
                  <a:pt x="15" y="94"/>
                </a:lnTo>
                <a:lnTo>
                  <a:pt x="15" y="90"/>
                </a:lnTo>
                <a:lnTo>
                  <a:pt x="15" y="86"/>
                </a:lnTo>
                <a:lnTo>
                  <a:pt x="15" y="19"/>
                </a:lnTo>
                <a:lnTo>
                  <a:pt x="15" y="15"/>
                </a:lnTo>
                <a:lnTo>
                  <a:pt x="15" y="11"/>
                </a:lnTo>
                <a:lnTo>
                  <a:pt x="15" y="8"/>
                </a:lnTo>
                <a:lnTo>
                  <a:pt x="11" y="8"/>
                </a:lnTo>
                <a:lnTo>
                  <a:pt x="7" y="8"/>
                </a:lnTo>
                <a:lnTo>
                  <a:pt x="3" y="8"/>
                </a:lnTo>
                <a:close/>
                <a:moveTo>
                  <a:pt x="26" y="19"/>
                </a:moveTo>
                <a:lnTo>
                  <a:pt x="26" y="45"/>
                </a:lnTo>
                <a:lnTo>
                  <a:pt x="26" y="49"/>
                </a:lnTo>
                <a:lnTo>
                  <a:pt x="26" y="53"/>
                </a:lnTo>
                <a:lnTo>
                  <a:pt x="30" y="56"/>
                </a:lnTo>
                <a:lnTo>
                  <a:pt x="33" y="60"/>
                </a:lnTo>
                <a:lnTo>
                  <a:pt x="37" y="64"/>
                </a:lnTo>
                <a:lnTo>
                  <a:pt x="41" y="64"/>
                </a:lnTo>
                <a:lnTo>
                  <a:pt x="48" y="64"/>
                </a:lnTo>
                <a:lnTo>
                  <a:pt x="56" y="60"/>
                </a:lnTo>
                <a:lnTo>
                  <a:pt x="60" y="49"/>
                </a:lnTo>
                <a:lnTo>
                  <a:pt x="60" y="38"/>
                </a:lnTo>
                <a:lnTo>
                  <a:pt x="60" y="26"/>
                </a:lnTo>
                <a:lnTo>
                  <a:pt x="52" y="15"/>
                </a:lnTo>
                <a:lnTo>
                  <a:pt x="48" y="11"/>
                </a:lnTo>
                <a:lnTo>
                  <a:pt x="41" y="11"/>
                </a:lnTo>
                <a:lnTo>
                  <a:pt x="37" y="11"/>
                </a:lnTo>
                <a:lnTo>
                  <a:pt x="33" y="15"/>
                </a:lnTo>
                <a:lnTo>
                  <a:pt x="26" y="19"/>
                </a:lnTo>
                <a:close/>
              </a:path>
            </a:pathLst>
          </a:custGeom>
          <a:solidFill>
            <a:srgbClr val="000000"/>
          </a:solidFill>
          <a:ln w="0">
            <a:solidFill>
              <a:srgbClr val="000000"/>
            </a:solidFill>
            <a:round/>
            <a:headEnd/>
            <a:tailEnd/>
          </a:ln>
        </p:spPr>
        <p:txBody>
          <a:bodyPr/>
          <a:lstStyle/>
          <a:p>
            <a:endParaRPr lang="en-US"/>
          </a:p>
        </p:txBody>
      </p:sp>
      <p:sp>
        <p:nvSpPr>
          <p:cNvPr id="33808" name="Freeform 13"/>
          <p:cNvSpPr>
            <a:spLocks noEditPoints="1"/>
          </p:cNvSpPr>
          <p:nvPr/>
        </p:nvSpPr>
        <p:spPr bwMode="auto">
          <a:xfrm>
            <a:off x="3135313" y="2171700"/>
            <a:ext cx="93662" cy="112713"/>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2147483647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0 w 56"/>
              <a:gd name="T35" fmla="*/ 2147483647 h 68"/>
              <a:gd name="T36" fmla="*/ 0 w 56"/>
              <a:gd name="T37" fmla="*/ 2147483647 h 68"/>
              <a:gd name="T38" fmla="*/ 2147483647 w 56"/>
              <a:gd name="T39" fmla="*/ 2147483647 h 68"/>
              <a:gd name="T40" fmla="*/ 2147483647 w 56"/>
              <a:gd name="T41" fmla="*/ 2147483647 h 68"/>
              <a:gd name="T42" fmla="*/ 2147483647 w 56"/>
              <a:gd name="T43" fmla="*/ 0 h 68"/>
              <a:gd name="T44" fmla="*/ 2147483647 w 56"/>
              <a:gd name="T45" fmla="*/ 0 h 68"/>
              <a:gd name="T46" fmla="*/ 2147483647 w 56"/>
              <a:gd name="T47" fmla="*/ 0 h 68"/>
              <a:gd name="T48" fmla="*/ 2147483647 w 56"/>
              <a:gd name="T49" fmla="*/ 2147483647 h 68"/>
              <a:gd name="T50" fmla="*/ 2147483647 w 56"/>
              <a:gd name="T51" fmla="*/ 2147483647 h 68"/>
              <a:gd name="T52" fmla="*/ 2147483647 w 56"/>
              <a:gd name="T53" fmla="*/ 2147483647 h 68"/>
              <a:gd name="T54" fmla="*/ 2147483647 w 56"/>
              <a:gd name="T55" fmla="*/ 2147483647 h 68"/>
              <a:gd name="T56" fmla="*/ 2147483647 w 56"/>
              <a:gd name="T57" fmla="*/ 2147483647 h 68"/>
              <a:gd name="T58" fmla="*/ 2147483647 w 56"/>
              <a:gd name="T59" fmla="*/ 2147483647 h 68"/>
              <a:gd name="T60" fmla="*/ 2147483647 w 56"/>
              <a:gd name="T61" fmla="*/ 2147483647 h 68"/>
              <a:gd name="T62" fmla="*/ 2147483647 w 56"/>
              <a:gd name="T63" fmla="*/ 2147483647 h 68"/>
              <a:gd name="T64" fmla="*/ 2147483647 w 56"/>
              <a:gd name="T65" fmla="*/ 2147483647 h 68"/>
              <a:gd name="T66" fmla="*/ 2147483647 w 56"/>
              <a:gd name="T67" fmla="*/ 2147483647 h 68"/>
              <a:gd name="T68" fmla="*/ 2147483647 w 56"/>
              <a:gd name="T69" fmla="*/ 2147483647 h 68"/>
              <a:gd name="T70" fmla="*/ 2147483647 w 56"/>
              <a:gd name="T71" fmla="*/ 2147483647 h 68"/>
              <a:gd name="T72" fmla="*/ 2147483647 w 56"/>
              <a:gd name="T73" fmla="*/ 2147483647 h 68"/>
              <a:gd name="T74" fmla="*/ 2147483647 w 56"/>
              <a:gd name="T75" fmla="*/ 2147483647 h 68"/>
              <a:gd name="T76" fmla="*/ 2147483647 w 56"/>
              <a:gd name="T77" fmla="*/ 2147483647 h 68"/>
              <a:gd name="T78" fmla="*/ 2147483647 w 56"/>
              <a:gd name="T79" fmla="*/ 214748364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6"/>
                </a:moveTo>
                <a:lnTo>
                  <a:pt x="15" y="38"/>
                </a:lnTo>
                <a:lnTo>
                  <a:pt x="19" y="49"/>
                </a:lnTo>
                <a:lnTo>
                  <a:pt x="26" y="53"/>
                </a:lnTo>
                <a:lnTo>
                  <a:pt x="38" y="56"/>
                </a:lnTo>
                <a:lnTo>
                  <a:pt x="41" y="56"/>
                </a:lnTo>
                <a:lnTo>
                  <a:pt x="49" y="53"/>
                </a:lnTo>
                <a:lnTo>
                  <a:pt x="53" y="49"/>
                </a:lnTo>
                <a:lnTo>
                  <a:pt x="56" y="41"/>
                </a:lnTo>
                <a:lnTo>
                  <a:pt x="53" y="53"/>
                </a:lnTo>
                <a:lnTo>
                  <a:pt x="49" y="60"/>
                </a:lnTo>
                <a:lnTo>
                  <a:pt x="41" y="68"/>
                </a:lnTo>
                <a:lnTo>
                  <a:pt x="30" y="68"/>
                </a:lnTo>
                <a:lnTo>
                  <a:pt x="19" y="68"/>
                </a:lnTo>
                <a:lnTo>
                  <a:pt x="8" y="60"/>
                </a:lnTo>
                <a:lnTo>
                  <a:pt x="4" y="49"/>
                </a:lnTo>
                <a:lnTo>
                  <a:pt x="0" y="34"/>
                </a:lnTo>
                <a:lnTo>
                  <a:pt x="0" y="23"/>
                </a:lnTo>
                <a:lnTo>
                  <a:pt x="4" y="15"/>
                </a:lnTo>
                <a:lnTo>
                  <a:pt x="8" y="8"/>
                </a:lnTo>
                <a:lnTo>
                  <a:pt x="19" y="0"/>
                </a:lnTo>
                <a:lnTo>
                  <a:pt x="30" y="0"/>
                </a:lnTo>
                <a:lnTo>
                  <a:pt x="41" y="0"/>
                </a:lnTo>
                <a:lnTo>
                  <a:pt x="49" y="8"/>
                </a:lnTo>
                <a:lnTo>
                  <a:pt x="56" y="15"/>
                </a:lnTo>
                <a:lnTo>
                  <a:pt x="56" y="26"/>
                </a:lnTo>
                <a:lnTo>
                  <a:pt x="11" y="26"/>
                </a:lnTo>
                <a:close/>
                <a:moveTo>
                  <a:pt x="11" y="19"/>
                </a:moveTo>
                <a:lnTo>
                  <a:pt x="41" y="19"/>
                </a:lnTo>
                <a:lnTo>
                  <a:pt x="41" y="15"/>
                </a:lnTo>
                <a:lnTo>
                  <a:pt x="41" y="11"/>
                </a:lnTo>
                <a:lnTo>
                  <a:pt x="38" y="8"/>
                </a:lnTo>
                <a:lnTo>
                  <a:pt x="34" y="4"/>
                </a:lnTo>
                <a:lnTo>
                  <a:pt x="30" y="4"/>
                </a:lnTo>
                <a:lnTo>
                  <a:pt x="26" y="4"/>
                </a:lnTo>
                <a:lnTo>
                  <a:pt x="23" y="4"/>
                </a:lnTo>
                <a:lnTo>
                  <a:pt x="19" y="8"/>
                </a:lnTo>
                <a:lnTo>
                  <a:pt x="15" y="11"/>
                </a:lnTo>
                <a:lnTo>
                  <a:pt x="11" y="19"/>
                </a:lnTo>
                <a:close/>
              </a:path>
            </a:pathLst>
          </a:custGeom>
          <a:solidFill>
            <a:srgbClr val="000000"/>
          </a:solidFill>
          <a:ln w="0">
            <a:solidFill>
              <a:srgbClr val="000000"/>
            </a:solidFill>
            <a:round/>
            <a:headEnd/>
            <a:tailEnd/>
          </a:ln>
        </p:spPr>
        <p:txBody>
          <a:bodyPr/>
          <a:lstStyle/>
          <a:p>
            <a:endParaRPr lang="en-US"/>
          </a:p>
        </p:txBody>
      </p:sp>
      <p:sp>
        <p:nvSpPr>
          <p:cNvPr id="33809" name="Freeform 14"/>
          <p:cNvSpPr>
            <a:spLocks noEditPoints="1"/>
          </p:cNvSpPr>
          <p:nvPr/>
        </p:nvSpPr>
        <p:spPr bwMode="auto">
          <a:xfrm>
            <a:off x="3248025" y="2109788"/>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2147483647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8" y="93"/>
                </a:moveTo>
                <a:lnTo>
                  <a:pt x="41" y="101"/>
                </a:lnTo>
                <a:lnTo>
                  <a:pt x="37" y="105"/>
                </a:lnTo>
                <a:lnTo>
                  <a:pt x="33" y="105"/>
                </a:lnTo>
                <a:lnTo>
                  <a:pt x="26" y="105"/>
                </a:lnTo>
                <a:lnTo>
                  <a:pt x="18" y="105"/>
                </a:lnTo>
                <a:lnTo>
                  <a:pt x="7" y="97"/>
                </a:lnTo>
                <a:lnTo>
                  <a:pt x="3" y="86"/>
                </a:lnTo>
                <a:lnTo>
                  <a:pt x="0" y="75"/>
                </a:lnTo>
                <a:lnTo>
                  <a:pt x="3" y="60"/>
                </a:lnTo>
                <a:lnTo>
                  <a:pt x="7" y="48"/>
                </a:lnTo>
                <a:lnTo>
                  <a:pt x="15" y="41"/>
                </a:lnTo>
                <a:lnTo>
                  <a:pt x="22" y="37"/>
                </a:lnTo>
                <a:lnTo>
                  <a:pt x="33" y="37"/>
                </a:lnTo>
                <a:lnTo>
                  <a:pt x="41" y="37"/>
                </a:lnTo>
                <a:lnTo>
                  <a:pt x="48" y="41"/>
                </a:lnTo>
                <a:lnTo>
                  <a:pt x="48" y="30"/>
                </a:lnTo>
                <a:lnTo>
                  <a:pt x="48"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3" y="97"/>
                </a:lnTo>
                <a:lnTo>
                  <a:pt x="67" y="97"/>
                </a:lnTo>
                <a:lnTo>
                  <a:pt x="48" y="105"/>
                </a:lnTo>
                <a:lnTo>
                  <a:pt x="48" y="93"/>
                </a:lnTo>
                <a:close/>
                <a:moveTo>
                  <a:pt x="48" y="90"/>
                </a:moveTo>
                <a:lnTo>
                  <a:pt x="48" y="56"/>
                </a:lnTo>
                <a:lnTo>
                  <a:pt x="45" y="52"/>
                </a:lnTo>
                <a:lnTo>
                  <a:pt x="45" y="48"/>
                </a:lnTo>
                <a:lnTo>
                  <a:pt x="41" y="45"/>
                </a:lnTo>
                <a:lnTo>
                  <a:pt x="37" y="41"/>
                </a:lnTo>
                <a:lnTo>
                  <a:pt x="33" y="41"/>
                </a:lnTo>
                <a:lnTo>
                  <a:pt x="30" y="41"/>
                </a:lnTo>
                <a:lnTo>
                  <a:pt x="26" y="41"/>
                </a:lnTo>
                <a:lnTo>
                  <a:pt x="18" y="45"/>
                </a:lnTo>
                <a:lnTo>
                  <a:pt x="15" y="56"/>
                </a:lnTo>
                <a:lnTo>
                  <a:pt x="11" y="67"/>
                </a:lnTo>
                <a:lnTo>
                  <a:pt x="15" y="78"/>
                </a:lnTo>
                <a:lnTo>
                  <a:pt x="18" y="90"/>
                </a:lnTo>
                <a:lnTo>
                  <a:pt x="26" y="93"/>
                </a:lnTo>
                <a:lnTo>
                  <a:pt x="33" y="97"/>
                </a:lnTo>
                <a:lnTo>
                  <a:pt x="41" y="93"/>
                </a:lnTo>
                <a:lnTo>
                  <a:pt x="48" y="90"/>
                </a:lnTo>
                <a:close/>
              </a:path>
            </a:pathLst>
          </a:custGeom>
          <a:solidFill>
            <a:srgbClr val="000000"/>
          </a:solidFill>
          <a:ln w="0">
            <a:solidFill>
              <a:srgbClr val="000000"/>
            </a:solidFill>
            <a:round/>
            <a:headEnd/>
            <a:tailEnd/>
          </a:ln>
        </p:spPr>
        <p:txBody>
          <a:bodyPr/>
          <a:lstStyle/>
          <a:p>
            <a:endParaRPr lang="en-US"/>
          </a:p>
        </p:txBody>
      </p:sp>
      <p:sp>
        <p:nvSpPr>
          <p:cNvPr id="33810" name="Freeform 15"/>
          <p:cNvSpPr>
            <a:spLocks/>
          </p:cNvSpPr>
          <p:nvPr/>
        </p:nvSpPr>
        <p:spPr bwMode="auto">
          <a:xfrm>
            <a:off x="3373438" y="2109788"/>
            <a:ext cx="60325" cy="223837"/>
          </a:xfrm>
          <a:custGeom>
            <a:avLst/>
            <a:gdLst>
              <a:gd name="T0" fmla="*/ 0 w 37"/>
              <a:gd name="T1" fmla="*/ 2147483647 h 135"/>
              <a:gd name="T2" fmla="*/ 0 w 37"/>
              <a:gd name="T3" fmla="*/ 0 h 135"/>
              <a:gd name="T4" fmla="*/ 2147483647 w 37"/>
              <a:gd name="T5" fmla="*/ 2147483647 h 135"/>
              <a:gd name="T6" fmla="*/ 2147483647 w 37"/>
              <a:gd name="T7" fmla="*/ 2147483647 h 135"/>
              <a:gd name="T8" fmla="*/ 2147483647 w 37"/>
              <a:gd name="T9" fmla="*/ 2147483647 h 135"/>
              <a:gd name="T10" fmla="*/ 2147483647 w 37"/>
              <a:gd name="T11" fmla="*/ 2147483647 h 135"/>
              <a:gd name="T12" fmla="*/ 2147483647 w 37"/>
              <a:gd name="T13" fmla="*/ 2147483647 h 135"/>
              <a:gd name="T14" fmla="*/ 2147483647 w 37"/>
              <a:gd name="T15" fmla="*/ 2147483647 h 135"/>
              <a:gd name="T16" fmla="*/ 2147483647 w 37"/>
              <a:gd name="T17" fmla="*/ 2147483647 h 135"/>
              <a:gd name="T18" fmla="*/ 2147483647 w 37"/>
              <a:gd name="T19" fmla="*/ 2147483647 h 135"/>
              <a:gd name="T20" fmla="*/ 2147483647 w 37"/>
              <a:gd name="T21" fmla="*/ 2147483647 h 135"/>
              <a:gd name="T22" fmla="*/ 2147483647 w 37"/>
              <a:gd name="T23" fmla="*/ 2147483647 h 135"/>
              <a:gd name="T24" fmla="*/ 2147483647 w 37"/>
              <a:gd name="T25" fmla="*/ 2147483647 h 135"/>
              <a:gd name="T26" fmla="*/ 0 w 37"/>
              <a:gd name="T27" fmla="*/ 2147483647 h 135"/>
              <a:gd name="T28" fmla="*/ 0 w 37"/>
              <a:gd name="T29" fmla="*/ 2147483647 h 135"/>
              <a:gd name="T30" fmla="*/ 2147483647 w 37"/>
              <a:gd name="T31" fmla="*/ 2147483647 h 135"/>
              <a:gd name="T32" fmla="*/ 2147483647 w 37"/>
              <a:gd name="T33" fmla="*/ 2147483647 h 135"/>
              <a:gd name="T34" fmla="*/ 2147483647 w 37"/>
              <a:gd name="T35" fmla="*/ 2147483647 h 135"/>
              <a:gd name="T36" fmla="*/ 2147483647 w 37"/>
              <a:gd name="T37" fmla="*/ 2147483647 h 135"/>
              <a:gd name="T38" fmla="*/ 2147483647 w 37"/>
              <a:gd name="T39" fmla="*/ 2147483647 h 135"/>
              <a:gd name="T40" fmla="*/ 2147483647 w 37"/>
              <a:gd name="T41" fmla="*/ 2147483647 h 135"/>
              <a:gd name="T42" fmla="*/ 2147483647 w 37"/>
              <a:gd name="T43" fmla="*/ 2147483647 h 135"/>
              <a:gd name="T44" fmla="*/ 2147483647 w 37"/>
              <a:gd name="T45" fmla="*/ 2147483647 h 135"/>
              <a:gd name="T46" fmla="*/ 2147483647 w 37"/>
              <a:gd name="T47" fmla="*/ 2147483647 h 135"/>
              <a:gd name="T48" fmla="*/ 2147483647 w 37"/>
              <a:gd name="T49" fmla="*/ 2147483647 h 135"/>
              <a:gd name="T50" fmla="*/ 2147483647 w 37"/>
              <a:gd name="T51" fmla="*/ 2147483647 h 135"/>
              <a:gd name="T52" fmla="*/ 2147483647 w 37"/>
              <a:gd name="T53" fmla="*/ 2147483647 h 135"/>
              <a:gd name="T54" fmla="*/ 2147483647 w 37"/>
              <a:gd name="T55" fmla="*/ 2147483647 h 135"/>
              <a:gd name="T56" fmla="*/ 0 w 37"/>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8" y="15"/>
                </a:lnTo>
                <a:lnTo>
                  <a:pt x="26" y="26"/>
                </a:lnTo>
                <a:lnTo>
                  <a:pt x="33" y="37"/>
                </a:lnTo>
                <a:lnTo>
                  <a:pt x="37" y="52"/>
                </a:lnTo>
                <a:lnTo>
                  <a:pt x="37" y="67"/>
                </a:lnTo>
                <a:lnTo>
                  <a:pt x="37" y="82"/>
                </a:lnTo>
                <a:lnTo>
                  <a:pt x="33" y="97"/>
                </a:lnTo>
                <a:lnTo>
                  <a:pt x="26" y="108"/>
                </a:lnTo>
                <a:lnTo>
                  <a:pt x="18" y="120"/>
                </a:lnTo>
                <a:lnTo>
                  <a:pt x="11" y="131"/>
                </a:lnTo>
                <a:lnTo>
                  <a:pt x="0" y="135"/>
                </a:lnTo>
                <a:lnTo>
                  <a:pt x="0" y="131"/>
                </a:lnTo>
                <a:lnTo>
                  <a:pt x="7" y="127"/>
                </a:lnTo>
                <a:lnTo>
                  <a:pt x="15" y="120"/>
                </a:lnTo>
                <a:lnTo>
                  <a:pt x="18" y="108"/>
                </a:lnTo>
                <a:lnTo>
                  <a:pt x="22" y="97"/>
                </a:lnTo>
                <a:lnTo>
                  <a:pt x="26" y="86"/>
                </a:lnTo>
                <a:lnTo>
                  <a:pt x="26" y="71"/>
                </a:lnTo>
                <a:lnTo>
                  <a:pt x="26" y="56"/>
                </a:lnTo>
                <a:lnTo>
                  <a:pt x="22" y="41"/>
                </a:lnTo>
                <a:lnTo>
                  <a:pt x="22" y="33"/>
                </a:lnTo>
                <a:lnTo>
                  <a:pt x="18" y="26"/>
                </a:lnTo>
                <a:lnTo>
                  <a:pt x="15" y="22"/>
                </a:lnTo>
                <a:lnTo>
                  <a:pt x="11" y="15"/>
                </a:lnTo>
                <a:lnTo>
                  <a:pt x="3" y="11"/>
                </a:lnTo>
                <a:lnTo>
                  <a:pt x="0" y="3"/>
                </a:lnTo>
                <a:close/>
              </a:path>
            </a:pathLst>
          </a:custGeom>
          <a:solidFill>
            <a:srgbClr val="000000"/>
          </a:solidFill>
          <a:ln w="0">
            <a:solidFill>
              <a:srgbClr val="000000"/>
            </a:solidFill>
            <a:round/>
            <a:headEnd/>
            <a:tailEnd/>
          </a:ln>
        </p:spPr>
        <p:txBody>
          <a:bodyPr/>
          <a:lstStyle/>
          <a:p>
            <a:endParaRPr lang="en-US"/>
          </a:p>
        </p:txBody>
      </p:sp>
      <p:sp>
        <p:nvSpPr>
          <p:cNvPr id="33811" name="Freeform 16"/>
          <p:cNvSpPr>
            <a:spLocks/>
          </p:cNvSpPr>
          <p:nvPr/>
        </p:nvSpPr>
        <p:spPr bwMode="auto">
          <a:xfrm>
            <a:off x="625475" y="2713038"/>
            <a:ext cx="180975" cy="169862"/>
          </a:xfrm>
          <a:custGeom>
            <a:avLst/>
            <a:gdLst>
              <a:gd name="T0" fmla="*/ 0 w 109"/>
              <a:gd name="T1" fmla="*/ 0 h 102"/>
              <a:gd name="T2" fmla="*/ 2147483647 w 109"/>
              <a:gd name="T3" fmla="*/ 0 h 102"/>
              <a:gd name="T4" fmla="*/ 2147483647 w 109"/>
              <a:gd name="T5" fmla="*/ 2147483647 h 102"/>
              <a:gd name="T6" fmla="*/ 2147483647 w 109"/>
              <a:gd name="T7" fmla="*/ 2147483647 h 102"/>
              <a:gd name="T8" fmla="*/ 2147483647 w 109"/>
              <a:gd name="T9" fmla="*/ 2147483647 h 102"/>
              <a:gd name="T10" fmla="*/ 2147483647 w 109"/>
              <a:gd name="T11" fmla="*/ 2147483647 h 102"/>
              <a:gd name="T12" fmla="*/ 2147483647 w 109"/>
              <a:gd name="T13" fmla="*/ 0 h 102"/>
              <a:gd name="T14" fmla="*/ 2147483647 w 109"/>
              <a:gd name="T15" fmla="*/ 0 h 102"/>
              <a:gd name="T16" fmla="*/ 2147483647 w 109"/>
              <a:gd name="T17" fmla="*/ 0 h 102"/>
              <a:gd name="T18" fmla="*/ 2147483647 w 109"/>
              <a:gd name="T19" fmla="*/ 0 h 102"/>
              <a:gd name="T20" fmla="*/ 2147483647 w 109"/>
              <a:gd name="T21" fmla="*/ 0 h 102"/>
              <a:gd name="T22" fmla="*/ 2147483647 w 109"/>
              <a:gd name="T23" fmla="*/ 0 h 102"/>
              <a:gd name="T24" fmla="*/ 2147483647 w 109"/>
              <a:gd name="T25" fmla="*/ 0 h 102"/>
              <a:gd name="T26" fmla="*/ 2147483647 w 109"/>
              <a:gd name="T27" fmla="*/ 0 h 102"/>
              <a:gd name="T28" fmla="*/ 2147483647 w 109"/>
              <a:gd name="T29" fmla="*/ 2147483647 h 102"/>
              <a:gd name="T30" fmla="*/ 2147483647 w 109"/>
              <a:gd name="T31" fmla="*/ 2147483647 h 102"/>
              <a:gd name="T32" fmla="*/ 2147483647 w 109"/>
              <a:gd name="T33" fmla="*/ 2147483647 h 102"/>
              <a:gd name="T34" fmla="*/ 2147483647 w 109"/>
              <a:gd name="T35" fmla="*/ 2147483647 h 102"/>
              <a:gd name="T36" fmla="*/ 2147483647 w 109"/>
              <a:gd name="T37" fmla="*/ 2147483647 h 102"/>
              <a:gd name="T38" fmla="*/ 2147483647 w 109"/>
              <a:gd name="T39" fmla="*/ 2147483647 h 102"/>
              <a:gd name="T40" fmla="*/ 2147483647 w 109"/>
              <a:gd name="T41" fmla="*/ 2147483647 h 102"/>
              <a:gd name="T42" fmla="*/ 2147483647 w 109"/>
              <a:gd name="T43" fmla="*/ 2147483647 h 102"/>
              <a:gd name="T44" fmla="*/ 2147483647 w 109"/>
              <a:gd name="T45" fmla="*/ 2147483647 h 102"/>
              <a:gd name="T46" fmla="*/ 2147483647 w 109"/>
              <a:gd name="T47" fmla="*/ 2147483647 h 102"/>
              <a:gd name="T48" fmla="*/ 2147483647 w 109"/>
              <a:gd name="T49" fmla="*/ 2147483647 h 102"/>
              <a:gd name="T50" fmla="*/ 2147483647 w 109"/>
              <a:gd name="T51" fmla="*/ 2147483647 h 102"/>
              <a:gd name="T52" fmla="*/ 2147483647 w 109"/>
              <a:gd name="T53" fmla="*/ 2147483647 h 102"/>
              <a:gd name="T54" fmla="*/ 2147483647 w 109"/>
              <a:gd name="T55" fmla="*/ 2147483647 h 102"/>
              <a:gd name="T56" fmla="*/ 2147483647 w 109"/>
              <a:gd name="T57" fmla="*/ 2147483647 h 102"/>
              <a:gd name="T58" fmla="*/ 2147483647 w 109"/>
              <a:gd name="T59" fmla="*/ 2147483647 h 102"/>
              <a:gd name="T60" fmla="*/ 2147483647 w 109"/>
              <a:gd name="T61" fmla="*/ 2147483647 h 102"/>
              <a:gd name="T62" fmla="*/ 2147483647 w 109"/>
              <a:gd name="T63" fmla="*/ 2147483647 h 102"/>
              <a:gd name="T64" fmla="*/ 2147483647 w 109"/>
              <a:gd name="T65" fmla="*/ 2147483647 h 102"/>
              <a:gd name="T66" fmla="*/ 2147483647 w 109"/>
              <a:gd name="T67" fmla="*/ 2147483647 h 102"/>
              <a:gd name="T68" fmla="*/ 2147483647 w 109"/>
              <a:gd name="T69" fmla="*/ 2147483647 h 102"/>
              <a:gd name="T70" fmla="*/ 2147483647 w 109"/>
              <a:gd name="T71" fmla="*/ 2147483647 h 102"/>
              <a:gd name="T72" fmla="*/ 2147483647 w 109"/>
              <a:gd name="T73" fmla="*/ 2147483647 h 102"/>
              <a:gd name="T74" fmla="*/ 2147483647 w 109"/>
              <a:gd name="T75" fmla="*/ 2147483647 h 102"/>
              <a:gd name="T76" fmla="*/ 2147483647 w 109"/>
              <a:gd name="T77" fmla="*/ 2147483647 h 102"/>
              <a:gd name="T78" fmla="*/ 2147483647 w 109"/>
              <a:gd name="T79" fmla="*/ 2147483647 h 102"/>
              <a:gd name="T80" fmla="*/ 0 w 109"/>
              <a:gd name="T81" fmla="*/ 2147483647 h 102"/>
              <a:gd name="T82" fmla="*/ 0 w 109"/>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2"/>
              <a:gd name="T128" fmla="*/ 109 w 10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2">
                <a:moveTo>
                  <a:pt x="0" y="0"/>
                </a:moveTo>
                <a:lnTo>
                  <a:pt x="27" y="0"/>
                </a:lnTo>
                <a:lnTo>
                  <a:pt x="90" y="75"/>
                </a:lnTo>
                <a:lnTo>
                  <a:pt x="90" y="15"/>
                </a:lnTo>
                <a:lnTo>
                  <a:pt x="87" y="8"/>
                </a:lnTo>
                <a:lnTo>
                  <a:pt x="87" y="4"/>
                </a:lnTo>
                <a:lnTo>
                  <a:pt x="83" y="0"/>
                </a:lnTo>
                <a:lnTo>
                  <a:pt x="79" y="0"/>
                </a:lnTo>
                <a:lnTo>
                  <a:pt x="75" y="0"/>
                </a:lnTo>
                <a:lnTo>
                  <a:pt x="109" y="0"/>
                </a:lnTo>
                <a:lnTo>
                  <a:pt x="105" y="0"/>
                </a:lnTo>
                <a:lnTo>
                  <a:pt x="102" y="0"/>
                </a:lnTo>
                <a:lnTo>
                  <a:pt x="98" y="4"/>
                </a:lnTo>
                <a:lnTo>
                  <a:pt x="94" y="8"/>
                </a:lnTo>
                <a:lnTo>
                  <a:pt x="94" y="15"/>
                </a:lnTo>
                <a:lnTo>
                  <a:pt x="94" y="102"/>
                </a:lnTo>
                <a:lnTo>
                  <a:pt x="27" y="23"/>
                </a:lnTo>
                <a:lnTo>
                  <a:pt x="27" y="83"/>
                </a:lnTo>
                <a:lnTo>
                  <a:pt x="27" y="90"/>
                </a:lnTo>
                <a:lnTo>
                  <a:pt x="27" y="94"/>
                </a:lnTo>
                <a:lnTo>
                  <a:pt x="30" y="98"/>
                </a:lnTo>
                <a:lnTo>
                  <a:pt x="38" y="98"/>
                </a:lnTo>
                <a:lnTo>
                  <a:pt x="42" y="98"/>
                </a:lnTo>
                <a:lnTo>
                  <a:pt x="8"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12" name="Freeform 17"/>
          <p:cNvSpPr>
            <a:spLocks noEditPoints="1"/>
          </p:cNvSpPr>
          <p:nvPr/>
        </p:nvSpPr>
        <p:spPr bwMode="auto">
          <a:xfrm>
            <a:off x="812800" y="2713038"/>
            <a:ext cx="123825" cy="161925"/>
          </a:xfrm>
          <a:custGeom>
            <a:avLst/>
            <a:gdLst>
              <a:gd name="T0" fmla="*/ 2147483647 w 75"/>
              <a:gd name="T1" fmla="*/ 2147483647 h 98"/>
              <a:gd name="T2" fmla="*/ 2147483647 w 75"/>
              <a:gd name="T3" fmla="*/ 2147483647 h 98"/>
              <a:gd name="T4" fmla="*/ 2147483647 w 75"/>
              <a:gd name="T5" fmla="*/ 2147483647 h 98"/>
              <a:gd name="T6" fmla="*/ 2147483647 w 75"/>
              <a:gd name="T7" fmla="*/ 2147483647 h 98"/>
              <a:gd name="T8" fmla="*/ 2147483647 w 75"/>
              <a:gd name="T9" fmla="*/ 2147483647 h 98"/>
              <a:gd name="T10" fmla="*/ 2147483647 w 75"/>
              <a:gd name="T11" fmla="*/ 2147483647 h 98"/>
              <a:gd name="T12" fmla="*/ 2147483647 w 75"/>
              <a:gd name="T13" fmla="*/ 2147483647 h 98"/>
              <a:gd name="T14" fmla="*/ 2147483647 w 75"/>
              <a:gd name="T15" fmla="*/ 2147483647 h 98"/>
              <a:gd name="T16" fmla="*/ 0 w 75"/>
              <a:gd name="T17" fmla="*/ 2147483647 h 98"/>
              <a:gd name="T18" fmla="*/ 0 w 75"/>
              <a:gd name="T19" fmla="*/ 2147483647 h 98"/>
              <a:gd name="T20" fmla="*/ 2147483647 w 75"/>
              <a:gd name="T21" fmla="*/ 2147483647 h 98"/>
              <a:gd name="T22" fmla="*/ 2147483647 w 75"/>
              <a:gd name="T23" fmla="*/ 2147483647 h 98"/>
              <a:gd name="T24" fmla="*/ 2147483647 w 75"/>
              <a:gd name="T25" fmla="*/ 2147483647 h 98"/>
              <a:gd name="T26" fmla="*/ 2147483647 w 75"/>
              <a:gd name="T27" fmla="*/ 2147483647 h 98"/>
              <a:gd name="T28" fmla="*/ 2147483647 w 75"/>
              <a:gd name="T29" fmla="*/ 2147483647 h 98"/>
              <a:gd name="T30" fmla="*/ 2147483647 w 75"/>
              <a:gd name="T31" fmla="*/ 2147483647 h 98"/>
              <a:gd name="T32" fmla="*/ 2147483647 w 75"/>
              <a:gd name="T33" fmla="*/ 2147483647 h 98"/>
              <a:gd name="T34" fmla="*/ 2147483647 w 75"/>
              <a:gd name="T35" fmla="*/ 2147483647 h 98"/>
              <a:gd name="T36" fmla="*/ 2147483647 w 75"/>
              <a:gd name="T37" fmla="*/ 0 h 98"/>
              <a:gd name="T38" fmla="*/ 2147483647 w 75"/>
              <a:gd name="T39" fmla="*/ 0 h 98"/>
              <a:gd name="T40" fmla="*/ 0 w 75"/>
              <a:gd name="T41" fmla="*/ 0 h 98"/>
              <a:gd name="T42" fmla="*/ 0 w 75"/>
              <a:gd name="T43" fmla="*/ 0 h 98"/>
              <a:gd name="T44" fmla="*/ 2147483647 w 75"/>
              <a:gd name="T45" fmla="*/ 0 h 98"/>
              <a:gd name="T46" fmla="*/ 2147483647 w 75"/>
              <a:gd name="T47" fmla="*/ 0 h 98"/>
              <a:gd name="T48" fmla="*/ 2147483647 w 75"/>
              <a:gd name="T49" fmla="*/ 2147483647 h 98"/>
              <a:gd name="T50" fmla="*/ 2147483647 w 75"/>
              <a:gd name="T51" fmla="*/ 2147483647 h 98"/>
              <a:gd name="T52" fmla="*/ 2147483647 w 75"/>
              <a:gd name="T53" fmla="*/ 2147483647 h 98"/>
              <a:gd name="T54" fmla="*/ 2147483647 w 75"/>
              <a:gd name="T55" fmla="*/ 2147483647 h 98"/>
              <a:gd name="T56" fmla="*/ 2147483647 w 75"/>
              <a:gd name="T57" fmla="*/ 2147483647 h 98"/>
              <a:gd name="T58" fmla="*/ 2147483647 w 75"/>
              <a:gd name="T59" fmla="*/ 2147483647 h 98"/>
              <a:gd name="T60" fmla="*/ 2147483647 w 75"/>
              <a:gd name="T61" fmla="*/ 2147483647 h 98"/>
              <a:gd name="T62" fmla="*/ 2147483647 w 75"/>
              <a:gd name="T63" fmla="*/ 2147483647 h 98"/>
              <a:gd name="T64" fmla="*/ 2147483647 w 75"/>
              <a:gd name="T65" fmla="*/ 2147483647 h 98"/>
              <a:gd name="T66" fmla="*/ 2147483647 w 75"/>
              <a:gd name="T67" fmla="*/ 2147483647 h 98"/>
              <a:gd name="T68" fmla="*/ 2147483647 w 75"/>
              <a:gd name="T69" fmla="*/ 2147483647 h 98"/>
              <a:gd name="T70" fmla="*/ 2147483647 w 75"/>
              <a:gd name="T71" fmla="*/ 2147483647 h 98"/>
              <a:gd name="T72" fmla="*/ 2147483647 w 75"/>
              <a:gd name="T73" fmla="*/ 2147483647 h 98"/>
              <a:gd name="T74" fmla="*/ 2147483647 w 75"/>
              <a:gd name="T75" fmla="*/ 2147483647 h 98"/>
              <a:gd name="T76" fmla="*/ 2147483647 w 75"/>
              <a:gd name="T77" fmla="*/ 2147483647 h 98"/>
              <a:gd name="T78" fmla="*/ 2147483647 w 75"/>
              <a:gd name="T79" fmla="*/ 2147483647 h 98"/>
              <a:gd name="T80" fmla="*/ 2147483647 w 75"/>
              <a:gd name="T81" fmla="*/ 2147483647 h 98"/>
              <a:gd name="T82" fmla="*/ 2147483647 w 75"/>
              <a:gd name="T83" fmla="*/ 2147483647 h 98"/>
              <a:gd name="T84" fmla="*/ 2147483647 w 75"/>
              <a:gd name="T85" fmla="*/ 2147483647 h 98"/>
              <a:gd name="T86" fmla="*/ 2147483647 w 75"/>
              <a:gd name="T87" fmla="*/ 2147483647 h 98"/>
              <a:gd name="T88" fmla="*/ 2147483647 w 75"/>
              <a:gd name="T89" fmla="*/ 2147483647 h 98"/>
              <a:gd name="T90" fmla="*/ 2147483647 w 75"/>
              <a:gd name="T91" fmla="*/ 2147483647 h 98"/>
              <a:gd name="T92" fmla="*/ 2147483647 w 75"/>
              <a:gd name="T93" fmla="*/ 2147483647 h 98"/>
              <a:gd name="T94" fmla="*/ 2147483647 w 75"/>
              <a:gd name="T95" fmla="*/ 2147483647 h 98"/>
              <a:gd name="T96" fmla="*/ 2147483647 w 75"/>
              <a:gd name="T97" fmla="*/ 2147483647 h 98"/>
              <a:gd name="T98" fmla="*/ 2147483647 w 75"/>
              <a:gd name="T99" fmla="*/ 2147483647 h 98"/>
              <a:gd name="T100" fmla="*/ 2147483647 w 75"/>
              <a:gd name="T101" fmla="*/ 2147483647 h 98"/>
              <a:gd name="T102" fmla="*/ 2147483647 w 75"/>
              <a:gd name="T103" fmla="*/ 2147483647 h 98"/>
              <a:gd name="T104" fmla="*/ 2147483647 w 75"/>
              <a:gd name="T105" fmla="*/ 2147483647 h 98"/>
              <a:gd name="T106" fmla="*/ 2147483647 w 75"/>
              <a:gd name="T107" fmla="*/ 2147483647 h 98"/>
              <a:gd name="T108" fmla="*/ 2147483647 w 75"/>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4" y="98"/>
                </a:lnTo>
                <a:lnTo>
                  <a:pt x="37" y="98"/>
                </a:lnTo>
                <a:lnTo>
                  <a:pt x="41" y="98"/>
                </a:lnTo>
                <a:lnTo>
                  <a:pt x="0" y="98"/>
                </a:lnTo>
                <a:lnTo>
                  <a:pt x="4" y="98"/>
                </a:lnTo>
                <a:lnTo>
                  <a:pt x="7" y="98"/>
                </a:lnTo>
                <a:lnTo>
                  <a:pt x="11" y="94"/>
                </a:lnTo>
                <a:lnTo>
                  <a:pt x="15" y="90"/>
                </a:lnTo>
                <a:lnTo>
                  <a:pt x="15" y="83"/>
                </a:lnTo>
                <a:lnTo>
                  <a:pt x="15" y="15"/>
                </a:lnTo>
                <a:lnTo>
                  <a:pt x="11" y="8"/>
                </a:lnTo>
                <a:lnTo>
                  <a:pt x="11" y="4"/>
                </a:lnTo>
                <a:lnTo>
                  <a:pt x="7" y="0"/>
                </a:lnTo>
                <a:lnTo>
                  <a:pt x="4" y="0"/>
                </a:lnTo>
                <a:lnTo>
                  <a:pt x="0" y="0"/>
                </a:lnTo>
                <a:lnTo>
                  <a:pt x="37" y="0"/>
                </a:lnTo>
                <a:lnTo>
                  <a:pt x="49" y="0"/>
                </a:lnTo>
                <a:lnTo>
                  <a:pt x="56" y="4"/>
                </a:lnTo>
                <a:lnTo>
                  <a:pt x="64" y="4"/>
                </a:lnTo>
                <a:lnTo>
                  <a:pt x="71" y="12"/>
                </a:lnTo>
                <a:lnTo>
                  <a:pt x="75" y="19"/>
                </a:lnTo>
                <a:lnTo>
                  <a:pt x="75" y="27"/>
                </a:lnTo>
                <a:lnTo>
                  <a:pt x="75" y="38"/>
                </a:lnTo>
                <a:lnTo>
                  <a:pt x="67" y="45"/>
                </a:lnTo>
                <a:lnTo>
                  <a:pt x="56" y="53"/>
                </a:lnTo>
                <a:lnTo>
                  <a:pt x="45" y="53"/>
                </a:lnTo>
                <a:lnTo>
                  <a:pt x="41" y="53"/>
                </a:lnTo>
                <a:lnTo>
                  <a:pt x="37" y="53"/>
                </a:lnTo>
                <a:lnTo>
                  <a:pt x="34" y="53"/>
                </a:lnTo>
                <a:lnTo>
                  <a:pt x="26" y="53"/>
                </a:lnTo>
                <a:close/>
                <a:moveTo>
                  <a:pt x="26" y="49"/>
                </a:moveTo>
                <a:lnTo>
                  <a:pt x="30" y="49"/>
                </a:lnTo>
                <a:lnTo>
                  <a:pt x="34" y="49"/>
                </a:lnTo>
                <a:lnTo>
                  <a:pt x="37" y="49"/>
                </a:lnTo>
                <a:lnTo>
                  <a:pt x="41" y="49"/>
                </a:lnTo>
                <a:lnTo>
                  <a:pt x="49" y="49"/>
                </a:lnTo>
                <a:lnTo>
                  <a:pt x="52" y="42"/>
                </a:lnTo>
                <a:lnTo>
                  <a:pt x="56" y="38"/>
                </a:lnTo>
                <a:lnTo>
                  <a:pt x="60" y="27"/>
                </a:lnTo>
                <a:lnTo>
                  <a:pt x="60" y="23"/>
                </a:lnTo>
                <a:lnTo>
                  <a:pt x="56" y="15"/>
                </a:lnTo>
                <a:lnTo>
                  <a:pt x="52" y="12"/>
                </a:lnTo>
                <a:lnTo>
                  <a:pt x="49" y="8"/>
                </a:lnTo>
                <a:lnTo>
                  <a:pt x="45" y="4"/>
                </a:lnTo>
                <a:lnTo>
                  <a:pt x="37" y="4"/>
                </a:lnTo>
                <a:lnTo>
                  <a:pt x="34"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33813" name="Freeform 18"/>
          <p:cNvSpPr>
            <a:spLocks/>
          </p:cNvSpPr>
          <p:nvPr/>
        </p:nvSpPr>
        <p:spPr bwMode="auto">
          <a:xfrm>
            <a:off x="955675" y="2708275"/>
            <a:ext cx="68263" cy="223838"/>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0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3" y="120"/>
                </a:lnTo>
                <a:lnTo>
                  <a:pt x="15" y="108"/>
                </a:lnTo>
                <a:lnTo>
                  <a:pt x="8" y="97"/>
                </a:lnTo>
                <a:lnTo>
                  <a:pt x="4" y="82"/>
                </a:lnTo>
                <a:lnTo>
                  <a:pt x="0" y="67"/>
                </a:lnTo>
                <a:lnTo>
                  <a:pt x="4" y="52"/>
                </a:lnTo>
                <a:lnTo>
                  <a:pt x="8" y="37"/>
                </a:lnTo>
                <a:lnTo>
                  <a:pt x="11" y="26"/>
                </a:lnTo>
                <a:lnTo>
                  <a:pt x="19" y="15"/>
                </a:lnTo>
                <a:lnTo>
                  <a:pt x="30" y="7"/>
                </a:lnTo>
                <a:lnTo>
                  <a:pt x="41" y="0"/>
                </a:lnTo>
                <a:lnTo>
                  <a:pt x="41" y="3"/>
                </a:lnTo>
                <a:lnTo>
                  <a:pt x="34" y="7"/>
                </a:lnTo>
                <a:lnTo>
                  <a:pt x="26" y="15"/>
                </a:lnTo>
                <a:lnTo>
                  <a:pt x="23" y="26"/>
                </a:lnTo>
                <a:lnTo>
                  <a:pt x="19" y="37"/>
                </a:lnTo>
                <a:lnTo>
                  <a:pt x="15" y="52"/>
                </a:lnTo>
                <a:lnTo>
                  <a:pt x="15" y="63"/>
                </a:lnTo>
                <a:lnTo>
                  <a:pt x="15" y="78"/>
                </a:lnTo>
                <a:lnTo>
                  <a:pt x="19" y="93"/>
                </a:lnTo>
                <a:lnTo>
                  <a:pt x="19" y="101"/>
                </a:lnTo>
                <a:lnTo>
                  <a:pt x="23" y="108"/>
                </a:lnTo>
                <a:lnTo>
                  <a:pt x="26" y="116"/>
                </a:lnTo>
                <a:lnTo>
                  <a:pt x="30"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814" name="Freeform 19"/>
          <p:cNvSpPr>
            <a:spLocks/>
          </p:cNvSpPr>
          <p:nvPr/>
        </p:nvSpPr>
        <p:spPr bwMode="auto">
          <a:xfrm>
            <a:off x="1030288" y="2768600"/>
            <a:ext cx="180975" cy="114300"/>
          </a:xfrm>
          <a:custGeom>
            <a:avLst/>
            <a:gdLst>
              <a:gd name="T0" fmla="*/ 0 w 109"/>
              <a:gd name="T1" fmla="*/ 0 h 68"/>
              <a:gd name="T2" fmla="*/ 2147483647 w 109"/>
              <a:gd name="T3" fmla="*/ 0 h 68"/>
              <a:gd name="T4" fmla="*/ 2147483647 w 109"/>
              <a:gd name="T5" fmla="*/ 0 h 68"/>
              <a:gd name="T6" fmla="*/ 2147483647 w 109"/>
              <a:gd name="T7" fmla="*/ 0 h 68"/>
              <a:gd name="T8" fmla="*/ 2147483647 w 109"/>
              <a:gd name="T9" fmla="*/ 0 h 68"/>
              <a:gd name="T10" fmla="*/ 2147483647 w 109"/>
              <a:gd name="T11" fmla="*/ 2147483647 h 68"/>
              <a:gd name="T12" fmla="*/ 2147483647 w 109"/>
              <a:gd name="T13" fmla="*/ 2147483647 h 68"/>
              <a:gd name="T14" fmla="*/ 2147483647 w 109"/>
              <a:gd name="T15" fmla="*/ 2147483647 h 68"/>
              <a:gd name="T16" fmla="*/ 2147483647 w 109"/>
              <a:gd name="T17" fmla="*/ 2147483647 h 68"/>
              <a:gd name="T18" fmla="*/ 2147483647 w 109"/>
              <a:gd name="T19" fmla="*/ 2147483647 h 68"/>
              <a:gd name="T20" fmla="*/ 2147483647 w 109"/>
              <a:gd name="T21" fmla="*/ 2147483647 h 68"/>
              <a:gd name="T22" fmla="*/ 2147483647 w 109"/>
              <a:gd name="T23" fmla="*/ 2147483647 h 68"/>
              <a:gd name="T24" fmla="*/ 2147483647 w 109"/>
              <a:gd name="T25" fmla="*/ 2147483647 h 68"/>
              <a:gd name="T26" fmla="*/ 2147483647 w 109"/>
              <a:gd name="T27" fmla="*/ 0 h 68"/>
              <a:gd name="T28" fmla="*/ 2147483647 w 109"/>
              <a:gd name="T29" fmla="*/ 0 h 68"/>
              <a:gd name="T30" fmla="*/ 2147483647 w 109"/>
              <a:gd name="T31" fmla="*/ 0 h 68"/>
              <a:gd name="T32" fmla="*/ 2147483647 w 109"/>
              <a:gd name="T33" fmla="*/ 0 h 68"/>
              <a:gd name="T34" fmla="*/ 2147483647 w 109"/>
              <a:gd name="T35" fmla="*/ 0 h 68"/>
              <a:gd name="T36" fmla="*/ 2147483647 w 109"/>
              <a:gd name="T37" fmla="*/ 0 h 68"/>
              <a:gd name="T38" fmla="*/ 2147483647 w 109"/>
              <a:gd name="T39" fmla="*/ 0 h 68"/>
              <a:gd name="T40" fmla="*/ 2147483647 w 109"/>
              <a:gd name="T41" fmla="*/ 2147483647 h 68"/>
              <a:gd name="T42" fmla="*/ 2147483647 w 109"/>
              <a:gd name="T43" fmla="*/ 2147483647 h 68"/>
              <a:gd name="T44" fmla="*/ 2147483647 w 109"/>
              <a:gd name="T45" fmla="*/ 2147483647 h 68"/>
              <a:gd name="T46" fmla="*/ 2147483647 w 109"/>
              <a:gd name="T47" fmla="*/ 2147483647 h 68"/>
              <a:gd name="T48" fmla="*/ 2147483647 w 109"/>
              <a:gd name="T49" fmla="*/ 2147483647 h 68"/>
              <a:gd name="T50" fmla="*/ 2147483647 w 109"/>
              <a:gd name="T51" fmla="*/ 2147483647 h 68"/>
              <a:gd name="T52" fmla="*/ 2147483647 w 109"/>
              <a:gd name="T53" fmla="*/ 2147483647 h 68"/>
              <a:gd name="T54" fmla="*/ 2147483647 w 109"/>
              <a:gd name="T55" fmla="*/ 2147483647 h 68"/>
              <a:gd name="T56" fmla="*/ 2147483647 w 109"/>
              <a:gd name="T57" fmla="*/ 2147483647 h 68"/>
              <a:gd name="T58" fmla="*/ 2147483647 w 109"/>
              <a:gd name="T59" fmla="*/ 2147483647 h 68"/>
              <a:gd name="T60" fmla="*/ 2147483647 w 109"/>
              <a:gd name="T61" fmla="*/ 0 h 68"/>
              <a:gd name="T62" fmla="*/ 2147483647 w 109"/>
              <a:gd name="T63" fmla="*/ 0 h 68"/>
              <a:gd name="T64" fmla="*/ 2147483647 w 109"/>
              <a:gd name="T65" fmla="*/ 0 h 68"/>
              <a:gd name="T66" fmla="*/ 2147483647 w 109"/>
              <a:gd name="T67" fmla="*/ 0 h 68"/>
              <a:gd name="T68" fmla="*/ 2147483647 w 109"/>
              <a:gd name="T69" fmla="*/ 0 h 68"/>
              <a:gd name="T70" fmla="*/ 2147483647 w 109"/>
              <a:gd name="T71" fmla="*/ 0 h 68"/>
              <a:gd name="T72" fmla="*/ 2147483647 w 109"/>
              <a:gd name="T73" fmla="*/ 2147483647 h 68"/>
              <a:gd name="T74" fmla="*/ 2147483647 w 109"/>
              <a:gd name="T75" fmla="*/ 2147483647 h 68"/>
              <a:gd name="T76" fmla="*/ 2147483647 w 109"/>
              <a:gd name="T77" fmla="*/ 2147483647 h 68"/>
              <a:gd name="T78" fmla="*/ 2147483647 w 109"/>
              <a:gd name="T79" fmla="*/ 2147483647 h 68"/>
              <a:gd name="T80" fmla="*/ 2147483647 w 109"/>
              <a:gd name="T81" fmla="*/ 2147483647 h 68"/>
              <a:gd name="T82" fmla="*/ 2147483647 w 109"/>
              <a:gd name="T83" fmla="*/ 2147483647 h 68"/>
              <a:gd name="T84" fmla="*/ 2147483647 w 109"/>
              <a:gd name="T85" fmla="*/ 2147483647 h 68"/>
              <a:gd name="T86" fmla="*/ 2147483647 w 109"/>
              <a:gd name="T87" fmla="*/ 2147483647 h 68"/>
              <a:gd name="T88" fmla="*/ 2147483647 w 109"/>
              <a:gd name="T89" fmla="*/ 2147483647 h 68"/>
              <a:gd name="T90" fmla="*/ 2147483647 w 109"/>
              <a:gd name="T91" fmla="*/ 2147483647 h 68"/>
              <a:gd name="T92" fmla="*/ 2147483647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30" y="0"/>
                </a:lnTo>
                <a:lnTo>
                  <a:pt x="26" y="0"/>
                </a:lnTo>
                <a:lnTo>
                  <a:pt x="23" y="0"/>
                </a:lnTo>
                <a:lnTo>
                  <a:pt x="23" y="4"/>
                </a:lnTo>
                <a:lnTo>
                  <a:pt x="23" y="8"/>
                </a:lnTo>
                <a:lnTo>
                  <a:pt x="23" y="11"/>
                </a:lnTo>
                <a:lnTo>
                  <a:pt x="38" y="49"/>
                </a:lnTo>
                <a:lnTo>
                  <a:pt x="53" y="15"/>
                </a:lnTo>
                <a:lnTo>
                  <a:pt x="49" y="8"/>
                </a:lnTo>
                <a:lnTo>
                  <a:pt x="49" y="4"/>
                </a:lnTo>
                <a:lnTo>
                  <a:pt x="45" y="0"/>
                </a:lnTo>
                <a:lnTo>
                  <a:pt x="41" y="0"/>
                </a:lnTo>
                <a:lnTo>
                  <a:pt x="38" y="0"/>
                </a:lnTo>
                <a:lnTo>
                  <a:pt x="71" y="0"/>
                </a:lnTo>
                <a:lnTo>
                  <a:pt x="68" y="0"/>
                </a:lnTo>
                <a:lnTo>
                  <a:pt x="64" y="4"/>
                </a:lnTo>
                <a:lnTo>
                  <a:pt x="64" y="8"/>
                </a:lnTo>
                <a:lnTo>
                  <a:pt x="64" y="11"/>
                </a:lnTo>
                <a:lnTo>
                  <a:pt x="79" y="49"/>
                </a:lnTo>
                <a:lnTo>
                  <a:pt x="94" y="11"/>
                </a:lnTo>
                <a:lnTo>
                  <a:pt x="94" y="8"/>
                </a:lnTo>
                <a:lnTo>
                  <a:pt x="98" y="4"/>
                </a:lnTo>
                <a:lnTo>
                  <a:pt x="94" y="0"/>
                </a:lnTo>
                <a:lnTo>
                  <a:pt x="86" y="0"/>
                </a:lnTo>
                <a:lnTo>
                  <a:pt x="109" y="0"/>
                </a:lnTo>
                <a:lnTo>
                  <a:pt x="101" y="4"/>
                </a:lnTo>
                <a:lnTo>
                  <a:pt x="98" y="11"/>
                </a:lnTo>
                <a:lnTo>
                  <a:pt x="79" y="68"/>
                </a:lnTo>
                <a:lnTo>
                  <a:pt x="75" y="68"/>
                </a:lnTo>
                <a:lnTo>
                  <a:pt x="56" y="23"/>
                </a:lnTo>
                <a:lnTo>
                  <a:pt x="34" y="68"/>
                </a:lnTo>
                <a:lnTo>
                  <a:pt x="11" y="11"/>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815" name="Freeform 20"/>
          <p:cNvSpPr>
            <a:spLocks noEditPoints="1"/>
          </p:cNvSpPr>
          <p:nvPr/>
        </p:nvSpPr>
        <p:spPr bwMode="auto">
          <a:xfrm>
            <a:off x="1211263" y="2762250"/>
            <a:ext cx="106362" cy="120650"/>
          </a:xfrm>
          <a:custGeom>
            <a:avLst/>
            <a:gdLst>
              <a:gd name="T0" fmla="*/ 2147483647 w 64"/>
              <a:gd name="T1" fmla="*/ 0 h 72"/>
              <a:gd name="T2" fmla="*/ 2147483647 w 64"/>
              <a:gd name="T3" fmla="*/ 0 h 72"/>
              <a:gd name="T4" fmla="*/ 2147483647 w 64"/>
              <a:gd name="T5" fmla="*/ 2147483647 h 72"/>
              <a:gd name="T6" fmla="*/ 2147483647 w 64"/>
              <a:gd name="T7" fmla="*/ 2147483647 h 72"/>
              <a:gd name="T8" fmla="*/ 2147483647 w 64"/>
              <a:gd name="T9" fmla="*/ 2147483647 h 72"/>
              <a:gd name="T10" fmla="*/ 2147483647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2147483647 h 72"/>
              <a:gd name="T28" fmla="*/ 2147483647 w 64"/>
              <a:gd name="T29" fmla="*/ 2147483647 h 72"/>
              <a:gd name="T30" fmla="*/ 2147483647 w 64"/>
              <a:gd name="T31" fmla="*/ 2147483647 h 72"/>
              <a:gd name="T32" fmla="*/ 0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0 h 72"/>
              <a:gd name="T44" fmla="*/ 2147483647 w 64"/>
              <a:gd name="T45" fmla="*/ 0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2147483647 w 64"/>
              <a:gd name="T63" fmla="*/ 2147483647 h 72"/>
              <a:gd name="T64" fmla="*/ 2147483647 w 64"/>
              <a:gd name="T65" fmla="*/ 2147483647 h 72"/>
              <a:gd name="T66" fmla="*/ 2147483647 w 64"/>
              <a:gd name="T67" fmla="*/ 2147483647 h 72"/>
              <a:gd name="T68" fmla="*/ 2147483647 w 64"/>
              <a:gd name="T69" fmla="*/ 2147483647 h 72"/>
              <a:gd name="T70" fmla="*/ 2147483647 w 64"/>
              <a:gd name="T71" fmla="*/ 2147483647 h 72"/>
              <a:gd name="T72" fmla="*/ 2147483647 w 64"/>
              <a:gd name="T73" fmla="*/ 2147483647 h 72"/>
              <a:gd name="T74" fmla="*/ 2147483647 w 64"/>
              <a:gd name="T75" fmla="*/ 2147483647 h 72"/>
              <a:gd name="T76" fmla="*/ 2147483647 w 64"/>
              <a:gd name="T77" fmla="*/ 2147483647 h 72"/>
              <a:gd name="T78" fmla="*/ 2147483647 w 64"/>
              <a:gd name="T79" fmla="*/ 2147483647 h 72"/>
              <a:gd name="T80" fmla="*/ 2147483647 w 64"/>
              <a:gd name="T81" fmla="*/ 2147483647 h 72"/>
              <a:gd name="T82" fmla="*/ 2147483647 w 64"/>
              <a:gd name="T83" fmla="*/ 2147483647 h 72"/>
              <a:gd name="T84" fmla="*/ 2147483647 w 64"/>
              <a:gd name="T85" fmla="*/ 2147483647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2"/>
              <a:gd name="T131" fmla="*/ 64 w 64"/>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2">
                <a:moveTo>
                  <a:pt x="34" y="0"/>
                </a:moveTo>
                <a:lnTo>
                  <a:pt x="41" y="0"/>
                </a:lnTo>
                <a:lnTo>
                  <a:pt x="52" y="4"/>
                </a:lnTo>
                <a:lnTo>
                  <a:pt x="56" y="12"/>
                </a:lnTo>
                <a:lnTo>
                  <a:pt x="64" y="23"/>
                </a:lnTo>
                <a:lnTo>
                  <a:pt x="64" y="34"/>
                </a:lnTo>
                <a:lnTo>
                  <a:pt x="64" y="45"/>
                </a:lnTo>
                <a:lnTo>
                  <a:pt x="60" y="53"/>
                </a:lnTo>
                <a:lnTo>
                  <a:pt x="56" y="60"/>
                </a:lnTo>
                <a:lnTo>
                  <a:pt x="49" y="68"/>
                </a:lnTo>
                <a:lnTo>
                  <a:pt x="41" y="72"/>
                </a:lnTo>
                <a:lnTo>
                  <a:pt x="34" y="72"/>
                </a:lnTo>
                <a:lnTo>
                  <a:pt x="22" y="72"/>
                </a:lnTo>
                <a:lnTo>
                  <a:pt x="15" y="64"/>
                </a:lnTo>
                <a:lnTo>
                  <a:pt x="7" y="60"/>
                </a:lnTo>
                <a:lnTo>
                  <a:pt x="4" y="49"/>
                </a:lnTo>
                <a:lnTo>
                  <a:pt x="0" y="38"/>
                </a:lnTo>
                <a:lnTo>
                  <a:pt x="4" y="27"/>
                </a:lnTo>
                <a:lnTo>
                  <a:pt x="7" y="19"/>
                </a:lnTo>
                <a:lnTo>
                  <a:pt x="11" y="12"/>
                </a:lnTo>
                <a:lnTo>
                  <a:pt x="19" y="4"/>
                </a:lnTo>
                <a:lnTo>
                  <a:pt x="26" y="0"/>
                </a:lnTo>
                <a:lnTo>
                  <a:pt x="34" y="0"/>
                </a:lnTo>
                <a:close/>
                <a:moveTo>
                  <a:pt x="30" y="4"/>
                </a:moveTo>
                <a:lnTo>
                  <a:pt x="26" y="8"/>
                </a:lnTo>
                <a:lnTo>
                  <a:pt x="22" y="8"/>
                </a:lnTo>
                <a:lnTo>
                  <a:pt x="19" y="12"/>
                </a:lnTo>
                <a:lnTo>
                  <a:pt x="15" y="15"/>
                </a:lnTo>
                <a:lnTo>
                  <a:pt x="15" y="23"/>
                </a:lnTo>
                <a:lnTo>
                  <a:pt x="15" y="30"/>
                </a:lnTo>
                <a:lnTo>
                  <a:pt x="15" y="45"/>
                </a:lnTo>
                <a:lnTo>
                  <a:pt x="19" y="57"/>
                </a:lnTo>
                <a:lnTo>
                  <a:pt x="26" y="64"/>
                </a:lnTo>
                <a:lnTo>
                  <a:pt x="37" y="68"/>
                </a:lnTo>
                <a:lnTo>
                  <a:pt x="41" y="64"/>
                </a:lnTo>
                <a:lnTo>
                  <a:pt x="49" y="60"/>
                </a:lnTo>
                <a:lnTo>
                  <a:pt x="52" y="53"/>
                </a:lnTo>
                <a:lnTo>
                  <a:pt x="52" y="42"/>
                </a:lnTo>
                <a:lnTo>
                  <a:pt x="52" y="30"/>
                </a:lnTo>
                <a:lnTo>
                  <a:pt x="49" y="19"/>
                </a:lnTo>
                <a:lnTo>
                  <a:pt x="45" y="12"/>
                </a:lnTo>
                <a:lnTo>
                  <a:pt x="37" y="8"/>
                </a:lnTo>
                <a:lnTo>
                  <a:pt x="30" y="4"/>
                </a:lnTo>
                <a:close/>
              </a:path>
            </a:pathLst>
          </a:custGeom>
          <a:solidFill>
            <a:srgbClr val="000000"/>
          </a:solidFill>
          <a:ln w="0">
            <a:solidFill>
              <a:srgbClr val="000000"/>
            </a:solidFill>
            <a:round/>
            <a:headEnd/>
            <a:tailEnd/>
          </a:ln>
        </p:spPr>
        <p:txBody>
          <a:bodyPr/>
          <a:lstStyle/>
          <a:p>
            <a:endParaRPr lang="en-US"/>
          </a:p>
        </p:txBody>
      </p:sp>
      <p:sp>
        <p:nvSpPr>
          <p:cNvPr id="33816" name="Freeform 21"/>
          <p:cNvSpPr>
            <a:spLocks/>
          </p:cNvSpPr>
          <p:nvPr/>
        </p:nvSpPr>
        <p:spPr bwMode="auto">
          <a:xfrm>
            <a:off x="1335088" y="2762250"/>
            <a:ext cx="74612" cy="112713"/>
          </a:xfrm>
          <a:custGeom>
            <a:avLst/>
            <a:gdLst>
              <a:gd name="T0" fmla="*/ 2147483647 w 45"/>
              <a:gd name="T1" fmla="*/ 0 h 68"/>
              <a:gd name="T2" fmla="*/ 2147483647 w 45"/>
              <a:gd name="T3" fmla="*/ 2147483647 h 68"/>
              <a:gd name="T4" fmla="*/ 2147483647 w 45"/>
              <a:gd name="T5" fmla="*/ 2147483647 h 68"/>
              <a:gd name="T6" fmla="*/ 2147483647 w 45"/>
              <a:gd name="T7" fmla="*/ 2147483647 h 68"/>
              <a:gd name="T8" fmla="*/ 2147483647 w 45"/>
              <a:gd name="T9" fmla="*/ 0 h 68"/>
              <a:gd name="T10" fmla="*/ 2147483647 w 45"/>
              <a:gd name="T11" fmla="*/ 0 h 68"/>
              <a:gd name="T12" fmla="*/ 2147483647 w 45"/>
              <a:gd name="T13" fmla="*/ 2147483647 h 68"/>
              <a:gd name="T14" fmla="*/ 2147483647 w 45"/>
              <a:gd name="T15" fmla="*/ 2147483647 h 68"/>
              <a:gd name="T16" fmla="*/ 2147483647 w 45"/>
              <a:gd name="T17" fmla="*/ 2147483647 h 68"/>
              <a:gd name="T18" fmla="*/ 2147483647 w 45"/>
              <a:gd name="T19" fmla="*/ 2147483647 h 68"/>
              <a:gd name="T20" fmla="*/ 2147483647 w 45"/>
              <a:gd name="T21" fmla="*/ 2147483647 h 68"/>
              <a:gd name="T22" fmla="*/ 2147483647 w 45"/>
              <a:gd name="T23" fmla="*/ 2147483647 h 68"/>
              <a:gd name="T24" fmla="*/ 2147483647 w 45"/>
              <a:gd name="T25" fmla="*/ 2147483647 h 68"/>
              <a:gd name="T26" fmla="*/ 2147483647 w 45"/>
              <a:gd name="T27" fmla="*/ 2147483647 h 68"/>
              <a:gd name="T28" fmla="*/ 2147483647 w 45"/>
              <a:gd name="T29" fmla="*/ 2147483647 h 68"/>
              <a:gd name="T30" fmla="*/ 2147483647 w 45"/>
              <a:gd name="T31" fmla="*/ 2147483647 h 68"/>
              <a:gd name="T32" fmla="*/ 2147483647 w 45"/>
              <a:gd name="T33" fmla="*/ 2147483647 h 68"/>
              <a:gd name="T34" fmla="*/ 2147483647 w 45"/>
              <a:gd name="T35" fmla="*/ 2147483647 h 68"/>
              <a:gd name="T36" fmla="*/ 2147483647 w 45"/>
              <a:gd name="T37" fmla="*/ 2147483647 h 68"/>
              <a:gd name="T38" fmla="*/ 2147483647 w 45"/>
              <a:gd name="T39" fmla="*/ 2147483647 h 68"/>
              <a:gd name="T40" fmla="*/ 2147483647 w 45"/>
              <a:gd name="T41" fmla="*/ 2147483647 h 68"/>
              <a:gd name="T42" fmla="*/ 2147483647 w 45"/>
              <a:gd name="T43" fmla="*/ 2147483647 h 68"/>
              <a:gd name="T44" fmla="*/ 2147483647 w 45"/>
              <a:gd name="T45" fmla="*/ 2147483647 h 68"/>
              <a:gd name="T46" fmla="*/ 2147483647 w 45"/>
              <a:gd name="T47" fmla="*/ 2147483647 h 68"/>
              <a:gd name="T48" fmla="*/ 2147483647 w 45"/>
              <a:gd name="T49" fmla="*/ 2147483647 h 68"/>
              <a:gd name="T50" fmla="*/ 2147483647 w 45"/>
              <a:gd name="T51" fmla="*/ 2147483647 h 68"/>
              <a:gd name="T52" fmla="*/ 2147483647 w 45"/>
              <a:gd name="T53" fmla="*/ 2147483647 h 68"/>
              <a:gd name="T54" fmla="*/ 2147483647 w 45"/>
              <a:gd name="T55" fmla="*/ 2147483647 h 68"/>
              <a:gd name="T56" fmla="*/ 2147483647 w 45"/>
              <a:gd name="T57" fmla="*/ 2147483647 h 68"/>
              <a:gd name="T58" fmla="*/ 0 w 45"/>
              <a:gd name="T59" fmla="*/ 2147483647 h 68"/>
              <a:gd name="T60" fmla="*/ 0 w 45"/>
              <a:gd name="T61" fmla="*/ 2147483647 h 68"/>
              <a:gd name="T62" fmla="*/ 2147483647 w 45"/>
              <a:gd name="T63" fmla="*/ 2147483647 h 68"/>
              <a:gd name="T64" fmla="*/ 2147483647 w 45"/>
              <a:gd name="T65" fmla="*/ 2147483647 h 68"/>
              <a:gd name="T66" fmla="*/ 2147483647 w 45"/>
              <a:gd name="T67" fmla="*/ 2147483647 h 68"/>
              <a:gd name="T68" fmla="*/ 2147483647 w 45"/>
              <a:gd name="T69" fmla="*/ 2147483647 h 68"/>
              <a:gd name="T70" fmla="*/ 2147483647 w 45"/>
              <a:gd name="T71" fmla="*/ 2147483647 h 68"/>
              <a:gd name="T72" fmla="*/ 2147483647 w 45"/>
              <a:gd name="T73" fmla="*/ 2147483647 h 68"/>
              <a:gd name="T74" fmla="*/ 2147483647 w 45"/>
              <a:gd name="T75" fmla="*/ 2147483647 h 68"/>
              <a:gd name="T76" fmla="*/ 2147483647 w 45"/>
              <a:gd name="T77" fmla="*/ 2147483647 h 68"/>
              <a:gd name="T78" fmla="*/ 2147483647 w 45"/>
              <a:gd name="T79" fmla="*/ 2147483647 h 68"/>
              <a:gd name="T80" fmla="*/ 2147483647 w 45"/>
              <a:gd name="T81" fmla="*/ 2147483647 h 68"/>
              <a:gd name="T82" fmla="*/ 2147483647 w 45"/>
              <a:gd name="T83" fmla="*/ 2147483647 h 68"/>
              <a:gd name="T84" fmla="*/ 2147483647 w 45"/>
              <a:gd name="T85" fmla="*/ 2147483647 h 68"/>
              <a:gd name="T86" fmla="*/ 2147483647 w 45"/>
              <a:gd name="T87" fmla="*/ 2147483647 h 68"/>
              <a:gd name="T88" fmla="*/ 0 w 45"/>
              <a:gd name="T89" fmla="*/ 2147483647 h 68"/>
              <a:gd name="T90" fmla="*/ 0 w 45"/>
              <a:gd name="T91" fmla="*/ 2147483647 h 68"/>
              <a:gd name="T92" fmla="*/ 0 w 45"/>
              <a:gd name="T93" fmla="*/ 2147483647 h 68"/>
              <a:gd name="T94" fmla="*/ 2147483647 w 45"/>
              <a:gd name="T95" fmla="*/ 0 h 68"/>
              <a:gd name="T96" fmla="*/ 2147483647 w 4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68"/>
              <a:gd name="T149" fmla="*/ 45 w 4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68">
                <a:moveTo>
                  <a:pt x="19" y="0"/>
                </a:moveTo>
                <a:lnTo>
                  <a:pt x="19" y="19"/>
                </a:lnTo>
                <a:lnTo>
                  <a:pt x="26" y="8"/>
                </a:lnTo>
                <a:lnTo>
                  <a:pt x="30" y="4"/>
                </a:lnTo>
                <a:lnTo>
                  <a:pt x="37" y="0"/>
                </a:lnTo>
                <a:lnTo>
                  <a:pt x="41" y="0"/>
                </a:lnTo>
                <a:lnTo>
                  <a:pt x="45" y="4"/>
                </a:lnTo>
                <a:lnTo>
                  <a:pt x="45" y="8"/>
                </a:lnTo>
                <a:lnTo>
                  <a:pt x="45" y="12"/>
                </a:lnTo>
                <a:lnTo>
                  <a:pt x="45" y="15"/>
                </a:lnTo>
                <a:lnTo>
                  <a:pt x="41" y="19"/>
                </a:lnTo>
                <a:lnTo>
                  <a:pt x="37" y="15"/>
                </a:lnTo>
                <a:lnTo>
                  <a:pt x="34" y="15"/>
                </a:lnTo>
                <a:lnTo>
                  <a:pt x="34" y="12"/>
                </a:lnTo>
                <a:lnTo>
                  <a:pt x="30" y="12"/>
                </a:lnTo>
                <a:lnTo>
                  <a:pt x="26" y="12"/>
                </a:lnTo>
                <a:lnTo>
                  <a:pt x="22" y="19"/>
                </a:lnTo>
                <a:lnTo>
                  <a:pt x="19" y="23"/>
                </a:lnTo>
                <a:lnTo>
                  <a:pt x="19" y="53"/>
                </a:lnTo>
                <a:lnTo>
                  <a:pt x="19" y="60"/>
                </a:lnTo>
                <a:lnTo>
                  <a:pt x="22" y="64"/>
                </a:lnTo>
                <a:lnTo>
                  <a:pt x="26" y="68"/>
                </a:lnTo>
                <a:lnTo>
                  <a:pt x="30" y="68"/>
                </a:lnTo>
                <a:lnTo>
                  <a:pt x="34" y="68"/>
                </a:lnTo>
                <a:lnTo>
                  <a:pt x="0" y="68"/>
                </a:lnTo>
                <a:lnTo>
                  <a:pt x="4" y="68"/>
                </a:lnTo>
                <a:lnTo>
                  <a:pt x="7" y="64"/>
                </a:lnTo>
                <a:lnTo>
                  <a:pt x="7" y="60"/>
                </a:lnTo>
                <a:lnTo>
                  <a:pt x="7" y="53"/>
                </a:lnTo>
                <a:lnTo>
                  <a:pt x="7" y="30"/>
                </a:lnTo>
                <a:lnTo>
                  <a:pt x="7" y="19"/>
                </a:lnTo>
                <a:lnTo>
                  <a:pt x="7" y="15"/>
                </a:lnTo>
                <a:lnTo>
                  <a:pt x="7" y="12"/>
                </a:lnTo>
                <a:lnTo>
                  <a:pt x="4" y="8"/>
                </a:lnTo>
                <a:lnTo>
                  <a:pt x="0" y="8"/>
                </a:lnTo>
                <a:lnTo>
                  <a:pt x="0" y="12"/>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33817" name="Freeform 22"/>
          <p:cNvSpPr>
            <a:spLocks/>
          </p:cNvSpPr>
          <p:nvPr/>
        </p:nvSpPr>
        <p:spPr bwMode="auto">
          <a:xfrm>
            <a:off x="1417638" y="2708275"/>
            <a:ext cx="117475" cy="166688"/>
          </a:xfrm>
          <a:custGeom>
            <a:avLst/>
            <a:gdLst>
              <a:gd name="T0" fmla="*/ 2147483647 w 71"/>
              <a:gd name="T1" fmla="*/ 2147483647 h 101"/>
              <a:gd name="T2" fmla="*/ 2147483647 w 71"/>
              <a:gd name="T3" fmla="*/ 2147483647 h 101"/>
              <a:gd name="T4" fmla="*/ 2147483647 w 71"/>
              <a:gd name="T5" fmla="*/ 2147483647 h 101"/>
              <a:gd name="T6" fmla="*/ 2147483647 w 71"/>
              <a:gd name="T7" fmla="*/ 2147483647 h 101"/>
              <a:gd name="T8" fmla="*/ 2147483647 w 71"/>
              <a:gd name="T9" fmla="*/ 2147483647 h 101"/>
              <a:gd name="T10" fmla="*/ 2147483647 w 71"/>
              <a:gd name="T11" fmla="*/ 2147483647 h 101"/>
              <a:gd name="T12" fmla="*/ 2147483647 w 71"/>
              <a:gd name="T13" fmla="*/ 2147483647 h 101"/>
              <a:gd name="T14" fmla="*/ 2147483647 w 71"/>
              <a:gd name="T15" fmla="*/ 2147483647 h 101"/>
              <a:gd name="T16" fmla="*/ 2147483647 w 71"/>
              <a:gd name="T17" fmla="*/ 2147483647 h 101"/>
              <a:gd name="T18" fmla="*/ 2147483647 w 71"/>
              <a:gd name="T19" fmla="*/ 2147483647 h 101"/>
              <a:gd name="T20" fmla="*/ 2147483647 w 71"/>
              <a:gd name="T21" fmla="*/ 2147483647 h 101"/>
              <a:gd name="T22" fmla="*/ 2147483647 w 71"/>
              <a:gd name="T23" fmla="*/ 2147483647 h 101"/>
              <a:gd name="T24" fmla="*/ 2147483647 w 71"/>
              <a:gd name="T25" fmla="*/ 2147483647 h 101"/>
              <a:gd name="T26" fmla="*/ 2147483647 w 71"/>
              <a:gd name="T27" fmla="*/ 2147483647 h 101"/>
              <a:gd name="T28" fmla="*/ 2147483647 w 71"/>
              <a:gd name="T29" fmla="*/ 2147483647 h 101"/>
              <a:gd name="T30" fmla="*/ 2147483647 w 71"/>
              <a:gd name="T31" fmla="*/ 2147483647 h 101"/>
              <a:gd name="T32" fmla="*/ 2147483647 w 71"/>
              <a:gd name="T33" fmla="*/ 2147483647 h 101"/>
              <a:gd name="T34" fmla="*/ 2147483647 w 71"/>
              <a:gd name="T35" fmla="*/ 2147483647 h 101"/>
              <a:gd name="T36" fmla="*/ 2147483647 w 71"/>
              <a:gd name="T37" fmla="*/ 2147483647 h 101"/>
              <a:gd name="T38" fmla="*/ 2147483647 w 71"/>
              <a:gd name="T39" fmla="*/ 2147483647 h 101"/>
              <a:gd name="T40" fmla="*/ 2147483647 w 71"/>
              <a:gd name="T41" fmla="*/ 2147483647 h 101"/>
              <a:gd name="T42" fmla="*/ 2147483647 w 71"/>
              <a:gd name="T43" fmla="*/ 2147483647 h 101"/>
              <a:gd name="T44" fmla="*/ 0 w 71"/>
              <a:gd name="T45" fmla="*/ 2147483647 h 101"/>
              <a:gd name="T46" fmla="*/ 2147483647 w 71"/>
              <a:gd name="T47" fmla="*/ 2147483647 h 101"/>
              <a:gd name="T48" fmla="*/ 2147483647 w 71"/>
              <a:gd name="T49" fmla="*/ 2147483647 h 101"/>
              <a:gd name="T50" fmla="*/ 2147483647 w 71"/>
              <a:gd name="T51" fmla="*/ 2147483647 h 101"/>
              <a:gd name="T52" fmla="*/ 2147483647 w 71"/>
              <a:gd name="T53" fmla="*/ 2147483647 h 101"/>
              <a:gd name="T54" fmla="*/ 2147483647 w 71"/>
              <a:gd name="T55" fmla="*/ 2147483647 h 101"/>
              <a:gd name="T56" fmla="*/ 2147483647 w 71"/>
              <a:gd name="T57" fmla="*/ 2147483647 h 101"/>
              <a:gd name="T58" fmla="*/ 2147483647 w 71"/>
              <a:gd name="T59" fmla="*/ 2147483647 h 101"/>
              <a:gd name="T60" fmla="*/ 0 w 71"/>
              <a:gd name="T61" fmla="*/ 2147483647 h 101"/>
              <a:gd name="T62" fmla="*/ 2147483647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2" y="0"/>
                </a:moveTo>
                <a:lnTo>
                  <a:pt x="22" y="63"/>
                </a:lnTo>
                <a:lnTo>
                  <a:pt x="41" y="48"/>
                </a:lnTo>
                <a:lnTo>
                  <a:pt x="45" y="45"/>
                </a:lnTo>
                <a:lnTo>
                  <a:pt x="45" y="41"/>
                </a:lnTo>
                <a:lnTo>
                  <a:pt x="45" y="37"/>
                </a:lnTo>
                <a:lnTo>
                  <a:pt x="41" y="37"/>
                </a:lnTo>
                <a:lnTo>
                  <a:pt x="71" y="37"/>
                </a:lnTo>
                <a:lnTo>
                  <a:pt x="64" y="37"/>
                </a:lnTo>
                <a:lnTo>
                  <a:pt x="60" y="37"/>
                </a:lnTo>
                <a:lnTo>
                  <a:pt x="56" y="41"/>
                </a:lnTo>
                <a:lnTo>
                  <a:pt x="52" y="45"/>
                </a:lnTo>
                <a:lnTo>
                  <a:pt x="33" y="60"/>
                </a:lnTo>
                <a:lnTo>
                  <a:pt x="52" y="82"/>
                </a:lnTo>
                <a:lnTo>
                  <a:pt x="56" y="90"/>
                </a:lnTo>
                <a:lnTo>
                  <a:pt x="60" y="93"/>
                </a:lnTo>
                <a:lnTo>
                  <a:pt x="64" y="97"/>
                </a:lnTo>
                <a:lnTo>
                  <a:pt x="67" y="97"/>
                </a:lnTo>
                <a:lnTo>
                  <a:pt x="67" y="101"/>
                </a:lnTo>
                <a:lnTo>
                  <a:pt x="71" y="101"/>
                </a:lnTo>
                <a:lnTo>
                  <a:pt x="41" y="101"/>
                </a:lnTo>
                <a:lnTo>
                  <a:pt x="45" y="101"/>
                </a:lnTo>
                <a:lnTo>
                  <a:pt x="45" y="97"/>
                </a:lnTo>
                <a:lnTo>
                  <a:pt x="45" y="93"/>
                </a:lnTo>
                <a:lnTo>
                  <a:pt x="41" y="90"/>
                </a:lnTo>
                <a:lnTo>
                  <a:pt x="22" y="63"/>
                </a:lnTo>
                <a:lnTo>
                  <a:pt x="22" y="86"/>
                </a:lnTo>
                <a:lnTo>
                  <a:pt x="22" y="93"/>
                </a:lnTo>
                <a:lnTo>
                  <a:pt x="22" y="97"/>
                </a:lnTo>
                <a:lnTo>
                  <a:pt x="26" y="101"/>
                </a:lnTo>
                <a:lnTo>
                  <a:pt x="30" y="101"/>
                </a:lnTo>
                <a:lnTo>
                  <a:pt x="0" y="101"/>
                </a:lnTo>
                <a:lnTo>
                  <a:pt x="3" y="101"/>
                </a:lnTo>
                <a:lnTo>
                  <a:pt x="7" y="101"/>
                </a:lnTo>
                <a:lnTo>
                  <a:pt x="7" y="97"/>
                </a:lnTo>
                <a:lnTo>
                  <a:pt x="7" y="93"/>
                </a:lnTo>
                <a:lnTo>
                  <a:pt x="7" y="86"/>
                </a:lnTo>
                <a:lnTo>
                  <a:pt x="7" y="26"/>
                </a:lnTo>
                <a:lnTo>
                  <a:pt x="7" y="15"/>
                </a:lnTo>
                <a:lnTo>
                  <a:pt x="7" y="11"/>
                </a:lnTo>
                <a:lnTo>
                  <a:pt x="7" y="7"/>
                </a:lnTo>
                <a:lnTo>
                  <a:pt x="3" y="7"/>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818" name="Freeform 23"/>
          <p:cNvSpPr>
            <a:spLocks noEditPoints="1"/>
          </p:cNvSpPr>
          <p:nvPr/>
        </p:nvSpPr>
        <p:spPr bwMode="auto">
          <a:xfrm>
            <a:off x="1541463" y="2762250"/>
            <a:ext cx="93662" cy="120650"/>
          </a:xfrm>
          <a:custGeom>
            <a:avLst/>
            <a:gdLst>
              <a:gd name="T0" fmla="*/ 2147483647 w 56"/>
              <a:gd name="T1" fmla="*/ 2147483647 h 72"/>
              <a:gd name="T2" fmla="*/ 2147483647 w 56"/>
              <a:gd name="T3" fmla="*/ 2147483647 h 72"/>
              <a:gd name="T4" fmla="*/ 2147483647 w 56"/>
              <a:gd name="T5" fmla="*/ 2147483647 h 72"/>
              <a:gd name="T6" fmla="*/ 2147483647 w 56"/>
              <a:gd name="T7" fmla="*/ 2147483647 h 72"/>
              <a:gd name="T8" fmla="*/ 2147483647 w 56"/>
              <a:gd name="T9" fmla="*/ 2147483647 h 72"/>
              <a:gd name="T10" fmla="*/ 2147483647 w 56"/>
              <a:gd name="T11" fmla="*/ 2147483647 h 72"/>
              <a:gd name="T12" fmla="*/ 2147483647 w 56"/>
              <a:gd name="T13" fmla="*/ 2147483647 h 72"/>
              <a:gd name="T14" fmla="*/ 2147483647 w 56"/>
              <a:gd name="T15" fmla="*/ 2147483647 h 72"/>
              <a:gd name="T16" fmla="*/ 2147483647 w 56"/>
              <a:gd name="T17" fmla="*/ 2147483647 h 72"/>
              <a:gd name="T18" fmla="*/ 2147483647 w 56"/>
              <a:gd name="T19" fmla="*/ 2147483647 h 72"/>
              <a:gd name="T20" fmla="*/ 2147483647 w 56"/>
              <a:gd name="T21" fmla="*/ 2147483647 h 72"/>
              <a:gd name="T22" fmla="*/ 2147483647 w 56"/>
              <a:gd name="T23" fmla="*/ 2147483647 h 72"/>
              <a:gd name="T24" fmla="*/ 2147483647 w 56"/>
              <a:gd name="T25" fmla="*/ 2147483647 h 72"/>
              <a:gd name="T26" fmla="*/ 2147483647 w 56"/>
              <a:gd name="T27" fmla="*/ 2147483647 h 72"/>
              <a:gd name="T28" fmla="*/ 2147483647 w 56"/>
              <a:gd name="T29" fmla="*/ 2147483647 h 72"/>
              <a:gd name="T30" fmla="*/ 2147483647 w 56"/>
              <a:gd name="T31" fmla="*/ 2147483647 h 72"/>
              <a:gd name="T32" fmla="*/ 2147483647 w 56"/>
              <a:gd name="T33" fmla="*/ 2147483647 h 72"/>
              <a:gd name="T34" fmla="*/ 0 w 56"/>
              <a:gd name="T35" fmla="*/ 2147483647 h 72"/>
              <a:gd name="T36" fmla="*/ 0 w 56"/>
              <a:gd name="T37" fmla="*/ 2147483647 h 72"/>
              <a:gd name="T38" fmla="*/ 2147483647 w 56"/>
              <a:gd name="T39" fmla="*/ 2147483647 h 72"/>
              <a:gd name="T40" fmla="*/ 2147483647 w 56"/>
              <a:gd name="T41" fmla="*/ 2147483647 h 72"/>
              <a:gd name="T42" fmla="*/ 2147483647 w 56"/>
              <a:gd name="T43" fmla="*/ 2147483647 h 72"/>
              <a:gd name="T44" fmla="*/ 2147483647 w 56"/>
              <a:gd name="T45" fmla="*/ 0 h 72"/>
              <a:gd name="T46" fmla="*/ 2147483647 w 56"/>
              <a:gd name="T47" fmla="*/ 2147483647 h 72"/>
              <a:gd name="T48" fmla="*/ 2147483647 w 56"/>
              <a:gd name="T49" fmla="*/ 2147483647 h 72"/>
              <a:gd name="T50" fmla="*/ 2147483647 w 56"/>
              <a:gd name="T51" fmla="*/ 2147483647 h 72"/>
              <a:gd name="T52" fmla="*/ 2147483647 w 56"/>
              <a:gd name="T53" fmla="*/ 2147483647 h 72"/>
              <a:gd name="T54" fmla="*/ 2147483647 w 56"/>
              <a:gd name="T55" fmla="*/ 2147483647 h 72"/>
              <a:gd name="T56" fmla="*/ 2147483647 w 56"/>
              <a:gd name="T57" fmla="*/ 2147483647 h 72"/>
              <a:gd name="T58" fmla="*/ 2147483647 w 56"/>
              <a:gd name="T59" fmla="*/ 2147483647 h 72"/>
              <a:gd name="T60" fmla="*/ 2147483647 w 56"/>
              <a:gd name="T61" fmla="*/ 2147483647 h 72"/>
              <a:gd name="T62" fmla="*/ 2147483647 w 56"/>
              <a:gd name="T63" fmla="*/ 2147483647 h 72"/>
              <a:gd name="T64" fmla="*/ 2147483647 w 56"/>
              <a:gd name="T65" fmla="*/ 2147483647 h 72"/>
              <a:gd name="T66" fmla="*/ 2147483647 w 56"/>
              <a:gd name="T67" fmla="*/ 2147483647 h 72"/>
              <a:gd name="T68" fmla="*/ 2147483647 w 56"/>
              <a:gd name="T69" fmla="*/ 2147483647 h 72"/>
              <a:gd name="T70" fmla="*/ 2147483647 w 56"/>
              <a:gd name="T71" fmla="*/ 2147483647 h 72"/>
              <a:gd name="T72" fmla="*/ 2147483647 w 56"/>
              <a:gd name="T73" fmla="*/ 2147483647 h 72"/>
              <a:gd name="T74" fmla="*/ 2147483647 w 56"/>
              <a:gd name="T75" fmla="*/ 2147483647 h 72"/>
              <a:gd name="T76" fmla="*/ 2147483647 w 56"/>
              <a:gd name="T77" fmla="*/ 2147483647 h 72"/>
              <a:gd name="T78" fmla="*/ 2147483647 w 56"/>
              <a:gd name="T79" fmla="*/ 2147483647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5" y="42"/>
                </a:lnTo>
                <a:lnTo>
                  <a:pt x="19" y="49"/>
                </a:lnTo>
                <a:lnTo>
                  <a:pt x="26" y="57"/>
                </a:lnTo>
                <a:lnTo>
                  <a:pt x="37" y="60"/>
                </a:lnTo>
                <a:lnTo>
                  <a:pt x="41" y="57"/>
                </a:lnTo>
                <a:lnTo>
                  <a:pt x="49" y="57"/>
                </a:lnTo>
                <a:lnTo>
                  <a:pt x="52" y="49"/>
                </a:lnTo>
                <a:lnTo>
                  <a:pt x="56" y="42"/>
                </a:lnTo>
                <a:lnTo>
                  <a:pt x="56" y="45"/>
                </a:lnTo>
                <a:lnTo>
                  <a:pt x="52" y="53"/>
                </a:lnTo>
                <a:lnTo>
                  <a:pt x="49" y="64"/>
                </a:lnTo>
                <a:lnTo>
                  <a:pt x="41" y="68"/>
                </a:lnTo>
                <a:lnTo>
                  <a:pt x="30" y="72"/>
                </a:lnTo>
                <a:lnTo>
                  <a:pt x="19" y="68"/>
                </a:lnTo>
                <a:lnTo>
                  <a:pt x="7" y="60"/>
                </a:lnTo>
                <a:lnTo>
                  <a:pt x="4" y="49"/>
                </a:lnTo>
                <a:lnTo>
                  <a:pt x="0" y="38"/>
                </a:lnTo>
                <a:lnTo>
                  <a:pt x="0" y="27"/>
                </a:lnTo>
                <a:lnTo>
                  <a:pt x="4" y="19"/>
                </a:lnTo>
                <a:lnTo>
                  <a:pt x="11" y="12"/>
                </a:lnTo>
                <a:lnTo>
                  <a:pt x="19" y="4"/>
                </a:lnTo>
                <a:lnTo>
                  <a:pt x="30" y="0"/>
                </a:lnTo>
                <a:lnTo>
                  <a:pt x="41" y="4"/>
                </a:lnTo>
                <a:lnTo>
                  <a:pt x="49" y="8"/>
                </a:lnTo>
                <a:lnTo>
                  <a:pt x="56" y="15"/>
                </a:lnTo>
                <a:lnTo>
                  <a:pt x="56" y="27"/>
                </a:lnTo>
                <a:lnTo>
                  <a:pt x="11" y="27"/>
                </a:lnTo>
                <a:close/>
                <a:moveTo>
                  <a:pt x="11" y="23"/>
                </a:moveTo>
                <a:lnTo>
                  <a:pt x="41" y="23"/>
                </a:lnTo>
                <a:lnTo>
                  <a:pt x="41" y="19"/>
                </a:lnTo>
                <a:lnTo>
                  <a:pt x="41" y="15"/>
                </a:lnTo>
                <a:lnTo>
                  <a:pt x="37" y="12"/>
                </a:lnTo>
                <a:lnTo>
                  <a:pt x="34" y="8"/>
                </a:lnTo>
                <a:lnTo>
                  <a:pt x="30" y="8"/>
                </a:lnTo>
                <a:lnTo>
                  <a:pt x="26"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819" name="Freeform 24"/>
          <p:cNvSpPr>
            <a:spLocks/>
          </p:cNvSpPr>
          <p:nvPr/>
        </p:nvSpPr>
        <p:spPr bwMode="auto">
          <a:xfrm>
            <a:off x="1647825" y="2762250"/>
            <a:ext cx="79375" cy="112713"/>
          </a:xfrm>
          <a:custGeom>
            <a:avLst/>
            <a:gdLst>
              <a:gd name="T0" fmla="*/ 2147483647 w 48"/>
              <a:gd name="T1" fmla="*/ 0 h 68"/>
              <a:gd name="T2" fmla="*/ 2147483647 w 48"/>
              <a:gd name="T3" fmla="*/ 2147483647 h 68"/>
              <a:gd name="T4" fmla="*/ 2147483647 w 48"/>
              <a:gd name="T5" fmla="*/ 2147483647 h 68"/>
              <a:gd name="T6" fmla="*/ 2147483647 w 48"/>
              <a:gd name="T7" fmla="*/ 2147483647 h 68"/>
              <a:gd name="T8" fmla="*/ 2147483647 w 48"/>
              <a:gd name="T9" fmla="*/ 0 h 68"/>
              <a:gd name="T10" fmla="*/ 2147483647 w 48"/>
              <a:gd name="T11" fmla="*/ 0 h 68"/>
              <a:gd name="T12" fmla="*/ 2147483647 w 48"/>
              <a:gd name="T13" fmla="*/ 2147483647 h 68"/>
              <a:gd name="T14" fmla="*/ 2147483647 w 48"/>
              <a:gd name="T15" fmla="*/ 2147483647 h 68"/>
              <a:gd name="T16" fmla="*/ 2147483647 w 48"/>
              <a:gd name="T17" fmla="*/ 2147483647 h 68"/>
              <a:gd name="T18" fmla="*/ 2147483647 w 48"/>
              <a:gd name="T19" fmla="*/ 2147483647 h 68"/>
              <a:gd name="T20" fmla="*/ 2147483647 w 48"/>
              <a:gd name="T21" fmla="*/ 2147483647 h 68"/>
              <a:gd name="T22" fmla="*/ 2147483647 w 48"/>
              <a:gd name="T23" fmla="*/ 2147483647 h 68"/>
              <a:gd name="T24" fmla="*/ 2147483647 w 48"/>
              <a:gd name="T25" fmla="*/ 2147483647 h 68"/>
              <a:gd name="T26" fmla="*/ 2147483647 w 48"/>
              <a:gd name="T27" fmla="*/ 2147483647 h 68"/>
              <a:gd name="T28" fmla="*/ 2147483647 w 48"/>
              <a:gd name="T29" fmla="*/ 2147483647 h 68"/>
              <a:gd name="T30" fmla="*/ 2147483647 w 48"/>
              <a:gd name="T31" fmla="*/ 2147483647 h 68"/>
              <a:gd name="T32" fmla="*/ 2147483647 w 48"/>
              <a:gd name="T33" fmla="*/ 2147483647 h 68"/>
              <a:gd name="T34" fmla="*/ 2147483647 w 48"/>
              <a:gd name="T35" fmla="*/ 2147483647 h 68"/>
              <a:gd name="T36" fmla="*/ 2147483647 w 48"/>
              <a:gd name="T37" fmla="*/ 2147483647 h 68"/>
              <a:gd name="T38" fmla="*/ 2147483647 w 48"/>
              <a:gd name="T39" fmla="*/ 2147483647 h 68"/>
              <a:gd name="T40" fmla="*/ 2147483647 w 48"/>
              <a:gd name="T41" fmla="*/ 2147483647 h 68"/>
              <a:gd name="T42" fmla="*/ 2147483647 w 48"/>
              <a:gd name="T43" fmla="*/ 2147483647 h 68"/>
              <a:gd name="T44" fmla="*/ 2147483647 w 48"/>
              <a:gd name="T45" fmla="*/ 2147483647 h 68"/>
              <a:gd name="T46" fmla="*/ 2147483647 w 48"/>
              <a:gd name="T47" fmla="*/ 2147483647 h 68"/>
              <a:gd name="T48" fmla="*/ 2147483647 w 48"/>
              <a:gd name="T49" fmla="*/ 2147483647 h 68"/>
              <a:gd name="T50" fmla="*/ 2147483647 w 48"/>
              <a:gd name="T51" fmla="*/ 2147483647 h 68"/>
              <a:gd name="T52" fmla="*/ 2147483647 w 48"/>
              <a:gd name="T53" fmla="*/ 2147483647 h 68"/>
              <a:gd name="T54" fmla="*/ 2147483647 w 48"/>
              <a:gd name="T55" fmla="*/ 2147483647 h 68"/>
              <a:gd name="T56" fmla="*/ 2147483647 w 48"/>
              <a:gd name="T57" fmla="*/ 2147483647 h 68"/>
              <a:gd name="T58" fmla="*/ 0 w 48"/>
              <a:gd name="T59" fmla="*/ 2147483647 h 68"/>
              <a:gd name="T60" fmla="*/ 0 w 48"/>
              <a:gd name="T61" fmla="*/ 2147483647 h 68"/>
              <a:gd name="T62" fmla="*/ 2147483647 w 48"/>
              <a:gd name="T63" fmla="*/ 2147483647 h 68"/>
              <a:gd name="T64" fmla="*/ 2147483647 w 48"/>
              <a:gd name="T65" fmla="*/ 2147483647 h 68"/>
              <a:gd name="T66" fmla="*/ 2147483647 w 48"/>
              <a:gd name="T67" fmla="*/ 2147483647 h 68"/>
              <a:gd name="T68" fmla="*/ 2147483647 w 48"/>
              <a:gd name="T69" fmla="*/ 2147483647 h 68"/>
              <a:gd name="T70" fmla="*/ 2147483647 w 48"/>
              <a:gd name="T71" fmla="*/ 2147483647 h 68"/>
              <a:gd name="T72" fmla="*/ 2147483647 w 48"/>
              <a:gd name="T73" fmla="*/ 2147483647 h 68"/>
              <a:gd name="T74" fmla="*/ 2147483647 w 48"/>
              <a:gd name="T75" fmla="*/ 2147483647 h 68"/>
              <a:gd name="T76" fmla="*/ 2147483647 w 48"/>
              <a:gd name="T77" fmla="*/ 2147483647 h 68"/>
              <a:gd name="T78" fmla="*/ 2147483647 w 48"/>
              <a:gd name="T79" fmla="*/ 2147483647 h 68"/>
              <a:gd name="T80" fmla="*/ 2147483647 w 48"/>
              <a:gd name="T81" fmla="*/ 2147483647 h 68"/>
              <a:gd name="T82" fmla="*/ 2147483647 w 48"/>
              <a:gd name="T83" fmla="*/ 2147483647 h 68"/>
              <a:gd name="T84" fmla="*/ 2147483647 w 48"/>
              <a:gd name="T85" fmla="*/ 2147483647 h 68"/>
              <a:gd name="T86" fmla="*/ 2147483647 w 48"/>
              <a:gd name="T87" fmla="*/ 2147483647 h 68"/>
              <a:gd name="T88" fmla="*/ 2147483647 w 48"/>
              <a:gd name="T89" fmla="*/ 2147483647 h 68"/>
              <a:gd name="T90" fmla="*/ 0 w 48"/>
              <a:gd name="T91" fmla="*/ 2147483647 h 68"/>
              <a:gd name="T92" fmla="*/ 0 w 48"/>
              <a:gd name="T93" fmla="*/ 2147483647 h 68"/>
              <a:gd name="T94" fmla="*/ 2147483647 w 48"/>
              <a:gd name="T95" fmla="*/ 0 h 68"/>
              <a:gd name="T96" fmla="*/ 2147483647 w 48"/>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8"/>
              <a:gd name="T149" fmla="*/ 48 w 48"/>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8">
                <a:moveTo>
                  <a:pt x="22" y="0"/>
                </a:moveTo>
                <a:lnTo>
                  <a:pt x="22" y="19"/>
                </a:lnTo>
                <a:lnTo>
                  <a:pt x="30" y="8"/>
                </a:lnTo>
                <a:lnTo>
                  <a:pt x="33" y="4"/>
                </a:lnTo>
                <a:lnTo>
                  <a:pt x="41" y="0"/>
                </a:lnTo>
                <a:lnTo>
                  <a:pt x="45" y="0"/>
                </a:lnTo>
                <a:lnTo>
                  <a:pt x="48" y="4"/>
                </a:lnTo>
                <a:lnTo>
                  <a:pt x="48" y="8"/>
                </a:lnTo>
                <a:lnTo>
                  <a:pt x="48" y="12"/>
                </a:lnTo>
                <a:lnTo>
                  <a:pt x="48" y="15"/>
                </a:lnTo>
                <a:lnTo>
                  <a:pt x="45" y="19"/>
                </a:lnTo>
                <a:lnTo>
                  <a:pt x="41" y="15"/>
                </a:lnTo>
                <a:lnTo>
                  <a:pt x="37" y="15"/>
                </a:lnTo>
                <a:lnTo>
                  <a:pt x="33" y="12"/>
                </a:lnTo>
                <a:lnTo>
                  <a:pt x="30" y="12"/>
                </a:lnTo>
                <a:lnTo>
                  <a:pt x="26" y="19"/>
                </a:lnTo>
                <a:lnTo>
                  <a:pt x="22" y="23"/>
                </a:lnTo>
                <a:lnTo>
                  <a:pt x="22" y="53"/>
                </a:lnTo>
                <a:lnTo>
                  <a:pt x="22" y="60"/>
                </a:lnTo>
                <a:lnTo>
                  <a:pt x="26" y="64"/>
                </a:lnTo>
                <a:lnTo>
                  <a:pt x="26" y="68"/>
                </a:lnTo>
                <a:lnTo>
                  <a:pt x="30" y="68"/>
                </a:lnTo>
                <a:lnTo>
                  <a:pt x="33" y="68"/>
                </a:lnTo>
                <a:lnTo>
                  <a:pt x="0" y="68"/>
                </a:lnTo>
                <a:lnTo>
                  <a:pt x="3" y="68"/>
                </a:lnTo>
                <a:lnTo>
                  <a:pt x="7" y="68"/>
                </a:lnTo>
                <a:lnTo>
                  <a:pt x="7" y="64"/>
                </a:lnTo>
                <a:lnTo>
                  <a:pt x="11" y="60"/>
                </a:lnTo>
                <a:lnTo>
                  <a:pt x="11" y="53"/>
                </a:lnTo>
                <a:lnTo>
                  <a:pt x="11" y="30"/>
                </a:lnTo>
                <a:lnTo>
                  <a:pt x="11" y="19"/>
                </a:lnTo>
                <a:lnTo>
                  <a:pt x="11" y="15"/>
                </a:lnTo>
                <a:lnTo>
                  <a:pt x="11" y="12"/>
                </a:lnTo>
                <a:lnTo>
                  <a:pt x="7" y="12"/>
                </a:lnTo>
                <a:lnTo>
                  <a:pt x="7" y="8"/>
                </a:lnTo>
                <a:lnTo>
                  <a:pt x="3" y="8"/>
                </a:lnTo>
                <a:lnTo>
                  <a:pt x="0" y="12"/>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820" name="Freeform 25"/>
          <p:cNvSpPr>
            <a:spLocks/>
          </p:cNvSpPr>
          <p:nvPr/>
        </p:nvSpPr>
        <p:spPr bwMode="auto">
          <a:xfrm>
            <a:off x="1739900" y="2762250"/>
            <a:ext cx="76200" cy="120650"/>
          </a:xfrm>
          <a:custGeom>
            <a:avLst/>
            <a:gdLst>
              <a:gd name="T0" fmla="*/ 2147483647 w 45"/>
              <a:gd name="T1" fmla="*/ 0 h 72"/>
              <a:gd name="T2" fmla="*/ 2147483647 w 45"/>
              <a:gd name="T3" fmla="*/ 2147483647 h 72"/>
              <a:gd name="T4" fmla="*/ 2147483647 w 45"/>
              <a:gd name="T5" fmla="*/ 2147483647 h 72"/>
              <a:gd name="T6" fmla="*/ 2147483647 w 45"/>
              <a:gd name="T7" fmla="*/ 2147483647 h 72"/>
              <a:gd name="T8" fmla="*/ 2147483647 w 45"/>
              <a:gd name="T9" fmla="*/ 2147483647 h 72"/>
              <a:gd name="T10" fmla="*/ 2147483647 w 45"/>
              <a:gd name="T11" fmla="*/ 2147483647 h 72"/>
              <a:gd name="T12" fmla="*/ 2147483647 w 45"/>
              <a:gd name="T13" fmla="*/ 2147483647 h 72"/>
              <a:gd name="T14" fmla="*/ 2147483647 w 45"/>
              <a:gd name="T15" fmla="*/ 2147483647 h 72"/>
              <a:gd name="T16" fmla="*/ 2147483647 w 45"/>
              <a:gd name="T17" fmla="*/ 2147483647 h 72"/>
              <a:gd name="T18" fmla="*/ 2147483647 w 45"/>
              <a:gd name="T19" fmla="*/ 2147483647 h 72"/>
              <a:gd name="T20" fmla="*/ 2147483647 w 45"/>
              <a:gd name="T21" fmla="*/ 2147483647 h 72"/>
              <a:gd name="T22" fmla="*/ 2147483647 w 45"/>
              <a:gd name="T23" fmla="*/ 2147483647 h 72"/>
              <a:gd name="T24" fmla="*/ 2147483647 w 45"/>
              <a:gd name="T25" fmla="*/ 2147483647 h 72"/>
              <a:gd name="T26" fmla="*/ 2147483647 w 45"/>
              <a:gd name="T27" fmla="*/ 2147483647 h 72"/>
              <a:gd name="T28" fmla="*/ 2147483647 w 45"/>
              <a:gd name="T29" fmla="*/ 2147483647 h 72"/>
              <a:gd name="T30" fmla="*/ 2147483647 w 45"/>
              <a:gd name="T31" fmla="*/ 2147483647 h 72"/>
              <a:gd name="T32" fmla="*/ 2147483647 w 45"/>
              <a:gd name="T33" fmla="*/ 2147483647 h 72"/>
              <a:gd name="T34" fmla="*/ 2147483647 w 45"/>
              <a:gd name="T35" fmla="*/ 2147483647 h 72"/>
              <a:gd name="T36" fmla="*/ 2147483647 w 45"/>
              <a:gd name="T37" fmla="*/ 2147483647 h 72"/>
              <a:gd name="T38" fmla="*/ 2147483647 w 45"/>
              <a:gd name="T39" fmla="*/ 2147483647 h 72"/>
              <a:gd name="T40" fmla="*/ 2147483647 w 45"/>
              <a:gd name="T41" fmla="*/ 2147483647 h 72"/>
              <a:gd name="T42" fmla="*/ 2147483647 w 45"/>
              <a:gd name="T43" fmla="*/ 2147483647 h 72"/>
              <a:gd name="T44" fmla="*/ 2147483647 w 45"/>
              <a:gd name="T45" fmla="*/ 2147483647 h 72"/>
              <a:gd name="T46" fmla="*/ 2147483647 w 45"/>
              <a:gd name="T47" fmla="*/ 2147483647 h 72"/>
              <a:gd name="T48" fmla="*/ 2147483647 w 45"/>
              <a:gd name="T49" fmla="*/ 2147483647 h 72"/>
              <a:gd name="T50" fmla="*/ 2147483647 w 45"/>
              <a:gd name="T51" fmla="*/ 2147483647 h 72"/>
              <a:gd name="T52" fmla="*/ 2147483647 w 45"/>
              <a:gd name="T53" fmla="*/ 2147483647 h 72"/>
              <a:gd name="T54" fmla="*/ 2147483647 w 45"/>
              <a:gd name="T55" fmla="*/ 2147483647 h 72"/>
              <a:gd name="T56" fmla="*/ 2147483647 w 45"/>
              <a:gd name="T57" fmla="*/ 2147483647 h 72"/>
              <a:gd name="T58" fmla="*/ 0 w 45"/>
              <a:gd name="T59" fmla="*/ 2147483647 h 72"/>
              <a:gd name="T60" fmla="*/ 0 w 45"/>
              <a:gd name="T61" fmla="*/ 2147483647 h 72"/>
              <a:gd name="T62" fmla="*/ 2147483647 w 45"/>
              <a:gd name="T63" fmla="*/ 2147483647 h 72"/>
              <a:gd name="T64" fmla="*/ 2147483647 w 45"/>
              <a:gd name="T65" fmla="*/ 2147483647 h 72"/>
              <a:gd name="T66" fmla="*/ 2147483647 w 45"/>
              <a:gd name="T67" fmla="*/ 2147483647 h 72"/>
              <a:gd name="T68" fmla="*/ 2147483647 w 45"/>
              <a:gd name="T69" fmla="*/ 2147483647 h 72"/>
              <a:gd name="T70" fmla="*/ 2147483647 w 45"/>
              <a:gd name="T71" fmla="*/ 2147483647 h 72"/>
              <a:gd name="T72" fmla="*/ 2147483647 w 45"/>
              <a:gd name="T73" fmla="*/ 2147483647 h 72"/>
              <a:gd name="T74" fmla="*/ 2147483647 w 45"/>
              <a:gd name="T75" fmla="*/ 2147483647 h 72"/>
              <a:gd name="T76" fmla="*/ 2147483647 w 45"/>
              <a:gd name="T77" fmla="*/ 2147483647 h 72"/>
              <a:gd name="T78" fmla="*/ 2147483647 w 45"/>
              <a:gd name="T79" fmla="*/ 2147483647 h 72"/>
              <a:gd name="T80" fmla="*/ 2147483647 w 45"/>
              <a:gd name="T81" fmla="*/ 2147483647 h 72"/>
              <a:gd name="T82" fmla="*/ 2147483647 w 45"/>
              <a:gd name="T83" fmla="*/ 2147483647 h 72"/>
              <a:gd name="T84" fmla="*/ 2147483647 w 45"/>
              <a:gd name="T85" fmla="*/ 2147483647 h 72"/>
              <a:gd name="T86" fmla="*/ 2147483647 w 45"/>
              <a:gd name="T87" fmla="*/ 2147483647 h 72"/>
              <a:gd name="T88" fmla="*/ 2147483647 w 45"/>
              <a:gd name="T89" fmla="*/ 2147483647 h 72"/>
              <a:gd name="T90" fmla="*/ 2147483647 w 45"/>
              <a:gd name="T91" fmla="*/ 2147483647 h 72"/>
              <a:gd name="T92" fmla="*/ 2147483647 w 45"/>
              <a:gd name="T93" fmla="*/ 2147483647 h 72"/>
              <a:gd name="T94" fmla="*/ 0 w 45"/>
              <a:gd name="T95" fmla="*/ 2147483647 h 72"/>
              <a:gd name="T96" fmla="*/ 2147483647 w 45"/>
              <a:gd name="T97" fmla="*/ 2147483647 h 72"/>
              <a:gd name="T98" fmla="*/ 2147483647 w 45"/>
              <a:gd name="T99" fmla="*/ 2147483647 h 72"/>
              <a:gd name="T100" fmla="*/ 2147483647 w 45"/>
              <a:gd name="T101" fmla="*/ 0 h 72"/>
              <a:gd name="T102" fmla="*/ 2147483647 w 45"/>
              <a:gd name="T103" fmla="*/ 0 h 72"/>
              <a:gd name="T104" fmla="*/ 2147483647 w 45"/>
              <a:gd name="T105" fmla="*/ 0 h 72"/>
              <a:gd name="T106" fmla="*/ 2147483647 w 45"/>
              <a:gd name="T107" fmla="*/ 2147483647 h 72"/>
              <a:gd name="T108" fmla="*/ 2147483647 w 45"/>
              <a:gd name="T109" fmla="*/ 2147483647 h 72"/>
              <a:gd name="T110" fmla="*/ 2147483647 w 45"/>
              <a:gd name="T111" fmla="*/ 2147483647 h 72"/>
              <a:gd name="T112" fmla="*/ 2147483647 w 45"/>
              <a:gd name="T113" fmla="*/ 2147483647 h 72"/>
              <a:gd name="T114" fmla="*/ 2147483647 w 45"/>
              <a:gd name="T115" fmla="*/ 2147483647 h 72"/>
              <a:gd name="T116" fmla="*/ 2147483647 w 45"/>
              <a:gd name="T117" fmla="*/ 2147483647 h 72"/>
              <a:gd name="T118" fmla="*/ 2147483647 w 45"/>
              <a:gd name="T119" fmla="*/ 0 h 72"/>
              <a:gd name="T120" fmla="*/ 2147483647 w 45"/>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2"/>
              <a:gd name="T185" fmla="*/ 45 w 45"/>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2">
                <a:moveTo>
                  <a:pt x="41" y="0"/>
                </a:moveTo>
                <a:lnTo>
                  <a:pt x="41" y="23"/>
                </a:lnTo>
                <a:lnTo>
                  <a:pt x="37" y="15"/>
                </a:lnTo>
                <a:lnTo>
                  <a:pt x="34" y="8"/>
                </a:lnTo>
                <a:lnTo>
                  <a:pt x="26" y="8"/>
                </a:lnTo>
                <a:lnTo>
                  <a:pt x="22" y="4"/>
                </a:lnTo>
                <a:lnTo>
                  <a:pt x="19" y="8"/>
                </a:lnTo>
                <a:lnTo>
                  <a:pt x="15" y="8"/>
                </a:lnTo>
                <a:lnTo>
                  <a:pt x="11" y="12"/>
                </a:lnTo>
                <a:lnTo>
                  <a:pt x="11" y="15"/>
                </a:lnTo>
                <a:lnTo>
                  <a:pt x="11" y="19"/>
                </a:lnTo>
                <a:lnTo>
                  <a:pt x="15" y="23"/>
                </a:lnTo>
                <a:lnTo>
                  <a:pt x="22" y="27"/>
                </a:lnTo>
                <a:lnTo>
                  <a:pt x="30" y="30"/>
                </a:lnTo>
                <a:lnTo>
                  <a:pt x="41" y="38"/>
                </a:lnTo>
                <a:lnTo>
                  <a:pt x="45" y="45"/>
                </a:lnTo>
                <a:lnTo>
                  <a:pt x="45" y="49"/>
                </a:lnTo>
                <a:lnTo>
                  <a:pt x="45" y="60"/>
                </a:lnTo>
                <a:lnTo>
                  <a:pt x="41" y="64"/>
                </a:lnTo>
                <a:lnTo>
                  <a:pt x="34" y="68"/>
                </a:lnTo>
                <a:lnTo>
                  <a:pt x="22" y="72"/>
                </a:lnTo>
                <a:lnTo>
                  <a:pt x="19" y="72"/>
                </a:lnTo>
                <a:lnTo>
                  <a:pt x="11" y="68"/>
                </a:lnTo>
                <a:lnTo>
                  <a:pt x="7" y="68"/>
                </a:lnTo>
                <a:lnTo>
                  <a:pt x="4" y="68"/>
                </a:lnTo>
                <a:lnTo>
                  <a:pt x="4" y="72"/>
                </a:lnTo>
                <a:lnTo>
                  <a:pt x="0" y="72"/>
                </a:lnTo>
                <a:lnTo>
                  <a:pt x="0" y="49"/>
                </a:lnTo>
                <a:lnTo>
                  <a:pt x="4" y="49"/>
                </a:lnTo>
                <a:lnTo>
                  <a:pt x="7" y="57"/>
                </a:lnTo>
                <a:lnTo>
                  <a:pt x="11" y="60"/>
                </a:lnTo>
                <a:lnTo>
                  <a:pt x="19" y="64"/>
                </a:lnTo>
                <a:lnTo>
                  <a:pt x="22" y="68"/>
                </a:lnTo>
                <a:lnTo>
                  <a:pt x="30" y="64"/>
                </a:lnTo>
                <a:lnTo>
                  <a:pt x="34" y="64"/>
                </a:lnTo>
                <a:lnTo>
                  <a:pt x="34" y="60"/>
                </a:lnTo>
                <a:lnTo>
                  <a:pt x="34" y="57"/>
                </a:lnTo>
                <a:lnTo>
                  <a:pt x="34" y="53"/>
                </a:lnTo>
                <a:lnTo>
                  <a:pt x="34" y="49"/>
                </a:lnTo>
                <a:lnTo>
                  <a:pt x="26" y="45"/>
                </a:lnTo>
                <a:lnTo>
                  <a:pt x="19" y="38"/>
                </a:lnTo>
                <a:lnTo>
                  <a:pt x="11" y="34"/>
                </a:lnTo>
                <a:lnTo>
                  <a:pt x="4" y="30"/>
                </a:lnTo>
                <a:lnTo>
                  <a:pt x="4" y="27"/>
                </a:lnTo>
                <a:lnTo>
                  <a:pt x="0" y="19"/>
                </a:lnTo>
                <a:lnTo>
                  <a:pt x="4" y="12"/>
                </a:lnTo>
                <a:lnTo>
                  <a:pt x="7" y="8"/>
                </a:lnTo>
                <a:lnTo>
                  <a:pt x="15" y="0"/>
                </a:lnTo>
                <a:lnTo>
                  <a:pt x="22" y="0"/>
                </a:lnTo>
                <a:lnTo>
                  <a:pt x="26" y="0"/>
                </a:lnTo>
                <a:lnTo>
                  <a:pt x="30" y="4"/>
                </a:lnTo>
                <a:lnTo>
                  <a:pt x="34" y="4"/>
                </a:lnTo>
                <a:lnTo>
                  <a:pt x="37" y="4"/>
                </a:lnTo>
                <a:lnTo>
                  <a:pt x="41" y="0"/>
                </a:lnTo>
                <a:close/>
              </a:path>
            </a:pathLst>
          </a:custGeom>
          <a:solidFill>
            <a:srgbClr val="000000"/>
          </a:solidFill>
          <a:ln w="0">
            <a:solidFill>
              <a:srgbClr val="000000"/>
            </a:solidFill>
            <a:round/>
            <a:headEnd/>
            <a:tailEnd/>
          </a:ln>
        </p:spPr>
        <p:txBody>
          <a:bodyPr/>
          <a:lstStyle/>
          <a:p>
            <a:endParaRPr lang="en-US"/>
          </a:p>
        </p:txBody>
      </p:sp>
      <p:sp>
        <p:nvSpPr>
          <p:cNvPr id="33821" name="Freeform 26"/>
          <p:cNvSpPr>
            <a:spLocks/>
          </p:cNvSpPr>
          <p:nvPr/>
        </p:nvSpPr>
        <p:spPr bwMode="auto">
          <a:xfrm>
            <a:off x="1827213" y="2708275"/>
            <a:ext cx="69850" cy="223838"/>
          </a:xfrm>
          <a:custGeom>
            <a:avLst/>
            <a:gdLst>
              <a:gd name="T0" fmla="*/ 0 w 42"/>
              <a:gd name="T1" fmla="*/ 2147483647 h 135"/>
              <a:gd name="T2" fmla="*/ 0 w 42"/>
              <a:gd name="T3" fmla="*/ 0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2147483647 w 42"/>
              <a:gd name="T13" fmla="*/ 2147483647 h 135"/>
              <a:gd name="T14" fmla="*/ 2147483647 w 42"/>
              <a:gd name="T15" fmla="*/ 2147483647 h 135"/>
              <a:gd name="T16" fmla="*/ 2147483647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0 w 42"/>
              <a:gd name="T27" fmla="*/ 2147483647 h 135"/>
              <a:gd name="T28" fmla="*/ 0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0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3"/>
                </a:moveTo>
                <a:lnTo>
                  <a:pt x="0" y="0"/>
                </a:lnTo>
                <a:lnTo>
                  <a:pt x="12" y="7"/>
                </a:lnTo>
                <a:lnTo>
                  <a:pt x="19" y="11"/>
                </a:lnTo>
                <a:lnTo>
                  <a:pt x="30" y="22"/>
                </a:lnTo>
                <a:lnTo>
                  <a:pt x="38" y="37"/>
                </a:lnTo>
                <a:lnTo>
                  <a:pt x="42" y="52"/>
                </a:lnTo>
                <a:lnTo>
                  <a:pt x="42" y="67"/>
                </a:lnTo>
                <a:lnTo>
                  <a:pt x="42" y="82"/>
                </a:lnTo>
                <a:lnTo>
                  <a:pt x="38" y="93"/>
                </a:lnTo>
                <a:lnTo>
                  <a:pt x="30" y="108"/>
                </a:lnTo>
                <a:lnTo>
                  <a:pt x="23" y="120"/>
                </a:lnTo>
                <a:lnTo>
                  <a:pt x="12" y="127"/>
                </a:lnTo>
                <a:lnTo>
                  <a:pt x="0" y="135"/>
                </a:lnTo>
                <a:lnTo>
                  <a:pt x="0" y="131"/>
                </a:lnTo>
                <a:lnTo>
                  <a:pt x="12" y="123"/>
                </a:lnTo>
                <a:lnTo>
                  <a:pt x="15" y="116"/>
                </a:lnTo>
                <a:lnTo>
                  <a:pt x="23" y="108"/>
                </a:lnTo>
                <a:lnTo>
                  <a:pt x="27" y="97"/>
                </a:lnTo>
                <a:lnTo>
                  <a:pt x="27" y="82"/>
                </a:lnTo>
                <a:lnTo>
                  <a:pt x="30" y="67"/>
                </a:lnTo>
                <a:lnTo>
                  <a:pt x="27" y="52"/>
                </a:lnTo>
                <a:lnTo>
                  <a:pt x="27" y="41"/>
                </a:lnTo>
                <a:lnTo>
                  <a:pt x="23" y="33"/>
                </a:lnTo>
                <a:lnTo>
                  <a:pt x="23" y="26"/>
                </a:lnTo>
                <a:lnTo>
                  <a:pt x="19" y="18"/>
                </a:lnTo>
                <a:lnTo>
                  <a:pt x="15" y="15"/>
                </a:lnTo>
                <a:lnTo>
                  <a:pt x="8" y="7"/>
                </a:lnTo>
                <a:lnTo>
                  <a:pt x="0" y="3"/>
                </a:lnTo>
                <a:close/>
              </a:path>
            </a:pathLst>
          </a:custGeom>
          <a:solidFill>
            <a:srgbClr val="000000"/>
          </a:solidFill>
          <a:ln w="0">
            <a:solidFill>
              <a:srgbClr val="000000"/>
            </a:solidFill>
            <a:round/>
            <a:headEnd/>
            <a:tailEnd/>
          </a:ln>
        </p:spPr>
        <p:txBody>
          <a:bodyPr/>
          <a:lstStyle/>
          <a:p>
            <a:endParaRPr lang="en-US"/>
          </a:p>
        </p:txBody>
      </p:sp>
      <p:sp>
        <p:nvSpPr>
          <p:cNvPr id="33822" name="Freeform 27"/>
          <p:cNvSpPr>
            <a:spLocks/>
          </p:cNvSpPr>
          <p:nvPr/>
        </p:nvSpPr>
        <p:spPr bwMode="auto">
          <a:xfrm>
            <a:off x="3746500" y="2713038"/>
            <a:ext cx="174625" cy="169862"/>
          </a:xfrm>
          <a:custGeom>
            <a:avLst/>
            <a:gdLst>
              <a:gd name="T0" fmla="*/ 2147483647 w 105"/>
              <a:gd name="T1" fmla="*/ 0 h 102"/>
              <a:gd name="T2" fmla="*/ 2147483647 w 105"/>
              <a:gd name="T3" fmla="*/ 0 h 102"/>
              <a:gd name="T4" fmla="*/ 2147483647 w 105"/>
              <a:gd name="T5" fmla="*/ 2147483647 h 102"/>
              <a:gd name="T6" fmla="*/ 2147483647 w 105"/>
              <a:gd name="T7" fmla="*/ 2147483647 h 102"/>
              <a:gd name="T8" fmla="*/ 2147483647 w 105"/>
              <a:gd name="T9" fmla="*/ 2147483647 h 102"/>
              <a:gd name="T10" fmla="*/ 2147483647 w 105"/>
              <a:gd name="T11" fmla="*/ 2147483647 h 102"/>
              <a:gd name="T12" fmla="*/ 2147483647 w 105"/>
              <a:gd name="T13" fmla="*/ 2147483647 h 102"/>
              <a:gd name="T14" fmla="*/ 2147483647 w 105"/>
              <a:gd name="T15" fmla="*/ 2147483647 h 102"/>
              <a:gd name="T16" fmla="*/ 2147483647 w 105"/>
              <a:gd name="T17" fmla="*/ 2147483647 h 102"/>
              <a:gd name="T18" fmla="*/ 2147483647 w 105"/>
              <a:gd name="T19" fmla="*/ 2147483647 h 102"/>
              <a:gd name="T20" fmla="*/ 2147483647 w 105"/>
              <a:gd name="T21" fmla="*/ 2147483647 h 102"/>
              <a:gd name="T22" fmla="*/ 2147483647 w 105"/>
              <a:gd name="T23" fmla="*/ 2147483647 h 102"/>
              <a:gd name="T24" fmla="*/ 2147483647 w 105"/>
              <a:gd name="T25" fmla="*/ 2147483647 h 102"/>
              <a:gd name="T26" fmla="*/ 2147483647 w 105"/>
              <a:gd name="T27" fmla="*/ 0 h 102"/>
              <a:gd name="T28" fmla="*/ 0 w 105"/>
              <a:gd name="T29" fmla="*/ 0 h 102"/>
              <a:gd name="T30" fmla="*/ 0 w 105"/>
              <a:gd name="T31" fmla="*/ 0 h 102"/>
              <a:gd name="T32" fmla="*/ 2147483647 w 105"/>
              <a:gd name="T33" fmla="*/ 0 h 102"/>
              <a:gd name="T34" fmla="*/ 2147483647 w 105"/>
              <a:gd name="T35" fmla="*/ 0 h 102"/>
              <a:gd name="T36" fmla="*/ 2147483647 w 105"/>
              <a:gd name="T37" fmla="*/ 0 h 102"/>
              <a:gd name="T38" fmla="*/ 2147483647 w 105"/>
              <a:gd name="T39" fmla="*/ 2147483647 h 102"/>
              <a:gd name="T40" fmla="*/ 2147483647 w 105"/>
              <a:gd name="T41" fmla="*/ 2147483647 h 102"/>
              <a:gd name="T42" fmla="*/ 2147483647 w 105"/>
              <a:gd name="T43" fmla="*/ 2147483647 h 102"/>
              <a:gd name="T44" fmla="*/ 2147483647 w 105"/>
              <a:gd name="T45" fmla="*/ 2147483647 h 102"/>
              <a:gd name="T46" fmla="*/ 2147483647 w 105"/>
              <a:gd name="T47" fmla="*/ 2147483647 h 102"/>
              <a:gd name="T48" fmla="*/ 2147483647 w 105"/>
              <a:gd name="T49" fmla="*/ 2147483647 h 102"/>
              <a:gd name="T50" fmla="*/ 2147483647 w 105"/>
              <a:gd name="T51" fmla="*/ 2147483647 h 102"/>
              <a:gd name="T52" fmla="*/ 2147483647 w 105"/>
              <a:gd name="T53" fmla="*/ 2147483647 h 102"/>
              <a:gd name="T54" fmla="*/ 2147483647 w 105"/>
              <a:gd name="T55" fmla="*/ 2147483647 h 102"/>
              <a:gd name="T56" fmla="*/ 2147483647 w 105"/>
              <a:gd name="T57" fmla="*/ 2147483647 h 102"/>
              <a:gd name="T58" fmla="*/ 2147483647 w 105"/>
              <a:gd name="T59" fmla="*/ 2147483647 h 102"/>
              <a:gd name="T60" fmla="*/ 2147483647 w 105"/>
              <a:gd name="T61" fmla="*/ 2147483647 h 102"/>
              <a:gd name="T62" fmla="*/ 2147483647 w 105"/>
              <a:gd name="T63" fmla="*/ 0 h 102"/>
              <a:gd name="T64" fmla="*/ 2147483647 w 105"/>
              <a:gd name="T65" fmla="*/ 0 h 102"/>
              <a:gd name="T66" fmla="*/ 2147483647 w 105"/>
              <a:gd name="T67" fmla="*/ 0 h 102"/>
              <a:gd name="T68" fmla="*/ 2147483647 w 105"/>
              <a:gd name="T69" fmla="*/ 0 h 102"/>
              <a:gd name="T70" fmla="*/ 2147483647 w 105"/>
              <a:gd name="T71" fmla="*/ 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2"/>
              <a:gd name="T110" fmla="*/ 105 w 10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2">
                <a:moveTo>
                  <a:pt x="105" y="0"/>
                </a:moveTo>
                <a:lnTo>
                  <a:pt x="105" y="0"/>
                </a:lnTo>
                <a:lnTo>
                  <a:pt x="97" y="4"/>
                </a:lnTo>
                <a:lnTo>
                  <a:pt x="94" y="12"/>
                </a:lnTo>
                <a:lnTo>
                  <a:pt x="90" y="15"/>
                </a:lnTo>
                <a:lnTo>
                  <a:pt x="56" y="102"/>
                </a:lnTo>
                <a:lnTo>
                  <a:pt x="52" y="102"/>
                </a:lnTo>
                <a:lnTo>
                  <a:pt x="15" y="15"/>
                </a:lnTo>
                <a:lnTo>
                  <a:pt x="11" y="12"/>
                </a:lnTo>
                <a:lnTo>
                  <a:pt x="11" y="8"/>
                </a:lnTo>
                <a:lnTo>
                  <a:pt x="7" y="4"/>
                </a:lnTo>
                <a:lnTo>
                  <a:pt x="4" y="0"/>
                </a:lnTo>
                <a:lnTo>
                  <a:pt x="0" y="0"/>
                </a:lnTo>
                <a:lnTo>
                  <a:pt x="41" y="0"/>
                </a:lnTo>
                <a:lnTo>
                  <a:pt x="34" y="0"/>
                </a:lnTo>
                <a:lnTo>
                  <a:pt x="30" y="4"/>
                </a:lnTo>
                <a:lnTo>
                  <a:pt x="30" y="8"/>
                </a:lnTo>
                <a:lnTo>
                  <a:pt x="30" y="12"/>
                </a:lnTo>
                <a:lnTo>
                  <a:pt x="34" y="19"/>
                </a:lnTo>
                <a:lnTo>
                  <a:pt x="56" y="79"/>
                </a:lnTo>
                <a:lnTo>
                  <a:pt x="79" y="19"/>
                </a:lnTo>
                <a:lnTo>
                  <a:pt x="82" y="12"/>
                </a:lnTo>
                <a:lnTo>
                  <a:pt x="82" y="8"/>
                </a:lnTo>
                <a:lnTo>
                  <a:pt x="82" y="4"/>
                </a:lnTo>
                <a:lnTo>
                  <a:pt x="79" y="4"/>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33823" name="Freeform 28"/>
          <p:cNvSpPr>
            <a:spLocks noEditPoints="1"/>
          </p:cNvSpPr>
          <p:nvPr/>
        </p:nvSpPr>
        <p:spPr bwMode="auto">
          <a:xfrm>
            <a:off x="3927475" y="2713038"/>
            <a:ext cx="123825" cy="161925"/>
          </a:xfrm>
          <a:custGeom>
            <a:avLst/>
            <a:gdLst>
              <a:gd name="T0" fmla="*/ 2147483647 w 75"/>
              <a:gd name="T1" fmla="*/ 2147483647 h 98"/>
              <a:gd name="T2" fmla="*/ 2147483647 w 75"/>
              <a:gd name="T3" fmla="*/ 2147483647 h 98"/>
              <a:gd name="T4" fmla="*/ 2147483647 w 75"/>
              <a:gd name="T5" fmla="*/ 2147483647 h 98"/>
              <a:gd name="T6" fmla="*/ 2147483647 w 75"/>
              <a:gd name="T7" fmla="*/ 2147483647 h 98"/>
              <a:gd name="T8" fmla="*/ 2147483647 w 75"/>
              <a:gd name="T9" fmla="*/ 2147483647 h 98"/>
              <a:gd name="T10" fmla="*/ 2147483647 w 75"/>
              <a:gd name="T11" fmla="*/ 2147483647 h 98"/>
              <a:gd name="T12" fmla="*/ 2147483647 w 75"/>
              <a:gd name="T13" fmla="*/ 2147483647 h 98"/>
              <a:gd name="T14" fmla="*/ 2147483647 w 75"/>
              <a:gd name="T15" fmla="*/ 2147483647 h 98"/>
              <a:gd name="T16" fmla="*/ 0 w 75"/>
              <a:gd name="T17" fmla="*/ 2147483647 h 98"/>
              <a:gd name="T18" fmla="*/ 0 w 75"/>
              <a:gd name="T19" fmla="*/ 2147483647 h 98"/>
              <a:gd name="T20" fmla="*/ 2147483647 w 75"/>
              <a:gd name="T21" fmla="*/ 2147483647 h 98"/>
              <a:gd name="T22" fmla="*/ 2147483647 w 75"/>
              <a:gd name="T23" fmla="*/ 2147483647 h 98"/>
              <a:gd name="T24" fmla="*/ 2147483647 w 75"/>
              <a:gd name="T25" fmla="*/ 2147483647 h 98"/>
              <a:gd name="T26" fmla="*/ 2147483647 w 75"/>
              <a:gd name="T27" fmla="*/ 2147483647 h 98"/>
              <a:gd name="T28" fmla="*/ 2147483647 w 75"/>
              <a:gd name="T29" fmla="*/ 2147483647 h 98"/>
              <a:gd name="T30" fmla="*/ 2147483647 w 75"/>
              <a:gd name="T31" fmla="*/ 2147483647 h 98"/>
              <a:gd name="T32" fmla="*/ 2147483647 w 75"/>
              <a:gd name="T33" fmla="*/ 2147483647 h 98"/>
              <a:gd name="T34" fmla="*/ 2147483647 w 75"/>
              <a:gd name="T35" fmla="*/ 2147483647 h 98"/>
              <a:gd name="T36" fmla="*/ 2147483647 w 75"/>
              <a:gd name="T37" fmla="*/ 0 h 98"/>
              <a:gd name="T38" fmla="*/ 2147483647 w 75"/>
              <a:gd name="T39" fmla="*/ 0 h 98"/>
              <a:gd name="T40" fmla="*/ 0 w 75"/>
              <a:gd name="T41" fmla="*/ 0 h 98"/>
              <a:gd name="T42" fmla="*/ 0 w 75"/>
              <a:gd name="T43" fmla="*/ 0 h 98"/>
              <a:gd name="T44" fmla="*/ 2147483647 w 75"/>
              <a:gd name="T45" fmla="*/ 0 h 98"/>
              <a:gd name="T46" fmla="*/ 2147483647 w 75"/>
              <a:gd name="T47" fmla="*/ 0 h 98"/>
              <a:gd name="T48" fmla="*/ 2147483647 w 75"/>
              <a:gd name="T49" fmla="*/ 2147483647 h 98"/>
              <a:gd name="T50" fmla="*/ 2147483647 w 75"/>
              <a:gd name="T51" fmla="*/ 2147483647 h 98"/>
              <a:gd name="T52" fmla="*/ 2147483647 w 75"/>
              <a:gd name="T53" fmla="*/ 2147483647 h 98"/>
              <a:gd name="T54" fmla="*/ 2147483647 w 75"/>
              <a:gd name="T55" fmla="*/ 2147483647 h 98"/>
              <a:gd name="T56" fmla="*/ 2147483647 w 75"/>
              <a:gd name="T57" fmla="*/ 2147483647 h 98"/>
              <a:gd name="T58" fmla="*/ 2147483647 w 75"/>
              <a:gd name="T59" fmla="*/ 2147483647 h 98"/>
              <a:gd name="T60" fmla="*/ 2147483647 w 75"/>
              <a:gd name="T61" fmla="*/ 2147483647 h 98"/>
              <a:gd name="T62" fmla="*/ 2147483647 w 75"/>
              <a:gd name="T63" fmla="*/ 2147483647 h 98"/>
              <a:gd name="T64" fmla="*/ 2147483647 w 75"/>
              <a:gd name="T65" fmla="*/ 2147483647 h 98"/>
              <a:gd name="T66" fmla="*/ 2147483647 w 75"/>
              <a:gd name="T67" fmla="*/ 2147483647 h 98"/>
              <a:gd name="T68" fmla="*/ 2147483647 w 75"/>
              <a:gd name="T69" fmla="*/ 2147483647 h 98"/>
              <a:gd name="T70" fmla="*/ 2147483647 w 75"/>
              <a:gd name="T71" fmla="*/ 2147483647 h 98"/>
              <a:gd name="T72" fmla="*/ 2147483647 w 75"/>
              <a:gd name="T73" fmla="*/ 2147483647 h 98"/>
              <a:gd name="T74" fmla="*/ 2147483647 w 75"/>
              <a:gd name="T75" fmla="*/ 2147483647 h 98"/>
              <a:gd name="T76" fmla="*/ 2147483647 w 75"/>
              <a:gd name="T77" fmla="*/ 2147483647 h 98"/>
              <a:gd name="T78" fmla="*/ 2147483647 w 75"/>
              <a:gd name="T79" fmla="*/ 2147483647 h 98"/>
              <a:gd name="T80" fmla="*/ 2147483647 w 75"/>
              <a:gd name="T81" fmla="*/ 2147483647 h 98"/>
              <a:gd name="T82" fmla="*/ 2147483647 w 75"/>
              <a:gd name="T83" fmla="*/ 2147483647 h 98"/>
              <a:gd name="T84" fmla="*/ 2147483647 w 75"/>
              <a:gd name="T85" fmla="*/ 2147483647 h 98"/>
              <a:gd name="T86" fmla="*/ 2147483647 w 75"/>
              <a:gd name="T87" fmla="*/ 2147483647 h 98"/>
              <a:gd name="T88" fmla="*/ 2147483647 w 75"/>
              <a:gd name="T89" fmla="*/ 2147483647 h 98"/>
              <a:gd name="T90" fmla="*/ 2147483647 w 75"/>
              <a:gd name="T91" fmla="*/ 2147483647 h 98"/>
              <a:gd name="T92" fmla="*/ 2147483647 w 75"/>
              <a:gd name="T93" fmla="*/ 2147483647 h 98"/>
              <a:gd name="T94" fmla="*/ 2147483647 w 75"/>
              <a:gd name="T95" fmla="*/ 2147483647 h 98"/>
              <a:gd name="T96" fmla="*/ 2147483647 w 75"/>
              <a:gd name="T97" fmla="*/ 2147483647 h 98"/>
              <a:gd name="T98" fmla="*/ 2147483647 w 75"/>
              <a:gd name="T99" fmla="*/ 2147483647 h 98"/>
              <a:gd name="T100" fmla="*/ 2147483647 w 75"/>
              <a:gd name="T101" fmla="*/ 2147483647 h 98"/>
              <a:gd name="T102" fmla="*/ 2147483647 w 75"/>
              <a:gd name="T103" fmla="*/ 2147483647 h 98"/>
              <a:gd name="T104" fmla="*/ 2147483647 w 75"/>
              <a:gd name="T105" fmla="*/ 2147483647 h 98"/>
              <a:gd name="T106" fmla="*/ 2147483647 w 75"/>
              <a:gd name="T107" fmla="*/ 2147483647 h 98"/>
              <a:gd name="T108" fmla="*/ 2147483647 w 75"/>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0" y="98"/>
                </a:lnTo>
                <a:lnTo>
                  <a:pt x="37" y="98"/>
                </a:lnTo>
                <a:lnTo>
                  <a:pt x="41" y="98"/>
                </a:lnTo>
                <a:lnTo>
                  <a:pt x="0" y="98"/>
                </a:lnTo>
                <a:lnTo>
                  <a:pt x="3" y="98"/>
                </a:lnTo>
                <a:lnTo>
                  <a:pt x="7" y="98"/>
                </a:lnTo>
                <a:lnTo>
                  <a:pt x="11" y="94"/>
                </a:lnTo>
                <a:lnTo>
                  <a:pt x="11" y="90"/>
                </a:lnTo>
                <a:lnTo>
                  <a:pt x="11" y="83"/>
                </a:lnTo>
                <a:lnTo>
                  <a:pt x="11" y="15"/>
                </a:lnTo>
                <a:lnTo>
                  <a:pt x="11" y="8"/>
                </a:lnTo>
                <a:lnTo>
                  <a:pt x="11" y="4"/>
                </a:lnTo>
                <a:lnTo>
                  <a:pt x="7" y="0"/>
                </a:lnTo>
                <a:lnTo>
                  <a:pt x="3" y="0"/>
                </a:lnTo>
                <a:lnTo>
                  <a:pt x="0" y="0"/>
                </a:lnTo>
                <a:lnTo>
                  <a:pt x="33" y="0"/>
                </a:lnTo>
                <a:lnTo>
                  <a:pt x="48" y="0"/>
                </a:lnTo>
                <a:lnTo>
                  <a:pt x="56" y="4"/>
                </a:lnTo>
                <a:lnTo>
                  <a:pt x="63" y="4"/>
                </a:lnTo>
                <a:lnTo>
                  <a:pt x="71" y="12"/>
                </a:lnTo>
                <a:lnTo>
                  <a:pt x="75" y="19"/>
                </a:lnTo>
                <a:lnTo>
                  <a:pt x="75" y="27"/>
                </a:lnTo>
                <a:lnTo>
                  <a:pt x="71" y="38"/>
                </a:lnTo>
                <a:lnTo>
                  <a:pt x="67" y="45"/>
                </a:lnTo>
                <a:lnTo>
                  <a:pt x="56" y="53"/>
                </a:lnTo>
                <a:lnTo>
                  <a:pt x="45" y="53"/>
                </a:lnTo>
                <a:lnTo>
                  <a:pt x="41" y="53"/>
                </a:lnTo>
                <a:lnTo>
                  <a:pt x="33" y="53"/>
                </a:lnTo>
                <a:lnTo>
                  <a:pt x="30" y="53"/>
                </a:lnTo>
                <a:lnTo>
                  <a:pt x="26" y="53"/>
                </a:lnTo>
                <a:close/>
                <a:moveTo>
                  <a:pt x="26" y="49"/>
                </a:moveTo>
                <a:lnTo>
                  <a:pt x="30" y="49"/>
                </a:lnTo>
                <a:lnTo>
                  <a:pt x="33" y="49"/>
                </a:lnTo>
                <a:lnTo>
                  <a:pt x="37" y="49"/>
                </a:lnTo>
                <a:lnTo>
                  <a:pt x="45" y="49"/>
                </a:lnTo>
                <a:lnTo>
                  <a:pt x="52" y="42"/>
                </a:lnTo>
                <a:lnTo>
                  <a:pt x="56" y="38"/>
                </a:lnTo>
                <a:lnTo>
                  <a:pt x="56" y="27"/>
                </a:lnTo>
                <a:lnTo>
                  <a:pt x="56" y="23"/>
                </a:lnTo>
                <a:lnTo>
                  <a:pt x="56" y="15"/>
                </a:lnTo>
                <a:lnTo>
                  <a:pt x="52" y="12"/>
                </a:lnTo>
                <a:lnTo>
                  <a:pt x="48" y="8"/>
                </a:lnTo>
                <a:lnTo>
                  <a:pt x="41" y="4"/>
                </a:lnTo>
                <a:lnTo>
                  <a:pt x="37" y="4"/>
                </a:lnTo>
                <a:lnTo>
                  <a:pt x="30"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33824" name="Freeform 29"/>
          <p:cNvSpPr>
            <a:spLocks/>
          </p:cNvSpPr>
          <p:nvPr/>
        </p:nvSpPr>
        <p:spPr bwMode="auto">
          <a:xfrm>
            <a:off x="4070350" y="2708275"/>
            <a:ext cx="68263" cy="223838"/>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2" y="120"/>
                </a:lnTo>
                <a:lnTo>
                  <a:pt x="11" y="108"/>
                </a:lnTo>
                <a:lnTo>
                  <a:pt x="4" y="97"/>
                </a:lnTo>
                <a:lnTo>
                  <a:pt x="0" y="82"/>
                </a:lnTo>
                <a:lnTo>
                  <a:pt x="0" y="67"/>
                </a:lnTo>
                <a:lnTo>
                  <a:pt x="0" y="52"/>
                </a:lnTo>
                <a:lnTo>
                  <a:pt x="4" y="37"/>
                </a:lnTo>
                <a:lnTo>
                  <a:pt x="11" y="26"/>
                </a:lnTo>
                <a:lnTo>
                  <a:pt x="19" y="15"/>
                </a:lnTo>
                <a:lnTo>
                  <a:pt x="30" y="7"/>
                </a:lnTo>
                <a:lnTo>
                  <a:pt x="41" y="0"/>
                </a:lnTo>
                <a:lnTo>
                  <a:pt x="41" y="3"/>
                </a:lnTo>
                <a:lnTo>
                  <a:pt x="30" y="7"/>
                </a:lnTo>
                <a:lnTo>
                  <a:pt x="26" y="15"/>
                </a:lnTo>
                <a:lnTo>
                  <a:pt x="19" y="26"/>
                </a:lnTo>
                <a:lnTo>
                  <a:pt x="15" y="37"/>
                </a:lnTo>
                <a:lnTo>
                  <a:pt x="15" y="52"/>
                </a:lnTo>
                <a:lnTo>
                  <a:pt x="15" y="63"/>
                </a:lnTo>
                <a:lnTo>
                  <a:pt x="15" y="78"/>
                </a:lnTo>
                <a:lnTo>
                  <a:pt x="15" y="93"/>
                </a:lnTo>
                <a:lnTo>
                  <a:pt x="19" y="101"/>
                </a:lnTo>
                <a:lnTo>
                  <a:pt x="22" y="108"/>
                </a:lnTo>
                <a:lnTo>
                  <a:pt x="22" y="116"/>
                </a:lnTo>
                <a:lnTo>
                  <a:pt x="26"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825" name="Freeform 30"/>
          <p:cNvSpPr>
            <a:spLocks noEditPoints="1"/>
          </p:cNvSpPr>
          <p:nvPr/>
        </p:nvSpPr>
        <p:spPr bwMode="auto">
          <a:xfrm>
            <a:off x="4151313" y="2708275"/>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0 w 67"/>
              <a:gd name="T15" fmla="*/ 2147483647 h 105"/>
              <a:gd name="T16" fmla="*/ 0 w 67"/>
              <a:gd name="T17" fmla="*/ 2147483647 h 105"/>
              <a:gd name="T18" fmla="*/ 0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0" y="105"/>
                </a:lnTo>
                <a:lnTo>
                  <a:pt x="26" y="105"/>
                </a:lnTo>
                <a:lnTo>
                  <a:pt x="15" y="101"/>
                </a:lnTo>
                <a:lnTo>
                  <a:pt x="7" y="93"/>
                </a:lnTo>
                <a:lnTo>
                  <a:pt x="0" y="86"/>
                </a:lnTo>
                <a:lnTo>
                  <a:pt x="0" y="71"/>
                </a:lnTo>
                <a:lnTo>
                  <a:pt x="0" y="60"/>
                </a:lnTo>
                <a:lnTo>
                  <a:pt x="7" y="45"/>
                </a:lnTo>
                <a:lnTo>
                  <a:pt x="15" y="41"/>
                </a:lnTo>
                <a:lnTo>
                  <a:pt x="22" y="33"/>
                </a:lnTo>
                <a:lnTo>
                  <a:pt x="30"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0" y="97"/>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2"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33826" name="Freeform 31"/>
          <p:cNvSpPr>
            <a:spLocks/>
          </p:cNvSpPr>
          <p:nvPr/>
        </p:nvSpPr>
        <p:spPr bwMode="auto">
          <a:xfrm>
            <a:off x="4268788" y="2768600"/>
            <a:ext cx="119062" cy="114300"/>
          </a:xfrm>
          <a:custGeom>
            <a:avLst/>
            <a:gdLst>
              <a:gd name="T0" fmla="*/ 2147483647 w 71"/>
              <a:gd name="T1" fmla="*/ 0 h 68"/>
              <a:gd name="T2" fmla="*/ 2147483647 w 71"/>
              <a:gd name="T3" fmla="*/ 2147483647 h 68"/>
              <a:gd name="T4" fmla="*/ 2147483647 w 71"/>
              <a:gd name="T5" fmla="*/ 2147483647 h 68"/>
              <a:gd name="T6" fmla="*/ 2147483647 w 71"/>
              <a:gd name="T7" fmla="*/ 2147483647 h 68"/>
              <a:gd name="T8" fmla="*/ 2147483647 w 71"/>
              <a:gd name="T9" fmla="*/ 2147483647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0 h 68"/>
              <a:gd name="T58" fmla="*/ 2147483647 w 71"/>
              <a:gd name="T59" fmla="*/ 0 h 68"/>
              <a:gd name="T60" fmla="*/ 0 w 71"/>
              <a:gd name="T61" fmla="*/ 0 h 68"/>
              <a:gd name="T62" fmla="*/ 0 w 71"/>
              <a:gd name="T63" fmla="*/ 0 h 68"/>
              <a:gd name="T64" fmla="*/ 2147483647 w 71"/>
              <a:gd name="T65" fmla="*/ 0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2147483647 w 71"/>
              <a:gd name="T85" fmla="*/ 2147483647 h 68"/>
              <a:gd name="T86" fmla="*/ 2147483647 w 71"/>
              <a:gd name="T87" fmla="*/ 2147483647 h 68"/>
              <a:gd name="T88" fmla="*/ 2147483647 w 71"/>
              <a:gd name="T89" fmla="*/ 2147483647 h 68"/>
              <a:gd name="T90" fmla="*/ 2147483647 w 71"/>
              <a:gd name="T91" fmla="*/ 0 h 68"/>
              <a:gd name="T92" fmla="*/ 2147483647 w 71"/>
              <a:gd name="T93" fmla="*/ 0 h 68"/>
              <a:gd name="T94" fmla="*/ 2147483647 w 71"/>
              <a:gd name="T95" fmla="*/ 0 h 68"/>
              <a:gd name="T96" fmla="*/ 2147483647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38"/>
                </a:lnTo>
                <a:lnTo>
                  <a:pt x="64" y="49"/>
                </a:lnTo>
                <a:lnTo>
                  <a:pt x="64" y="53"/>
                </a:lnTo>
                <a:lnTo>
                  <a:pt x="64" y="56"/>
                </a:lnTo>
                <a:lnTo>
                  <a:pt x="64" y="60"/>
                </a:lnTo>
                <a:lnTo>
                  <a:pt x="67" y="60"/>
                </a:lnTo>
                <a:lnTo>
                  <a:pt x="71" y="56"/>
                </a:lnTo>
                <a:lnTo>
                  <a:pt x="71" y="60"/>
                </a:lnTo>
                <a:lnTo>
                  <a:pt x="52" y="68"/>
                </a:lnTo>
                <a:lnTo>
                  <a:pt x="49" y="68"/>
                </a:lnTo>
                <a:lnTo>
                  <a:pt x="49" y="53"/>
                </a:lnTo>
                <a:lnTo>
                  <a:pt x="41" y="60"/>
                </a:lnTo>
                <a:lnTo>
                  <a:pt x="37" y="64"/>
                </a:lnTo>
                <a:lnTo>
                  <a:pt x="30" y="68"/>
                </a:lnTo>
                <a:lnTo>
                  <a:pt x="26" y="68"/>
                </a:lnTo>
                <a:lnTo>
                  <a:pt x="22" y="68"/>
                </a:lnTo>
                <a:lnTo>
                  <a:pt x="15" y="64"/>
                </a:lnTo>
                <a:lnTo>
                  <a:pt x="11" y="60"/>
                </a:lnTo>
                <a:lnTo>
                  <a:pt x="11" y="56"/>
                </a:lnTo>
                <a:lnTo>
                  <a:pt x="11" y="49"/>
                </a:lnTo>
                <a:lnTo>
                  <a:pt x="7" y="41"/>
                </a:lnTo>
                <a:lnTo>
                  <a:pt x="7" y="11"/>
                </a:lnTo>
                <a:lnTo>
                  <a:pt x="7" y="8"/>
                </a:lnTo>
                <a:lnTo>
                  <a:pt x="7" y="4"/>
                </a:lnTo>
                <a:lnTo>
                  <a:pt x="7" y="0"/>
                </a:lnTo>
                <a:lnTo>
                  <a:pt x="4" y="0"/>
                </a:lnTo>
                <a:lnTo>
                  <a:pt x="0" y="0"/>
                </a:lnTo>
                <a:lnTo>
                  <a:pt x="22" y="0"/>
                </a:lnTo>
                <a:lnTo>
                  <a:pt x="22" y="41"/>
                </a:lnTo>
                <a:lnTo>
                  <a:pt x="22" y="49"/>
                </a:lnTo>
                <a:lnTo>
                  <a:pt x="26" y="56"/>
                </a:lnTo>
                <a:lnTo>
                  <a:pt x="30" y="56"/>
                </a:lnTo>
                <a:lnTo>
                  <a:pt x="34" y="56"/>
                </a:lnTo>
                <a:lnTo>
                  <a:pt x="37" y="56"/>
                </a:lnTo>
                <a:lnTo>
                  <a:pt x="41" y="56"/>
                </a:lnTo>
                <a:lnTo>
                  <a:pt x="45" y="53"/>
                </a:lnTo>
                <a:lnTo>
                  <a:pt x="49" y="49"/>
                </a:lnTo>
                <a:lnTo>
                  <a:pt x="49" y="11"/>
                </a:lnTo>
                <a:lnTo>
                  <a:pt x="49" y="4"/>
                </a:lnTo>
                <a:lnTo>
                  <a:pt x="45" y="0"/>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33827" name="Freeform 32"/>
          <p:cNvSpPr>
            <a:spLocks/>
          </p:cNvSpPr>
          <p:nvPr/>
        </p:nvSpPr>
        <p:spPr bwMode="auto">
          <a:xfrm>
            <a:off x="4394200" y="2762250"/>
            <a:ext cx="185738" cy="112713"/>
          </a:xfrm>
          <a:custGeom>
            <a:avLst/>
            <a:gdLst>
              <a:gd name="T0" fmla="*/ 2147483647 w 112"/>
              <a:gd name="T1" fmla="*/ 2147483647 h 68"/>
              <a:gd name="T2" fmla="*/ 2147483647 w 112"/>
              <a:gd name="T3" fmla="*/ 2147483647 h 68"/>
              <a:gd name="T4" fmla="*/ 2147483647 w 112"/>
              <a:gd name="T5" fmla="*/ 0 h 68"/>
              <a:gd name="T6" fmla="*/ 2147483647 w 112"/>
              <a:gd name="T7" fmla="*/ 0 h 68"/>
              <a:gd name="T8" fmla="*/ 2147483647 w 112"/>
              <a:gd name="T9" fmla="*/ 2147483647 h 68"/>
              <a:gd name="T10" fmla="*/ 2147483647 w 112"/>
              <a:gd name="T11" fmla="*/ 2147483647 h 68"/>
              <a:gd name="T12" fmla="*/ 2147483647 w 112"/>
              <a:gd name="T13" fmla="*/ 0 h 68"/>
              <a:gd name="T14" fmla="*/ 2147483647 w 112"/>
              <a:gd name="T15" fmla="*/ 0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0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2147483647 w 112"/>
              <a:gd name="T93" fmla="*/ 2147483647 h 68"/>
              <a:gd name="T94" fmla="*/ 2147483647 w 112"/>
              <a:gd name="T95" fmla="*/ 2147483647 h 68"/>
              <a:gd name="T96" fmla="*/ 2147483647 w 112"/>
              <a:gd name="T97" fmla="*/ 2147483647 h 68"/>
              <a:gd name="T98" fmla="*/ 0 w 112"/>
              <a:gd name="T99" fmla="*/ 2147483647 h 68"/>
              <a:gd name="T100" fmla="*/ 2147483647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22" y="15"/>
                </a:moveTo>
                <a:lnTo>
                  <a:pt x="26" y="8"/>
                </a:lnTo>
                <a:lnTo>
                  <a:pt x="30" y="8"/>
                </a:lnTo>
                <a:lnTo>
                  <a:pt x="34" y="4"/>
                </a:lnTo>
                <a:lnTo>
                  <a:pt x="37" y="4"/>
                </a:lnTo>
                <a:lnTo>
                  <a:pt x="41" y="0"/>
                </a:lnTo>
                <a:lnTo>
                  <a:pt x="45" y="0"/>
                </a:lnTo>
                <a:lnTo>
                  <a:pt x="52" y="0"/>
                </a:lnTo>
                <a:lnTo>
                  <a:pt x="56" y="4"/>
                </a:lnTo>
                <a:lnTo>
                  <a:pt x="60" y="8"/>
                </a:lnTo>
                <a:lnTo>
                  <a:pt x="64" y="15"/>
                </a:lnTo>
                <a:lnTo>
                  <a:pt x="67" y="8"/>
                </a:lnTo>
                <a:lnTo>
                  <a:pt x="75" y="4"/>
                </a:lnTo>
                <a:lnTo>
                  <a:pt x="79" y="0"/>
                </a:lnTo>
                <a:lnTo>
                  <a:pt x="86" y="0"/>
                </a:lnTo>
                <a:lnTo>
                  <a:pt x="90" y="0"/>
                </a:lnTo>
                <a:lnTo>
                  <a:pt x="94" y="4"/>
                </a:lnTo>
                <a:lnTo>
                  <a:pt x="97" y="8"/>
                </a:lnTo>
                <a:lnTo>
                  <a:pt x="101" y="12"/>
                </a:lnTo>
                <a:lnTo>
                  <a:pt x="101" y="19"/>
                </a:lnTo>
                <a:lnTo>
                  <a:pt x="101" y="27"/>
                </a:lnTo>
                <a:lnTo>
                  <a:pt x="101" y="53"/>
                </a:lnTo>
                <a:lnTo>
                  <a:pt x="105" y="60"/>
                </a:lnTo>
                <a:lnTo>
                  <a:pt x="105" y="64"/>
                </a:lnTo>
                <a:lnTo>
                  <a:pt x="105" y="68"/>
                </a:lnTo>
                <a:lnTo>
                  <a:pt x="109" y="68"/>
                </a:lnTo>
                <a:lnTo>
                  <a:pt x="112" y="68"/>
                </a:lnTo>
                <a:lnTo>
                  <a:pt x="82" y="68"/>
                </a:lnTo>
                <a:lnTo>
                  <a:pt x="86" y="68"/>
                </a:lnTo>
                <a:lnTo>
                  <a:pt x="90" y="64"/>
                </a:lnTo>
                <a:lnTo>
                  <a:pt x="90" y="60"/>
                </a:lnTo>
                <a:lnTo>
                  <a:pt x="90" y="53"/>
                </a:lnTo>
                <a:lnTo>
                  <a:pt x="90" y="27"/>
                </a:lnTo>
                <a:lnTo>
                  <a:pt x="90" y="19"/>
                </a:lnTo>
                <a:lnTo>
                  <a:pt x="90" y="15"/>
                </a:lnTo>
                <a:lnTo>
                  <a:pt x="86" y="12"/>
                </a:lnTo>
                <a:lnTo>
                  <a:pt x="79" y="12"/>
                </a:lnTo>
                <a:lnTo>
                  <a:pt x="75" y="12"/>
                </a:lnTo>
                <a:lnTo>
                  <a:pt x="71" y="12"/>
                </a:lnTo>
                <a:lnTo>
                  <a:pt x="67" y="15"/>
                </a:lnTo>
                <a:lnTo>
                  <a:pt x="64" y="19"/>
                </a:lnTo>
                <a:lnTo>
                  <a:pt x="64" y="23"/>
                </a:lnTo>
                <a:lnTo>
                  <a:pt x="64" y="53"/>
                </a:lnTo>
                <a:lnTo>
                  <a:pt x="64" y="60"/>
                </a:lnTo>
                <a:lnTo>
                  <a:pt x="64" y="64"/>
                </a:lnTo>
                <a:lnTo>
                  <a:pt x="64" y="68"/>
                </a:lnTo>
                <a:lnTo>
                  <a:pt x="67" y="68"/>
                </a:lnTo>
                <a:lnTo>
                  <a:pt x="71" y="68"/>
                </a:lnTo>
                <a:lnTo>
                  <a:pt x="41" y="68"/>
                </a:lnTo>
                <a:lnTo>
                  <a:pt x="45" y="68"/>
                </a:lnTo>
                <a:lnTo>
                  <a:pt x="49" y="68"/>
                </a:lnTo>
                <a:lnTo>
                  <a:pt x="49" y="64"/>
                </a:lnTo>
                <a:lnTo>
                  <a:pt x="49" y="60"/>
                </a:lnTo>
                <a:lnTo>
                  <a:pt x="49" y="53"/>
                </a:lnTo>
                <a:lnTo>
                  <a:pt x="49" y="27"/>
                </a:lnTo>
                <a:lnTo>
                  <a:pt x="49" y="19"/>
                </a:lnTo>
                <a:lnTo>
                  <a:pt x="49" y="15"/>
                </a:lnTo>
                <a:lnTo>
                  <a:pt x="45" y="12"/>
                </a:lnTo>
                <a:lnTo>
                  <a:pt x="37" y="12"/>
                </a:lnTo>
                <a:lnTo>
                  <a:pt x="34" y="12"/>
                </a:lnTo>
                <a:lnTo>
                  <a:pt x="30" y="12"/>
                </a:lnTo>
                <a:lnTo>
                  <a:pt x="26" y="15"/>
                </a:lnTo>
                <a:lnTo>
                  <a:pt x="22" y="19"/>
                </a:lnTo>
                <a:lnTo>
                  <a:pt x="22" y="53"/>
                </a:lnTo>
                <a:lnTo>
                  <a:pt x="22" y="60"/>
                </a:lnTo>
                <a:lnTo>
                  <a:pt x="22" y="64"/>
                </a:lnTo>
                <a:lnTo>
                  <a:pt x="26" y="68"/>
                </a:lnTo>
                <a:lnTo>
                  <a:pt x="30" y="68"/>
                </a:lnTo>
                <a:lnTo>
                  <a:pt x="0" y="68"/>
                </a:lnTo>
                <a:lnTo>
                  <a:pt x="4" y="68"/>
                </a:lnTo>
                <a:lnTo>
                  <a:pt x="7" y="68"/>
                </a:lnTo>
                <a:lnTo>
                  <a:pt x="7" y="64"/>
                </a:lnTo>
                <a:lnTo>
                  <a:pt x="7" y="60"/>
                </a:lnTo>
                <a:lnTo>
                  <a:pt x="7" y="53"/>
                </a:lnTo>
                <a:lnTo>
                  <a:pt x="7" y="30"/>
                </a:lnTo>
                <a:lnTo>
                  <a:pt x="7" y="19"/>
                </a:lnTo>
                <a:lnTo>
                  <a:pt x="7" y="15"/>
                </a:lnTo>
                <a:lnTo>
                  <a:pt x="7" y="12"/>
                </a:lnTo>
                <a:lnTo>
                  <a:pt x="7" y="8"/>
                </a:lnTo>
                <a:lnTo>
                  <a:pt x="4" y="8"/>
                </a:lnTo>
                <a:lnTo>
                  <a:pt x="0" y="12"/>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828" name="Freeform 33"/>
          <p:cNvSpPr>
            <a:spLocks noEditPoints="1"/>
          </p:cNvSpPr>
          <p:nvPr/>
        </p:nvSpPr>
        <p:spPr bwMode="auto">
          <a:xfrm>
            <a:off x="4579938" y="2762250"/>
            <a:ext cx="125412" cy="169863"/>
          </a:xfrm>
          <a:custGeom>
            <a:avLst/>
            <a:gdLst>
              <a:gd name="T0" fmla="*/ 2147483647 w 76"/>
              <a:gd name="T1" fmla="*/ 0 h 102"/>
              <a:gd name="T2" fmla="*/ 2147483647 w 76"/>
              <a:gd name="T3" fmla="*/ 2147483647 h 102"/>
              <a:gd name="T4" fmla="*/ 2147483647 w 76"/>
              <a:gd name="T5" fmla="*/ 2147483647 h 102"/>
              <a:gd name="T6" fmla="*/ 2147483647 w 76"/>
              <a:gd name="T7" fmla="*/ 0 h 102"/>
              <a:gd name="T8" fmla="*/ 2147483647 w 76"/>
              <a:gd name="T9" fmla="*/ 2147483647 h 102"/>
              <a:gd name="T10" fmla="*/ 2147483647 w 76"/>
              <a:gd name="T11" fmla="*/ 2147483647 h 102"/>
              <a:gd name="T12" fmla="*/ 2147483647 w 76"/>
              <a:gd name="T13" fmla="*/ 2147483647 h 102"/>
              <a:gd name="T14" fmla="*/ 2147483647 w 76"/>
              <a:gd name="T15" fmla="*/ 2147483647 h 102"/>
              <a:gd name="T16" fmla="*/ 2147483647 w 76"/>
              <a:gd name="T17" fmla="*/ 2147483647 h 102"/>
              <a:gd name="T18" fmla="*/ 2147483647 w 76"/>
              <a:gd name="T19" fmla="*/ 2147483647 h 102"/>
              <a:gd name="T20" fmla="*/ 2147483647 w 76"/>
              <a:gd name="T21" fmla="*/ 2147483647 h 102"/>
              <a:gd name="T22" fmla="*/ 2147483647 w 76"/>
              <a:gd name="T23" fmla="*/ 2147483647 h 102"/>
              <a:gd name="T24" fmla="*/ 2147483647 w 76"/>
              <a:gd name="T25" fmla="*/ 2147483647 h 102"/>
              <a:gd name="T26" fmla="*/ 2147483647 w 76"/>
              <a:gd name="T27" fmla="*/ 2147483647 h 102"/>
              <a:gd name="T28" fmla="*/ 0 w 76"/>
              <a:gd name="T29" fmla="*/ 2147483647 h 102"/>
              <a:gd name="T30" fmla="*/ 2147483647 w 76"/>
              <a:gd name="T31" fmla="*/ 2147483647 h 102"/>
              <a:gd name="T32" fmla="*/ 2147483647 w 76"/>
              <a:gd name="T33" fmla="*/ 2147483647 h 102"/>
              <a:gd name="T34" fmla="*/ 2147483647 w 76"/>
              <a:gd name="T35" fmla="*/ 2147483647 h 102"/>
              <a:gd name="T36" fmla="*/ 2147483647 w 76"/>
              <a:gd name="T37" fmla="*/ 2147483647 h 102"/>
              <a:gd name="T38" fmla="*/ 2147483647 w 76"/>
              <a:gd name="T39" fmla="*/ 2147483647 h 102"/>
              <a:gd name="T40" fmla="*/ 2147483647 w 76"/>
              <a:gd name="T41" fmla="*/ 2147483647 h 102"/>
              <a:gd name="T42" fmla="*/ 2147483647 w 76"/>
              <a:gd name="T43" fmla="*/ 2147483647 h 102"/>
              <a:gd name="T44" fmla="*/ 2147483647 w 76"/>
              <a:gd name="T45" fmla="*/ 2147483647 h 102"/>
              <a:gd name="T46" fmla="*/ 2147483647 w 76"/>
              <a:gd name="T47" fmla="*/ 2147483647 h 102"/>
              <a:gd name="T48" fmla="*/ 2147483647 w 76"/>
              <a:gd name="T49" fmla="*/ 2147483647 h 102"/>
              <a:gd name="T50" fmla="*/ 2147483647 w 76"/>
              <a:gd name="T51" fmla="*/ 2147483647 h 102"/>
              <a:gd name="T52" fmla="*/ 2147483647 w 76"/>
              <a:gd name="T53" fmla="*/ 2147483647 h 102"/>
              <a:gd name="T54" fmla="*/ 2147483647 w 76"/>
              <a:gd name="T55" fmla="*/ 2147483647 h 102"/>
              <a:gd name="T56" fmla="*/ 2147483647 w 76"/>
              <a:gd name="T57" fmla="*/ 2147483647 h 102"/>
              <a:gd name="T58" fmla="*/ 2147483647 w 76"/>
              <a:gd name="T59" fmla="*/ 2147483647 h 102"/>
              <a:gd name="T60" fmla="*/ 2147483647 w 76"/>
              <a:gd name="T61" fmla="*/ 2147483647 h 102"/>
              <a:gd name="T62" fmla="*/ 2147483647 w 76"/>
              <a:gd name="T63" fmla="*/ 2147483647 h 102"/>
              <a:gd name="T64" fmla="*/ 2147483647 w 76"/>
              <a:gd name="T65" fmla="*/ 2147483647 h 102"/>
              <a:gd name="T66" fmla="*/ 2147483647 w 76"/>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2"/>
              <a:gd name="T104" fmla="*/ 76 w 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2">
                <a:moveTo>
                  <a:pt x="4" y="8"/>
                </a:moveTo>
                <a:lnTo>
                  <a:pt x="23" y="0"/>
                </a:lnTo>
                <a:lnTo>
                  <a:pt x="27" y="0"/>
                </a:lnTo>
                <a:lnTo>
                  <a:pt x="27" y="15"/>
                </a:lnTo>
                <a:lnTo>
                  <a:pt x="31" y="8"/>
                </a:lnTo>
                <a:lnTo>
                  <a:pt x="38" y="4"/>
                </a:lnTo>
                <a:lnTo>
                  <a:pt x="42" y="0"/>
                </a:lnTo>
                <a:lnTo>
                  <a:pt x="49" y="0"/>
                </a:lnTo>
                <a:lnTo>
                  <a:pt x="57" y="4"/>
                </a:lnTo>
                <a:lnTo>
                  <a:pt x="64" y="8"/>
                </a:lnTo>
                <a:lnTo>
                  <a:pt x="72" y="19"/>
                </a:lnTo>
                <a:lnTo>
                  <a:pt x="76" y="34"/>
                </a:lnTo>
                <a:lnTo>
                  <a:pt x="72" y="45"/>
                </a:lnTo>
                <a:lnTo>
                  <a:pt x="68" y="53"/>
                </a:lnTo>
                <a:lnTo>
                  <a:pt x="64" y="60"/>
                </a:lnTo>
                <a:lnTo>
                  <a:pt x="53" y="68"/>
                </a:lnTo>
                <a:lnTo>
                  <a:pt x="42" y="72"/>
                </a:lnTo>
                <a:lnTo>
                  <a:pt x="38" y="72"/>
                </a:lnTo>
                <a:lnTo>
                  <a:pt x="34" y="68"/>
                </a:lnTo>
                <a:lnTo>
                  <a:pt x="31" y="68"/>
                </a:lnTo>
                <a:lnTo>
                  <a:pt x="27" y="64"/>
                </a:lnTo>
                <a:lnTo>
                  <a:pt x="27" y="87"/>
                </a:lnTo>
                <a:lnTo>
                  <a:pt x="27" y="94"/>
                </a:lnTo>
                <a:lnTo>
                  <a:pt x="27" y="98"/>
                </a:lnTo>
                <a:lnTo>
                  <a:pt x="31" y="98"/>
                </a:lnTo>
                <a:lnTo>
                  <a:pt x="34" y="102"/>
                </a:lnTo>
                <a:lnTo>
                  <a:pt x="38" y="102"/>
                </a:lnTo>
                <a:lnTo>
                  <a:pt x="0" y="102"/>
                </a:lnTo>
                <a:lnTo>
                  <a:pt x="4" y="102"/>
                </a:lnTo>
                <a:lnTo>
                  <a:pt x="8" y="102"/>
                </a:lnTo>
                <a:lnTo>
                  <a:pt x="12" y="98"/>
                </a:lnTo>
                <a:lnTo>
                  <a:pt x="15" y="94"/>
                </a:lnTo>
                <a:lnTo>
                  <a:pt x="15" y="87"/>
                </a:lnTo>
                <a:lnTo>
                  <a:pt x="15" y="23"/>
                </a:lnTo>
                <a:lnTo>
                  <a:pt x="15" y="15"/>
                </a:lnTo>
                <a:lnTo>
                  <a:pt x="15" y="12"/>
                </a:lnTo>
                <a:lnTo>
                  <a:pt x="12" y="12"/>
                </a:lnTo>
                <a:lnTo>
                  <a:pt x="12" y="8"/>
                </a:lnTo>
                <a:lnTo>
                  <a:pt x="8" y="8"/>
                </a:lnTo>
                <a:lnTo>
                  <a:pt x="4" y="12"/>
                </a:lnTo>
                <a:lnTo>
                  <a:pt x="4" y="8"/>
                </a:lnTo>
                <a:close/>
                <a:moveTo>
                  <a:pt x="27" y="23"/>
                </a:moveTo>
                <a:lnTo>
                  <a:pt x="27" y="45"/>
                </a:lnTo>
                <a:lnTo>
                  <a:pt x="27" y="53"/>
                </a:lnTo>
                <a:lnTo>
                  <a:pt x="27" y="57"/>
                </a:lnTo>
                <a:lnTo>
                  <a:pt x="31" y="60"/>
                </a:lnTo>
                <a:lnTo>
                  <a:pt x="34" y="64"/>
                </a:lnTo>
                <a:lnTo>
                  <a:pt x="38" y="64"/>
                </a:lnTo>
                <a:lnTo>
                  <a:pt x="42" y="68"/>
                </a:lnTo>
                <a:lnTo>
                  <a:pt x="49" y="64"/>
                </a:lnTo>
                <a:lnTo>
                  <a:pt x="57" y="60"/>
                </a:lnTo>
                <a:lnTo>
                  <a:pt x="61" y="53"/>
                </a:lnTo>
                <a:lnTo>
                  <a:pt x="61" y="42"/>
                </a:lnTo>
                <a:lnTo>
                  <a:pt x="61" y="27"/>
                </a:lnTo>
                <a:lnTo>
                  <a:pt x="53" y="19"/>
                </a:lnTo>
                <a:lnTo>
                  <a:pt x="49" y="12"/>
                </a:lnTo>
                <a:lnTo>
                  <a:pt x="42" y="12"/>
                </a:lnTo>
                <a:lnTo>
                  <a:pt x="38" y="12"/>
                </a:lnTo>
                <a:lnTo>
                  <a:pt x="34" y="12"/>
                </a:lnTo>
                <a:lnTo>
                  <a:pt x="31" y="15"/>
                </a:lnTo>
                <a:lnTo>
                  <a:pt x="27" y="23"/>
                </a:lnTo>
                <a:close/>
              </a:path>
            </a:pathLst>
          </a:custGeom>
          <a:solidFill>
            <a:srgbClr val="000000"/>
          </a:solidFill>
          <a:ln w="0">
            <a:solidFill>
              <a:srgbClr val="000000"/>
            </a:solidFill>
            <a:round/>
            <a:headEnd/>
            <a:tailEnd/>
          </a:ln>
        </p:spPr>
        <p:txBody>
          <a:bodyPr/>
          <a:lstStyle/>
          <a:p>
            <a:endParaRPr lang="en-US"/>
          </a:p>
        </p:txBody>
      </p:sp>
      <p:sp>
        <p:nvSpPr>
          <p:cNvPr id="33829" name="Freeform 34"/>
          <p:cNvSpPr>
            <a:spLocks noEditPoints="1"/>
          </p:cNvSpPr>
          <p:nvPr/>
        </p:nvSpPr>
        <p:spPr bwMode="auto">
          <a:xfrm>
            <a:off x="4718050" y="2762250"/>
            <a:ext cx="92075" cy="120650"/>
          </a:xfrm>
          <a:custGeom>
            <a:avLst/>
            <a:gdLst>
              <a:gd name="T0" fmla="*/ 2147483647 w 56"/>
              <a:gd name="T1" fmla="*/ 2147483647 h 72"/>
              <a:gd name="T2" fmla="*/ 2147483647 w 56"/>
              <a:gd name="T3" fmla="*/ 2147483647 h 72"/>
              <a:gd name="T4" fmla="*/ 2147483647 w 56"/>
              <a:gd name="T5" fmla="*/ 2147483647 h 72"/>
              <a:gd name="T6" fmla="*/ 2147483647 w 56"/>
              <a:gd name="T7" fmla="*/ 2147483647 h 72"/>
              <a:gd name="T8" fmla="*/ 2147483647 w 56"/>
              <a:gd name="T9" fmla="*/ 2147483647 h 72"/>
              <a:gd name="T10" fmla="*/ 2147483647 w 56"/>
              <a:gd name="T11" fmla="*/ 2147483647 h 72"/>
              <a:gd name="T12" fmla="*/ 2147483647 w 56"/>
              <a:gd name="T13" fmla="*/ 2147483647 h 72"/>
              <a:gd name="T14" fmla="*/ 2147483647 w 56"/>
              <a:gd name="T15" fmla="*/ 2147483647 h 72"/>
              <a:gd name="T16" fmla="*/ 2147483647 w 56"/>
              <a:gd name="T17" fmla="*/ 2147483647 h 72"/>
              <a:gd name="T18" fmla="*/ 2147483647 w 56"/>
              <a:gd name="T19" fmla="*/ 2147483647 h 72"/>
              <a:gd name="T20" fmla="*/ 2147483647 w 56"/>
              <a:gd name="T21" fmla="*/ 2147483647 h 72"/>
              <a:gd name="T22" fmla="*/ 2147483647 w 56"/>
              <a:gd name="T23" fmla="*/ 2147483647 h 72"/>
              <a:gd name="T24" fmla="*/ 2147483647 w 56"/>
              <a:gd name="T25" fmla="*/ 2147483647 h 72"/>
              <a:gd name="T26" fmla="*/ 2147483647 w 56"/>
              <a:gd name="T27" fmla="*/ 2147483647 h 72"/>
              <a:gd name="T28" fmla="*/ 2147483647 w 56"/>
              <a:gd name="T29" fmla="*/ 2147483647 h 72"/>
              <a:gd name="T30" fmla="*/ 2147483647 w 56"/>
              <a:gd name="T31" fmla="*/ 2147483647 h 72"/>
              <a:gd name="T32" fmla="*/ 2147483647 w 56"/>
              <a:gd name="T33" fmla="*/ 2147483647 h 72"/>
              <a:gd name="T34" fmla="*/ 0 w 56"/>
              <a:gd name="T35" fmla="*/ 2147483647 h 72"/>
              <a:gd name="T36" fmla="*/ 0 w 56"/>
              <a:gd name="T37" fmla="*/ 2147483647 h 72"/>
              <a:gd name="T38" fmla="*/ 2147483647 w 56"/>
              <a:gd name="T39" fmla="*/ 2147483647 h 72"/>
              <a:gd name="T40" fmla="*/ 2147483647 w 56"/>
              <a:gd name="T41" fmla="*/ 2147483647 h 72"/>
              <a:gd name="T42" fmla="*/ 2147483647 w 56"/>
              <a:gd name="T43" fmla="*/ 2147483647 h 72"/>
              <a:gd name="T44" fmla="*/ 2147483647 w 56"/>
              <a:gd name="T45" fmla="*/ 0 h 72"/>
              <a:gd name="T46" fmla="*/ 2147483647 w 56"/>
              <a:gd name="T47" fmla="*/ 2147483647 h 72"/>
              <a:gd name="T48" fmla="*/ 2147483647 w 56"/>
              <a:gd name="T49" fmla="*/ 2147483647 h 72"/>
              <a:gd name="T50" fmla="*/ 2147483647 w 56"/>
              <a:gd name="T51" fmla="*/ 2147483647 h 72"/>
              <a:gd name="T52" fmla="*/ 2147483647 w 56"/>
              <a:gd name="T53" fmla="*/ 2147483647 h 72"/>
              <a:gd name="T54" fmla="*/ 2147483647 w 56"/>
              <a:gd name="T55" fmla="*/ 2147483647 h 72"/>
              <a:gd name="T56" fmla="*/ 2147483647 w 56"/>
              <a:gd name="T57" fmla="*/ 2147483647 h 72"/>
              <a:gd name="T58" fmla="*/ 2147483647 w 56"/>
              <a:gd name="T59" fmla="*/ 2147483647 h 72"/>
              <a:gd name="T60" fmla="*/ 2147483647 w 56"/>
              <a:gd name="T61" fmla="*/ 2147483647 h 72"/>
              <a:gd name="T62" fmla="*/ 2147483647 w 56"/>
              <a:gd name="T63" fmla="*/ 2147483647 h 72"/>
              <a:gd name="T64" fmla="*/ 2147483647 w 56"/>
              <a:gd name="T65" fmla="*/ 2147483647 h 72"/>
              <a:gd name="T66" fmla="*/ 2147483647 w 56"/>
              <a:gd name="T67" fmla="*/ 2147483647 h 72"/>
              <a:gd name="T68" fmla="*/ 2147483647 w 56"/>
              <a:gd name="T69" fmla="*/ 2147483647 h 72"/>
              <a:gd name="T70" fmla="*/ 2147483647 w 56"/>
              <a:gd name="T71" fmla="*/ 2147483647 h 72"/>
              <a:gd name="T72" fmla="*/ 2147483647 w 56"/>
              <a:gd name="T73" fmla="*/ 2147483647 h 72"/>
              <a:gd name="T74" fmla="*/ 2147483647 w 56"/>
              <a:gd name="T75" fmla="*/ 2147483647 h 72"/>
              <a:gd name="T76" fmla="*/ 2147483647 w 56"/>
              <a:gd name="T77" fmla="*/ 2147483647 h 72"/>
              <a:gd name="T78" fmla="*/ 2147483647 w 56"/>
              <a:gd name="T79" fmla="*/ 2147483647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1" y="42"/>
                </a:lnTo>
                <a:lnTo>
                  <a:pt x="19" y="49"/>
                </a:lnTo>
                <a:lnTo>
                  <a:pt x="26" y="57"/>
                </a:lnTo>
                <a:lnTo>
                  <a:pt x="34" y="60"/>
                </a:lnTo>
                <a:lnTo>
                  <a:pt x="41" y="57"/>
                </a:lnTo>
                <a:lnTo>
                  <a:pt x="45" y="57"/>
                </a:lnTo>
                <a:lnTo>
                  <a:pt x="53" y="49"/>
                </a:lnTo>
                <a:lnTo>
                  <a:pt x="56" y="42"/>
                </a:lnTo>
                <a:lnTo>
                  <a:pt x="56" y="45"/>
                </a:lnTo>
                <a:lnTo>
                  <a:pt x="53" y="53"/>
                </a:lnTo>
                <a:lnTo>
                  <a:pt x="49" y="64"/>
                </a:lnTo>
                <a:lnTo>
                  <a:pt x="38" y="68"/>
                </a:lnTo>
                <a:lnTo>
                  <a:pt x="30" y="72"/>
                </a:lnTo>
                <a:lnTo>
                  <a:pt x="19" y="68"/>
                </a:lnTo>
                <a:lnTo>
                  <a:pt x="8" y="60"/>
                </a:lnTo>
                <a:lnTo>
                  <a:pt x="4" y="49"/>
                </a:lnTo>
                <a:lnTo>
                  <a:pt x="0" y="38"/>
                </a:lnTo>
                <a:lnTo>
                  <a:pt x="0" y="27"/>
                </a:lnTo>
                <a:lnTo>
                  <a:pt x="4" y="19"/>
                </a:lnTo>
                <a:lnTo>
                  <a:pt x="8" y="12"/>
                </a:lnTo>
                <a:lnTo>
                  <a:pt x="19" y="4"/>
                </a:lnTo>
                <a:lnTo>
                  <a:pt x="30" y="0"/>
                </a:lnTo>
                <a:lnTo>
                  <a:pt x="41" y="4"/>
                </a:lnTo>
                <a:lnTo>
                  <a:pt x="49" y="8"/>
                </a:lnTo>
                <a:lnTo>
                  <a:pt x="56" y="15"/>
                </a:lnTo>
                <a:lnTo>
                  <a:pt x="56" y="27"/>
                </a:lnTo>
                <a:lnTo>
                  <a:pt x="11" y="27"/>
                </a:lnTo>
                <a:close/>
                <a:moveTo>
                  <a:pt x="11" y="23"/>
                </a:moveTo>
                <a:lnTo>
                  <a:pt x="41" y="23"/>
                </a:lnTo>
                <a:lnTo>
                  <a:pt x="41" y="19"/>
                </a:lnTo>
                <a:lnTo>
                  <a:pt x="38" y="15"/>
                </a:lnTo>
                <a:lnTo>
                  <a:pt x="38" y="12"/>
                </a:lnTo>
                <a:lnTo>
                  <a:pt x="34" y="8"/>
                </a:lnTo>
                <a:lnTo>
                  <a:pt x="30" y="8"/>
                </a:lnTo>
                <a:lnTo>
                  <a:pt x="26" y="4"/>
                </a:lnTo>
                <a:lnTo>
                  <a:pt x="23" y="8"/>
                </a:lnTo>
                <a:lnTo>
                  <a:pt x="15" y="12"/>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830" name="Freeform 35"/>
          <p:cNvSpPr>
            <a:spLocks noEditPoints="1"/>
          </p:cNvSpPr>
          <p:nvPr/>
        </p:nvSpPr>
        <p:spPr bwMode="auto">
          <a:xfrm>
            <a:off x="4830763" y="2708275"/>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0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3" y="105"/>
                </a:lnTo>
                <a:lnTo>
                  <a:pt x="26" y="105"/>
                </a:lnTo>
                <a:lnTo>
                  <a:pt x="15" y="101"/>
                </a:lnTo>
                <a:lnTo>
                  <a:pt x="7" y="93"/>
                </a:lnTo>
                <a:lnTo>
                  <a:pt x="0" y="86"/>
                </a:lnTo>
                <a:lnTo>
                  <a:pt x="0" y="71"/>
                </a:lnTo>
                <a:lnTo>
                  <a:pt x="3" y="60"/>
                </a:lnTo>
                <a:lnTo>
                  <a:pt x="7" y="45"/>
                </a:lnTo>
                <a:lnTo>
                  <a:pt x="15" y="41"/>
                </a:lnTo>
                <a:lnTo>
                  <a:pt x="22" y="33"/>
                </a:lnTo>
                <a:lnTo>
                  <a:pt x="33"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6"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33831" name="Freeform 36"/>
          <p:cNvSpPr>
            <a:spLocks/>
          </p:cNvSpPr>
          <p:nvPr/>
        </p:nvSpPr>
        <p:spPr bwMode="auto">
          <a:xfrm>
            <a:off x="4954588" y="2708275"/>
            <a:ext cx="61912" cy="223838"/>
          </a:xfrm>
          <a:custGeom>
            <a:avLst/>
            <a:gdLst>
              <a:gd name="T0" fmla="*/ 0 w 37"/>
              <a:gd name="T1" fmla="*/ 2147483647 h 135"/>
              <a:gd name="T2" fmla="*/ 0 w 37"/>
              <a:gd name="T3" fmla="*/ 0 h 135"/>
              <a:gd name="T4" fmla="*/ 2147483647 w 37"/>
              <a:gd name="T5" fmla="*/ 2147483647 h 135"/>
              <a:gd name="T6" fmla="*/ 2147483647 w 37"/>
              <a:gd name="T7" fmla="*/ 2147483647 h 135"/>
              <a:gd name="T8" fmla="*/ 2147483647 w 37"/>
              <a:gd name="T9" fmla="*/ 2147483647 h 135"/>
              <a:gd name="T10" fmla="*/ 2147483647 w 37"/>
              <a:gd name="T11" fmla="*/ 2147483647 h 135"/>
              <a:gd name="T12" fmla="*/ 2147483647 w 37"/>
              <a:gd name="T13" fmla="*/ 2147483647 h 135"/>
              <a:gd name="T14" fmla="*/ 2147483647 w 37"/>
              <a:gd name="T15" fmla="*/ 2147483647 h 135"/>
              <a:gd name="T16" fmla="*/ 2147483647 w 37"/>
              <a:gd name="T17" fmla="*/ 2147483647 h 135"/>
              <a:gd name="T18" fmla="*/ 2147483647 w 37"/>
              <a:gd name="T19" fmla="*/ 2147483647 h 135"/>
              <a:gd name="T20" fmla="*/ 2147483647 w 37"/>
              <a:gd name="T21" fmla="*/ 2147483647 h 135"/>
              <a:gd name="T22" fmla="*/ 2147483647 w 37"/>
              <a:gd name="T23" fmla="*/ 2147483647 h 135"/>
              <a:gd name="T24" fmla="*/ 2147483647 w 37"/>
              <a:gd name="T25" fmla="*/ 2147483647 h 135"/>
              <a:gd name="T26" fmla="*/ 0 w 37"/>
              <a:gd name="T27" fmla="*/ 2147483647 h 135"/>
              <a:gd name="T28" fmla="*/ 0 w 37"/>
              <a:gd name="T29" fmla="*/ 2147483647 h 135"/>
              <a:gd name="T30" fmla="*/ 2147483647 w 37"/>
              <a:gd name="T31" fmla="*/ 2147483647 h 135"/>
              <a:gd name="T32" fmla="*/ 2147483647 w 37"/>
              <a:gd name="T33" fmla="*/ 2147483647 h 135"/>
              <a:gd name="T34" fmla="*/ 2147483647 w 37"/>
              <a:gd name="T35" fmla="*/ 2147483647 h 135"/>
              <a:gd name="T36" fmla="*/ 2147483647 w 37"/>
              <a:gd name="T37" fmla="*/ 2147483647 h 135"/>
              <a:gd name="T38" fmla="*/ 2147483647 w 37"/>
              <a:gd name="T39" fmla="*/ 2147483647 h 135"/>
              <a:gd name="T40" fmla="*/ 2147483647 w 37"/>
              <a:gd name="T41" fmla="*/ 2147483647 h 135"/>
              <a:gd name="T42" fmla="*/ 2147483647 w 37"/>
              <a:gd name="T43" fmla="*/ 2147483647 h 135"/>
              <a:gd name="T44" fmla="*/ 2147483647 w 37"/>
              <a:gd name="T45" fmla="*/ 2147483647 h 135"/>
              <a:gd name="T46" fmla="*/ 2147483647 w 37"/>
              <a:gd name="T47" fmla="*/ 2147483647 h 135"/>
              <a:gd name="T48" fmla="*/ 2147483647 w 37"/>
              <a:gd name="T49" fmla="*/ 2147483647 h 135"/>
              <a:gd name="T50" fmla="*/ 2147483647 w 37"/>
              <a:gd name="T51" fmla="*/ 2147483647 h 135"/>
              <a:gd name="T52" fmla="*/ 2147483647 w 37"/>
              <a:gd name="T53" fmla="*/ 2147483647 h 135"/>
              <a:gd name="T54" fmla="*/ 2147483647 w 37"/>
              <a:gd name="T55" fmla="*/ 2147483647 h 135"/>
              <a:gd name="T56" fmla="*/ 0 w 37"/>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5" y="11"/>
                </a:lnTo>
                <a:lnTo>
                  <a:pt x="26" y="22"/>
                </a:lnTo>
                <a:lnTo>
                  <a:pt x="33" y="37"/>
                </a:lnTo>
                <a:lnTo>
                  <a:pt x="37" y="52"/>
                </a:lnTo>
                <a:lnTo>
                  <a:pt x="37" y="67"/>
                </a:lnTo>
                <a:lnTo>
                  <a:pt x="37" y="82"/>
                </a:lnTo>
                <a:lnTo>
                  <a:pt x="33" y="93"/>
                </a:lnTo>
                <a:lnTo>
                  <a:pt x="26" y="108"/>
                </a:lnTo>
                <a:lnTo>
                  <a:pt x="18" y="120"/>
                </a:lnTo>
                <a:lnTo>
                  <a:pt x="11" y="127"/>
                </a:lnTo>
                <a:lnTo>
                  <a:pt x="0" y="135"/>
                </a:lnTo>
                <a:lnTo>
                  <a:pt x="0" y="131"/>
                </a:lnTo>
                <a:lnTo>
                  <a:pt x="7" y="123"/>
                </a:lnTo>
                <a:lnTo>
                  <a:pt x="15" y="116"/>
                </a:lnTo>
                <a:lnTo>
                  <a:pt x="18" y="108"/>
                </a:lnTo>
                <a:lnTo>
                  <a:pt x="22" y="97"/>
                </a:lnTo>
                <a:lnTo>
                  <a:pt x="22" y="82"/>
                </a:lnTo>
                <a:lnTo>
                  <a:pt x="26" y="67"/>
                </a:lnTo>
                <a:lnTo>
                  <a:pt x="22" y="52"/>
                </a:lnTo>
                <a:lnTo>
                  <a:pt x="22" y="41"/>
                </a:lnTo>
                <a:lnTo>
                  <a:pt x="18" y="33"/>
                </a:lnTo>
                <a:lnTo>
                  <a:pt x="18" y="26"/>
                </a:lnTo>
                <a:lnTo>
                  <a:pt x="15" y="18"/>
                </a:lnTo>
                <a:lnTo>
                  <a:pt x="11" y="15"/>
                </a:lnTo>
                <a:lnTo>
                  <a:pt x="3" y="7"/>
                </a:lnTo>
                <a:lnTo>
                  <a:pt x="0" y="3"/>
                </a:lnTo>
                <a:close/>
              </a:path>
            </a:pathLst>
          </a:custGeom>
          <a:solidFill>
            <a:srgbClr val="000000"/>
          </a:solidFill>
          <a:ln w="0">
            <a:solidFill>
              <a:srgbClr val="000000"/>
            </a:solidFill>
            <a:round/>
            <a:headEnd/>
            <a:tailEnd/>
          </a:ln>
        </p:spPr>
        <p:txBody>
          <a:bodyPr/>
          <a:lstStyle/>
          <a:p>
            <a:endParaRPr lang="en-US"/>
          </a:p>
        </p:txBody>
      </p:sp>
      <p:sp>
        <p:nvSpPr>
          <p:cNvPr id="33832" name="Freeform 37"/>
          <p:cNvSpPr>
            <a:spLocks/>
          </p:cNvSpPr>
          <p:nvPr/>
        </p:nvSpPr>
        <p:spPr bwMode="auto">
          <a:xfrm>
            <a:off x="538163" y="3313113"/>
            <a:ext cx="180975" cy="166687"/>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0 h 101"/>
              <a:gd name="T14" fmla="*/ 2147483647 w 109"/>
              <a:gd name="T15" fmla="*/ 0 h 101"/>
              <a:gd name="T16" fmla="*/ 2147483647 w 109"/>
              <a:gd name="T17" fmla="*/ 0 h 101"/>
              <a:gd name="T18" fmla="*/ 2147483647 w 109"/>
              <a:gd name="T19" fmla="*/ 0 h 101"/>
              <a:gd name="T20" fmla="*/ 2147483647 w 109"/>
              <a:gd name="T21" fmla="*/ 0 h 101"/>
              <a:gd name="T22" fmla="*/ 2147483647 w 109"/>
              <a:gd name="T23" fmla="*/ 0 h 101"/>
              <a:gd name="T24" fmla="*/ 2147483647 w 109"/>
              <a:gd name="T25" fmla="*/ 0 h 101"/>
              <a:gd name="T26" fmla="*/ 2147483647 w 109"/>
              <a:gd name="T27" fmla="*/ 0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5"/>
                </a:lnTo>
                <a:lnTo>
                  <a:pt x="90" y="15"/>
                </a:lnTo>
                <a:lnTo>
                  <a:pt x="90" y="7"/>
                </a:lnTo>
                <a:lnTo>
                  <a:pt x="86" y="3"/>
                </a:lnTo>
                <a:lnTo>
                  <a:pt x="82" y="0"/>
                </a:lnTo>
                <a:lnTo>
                  <a:pt x="79" y="0"/>
                </a:lnTo>
                <a:lnTo>
                  <a:pt x="75" y="0"/>
                </a:lnTo>
                <a:lnTo>
                  <a:pt x="109" y="0"/>
                </a:lnTo>
                <a:lnTo>
                  <a:pt x="105" y="0"/>
                </a:lnTo>
                <a:lnTo>
                  <a:pt x="101" y="0"/>
                </a:lnTo>
                <a:lnTo>
                  <a:pt x="97" y="3"/>
                </a:lnTo>
                <a:lnTo>
                  <a:pt x="94" y="7"/>
                </a:lnTo>
                <a:lnTo>
                  <a:pt x="94" y="15"/>
                </a:lnTo>
                <a:lnTo>
                  <a:pt x="94" y="101"/>
                </a:lnTo>
                <a:lnTo>
                  <a:pt x="26" y="22"/>
                </a:lnTo>
                <a:lnTo>
                  <a:pt x="26" y="82"/>
                </a:lnTo>
                <a:lnTo>
                  <a:pt x="26" y="90"/>
                </a:lnTo>
                <a:lnTo>
                  <a:pt x="30" y="93"/>
                </a:lnTo>
                <a:lnTo>
                  <a:pt x="30" y="97"/>
                </a:lnTo>
                <a:lnTo>
                  <a:pt x="37" y="97"/>
                </a:lnTo>
                <a:lnTo>
                  <a:pt x="41" y="97"/>
                </a:lnTo>
                <a:lnTo>
                  <a:pt x="7" y="97"/>
                </a:lnTo>
                <a:lnTo>
                  <a:pt x="11" y="97"/>
                </a:lnTo>
                <a:lnTo>
                  <a:pt x="15" y="97"/>
                </a:lnTo>
                <a:lnTo>
                  <a:pt x="19" y="93"/>
                </a:lnTo>
                <a:lnTo>
                  <a:pt x="19" y="90"/>
                </a:lnTo>
                <a:lnTo>
                  <a:pt x="19" y="82"/>
                </a:lnTo>
                <a:lnTo>
                  <a:pt x="19" y="15"/>
                </a:lnTo>
                <a:lnTo>
                  <a:pt x="15" y="7"/>
                </a:lnTo>
                <a:lnTo>
                  <a:pt x="11" y="3"/>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833" name="Freeform 38"/>
          <p:cNvSpPr>
            <a:spLocks/>
          </p:cNvSpPr>
          <p:nvPr/>
        </p:nvSpPr>
        <p:spPr bwMode="auto">
          <a:xfrm>
            <a:off x="719138" y="3313113"/>
            <a:ext cx="179387" cy="166687"/>
          </a:xfrm>
          <a:custGeom>
            <a:avLst/>
            <a:gdLst>
              <a:gd name="T0" fmla="*/ 0 w 108"/>
              <a:gd name="T1" fmla="*/ 0 h 101"/>
              <a:gd name="T2" fmla="*/ 2147483647 w 108"/>
              <a:gd name="T3" fmla="*/ 0 h 101"/>
              <a:gd name="T4" fmla="*/ 2147483647 w 108"/>
              <a:gd name="T5" fmla="*/ 2147483647 h 101"/>
              <a:gd name="T6" fmla="*/ 2147483647 w 108"/>
              <a:gd name="T7" fmla="*/ 2147483647 h 101"/>
              <a:gd name="T8" fmla="*/ 2147483647 w 108"/>
              <a:gd name="T9" fmla="*/ 2147483647 h 101"/>
              <a:gd name="T10" fmla="*/ 2147483647 w 108"/>
              <a:gd name="T11" fmla="*/ 2147483647 h 101"/>
              <a:gd name="T12" fmla="*/ 2147483647 w 108"/>
              <a:gd name="T13" fmla="*/ 0 h 101"/>
              <a:gd name="T14" fmla="*/ 2147483647 w 108"/>
              <a:gd name="T15" fmla="*/ 0 h 101"/>
              <a:gd name="T16" fmla="*/ 2147483647 w 108"/>
              <a:gd name="T17" fmla="*/ 0 h 101"/>
              <a:gd name="T18" fmla="*/ 2147483647 w 108"/>
              <a:gd name="T19" fmla="*/ 0 h 101"/>
              <a:gd name="T20" fmla="*/ 2147483647 w 108"/>
              <a:gd name="T21" fmla="*/ 0 h 101"/>
              <a:gd name="T22" fmla="*/ 2147483647 w 108"/>
              <a:gd name="T23" fmla="*/ 0 h 101"/>
              <a:gd name="T24" fmla="*/ 2147483647 w 108"/>
              <a:gd name="T25" fmla="*/ 0 h 101"/>
              <a:gd name="T26" fmla="*/ 2147483647 w 108"/>
              <a:gd name="T27" fmla="*/ 0 h 101"/>
              <a:gd name="T28" fmla="*/ 2147483647 w 108"/>
              <a:gd name="T29" fmla="*/ 2147483647 h 101"/>
              <a:gd name="T30" fmla="*/ 2147483647 w 108"/>
              <a:gd name="T31" fmla="*/ 2147483647 h 101"/>
              <a:gd name="T32" fmla="*/ 2147483647 w 108"/>
              <a:gd name="T33" fmla="*/ 2147483647 h 101"/>
              <a:gd name="T34" fmla="*/ 2147483647 w 108"/>
              <a:gd name="T35" fmla="*/ 2147483647 h 101"/>
              <a:gd name="T36" fmla="*/ 2147483647 w 108"/>
              <a:gd name="T37" fmla="*/ 2147483647 h 101"/>
              <a:gd name="T38" fmla="*/ 2147483647 w 108"/>
              <a:gd name="T39" fmla="*/ 2147483647 h 101"/>
              <a:gd name="T40" fmla="*/ 2147483647 w 108"/>
              <a:gd name="T41" fmla="*/ 2147483647 h 101"/>
              <a:gd name="T42" fmla="*/ 2147483647 w 108"/>
              <a:gd name="T43" fmla="*/ 2147483647 h 101"/>
              <a:gd name="T44" fmla="*/ 2147483647 w 108"/>
              <a:gd name="T45" fmla="*/ 2147483647 h 101"/>
              <a:gd name="T46" fmla="*/ 2147483647 w 108"/>
              <a:gd name="T47" fmla="*/ 2147483647 h 101"/>
              <a:gd name="T48" fmla="*/ 2147483647 w 108"/>
              <a:gd name="T49" fmla="*/ 2147483647 h 101"/>
              <a:gd name="T50" fmla="*/ 2147483647 w 108"/>
              <a:gd name="T51" fmla="*/ 2147483647 h 101"/>
              <a:gd name="T52" fmla="*/ 2147483647 w 108"/>
              <a:gd name="T53" fmla="*/ 2147483647 h 101"/>
              <a:gd name="T54" fmla="*/ 2147483647 w 108"/>
              <a:gd name="T55" fmla="*/ 2147483647 h 101"/>
              <a:gd name="T56" fmla="*/ 2147483647 w 108"/>
              <a:gd name="T57" fmla="*/ 2147483647 h 101"/>
              <a:gd name="T58" fmla="*/ 2147483647 w 108"/>
              <a:gd name="T59" fmla="*/ 2147483647 h 101"/>
              <a:gd name="T60" fmla="*/ 2147483647 w 108"/>
              <a:gd name="T61" fmla="*/ 2147483647 h 101"/>
              <a:gd name="T62" fmla="*/ 2147483647 w 108"/>
              <a:gd name="T63" fmla="*/ 2147483647 h 101"/>
              <a:gd name="T64" fmla="*/ 2147483647 w 108"/>
              <a:gd name="T65" fmla="*/ 2147483647 h 101"/>
              <a:gd name="T66" fmla="*/ 2147483647 w 108"/>
              <a:gd name="T67" fmla="*/ 2147483647 h 101"/>
              <a:gd name="T68" fmla="*/ 2147483647 w 108"/>
              <a:gd name="T69" fmla="*/ 2147483647 h 101"/>
              <a:gd name="T70" fmla="*/ 2147483647 w 108"/>
              <a:gd name="T71" fmla="*/ 2147483647 h 101"/>
              <a:gd name="T72" fmla="*/ 2147483647 w 108"/>
              <a:gd name="T73" fmla="*/ 2147483647 h 101"/>
              <a:gd name="T74" fmla="*/ 2147483647 w 108"/>
              <a:gd name="T75" fmla="*/ 2147483647 h 101"/>
              <a:gd name="T76" fmla="*/ 2147483647 w 108"/>
              <a:gd name="T77" fmla="*/ 2147483647 h 101"/>
              <a:gd name="T78" fmla="*/ 2147483647 w 108"/>
              <a:gd name="T79" fmla="*/ 2147483647 h 101"/>
              <a:gd name="T80" fmla="*/ 0 w 108"/>
              <a:gd name="T81" fmla="*/ 2147483647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97"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834" name="Freeform 39"/>
          <p:cNvSpPr>
            <a:spLocks/>
          </p:cNvSpPr>
          <p:nvPr/>
        </p:nvSpPr>
        <p:spPr bwMode="auto">
          <a:xfrm>
            <a:off x="919163" y="3305175"/>
            <a:ext cx="104775" cy="174625"/>
          </a:xfrm>
          <a:custGeom>
            <a:avLst/>
            <a:gdLst>
              <a:gd name="T0" fmla="*/ 2147483647 w 63"/>
              <a:gd name="T1" fmla="*/ 2147483647 h 105"/>
              <a:gd name="T2" fmla="*/ 2147483647 w 63"/>
              <a:gd name="T3" fmla="*/ 2147483647 h 105"/>
              <a:gd name="T4" fmla="*/ 2147483647 w 63"/>
              <a:gd name="T5" fmla="*/ 2147483647 h 105"/>
              <a:gd name="T6" fmla="*/ 2147483647 w 63"/>
              <a:gd name="T7" fmla="*/ 2147483647 h 105"/>
              <a:gd name="T8" fmla="*/ 2147483647 w 63"/>
              <a:gd name="T9" fmla="*/ 2147483647 h 105"/>
              <a:gd name="T10" fmla="*/ 2147483647 w 63"/>
              <a:gd name="T11" fmla="*/ 2147483647 h 105"/>
              <a:gd name="T12" fmla="*/ 2147483647 w 63"/>
              <a:gd name="T13" fmla="*/ 2147483647 h 105"/>
              <a:gd name="T14" fmla="*/ 2147483647 w 63"/>
              <a:gd name="T15" fmla="*/ 2147483647 h 105"/>
              <a:gd name="T16" fmla="*/ 2147483647 w 63"/>
              <a:gd name="T17" fmla="*/ 2147483647 h 105"/>
              <a:gd name="T18" fmla="*/ 2147483647 w 63"/>
              <a:gd name="T19" fmla="*/ 2147483647 h 105"/>
              <a:gd name="T20" fmla="*/ 2147483647 w 63"/>
              <a:gd name="T21" fmla="*/ 2147483647 h 105"/>
              <a:gd name="T22" fmla="*/ 2147483647 w 63"/>
              <a:gd name="T23" fmla="*/ 2147483647 h 105"/>
              <a:gd name="T24" fmla="*/ 2147483647 w 63"/>
              <a:gd name="T25" fmla="*/ 2147483647 h 105"/>
              <a:gd name="T26" fmla="*/ 2147483647 w 63"/>
              <a:gd name="T27" fmla="*/ 2147483647 h 105"/>
              <a:gd name="T28" fmla="*/ 2147483647 w 63"/>
              <a:gd name="T29" fmla="*/ 2147483647 h 105"/>
              <a:gd name="T30" fmla="*/ 2147483647 w 63"/>
              <a:gd name="T31" fmla="*/ 2147483647 h 105"/>
              <a:gd name="T32" fmla="*/ 2147483647 w 63"/>
              <a:gd name="T33" fmla="*/ 2147483647 h 105"/>
              <a:gd name="T34" fmla="*/ 2147483647 w 63"/>
              <a:gd name="T35" fmla="*/ 2147483647 h 105"/>
              <a:gd name="T36" fmla="*/ 2147483647 w 63"/>
              <a:gd name="T37" fmla="*/ 2147483647 h 105"/>
              <a:gd name="T38" fmla="*/ 0 w 63"/>
              <a:gd name="T39" fmla="*/ 2147483647 h 105"/>
              <a:gd name="T40" fmla="*/ 2147483647 w 63"/>
              <a:gd name="T41" fmla="*/ 2147483647 h 105"/>
              <a:gd name="T42" fmla="*/ 2147483647 w 63"/>
              <a:gd name="T43" fmla="*/ 2147483647 h 105"/>
              <a:gd name="T44" fmla="*/ 2147483647 w 63"/>
              <a:gd name="T45" fmla="*/ 2147483647 h 105"/>
              <a:gd name="T46" fmla="*/ 2147483647 w 63"/>
              <a:gd name="T47" fmla="*/ 2147483647 h 105"/>
              <a:gd name="T48" fmla="*/ 2147483647 w 63"/>
              <a:gd name="T49" fmla="*/ 2147483647 h 105"/>
              <a:gd name="T50" fmla="*/ 2147483647 w 63"/>
              <a:gd name="T51" fmla="*/ 2147483647 h 105"/>
              <a:gd name="T52" fmla="*/ 2147483647 w 63"/>
              <a:gd name="T53" fmla="*/ 2147483647 h 105"/>
              <a:gd name="T54" fmla="*/ 2147483647 w 63"/>
              <a:gd name="T55" fmla="*/ 2147483647 h 105"/>
              <a:gd name="T56" fmla="*/ 2147483647 w 63"/>
              <a:gd name="T57" fmla="*/ 2147483647 h 105"/>
              <a:gd name="T58" fmla="*/ 2147483647 w 63"/>
              <a:gd name="T59" fmla="*/ 2147483647 h 105"/>
              <a:gd name="T60" fmla="*/ 0 w 63"/>
              <a:gd name="T61" fmla="*/ 2147483647 h 105"/>
              <a:gd name="T62" fmla="*/ 0 w 63"/>
              <a:gd name="T63" fmla="*/ 2147483647 h 105"/>
              <a:gd name="T64" fmla="*/ 2147483647 w 63"/>
              <a:gd name="T65" fmla="*/ 2147483647 h 105"/>
              <a:gd name="T66" fmla="*/ 2147483647 w 63"/>
              <a:gd name="T67" fmla="*/ 2147483647 h 105"/>
              <a:gd name="T68" fmla="*/ 2147483647 w 63"/>
              <a:gd name="T69" fmla="*/ 2147483647 h 105"/>
              <a:gd name="T70" fmla="*/ 2147483647 w 63"/>
              <a:gd name="T71" fmla="*/ 2147483647 h 105"/>
              <a:gd name="T72" fmla="*/ 2147483647 w 63"/>
              <a:gd name="T73" fmla="*/ 2147483647 h 105"/>
              <a:gd name="T74" fmla="*/ 2147483647 w 63"/>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05"/>
              <a:gd name="T116" fmla="*/ 63 w 6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05">
                <a:moveTo>
                  <a:pt x="60" y="0"/>
                </a:moveTo>
                <a:lnTo>
                  <a:pt x="60" y="37"/>
                </a:lnTo>
                <a:lnTo>
                  <a:pt x="56" y="37"/>
                </a:lnTo>
                <a:lnTo>
                  <a:pt x="56" y="26"/>
                </a:lnTo>
                <a:lnTo>
                  <a:pt x="52" y="19"/>
                </a:lnTo>
                <a:lnTo>
                  <a:pt x="48" y="15"/>
                </a:lnTo>
                <a:lnTo>
                  <a:pt x="41" y="11"/>
                </a:lnTo>
                <a:lnTo>
                  <a:pt x="37" y="7"/>
                </a:lnTo>
                <a:lnTo>
                  <a:pt x="30" y="7"/>
                </a:lnTo>
                <a:lnTo>
                  <a:pt x="22" y="7"/>
                </a:lnTo>
                <a:lnTo>
                  <a:pt x="15" y="11"/>
                </a:lnTo>
                <a:lnTo>
                  <a:pt x="11" y="15"/>
                </a:lnTo>
                <a:lnTo>
                  <a:pt x="11" y="22"/>
                </a:lnTo>
                <a:lnTo>
                  <a:pt x="11" y="26"/>
                </a:lnTo>
                <a:lnTo>
                  <a:pt x="15" y="30"/>
                </a:lnTo>
                <a:lnTo>
                  <a:pt x="18" y="34"/>
                </a:lnTo>
                <a:lnTo>
                  <a:pt x="26" y="37"/>
                </a:lnTo>
                <a:lnTo>
                  <a:pt x="37" y="45"/>
                </a:lnTo>
                <a:lnTo>
                  <a:pt x="48" y="52"/>
                </a:lnTo>
                <a:lnTo>
                  <a:pt x="56" y="56"/>
                </a:lnTo>
                <a:lnTo>
                  <a:pt x="60" y="60"/>
                </a:lnTo>
                <a:lnTo>
                  <a:pt x="63" y="67"/>
                </a:lnTo>
                <a:lnTo>
                  <a:pt x="63" y="71"/>
                </a:lnTo>
                <a:lnTo>
                  <a:pt x="63" y="79"/>
                </a:lnTo>
                <a:lnTo>
                  <a:pt x="63" y="86"/>
                </a:lnTo>
                <a:lnTo>
                  <a:pt x="56" y="97"/>
                </a:lnTo>
                <a:lnTo>
                  <a:pt x="45" y="101"/>
                </a:lnTo>
                <a:lnTo>
                  <a:pt x="33" y="105"/>
                </a:lnTo>
                <a:lnTo>
                  <a:pt x="30" y="105"/>
                </a:lnTo>
                <a:lnTo>
                  <a:pt x="26" y="105"/>
                </a:lnTo>
                <a:lnTo>
                  <a:pt x="22" y="101"/>
                </a:lnTo>
                <a:lnTo>
                  <a:pt x="15" y="101"/>
                </a:lnTo>
                <a:lnTo>
                  <a:pt x="11" y="97"/>
                </a:lnTo>
                <a:lnTo>
                  <a:pt x="7" y="97"/>
                </a:lnTo>
                <a:lnTo>
                  <a:pt x="3" y="97"/>
                </a:lnTo>
                <a:lnTo>
                  <a:pt x="3" y="101"/>
                </a:lnTo>
                <a:lnTo>
                  <a:pt x="3" y="105"/>
                </a:lnTo>
                <a:lnTo>
                  <a:pt x="0" y="105"/>
                </a:lnTo>
                <a:lnTo>
                  <a:pt x="0" y="71"/>
                </a:lnTo>
                <a:lnTo>
                  <a:pt x="3" y="71"/>
                </a:lnTo>
                <a:lnTo>
                  <a:pt x="3" y="79"/>
                </a:lnTo>
                <a:lnTo>
                  <a:pt x="7" y="86"/>
                </a:lnTo>
                <a:lnTo>
                  <a:pt x="11" y="94"/>
                </a:lnTo>
                <a:lnTo>
                  <a:pt x="18" y="97"/>
                </a:lnTo>
                <a:lnTo>
                  <a:pt x="26" y="97"/>
                </a:lnTo>
                <a:lnTo>
                  <a:pt x="33" y="101"/>
                </a:lnTo>
                <a:lnTo>
                  <a:pt x="41" y="97"/>
                </a:lnTo>
                <a:lnTo>
                  <a:pt x="45" y="94"/>
                </a:lnTo>
                <a:lnTo>
                  <a:pt x="52" y="90"/>
                </a:lnTo>
                <a:lnTo>
                  <a:pt x="52" y="82"/>
                </a:lnTo>
                <a:lnTo>
                  <a:pt x="52" y="79"/>
                </a:lnTo>
                <a:lnTo>
                  <a:pt x="48" y="75"/>
                </a:lnTo>
                <a:lnTo>
                  <a:pt x="48" y="71"/>
                </a:lnTo>
                <a:lnTo>
                  <a:pt x="45" y="67"/>
                </a:lnTo>
                <a:lnTo>
                  <a:pt x="37" y="67"/>
                </a:lnTo>
                <a:lnTo>
                  <a:pt x="30" y="60"/>
                </a:lnTo>
                <a:lnTo>
                  <a:pt x="18" y="52"/>
                </a:lnTo>
                <a:lnTo>
                  <a:pt x="11" y="49"/>
                </a:lnTo>
                <a:lnTo>
                  <a:pt x="3" y="45"/>
                </a:lnTo>
                <a:lnTo>
                  <a:pt x="3" y="37"/>
                </a:lnTo>
                <a:lnTo>
                  <a:pt x="0" y="34"/>
                </a:lnTo>
                <a:lnTo>
                  <a:pt x="0" y="26"/>
                </a:lnTo>
                <a:lnTo>
                  <a:pt x="0" y="19"/>
                </a:lnTo>
                <a:lnTo>
                  <a:pt x="7" y="7"/>
                </a:lnTo>
                <a:lnTo>
                  <a:pt x="18" y="4"/>
                </a:lnTo>
                <a:lnTo>
                  <a:pt x="30" y="0"/>
                </a:lnTo>
                <a:lnTo>
                  <a:pt x="37" y="4"/>
                </a:lnTo>
                <a:lnTo>
                  <a:pt x="45" y="4"/>
                </a:lnTo>
                <a:lnTo>
                  <a:pt x="48" y="7"/>
                </a:lnTo>
                <a:lnTo>
                  <a:pt x="52" y="7"/>
                </a:lnTo>
                <a:lnTo>
                  <a:pt x="56" y="7"/>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835" name="Freeform 40"/>
          <p:cNvSpPr>
            <a:spLocks/>
          </p:cNvSpPr>
          <p:nvPr/>
        </p:nvSpPr>
        <p:spPr bwMode="auto">
          <a:xfrm>
            <a:off x="1047750" y="3305175"/>
            <a:ext cx="69850" cy="225425"/>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19"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33836" name="Freeform 41"/>
          <p:cNvSpPr>
            <a:spLocks/>
          </p:cNvSpPr>
          <p:nvPr/>
        </p:nvSpPr>
        <p:spPr bwMode="auto">
          <a:xfrm>
            <a:off x="1122363" y="3367088"/>
            <a:ext cx="180975" cy="112712"/>
          </a:xfrm>
          <a:custGeom>
            <a:avLst/>
            <a:gdLst>
              <a:gd name="T0" fmla="*/ 0 w 109"/>
              <a:gd name="T1" fmla="*/ 0 h 68"/>
              <a:gd name="T2" fmla="*/ 2147483647 w 109"/>
              <a:gd name="T3" fmla="*/ 0 h 68"/>
              <a:gd name="T4" fmla="*/ 2147483647 w 109"/>
              <a:gd name="T5" fmla="*/ 0 h 68"/>
              <a:gd name="T6" fmla="*/ 2147483647 w 109"/>
              <a:gd name="T7" fmla="*/ 0 h 68"/>
              <a:gd name="T8" fmla="*/ 2147483647 w 109"/>
              <a:gd name="T9" fmla="*/ 0 h 68"/>
              <a:gd name="T10" fmla="*/ 2147483647 w 109"/>
              <a:gd name="T11" fmla="*/ 2147483647 h 68"/>
              <a:gd name="T12" fmla="*/ 2147483647 w 109"/>
              <a:gd name="T13" fmla="*/ 2147483647 h 68"/>
              <a:gd name="T14" fmla="*/ 2147483647 w 109"/>
              <a:gd name="T15" fmla="*/ 2147483647 h 68"/>
              <a:gd name="T16" fmla="*/ 2147483647 w 109"/>
              <a:gd name="T17" fmla="*/ 2147483647 h 68"/>
              <a:gd name="T18" fmla="*/ 2147483647 w 109"/>
              <a:gd name="T19" fmla="*/ 2147483647 h 68"/>
              <a:gd name="T20" fmla="*/ 2147483647 w 109"/>
              <a:gd name="T21" fmla="*/ 2147483647 h 68"/>
              <a:gd name="T22" fmla="*/ 2147483647 w 109"/>
              <a:gd name="T23" fmla="*/ 2147483647 h 68"/>
              <a:gd name="T24" fmla="*/ 2147483647 w 109"/>
              <a:gd name="T25" fmla="*/ 2147483647 h 68"/>
              <a:gd name="T26" fmla="*/ 2147483647 w 109"/>
              <a:gd name="T27" fmla="*/ 0 h 68"/>
              <a:gd name="T28" fmla="*/ 2147483647 w 109"/>
              <a:gd name="T29" fmla="*/ 0 h 68"/>
              <a:gd name="T30" fmla="*/ 2147483647 w 109"/>
              <a:gd name="T31" fmla="*/ 0 h 68"/>
              <a:gd name="T32" fmla="*/ 2147483647 w 109"/>
              <a:gd name="T33" fmla="*/ 0 h 68"/>
              <a:gd name="T34" fmla="*/ 2147483647 w 109"/>
              <a:gd name="T35" fmla="*/ 0 h 68"/>
              <a:gd name="T36" fmla="*/ 2147483647 w 109"/>
              <a:gd name="T37" fmla="*/ 0 h 68"/>
              <a:gd name="T38" fmla="*/ 2147483647 w 109"/>
              <a:gd name="T39" fmla="*/ 0 h 68"/>
              <a:gd name="T40" fmla="*/ 2147483647 w 109"/>
              <a:gd name="T41" fmla="*/ 2147483647 h 68"/>
              <a:gd name="T42" fmla="*/ 2147483647 w 109"/>
              <a:gd name="T43" fmla="*/ 2147483647 h 68"/>
              <a:gd name="T44" fmla="*/ 2147483647 w 109"/>
              <a:gd name="T45" fmla="*/ 2147483647 h 68"/>
              <a:gd name="T46" fmla="*/ 2147483647 w 109"/>
              <a:gd name="T47" fmla="*/ 2147483647 h 68"/>
              <a:gd name="T48" fmla="*/ 2147483647 w 109"/>
              <a:gd name="T49" fmla="*/ 2147483647 h 68"/>
              <a:gd name="T50" fmla="*/ 2147483647 w 109"/>
              <a:gd name="T51" fmla="*/ 2147483647 h 68"/>
              <a:gd name="T52" fmla="*/ 2147483647 w 109"/>
              <a:gd name="T53" fmla="*/ 2147483647 h 68"/>
              <a:gd name="T54" fmla="*/ 2147483647 w 109"/>
              <a:gd name="T55" fmla="*/ 2147483647 h 68"/>
              <a:gd name="T56" fmla="*/ 2147483647 w 109"/>
              <a:gd name="T57" fmla="*/ 2147483647 h 68"/>
              <a:gd name="T58" fmla="*/ 2147483647 w 109"/>
              <a:gd name="T59" fmla="*/ 2147483647 h 68"/>
              <a:gd name="T60" fmla="*/ 2147483647 w 109"/>
              <a:gd name="T61" fmla="*/ 0 h 68"/>
              <a:gd name="T62" fmla="*/ 2147483647 w 109"/>
              <a:gd name="T63" fmla="*/ 0 h 68"/>
              <a:gd name="T64" fmla="*/ 2147483647 w 109"/>
              <a:gd name="T65" fmla="*/ 0 h 68"/>
              <a:gd name="T66" fmla="*/ 2147483647 w 109"/>
              <a:gd name="T67" fmla="*/ 0 h 68"/>
              <a:gd name="T68" fmla="*/ 2147483647 w 109"/>
              <a:gd name="T69" fmla="*/ 0 h 68"/>
              <a:gd name="T70" fmla="*/ 2147483647 w 109"/>
              <a:gd name="T71" fmla="*/ 0 h 68"/>
              <a:gd name="T72" fmla="*/ 2147483647 w 109"/>
              <a:gd name="T73" fmla="*/ 2147483647 h 68"/>
              <a:gd name="T74" fmla="*/ 2147483647 w 109"/>
              <a:gd name="T75" fmla="*/ 2147483647 h 68"/>
              <a:gd name="T76" fmla="*/ 2147483647 w 109"/>
              <a:gd name="T77" fmla="*/ 2147483647 h 68"/>
              <a:gd name="T78" fmla="*/ 2147483647 w 109"/>
              <a:gd name="T79" fmla="*/ 2147483647 h 68"/>
              <a:gd name="T80" fmla="*/ 2147483647 w 109"/>
              <a:gd name="T81" fmla="*/ 2147483647 h 68"/>
              <a:gd name="T82" fmla="*/ 2147483647 w 109"/>
              <a:gd name="T83" fmla="*/ 2147483647 h 68"/>
              <a:gd name="T84" fmla="*/ 2147483647 w 109"/>
              <a:gd name="T85" fmla="*/ 2147483647 h 68"/>
              <a:gd name="T86" fmla="*/ 2147483647 w 109"/>
              <a:gd name="T87" fmla="*/ 2147483647 h 68"/>
              <a:gd name="T88" fmla="*/ 2147483647 w 109"/>
              <a:gd name="T89" fmla="*/ 2147483647 h 68"/>
              <a:gd name="T90" fmla="*/ 2147483647 w 109"/>
              <a:gd name="T91" fmla="*/ 2147483647 h 68"/>
              <a:gd name="T92" fmla="*/ 2147483647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27" y="0"/>
                </a:lnTo>
                <a:lnTo>
                  <a:pt x="23" y="0"/>
                </a:lnTo>
                <a:lnTo>
                  <a:pt x="23" y="4"/>
                </a:lnTo>
                <a:lnTo>
                  <a:pt x="23" y="8"/>
                </a:lnTo>
                <a:lnTo>
                  <a:pt x="23" y="12"/>
                </a:lnTo>
                <a:lnTo>
                  <a:pt x="38" y="49"/>
                </a:lnTo>
                <a:lnTo>
                  <a:pt x="53" y="15"/>
                </a:lnTo>
                <a:lnTo>
                  <a:pt x="49" y="8"/>
                </a:lnTo>
                <a:lnTo>
                  <a:pt x="45" y="4"/>
                </a:lnTo>
                <a:lnTo>
                  <a:pt x="45" y="0"/>
                </a:lnTo>
                <a:lnTo>
                  <a:pt x="42" y="0"/>
                </a:lnTo>
                <a:lnTo>
                  <a:pt x="38" y="0"/>
                </a:lnTo>
                <a:lnTo>
                  <a:pt x="68" y="0"/>
                </a:lnTo>
                <a:lnTo>
                  <a:pt x="64" y="0"/>
                </a:lnTo>
                <a:lnTo>
                  <a:pt x="64" y="4"/>
                </a:lnTo>
                <a:lnTo>
                  <a:pt x="60" y="4"/>
                </a:lnTo>
                <a:lnTo>
                  <a:pt x="60" y="8"/>
                </a:lnTo>
                <a:lnTo>
                  <a:pt x="64" y="12"/>
                </a:lnTo>
                <a:lnTo>
                  <a:pt x="79" y="49"/>
                </a:lnTo>
                <a:lnTo>
                  <a:pt x="94" y="12"/>
                </a:lnTo>
                <a:lnTo>
                  <a:pt x="94" y="8"/>
                </a:lnTo>
                <a:lnTo>
                  <a:pt x="98" y="4"/>
                </a:lnTo>
                <a:lnTo>
                  <a:pt x="94" y="4"/>
                </a:lnTo>
                <a:lnTo>
                  <a:pt x="94" y="0"/>
                </a:lnTo>
                <a:lnTo>
                  <a:pt x="90" y="0"/>
                </a:lnTo>
                <a:lnTo>
                  <a:pt x="87" y="0"/>
                </a:lnTo>
                <a:lnTo>
                  <a:pt x="109" y="0"/>
                </a:lnTo>
                <a:lnTo>
                  <a:pt x="102" y="4"/>
                </a:lnTo>
                <a:lnTo>
                  <a:pt x="98" y="12"/>
                </a:lnTo>
                <a:lnTo>
                  <a:pt x="79" y="68"/>
                </a:lnTo>
                <a:lnTo>
                  <a:pt x="75" y="68"/>
                </a:lnTo>
                <a:lnTo>
                  <a:pt x="57" y="23"/>
                </a:lnTo>
                <a:lnTo>
                  <a:pt x="34" y="68"/>
                </a:lnTo>
                <a:lnTo>
                  <a:pt x="30" y="68"/>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837" name="Freeform 42"/>
          <p:cNvSpPr>
            <a:spLocks noEditPoints="1"/>
          </p:cNvSpPr>
          <p:nvPr/>
        </p:nvSpPr>
        <p:spPr bwMode="auto">
          <a:xfrm>
            <a:off x="1303338" y="3362325"/>
            <a:ext cx="106362" cy="117475"/>
          </a:xfrm>
          <a:custGeom>
            <a:avLst/>
            <a:gdLst>
              <a:gd name="T0" fmla="*/ 2147483647 w 64"/>
              <a:gd name="T1" fmla="*/ 0 h 71"/>
              <a:gd name="T2" fmla="*/ 2147483647 w 64"/>
              <a:gd name="T3" fmla="*/ 0 h 71"/>
              <a:gd name="T4" fmla="*/ 2147483647 w 64"/>
              <a:gd name="T5" fmla="*/ 2147483647 h 71"/>
              <a:gd name="T6" fmla="*/ 2147483647 w 64"/>
              <a:gd name="T7" fmla="*/ 2147483647 h 71"/>
              <a:gd name="T8" fmla="*/ 2147483647 w 64"/>
              <a:gd name="T9" fmla="*/ 2147483647 h 71"/>
              <a:gd name="T10" fmla="*/ 2147483647 w 64"/>
              <a:gd name="T11" fmla="*/ 2147483647 h 71"/>
              <a:gd name="T12" fmla="*/ 2147483647 w 64"/>
              <a:gd name="T13" fmla="*/ 2147483647 h 71"/>
              <a:gd name="T14" fmla="*/ 2147483647 w 64"/>
              <a:gd name="T15" fmla="*/ 2147483647 h 71"/>
              <a:gd name="T16" fmla="*/ 2147483647 w 64"/>
              <a:gd name="T17" fmla="*/ 2147483647 h 71"/>
              <a:gd name="T18" fmla="*/ 2147483647 w 64"/>
              <a:gd name="T19" fmla="*/ 2147483647 h 71"/>
              <a:gd name="T20" fmla="*/ 2147483647 w 64"/>
              <a:gd name="T21" fmla="*/ 2147483647 h 71"/>
              <a:gd name="T22" fmla="*/ 2147483647 w 64"/>
              <a:gd name="T23" fmla="*/ 2147483647 h 71"/>
              <a:gd name="T24" fmla="*/ 2147483647 w 64"/>
              <a:gd name="T25" fmla="*/ 2147483647 h 71"/>
              <a:gd name="T26" fmla="*/ 2147483647 w 64"/>
              <a:gd name="T27" fmla="*/ 2147483647 h 71"/>
              <a:gd name="T28" fmla="*/ 2147483647 w 64"/>
              <a:gd name="T29" fmla="*/ 2147483647 h 71"/>
              <a:gd name="T30" fmla="*/ 2147483647 w 64"/>
              <a:gd name="T31" fmla="*/ 2147483647 h 71"/>
              <a:gd name="T32" fmla="*/ 0 w 64"/>
              <a:gd name="T33" fmla="*/ 2147483647 h 71"/>
              <a:gd name="T34" fmla="*/ 0 w 64"/>
              <a:gd name="T35" fmla="*/ 2147483647 h 71"/>
              <a:gd name="T36" fmla="*/ 2147483647 w 64"/>
              <a:gd name="T37" fmla="*/ 2147483647 h 71"/>
              <a:gd name="T38" fmla="*/ 2147483647 w 64"/>
              <a:gd name="T39" fmla="*/ 2147483647 h 71"/>
              <a:gd name="T40" fmla="*/ 2147483647 w 64"/>
              <a:gd name="T41" fmla="*/ 2147483647 h 71"/>
              <a:gd name="T42" fmla="*/ 2147483647 w 64"/>
              <a:gd name="T43" fmla="*/ 0 h 71"/>
              <a:gd name="T44" fmla="*/ 2147483647 w 64"/>
              <a:gd name="T45" fmla="*/ 0 h 71"/>
              <a:gd name="T46" fmla="*/ 2147483647 w 64"/>
              <a:gd name="T47" fmla="*/ 2147483647 h 71"/>
              <a:gd name="T48" fmla="*/ 2147483647 w 64"/>
              <a:gd name="T49" fmla="*/ 2147483647 h 71"/>
              <a:gd name="T50" fmla="*/ 2147483647 w 64"/>
              <a:gd name="T51" fmla="*/ 2147483647 h 71"/>
              <a:gd name="T52" fmla="*/ 2147483647 w 64"/>
              <a:gd name="T53" fmla="*/ 2147483647 h 71"/>
              <a:gd name="T54" fmla="*/ 2147483647 w 64"/>
              <a:gd name="T55" fmla="*/ 2147483647 h 71"/>
              <a:gd name="T56" fmla="*/ 2147483647 w 64"/>
              <a:gd name="T57" fmla="*/ 2147483647 h 71"/>
              <a:gd name="T58" fmla="*/ 2147483647 w 64"/>
              <a:gd name="T59" fmla="*/ 2147483647 h 71"/>
              <a:gd name="T60" fmla="*/ 2147483647 w 64"/>
              <a:gd name="T61" fmla="*/ 2147483647 h 71"/>
              <a:gd name="T62" fmla="*/ 2147483647 w 64"/>
              <a:gd name="T63" fmla="*/ 2147483647 h 71"/>
              <a:gd name="T64" fmla="*/ 2147483647 w 64"/>
              <a:gd name="T65" fmla="*/ 2147483647 h 71"/>
              <a:gd name="T66" fmla="*/ 2147483647 w 64"/>
              <a:gd name="T67" fmla="*/ 2147483647 h 71"/>
              <a:gd name="T68" fmla="*/ 2147483647 w 64"/>
              <a:gd name="T69" fmla="*/ 2147483647 h 71"/>
              <a:gd name="T70" fmla="*/ 2147483647 w 64"/>
              <a:gd name="T71" fmla="*/ 2147483647 h 71"/>
              <a:gd name="T72" fmla="*/ 2147483647 w 64"/>
              <a:gd name="T73" fmla="*/ 2147483647 h 71"/>
              <a:gd name="T74" fmla="*/ 2147483647 w 64"/>
              <a:gd name="T75" fmla="*/ 2147483647 h 71"/>
              <a:gd name="T76" fmla="*/ 2147483647 w 64"/>
              <a:gd name="T77" fmla="*/ 2147483647 h 71"/>
              <a:gd name="T78" fmla="*/ 2147483647 w 64"/>
              <a:gd name="T79" fmla="*/ 2147483647 h 71"/>
              <a:gd name="T80" fmla="*/ 2147483647 w 64"/>
              <a:gd name="T81" fmla="*/ 2147483647 h 71"/>
              <a:gd name="T82" fmla="*/ 2147483647 w 64"/>
              <a:gd name="T83" fmla="*/ 2147483647 h 71"/>
              <a:gd name="T84" fmla="*/ 2147483647 w 64"/>
              <a:gd name="T85" fmla="*/ 2147483647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1" y="0"/>
                </a:lnTo>
                <a:lnTo>
                  <a:pt x="49" y="3"/>
                </a:lnTo>
                <a:lnTo>
                  <a:pt x="56" y="11"/>
                </a:lnTo>
                <a:lnTo>
                  <a:pt x="64" y="22"/>
                </a:lnTo>
                <a:lnTo>
                  <a:pt x="64" y="33"/>
                </a:lnTo>
                <a:lnTo>
                  <a:pt x="64" y="45"/>
                </a:lnTo>
                <a:lnTo>
                  <a:pt x="60" y="52"/>
                </a:lnTo>
                <a:lnTo>
                  <a:pt x="56" y="60"/>
                </a:lnTo>
                <a:lnTo>
                  <a:pt x="49" y="67"/>
                </a:lnTo>
                <a:lnTo>
                  <a:pt x="41" y="71"/>
                </a:lnTo>
                <a:lnTo>
                  <a:pt x="34" y="71"/>
                </a:lnTo>
                <a:lnTo>
                  <a:pt x="23" y="71"/>
                </a:lnTo>
                <a:lnTo>
                  <a:pt x="15" y="63"/>
                </a:lnTo>
                <a:lnTo>
                  <a:pt x="8" y="60"/>
                </a:lnTo>
                <a:lnTo>
                  <a:pt x="4" y="48"/>
                </a:lnTo>
                <a:lnTo>
                  <a:pt x="0" y="37"/>
                </a:lnTo>
                <a:lnTo>
                  <a:pt x="0" y="26"/>
                </a:lnTo>
                <a:lnTo>
                  <a:pt x="4" y="18"/>
                </a:lnTo>
                <a:lnTo>
                  <a:pt x="11" y="11"/>
                </a:lnTo>
                <a:lnTo>
                  <a:pt x="19" y="3"/>
                </a:lnTo>
                <a:lnTo>
                  <a:pt x="26" y="0"/>
                </a:lnTo>
                <a:lnTo>
                  <a:pt x="34" y="0"/>
                </a:lnTo>
                <a:close/>
                <a:moveTo>
                  <a:pt x="30" y="3"/>
                </a:moveTo>
                <a:lnTo>
                  <a:pt x="26" y="7"/>
                </a:lnTo>
                <a:lnTo>
                  <a:pt x="23" y="7"/>
                </a:lnTo>
                <a:lnTo>
                  <a:pt x="19" y="11"/>
                </a:lnTo>
                <a:lnTo>
                  <a:pt x="15" y="15"/>
                </a:lnTo>
                <a:lnTo>
                  <a:pt x="15" y="22"/>
                </a:lnTo>
                <a:lnTo>
                  <a:pt x="15" y="30"/>
                </a:lnTo>
                <a:lnTo>
                  <a:pt x="15" y="45"/>
                </a:lnTo>
                <a:lnTo>
                  <a:pt x="19" y="56"/>
                </a:lnTo>
                <a:lnTo>
                  <a:pt x="26" y="63"/>
                </a:lnTo>
                <a:lnTo>
                  <a:pt x="34" y="67"/>
                </a:lnTo>
                <a:lnTo>
                  <a:pt x="41" y="63"/>
                </a:lnTo>
                <a:lnTo>
                  <a:pt x="49" y="60"/>
                </a:lnTo>
                <a:lnTo>
                  <a:pt x="53" y="52"/>
                </a:lnTo>
                <a:lnTo>
                  <a:pt x="53" y="41"/>
                </a:lnTo>
                <a:lnTo>
                  <a:pt x="53" y="30"/>
                </a:lnTo>
                <a:lnTo>
                  <a:pt x="49"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838" name="Freeform 43"/>
          <p:cNvSpPr>
            <a:spLocks/>
          </p:cNvSpPr>
          <p:nvPr/>
        </p:nvSpPr>
        <p:spPr bwMode="auto">
          <a:xfrm>
            <a:off x="1422400" y="3362325"/>
            <a:ext cx="80963" cy="111125"/>
          </a:xfrm>
          <a:custGeom>
            <a:avLst/>
            <a:gdLst>
              <a:gd name="T0" fmla="*/ 2147483647 w 49"/>
              <a:gd name="T1" fmla="*/ 0 h 67"/>
              <a:gd name="T2" fmla="*/ 2147483647 w 49"/>
              <a:gd name="T3" fmla="*/ 2147483647 h 67"/>
              <a:gd name="T4" fmla="*/ 2147483647 w 49"/>
              <a:gd name="T5" fmla="*/ 2147483647 h 67"/>
              <a:gd name="T6" fmla="*/ 2147483647 w 49"/>
              <a:gd name="T7" fmla="*/ 2147483647 h 67"/>
              <a:gd name="T8" fmla="*/ 2147483647 w 49"/>
              <a:gd name="T9" fmla="*/ 0 h 67"/>
              <a:gd name="T10" fmla="*/ 2147483647 w 49"/>
              <a:gd name="T11" fmla="*/ 0 h 67"/>
              <a:gd name="T12" fmla="*/ 2147483647 w 49"/>
              <a:gd name="T13" fmla="*/ 2147483647 h 67"/>
              <a:gd name="T14" fmla="*/ 2147483647 w 49"/>
              <a:gd name="T15" fmla="*/ 2147483647 h 67"/>
              <a:gd name="T16" fmla="*/ 2147483647 w 49"/>
              <a:gd name="T17" fmla="*/ 2147483647 h 67"/>
              <a:gd name="T18" fmla="*/ 2147483647 w 49"/>
              <a:gd name="T19" fmla="*/ 2147483647 h 67"/>
              <a:gd name="T20" fmla="*/ 2147483647 w 49"/>
              <a:gd name="T21" fmla="*/ 2147483647 h 67"/>
              <a:gd name="T22" fmla="*/ 2147483647 w 49"/>
              <a:gd name="T23" fmla="*/ 2147483647 h 67"/>
              <a:gd name="T24" fmla="*/ 2147483647 w 49"/>
              <a:gd name="T25" fmla="*/ 2147483647 h 67"/>
              <a:gd name="T26" fmla="*/ 2147483647 w 49"/>
              <a:gd name="T27" fmla="*/ 2147483647 h 67"/>
              <a:gd name="T28" fmla="*/ 2147483647 w 49"/>
              <a:gd name="T29" fmla="*/ 2147483647 h 67"/>
              <a:gd name="T30" fmla="*/ 2147483647 w 49"/>
              <a:gd name="T31" fmla="*/ 2147483647 h 67"/>
              <a:gd name="T32" fmla="*/ 2147483647 w 49"/>
              <a:gd name="T33" fmla="*/ 2147483647 h 67"/>
              <a:gd name="T34" fmla="*/ 2147483647 w 49"/>
              <a:gd name="T35" fmla="*/ 2147483647 h 67"/>
              <a:gd name="T36" fmla="*/ 2147483647 w 49"/>
              <a:gd name="T37" fmla="*/ 2147483647 h 67"/>
              <a:gd name="T38" fmla="*/ 2147483647 w 49"/>
              <a:gd name="T39" fmla="*/ 2147483647 h 67"/>
              <a:gd name="T40" fmla="*/ 2147483647 w 49"/>
              <a:gd name="T41" fmla="*/ 2147483647 h 67"/>
              <a:gd name="T42" fmla="*/ 2147483647 w 49"/>
              <a:gd name="T43" fmla="*/ 2147483647 h 67"/>
              <a:gd name="T44" fmla="*/ 2147483647 w 49"/>
              <a:gd name="T45" fmla="*/ 2147483647 h 67"/>
              <a:gd name="T46" fmla="*/ 2147483647 w 49"/>
              <a:gd name="T47" fmla="*/ 2147483647 h 67"/>
              <a:gd name="T48" fmla="*/ 2147483647 w 49"/>
              <a:gd name="T49" fmla="*/ 2147483647 h 67"/>
              <a:gd name="T50" fmla="*/ 2147483647 w 49"/>
              <a:gd name="T51" fmla="*/ 2147483647 h 67"/>
              <a:gd name="T52" fmla="*/ 2147483647 w 49"/>
              <a:gd name="T53" fmla="*/ 2147483647 h 67"/>
              <a:gd name="T54" fmla="*/ 2147483647 w 49"/>
              <a:gd name="T55" fmla="*/ 2147483647 h 67"/>
              <a:gd name="T56" fmla="*/ 2147483647 w 49"/>
              <a:gd name="T57" fmla="*/ 2147483647 h 67"/>
              <a:gd name="T58" fmla="*/ 0 w 49"/>
              <a:gd name="T59" fmla="*/ 2147483647 h 67"/>
              <a:gd name="T60" fmla="*/ 0 w 49"/>
              <a:gd name="T61" fmla="*/ 2147483647 h 67"/>
              <a:gd name="T62" fmla="*/ 2147483647 w 49"/>
              <a:gd name="T63" fmla="*/ 2147483647 h 67"/>
              <a:gd name="T64" fmla="*/ 2147483647 w 49"/>
              <a:gd name="T65" fmla="*/ 2147483647 h 67"/>
              <a:gd name="T66" fmla="*/ 2147483647 w 49"/>
              <a:gd name="T67" fmla="*/ 2147483647 h 67"/>
              <a:gd name="T68" fmla="*/ 2147483647 w 49"/>
              <a:gd name="T69" fmla="*/ 2147483647 h 67"/>
              <a:gd name="T70" fmla="*/ 2147483647 w 49"/>
              <a:gd name="T71" fmla="*/ 2147483647 h 67"/>
              <a:gd name="T72" fmla="*/ 2147483647 w 49"/>
              <a:gd name="T73" fmla="*/ 2147483647 h 67"/>
              <a:gd name="T74" fmla="*/ 2147483647 w 49"/>
              <a:gd name="T75" fmla="*/ 2147483647 h 67"/>
              <a:gd name="T76" fmla="*/ 2147483647 w 49"/>
              <a:gd name="T77" fmla="*/ 2147483647 h 67"/>
              <a:gd name="T78" fmla="*/ 2147483647 w 49"/>
              <a:gd name="T79" fmla="*/ 2147483647 h 67"/>
              <a:gd name="T80" fmla="*/ 2147483647 w 49"/>
              <a:gd name="T81" fmla="*/ 2147483647 h 67"/>
              <a:gd name="T82" fmla="*/ 2147483647 w 49"/>
              <a:gd name="T83" fmla="*/ 2147483647 h 67"/>
              <a:gd name="T84" fmla="*/ 2147483647 w 49"/>
              <a:gd name="T85" fmla="*/ 2147483647 h 67"/>
              <a:gd name="T86" fmla="*/ 2147483647 w 49"/>
              <a:gd name="T87" fmla="*/ 2147483647 h 67"/>
              <a:gd name="T88" fmla="*/ 2147483647 w 49"/>
              <a:gd name="T89" fmla="*/ 2147483647 h 67"/>
              <a:gd name="T90" fmla="*/ 2147483647 w 49"/>
              <a:gd name="T91" fmla="*/ 2147483647 h 67"/>
              <a:gd name="T92" fmla="*/ 0 w 49"/>
              <a:gd name="T93" fmla="*/ 2147483647 h 67"/>
              <a:gd name="T94" fmla="*/ 2147483647 w 49"/>
              <a:gd name="T95" fmla="*/ 0 h 67"/>
              <a:gd name="T96" fmla="*/ 2147483647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3" y="0"/>
                </a:moveTo>
                <a:lnTo>
                  <a:pt x="23" y="18"/>
                </a:lnTo>
                <a:lnTo>
                  <a:pt x="30" y="7"/>
                </a:lnTo>
                <a:lnTo>
                  <a:pt x="34" y="3"/>
                </a:lnTo>
                <a:lnTo>
                  <a:pt x="42" y="0"/>
                </a:lnTo>
                <a:lnTo>
                  <a:pt x="46" y="0"/>
                </a:lnTo>
                <a:lnTo>
                  <a:pt x="49" y="3"/>
                </a:lnTo>
                <a:lnTo>
                  <a:pt x="49" y="7"/>
                </a:lnTo>
                <a:lnTo>
                  <a:pt x="49" y="11"/>
                </a:lnTo>
                <a:lnTo>
                  <a:pt x="49" y="15"/>
                </a:lnTo>
                <a:lnTo>
                  <a:pt x="46" y="18"/>
                </a:lnTo>
                <a:lnTo>
                  <a:pt x="42" y="15"/>
                </a:lnTo>
                <a:lnTo>
                  <a:pt x="38" y="15"/>
                </a:lnTo>
                <a:lnTo>
                  <a:pt x="34" y="11"/>
                </a:lnTo>
                <a:lnTo>
                  <a:pt x="30" y="11"/>
                </a:lnTo>
                <a:lnTo>
                  <a:pt x="27" y="18"/>
                </a:lnTo>
                <a:lnTo>
                  <a:pt x="23" y="22"/>
                </a:lnTo>
                <a:lnTo>
                  <a:pt x="23" y="52"/>
                </a:lnTo>
                <a:lnTo>
                  <a:pt x="23" y="60"/>
                </a:lnTo>
                <a:lnTo>
                  <a:pt x="27" y="63"/>
                </a:lnTo>
                <a:lnTo>
                  <a:pt x="30" y="67"/>
                </a:lnTo>
                <a:lnTo>
                  <a:pt x="38" y="67"/>
                </a:lnTo>
                <a:lnTo>
                  <a:pt x="0" y="67"/>
                </a:lnTo>
                <a:lnTo>
                  <a:pt x="4" y="67"/>
                </a:lnTo>
                <a:lnTo>
                  <a:pt x="8" y="67"/>
                </a:lnTo>
                <a:lnTo>
                  <a:pt x="12" y="63"/>
                </a:lnTo>
                <a:lnTo>
                  <a:pt x="12" y="60"/>
                </a:lnTo>
                <a:lnTo>
                  <a:pt x="12" y="52"/>
                </a:lnTo>
                <a:lnTo>
                  <a:pt x="12" y="30"/>
                </a:lnTo>
                <a:lnTo>
                  <a:pt x="12" y="18"/>
                </a:lnTo>
                <a:lnTo>
                  <a:pt x="12" y="15"/>
                </a:lnTo>
                <a:lnTo>
                  <a:pt x="12" y="11"/>
                </a:lnTo>
                <a:lnTo>
                  <a:pt x="8" y="11"/>
                </a:lnTo>
                <a:lnTo>
                  <a:pt x="8" y="7"/>
                </a:lnTo>
                <a:lnTo>
                  <a:pt x="4" y="7"/>
                </a:lnTo>
                <a:lnTo>
                  <a:pt x="4"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39" name="Freeform 44"/>
          <p:cNvSpPr>
            <a:spLocks/>
          </p:cNvSpPr>
          <p:nvPr/>
        </p:nvSpPr>
        <p:spPr bwMode="auto">
          <a:xfrm>
            <a:off x="1509713" y="3305175"/>
            <a:ext cx="117475" cy="168275"/>
          </a:xfrm>
          <a:custGeom>
            <a:avLst/>
            <a:gdLst>
              <a:gd name="T0" fmla="*/ 2147483647 w 71"/>
              <a:gd name="T1" fmla="*/ 2147483647 h 101"/>
              <a:gd name="T2" fmla="*/ 2147483647 w 71"/>
              <a:gd name="T3" fmla="*/ 2147483647 h 101"/>
              <a:gd name="T4" fmla="*/ 2147483647 w 71"/>
              <a:gd name="T5" fmla="*/ 2147483647 h 101"/>
              <a:gd name="T6" fmla="*/ 2147483647 w 71"/>
              <a:gd name="T7" fmla="*/ 2147483647 h 101"/>
              <a:gd name="T8" fmla="*/ 2147483647 w 71"/>
              <a:gd name="T9" fmla="*/ 2147483647 h 101"/>
              <a:gd name="T10" fmla="*/ 2147483647 w 71"/>
              <a:gd name="T11" fmla="*/ 2147483647 h 101"/>
              <a:gd name="T12" fmla="*/ 2147483647 w 71"/>
              <a:gd name="T13" fmla="*/ 2147483647 h 101"/>
              <a:gd name="T14" fmla="*/ 2147483647 w 71"/>
              <a:gd name="T15" fmla="*/ 2147483647 h 101"/>
              <a:gd name="T16" fmla="*/ 2147483647 w 71"/>
              <a:gd name="T17" fmla="*/ 2147483647 h 101"/>
              <a:gd name="T18" fmla="*/ 2147483647 w 71"/>
              <a:gd name="T19" fmla="*/ 2147483647 h 101"/>
              <a:gd name="T20" fmla="*/ 2147483647 w 71"/>
              <a:gd name="T21" fmla="*/ 2147483647 h 101"/>
              <a:gd name="T22" fmla="*/ 2147483647 w 71"/>
              <a:gd name="T23" fmla="*/ 2147483647 h 101"/>
              <a:gd name="T24" fmla="*/ 2147483647 w 71"/>
              <a:gd name="T25" fmla="*/ 2147483647 h 101"/>
              <a:gd name="T26" fmla="*/ 2147483647 w 71"/>
              <a:gd name="T27" fmla="*/ 2147483647 h 101"/>
              <a:gd name="T28" fmla="*/ 2147483647 w 71"/>
              <a:gd name="T29" fmla="*/ 2147483647 h 101"/>
              <a:gd name="T30" fmla="*/ 2147483647 w 71"/>
              <a:gd name="T31" fmla="*/ 2147483647 h 101"/>
              <a:gd name="T32" fmla="*/ 2147483647 w 71"/>
              <a:gd name="T33" fmla="*/ 2147483647 h 101"/>
              <a:gd name="T34" fmla="*/ 2147483647 w 71"/>
              <a:gd name="T35" fmla="*/ 2147483647 h 101"/>
              <a:gd name="T36" fmla="*/ 2147483647 w 71"/>
              <a:gd name="T37" fmla="*/ 2147483647 h 101"/>
              <a:gd name="T38" fmla="*/ 2147483647 w 71"/>
              <a:gd name="T39" fmla="*/ 2147483647 h 101"/>
              <a:gd name="T40" fmla="*/ 2147483647 w 71"/>
              <a:gd name="T41" fmla="*/ 2147483647 h 101"/>
              <a:gd name="T42" fmla="*/ 2147483647 w 71"/>
              <a:gd name="T43" fmla="*/ 2147483647 h 101"/>
              <a:gd name="T44" fmla="*/ 0 w 71"/>
              <a:gd name="T45" fmla="*/ 2147483647 h 101"/>
              <a:gd name="T46" fmla="*/ 2147483647 w 71"/>
              <a:gd name="T47" fmla="*/ 2147483647 h 101"/>
              <a:gd name="T48" fmla="*/ 2147483647 w 71"/>
              <a:gd name="T49" fmla="*/ 2147483647 h 101"/>
              <a:gd name="T50" fmla="*/ 2147483647 w 71"/>
              <a:gd name="T51" fmla="*/ 2147483647 h 101"/>
              <a:gd name="T52" fmla="*/ 2147483647 w 71"/>
              <a:gd name="T53" fmla="*/ 2147483647 h 101"/>
              <a:gd name="T54" fmla="*/ 2147483647 w 71"/>
              <a:gd name="T55" fmla="*/ 2147483647 h 101"/>
              <a:gd name="T56" fmla="*/ 2147483647 w 71"/>
              <a:gd name="T57" fmla="*/ 2147483647 h 101"/>
              <a:gd name="T58" fmla="*/ 2147483647 w 71"/>
              <a:gd name="T59" fmla="*/ 2147483647 h 101"/>
              <a:gd name="T60" fmla="*/ 0 w 71"/>
              <a:gd name="T61" fmla="*/ 2147483647 h 101"/>
              <a:gd name="T62" fmla="*/ 2147483647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3" y="0"/>
                </a:moveTo>
                <a:lnTo>
                  <a:pt x="23" y="64"/>
                </a:lnTo>
                <a:lnTo>
                  <a:pt x="38" y="49"/>
                </a:lnTo>
                <a:lnTo>
                  <a:pt x="45" y="45"/>
                </a:lnTo>
                <a:lnTo>
                  <a:pt x="45" y="41"/>
                </a:lnTo>
                <a:lnTo>
                  <a:pt x="45" y="37"/>
                </a:lnTo>
                <a:lnTo>
                  <a:pt x="41" y="37"/>
                </a:lnTo>
                <a:lnTo>
                  <a:pt x="68" y="37"/>
                </a:lnTo>
                <a:lnTo>
                  <a:pt x="64" y="37"/>
                </a:lnTo>
                <a:lnTo>
                  <a:pt x="60" y="37"/>
                </a:lnTo>
                <a:lnTo>
                  <a:pt x="56" y="41"/>
                </a:lnTo>
                <a:lnTo>
                  <a:pt x="53" y="45"/>
                </a:lnTo>
                <a:lnTo>
                  <a:pt x="34" y="60"/>
                </a:lnTo>
                <a:lnTo>
                  <a:pt x="53" y="82"/>
                </a:lnTo>
                <a:lnTo>
                  <a:pt x="56" y="90"/>
                </a:lnTo>
                <a:lnTo>
                  <a:pt x="60" y="94"/>
                </a:lnTo>
                <a:lnTo>
                  <a:pt x="64" y="97"/>
                </a:lnTo>
                <a:lnTo>
                  <a:pt x="68" y="97"/>
                </a:lnTo>
                <a:lnTo>
                  <a:pt x="68" y="101"/>
                </a:lnTo>
                <a:lnTo>
                  <a:pt x="71" y="101"/>
                </a:lnTo>
                <a:lnTo>
                  <a:pt x="41" y="101"/>
                </a:lnTo>
                <a:lnTo>
                  <a:pt x="45" y="101"/>
                </a:lnTo>
                <a:lnTo>
                  <a:pt x="45" y="97"/>
                </a:lnTo>
                <a:lnTo>
                  <a:pt x="45" y="94"/>
                </a:lnTo>
                <a:lnTo>
                  <a:pt x="41" y="90"/>
                </a:lnTo>
                <a:lnTo>
                  <a:pt x="23" y="64"/>
                </a:lnTo>
                <a:lnTo>
                  <a:pt x="23" y="86"/>
                </a:lnTo>
                <a:lnTo>
                  <a:pt x="23" y="94"/>
                </a:lnTo>
                <a:lnTo>
                  <a:pt x="23" y="97"/>
                </a:lnTo>
                <a:lnTo>
                  <a:pt x="23" y="101"/>
                </a:lnTo>
                <a:lnTo>
                  <a:pt x="26" y="101"/>
                </a:lnTo>
                <a:lnTo>
                  <a:pt x="30" y="101"/>
                </a:lnTo>
                <a:lnTo>
                  <a:pt x="0" y="101"/>
                </a:lnTo>
                <a:lnTo>
                  <a:pt x="4" y="101"/>
                </a:lnTo>
                <a:lnTo>
                  <a:pt x="8" y="97"/>
                </a:lnTo>
                <a:lnTo>
                  <a:pt x="8" y="94"/>
                </a:lnTo>
                <a:lnTo>
                  <a:pt x="8" y="86"/>
                </a:lnTo>
                <a:lnTo>
                  <a:pt x="8" y="26"/>
                </a:lnTo>
                <a:lnTo>
                  <a:pt x="8" y="15"/>
                </a:lnTo>
                <a:lnTo>
                  <a:pt x="8" y="11"/>
                </a:lnTo>
                <a:lnTo>
                  <a:pt x="8" y="7"/>
                </a:lnTo>
                <a:lnTo>
                  <a:pt x="4" y="7"/>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40" name="Freeform 45"/>
          <p:cNvSpPr>
            <a:spLocks noEditPoints="1"/>
          </p:cNvSpPr>
          <p:nvPr/>
        </p:nvSpPr>
        <p:spPr bwMode="auto">
          <a:xfrm>
            <a:off x="1635125" y="3362325"/>
            <a:ext cx="92075" cy="117475"/>
          </a:xfrm>
          <a:custGeom>
            <a:avLst/>
            <a:gdLst>
              <a:gd name="T0" fmla="*/ 2147483647 w 56"/>
              <a:gd name="T1" fmla="*/ 2147483647 h 71"/>
              <a:gd name="T2" fmla="*/ 2147483647 w 56"/>
              <a:gd name="T3" fmla="*/ 2147483647 h 71"/>
              <a:gd name="T4" fmla="*/ 2147483647 w 56"/>
              <a:gd name="T5" fmla="*/ 2147483647 h 71"/>
              <a:gd name="T6" fmla="*/ 2147483647 w 56"/>
              <a:gd name="T7" fmla="*/ 2147483647 h 71"/>
              <a:gd name="T8" fmla="*/ 2147483647 w 56"/>
              <a:gd name="T9" fmla="*/ 2147483647 h 71"/>
              <a:gd name="T10" fmla="*/ 2147483647 w 56"/>
              <a:gd name="T11" fmla="*/ 2147483647 h 71"/>
              <a:gd name="T12" fmla="*/ 2147483647 w 56"/>
              <a:gd name="T13" fmla="*/ 2147483647 h 71"/>
              <a:gd name="T14" fmla="*/ 2147483647 w 56"/>
              <a:gd name="T15" fmla="*/ 2147483647 h 71"/>
              <a:gd name="T16" fmla="*/ 2147483647 w 56"/>
              <a:gd name="T17" fmla="*/ 2147483647 h 71"/>
              <a:gd name="T18" fmla="*/ 2147483647 w 56"/>
              <a:gd name="T19" fmla="*/ 2147483647 h 71"/>
              <a:gd name="T20" fmla="*/ 2147483647 w 56"/>
              <a:gd name="T21" fmla="*/ 2147483647 h 71"/>
              <a:gd name="T22" fmla="*/ 2147483647 w 56"/>
              <a:gd name="T23" fmla="*/ 2147483647 h 71"/>
              <a:gd name="T24" fmla="*/ 2147483647 w 56"/>
              <a:gd name="T25" fmla="*/ 2147483647 h 71"/>
              <a:gd name="T26" fmla="*/ 2147483647 w 56"/>
              <a:gd name="T27" fmla="*/ 2147483647 h 71"/>
              <a:gd name="T28" fmla="*/ 2147483647 w 56"/>
              <a:gd name="T29" fmla="*/ 2147483647 h 71"/>
              <a:gd name="T30" fmla="*/ 2147483647 w 56"/>
              <a:gd name="T31" fmla="*/ 2147483647 h 71"/>
              <a:gd name="T32" fmla="*/ 2147483647 w 56"/>
              <a:gd name="T33" fmla="*/ 2147483647 h 71"/>
              <a:gd name="T34" fmla="*/ 0 w 56"/>
              <a:gd name="T35" fmla="*/ 2147483647 h 71"/>
              <a:gd name="T36" fmla="*/ 0 w 56"/>
              <a:gd name="T37" fmla="*/ 2147483647 h 71"/>
              <a:gd name="T38" fmla="*/ 2147483647 w 56"/>
              <a:gd name="T39" fmla="*/ 2147483647 h 71"/>
              <a:gd name="T40" fmla="*/ 2147483647 w 56"/>
              <a:gd name="T41" fmla="*/ 2147483647 h 71"/>
              <a:gd name="T42" fmla="*/ 2147483647 w 56"/>
              <a:gd name="T43" fmla="*/ 2147483647 h 71"/>
              <a:gd name="T44" fmla="*/ 2147483647 w 56"/>
              <a:gd name="T45" fmla="*/ 0 h 71"/>
              <a:gd name="T46" fmla="*/ 2147483647 w 56"/>
              <a:gd name="T47" fmla="*/ 2147483647 h 71"/>
              <a:gd name="T48" fmla="*/ 2147483647 w 56"/>
              <a:gd name="T49" fmla="*/ 2147483647 h 71"/>
              <a:gd name="T50" fmla="*/ 2147483647 w 56"/>
              <a:gd name="T51" fmla="*/ 2147483647 h 71"/>
              <a:gd name="T52" fmla="*/ 2147483647 w 56"/>
              <a:gd name="T53" fmla="*/ 2147483647 h 71"/>
              <a:gd name="T54" fmla="*/ 2147483647 w 56"/>
              <a:gd name="T55" fmla="*/ 2147483647 h 71"/>
              <a:gd name="T56" fmla="*/ 2147483647 w 56"/>
              <a:gd name="T57" fmla="*/ 2147483647 h 71"/>
              <a:gd name="T58" fmla="*/ 2147483647 w 56"/>
              <a:gd name="T59" fmla="*/ 2147483647 h 71"/>
              <a:gd name="T60" fmla="*/ 2147483647 w 56"/>
              <a:gd name="T61" fmla="*/ 2147483647 h 71"/>
              <a:gd name="T62" fmla="*/ 2147483647 w 56"/>
              <a:gd name="T63" fmla="*/ 2147483647 h 71"/>
              <a:gd name="T64" fmla="*/ 2147483647 w 56"/>
              <a:gd name="T65" fmla="*/ 2147483647 h 71"/>
              <a:gd name="T66" fmla="*/ 2147483647 w 56"/>
              <a:gd name="T67" fmla="*/ 2147483647 h 71"/>
              <a:gd name="T68" fmla="*/ 2147483647 w 56"/>
              <a:gd name="T69" fmla="*/ 2147483647 h 71"/>
              <a:gd name="T70" fmla="*/ 2147483647 w 56"/>
              <a:gd name="T71" fmla="*/ 2147483647 h 71"/>
              <a:gd name="T72" fmla="*/ 2147483647 w 56"/>
              <a:gd name="T73" fmla="*/ 2147483647 h 71"/>
              <a:gd name="T74" fmla="*/ 2147483647 w 56"/>
              <a:gd name="T75" fmla="*/ 2147483647 h 71"/>
              <a:gd name="T76" fmla="*/ 2147483647 w 56"/>
              <a:gd name="T77" fmla="*/ 2147483647 h 71"/>
              <a:gd name="T78" fmla="*/ 2147483647 w 56"/>
              <a:gd name="T79" fmla="*/ 2147483647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1"/>
              <a:gd name="T122" fmla="*/ 56 w 56"/>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1">
                <a:moveTo>
                  <a:pt x="11" y="26"/>
                </a:moveTo>
                <a:lnTo>
                  <a:pt x="11" y="41"/>
                </a:lnTo>
                <a:lnTo>
                  <a:pt x="19" y="48"/>
                </a:lnTo>
                <a:lnTo>
                  <a:pt x="26" y="56"/>
                </a:lnTo>
                <a:lnTo>
                  <a:pt x="34" y="60"/>
                </a:lnTo>
                <a:lnTo>
                  <a:pt x="41" y="56"/>
                </a:lnTo>
                <a:lnTo>
                  <a:pt x="45" y="56"/>
                </a:lnTo>
                <a:lnTo>
                  <a:pt x="53" y="48"/>
                </a:lnTo>
                <a:lnTo>
                  <a:pt x="56" y="41"/>
                </a:lnTo>
                <a:lnTo>
                  <a:pt x="56"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1" y="3"/>
                </a:lnTo>
                <a:lnTo>
                  <a:pt x="49" y="7"/>
                </a:lnTo>
                <a:lnTo>
                  <a:pt x="56" y="15"/>
                </a:lnTo>
                <a:lnTo>
                  <a:pt x="56" y="26"/>
                </a:lnTo>
                <a:lnTo>
                  <a:pt x="11" y="26"/>
                </a:lnTo>
                <a:close/>
                <a:moveTo>
                  <a:pt x="11" y="22"/>
                </a:moveTo>
                <a:lnTo>
                  <a:pt x="41" y="22"/>
                </a:lnTo>
                <a:lnTo>
                  <a:pt x="41" y="18"/>
                </a:lnTo>
                <a:lnTo>
                  <a:pt x="38" y="15"/>
                </a:lnTo>
                <a:lnTo>
                  <a:pt x="38" y="11"/>
                </a:lnTo>
                <a:lnTo>
                  <a:pt x="34" y="7"/>
                </a:lnTo>
                <a:lnTo>
                  <a:pt x="30" y="7"/>
                </a:lnTo>
                <a:lnTo>
                  <a:pt x="26" y="3"/>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841" name="Freeform 46"/>
          <p:cNvSpPr>
            <a:spLocks/>
          </p:cNvSpPr>
          <p:nvPr/>
        </p:nvSpPr>
        <p:spPr bwMode="auto">
          <a:xfrm>
            <a:off x="1739900" y="3362325"/>
            <a:ext cx="82550" cy="111125"/>
          </a:xfrm>
          <a:custGeom>
            <a:avLst/>
            <a:gdLst>
              <a:gd name="T0" fmla="*/ 2147483647 w 49"/>
              <a:gd name="T1" fmla="*/ 0 h 67"/>
              <a:gd name="T2" fmla="*/ 2147483647 w 49"/>
              <a:gd name="T3" fmla="*/ 2147483647 h 67"/>
              <a:gd name="T4" fmla="*/ 2147483647 w 49"/>
              <a:gd name="T5" fmla="*/ 2147483647 h 67"/>
              <a:gd name="T6" fmla="*/ 2147483647 w 49"/>
              <a:gd name="T7" fmla="*/ 2147483647 h 67"/>
              <a:gd name="T8" fmla="*/ 2147483647 w 49"/>
              <a:gd name="T9" fmla="*/ 0 h 67"/>
              <a:gd name="T10" fmla="*/ 2147483647 w 49"/>
              <a:gd name="T11" fmla="*/ 0 h 67"/>
              <a:gd name="T12" fmla="*/ 2147483647 w 49"/>
              <a:gd name="T13" fmla="*/ 2147483647 h 67"/>
              <a:gd name="T14" fmla="*/ 2147483647 w 49"/>
              <a:gd name="T15" fmla="*/ 2147483647 h 67"/>
              <a:gd name="T16" fmla="*/ 2147483647 w 49"/>
              <a:gd name="T17" fmla="*/ 2147483647 h 67"/>
              <a:gd name="T18" fmla="*/ 2147483647 w 49"/>
              <a:gd name="T19" fmla="*/ 2147483647 h 67"/>
              <a:gd name="T20" fmla="*/ 2147483647 w 49"/>
              <a:gd name="T21" fmla="*/ 2147483647 h 67"/>
              <a:gd name="T22" fmla="*/ 2147483647 w 49"/>
              <a:gd name="T23" fmla="*/ 2147483647 h 67"/>
              <a:gd name="T24" fmla="*/ 2147483647 w 49"/>
              <a:gd name="T25" fmla="*/ 2147483647 h 67"/>
              <a:gd name="T26" fmla="*/ 2147483647 w 49"/>
              <a:gd name="T27" fmla="*/ 2147483647 h 67"/>
              <a:gd name="T28" fmla="*/ 2147483647 w 49"/>
              <a:gd name="T29" fmla="*/ 2147483647 h 67"/>
              <a:gd name="T30" fmla="*/ 2147483647 w 49"/>
              <a:gd name="T31" fmla="*/ 2147483647 h 67"/>
              <a:gd name="T32" fmla="*/ 2147483647 w 49"/>
              <a:gd name="T33" fmla="*/ 2147483647 h 67"/>
              <a:gd name="T34" fmla="*/ 2147483647 w 49"/>
              <a:gd name="T35" fmla="*/ 2147483647 h 67"/>
              <a:gd name="T36" fmla="*/ 2147483647 w 49"/>
              <a:gd name="T37" fmla="*/ 2147483647 h 67"/>
              <a:gd name="T38" fmla="*/ 2147483647 w 49"/>
              <a:gd name="T39" fmla="*/ 2147483647 h 67"/>
              <a:gd name="T40" fmla="*/ 2147483647 w 49"/>
              <a:gd name="T41" fmla="*/ 2147483647 h 67"/>
              <a:gd name="T42" fmla="*/ 2147483647 w 49"/>
              <a:gd name="T43" fmla="*/ 2147483647 h 67"/>
              <a:gd name="T44" fmla="*/ 2147483647 w 49"/>
              <a:gd name="T45" fmla="*/ 2147483647 h 67"/>
              <a:gd name="T46" fmla="*/ 2147483647 w 49"/>
              <a:gd name="T47" fmla="*/ 2147483647 h 67"/>
              <a:gd name="T48" fmla="*/ 2147483647 w 49"/>
              <a:gd name="T49" fmla="*/ 2147483647 h 67"/>
              <a:gd name="T50" fmla="*/ 2147483647 w 49"/>
              <a:gd name="T51" fmla="*/ 2147483647 h 67"/>
              <a:gd name="T52" fmla="*/ 2147483647 w 49"/>
              <a:gd name="T53" fmla="*/ 2147483647 h 67"/>
              <a:gd name="T54" fmla="*/ 2147483647 w 49"/>
              <a:gd name="T55" fmla="*/ 2147483647 h 67"/>
              <a:gd name="T56" fmla="*/ 2147483647 w 49"/>
              <a:gd name="T57" fmla="*/ 2147483647 h 67"/>
              <a:gd name="T58" fmla="*/ 0 w 49"/>
              <a:gd name="T59" fmla="*/ 2147483647 h 67"/>
              <a:gd name="T60" fmla="*/ 0 w 49"/>
              <a:gd name="T61" fmla="*/ 2147483647 h 67"/>
              <a:gd name="T62" fmla="*/ 2147483647 w 49"/>
              <a:gd name="T63" fmla="*/ 2147483647 h 67"/>
              <a:gd name="T64" fmla="*/ 2147483647 w 49"/>
              <a:gd name="T65" fmla="*/ 2147483647 h 67"/>
              <a:gd name="T66" fmla="*/ 2147483647 w 49"/>
              <a:gd name="T67" fmla="*/ 2147483647 h 67"/>
              <a:gd name="T68" fmla="*/ 2147483647 w 49"/>
              <a:gd name="T69" fmla="*/ 2147483647 h 67"/>
              <a:gd name="T70" fmla="*/ 2147483647 w 49"/>
              <a:gd name="T71" fmla="*/ 2147483647 h 67"/>
              <a:gd name="T72" fmla="*/ 2147483647 w 49"/>
              <a:gd name="T73" fmla="*/ 2147483647 h 67"/>
              <a:gd name="T74" fmla="*/ 2147483647 w 49"/>
              <a:gd name="T75" fmla="*/ 2147483647 h 67"/>
              <a:gd name="T76" fmla="*/ 2147483647 w 49"/>
              <a:gd name="T77" fmla="*/ 2147483647 h 67"/>
              <a:gd name="T78" fmla="*/ 2147483647 w 49"/>
              <a:gd name="T79" fmla="*/ 2147483647 h 67"/>
              <a:gd name="T80" fmla="*/ 2147483647 w 49"/>
              <a:gd name="T81" fmla="*/ 2147483647 h 67"/>
              <a:gd name="T82" fmla="*/ 2147483647 w 49"/>
              <a:gd name="T83" fmla="*/ 2147483647 h 67"/>
              <a:gd name="T84" fmla="*/ 2147483647 w 49"/>
              <a:gd name="T85" fmla="*/ 2147483647 h 67"/>
              <a:gd name="T86" fmla="*/ 2147483647 w 49"/>
              <a:gd name="T87" fmla="*/ 2147483647 h 67"/>
              <a:gd name="T88" fmla="*/ 2147483647 w 49"/>
              <a:gd name="T89" fmla="*/ 2147483647 h 67"/>
              <a:gd name="T90" fmla="*/ 0 w 49"/>
              <a:gd name="T91" fmla="*/ 2147483647 h 67"/>
              <a:gd name="T92" fmla="*/ 0 w 49"/>
              <a:gd name="T93" fmla="*/ 2147483647 h 67"/>
              <a:gd name="T94" fmla="*/ 2147483647 w 49"/>
              <a:gd name="T95" fmla="*/ 0 h 67"/>
              <a:gd name="T96" fmla="*/ 2147483647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2" y="0"/>
                </a:moveTo>
                <a:lnTo>
                  <a:pt x="22" y="18"/>
                </a:lnTo>
                <a:lnTo>
                  <a:pt x="26" y="7"/>
                </a:lnTo>
                <a:lnTo>
                  <a:pt x="34" y="3"/>
                </a:lnTo>
                <a:lnTo>
                  <a:pt x="41" y="0"/>
                </a:lnTo>
                <a:lnTo>
                  <a:pt x="45" y="0"/>
                </a:lnTo>
                <a:lnTo>
                  <a:pt x="45" y="3"/>
                </a:lnTo>
                <a:lnTo>
                  <a:pt x="49" y="7"/>
                </a:lnTo>
                <a:lnTo>
                  <a:pt x="49" y="11"/>
                </a:lnTo>
                <a:lnTo>
                  <a:pt x="49" y="15"/>
                </a:lnTo>
                <a:lnTo>
                  <a:pt x="45" y="18"/>
                </a:lnTo>
                <a:lnTo>
                  <a:pt x="41" y="18"/>
                </a:lnTo>
                <a:lnTo>
                  <a:pt x="41" y="15"/>
                </a:lnTo>
                <a:lnTo>
                  <a:pt x="37" y="15"/>
                </a:lnTo>
                <a:lnTo>
                  <a:pt x="34" y="11"/>
                </a:lnTo>
                <a:lnTo>
                  <a:pt x="30" y="11"/>
                </a:lnTo>
                <a:lnTo>
                  <a:pt x="26" y="18"/>
                </a:lnTo>
                <a:lnTo>
                  <a:pt x="22" y="22"/>
                </a:lnTo>
                <a:lnTo>
                  <a:pt x="22" y="52"/>
                </a:lnTo>
                <a:lnTo>
                  <a:pt x="22" y="60"/>
                </a:lnTo>
                <a:lnTo>
                  <a:pt x="22" y="63"/>
                </a:lnTo>
                <a:lnTo>
                  <a:pt x="26" y="63"/>
                </a:lnTo>
                <a:lnTo>
                  <a:pt x="26" y="67"/>
                </a:lnTo>
                <a:lnTo>
                  <a:pt x="30" y="67"/>
                </a:lnTo>
                <a:lnTo>
                  <a:pt x="34" y="67"/>
                </a:lnTo>
                <a:lnTo>
                  <a:pt x="0" y="67"/>
                </a:lnTo>
                <a:lnTo>
                  <a:pt x="4" y="67"/>
                </a:lnTo>
                <a:lnTo>
                  <a:pt x="7" y="67"/>
                </a:lnTo>
                <a:lnTo>
                  <a:pt x="7" y="63"/>
                </a:lnTo>
                <a:lnTo>
                  <a:pt x="11" y="60"/>
                </a:lnTo>
                <a:lnTo>
                  <a:pt x="11" y="52"/>
                </a:lnTo>
                <a:lnTo>
                  <a:pt x="11" y="30"/>
                </a:lnTo>
                <a:lnTo>
                  <a:pt x="11" y="18"/>
                </a:lnTo>
                <a:lnTo>
                  <a:pt x="11" y="15"/>
                </a:lnTo>
                <a:lnTo>
                  <a:pt x="7" y="11"/>
                </a:lnTo>
                <a:lnTo>
                  <a:pt x="7" y="7"/>
                </a:lnTo>
                <a:lnTo>
                  <a:pt x="4" y="7"/>
                </a:lnTo>
                <a:lnTo>
                  <a:pt x="0" y="11"/>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842" name="Freeform 47"/>
          <p:cNvSpPr>
            <a:spLocks/>
          </p:cNvSpPr>
          <p:nvPr/>
        </p:nvSpPr>
        <p:spPr bwMode="auto">
          <a:xfrm>
            <a:off x="1833563" y="3362325"/>
            <a:ext cx="74612"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2147483647 w 45"/>
              <a:gd name="T57" fmla="*/ 2147483647 h 71"/>
              <a:gd name="T58" fmla="*/ 0 w 45"/>
              <a:gd name="T59" fmla="*/ 2147483647 h 71"/>
              <a:gd name="T60" fmla="*/ 0 w 45"/>
              <a:gd name="T61" fmla="*/ 2147483647 h 71"/>
              <a:gd name="T62" fmla="*/ 2147483647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2147483647 w 45"/>
              <a:gd name="T97" fmla="*/ 2147483647 h 71"/>
              <a:gd name="T98" fmla="*/ 2147483647 w 45"/>
              <a:gd name="T99" fmla="*/ 2147483647 h 71"/>
              <a:gd name="T100" fmla="*/ 2147483647 w 45"/>
              <a:gd name="T101" fmla="*/ 0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8" y="15"/>
                </a:lnTo>
                <a:lnTo>
                  <a:pt x="34" y="7"/>
                </a:lnTo>
                <a:lnTo>
                  <a:pt x="26" y="7"/>
                </a:lnTo>
                <a:lnTo>
                  <a:pt x="23" y="3"/>
                </a:lnTo>
                <a:lnTo>
                  <a:pt x="15" y="7"/>
                </a:lnTo>
                <a:lnTo>
                  <a:pt x="11" y="7"/>
                </a:lnTo>
                <a:lnTo>
                  <a:pt x="11" y="11"/>
                </a:lnTo>
                <a:lnTo>
                  <a:pt x="11" y="15"/>
                </a:lnTo>
                <a:lnTo>
                  <a:pt x="11"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4" y="71"/>
                </a:lnTo>
                <a:lnTo>
                  <a:pt x="0" y="71"/>
                </a:lnTo>
                <a:lnTo>
                  <a:pt x="0" y="48"/>
                </a:lnTo>
                <a:lnTo>
                  <a:pt x="4" y="48"/>
                </a:lnTo>
                <a:lnTo>
                  <a:pt x="4" y="56"/>
                </a:lnTo>
                <a:lnTo>
                  <a:pt x="11" y="60"/>
                </a:lnTo>
                <a:lnTo>
                  <a:pt x="15" y="63"/>
                </a:lnTo>
                <a:lnTo>
                  <a:pt x="23" y="67"/>
                </a:lnTo>
                <a:lnTo>
                  <a:pt x="26" y="63"/>
                </a:lnTo>
                <a:lnTo>
                  <a:pt x="30" y="63"/>
                </a:lnTo>
                <a:lnTo>
                  <a:pt x="34" y="60"/>
                </a:lnTo>
                <a:lnTo>
                  <a:pt x="34" y="56"/>
                </a:lnTo>
                <a:lnTo>
                  <a:pt x="34" y="52"/>
                </a:lnTo>
                <a:lnTo>
                  <a:pt x="30" y="48"/>
                </a:lnTo>
                <a:lnTo>
                  <a:pt x="26" y="45"/>
                </a:lnTo>
                <a:lnTo>
                  <a:pt x="19" y="37"/>
                </a:lnTo>
                <a:lnTo>
                  <a:pt x="8" y="33"/>
                </a:lnTo>
                <a:lnTo>
                  <a:pt x="4" y="30"/>
                </a:lnTo>
                <a:lnTo>
                  <a:pt x="0" y="26"/>
                </a:lnTo>
                <a:lnTo>
                  <a:pt x="0" y="18"/>
                </a:lnTo>
                <a:lnTo>
                  <a:pt x="4" y="11"/>
                </a:lnTo>
                <a:lnTo>
                  <a:pt x="8" y="7"/>
                </a:lnTo>
                <a:lnTo>
                  <a:pt x="11" y="0"/>
                </a:lnTo>
                <a:lnTo>
                  <a:pt x="23" y="0"/>
                </a:lnTo>
                <a:lnTo>
                  <a:pt x="26" y="0"/>
                </a:lnTo>
                <a:lnTo>
                  <a:pt x="30" y="3"/>
                </a:lnTo>
                <a:lnTo>
                  <a:pt x="34" y="3"/>
                </a:lnTo>
                <a:lnTo>
                  <a:pt x="38" y="3"/>
                </a:lnTo>
                <a:lnTo>
                  <a:pt x="41" y="0"/>
                </a:lnTo>
                <a:close/>
              </a:path>
            </a:pathLst>
          </a:custGeom>
          <a:solidFill>
            <a:srgbClr val="000000"/>
          </a:solidFill>
          <a:ln w="0">
            <a:solidFill>
              <a:srgbClr val="000000"/>
            </a:solidFill>
            <a:round/>
            <a:headEnd/>
            <a:tailEnd/>
          </a:ln>
        </p:spPr>
        <p:txBody>
          <a:bodyPr/>
          <a:lstStyle/>
          <a:p>
            <a:endParaRPr lang="en-US"/>
          </a:p>
        </p:txBody>
      </p:sp>
      <p:sp>
        <p:nvSpPr>
          <p:cNvPr id="33843" name="Freeform 48"/>
          <p:cNvSpPr>
            <a:spLocks/>
          </p:cNvSpPr>
          <p:nvPr/>
        </p:nvSpPr>
        <p:spPr bwMode="auto">
          <a:xfrm>
            <a:off x="1920875" y="3305175"/>
            <a:ext cx="68263" cy="225425"/>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8"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11" y="124"/>
                </a:lnTo>
                <a:lnTo>
                  <a:pt x="15" y="116"/>
                </a:lnTo>
                <a:lnTo>
                  <a:pt x="22" y="109"/>
                </a:lnTo>
                <a:lnTo>
                  <a:pt x="26" y="97"/>
                </a:lnTo>
                <a:lnTo>
                  <a:pt x="26" y="82"/>
                </a:lnTo>
                <a:lnTo>
                  <a:pt x="26" y="67"/>
                </a:lnTo>
                <a:lnTo>
                  <a:pt x="26" y="52"/>
                </a:lnTo>
                <a:lnTo>
                  <a:pt x="26" y="41"/>
                </a:lnTo>
                <a:lnTo>
                  <a:pt x="22" y="34"/>
                </a:lnTo>
                <a:lnTo>
                  <a:pt x="18" y="26"/>
                </a:lnTo>
                <a:lnTo>
                  <a:pt x="18" y="19"/>
                </a:lnTo>
                <a:lnTo>
                  <a:pt x="15"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33844" name="Freeform 49"/>
          <p:cNvSpPr>
            <a:spLocks/>
          </p:cNvSpPr>
          <p:nvPr/>
        </p:nvSpPr>
        <p:spPr bwMode="auto">
          <a:xfrm>
            <a:off x="2146300" y="3313113"/>
            <a:ext cx="173038" cy="166687"/>
          </a:xfrm>
          <a:custGeom>
            <a:avLst/>
            <a:gdLst>
              <a:gd name="T0" fmla="*/ 2147483647 w 105"/>
              <a:gd name="T1" fmla="*/ 0 h 101"/>
              <a:gd name="T2" fmla="*/ 2147483647 w 105"/>
              <a:gd name="T3" fmla="*/ 0 h 101"/>
              <a:gd name="T4" fmla="*/ 2147483647 w 105"/>
              <a:gd name="T5" fmla="*/ 2147483647 h 101"/>
              <a:gd name="T6" fmla="*/ 2147483647 w 105"/>
              <a:gd name="T7" fmla="*/ 2147483647 h 101"/>
              <a:gd name="T8" fmla="*/ 2147483647 w 105"/>
              <a:gd name="T9" fmla="*/ 2147483647 h 101"/>
              <a:gd name="T10" fmla="*/ 2147483647 w 105"/>
              <a:gd name="T11" fmla="*/ 2147483647 h 101"/>
              <a:gd name="T12" fmla="*/ 2147483647 w 105"/>
              <a:gd name="T13" fmla="*/ 2147483647 h 101"/>
              <a:gd name="T14" fmla="*/ 2147483647 w 105"/>
              <a:gd name="T15" fmla="*/ 2147483647 h 101"/>
              <a:gd name="T16" fmla="*/ 2147483647 w 105"/>
              <a:gd name="T17" fmla="*/ 2147483647 h 101"/>
              <a:gd name="T18" fmla="*/ 2147483647 w 105"/>
              <a:gd name="T19" fmla="*/ 2147483647 h 101"/>
              <a:gd name="T20" fmla="*/ 2147483647 w 105"/>
              <a:gd name="T21" fmla="*/ 2147483647 h 101"/>
              <a:gd name="T22" fmla="*/ 2147483647 w 105"/>
              <a:gd name="T23" fmla="*/ 2147483647 h 101"/>
              <a:gd name="T24" fmla="*/ 2147483647 w 105"/>
              <a:gd name="T25" fmla="*/ 2147483647 h 101"/>
              <a:gd name="T26" fmla="*/ 2147483647 w 105"/>
              <a:gd name="T27" fmla="*/ 0 h 101"/>
              <a:gd name="T28" fmla="*/ 0 w 105"/>
              <a:gd name="T29" fmla="*/ 0 h 101"/>
              <a:gd name="T30" fmla="*/ 0 w 105"/>
              <a:gd name="T31" fmla="*/ 0 h 101"/>
              <a:gd name="T32" fmla="*/ 2147483647 w 105"/>
              <a:gd name="T33" fmla="*/ 0 h 101"/>
              <a:gd name="T34" fmla="*/ 2147483647 w 105"/>
              <a:gd name="T35" fmla="*/ 0 h 101"/>
              <a:gd name="T36" fmla="*/ 2147483647 w 105"/>
              <a:gd name="T37" fmla="*/ 0 h 101"/>
              <a:gd name="T38" fmla="*/ 2147483647 w 105"/>
              <a:gd name="T39" fmla="*/ 2147483647 h 101"/>
              <a:gd name="T40" fmla="*/ 2147483647 w 105"/>
              <a:gd name="T41" fmla="*/ 2147483647 h 101"/>
              <a:gd name="T42" fmla="*/ 2147483647 w 105"/>
              <a:gd name="T43" fmla="*/ 2147483647 h 101"/>
              <a:gd name="T44" fmla="*/ 2147483647 w 105"/>
              <a:gd name="T45" fmla="*/ 2147483647 h 101"/>
              <a:gd name="T46" fmla="*/ 2147483647 w 105"/>
              <a:gd name="T47" fmla="*/ 2147483647 h 101"/>
              <a:gd name="T48" fmla="*/ 2147483647 w 105"/>
              <a:gd name="T49" fmla="*/ 2147483647 h 101"/>
              <a:gd name="T50" fmla="*/ 2147483647 w 105"/>
              <a:gd name="T51" fmla="*/ 2147483647 h 101"/>
              <a:gd name="T52" fmla="*/ 2147483647 w 105"/>
              <a:gd name="T53" fmla="*/ 2147483647 h 101"/>
              <a:gd name="T54" fmla="*/ 2147483647 w 105"/>
              <a:gd name="T55" fmla="*/ 2147483647 h 101"/>
              <a:gd name="T56" fmla="*/ 2147483647 w 105"/>
              <a:gd name="T57" fmla="*/ 2147483647 h 101"/>
              <a:gd name="T58" fmla="*/ 2147483647 w 105"/>
              <a:gd name="T59" fmla="*/ 2147483647 h 101"/>
              <a:gd name="T60" fmla="*/ 2147483647 w 105"/>
              <a:gd name="T61" fmla="*/ 2147483647 h 101"/>
              <a:gd name="T62" fmla="*/ 2147483647 w 105"/>
              <a:gd name="T63" fmla="*/ 0 h 101"/>
              <a:gd name="T64" fmla="*/ 2147483647 w 105"/>
              <a:gd name="T65" fmla="*/ 0 h 101"/>
              <a:gd name="T66" fmla="*/ 2147483647 w 105"/>
              <a:gd name="T67" fmla="*/ 0 h 101"/>
              <a:gd name="T68" fmla="*/ 2147483647 w 105"/>
              <a:gd name="T69" fmla="*/ 0 h 101"/>
              <a:gd name="T70" fmla="*/ 2147483647 w 10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1"/>
              <a:gd name="T110" fmla="*/ 105 w 10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1">
                <a:moveTo>
                  <a:pt x="105" y="0"/>
                </a:moveTo>
                <a:lnTo>
                  <a:pt x="105" y="0"/>
                </a:lnTo>
                <a:lnTo>
                  <a:pt x="101" y="3"/>
                </a:lnTo>
                <a:lnTo>
                  <a:pt x="97" y="3"/>
                </a:lnTo>
                <a:lnTo>
                  <a:pt x="93" y="11"/>
                </a:lnTo>
                <a:lnTo>
                  <a:pt x="90" y="15"/>
                </a:lnTo>
                <a:lnTo>
                  <a:pt x="60" y="101"/>
                </a:lnTo>
                <a:lnTo>
                  <a:pt x="56" y="101"/>
                </a:lnTo>
                <a:lnTo>
                  <a:pt x="18" y="15"/>
                </a:lnTo>
                <a:lnTo>
                  <a:pt x="15" y="11"/>
                </a:lnTo>
                <a:lnTo>
                  <a:pt x="11" y="7"/>
                </a:lnTo>
                <a:lnTo>
                  <a:pt x="11" y="3"/>
                </a:lnTo>
                <a:lnTo>
                  <a:pt x="7" y="3"/>
                </a:lnTo>
                <a:lnTo>
                  <a:pt x="3" y="0"/>
                </a:lnTo>
                <a:lnTo>
                  <a:pt x="0" y="0"/>
                </a:lnTo>
                <a:lnTo>
                  <a:pt x="41" y="0"/>
                </a:lnTo>
                <a:lnTo>
                  <a:pt x="37" y="0"/>
                </a:lnTo>
                <a:lnTo>
                  <a:pt x="33" y="3"/>
                </a:lnTo>
                <a:lnTo>
                  <a:pt x="30" y="3"/>
                </a:lnTo>
                <a:lnTo>
                  <a:pt x="30" y="7"/>
                </a:lnTo>
                <a:lnTo>
                  <a:pt x="33" y="11"/>
                </a:lnTo>
                <a:lnTo>
                  <a:pt x="33" y="18"/>
                </a:lnTo>
                <a:lnTo>
                  <a:pt x="60" y="78"/>
                </a:lnTo>
                <a:lnTo>
                  <a:pt x="82" y="18"/>
                </a:lnTo>
                <a:lnTo>
                  <a:pt x="86" y="11"/>
                </a:lnTo>
                <a:lnTo>
                  <a:pt x="86" y="7"/>
                </a:lnTo>
                <a:lnTo>
                  <a:pt x="82" y="3"/>
                </a:lnTo>
                <a:lnTo>
                  <a:pt x="78" y="0"/>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33845" name="Freeform 50"/>
          <p:cNvSpPr>
            <a:spLocks noEditPoints="1"/>
          </p:cNvSpPr>
          <p:nvPr/>
        </p:nvSpPr>
        <p:spPr bwMode="auto">
          <a:xfrm>
            <a:off x="2325688" y="3313113"/>
            <a:ext cx="149225" cy="160337"/>
          </a:xfrm>
          <a:custGeom>
            <a:avLst/>
            <a:gdLst>
              <a:gd name="T0" fmla="*/ 2147483647 w 90"/>
              <a:gd name="T1" fmla="*/ 2147483647 h 97"/>
              <a:gd name="T2" fmla="*/ 2147483647 w 90"/>
              <a:gd name="T3" fmla="*/ 2147483647 h 97"/>
              <a:gd name="T4" fmla="*/ 2147483647 w 90"/>
              <a:gd name="T5" fmla="*/ 2147483647 h 97"/>
              <a:gd name="T6" fmla="*/ 2147483647 w 90"/>
              <a:gd name="T7" fmla="*/ 2147483647 h 97"/>
              <a:gd name="T8" fmla="*/ 2147483647 w 90"/>
              <a:gd name="T9" fmla="*/ 2147483647 h 97"/>
              <a:gd name="T10" fmla="*/ 0 w 90"/>
              <a:gd name="T11" fmla="*/ 2147483647 h 97"/>
              <a:gd name="T12" fmla="*/ 2147483647 w 90"/>
              <a:gd name="T13" fmla="*/ 2147483647 h 97"/>
              <a:gd name="T14" fmla="*/ 2147483647 w 90"/>
              <a:gd name="T15" fmla="*/ 2147483647 h 97"/>
              <a:gd name="T16" fmla="*/ 2147483647 w 90"/>
              <a:gd name="T17" fmla="*/ 2147483647 h 97"/>
              <a:gd name="T18" fmla="*/ 2147483647 w 90"/>
              <a:gd name="T19" fmla="*/ 2147483647 h 97"/>
              <a:gd name="T20" fmla="*/ 2147483647 w 90"/>
              <a:gd name="T21" fmla="*/ 0 h 97"/>
              <a:gd name="T22" fmla="*/ 0 w 90"/>
              <a:gd name="T23" fmla="*/ 0 h 97"/>
              <a:gd name="T24" fmla="*/ 2147483647 w 90"/>
              <a:gd name="T25" fmla="*/ 0 h 97"/>
              <a:gd name="T26" fmla="*/ 2147483647 w 90"/>
              <a:gd name="T27" fmla="*/ 0 h 97"/>
              <a:gd name="T28" fmla="*/ 2147483647 w 90"/>
              <a:gd name="T29" fmla="*/ 2147483647 h 97"/>
              <a:gd name="T30" fmla="*/ 2147483647 w 90"/>
              <a:gd name="T31" fmla="*/ 2147483647 h 97"/>
              <a:gd name="T32" fmla="*/ 2147483647 w 90"/>
              <a:gd name="T33" fmla="*/ 2147483647 h 97"/>
              <a:gd name="T34" fmla="*/ 2147483647 w 90"/>
              <a:gd name="T35" fmla="*/ 2147483647 h 97"/>
              <a:gd name="T36" fmla="*/ 2147483647 w 90"/>
              <a:gd name="T37" fmla="*/ 2147483647 h 97"/>
              <a:gd name="T38" fmla="*/ 2147483647 w 90"/>
              <a:gd name="T39" fmla="*/ 2147483647 h 97"/>
              <a:gd name="T40" fmla="*/ 2147483647 w 90"/>
              <a:gd name="T41" fmla="*/ 2147483647 h 97"/>
              <a:gd name="T42" fmla="*/ 2147483647 w 90"/>
              <a:gd name="T43" fmla="*/ 2147483647 h 97"/>
              <a:gd name="T44" fmla="*/ 2147483647 w 90"/>
              <a:gd name="T45" fmla="*/ 2147483647 h 97"/>
              <a:gd name="T46" fmla="*/ 2147483647 w 90"/>
              <a:gd name="T47" fmla="*/ 2147483647 h 97"/>
              <a:gd name="T48" fmla="*/ 2147483647 w 90"/>
              <a:gd name="T49" fmla="*/ 2147483647 h 97"/>
              <a:gd name="T50" fmla="*/ 2147483647 w 90"/>
              <a:gd name="T51" fmla="*/ 2147483647 h 97"/>
              <a:gd name="T52" fmla="*/ 2147483647 w 90"/>
              <a:gd name="T53" fmla="*/ 2147483647 h 97"/>
              <a:gd name="T54" fmla="*/ 2147483647 w 90"/>
              <a:gd name="T55" fmla="*/ 2147483647 h 97"/>
              <a:gd name="T56" fmla="*/ 2147483647 w 90"/>
              <a:gd name="T57" fmla="*/ 2147483647 h 97"/>
              <a:gd name="T58" fmla="*/ 2147483647 w 90"/>
              <a:gd name="T59" fmla="*/ 2147483647 h 97"/>
              <a:gd name="T60" fmla="*/ 2147483647 w 90"/>
              <a:gd name="T61" fmla="*/ 2147483647 h 97"/>
              <a:gd name="T62" fmla="*/ 2147483647 w 90"/>
              <a:gd name="T63" fmla="*/ 2147483647 h 97"/>
              <a:gd name="T64" fmla="*/ 2147483647 w 90"/>
              <a:gd name="T65" fmla="*/ 2147483647 h 97"/>
              <a:gd name="T66" fmla="*/ 2147483647 w 90"/>
              <a:gd name="T67" fmla="*/ 2147483647 h 97"/>
              <a:gd name="T68" fmla="*/ 2147483647 w 90"/>
              <a:gd name="T69" fmla="*/ 2147483647 h 97"/>
              <a:gd name="T70" fmla="*/ 2147483647 w 90"/>
              <a:gd name="T71" fmla="*/ 2147483647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7"/>
              <a:gd name="T110" fmla="*/ 90 w 90"/>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7">
                <a:moveTo>
                  <a:pt x="68" y="48"/>
                </a:moveTo>
                <a:lnTo>
                  <a:pt x="75" y="52"/>
                </a:lnTo>
                <a:lnTo>
                  <a:pt x="83" y="56"/>
                </a:lnTo>
                <a:lnTo>
                  <a:pt x="87" y="63"/>
                </a:lnTo>
                <a:lnTo>
                  <a:pt x="90" y="71"/>
                </a:lnTo>
                <a:lnTo>
                  <a:pt x="90" y="78"/>
                </a:lnTo>
                <a:lnTo>
                  <a:pt x="87" y="86"/>
                </a:lnTo>
                <a:lnTo>
                  <a:pt x="79" y="93"/>
                </a:lnTo>
                <a:lnTo>
                  <a:pt x="72" y="97"/>
                </a:lnTo>
                <a:lnTo>
                  <a:pt x="64" y="97"/>
                </a:lnTo>
                <a:lnTo>
                  <a:pt x="49" y="97"/>
                </a:lnTo>
                <a:lnTo>
                  <a:pt x="0" y="97"/>
                </a:lnTo>
                <a:lnTo>
                  <a:pt x="4" y="97"/>
                </a:lnTo>
                <a:lnTo>
                  <a:pt x="12" y="97"/>
                </a:lnTo>
                <a:lnTo>
                  <a:pt x="15" y="93"/>
                </a:lnTo>
                <a:lnTo>
                  <a:pt x="15" y="90"/>
                </a:lnTo>
                <a:lnTo>
                  <a:pt x="15" y="82"/>
                </a:lnTo>
                <a:lnTo>
                  <a:pt x="15" y="15"/>
                </a:lnTo>
                <a:lnTo>
                  <a:pt x="15" y="7"/>
                </a:lnTo>
                <a:lnTo>
                  <a:pt x="12" y="3"/>
                </a:lnTo>
                <a:lnTo>
                  <a:pt x="8" y="0"/>
                </a:lnTo>
                <a:lnTo>
                  <a:pt x="4" y="0"/>
                </a:lnTo>
                <a:lnTo>
                  <a:pt x="0" y="0"/>
                </a:lnTo>
                <a:lnTo>
                  <a:pt x="45" y="0"/>
                </a:lnTo>
                <a:lnTo>
                  <a:pt x="53" y="0"/>
                </a:lnTo>
                <a:lnTo>
                  <a:pt x="64" y="0"/>
                </a:lnTo>
                <a:lnTo>
                  <a:pt x="72" y="3"/>
                </a:lnTo>
                <a:lnTo>
                  <a:pt x="79" y="11"/>
                </a:lnTo>
                <a:lnTo>
                  <a:pt x="83" y="18"/>
                </a:lnTo>
                <a:lnTo>
                  <a:pt x="87" y="26"/>
                </a:lnTo>
                <a:lnTo>
                  <a:pt x="83" y="33"/>
                </a:lnTo>
                <a:lnTo>
                  <a:pt x="83" y="41"/>
                </a:lnTo>
                <a:lnTo>
                  <a:pt x="75" y="45"/>
                </a:lnTo>
                <a:lnTo>
                  <a:pt x="68" y="48"/>
                </a:lnTo>
                <a:close/>
                <a:moveTo>
                  <a:pt x="30" y="45"/>
                </a:moveTo>
                <a:lnTo>
                  <a:pt x="30" y="45"/>
                </a:lnTo>
                <a:lnTo>
                  <a:pt x="34" y="45"/>
                </a:lnTo>
                <a:lnTo>
                  <a:pt x="38" y="45"/>
                </a:lnTo>
                <a:lnTo>
                  <a:pt x="42" y="45"/>
                </a:lnTo>
                <a:lnTo>
                  <a:pt x="53" y="45"/>
                </a:lnTo>
                <a:lnTo>
                  <a:pt x="60" y="45"/>
                </a:lnTo>
                <a:lnTo>
                  <a:pt x="64" y="41"/>
                </a:lnTo>
                <a:lnTo>
                  <a:pt x="68" y="37"/>
                </a:lnTo>
                <a:lnTo>
                  <a:pt x="68" y="30"/>
                </a:lnTo>
                <a:lnTo>
                  <a:pt x="68" y="26"/>
                </a:lnTo>
                <a:lnTo>
                  <a:pt x="68" y="18"/>
                </a:lnTo>
                <a:lnTo>
                  <a:pt x="60" y="11"/>
                </a:lnTo>
                <a:lnTo>
                  <a:pt x="53" y="3"/>
                </a:lnTo>
                <a:lnTo>
                  <a:pt x="42" y="3"/>
                </a:lnTo>
                <a:lnTo>
                  <a:pt x="34" y="3"/>
                </a:lnTo>
                <a:lnTo>
                  <a:pt x="30" y="3"/>
                </a:lnTo>
                <a:lnTo>
                  <a:pt x="30" y="45"/>
                </a:lnTo>
                <a:close/>
                <a:moveTo>
                  <a:pt x="30" y="93"/>
                </a:moveTo>
                <a:lnTo>
                  <a:pt x="38" y="93"/>
                </a:lnTo>
                <a:lnTo>
                  <a:pt x="45" y="93"/>
                </a:lnTo>
                <a:lnTo>
                  <a:pt x="57" y="93"/>
                </a:lnTo>
                <a:lnTo>
                  <a:pt x="68" y="90"/>
                </a:lnTo>
                <a:lnTo>
                  <a:pt x="72" y="82"/>
                </a:lnTo>
                <a:lnTo>
                  <a:pt x="72" y="75"/>
                </a:lnTo>
                <a:lnTo>
                  <a:pt x="72" y="67"/>
                </a:lnTo>
                <a:lnTo>
                  <a:pt x="72" y="63"/>
                </a:lnTo>
                <a:lnTo>
                  <a:pt x="64" y="56"/>
                </a:lnTo>
                <a:lnTo>
                  <a:pt x="60" y="52"/>
                </a:lnTo>
                <a:lnTo>
                  <a:pt x="53" y="52"/>
                </a:lnTo>
                <a:lnTo>
                  <a:pt x="42" y="52"/>
                </a:lnTo>
                <a:lnTo>
                  <a:pt x="38" y="52"/>
                </a:lnTo>
                <a:lnTo>
                  <a:pt x="34" y="52"/>
                </a:lnTo>
                <a:lnTo>
                  <a:pt x="30" y="52"/>
                </a:lnTo>
                <a:lnTo>
                  <a:pt x="30" y="93"/>
                </a:lnTo>
                <a:close/>
              </a:path>
            </a:pathLst>
          </a:custGeom>
          <a:solidFill>
            <a:srgbClr val="000000"/>
          </a:solidFill>
          <a:ln w="0">
            <a:solidFill>
              <a:srgbClr val="000000"/>
            </a:solidFill>
            <a:round/>
            <a:headEnd/>
            <a:tailEnd/>
          </a:ln>
        </p:spPr>
        <p:txBody>
          <a:bodyPr/>
          <a:lstStyle/>
          <a:p>
            <a:endParaRPr lang="en-US"/>
          </a:p>
        </p:txBody>
      </p:sp>
      <p:sp>
        <p:nvSpPr>
          <p:cNvPr id="33846" name="Freeform 51"/>
          <p:cNvSpPr>
            <a:spLocks noEditPoints="1"/>
          </p:cNvSpPr>
          <p:nvPr/>
        </p:nvSpPr>
        <p:spPr bwMode="auto">
          <a:xfrm>
            <a:off x="2493963" y="3313113"/>
            <a:ext cx="168275" cy="160337"/>
          </a:xfrm>
          <a:custGeom>
            <a:avLst/>
            <a:gdLst>
              <a:gd name="T0" fmla="*/ 0 w 101"/>
              <a:gd name="T1" fmla="*/ 2147483647 h 97"/>
              <a:gd name="T2" fmla="*/ 0 w 101"/>
              <a:gd name="T3" fmla="*/ 2147483647 h 97"/>
              <a:gd name="T4" fmla="*/ 2147483647 w 101"/>
              <a:gd name="T5" fmla="*/ 2147483647 h 97"/>
              <a:gd name="T6" fmla="*/ 2147483647 w 101"/>
              <a:gd name="T7" fmla="*/ 2147483647 h 97"/>
              <a:gd name="T8" fmla="*/ 2147483647 w 101"/>
              <a:gd name="T9" fmla="*/ 2147483647 h 97"/>
              <a:gd name="T10" fmla="*/ 2147483647 w 101"/>
              <a:gd name="T11" fmla="*/ 2147483647 h 97"/>
              <a:gd name="T12" fmla="*/ 2147483647 w 101"/>
              <a:gd name="T13" fmla="*/ 2147483647 h 97"/>
              <a:gd name="T14" fmla="*/ 2147483647 w 101"/>
              <a:gd name="T15" fmla="*/ 2147483647 h 97"/>
              <a:gd name="T16" fmla="*/ 2147483647 w 101"/>
              <a:gd name="T17" fmla="*/ 2147483647 h 97"/>
              <a:gd name="T18" fmla="*/ 2147483647 w 101"/>
              <a:gd name="T19" fmla="*/ 2147483647 h 97"/>
              <a:gd name="T20" fmla="*/ 2147483647 w 101"/>
              <a:gd name="T21" fmla="*/ 0 h 97"/>
              <a:gd name="T22" fmla="*/ 2147483647 w 101"/>
              <a:gd name="T23" fmla="*/ 0 h 97"/>
              <a:gd name="T24" fmla="*/ 0 w 101"/>
              <a:gd name="T25" fmla="*/ 0 h 97"/>
              <a:gd name="T26" fmla="*/ 0 w 101"/>
              <a:gd name="T27" fmla="*/ 0 h 97"/>
              <a:gd name="T28" fmla="*/ 2147483647 w 101"/>
              <a:gd name="T29" fmla="*/ 0 h 97"/>
              <a:gd name="T30" fmla="*/ 2147483647 w 101"/>
              <a:gd name="T31" fmla="*/ 0 h 97"/>
              <a:gd name="T32" fmla="*/ 2147483647 w 101"/>
              <a:gd name="T33" fmla="*/ 0 h 97"/>
              <a:gd name="T34" fmla="*/ 2147483647 w 101"/>
              <a:gd name="T35" fmla="*/ 2147483647 h 97"/>
              <a:gd name="T36" fmla="*/ 2147483647 w 101"/>
              <a:gd name="T37" fmla="*/ 2147483647 h 97"/>
              <a:gd name="T38" fmla="*/ 2147483647 w 101"/>
              <a:gd name="T39" fmla="*/ 2147483647 h 97"/>
              <a:gd name="T40" fmla="*/ 2147483647 w 101"/>
              <a:gd name="T41" fmla="*/ 2147483647 h 97"/>
              <a:gd name="T42" fmla="*/ 2147483647 w 101"/>
              <a:gd name="T43" fmla="*/ 2147483647 h 97"/>
              <a:gd name="T44" fmla="*/ 2147483647 w 101"/>
              <a:gd name="T45" fmla="*/ 2147483647 h 97"/>
              <a:gd name="T46" fmla="*/ 2147483647 w 101"/>
              <a:gd name="T47" fmla="*/ 2147483647 h 97"/>
              <a:gd name="T48" fmla="*/ 2147483647 w 101"/>
              <a:gd name="T49" fmla="*/ 2147483647 h 97"/>
              <a:gd name="T50" fmla="*/ 2147483647 w 101"/>
              <a:gd name="T51" fmla="*/ 2147483647 h 97"/>
              <a:gd name="T52" fmla="*/ 2147483647 w 101"/>
              <a:gd name="T53" fmla="*/ 2147483647 h 97"/>
              <a:gd name="T54" fmla="*/ 2147483647 w 101"/>
              <a:gd name="T55" fmla="*/ 2147483647 h 97"/>
              <a:gd name="T56" fmla="*/ 0 w 101"/>
              <a:gd name="T57" fmla="*/ 2147483647 h 97"/>
              <a:gd name="T58" fmla="*/ 2147483647 w 101"/>
              <a:gd name="T59" fmla="*/ 2147483647 h 97"/>
              <a:gd name="T60" fmla="*/ 2147483647 w 101"/>
              <a:gd name="T61" fmla="*/ 2147483647 h 97"/>
              <a:gd name="T62" fmla="*/ 2147483647 w 101"/>
              <a:gd name="T63" fmla="*/ 2147483647 h 97"/>
              <a:gd name="T64" fmla="*/ 2147483647 w 101"/>
              <a:gd name="T65" fmla="*/ 2147483647 h 97"/>
              <a:gd name="T66" fmla="*/ 2147483647 w 101"/>
              <a:gd name="T67" fmla="*/ 2147483647 h 97"/>
              <a:gd name="T68" fmla="*/ 2147483647 w 101"/>
              <a:gd name="T69" fmla="*/ 2147483647 h 97"/>
              <a:gd name="T70" fmla="*/ 2147483647 w 101"/>
              <a:gd name="T71" fmla="*/ 2147483647 h 97"/>
              <a:gd name="T72" fmla="*/ 2147483647 w 101"/>
              <a:gd name="T73" fmla="*/ 2147483647 h 97"/>
              <a:gd name="T74" fmla="*/ 2147483647 w 101"/>
              <a:gd name="T75" fmla="*/ 2147483647 h 97"/>
              <a:gd name="T76" fmla="*/ 2147483647 w 101"/>
              <a:gd name="T77" fmla="*/ 2147483647 h 97"/>
              <a:gd name="T78" fmla="*/ 2147483647 w 101"/>
              <a:gd name="T79" fmla="*/ 2147483647 h 97"/>
              <a:gd name="T80" fmla="*/ 2147483647 w 101"/>
              <a:gd name="T81" fmla="*/ 2147483647 h 97"/>
              <a:gd name="T82" fmla="*/ 2147483647 w 101"/>
              <a:gd name="T83" fmla="*/ 2147483647 h 97"/>
              <a:gd name="T84" fmla="*/ 2147483647 w 101"/>
              <a:gd name="T85" fmla="*/ 2147483647 h 97"/>
              <a:gd name="T86" fmla="*/ 2147483647 w 101"/>
              <a:gd name="T87" fmla="*/ 2147483647 h 97"/>
              <a:gd name="T88" fmla="*/ 2147483647 w 101"/>
              <a:gd name="T89" fmla="*/ 2147483647 h 97"/>
              <a:gd name="T90" fmla="*/ 2147483647 w 101"/>
              <a:gd name="T91" fmla="*/ 2147483647 h 97"/>
              <a:gd name="T92" fmla="*/ 2147483647 w 101"/>
              <a:gd name="T93" fmla="*/ 2147483647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97"/>
              <a:gd name="T143" fmla="*/ 101 w 101"/>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97">
                <a:moveTo>
                  <a:pt x="0" y="97"/>
                </a:moveTo>
                <a:lnTo>
                  <a:pt x="0" y="97"/>
                </a:lnTo>
                <a:lnTo>
                  <a:pt x="3" y="97"/>
                </a:lnTo>
                <a:lnTo>
                  <a:pt x="7" y="97"/>
                </a:lnTo>
                <a:lnTo>
                  <a:pt x="11" y="93"/>
                </a:lnTo>
                <a:lnTo>
                  <a:pt x="15" y="90"/>
                </a:lnTo>
                <a:lnTo>
                  <a:pt x="15" y="82"/>
                </a:lnTo>
                <a:lnTo>
                  <a:pt x="15" y="15"/>
                </a:lnTo>
                <a:lnTo>
                  <a:pt x="11" y="7"/>
                </a:lnTo>
                <a:lnTo>
                  <a:pt x="11" y="3"/>
                </a:lnTo>
                <a:lnTo>
                  <a:pt x="7" y="0"/>
                </a:lnTo>
                <a:lnTo>
                  <a:pt x="3" y="0"/>
                </a:lnTo>
                <a:lnTo>
                  <a:pt x="0" y="0"/>
                </a:lnTo>
                <a:lnTo>
                  <a:pt x="41" y="0"/>
                </a:lnTo>
                <a:lnTo>
                  <a:pt x="52" y="0"/>
                </a:lnTo>
                <a:lnTo>
                  <a:pt x="64" y="0"/>
                </a:lnTo>
                <a:lnTo>
                  <a:pt x="75" y="3"/>
                </a:lnTo>
                <a:lnTo>
                  <a:pt x="82" y="11"/>
                </a:lnTo>
                <a:lnTo>
                  <a:pt x="94" y="22"/>
                </a:lnTo>
                <a:lnTo>
                  <a:pt x="97" y="33"/>
                </a:lnTo>
                <a:lnTo>
                  <a:pt x="101" y="48"/>
                </a:lnTo>
                <a:lnTo>
                  <a:pt x="97" y="60"/>
                </a:lnTo>
                <a:lnTo>
                  <a:pt x="94" y="75"/>
                </a:lnTo>
                <a:lnTo>
                  <a:pt x="86" y="82"/>
                </a:lnTo>
                <a:lnTo>
                  <a:pt x="75" y="93"/>
                </a:lnTo>
                <a:lnTo>
                  <a:pt x="60" y="97"/>
                </a:lnTo>
                <a:lnTo>
                  <a:pt x="45" y="97"/>
                </a:lnTo>
                <a:lnTo>
                  <a:pt x="0" y="97"/>
                </a:lnTo>
                <a:close/>
                <a:moveTo>
                  <a:pt x="26" y="93"/>
                </a:moveTo>
                <a:lnTo>
                  <a:pt x="37" y="93"/>
                </a:lnTo>
                <a:lnTo>
                  <a:pt x="45" y="93"/>
                </a:lnTo>
                <a:lnTo>
                  <a:pt x="52" y="93"/>
                </a:lnTo>
                <a:lnTo>
                  <a:pt x="64" y="90"/>
                </a:lnTo>
                <a:lnTo>
                  <a:pt x="71" y="82"/>
                </a:lnTo>
                <a:lnTo>
                  <a:pt x="79" y="75"/>
                </a:lnTo>
                <a:lnTo>
                  <a:pt x="82" y="63"/>
                </a:lnTo>
                <a:lnTo>
                  <a:pt x="82" y="48"/>
                </a:lnTo>
                <a:lnTo>
                  <a:pt x="82" y="37"/>
                </a:lnTo>
                <a:lnTo>
                  <a:pt x="79" y="26"/>
                </a:lnTo>
                <a:lnTo>
                  <a:pt x="71" y="15"/>
                </a:lnTo>
                <a:lnTo>
                  <a:pt x="64" y="7"/>
                </a:lnTo>
                <a:lnTo>
                  <a:pt x="52" y="3"/>
                </a:lnTo>
                <a:lnTo>
                  <a:pt x="41" y="3"/>
                </a:lnTo>
                <a:lnTo>
                  <a:pt x="34" y="3"/>
                </a:lnTo>
                <a:lnTo>
                  <a:pt x="26" y="7"/>
                </a:lnTo>
                <a:lnTo>
                  <a:pt x="26" y="93"/>
                </a:lnTo>
                <a:close/>
              </a:path>
            </a:pathLst>
          </a:custGeom>
          <a:solidFill>
            <a:srgbClr val="000000"/>
          </a:solidFill>
          <a:ln w="0">
            <a:solidFill>
              <a:srgbClr val="000000"/>
            </a:solidFill>
            <a:round/>
            <a:headEnd/>
            <a:tailEnd/>
          </a:ln>
        </p:spPr>
        <p:txBody>
          <a:bodyPr/>
          <a:lstStyle/>
          <a:p>
            <a:endParaRPr lang="en-US"/>
          </a:p>
        </p:txBody>
      </p:sp>
      <p:sp>
        <p:nvSpPr>
          <p:cNvPr id="33847" name="Freeform 52"/>
          <p:cNvSpPr>
            <a:spLocks/>
          </p:cNvSpPr>
          <p:nvPr/>
        </p:nvSpPr>
        <p:spPr bwMode="auto">
          <a:xfrm>
            <a:off x="2679700" y="3305175"/>
            <a:ext cx="69850" cy="225425"/>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4" y="97"/>
                </a:lnTo>
                <a:lnTo>
                  <a:pt x="0" y="82"/>
                </a:lnTo>
                <a:lnTo>
                  <a:pt x="0" y="67"/>
                </a:lnTo>
                <a:lnTo>
                  <a:pt x="0" y="52"/>
                </a:lnTo>
                <a:lnTo>
                  <a:pt x="4" y="37"/>
                </a:lnTo>
                <a:lnTo>
                  <a:pt x="12" y="26"/>
                </a:lnTo>
                <a:lnTo>
                  <a:pt x="19" y="15"/>
                </a:lnTo>
                <a:lnTo>
                  <a:pt x="30" y="7"/>
                </a:lnTo>
                <a:lnTo>
                  <a:pt x="42" y="0"/>
                </a:lnTo>
                <a:lnTo>
                  <a:pt x="42" y="4"/>
                </a:lnTo>
                <a:lnTo>
                  <a:pt x="30" y="7"/>
                </a:lnTo>
                <a:lnTo>
                  <a:pt x="27" y="15"/>
                </a:lnTo>
                <a:lnTo>
                  <a:pt x="19" y="26"/>
                </a:lnTo>
                <a:lnTo>
                  <a:pt x="15" y="37"/>
                </a:lnTo>
                <a:lnTo>
                  <a:pt x="15" y="52"/>
                </a:lnTo>
                <a:lnTo>
                  <a:pt x="15" y="64"/>
                </a:lnTo>
                <a:lnTo>
                  <a:pt x="15" y="79"/>
                </a:lnTo>
                <a:lnTo>
                  <a:pt x="15" y="94"/>
                </a:lnTo>
                <a:lnTo>
                  <a:pt x="19" y="101"/>
                </a:lnTo>
                <a:lnTo>
                  <a:pt x="23" y="109"/>
                </a:lnTo>
                <a:lnTo>
                  <a:pt x="23" y="116"/>
                </a:lnTo>
                <a:lnTo>
                  <a:pt x="27"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33848" name="Freeform 53"/>
          <p:cNvSpPr>
            <a:spLocks noEditPoints="1"/>
          </p:cNvSpPr>
          <p:nvPr/>
        </p:nvSpPr>
        <p:spPr bwMode="auto">
          <a:xfrm>
            <a:off x="2762250" y="3305175"/>
            <a:ext cx="112713"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0 w 68"/>
              <a:gd name="T15" fmla="*/ 2147483647 h 105"/>
              <a:gd name="T16" fmla="*/ 0 w 68"/>
              <a:gd name="T17" fmla="*/ 2147483647 h 105"/>
              <a:gd name="T18" fmla="*/ 0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2147483647 w 68"/>
              <a:gd name="T51" fmla="*/ 2147483647 h 105"/>
              <a:gd name="T52" fmla="*/ 2147483647 w 68"/>
              <a:gd name="T53" fmla="*/ 0 h 105"/>
              <a:gd name="T54" fmla="*/ 2147483647 w 68"/>
              <a:gd name="T55" fmla="*/ 0 h 105"/>
              <a:gd name="T56" fmla="*/ 2147483647 w 68"/>
              <a:gd name="T57" fmla="*/ 2147483647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2147483647 w 68"/>
              <a:gd name="T97" fmla="*/ 2147483647 h 105"/>
              <a:gd name="T98" fmla="*/ 2147483647 w 68"/>
              <a:gd name="T99" fmla="*/ 2147483647 h 105"/>
              <a:gd name="T100" fmla="*/ 2147483647 w 68"/>
              <a:gd name="T101" fmla="*/ 2147483647 h 105"/>
              <a:gd name="T102" fmla="*/ 2147483647 w 68"/>
              <a:gd name="T103" fmla="*/ 2147483647 h 105"/>
              <a:gd name="T104" fmla="*/ 2147483647 w 68"/>
              <a:gd name="T105" fmla="*/ 2147483647 h 105"/>
              <a:gd name="T106" fmla="*/ 2147483647 w 68"/>
              <a:gd name="T107" fmla="*/ 2147483647 h 105"/>
              <a:gd name="T108" fmla="*/ 2147483647 w 68"/>
              <a:gd name="T109" fmla="*/ 2147483647 h 105"/>
              <a:gd name="T110" fmla="*/ 2147483647 w 68"/>
              <a:gd name="T111" fmla="*/ 2147483647 h 105"/>
              <a:gd name="T112" fmla="*/ 2147483647 w 68"/>
              <a:gd name="T113" fmla="*/ 2147483647 h 105"/>
              <a:gd name="T114" fmla="*/ 2147483647 w 68"/>
              <a:gd name="T115" fmla="*/ 2147483647 h 105"/>
              <a:gd name="T116" fmla="*/ 2147483647 w 68"/>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1" y="97"/>
                </a:lnTo>
                <a:lnTo>
                  <a:pt x="38" y="101"/>
                </a:lnTo>
                <a:lnTo>
                  <a:pt x="30" y="105"/>
                </a:lnTo>
                <a:lnTo>
                  <a:pt x="26" y="105"/>
                </a:lnTo>
                <a:lnTo>
                  <a:pt x="15" y="101"/>
                </a:lnTo>
                <a:lnTo>
                  <a:pt x="8" y="94"/>
                </a:lnTo>
                <a:lnTo>
                  <a:pt x="0" y="86"/>
                </a:lnTo>
                <a:lnTo>
                  <a:pt x="0" y="71"/>
                </a:lnTo>
                <a:lnTo>
                  <a:pt x="0" y="60"/>
                </a:lnTo>
                <a:lnTo>
                  <a:pt x="8" y="45"/>
                </a:lnTo>
                <a:lnTo>
                  <a:pt x="15" y="41"/>
                </a:lnTo>
                <a:lnTo>
                  <a:pt x="23" y="34"/>
                </a:lnTo>
                <a:lnTo>
                  <a:pt x="30" y="34"/>
                </a:lnTo>
                <a:lnTo>
                  <a:pt x="41" y="37"/>
                </a:lnTo>
                <a:lnTo>
                  <a:pt x="45" y="41"/>
                </a:lnTo>
                <a:lnTo>
                  <a:pt x="45" y="26"/>
                </a:lnTo>
                <a:lnTo>
                  <a:pt x="45" y="15"/>
                </a:lnTo>
                <a:lnTo>
                  <a:pt x="45" y="11"/>
                </a:lnTo>
                <a:lnTo>
                  <a:pt x="45" y="7"/>
                </a:lnTo>
                <a:lnTo>
                  <a:pt x="41" y="7"/>
                </a:lnTo>
                <a:lnTo>
                  <a:pt x="38" y="7"/>
                </a:lnTo>
                <a:lnTo>
                  <a:pt x="56" y="0"/>
                </a:lnTo>
                <a:lnTo>
                  <a:pt x="60" y="0"/>
                </a:lnTo>
                <a:lnTo>
                  <a:pt x="60" y="75"/>
                </a:lnTo>
                <a:lnTo>
                  <a:pt x="60" y="86"/>
                </a:lnTo>
                <a:lnTo>
                  <a:pt x="60" y="90"/>
                </a:lnTo>
                <a:lnTo>
                  <a:pt x="60" y="94"/>
                </a:lnTo>
                <a:lnTo>
                  <a:pt x="60" y="97"/>
                </a:lnTo>
                <a:lnTo>
                  <a:pt x="64" y="97"/>
                </a:lnTo>
                <a:lnTo>
                  <a:pt x="68" y="94"/>
                </a:lnTo>
                <a:lnTo>
                  <a:pt x="68" y="97"/>
                </a:lnTo>
                <a:lnTo>
                  <a:pt x="49" y="105"/>
                </a:lnTo>
                <a:lnTo>
                  <a:pt x="45" y="105"/>
                </a:lnTo>
                <a:lnTo>
                  <a:pt x="45" y="94"/>
                </a:lnTo>
                <a:close/>
                <a:moveTo>
                  <a:pt x="45" y="86"/>
                </a:moveTo>
                <a:lnTo>
                  <a:pt x="45" y="56"/>
                </a:lnTo>
                <a:lnTo>
                  <a:pt x="45" y="52"/>
                </a:lnTo>
                <a:lnTo>
                  <a:pt x="45" y="45"/>
                </a:lnTo>
                <a:lnTo>
                  <a:pt x="41" y="45"/>
                </a:lnTo>
                <a:lnTo>
                  <a:pt x="38" y="41"/>
                </a:lnTo>
                <a:lnTo>
                  <a:pt x="34" y="37"/>
                </a:lnTo>
                <a:lnTo>
                  <a:pt x="30" y="37"/>
                </a:lnTo>
                <a:lnTo>
                  <a:pt x="23"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33849" name="Freeform 54"/>
          <p:cNvSpPr>
            <a:spLocks/>
          </p:cNvSpPr>
          <p:nvPr/>
        </p:nvSpPr>
        <p:spPr bwMode="auto">
          <a:xfrm>
            <a:off x="2879725" y="3367088"/>
            <a:ext cx="119063" cy="112712"/>
          </a:xfrm>
          <a:custGeom>
            <a:avLst/>
            <a:gdLst>
              <a:gd name="T0" fmla="*/ 2147483647 w 72"/>
              <a:gd name="T1" fmla="*/ 0 h 68"/>
              <a:gd name="T2" fmla="*/ 2147483647 w 72"/>
              <a:gd name="T3" fmla="*/ 2147483647 h 68"/>
              <a:gd name="T4" fmla="*/ 2147483647 w 72"/>
              <a:gd name="T5" fmla="*/ 2147483647 h 68"/>
              <a:gd name="T6" fmla="*/ 2147483647 w 72"/>
              <a:gd name="T7" fmla="*/ 2147483647 h 68"/>
              <a:gd name="T8" fmla="*/ 2147483647 w 72"/>
              <a:gd name="T9" fmla="*/ 2147483647 h 68"/>
              <a:gd name="T10" fmla="*/ 2147483647 w 72"/>
              <a:gd name="T11" fmla="*/ 2147483647 h 68"/>
              <a:gd name="T12" fmla="*/ 2147483647 w 72"/>
              <a:gd name="T13" fmla="*/ 2147483647 h 68"/>
              <a:gd name="T14" fmla="*/ 2147483647 w 72"/>
              <a:gd name="T15" fmla="*/ 2147483647 h 68"/>
              <a:gd name="T16" fmla="*/ 2147483647 w 72"/>
              <a:gd name="T17" fmla="*/ 2147483647 h 68"/>
              <a:gd name="T18" fmla="*/ 2147483647 w 72"/>
              <a:gd name="T19" fmla="*/ 2147483647 h 68"/>
              <a:gd name="T20" fmla="*/ 2147483647 w 72"/>
              <a:gd name="T21" fmla="*/ 2147483647 h 68"/>
              <a:gd name="T22" fmla="*/ 2147483647 w 72"/>
              <a:gd name="T23" fmla="*/ 2147483647 h 68"/>
              <a:gd name="T24" fmla="*/ 2147483647 w 72"/>
              <a:gd name="T25" fmla="*/ 2147483647 h 68"/>
              <a:gd name="T26" fmla="*/ 2147483647 w 72"/>
              <a:gd name="T27" fmla="*/ 2147483647 h 68"/>
              <a:gd name="T28" fmla="*/ 2147483647 w 72"/>
              <a:gd name="T29" fmla="*/ 2147483647 h 68"/>
              <a:gd name="T30" fmla="*/ 2147483647 w 72"/>
              <a:gd name="T31" fmla="*/ 2147483647 h 68"/>
              <a:gd name="T32" fmla="*/ 2147483647 w 72"/>
              <a:gd name="T33" fmla="*/ 2147483647 h 68"/>
              <a:gd name="T34" fmla="*/ 2147483647 w 72"/>
              <a:gd name="T35" fmla="*/ 2147483647 h 68"/>
              <a:gd name="T36" fmla="*/ 2147483647 w 72"/>
              <a:gd name="T37" fmla="*/ 2147483647 h 68"/>
              <a:gd name="T38" fmla="*/ 2147483647 w 72"/>
              <a:gd name="T39" fmla="*/ 2147483647 h 68"/>
              <a:gd name="T40" fmla="*/ 2147483647 w 72"/>
              <a:gd name="T41" fmla="*/ 2147483647 h 68"/>
              <a:gd name="T42" fmla="*/ 2147483647 w 72"/>
              <a:gd name="T43" fmla="*/ 2147483647 h 68"/>
              <a:gd name="T44" fmla="*/ 2147483647 w 72"/>
              <a:gd name="T45" fmla="*/ 2147483647 h 68"/>
              <a:gd name="T46" fmla="*/ 2147483647 w 72"/>
              <a:gd name="T47" fmla="*/ 2147483647 h 68"/>
              <a:gd name="T48" fmla="*/ 2147483647 w 72"/>
              <a:gd name="T49" fmla="*/ 2147483647 h 68"/>
              <a:gd name="T50" fmla="*/ 2147483647 w 72"/>
              <a:gd name="T51" fmla="*/ 2147483647 h 68"/>
              <a:gd name="T52" fmla="*/ 2147483647 w 72"/>
              <a:gd name="T53" fmla="*/ 2147483647 h 68"/>
              <a:gd name="T54" fmla="*/ 2147483647 w 72"/>
              <a:gd name="T55" fmla="*/ 2147483647 h 68"/>
              <a:gd name="T56" fmla="*/ 2147483647 w 72"/>
              <a:gd name="T57" fmla="*/ 0 h 68"/>
              <a:gd name="T58" fmla="*/ 2147483647 w 72"/>
              <a:gd name="T59" fmla="*/ 0 h 68"/>
              <a:gd name="T60" fmla="*/ 0 w 72"/>
              <a:gd name="T61" fmla="*/ 0 h 68"/>
              <a:gd name="T62" fmla="*/ 0 w 72"/>
              <a:gd name="T63" fmla="*/ 0 h 68"/>
              <a:gd name="T64" fmla="*/ 2147483647 w 72"/>
              <a:gd name="T65" fmla="*/ 0 h 68"/>
              <a:gd name="T66" fmla="*/ 2147483647 w 72"/>
              <a:gd name="T67" fmla="*/ 2147483647 h 68"/>
              <a:gd name="T68" fmla="*/ 2147483647 w 72"/>
              <a:gd name="T69" fmla="*/ 2147483647 h 68"/>
              <a:gd name="T70" fmla="*/ 2147483647 w 72"/>
              <a:gd name="T71" fmla="*/ 2147483647 h 68"/>
              <a:gd name="T72" fmla="*/ 2147483647 w 72"/>
              <a:gd name="T73" fmla="*/ 2147483647 h 68"/>
              <a:gd name="T74" fmla="*/ 2147483647 w 72"/>
              <a:gd name="T75" fmla="*/ 2147483647 h 68"/>
              <a:gd name="T76" fmla="*/ 2147483647 w 72"/>
              <a:gd name="T77" fmla="*/ 2147483647 h 68"/>
              <a:gd name="T78" fmla="*/ 2147483647 w 72"/>
              <a:gd name="T79" fmla="*/ 2147483647 h 68"/>
              <a:gd name="T80" fmla="*/ 2147483647 w 72"/>
              <a:gd name="T81" fmla="*/ 2147483647 h 68"/>
              <a:gd name="T82" fmla="*/ 2147483647 w 72"/>
              <a:gd name="T83" fmla="*/ 2147483647 h 68"/>
              <a:gd name="T84" fmla="*/ 2147483647 w 72"/>
              <a:gd name="T85" fmla="*/ 2147483647 h 68"/>
              <a:gd name="T86" fmla="*/ 2147483647 w 72"/>
              <a:gd name="T87" fmla="*/ 2147483647 h 68"/>
              <a:gd name="T88" fmla="*/ 2147483647 w 72"/>
              <a:gd name="T89" fmla="*/ 2147483647 h 68"/>
              <a:gd name="T90" fmla="*/ 2147483647 w 72"/>
              <a:gd name="T91" fmla="*/ 0 h 68"/>
              <a:gd name="T92" fmla="*/ 2147483647 w 72"/>
              <a:gd name="T93" fmla="*/ 0 h 68"/>
              <a:gd name="T94" fmla="*/ 2147483647 w 72"/>
              <a:gd name="T95" fmla="*/ 0 h 68"/>
              <a:gd name="T96" fmla="*/ 2147483647 w 72"/>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68"/>
              <a:gd name="T149" fmla="*/ 72 w 72"/>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68">
                <a:moveTo>
                  <a:pt x="64" y="0"/>
                </a:moveTo>
                <a:lnTo>
                  <a:pt x="64" y="38"/>
                </a:lnTo>
                <a:lnTo>
                  <a:pt x="64" y="49"/>
                </a:lnTo>
                <a:lnTo>
                  <a:pt x="64" y="53"/>
                </a:lnTo>
                <a:lnTo>
                  <a:pt x="64" y="57"/>
                </a:lnTo>
                <a:lnTo>
                  <a:pt x="64" y="60"/>
                </a:lnTo>
                <a:lnTo>
                  <a:pt x="68" y="60"/>
                </a:lnTo>
                <a:lnTo>
                  <a:pt x="72" y="57"/>
                </a:lnTo>
                <a:lnTo>
                  <a:pt x="72" y="60"/>
                </a:lnTo>
                <a:lnTo>
                  <a:pt x="53" y="68"/>
                </a:lnTo>
                <a:lnTo>
                  <a:pt x="49" y="68"/>
                </a:lnTo>
                <a:lnTo>
                  <a:pt x="49" y="53"/>
                </a:lnTo>
                <a:lnTo>
                  <a:pt x="42" y="60"/>
                </a:lnTo>
                <a:lnTo>
                  <a:pt x="38" y="64"/>
                </a:lnTo>
                <a:lnTo>
                  <a:pt x="30" y="68"/>
                </a:lnTo>
                <a:lnTo>
                  <a:pt x="27" y="68"/>
                </a:lnTo>
                <a:lnTo>
                  <a:pt x="23" y="68"/>
                </a:lnTo>
                <a:lnTo>
                  <a:pt x="15" y="64"/>
                </a:lnTo>
                <a:lnTo>
                  <a:pt x="15" y="60"/>
                </a:lnTo>
                <a:lnTo>
                  <a:pt x="12" y="57"/>
                </a:lnTo>
                <a:lnTo>
                  <a:pt x="12" y="49"/>
                </a:lnTo>
                <a:lnTo>
                  <a:pt x="8" y="42"/>
                </a:lnTo>
                <a:lnTo>
                  <a:pt x="8" y="12"/>
                </a:lnTo>
                <a:lnTo>
                  <a:pt x="8" y="8"/>
                </a:lnTo>
                <a:lnTo>
                  <a:pt x="8" y="4"/>
                </a:lnTo>
                <a:lnTo>
                  <a:pt x="8" y="0"/>
                </a:lnTo>
                <a:lnTo>
                  <a:pt x="4" y="0"/>
                </a:lnTo>
                <a:lnTo>
                  <a:pt x="0" y="0"/>
                </a:lnTo>
                <a:lnTo>
                  <a:pt x="23" y="0"/>
                </a:lnTo>
                <a:lnTo>
                  <a:pt x="23" y="42"/>
                </a:lnTo>
                <a:lnTo>
                  <a:pt x="23" y="49"/>
                </a:lnTo>
                <a:lnTo>
                  <a:pt x="27" y="57"/>
                </a:lnTo>
                <a:lnTo>
                  <a:pt x="30" y="57"/>
                </a:lnTo>
                <a:lnTo>
                  <a:pt x="34" y="57"/>
                </a:lnTo>
                <a:lnTo>
                  <a:pt x="38" y="57"/>
                </a:lnTo>
                <a:lnTo>
                  <a:pt x="42" y="57"/>
                </a:lnTo>
                <a:lnTo>
                  <a:pt x="45" y="53"/>
                </a:lnTo>
                <a:lnTo>
                  <a:pt x="49" y="49"/>
                </a:lnTo>
                <a:lnTo>
                  <a:pt x="49" y="12"/>
                </a:lnTo>
                <a:lnTo>
                  <a:pt x="49" y="4"/>
                </a:lnTo>
                <a:lnTo>
                  <a:pt x="45" y="0"/>
                </a:lnTo>
                <a:lnTo>
                  <a:pt x="42" y="0"/>
                </a:lnTo>
                <a:lnTo>
                  <a:pt x="64" y="0"/>
                </a:lnTo>
                <a:close/>
              </a:path>
            </a:pathLst>
          </a:custGeom>
          <a:solidFill>
            <a:srgbClr val="000000"/>
          </a:solidFill>
          <a:ln w="0">
            <a:solidFill>
              <a:srgbClr val="000000"/>
            </a:solidFill>
            <a:round/>
            <a:headEnd/>
            <a:tailEnd/>
          </a:ln>
        </p:spPr>
        <p:txBody>
          <a:bodyPr/>
          <a:lstStyle/>
          <a:p>
            <a:endParaRPr lang="en-US"/>
          </a:p>
        </p:txBody>
      </p:sp>
      <p:sp>
        <p:nvSpPr>
          <p:cNvPr id="33850" name="Freeform 55"/>
          <p:cNvSpPr>
            <a:spLocks/>
          </p:cNvSpPr>
          <p:nvPr/>
        </p:nvSpPr>
        <p:spPr bwMode="auto">
          <a:xfrm>
            <a:off x="3003550" y="3362325"/>
            <a:ext cx="188913" cy="111125"/>
          </a:xfrm>
          <a:custGeom>
            <a:avLst/>
            <a:gdLst>
              <a:gd name="T0" fmla="*/ 2147483647 w 113"/>
              <a:gd name="T1" fmla="*/ 2147483647 h 67"/>
              <a:gd name="T2" fmla="*/ 2147483647 w 113"/>
              <a:gd name="T3" fmla="*/ 2147483647 h 67"/>
              <a:gd name="T4" fmla="*/ 2147483647 w 113"/>
              <a:gd name="T5" fmla="*/ 0 h 67"/>
              <a:gd name="T6" fmla="*/ 2147483647 w 113"/>
              <a:gd name="T7" fmla="*/ 0 h 67"/>
              <a:gd name="T8" fmla="*/ 2147483647 w 113"/>
              <a:gd name="T9" fmla="*/ 2147483647 h 67"/>
              <a:gd name="T10" fmla="*/ 2147483647 w 113"/>
              <a:gd name="T11" fmla="*/ 2147483647 h 67"/>
              <a:gd name="T12" fmla="*/ 2147483647 w 113"/>
              <a:gd name="T13" fmla="*/ 0 h 67"/>
              <a:gd name="T14" fmla="*/ 2147483647 w 113"/>
              <a:gd name="T15" fmla="*/ 0 h 67"/>
              <a:gd name="T16" fmla="*/ 2147483647 w 113"/>
              <a:gd name="T17" fmla="*/ 2147483647 h 67"/>
              <a:gd name="T18" fmla="*/ 2147483647 w 113"/>
              <a:gd name="T19" fmla="*/ 2147483647 h 67"/>
              <a:gd name="T20" fmla="*/ 2147483647 w 113"/>
              <a:gd name="T21" fmla="*/ 2147483647 h 67"/>
              <a:gd name="T22" fmla="*/ 2147483647 w 113"/>
              <a:gd name="T23" fmla="*/ 2147483647 h 67"/>
              <a:gd name="T24" fmla="*/ 2147483647 w 113"/>
              <a:gd name="T25" fmla="*/ 2147483647 h 67"/>
              <a:gd name="T26" fmla="*/ 2147483647 w 113"/>
              <a:gd name="T27" fmla="*/ 2147483647 h 67"/>
              <a:gd name="T28" fmla="*/ 2147483647 w 113"/>
              <a:gd name="T29" fmla="*/ 2147483647 h 67"/>
              <a:gd name="T30" fmla="*/ 2147483647 w 113"/>
              <a:gd name="T31" fmla="*/ 2147483647 h 67"/>
              <a:gd name="T32" fmla="*/ 2147483647 w 113"/>
              <a:gd name="T33" fmla="*/ 2147483647 h 67"/>
              <a:gd name="T34" fmla="*/ 2147483647 w 113"/>
              <a:gd name="T35" fmla="*/ 2147483647 h 67"/>
              <a:gd name="T36" fmla="*/ 2147483647 w 113"/>
              <a:gd name="T37" fmla="*/ 2147483647 h 67"/>
              <a:gd name="T38" fmla="*/ 2147483647 w 113"/>
              <a:gd name="T39" fmla="*/ 2147483647 h 67"/>
              <a:gd name="T40" fmla="*/ 2147483647 w 113"/>
              <a:gd name="T41" fmla="*/ 2147483647 h 67"/>
              <a:gd name="T42" fmla="*/ 2147483647 w 113"/>
              <a:gd name="T43" fmla="*/ 2147483647 h 67"/>
              <a:gd name="T44" fmla="*/ 2147483647 w 113"/>
              <a:gd name="T45" fmla="*/ 2147483647 h 67"/>
              <a:gd name="T46" fmla="*/ 2147483647 w 113"/>
              <a:gd name="T47" fmla="*/ 2147483647 h 67"/>
              <a:gd name="T48" fmla="*/ 2147483647 w 113"/>
              <a:gd name="T49" fmla="*/ 2147483647 h 67"/>
              <a:gd name="T50" fmla="*/ 2147483647 w 113"/>
              <a:gd name="T51" fmla="*/ 2147483647 h 67"/>
              <a:gd name="T52" fmla="*/ 2147483647 w 113"/>
              <a:gd name="T53" fmla="*/ 2147483647 h 67"/>
              <a:gd name="T54" fmla="*/ 2147483647 w 113"/>
              <a:gd name="T55" fmla="*/ 2147483647 h 67"/>
              <a:gd name="T56" fmla="*/ 2147483647 w 113"/>
              <a:gd name="T57" fmla="*/ 2147483647 h 67"/>
              <a:gd name="T58" fmla="*/ 2147483647 w 113"/>
              <a:gd name="T59" fmla="*/ 2147483647 h 67"/>
              <a:gd name="T60" fmla="*/ 2147483647 w 113"/>
              <a:gd name="T61" fmla="*/ 2147483647 h 67"/>
              <a:gd name="T62" fmla="*/ 2147483647 w 113"/>
              <a:gd name="T63" fmla="*/ 2147483647 h 67"/>
              <a:gd name="T64" fmla="*/ 2147483647 w 113"/>
              <a:gd name="T65" fmla="*/ 2147483647 h 67"/>
              <a:gd name="T66" fmla="*/ 2147483647 w 113"/>
              <a:gd name="T67" fmla="*/ 2147483647 h 67"/>
              <a:gd name="T68" fmla="*/ 2147483647 w 113"/>
              <a:gd name="T69" fmla="*/ 2147483647 h 67"/>
              <a:gd name="T70" fmla="*/ 2147483647 w 113"/>
              <a:gd name="T71" fmla="*/ 2147483647 h 67"/>
              <a:gd name="T72" fmla="*/ 2147483647 w 113"/>
              <a:gd name="T73" fmla="*/ 2147483647 h 67"/>
              <a:gd name="T74" fmla="*/ 2147483647 w 113"/>
              <a:gd name="T75" fmla="*/ 2147483647 h 67"/>
              <a:gd name="T76" fmla="*/ 2147483647 w 113"/>
              <a:gd name="T77" fmla="*/ 2147483647 h 67"/>
              <a:gd name="T78" fmla="*/ 2147483647 w 113"/>
              <a:gd name="T79" fmla="*/ 2147483647 h 67"/>
              <a:gd name="T80" fmla="*/ 2147483647 w 113"/>
              <a:gd name="T81" fmla="*/ 2147483647 h 67"/>
              <a:gd name="T82" fmla="*/ 0 w 113"/>
              <a:gd name="T83" fmla="*/ 2147483647 h 67"/>
              <a:gd name="T84" fmla="*/ 2147483647 w 113"/>
              <a:gd name="T85" fmla="*/ 2147483647 h 67"/>
              <a:gd name="T86" fmla="*/ 2147483647 w 113"/>
              <a:gd name="T87" fmla="*/ 2147483647 h 67"/>
              <a:gd name="T88" fmla="*/ 2147483647 w 113"/>
              <a:gd name="T89" fmla="*/ 2147483647 h 67"/>
              <a:gd name="T90" fmla="*/ 2147483647 w 113"/>
              <a:gd name="T91" fmla="*/ 2147483647 h 67"/>
              <a:gd name="T92" fmla="*/ 2147483647 w 113"/>
              <a:gd name="T93" fmla="*/ 2147483647 h 67"/>
              <a:gd name="T94" fmla="*/ 2147483647 w 113"/>
              <a:gd name="T95" fmla="*/ 2147483647 h 67"/>
              <a:gd name="T96" fmla="*/ 2147483647 w 113"/>
              <a:gd name="T97" fmla="*/ 2147483647 h 67"/>
              <a:gd name="T98" fmla="*/ 0 w 113"/>
              <a:gd name="T99" fmla="*/ 2147483647 h 67"/>
              <a:gd name="T100" fmla="*/ 2147483647 w 113"/>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7"/>
              <a:gd name="T155" fmla="*/ 113 w 11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7">
                <a:moveTo>
                  <a:pt x="23" y="15"/>
                </a:moveTo>
                <a:lnTo>
                  <a:pt x="27" y="7"/>
                </a:lnTo>
                <a:lnTo>
                  <a:pt x="30" y="7"/>
                </a:lnTo>
                <a:lnTo>
                  <a:pt x="34" y="3"/>
                </a:lnTo>
                <a:lnTo>
                  <a:pt x="38" y="3"/>
                </a:lnTo>
                <a:lnTo>
                  <a:pt x="42" y="0"/>
                </a:lnTo>
                <a:lnTo>
                  <a:pt x="45" y="0"/>
                </a:lnTo>
                <a:lnTo>
                  <a:pt x="53" y="0"/>
                </a:lnTo>
                <a:lnTo>
                  <a:pt x="57" y="3"/>
                </a:lnTo>
                <a:lnTo>
                  <a:pt x="60" y="7"/>
                </a:lnTo>
                <a:lnTo>
                  <a:pt x="64" y="15"/>
                </a:lnTo>
                <a:lnTo>
                  <a:pt x="68" y="7"/>
                </a:lnTo>
                <a:lnTo>
                  <a:pt x="75" y="3"/>
                </a:lnTo>
                <a:lnTo>
                  <a:pt x="79" y="0"/>
                </a:lnTo>
                <a:lnTo>
                  <a:pt x="87" y="0"/>
                </a:lnTo>
                <a:lnTo>
                  <a:pt x="90" y="0"/>
                </a:lnTo>
                <a:lnTo>
                  <a:pt x="94" y="3"/>
                </a:lnTo>
                <a:lnTo>
                  <a:pt x="98" y="7"/>
                </a:lnTo>
                <a:lnTo>
                  <a:pt x="102" y="11"/>
                </a:lnTo>
                <a:lnTo>
                  <a:pt x="102" y="18"/>
                </a:lnTo>
                <a:lnTo>
                  <a:pt x="102" y="26"/>
                </a:lnTo>
                <a:lnTo>
                  <a:pt x="102" y="52"/>
                </a:lnTo>
                <a:lnTo>
                  <a:pt x="105" y="60"/>
                </a:lnTo>
                <a:lnTo>
                  <a:pt x="105" y="63"/>
                </a:lnTo>
                <a:lnTo>
                  <a:pt x="105" y="67"/>
                </a:lnTo>
                <a:lnTo>
                  <a:pt x="109" y="67"/>
                </a:lnTo>
                <a:lnTo>
                  <a:pt x="113" y="67"/>
                </a:lnTo>
                <a:lnTo>
                  <a:pt x="83" y="67"/>
                </a:lnTo>
                <a:lnTo>
                  <a:pt x="87" y="67"/>
                </a:lnTo>
                <a:lnTo>
                  <a:pt x="90" y="63"/>
                </a:lnTo>
                <a:lnTo>
                  <a:pt x="90" y="60"/>
                </a:lnTo>
                <a:lnTo>
                  <a:pt x="90" y="52"/>
                </a:lnTo>
                <a:lnTo>
                  <a:pt x="90" y="26"/>
                </a:lnTo>
                <a:lnTo>
                  <a:pt x="90" y="18"/>
                </a:lnTo>
                <a:lnTo>
                  <a:pt x="90" y="15"/>
                </a:lnTo>
                <a:lnTo>
                  <a:pt x="87" y="11"/>
                </a:lnTo>
                <a:lnTo>
                  <a:pt x="79" y="11"/>
                </a:lnTo>
                <a:lnTo>
                  <a:pt x="75" y="11"/>
                </a:lnTo>
                <a:lnTo>
                  <a:pt x="72" y="11"/>
                </a:lnTo>
                <a:lnTo>
                  <a:pt x="68" y="15"/>
                </a:lnTo>
                <a:lnTo>
                  <a:pt x="64" y="18"/>
                </a:lnTo>
                <a:lnTo>
                  <a:pt x="64" y="22"/>
                </a:lnTo>
                <a:lnTo>
                  <a:pt x="64" y="52"/>
                </a:lnTo>
                <a:lnTo>
                  <a:pt x="64" y="60"/>
                </a:lnTo>
                <a:lnTo>
                  <a:pt x="64" y="63"/>
                </a:lnTo>
                <a:lnTo>
                  <a:pt x="64" y="67"/>
                </a:lnTo>
                <a:lnTo>
                  <a:pt x="68" y="67"/>
                </a:lnTo>
                <a:lnTo>
                  <a:pt x="72" y="67"/>
                </a:lnTo>
                <a:lnTo>
                  <a:pt x="42" y="67"/>
                </a:lnTo>
                <a:lnTo>
                  <a:pt x="45" y="67"/>
                </a:lnTo>
                <a:lnTo>
                  <a:pt x="49" y="67"/>
                </a:lnTo>
                <a:lnTo>
                  <a:pt x="49" y="63"/>
                </a:lnTo>
                <a:lnTo>
                  <a:pt x="49" y="60"/>
                </a:lnTo>
                <a:lnTo>
                  <a:pt x="49" y="52"/>
                </a:lnTo>
                <a:lnTo>
                  <a:pt x="49" y="26"/>
                </a:lnTo>
                <a:lnTo>
                  <a:pt x="49" y="18"/>
                </a:lnTo>
                <a:lnTo>
                  <a:pt x="49" y="15"/>
                </a:lnTo>
                <a:lnTo>
                  <a:pt x="45" y="11"/>
                </a:lnTo>
                <a:lnTo>
                  <a:pt x="38" y="11"/>
                </a:lnTo>
                <a:lnTo>
                  <a:pt x="34" y="11"/>
                </a:lnTo>
                <a:lnTo>
                  <a:pt x="30" y="11"/>
                </a:lnTo>
                <a:lnTo>
                  <a:pt x="27" y="15"/>
                </a:lnTo>
                <a:lnTo>
                  <a:pt x="23" y="18"/>
                </a:lnTo>
                <a:lnTo>
                  <a:pt x="23" y="52"/>
                </a:lnTo>
                <a:lnTo>
                  <a:pt x="23" y="60"/>
                </a:lnTo>
                <a:lnTo>
                  <a:pt x="23" y="63"/>
                </a:lnTo>
                <a:lnTo>
                  <a:pt x="27" y="67"/>
                </a:lnTo>
                <a:lnTo>
                  <a:pt x="30" y="67"/>
                </a:lnTo>
                <a:lnTo>
                  <a:pt x="0" y="67"/>
                </a:lnTo>
                <a:lnTo>
                  <a:pt x="4" y="67"/>
                </a:lnTo>
                <a:lnTo>
                  <a:pt x="8" y="67"/>
                </a:lnTo>
                <a:lnTo>
                  <a:pt x="8" y="63"/>
                </a:lnTo>
                <a:lnTo>
                  <a:pt x="8" y="60"/>
                </a:lnTo>
                <a:lnTo>
                  <a:pt x="8" y="52"/>
                </a:lnTo>
                <a:lnTo>
                  <a:pt x="8" y="30"/>
                </a:lnTo>
                <a:lnTo>
                  <a:pt x="8" y="18"/>
                </a:lnTo>
                <a:lnTo>
                  <a:pt x="8" y="15"/>
                </a:lnTo>
                <a:lnTo>
                  <a:pt x="8" y="11"/>
                </a:lnTo>
                <a:lnTo>
                  <a:pt x="8" y="7"/>
                </a:lnTo>
                <a:lnTo>
                  <a:pt x="4" y="7"/>
                </a:lnTo>
                <a:lnTo>
                  <a:pt x="0" y="11"/>
                </a:lnTo>
                <a:lnTo>
                  <a:pt x="0" y="7"/>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851" name="Freeform 56"/>
          <p:cNvSpPr>
            <a:spLocks noEditPoints="1"/>
          </p:cNvSpPr>
          <p:nvPr/>
        </p:nvSpPr>
        <p:spPr bwMode="auto">
          <a:xfrm>
            <a:off x="3192463" y="3362325"/>
            <a:ext cx="123825" cy="168275"/>
          </a:xfrm>
          <a:custGeom>
            <a:avLst/>
            <a:gdLst>
              <a:gd name="T0" fmla="*/ 2147483647 w 75"/>
              <a:gd name="T1" fmla="*/ 0 h 101"/>
              <a:gd name="T2" fmla="*/ 2147483647 w 75"/>
              <a:gd name="T3" fmla="*/ 2147483647 h 101"/>
              <a:gd name="T4" fmla="*/ 2147483647 w 75"/>
              <a:gd name="T5" fmla="*/ 2147483647 h 101"/>
              <a:gd name="T6" fmla="*/ 2147483647 w 75"/>
              <a:gd name="T7" fmla="*/ 0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2147483647 w 75"/>
              <a:gd name="T17" fmla="*/ 2147483647 h 101"/>
              <a:gd name="T18" fmla="*/ 2147483647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0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2147483647 w 75"/>
              <a:gd name="T41" fmla="*/ 2147483647 h 101"/>
              <a:gd name="T42" fmla="*/ 2147483647 w 75"/>
              <a:gd name="T43" fmla="*/ 2147483647 h 101"/>
              <a:gd name="T44" fmla="*/ 2147483647 w 75"/>
              <a:gd name="T45" fmla="*/ 2147483647 h 101"/>
              <a:gd name="T46" fmla="*/ 2147483647 w 75"/>
              <a:gd name="T47" fmla="*/ 2147483647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4" y="7"/>
                </a:moveTo>
                <a:lnTo>
                  <a:pt x="22" y="0"/>
                </a:lnTo>
                <a:lnTo>
                  <a:pt x="26" y="0"/>
                </a:lnTo>
                <a:lnTo>
                  <a:pt x="26" y="15"/>
                </a:lnTo>
                <a:lnTo>
                  <a:pt x="30" y="7"/>
                </a:lnTo>
                <a:lnTo>
                  <a:pt x="37" y="3"/>
                </a:lnTo>
                <a:lnTo>
                  <a:pt x="41" y="0"/>
                </a:lnTo>
                <a:lnTo>
                  <a:pt x="49" y="0"/>
                </a:lnTo>
                <a:lnTo>
                  <a:pt x="56" y="3"/>
                </a:lnTo>
                <a:lnTo>
                  <a:pt x="64" y="7"/>
                </a:lnTo>
                <a:lnTo>
                  <a:pt x="71" y="18"/>
                </a:lnTo>
                <a:lnTo>
                  <a:pt x="75" y="33"/>
                </a:lnTo>
                <a:lnTo>
                  <a:pt x="71" y="45"/>
                </a:lnTo>
                <a:lnTo>
                  <a:pt x="67" y="52"/>
                </a:lnTo>
                <a:lnTo>
                  <a:pt x="64" y="60"/>
                </a:lnTo>
                <a:lnTo>
                  <a:pt x="52" y="67"/>
                </a:lnTo>
                <a:lnTo>
                  <a:pt x="41" y="71"/>
                </a:lnTo>
                <a:lnTo>
                  <a:pt x="37" y="71"/>
                </a:lnTo>
                <a:lnTo>
                  <a:pt x="34" y="67"/>
                </a:lnTo>
                <a:lnTo>
                  <a:pt x="30" y="67"/>
                </a:lnTo>
                <a:lnTo>
                  <a:pt x="26" y="63"/>
                </a:lnTo>
                <a:lnTo>
                  <a:pt x="26" y="86"/>
                </a:lnTo>
                <a:lnTo>
                  <a:pt x="26" y="93"/>
                </a:lnTo>
                <a:lnTo>
                  <a:pt x="26" y="97"/>
                </a:lnTo>
                <a:lnTo>
                  <a:pt x="30" y="97"/>
                </a:lnTo>
                <a:lnTo>
                  <a:pt x="34" y="101"/>
                </a:lnTo>
                <a:lnTo>
                  <a:pt x="37" y="101"/>
                </a:lnTo>
                <a:lnTo>
                  <a:pt x="0" y="101"/>
                </a:lnTo>
                <a:lnTo>
                  <a:pt x="4" y="101"/>
                </a:lnTo>
                <a:lnTo>
                  <a:pt x="7" y="101"/>
                </a:lnTo>
                <a:lnTo>
                  <a:pt x="11" y="97"/>
                </a:lnTo>
                <a:lnTo>
                  <a:pt x="15" y="93"/>
                </a:lnTo>
                <a:lnTo>
                  <a:pt x="15" y="86"/>
                </a:lnTo>
                <a:lnTo>
                  <a:pt x="15" y="22"/>
                </a:lnTo>
                <a:lnTo>
                  <a:pt x="15" y="15"/>
                </a:lnTo>
                <a:lnTo>
                  <a:pt x="15" y="11"/>
                </a:lnTo>
                <a:lnTo>
                  <a:pt x="11" y="11"/>
                </a:lnTo>
                <a:lnTo>
                  <a:pt x="11" y="7"/>
                </a:lnTo>
                <a:lnTo>
                  <a:pt x="7" y="7"/>
                </a:lnTo>
                <a:lnTo>
                  <a:pt x="4" y="11"/>
                </a:lnTo>
                <a:lnTo>
                  <a:pt x="4" y="7"/>
                </a:lnTo>
                <a:close/>
                <a:moveTo>
                  <a:pt x="26" y="22"/>
                </a:moveTo>
                <a:lnTo>
                  <a:pt x="26" y="45"/>
                </a:lnTo>
                <a:lnTo>
                  <a:pt x="26" y="52"/>
                </a:lnTo>
                <a:lnTo>
                  <a:pt x="26" y="56"/>
                </a:lnTo>
                <a:lnTo>
                  <a:pt x="30" y="60"/>
                </a:lnTo>
                <a:lnTo>
                  <a:pt x="34" y="63"/>
                </a:lnTo>
                <a:lnTo>
                  <a:pt x="37" y="63"/>
                </a:lnTo>
                <a:lnTo>
                  <a:pt x="41" y="67"/>
                </a:lnTo>
                <a:lnTo>
                  <a:pt x="49" y="63"/>
                </a:lnTo>
                <a:lnTo>
                  <a:pt x="56" y="60"/>
                </a:lnTo>
                <a:lnTo>
                  <a:pt x="60" y="52"/>
                </a:lnTo>
                <a:lnTo>
                  <a:pt x="60" y="41"/>
                </a:lnTo>
                <a:lnTo>
                  <a:pt x="60" y="26"/>
                </a:lnTo>
                <a:lnTo>
                  <a:pt x="52" y="18"/>
                </a:lnTo>
                <a:lnTo>
                  <a:pt x="49" y="11"/>
                </a:lnTo>
                <a:lnTo>
                  <a:pt x="41" y="11"/>
                </a:lnTo>
                <a:lnTo>
                  <a:pt x="37" y="11"/>
                </a:lnTo>
                <a:lnTo>
                  <a:pt x="34" y="11"/>
                </a:lnTo>
                <a:lnTo>
                  <a:pt x="30" y="15"/>
                </a:lnTo>
                <a:lnTo>
                  <a:pt x="26" y="22"/>
                </a:lnTo>
                <a:close/>
              </a:path>
            </a:pathLst>
          </a:custGeom>
          <a:solidFill>
            <a:srgbClr val="000000"/>
          </a:solidFill>
          <a:ln w="0">
            <a:solidFill>
              <a:srgbClr val="000000"/>
            </a:solidFill>
            <a:round/>
            <a:headEnd/>
            <a:tailEnd/>
          </a:ln>
        </p:spPr>
        <p:txBody>
          <a:bodyPr/>
          <a:lstStyle/>
          <a:p>
            <a:endParaRPr lang="en-US"/>
          </a:p>
        </p:txBody>
      </p:sp>
      <p:sp>
        <p:nvSpPr>
          <p:cNvPr id="33852" name="Freeform 57"/>
          <p:cNvSpPr>
            <a:spLocks noEditPoints="1"/>
          </p:cNvSpPr>
          <p:nvPr/>
        </p:nvSpPr>
        <p:spPr bwMode="auto">
          <a:xfrm>
            <a:off x="3327400" y="3362325"/>
            <a:ext cx="95250" cy="117475"/>
          </a:xfrm>
          <a:custGeom>
            <a:avLst/>
            <a:gdLst>
              <a:gd name="T0" fmla="*/ 2147483647 w 57"/>
              <a:gd name="T1" fmla="*/ 2147483647 h 71"/>
              <a:gd name="T2" fmla="*/ 2147483647 w 57"/>
              <a:gd name="T3" fmla="*/ 2147483647 h 71"/>
              <a:gd name="T4" fmla="*/ 2147483647 w 57"/>
              <a:gd name="T5" fmla="*/ 2147483647 h 71"/>
              <a:gd name="T6" fmla="*/ 2147483647 w 57"/>
              <a:gd name="T7" fmla="*/ 2147483647 h 71"/>
              <a:gd name="T8" fmla="*/ 2147483647 w 57"/>
              <a:gd name="T9" fmla="*/ 2147483647 h 71"/>
              <a:gd name="T10" fmla="*/ 2147483647 w 57"/>
              <a:gd name="T11" fmla="*/ 2147483647 h 71"/>
              <a:gd name="T12" fmla="*/ 2147483647 w 57"/>
              <a:gd name="T13" fmla="*/ 2147483647 h 71"/>
              <a:gd name="T14" fmla="*/ 2147483647 w 57"/>
              <a:gd name="T15" fmla="*/ 2147483647 h 71"/>
              <a:gd name="T16" fmla="*/ 2147483647 w 57"/>
              <a:gd name="T17" fmla="*/ 2147483647 h 71"/>
              <a:gd name="T18" fmla="*/ 2147483647 w 57"/>
              <a:gd name="T19" fmla="*/ 2147483647 h 71"/>
              <a:gd name="T20" fmla="*/ 2147483647 w 57"/>
              <a:gd name="T21" fmla="*/ 2147483647 h 71"/>
              <a:gd name="T22" fmla="*/ 2147483647 w 57"/>
              <a:gd name="T23" fmla="*/ 2147483647 h 71"/>
              <a:gd name="T24" fmla="*/ 2147483647 w 57"/>
              <a:gd name="T25" fmla="*/ 2147483647 h 71"/>
              <a:gd name="T26" fmla="*/ 2147483647 w 57"/>
              <a:gd name="T27" fmla="*/ 2147483647 h 71"/>
              <a:gd name="T28" fmla="*/ 2147483647 w 57"/>
              <a:gd name="T29" fmla="*/ 2147483647 h 71"/>
              <a:gd name="T30" fmla="*/ 2147483647 w 57"/>
              <a:gd name="T31" fmla="*/ 2147483647 h 71"/>
              <a:gd name="T32" fmla="*/ 2147483647 w 57"/>
              <a:gd name="T33" fmla="*/ 2147483647 h 71"/>
              <a:gd name="T34" fmla="*/ 0 w 57"/>
              <a:gd name="T35" fmla="*/ 2147483647 h 71"/>
              <a:gd name="T36" fmla="*/ 0 w 57"/>
              <a:gd name="T37" fmla="*/ 2147483647 h 71"/>
              <a:gd name="T38" fmla="*/ 2147483647 w 57"/>
              <a:gd name="T39" fmla="*/ 2147483647 h 71"/>
              <a:gd name="T40" fmla="*/ 2147483647 w 57"/>
              <a:gd name="T41" fmla="*/ 2147483647 h 71"/>
              <a:gd name="T42" fmla="*/ 2147483647 w 57"/>
              <a:gd name="T43" fmla="*/ 2147483647 h 71"/>
              <a:gd name="T44" fmla="*/ 2147483647 w 57"/>
              <a:gd name="T45" fmla="*/ 0 h 71"/>
              <a:gd name="T46" fmla="*/ 2147483647 w 57"/>
              <a:gd name="T47" fmla="*/ 2147483647 h 71"/>
              <a:gd name="T48" fmla="*/ 2147483647 w 57"/>
              <a:gd name="T49" fmla="*/ 2147483647 h 71"/>
              <a:gd name="T50" fmla="*/ 2147483647 w 57"/>
              <a:gd name="T51" fmla="*/ 2147483647 h 71"/>
              <a:gd name="T52" fmla="*/ 2147483647 w 57"/>
              <a:gd name="T53" fmla="*/ 2147483647 h 71"/>
              <a:gd name="T54" fmla="*/ 2147483647 w 57"/>
              <a:gd name="T55" fmla="*/ 2147483647 h 71"/>
              <a:gd name="T56" fmla="*/ 2147483647 w 57"/>
              <a:gd name="T57" fmla="*/ 2147483647 h 71"/>
              <a:gd name="T58" fmla="*/ 2147483647 w 57"/>
              <a:gd name="T59" fmla="*/ 2147483647 h 71"/>
              <a:gd name="T60" fmla="*/ 2147483647 w 57"/>
              <a:gd name="T61" fmla="*/ 2147483647 h 71"/>
              <a:gd name="T62" fmla="*/ 2147483647 w 57"/>
              <a:gd name="T63" fmla="*/ 2147483647 h 71"/>
              <a:gd name="T64" fmla="*/ 2147483647 w 57"/>
              <a:gd name="T65" fmla="*/ 2147483647 h 71"/>
              <a:gd name="T66" fmla="*/ 2147483647 w 57"/>
              <a:gd name="T67" fmla="*/ 2147483647 h 71"/>
              <a:gd name="T68" fmla="*/ 2147483647 w 57"/>
              <a:gd name="T69" fmla="*/ 2147483647 h 71"/>
              <a:gd name="T70" fmla="*/ 2147483647 w 57"/>
              <a:gd name="T71" fmla="*/ 2147483647 h 71"/>
              <a:gd name="T72" fmla="*/ 2147483647 w 57"/>
              <a:gd name="T73" fmla="*/ 2147483647 h 71"/>
              <a:gd name="T74" fmla="*/ 2147483647 w 57"/>
              <a:gd name="T75" fmla="*/ 2147483647 h 71"/>
              <a:gd name="T76" fmla="*/ 2147483647 w 57"/>
              <a:gd name="T77" fmla="*/ 2147483647 h 71"/>
              <a:gd name="T78" fmla="*/ 2147483647 w 57"/>
              <a:gd name="T79" fmla="*/ 2147483647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71"/>
              <a:gd name="T122" fmla="*/ 57 w 5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71">
                <a:moveTo>
                  <a:pt x="12" y="26"/>
                </a:moveTo>
                <a:lnTo>
                  <a:pt x="12" y="41"/>
                </a:lnTo>
                <a:lnTo>
                  <a:pt x="19" y="48"/>
                </a:lnTo>
                <a:lnTo>
                  <a:pt x="27" y="56"/>
                </a:lnTo>
                <a:lnTo>
                  <a:pt x="34" y="60"/>
                </a:lnTo>
                <a:lnTo>
                  <a:pt x="42" y="56"/>
                </a:lnTo>
                <a:lnTo>
                  <a:pt x="45" y="56"/>
                </a:lnTo>
                <a:lnTo>
                  <a:pt x="53" y="48"/>
                </a:lnTo>
                <a:lnTo>
                  <a:pt x="57" y="41"/>
                </a:lnTo>
                <a:lnTo>
                  <a:pt x="57"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2" y="3"/>
                </a:lnTo>
                <a:lnTo>
                  <a:pt x="49" y="7"/>
                </a:lnTo>
                <a:lnTo>
                  <a:pt x="57" y="15"/>
                </a:lnTo>
                <a:lnTo>
                  <a:pt x="57" y="26"/>
                </a:lnTo>
                <a:lnTo>
                  <a:pt x="12" y="26"/>
                </a:lnTo>
                <a:close/>
                <a:moveTo>
                  <a:pt x="12" y="22"/>
                </a:moveTo>
                <a:lnTo>
                  <a:pt x="42" y="22"/>
                </a:lnTo>
                <a:lnTo>
                  <a:pt x="42" y="18"/>
                </a:lnTo>
                <a:lnTo>
                  <a:pt x="38" y="15"/>
                </a:lnTo>
                <a:lnTo>
                  <a:pt x="38" y="11"/>
                </a:lnTo>
                <a:lnTo>
                  <a:pt x="34" y="7"/>
                </a:lnTo>
                <a:lnTo>
                  <a:pt x="30" y="7"/>
                </a:lnTo>
                <a:lnTo>
                  <a:pt x="27" y="3"/>
                </a:lnTo>
                <a:lnTo>
                  <a:pt x="23" y="7"/>
                </a:lnTo>
                <a:lnTo>
                  <a:pt x="15" y="11"/>
                </a:lnTo>
                <a:lnTo>
                  <a:pt x="12" y="15"/>
                </a:lnTo>
                <a:lnTo>
                  <a:pt x="12" y="22"/>
                </a:lnTo>
                <a:close/>
              </a:path>
            </a:pathLst>
          </a:custGeom>
          <a:solidFill>
            <a:srgbClr val="000000"/>
          </a:solidFill>
          <a:ln w="0">
            <a:solidFill>
              <a:srgbClr val="000000"/>
            </a:solidFill>
            <a:round/>
            <a:headEnd/>
            <a:tailEnd/>
          </a:ln>
        </p:spPr>
        <p:txBody>
          <a:bodyPr/>
          <a:lstStyle/>
          <a:p>
            <a:endParaRPr lang="en-US"/>
          </a:p>
        </p:txBody>
      </p:sp>
      <p:sp>
        <p:nvSpPr>
          <p:cNvPr id="33853" name="Freeform 58"/>
          <p:cNvSpPr>
            <a:spLocks noEditPoints="1"/>
          </p:cNvSpPr>
          <p:nvPr/>
        </p:nvSpPr>
        <p:spPr bwMode="auto">
          <a:xfrm>
            <a:off x="3440113" y="3305175"/>
            <a:ext cx="112712"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2147483647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4"/>
                </a:moveTo>
                <a:lnTo>
                  <a:pt x="41" y="97"/>
                </a:lnTo>
                <a:lnTo>
                  <a:pt x="37" y="101"/>
                </a:lnTo>
                <a:lnTo>
                  <a:pt x="34" y="105"/>
                </a:lnTo>
                <a:lnTo>
                  <a:pt x="26" y="105"/>
                </a:lnTo>
                <a:lnTo>
                  <a:pt x="15" y="101"/>
                </a:lnTo>
                <a:lnTo>
                  <a:pt x="7" y="94"/>
                </a:lnTo>
                <a:lnTo>
                  <a:pt x="4" y="86"/>
                </a:lnTo>
                <a:lnTo>
                  <a:pt x="0" y="71"/>
                </a:lnTo>
                <a:lnTo>
                  <a:pt x="4" y="60"/>
                </a:lnTo>
                <a:lnTo>
                  <a:pt x="7" y="45"/>
                </a:lnTo>
                <a:lnTo>
                  <a:pt x="15" y="41"/>
                </a:lnTo>
                <a:lnTo>
                  <a:pt x="22" y="34"/>
                </a:lnTo>
                <a:lnTo>
                  <a:pt x="34" y="34"/>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4"/>
                </a:lnTo>
                <a:lnTo>
                  <a:pt x="64" y="97"/>
                </a:lnTo>
                <a:lnTo>
                  <a:pt x="67" y="94"/>
                </a:lnTo>
                <a:lnTo>
                  <a:pt x="67" y="97"/>
                </a:lnTo>
                <a:lnTo>
                  <a:pt x="49" y="105"/>
                </a:lnTo>
                <a:lnTo>
                  <a:pt x="45" y="105"/>
                </a:lnTo>
                <a:lnTo>
                  <a:pt x="45" y="94"/>
                </a:lnTo>
                <a:close/>
                <a:moveTo>
                  <a:pt x="45" y="86"/>
                </a:moveTo>
                <a:lnTo>
                  <a:pt x="45" y="56"/>
                </a:lnTo>
                <a:lnTo>
                  <a:pt x="45" y="52"/>
                </a:lnTo>
                <a:lnTo>
                  <a:pt x="45" y="45"/>
                </a:lnTo>
                <a:lnTo>
                  <a:pt x="41" y="45"/>
                </a:lnTo>
                <a:lnTo>
                  <a:pt x="37" y="41"/>
                </a:lnTo>
                <a:lnTo>
                  <a:pt x="34" y="37"/>
                </a:lnTo>
                <a:lnTo>
                  <a:pt x="30" y="37"/>
                </a:lnTo>
                <a:lnTo>
                  <a:pt x="26"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33854" name="Freeform 59"/>
          <p:cNvSpPr>
            <a:spLocks/>
          </p:cNvSpPr>
          <p:nvPr/>
        </p:nvSpPr>
        <p:spPr bwMode="auto">
          <a:xfrm>
            <a:off x="3565525" y="3305175"/>
            <a:ext cx="63500" cy="225425"/>
          </a:xfrm>
          <a:custGeom>
            <a:avLst/>
            <a:gdLst>
              <a:gd name="T0" fmla="*/ 0 w 38"/>
              <a:gd name="T1" fmla="*/ 2147483647 h 135"/>
              <a:gd name="T2" fmla="*/ 0 w 38"/>
              <a:gd name="T3" fmla="*/ 0 h 135"/>
              <a:gd name="T4" fmla="*/ 2147483647 w 38"/>
              <a:gd name="T5" fmla="*/ 2147483647 h 135"/>
              <a:gd name="T6" fmla="*/ 2147483647 w 38"/>
              <a:gd name="T7" fmla="*/ 2147483647 h 135"/>
              <a:gd name="T8" fmla="*/ 2147483647 w 38"/>
              <a:gd name="T9" fmla="*/ 2147483647 h 135"/>
              <a:gd name="T10" fmla="*/ 2147483647 w 38"/>
              <a:gd name="T11" fmla="*/ 2147483647 h 135"/>
              <a:gd name="T12" fmla="*/ 2147483647 w 38"/>
              <a:gd name="T13" fmla="*/ 2147483647 h 135"/>
              <a:gd name="T14" fmla="*/ 2147483647 w 38"/>
              <a:gd name="T15" fmla="*/ 2147483647 h 135"/>
              <a:gd name="T16" fmla="*/ 2147483647 w 38"/>
              <a:gd name="T17" fmla="*/ 2147483647 h 135"/>
              <a:gd name="T18" fmla="*/ 2147483647 w 38"/>
              <a:gd name="T19" fmla="*/ 2147483647 h 135"/>
              <a:gd name="T20" fmla="*/ 2147483647 w 38"/>
              <a:gd name="T21" fmla="*/ 2147483647 h 135"/>
              <a:gd name="T22" fmla="*/ 2147483647 w 38"/>
              <a:gd name="T23" fmla="*/ 2147483647 h 135"/>
              <a:gd name="T24" fmla="*/ 2147483647 w 38"/>
              <a:gd name="T25" fmla="*/ 2147483647 h 135"/>
              <a:gd name="T26" fmla="*/ 0 w 38"/>
              <a:gd name="T27" fmla="*/ 2147483647 h 135"/>
              <a:gd name="T28" fmla="*/ 0 w 38"/>
              <a:gd name="T29" fmla="*/ 2147483647 h 135"/>
              <a:gd name="T30" fmla="*/ 2147483647 w 38"/>
              <a:gd name="T31" fmla="*/ 2147483647 h 135"/>
              <a:gd name="T32" fmla="*/ 2147483647 w 38"/>
              <a:gd name="T33" fmla="*/ 2147483647 h 135"/>
              <a:gd name="T34" fmla="*/ 2147483647 w 38"/>
              <a:gd name="T35" fmla="*/ 2147483647 h 135"/>
              <a:gd name="T36" fmla="*/ 2147483647 w 38"/>
              <a:gd name="T37" fmla="*/ 2147483647 h 135"/>
              <a:gd name="T38" fmla="*/ 2147483647 w 38"/>
              <a:gd name="T39" fmla="*/ 2147483647 h 135"/>
              <a:gd name="T40" fmla="*/ 2147483647 w 38"/>
              <a:gd name="T41" fmla="*/ 2147483647 h 135"/>
              <a:gd name="T42" fmla="*/ 2147483647 w 38"/>
              <a:gd name="T43" fmla="*/ 2147483647 h 135"/>
              <a:gd name="T44" fmla="*/ 2147483647 w 38"/>
              <a:gd name="T45" fmla="*/ 2147483647 h 135"/>
              <a:gd name="T46" fmla="*/ 2147483647 w 38"/>
              <a:gd name="T47" fmla="*/ 2147483647 h 135"/>
              <a:gd name="T48" fmla="*/ 2147483647 w 38"/>
              <a:gd name="T49" fmla="*/ 2147483647 h 135"/>
              <a:gd name="T50" fmla="*/ 2147483647 w 38"/>
              <a:gd name="T51" fmla="*/ 2147483647 h 135"/>
              <a:gd name="T52" fmla="*/ 2147483647 w 38"/>
              <a:gd name="T53" fmla="*/ 2147483647 h 135"/>
              <a:gd name="T54" fmla="*/ 2147483647 w 38"/>
              <a:gd name="T55" fmla="*/ 2147483647 h 135"/>
              <a:gd name="T56" fmla="*/ 0 w 38"/>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35"/>
              <a:gd name="T89" fmla="*/ 38 w 38"/>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35">
                <a:moveTo>
                  <a:pt x="0" y="4"/>
                </a:moveTo>
                <a:lnTo>
                  <a:pt x="0" y="0"/>
                </a:lnTo>
                <a:lnTo>
                  <a:pt x="8" y="7"/>
                </a:lnTo>
                <a:lnTo>
                  <a:pt x="19" y="11"/>
                </a:lnTo>
                <a:lnTo>
                  <a:pt x="26" y="22"/>
                </a:lnTo>
                <a:lnTo>
                  <a:pt x="34" y="37"/>
                </a:lnTo>
                <a:lnTo>
                  <a:pt x="38" y="52"/>
                </a:lnTo>
                <a:lnTo>
                  <a:pt x="38" y="67"/>
                </a:lnTo>
                <a:lnTo>
                  <a:pt x="38" y="82"/>
                </a:lnTo>
                <a:lnTo>
                  <a:pt x="34" y="94"/>
                </a:lnTo>
                <a:lnTo>
                  <a:pt x="26" y="109"/>
                </a:lnTo>
                <a:lnTo>
                  <a:pt x="19" y="120"/>
                </a:lnTo>
                <a:lnTo>
                  <a:pt x="11" y="127"/>
                </a:lnTo>
                <a:lnTo>
                  <a:pt x="0" y="135"/>
                </a:lnTo>
                <a:lnTo>
                  <a:pt x="0" y="131"/>
                </a:lnTo>
                <a:lnTo>
                  <a:pt x="8" y="124"/>
                </a:lnTo>
                <a:lnTo>
                  <a:pt x="15" y="116"/>
                </a:lnTo>
                <a:lnTo>
                  <a:pt x="19" y="109"/>
                </a:lnTo>
                <a:lnTo>
                  <a:pt x="23" y="97"/>
                </a:lnTo>
                <a:lnTo>
                  <a:pt x="23" y="82"/>
                </a:lnTo>
                <a:lnTo>
                  <a:pt x="26" y="67"/>
                </a:lnTo>
                <a:lnTo>
                  <a:pt x="23" y="52"/>
                </a:lnTo>
                <a:lnTo>
                  <a:pt x="23" y="41"/>
                </a:lnTo>
                <a:lnTo>
                  <a:pt x="19" y="34"/>
                </a:lnTo>
                <a:lnTo>
                  <a:pt x="19" y="26"/>
                </a:lnTo>
                <a:lnTo>
                  <a:pt x="15" y="19"/>
                </a:lnTo>
                <a:lnTo>
                  <a:pt x="11" y="15"/>
                </a:lnTo>
                <a:lnTo>
                  <a:pt x="4" y="7"/>
                </a:lnTo>
                <a:lnTo>
                  <a:pt x="0" y="4"/>
                </a:lnTo>
                <a:close/>
              </a:path>
            </a:pathLst>
          </a:custGeom>
          <a:solidFill>
            <a:srgbClr val="000000"/>
          </a:solidFill>
          <a:ln w="0">
            <a:solidFill>
              <a:srgbClr val="000000"/>
            </a:solidFill>
            <a:round/>
            <a:headEnd/>
            <a:tailEnd/>
          </a:ln>
        </p:spPr>
        <p:txBody>
          <a:bodyPr/>
          <a:lstStyle/>
          <a:p>
            <a:endParaRPr lang="en-US"/>
          </a:p>
        </p:txBody>
      </p:sp>
      <p:sp>
        <p:nvSpPr>
          <p:cNvPr id="33855" name="Freeform 60"/>
          <p:cNvSpPr>
            <a:spLocks/>
          </p:cNvSpPr>
          <p:nvPr/>
        </p:nvSpPr>
        <p:spPr bwMode="auto">
          <a:xfrm>
            <a:off x="5129213" y="3313113"/>
            <a:ext cx="179387" cy="166687"/>
          </a:xfrm>
          <a:custGeom>
            <a:avLst/>
            <a:gdLst>
              <a:gd name="T0" fmla="*/ 0 w 108"/>
              <a:gd name="T1" fmla="*/ 0 h 101"/>
              <a:gd name="T2" fmla="*/ 2147483647 w 108"/>
              <a:gd name="T3" fmla="*/ 0 h 101"/>
              <a:gd name="T4" fmla="*/ 2147483647 w 108"/>
              <a:gd name="T5" fmla="*/ 2147483647 h 101"/>
              <a:gd name="T6" fmla="*/ 2147483647 w 108"/>
              <a:gd name="T7" fmla="*/ 2147483647 h 101"/>
              <a:gd name="T8" fmla="*/ 2147483647 w 108"/>
              <a:gd name="T9" fmla="*/ 2147483647 h 101"/>
              <a:gd name="T10" fmla="*/ 2147483647 w 108"/>
              <a:gd name="T11" fmla="*/ 2147483647 h 101"/>
              <a:gd name="T12" fmla="*/ 2147483647 w 108"/>
              <a:gd name="T13" fmla="*/ 0 h 101"/>
              <a:gd name="T14" fmla="*/ 2147483647 w 108"/>
              <a:gd name="T15" fmla="*/ 0 h 101"/>
              <a:gd name="T16" fmla="*/ 2147483647 w 108"/>
              <a:gd name="T17" fmla="*/ 0 h 101"/>
              <a:gd name="T18" fmla="*/ 2147483647 w 108"/>
              <a:gd name="T19" fmla="*/ 0 h 101"/>
              <a:gd name="T20" fmla="*/ 2147483647 w 108"/>
              <a:gd name="T21" fmla="*/ 0 h 101"/>
              <a:gd name="T22" fmla="*/ 2147483647 w 108"/>
              <a:gd name="T23" fmla="*/ 0 h 101"/>
              <a:gd name="T24" fmla="*/ 2147483647 w 108"/>
              <a:gd name="T25" fmla="*/ 0 h 101"/>
              <a:gd name="T26" fmla="*/ 2147483647 w 108"/>
              <a:gd name="T27" fmla="*/ 0 h 101"/>
              <a:gd name="T28" fmla="*/ 2147483647 w 108"/>
              <a:gd name="T29" fmla="*/ 2147483647 h 101"/>
              <a:gd name="T30" fmla="*/ 2147483647 w 108"/>
              <a:gd name="T31" fmla="*/ 2147483647 h 101"/>
              <a:gd name="T32" fmla="*/ 2147483647 w 108"/>
              <a:gd name="T33" fmla="*/ 2147483647 h 101"/>
              <a:gd name="T34" fmla="*/ 2147483647 w 108"/>
              <a:gd name="T35" fmla="*/ 2147483647 h 101"/>
              <a:gd name="T36" fmla="*/ 2147483647 w 108"/>
              <a:gd name="T37" fmla="*/ 2147483647 h 101"/>
              <a:gd name="T38" fmla="*/ 2147483647 w 108"/>
              <a:gd name="T39" fmla="*/ 2147483647 h 101"/>
              <a:gd name="T40" fmla="*/ 2147483647 w 108"/>
              <a:gd name="T41" fmla="*/ 2147483647 h 101"/>
              <a:gd name="T42" fmla="*/ 2147483647 w 108"/>
              <a:gd name="T43" fmla="*/ 2147483647 h 101"/>
              <a:gd name="T44" fmla="*/ 2147483647 w 108"/>
              <a:gd name="T45" fmla="*/ 2147483647 h 101"/>
              <a:gd name="T46" fmla="*/ 2147483647 w 108"/>
              <a:gd name="T47" fmla="*/ 2147483647 h 101"/>
              <a:gd name="T48" fmla="*/ 2147483647 w 108"/>
              <a:gd name="T49" fmla="*/ 2147483647 h 101"/>
              <a:gd name="T50" fmla="*/ 2147483647 w 108"/>
              <a:gd name="T51" fmla="*/ 2147483647 h 101"/>
              <a:gd name="T52" fmla="*/ 2147483647 w 108"/>
              <a:gd name="T53" fmla="*/ 2147483647 h 101"/>
              <a:gd name="T54" fmla="*/ 2147483647 w 108"/>
              <a:gd name="T55" fmla="*/ 2147483647 h 101"/>
              <a:gd name="T56" fmla="*/ 2147483647 w 108"/>
              <a:gd name="T57" fmla="*/ 2147483647 h 101"/>
              <a:gd name="T58" fmla="*/ 2147483647 w 108"/>
              <a:gd name="T59" fmla="*/ 2147483647 h 101"/>
              <a:gd name="T60" fmla="*/ 2147483647 w 108"/>
              <a:gd name="T61" fmla="*/ 2147483647 h 101"/>
              <a:gd name="T62" fmla="*/ 2147483647 w 108"/>
              <a:gd name="T63" fmla="*/ 2147483647 h 101"/>
              <a:gd name="T64" fmla="*/ 2147483647 w 108"/>
              <a:gd name="T65" fmla="*/ 2147483647 h 101"/>
              <a:gd name="T66" fmla="*/ 2147483647 w 108"/>
              <a:gd name="T67" fmla="*/ 2147483647 h 101"/>
              <a:gd name="T68" fmla="*/ 2147483647 w 108"/>
              <a:gd name="T69" fmla="*/ 2147483647 h 101"/>
              <a:gd name="T70" fmla="*/ 2147483647 w 108"/>
              <a:gd name="T71" fmla="*/ 2147483647 h 101"/>
              <a:gd name="T72" fmla="*/ 2147483647 w 108"/>
              <a:gd name="T73" fmla="*/ 2147483647 h 101"/>
              <a:gd name="T74" fmla="*/ 2147483647 w 108"/>
              <a:gd name="T75" fmla="*/ 2147483647 h 101"/>
              <a:gd name="T76" fmla="*/ 2147483647 w 108"/>
              <a:gd name="T77" fmla="*/ 2147483647 h 101"/>
              <a:gd name="T78" fmla="*/ 2147483647 w 108"/>
              <a:gd name="T79" fmla="*/ 2147483647 h 101"/>
              <a:gd name="T80" fmla="*/ 0 w 108"/>
              <a:gd name="T81" fmla="*/ 2147483647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101"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856" name="Freeform 61"/>
          <p:cNvSpPr>
            <a:spLocks noEditPoints="1"/>
          </p:cNvSpPr>
          <p:nvPr/>
        </p:nvSpPr>
        <p:spPr bwMode="auto">
          <a:xfrm>
            <a:off x="5314950" y="3313113"/>
            <a:ext cx="125413" cy="160337"/>
          </a:xfrm>
          <a:custGeom>
            <a:avLst/>
            <a:gdLst>
              <a:gd name="T0" fmla="*/ 2147483647 w 75"/>
              <a:gd name="T1" fmla="*/ 2147483647 h 97"/>
              <a:gd name="T2" fmla="*/ 2147483647 w 75"/>
              <a:gd name="T3" fmla="*/ 2147483647 h 97"/>
              <a:gd name="T4" fmla="*/ 2147483647 w 75"/>
              <a:gd name="T5" fmla="*/ 2147483647 h 97"/>
              <a:gd name="T6" fmla="*/ 2147483647 w 75"/>
              <a:gd name="T7" fmla="*/ 2147483647 h 97"/>
              <a:gd name="T8" fmla="*/ 2147483647 w 75"/>
              <a:gd name="T9" fmla="*/ 2147483647 h 97"/>
              <a:gd name="T10" fmla="*/ 2147483647 w 75"/>
              <a:gd name="T11" fmla="*/ 2147483647 h 97"/>
              <a:gd name="T12" fmla="*/ 2147483647 w 75"/>
              <a:gd name="T13" fmla="*/ 2147483647 h 97"/>
              <a:gd name="T14" fmla="*/ 2147483647 w 75"/>
              <a:gd name="T15" fmla="*/ 2147483647 h 97"/>
              <a:gd name="T16" fmla="*/ 0 w 75"/>
              <a:gd name="T17" fmla="*/ 2147483647 h 97"/>
              <a:gd name="T18" fmla="*/ 0 w 75"/>
              <a:gd name="T19" fmla="*/ 2147483647 h 97"/>
              <a:gd name="T20" fmla="*/ 2147483647 w 75"/>
              <a:gd name="T21" fmla="*/ 2147483647 h 97"/>
              <a:gd name="T22" fmla="*/ 2147483647 w 75"/>
              <a:gd name="T23" fmla="*/ 2147483647 h 97"/>
              <a:gd name="T24" fmla="*/ 2147483647 w 75"/>
              <a:gd name="T25" fmla="*/ 2147483647 h 97"/>
              <a:gd name="T26" fmla="*/ 2147483647 w 75"/>
              <a:gd name="T27" fmla="*/ 2147483647 h 97"/>
              <a:gd name="T28" fmla="*/ 2147483647 w 75"/>
              <a:gd name="T29" fmla="*/ 2147483647 h 97"/>
              <a:gd name="T30" fmla="*/ 2147483647 w 75"/>
              <a:gd name="T31" fmla="*/ 2147483647 h 97"/>
              <a:gd name="T32" fmla="*/ 2147483647 w 75"/>
              <a:gd name="T33" fmla="*/ 2147483647 h 97"/>
              <a:gd name="T34" fmla="*/ 2147483647 w 75"/>
              <a:gd name="T35" fmla="*/ 2147483647 h 97"/>
              <a:gd name="T36" fmla="*/ 2147483647 w 75"/>
              <a:gd name="T37" fmla="*/ 0 h 97"/>
              <a:gd name="T38" fmla="*/ 2147483647 w 75"/>
              <a:gd name="T39" fmla="*/ 0 h 97"/>
              <a:gd name="T40" fmla="*/ 0 w 75"/>
              <a:gd name="T41" fmla="*/ 0 h 97"/>
              <a:gd name="T42" fmla="*/ 0 w 75"/>
              <a:gd name="T43" fmla="*/ 0 h 97"/>
              <a:gd name="T44" fmla="*/ 2147483647 w 75"/>
              <a:gd name="T45" fmla="*/ 0 h 97"/>
              <a:gd name="T46" fmla="*/ 2147483647 w 75"/>
              <a:gd name="T47" fmla="*/ 0 h 97"/>
              <a:gd name="T48" fmla="*/ 2147483647 w 75"/>
              <a:gd name="T49" fmla="*/ 2147483647 h 97"/>
              <a:gd name="T50" fmla="*/ 2147483647 w 75"/>
              <a:gd name="T51" fmla="*/ 2147483647 h 97"/>
              <a:gd name="T52" fmla="*/ 2147483647 w 75"/>
              <a:gd name="T53" fmla="*/ 2147483647 h 97"/>
              <a:gd name="T54" fmla="*/ 2147483647 w 75"/>
              <a:gd name="T55" fmla="*/ 2147483647 h 97"/>
              <a:gd name="T56" fmla="*/ 2147483647 w 75"/>
              <a:gd name="T57" fmla="*/ 2147483647 h 97"/>
              <a:gd name="T58" fmla="*/ 2147483647 w 75"/>
              <a:gd name="T59" fmla="*/ 2147483647 h 97"/>
              <a:gd name="T60" fmla="*/ 2147483647 w 75"/>
              <a:gd name="T61" fmla="*/ 2147483647 h 97"/>
              <a:gd name="T62" fmla="*/ 2147483647 w 75"/>
              <a:gd name="T63" fmla="*/ 2147483647 h 97"/>
              <a:gd name="T64" fmla="*/ 2147483647 w 75"/>
              <a:gd name="T65" fmla="*/ 2147483647 h 97"/>
              <a:gd name="T66" fmla="*/ 2147483647 w 75"/>
              <a:gd name="T67" fmla="*/ 2147483647 h 97"/>
              <a:gd name="T68" fmla="*/ 2147483647 w 75"/>
              <a:gd name="T69" fmla="*/ 2147483647 h 97"/>
              <a:gd name="T70" fmla="*/ 2147483647 w 75"/>
              <a:gd name="T71" fmla="*/ 2147483647 h 97"/>
              <a:gd name="T72" fmla="*/ 2147483647 w 75"/>
              <a:gd name="T73" fmla="*/ 2147483647 h 97"/>
              <a:gd name="T74" fmla="*/ 2147483647 w 75"/>
              <a:gd name="T75" fmla="*/ 2147483647 h 97"/>
              <a:gd name="T76" fmla="*/ 2147483647 w 75"/>
              <a:gd name="T77" fmla="*/ 2147483647 h 97"/>
              <a:gd name="T78" fmla="*/ 2147483647 w 75"/>
              <a:gd name="T79" fmla="*/ 2147483647 h 97"/>
              <a:gd name="T80" fmla="*/ 2147483647 w 75"/>
              <a:gd name="T81" fmla="*/ 2147483647 h 97"/>
              <a:gd name="T82" fmla="*/ 2147483647 w 75"/>
              <a:gd name="T83" fmla="*/ 2147483647 h 97"/>
              <a:gd name="T84" fmla="*/ 2147483647 w 75"/>
              <a:gd name="T85" fmla="*/ 2147483647 h 97"/>
              <a:gd name="T86" fmla="*/ 2147483647 w 75"/>
              <a:gd name="T87" fmla="*/ 2147483647 h 97"/>
              <a:gd name="T88" fmla="*/ 2147483647 w 75"/>
              <a:gd name="T89" fmla="*/ 2147483647 h 97"/>
              <a:gd name="T90" fmla="*/ 2147483647 w 75"/>
              <a:gd name="T91" fmla="*/ 2147483647 h 97"/>
              <a:gd name="T92" fmla="*/ 2147483647 w 75"/>
              <a:gd name="T93" fmla="*/ 2147483647 h 97"/>
              <a:gd name="T94" fmla="*/ 2147483647 w 75"/>
              <a:gd name="T95" fmla="*/ 2147483647 h 97"/>
              <a:gd name="T96" fmla="*/ 2147483647 w 75"/>
              <a:gd name="T97" fmla="*/ 2147483647 h 97"/>
              <a:gd name="T98" fmla="*/ 2147483647 w 75"/>
              <a:gd name="T99" fmla="*/ 2147483647 h 97"/>
              <a:gd name="T100" fmla="*/ 2147483647 w 75"/>
              <a:gd name="T101" fmla="*/ 2147483647 h 97"/>
              <a:gd name="T102" fmla="*/ 2147483647 w 75"/>
              <a:gd name="T103" fmla="*/ 2147483647 h 97"/>
              <a:gd name="T104" fmla="*/ 2147483647 w 75"/>
              <a:gd name="T105" fmla="*/ 2147483647 h 97"/>
              <a:gd name="T106" fmla="*/ 2147483647 w 75"/>
              <a:gd name="T107" fmla="*/ 2147483647 h 97"/>
              <a:gd name="T108" fmla="*/ 2147483647 w 75"/>
              <a:gd name="T109" fmla="*/ 214748364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7"/>
              <a:gd name="T167" fmla="*/ 75 w 75"/>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7">
                <a:moveTo>
                  <a:pt x="26" y="52"/>
                </a:moveTo>
                <a:lnTo>
                  <a:pt x="26" y="82"/>
                </a:lnTo>
                <a:lnTo>
                  <a:pt x="26" y="90"/>
                </a:lnTo>
                <a:lnTo>
                  <a:pt x="30" y="93"/>
                </a:lnTo>
                <a:lnTo>
                  <a:pt x="34" y="97"/>
                </a:lnTo>
                <a:lnTo>
                  <a:pt x="38" y="97"/>
                </a:lnTo>
                <a:lnTo>
                  <a:pt x="41" y="97"/>
                </a:lnTo>
                <a:lnTo>
                  <a:pt x="0" y="97"/>
                </a:lnTo>
                <a:lnTo>
                  <a:pt x="4" y="97"/>
                </a:lnTo>
                <a:lnTo>
                  <a:pt x="8" y="97"/>
                </a:lnTo>
                <a:lnTo>
                  <a:pt x="11" y="93"/>
                </a:lnTo>
                <a:lnTo>
                  <a:pt x="11" y="90"/>
                </a:lnTo>
                <a:lnTo>
                  <a:pt x="11" y="82"/>
                </a:lnTo>
                <a:lnTo>
                  <a:pt x="11" y="15"/>
                </a:lnTo>
                <a:lnTo>
                  <a:pt x="11" y="7"/>
                </a:lnTo>
                <a:lnTo>
                  <a:pt x="11" y="3"/>
                </a:lnTo>
                <a:lnTo>
                  <a:pt x="8" y="0"/>
                </a:lnTo>
                <a:lnTo>
                  <a:pt x="4" y="0"/>
                </a:lnTo>
                <a:lnTo>
                  <a:pt x="0" y="0"/>
                </a:lnTo>
                <a:lnTo>
                  <a:pt x="38" y="0"/>
                </a:lnTo>
                <a:lnTo>
                  <a:pt x="49" y="0"/>
                </a:lnTo>
                <a:lnTo>
                  <a:pt x="56" y="3"/>
                </a:lnTo>
                <a:lnTo>
                  <a:pt x="64" y="3"/>
                </a:lnTo>
                <a:lnTo>
                  <a:pt x="71" y="11"/>
                </a:lnTo>
                <a:lnTo>
                  <a:pt x="75" y="18"/>
                </a:lnTo>
                <a:lnTo>
                  <a:pt x="75" y="26"/>
                </a:lnTo>
                <a:lnTo>
                  <a:pt x="75" y="37"/>
                </a:lnTo>
                <a:lnTo>
                  <a:pt x="68" y="45"/>
                </a:lnTo>
                <a:lnTo>
                  <a:pt x="56" y="52"/>
                </a:lnTo>
                <a:lnTo>
                  <a:pt x="45" y="52"/>
                </a:lnTo>
                <a:lnTo>
                  <a:pt x="41" y="52"/>
                </a:lnTo>
                <a:lnTo>
                  <a:pt x="38" y="52"/>
                </a:lnTo>
                <a:lnTo>
                  <a:pt x="30" y="52"/>
                </a:lnTo>
                <a:lnTo>
                  <a:pt x="26" y="52"/>
                </a:lnTo>
                <a:close/>
                <a:moveTo>
                  <a:pt x="26" y="48"/>
                </a:moveTo>
                <a:lnTo>
                  <a:pt x="30" y="48"/>
                </a:lnTo>
                <a:lnTo>
                  <a:pt x="34" y="48"/>
                </a:lnTo>
                <a:lnTo>
                  <a:pt x="38" y="48"/>
                </a:lnTo>
                <a:lnTo>
                  <a:pt x="45" y="48"/>
                </a:lnTo>
                <a:lnTo>
                  <a:pt x="53" y="41"/>
                </a:lnTo>
                <a:lnTo>
                  <a:pt x="56" y="37"/>
                </a:lnTo>
                <a:lnTo>
                  <a:pt x="60" y="26"/>
                </a:lnTo>
                <a:lnTo>
                  <a:pt x="56" y="22"/>
                </a:lnTo>
                <a:lnTo>
                  <a:pt x="56" y="15"/>
                </a:lnTo>
                <a:lnTo>
                  <a:pt x="53" y="11"/>
                </a:lnTo>
                <a:lnTo>
                  <a:pt x="49" y="7"/>
                </a:lnTo>
                <a:lnTo>
                  <a:pt x="41" y="3"/>
                </a:lnTo>
                <a:lnTo>
                  <a:pt x="38" y="3"/>
                </a:lnTo>
                <a:lnTo>
                  <a:pt x="34" y="3"/>
                </a:lnTo>
                <a:lnTo>
                  <a:pt x="26" y="3"/>
                </a:lnTo>
                <a:lnTo>
                  <a:pt x="26" y="48"/>
                </a:lnTo>
                <a:close/>
              </a:path>
            </a:pathLst>
          </a:custGeom>
          <a:solidFill>
            <a:srgbClr val="000000"/>
          </a:solidFill>
          <a:ln w="0">
            <a:solidFill>
              <a:srgbClr val="000000"/>
            </a:solidFill>
            <a:round/>
            <a:headEnd/>
            <a:tailEnd/>
          </a:ln>
        </p:spPr>
        <p:txBody>
          <a:bodyPr/>
          <a:lstStyle/>
          <a:p>
            <a:endParaRPr lang="en-US"/>
          </a:p>
        </p:txBody>
      </p:sp>
      <p:sp>
        <p:nvSpPr>
          <p:cNvPr id="33857" name="Freeform 62"/>
          <p:cNvSpPr>
            <a:spLocks/>
          </p:cNvSpPr>
          <p:nvPr/>
        </p:nvSpPr>
        <p:spPr bwMode="auto">
          <a:xfrm>
            <a:off x="5457825" y="3305175"/>
            <a:ext cx="69850" cy="225425"/>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23"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33858" name="Freeform 63"/>
          <p:cNvSpPr>
            <a:spLocks/>
          </p:cNvSpPr>
          <p:nvPr/>
        </p:nvSpPr>
        <p:spPr bwMode="auto">
          <a:xfrm>
            <a:off x="5546725" y="3362325"/>
            <a:ext cx="74613"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0 w 45"/>
              <a:gd name="T57" fmla="*/ 2147483647 h 71"/>
              <a:gd name="T58" fmla="*/ 0 w 45"/>
              <a:gd name="T59" fmla="*/ 2147483647 h 71"/>
              <a:gd name="T60" fmla="*/ 0 w 45"/>
              <a:gd name="T61" fmla="*/ 2147483647 h 71"/>
              <a:gd name="T62" fmla="*/ 0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0 w 45"/>
              <a:gd name="T97" fmla="*/ 2147483647 h 71"/>
              <a:gd name="T98" fmla="*/ 2147483647 w 45"/>
              <a:gd name="T99" fmla="*/ 2147483647 h 71"/>
              <a:gd name="T100" fmla="*/ 2147483647 w 45"/>
              <a:gd name="T101" fmla="*/ 0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7" y="22"/>
                </a:lnTo>
                <a:lnTo>
                  <a:pt x="34" y="15"/>
                </a:lnTo>
                <a:lnTo>
                  <a:pt x="30" y="7"/>
                </a:lnTo>
                <a:lnTo>
                  <a:pt x="26" y="7"/>
                </a:lnTo>
                <a:lnTo>
                  <a:pt x="19" y="3"/>
                </a:lnTo>
                <a:lnTo>
                  <a:pt x="15" y="7"/>
                </a:lnTo>
                <a:lnTo>
                  <a:pt x="11" y="7"/>
                </a:lnTo>
                <a:lnTo>
                  <a:pt x="11" y="11"/>
                </a:lnTo>
                <a:lnTo>
                  <a:pt x="7" y="15"/>
                </a:lnTo>
                <a:lnTo>
                  <a:pt x="7" y="18"/>
                </a:lnTo>
                <a:lnTo>
                  <a:pt x="11" y="18"/>
                </a:lnTo>
                <a:lnTo>
                  <a:pt x="15" y="22"/>
                </a:lnTo>
                <a:lnTo>
                  <a:pt x="19" y="26"/>
                </a:lnTo>
                <a:lnTo>
                  <a:pt x="30" y="30"/>
                </a:lnTo>
                <a:lnTo>
                  <a:pt x="37" y="37"/>
                </a:lnTo>
                <a:lnTo>
                  <a:pt x="41" y="45"/>
                </a:lnTo>
                <a:lnTo>
                  <a:pt x="45" y="48"/>
                </a:lnTo>
                <a:lnTo>
                  <a:pt x="41" y="60"/>
                </a:lnTo>
                <a:lnTo>
                  <a:pt x="37" y="63"/>
                </a:lnTo>
                <a:lnTo>
                  <a:pt x="30" y="67"/>
                </a:lnTo>
                <a:lnTo>
                  <a:pt x="22" y="71"/>
                </a:lnTo>
                <a:lnTo>
                  <a:pt x="15" y="71"/>
                </a:lnTo>
                <a:lnTo>
                  <a:pt x="7" y="67"/>
                </a:lnTo>
                <a:lnTo>
                  <a:pt x="4" y="67"/>
                </a:lnTo>
                <a:lnTo>
                  <a:pt x="0" y="71"/>
                </a:lnTo>
                <a:lnTo>
                  <a:pt x="0" y="48"/>
                </a:lnTo>
                <a:lnTo>
                  <a:pt x="4" y="56"/>
                </a:lnTo>
                <a:lnTo>
                  <a:pt x="7" y="60"/>
                </a:lnTo>
                <a:lnTo>
                  <a:pt x="15" y="63"/>
                </a:lnTo>
                <a:lnTo>
                  <a:pt x="22" y="67"/>
                </a:lnTo>
                <a:lnTo>
                  <a:pt x="26" y="63"/>
                </a:lnTo>
                <a:lnTo>
                  <a:pt x="30" y="63"/>
                </a:lnTo>
                <a:lnTo>
                  <a:pt x="34" y="60"/>
                </a:lnTo>
                <a:lnTo>
                  <a:pt x="34" y="56"/>
                </a:lnTo>
                <a:lnTo>
                  <a:pt x="34" y="52"/>
                </a:lnTo>
                <a:lnTo>
                  <a:pt x="30" y="48"/>
                </a:lnTo>
                <a:lnTo>
                  <a:pt x="26" y="45"/>
                </a:lnTo>
                <a:lnTo>
                  <a:pt x="15" y="37"/>
                </a:lnTo>
                <a:lnTo>
                  <a:pt x="7" y="33"/>
                </a:lnTo>
                <a:lnTo>
                  <a:pt x="4" y="30"/>
                </a:lnTo>
                <a:lnTo>
                  <a:pt x="0" y="26"/>
                </a:lnTo>
                <a:lnTo>
                  <a:pt x="0" y="18"/>
                </a:lnTo>
                <a:lnTo>
                  <a:pt x="0" y="11"/>
                </a:lnTo>
                <a:lnTo>
                  <a:pt x="4" y="7"/>
                </a:lnTo>
                <a:lnTo>
                  <a:pt x="11" y="0"/>
                </a:lnTo>
                <a:lnTo>
                  <a:pt x="19" y="0"/>
                </a:lnTo>
                <a:lnTo>
                  <a:pt x="26" y="0"/>
                </a:lnTo>
                <a:lnTo>
                  <a:pt x="30" y="3"/>
                </a:lnTo>
                <a:lnTo>
                  <a:pt x="34"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859" name="Freeform 64"/>
          <p:cNvSpPr>
            <a:spLocks noEditPoints="1"/>
          </p:cNvSpPr>
          <p:nvPr/>
        </p:nvSpPr>
        <p:spPr bwMode="auto">
          <a:xfrm>
            <a:off x="5632450" y="3362325"/>
            <a:ext cx="106363" cy="117475"/>
          </a:xfrm>
          <a:custGeom>
            <a:avLst/>
            <a:gdLst>
              <a:gd name="T0" fmla="*/ 2147483647 w 64"/>
              <a:gd name="T1" fmla="*/ 2147483647 h 71"/>
              <a:gd name="T2" fmla="*/ 2147483647 w 64"/>
              <a:gd name="T3" fmla="*/ 2147483647 h 71"/>
              <a:gd name="T4" fmla="*/ 2147483647 w 64"/>
              <a:gd name="T5" fmla="*/ 2147483647 h 71"/>
              <a:gd name="T6" fmla="*/ 2147483647 w 64"/>
              <a:gd name="T7" fmla="*/ 2147483647 h 71"/>
              <a:gd name="T8" fmla="*/ 2147483647 w 64"/>
              <a:gd name="T9" fmla="*/ 2147483647 h 71"/>
              <a:gd name="T10" fmla="*/ 2147483647 w 64"/>
              <a:gd name="T11" fmla="*/ 2147483647 h 71"/>
              <a:gd name="T12" fmla="*/ 2147483647 w 64"/>
              <a:gd name="T13" fmla="*/ 2147483647 h 71"/>
              <a:gd name="T14" fmla="*/ 2147483647 w 64"/>
              <a:gd name="T15" fmla="*/ 2147483647 h 71"/>
              <a:gd name="T16" fmla="*/ 2147483647 w 64"/>
              <a:gd name="T17" fmla="*/ 2147483647 h 71"/>
              <a:gd name="T18" fmla="*/ 2147483647 w 64"/>
              <a:gd name="T19" fmla="*/ 2147483647 h 71"/>
              <a:gd name="T20" fmla="*/ 2147483647 w 64"/>
              <a:gd name="T21" fmla="*/ 2147483647 h 71"/>
              <a:gd name="T22" fmla="*/ 2147483647 w 64"/>
              <a:gd name="T23" fmla="*/ 2147483647 h 71"/>
              <a:gd name="T24" fmla="*/ 2147483647 w 64"/>
              <a:gd name="T25" fmla="*/ 2147483647 h 71"/>
              <a:gd name="T26" fmla="*/ 2147483647 w 64"/>
              <a:gd name="T27" fmla="*/ 2147483647 h 71"/>
              <a:gd name="T28" fmla="*/ 2147483647 w 64"/>
              <a:gd name="T29" fmla="*/ 2147483647 h 71"/>
              <a:gd name="T30" fmla="*/ 2147483647 w 64"/>
              <a:gd name="T31" fmla="*/ 2147483647 h 71"/>
              <a:gd name="T32" fmla="*/ 2147483647 w 64"/>
              <a:gd name="T33" fmla="*/ 2147483647 h 71"/>
              <a:gd name="T34" fmla="*/ 2147483647 w 64"/>
              <a:gd name="T35" fmla="*/ 0 h 71"/>
              <a:gd name="T36" fmla="*/ 2147483647 w 64"/>
              <a:gd name="T37" fmla="*/ 0 h 71"/>
              <a:gd name="T38" fmla="*/ 2147483647 w 64"/>
              <a:gd name="T39" fmla="*/ 2147483647 h 71"/>
              <a:gd name="T40" fmla="*/ 2147483647 w 64"/>
              <a:gd name="T41" fmla="*/ 2147483647 h 71"/>
              <a:gd name="T42" fmla="*/ 2147483647 w 64"/>
              <a:gd name="T43" fmla="*/ 2147483647 h 71"/>
              <a:gd name="T44" fmla="*/ 2147483647 w 64"/>
              <a:gd name="T45" fmla="*/ 2147483647 h 71"/>
              <a:gd name="T46" fmla="*/ 2147483647 w 64"/>
              <a:gd name="T47" fmla="*/ 2147483647 h 71"/>
              <a:gd name="T48" fmla="*/ 2147483647 w 64"/>
              <a:gd name="T49" fmla="*/ 2147483647 h 71"/>
              <a:gd name="T50" fmla="*/ 2147483647 w 64"/>
              <a:gd name="T51" fmla="*/ 2147483647 h 71"/>
              <a:gd name="T52" fmla="*/ 2147483647 w 64"/>
              <a:gd name="T53" fmla="*/ 2147483647 h 71"/>
              <a:gd name="T54" fmla="*/ 2147483647 w 64"/>
              <a:gd name="T55" fmla="*/ 2147483647 h 71"/>
              <a:gd name="T56" fmla="*/ 2147483647 w 64"/>
              <a:gd name="T57" fmla="*/ 2147483647 h 71"/>
              <a:gd name="T58" fmla="*/ 2147483647 w 64"/>
              <a:gd name="T59" fmla="*/ 2147483647 h 71"/>
              <a:gd name="T60" fmla="*/ 2147483647 w 64"/>
              <a:gd name="T61" fmla="*/ 2147483647 h 71"/>
              <a:gd name="T62" fmla="*/ 2147483647 w 64"/>
              <a:gd name="T63" fmla="*/ 2147483647 h 71"/>
              <a:gd name="T64" fmla="*/ 2147483647 w 64"/>
              <a:gd name="T65" fmla="*/ 2147483647 h 71"/>
              <a:gd name="T66" fmla="*/ 2147483647 w 64"/>
              <a:gd name="T67" fmla="*/ 2147483647 h 71"/>
              <a:gd name="T68" fmla="*/ 2147483647 w 64"/>
              <a:gd name="T69" fmla="*/ 2147483647 h 71"/>
              <a:gd name="T70" fmla="*/ 2147483647 w 64"/>
              <a:gd name="T71" fmla="*/ 2147483647 h 71"/>
              <a:gd name="T72" fmla="*/ 2147483647 w 64"/>
              <a:gd name="T73" fmla="*/ 2147483647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1"/>
              <a:gd name="T113" fmla="*/ 64 w 64"/>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1">
                <a:moveTo>
                  <a:pt x="38" y="60"/>
                </a:moveTo>
                <a:lnTo>
                  <a:pt x="31" y="63"/>
                </a:lnTo>
                <a:lnTo>
                  <a:pt x="27" y="67"/>
                </a:lnTo>
                <a:lnTo>
                  <a:pt x="23" y="71"/>
                </a:lnTo>
                <a:lnTo>
                  <a:pt x="19" y="71"/>
                </a:lnTo>
                <a:lnTo>
                  <a:pt x="12" y="71"/>
                </a:lnTo>
                <a:lnTo>
                  <a:pt x="8" y="67"/>
                </a:lnTo>
                <a:lnTo>
                  <a:pt x="4" y="60"/>
                </a:lnTo>
                <a:lnTo>
                  <a:pt x="0" y="52"/>
                </a:lnTo>
                <a:lnTo>
                  <a:pt x="4" y="48"/>
                </a:lnTo>
                <a:lnTo>
                  <a:pt x="4" y="45"/>
                </a:lnTo>
                <a:lnTo>
                  <a:pt x="8" y="41"/>
                </a:lnTo>
                <a:lnTo>
                  <a:pt x="16" y="37"/>
                </a:lnTo>
                <a:lnTo>
                  <a:pt x="23" y="30"/>
                </a:lnTo>
                <a:lnTo>
                  <a:pt x="38" y="26"/>
                </a:lnTo>
                <a:lnTo>
                  <a:pt x="38" y="22"/>
                </a:lnTo>
                <a:lnTo>
                  <a:pt x="38" y="15"/>
                </a:lnTo>
                <a:lnTo>
                  <a:pt x="38" y="7"/>
                </a:lnTo>
                <a:lnTo>
                  <a:pt x="34" y="7"/>
                </a:lnTo>
                <a:lnTo>
                  <a:pt x="27" y="3"/>
                </a:lnTo>
                <a:lnTo>
                  <a:pt x="23" y="7"/>
                </a:lnTo>
                <a:lnTo>
                  <a:pt x="19" y="7"/>
                </a:lnTo>
                <a:lnTo>
                  <a:pt x="19" y="11"/>
                </a:lnTo>
                <a:lnTo>
                  <a:pt x="19" y="15"/>
                </a:lnTo>
                <a:lnTo>
                  <a:pt x="19" y="18"/>
                </a:lnTo>
                <a:lnTo>
                  <a:pt x="16" y="22"/>
                </a:lnTo>
                <a:lnTo>
                  <a:pt x="16" y="26"/>
                </a:lnTo>
                <a:lnTo>
                  <a:pt x="12" y="26"/>
                </a:lnTo>
                <a:lnTo>
                  <a:pt x="8" y="26"/>
                </a:lnTo>
                <a:lnTo>
                  <a:pt x="8" y="22"/>
                </a:lnTo>
                <a:lnTo>
                  <a:pt x="4" y="22"/>
                </a:lnTo>
                <a:lnTo>
                  <a:pt x="4" y="18"/>
                </a:lnTo>
                <a:lnTo>
                  <a:pt x="8" y="11"/>
                </a:lnTo>
                <a:lnTo>
                  <a:pt x="12" y="7"/>
                </a:lnTo>
                <a:lnTo>
                  <a:pt x="19" y="0"/>
                </a:lnTo>
                <a:lnTo>
                  <a:pt x="31" y="0"/>
                </a:lnTo>
                <a:lnTo>
                  <a:pt x="38" y="0"/>
                </a:lnTo>
                <a:lnTo>
                  <a:pt x="46" y="3"/>
                </a:lnTo>
                <a:lnTo>
                  <a:pt x="49" y="7"/>
                </a:lnTo>
                <a:lnTo>
                  <a:pt x="49" y="11"/>
                </a:lnTo>
                <a:lnTo>
                  <a:pt x="53" y="15"/>
                </a:lnTo>
                <a:lnTo>
                  <a:pt x="53" y="22"/>
                </a:lnTo>
                <a:lnTo>
                  <a:pt x="53" y="45"/>
                </a:lnTo>
                <a:lnTo>
                  <a:pt x="53" y="52"/>
                </a:lnTo>
                <a:lnTo>
                  <a:pt x="53" y="56"/>
                </a:lnTo>
                <a:lnTo>
                  <a:pt x="53" y="60"/>
                </a:lnTo>
                <a:lnTo>
                  <a:pt x="57" y="60"/>
                </a:lnTo>
                <a:lnTo>
                  <a:pt x="61" y="60"/>
                </a:lnTo>
                <a:lnTo>
                  <a:pt x="64" y="56"/>
                </a:lnTo>
                <a:lnTo>
                  <a:pt x="64" y="60"/>
                </a:lnTo>
                <a:lnTo>
                  <a:pt x="57" y="67"/>
                </a:lnTo>
                <a:lnTo>
                  <a:pt x="46" y="71"/>
                </a:lnTo>
                <a:lnTo>
                  <a:pt x="42" y="67"/>
                </a:lnTo>
                <a:lnTo>
                  <a:pt x="42" y="63"/>
                </a:lnTo>
                <a:lnTo>
                  <a:pt x="38" y="60"/>
                </a:lnTo>
                <a:close/>
                <a:moveTo>
                  <a:pt x="38" y="56"/>
                </a:moveTo>
                <a:lnTo>
                  <a:pt x="38" y="30"/>
                </a:lnTo>
                <a:lnTo>
                  <a:pt x="31" y="33"/>
                </a:lnTo>
                <a:lnTo>
                  <a:pt x="27" y="37"/>
                </a:lnTo>
                <a:lnTo>
                  <a:pt x="19" y="37"/>
                </a:lnTo>
                <a:lnTo>
                  <a:pt x="16" y="41"/>
                </a:lnTo>
                <a:lnTo>
                  <a:pt x="16" y="45"/>
                </a:lnTo>
                <a:lnTo>
                  <a:pt x="16" y="48"/>
                </a:lnTo>
                <a:lnTo>
                  <a:pt x="16" y="52"/>
                </a:lnTo>
                <a:lnTo>
                  <a:pt x="19" y="56"/>
                </a:lnTo>
                <a:lnTo>
                  <a:pt x="19" y="60"/>
                </a:lnTo>
                <a:lnTo>
                  <a:pt x="23" y="60"/>
                </a:lnTo>
                <a:lnTo>
                  <a:pt x="31" y="60"/>
                </a:lnTo>
                <a:lnTo>
                  <a:pt x="38" y="56"/>
                </a:lnTo>
                <a:close/>
              </a:path>
            </a:pathLst>
          </a:custGeom>
          <a:solidFill>
            <a:srgbClr val="000000"/>
          </a:solidFill>
          <a:ln w="0">
            <a:solidFill>
              <a:srgbClr val="000000"/>
            </a:solidFill>
            <a:round/>
            <a:headEnd/>
            <a:tailEnd/>
          </a:ln>
        </p:spPr>
        <p:txBody>
          <a:bodyPr/>
          <a:lstStyle/>
          <a:p>
            <a:endParaRPr lang="en-US"/>
          </a:p>
        </p:txBody>
      </p:sp>
      <p:sp>
        <p:nvSpPr>
          <p:cNvPr id="33860" name="Freeform 65"/>
          <p:cNvSpPr>
            <a:spLocks/>
          </p:cNvSpPr>
          <p:nvPr/>
        </p:nvSpPr>
        <p:spPr bwMode="auto">
          <a:xfrm>
            <a:off x="5745163" y="3362325"/>
            <a:ext cx="93662" cy="117475"/>
          </a:xfrm>
          <a:custGeom>
            <a:avLst/>
            <a:gdLst>
              <a:gd name="T0" fmla="*/ 2147483647 w 56"/>
              <a:gd name="T1" fmla="*/ 2147483647 h 71"/>
              <a:gd name="T2" fmla="*/ 2147483647 w 56"/>
              <a:gd name="T3" fmla="*/ 2147483647 h 71"/>
              <a:gd name="T4" fmla="*/ 2147483647 w 56"/>
              <a:gd name="T5" fmla="*/ 2147483647 h 71"/>
              <a:gd name="T6" fmla="*/ 2147483647 w 56"/>
              <a:gd name="T7" fmla="*/ 2147483647 h 71"/>
              <a:gd name="T8" fmla="*/ 2147483647 w 56"/>
              <a:gd name="T9" fmla="*/ 2147483647 h 71"/>
              <a:gd name="T10" fmla="*/ 2147483647 w 56"/>
              <a:gd name="T11" fmla="*/ 2147483647 h 71"/>
              <a:gd name="T12" fmla="*/ 2147483647 w 56"/>
              <a:gd name="T13" fmla="*/ 2147483647 h 71"/>
              <a:gd name="T14" fmla="*/ 2147483647 w 56"/>
              <a:gd name="T15" fmla="*/ 2147483647 h 71"/>
              <a:gd name="T16" fmla="*/ 2147483647 w 56"/>
              <a:gd name="T17" fmla="*/ 2147483647 h 71"/>
              <a:gd name="T18" fmla="*/ 0 w 56"/>
              <a:gd name="T19" fmla="*/ 2147483647 h 71"/>
              <a:gd name="T20" fmla="*/ 2147483647 w 56"/>
              <a:gd name="T21" fmla="*/ 2147483647 h 71"/>
              <a:gd name="T22" fmla="*/ 2147483647 w 56"/>
              <a:gd name="T23" fmla="*/ 2147483647 h 71"/>
              <a:gd name="T24" fmla="*/ 2147483647 w 56"/>
              <a:gd name="T25" fmla="*/ 2147483647 h 71"/>
              <a:gd name="T26" fmla="*/ 2147483647 w 56"/>
              <a:gd name="T27" fmla="*/ 2147483647 h 71"/>
              <a:gd name="T28" fmla="*/ 2147483647 w 56"/>
              <a:gd name="T29" fmla="*/ 0 h 71"/>
              <a:gd name="T30" fmla="*/ 2147483647 w 56"/>
              <a:gd name="T31" fmla="*/ 0 h 71"/>
              <a:gd name="T32" fmla="*/ 2147483647 w 56"/>
              <a:gd name="T33" fmla="*/ 2147483647 h 71"/>
              <a:gd name="T34" fmla="*/ 2147483647 w 56"/>
              <a:gd name="T35" fmla="*/ 2147483647 h 71"/>
              <a:gd name="T36" fmla="*/ 2147483647 w 56"/>
              <a:gd name="T37" fmla="*/ 2147483647 h 71"/>
              <a:gd name="T38" fmla="*/ 2147483647 w 56"/>
              <a:gd name="T39" fmla="*/ 2147483647 h 71"/>
              <a:gd name="T40" fmla="*/ 2147483647 w 56"/>
              <a:gd name="T41" fmla="*/ 2147483647 h 71"/>
              <a:gd name="T42" fmla="*/ 2147483647 w 56"/>
              <a:gd name="T43" fmla="*/ 2147483647 h 71"/>
              <a:gd name="T44" fmla="*/ 2147483647 w 56"/>
              <a:gd name="T45" fmla="*/ 2147483647 h 71"/>
              <a:gd name="T46" fmla="*/ 2147483647 w 56"/>
              <a:gd name="T47" fmla="*/ 2147483647 h 71"/>
              <a:gd name="T48" fmla="*/ 2147483647 w 56"/>
              <a:gd name="T49" fmla="*/ 2147483647 h 71"/>
              <a:gd name="T50" fmla="*/ 2147483647 w 56"/>
              <a:gd name="T51" fmla="*/ 2147483647 h 71"/>
              <a:gd name="T52" fmla="*/ 2147483647 w 56"/>
              <a:gd name="T53" fmla="*/ 2147483647 h 71"/>
              <a:gd name="T54" fmla="*/ 2147483647 w 56"/>
              <a:gd name="T55" fmla="*/ 2147483647 h 71"/>
              <a:gd name="T56" fmla="*/ 2147483647 w 56"/>
              <a:gd name="T57" fmla="*/ 2147483647 h 71"/>
              <a:gd name="T58" fmla="*/ 2147483647 w 56"/>
              <a:gd name="T59" fmla="*/ 2147483647 h 71"/>
              <a:gd name="T60" fmla="*/ 2147483647 w 56"/>
              <a:gd name="T61" fmla="*/ 2147483647 h 71"/>
              <a:gd name="T62" fmla="*/ 2147483647 w 56"/>
              <a:gd name="T63" fmla="*/ 2147483647 h 71"/>
              <a:gd name="T64" fmla="*/ 2147483647 w 56"/>
              <a:gd name="T65" fmla="*/ 2147483647 h 71"/>
              <a:gd name="T66" fmla="*/ 2147483647 w 56"/>
              <a:gd name="T67" fmla="*/ 2147483647 h 71"/>
              <a:gd name="T68" fmla="*/ 2147483647 w 56"/>
              <a:gd name="T69" fmla="*/ 2147483647 h 71"/>
              <a:gd name="T70" fmla="*/ 2147483647 w 56"/>
              <a:gd name="T71" fmla="*/ 2147483647 h 71"/>
              <a:gd name="T72" fmla="*/ 2147483647 w 56"/>
              <a:gd name="T73" fmla="*/ 2147483647 h 71"/>
              <a:gd name="T74" fmla="*/ 2147483647 w 56"/>
              <a:gd name="T75" fmla="*/ 2147483647 h 71"/>
              <a:gd name="T76" fmla="*/ 2147483647 w 56"/>
              <a:gd name="T77" fmla="*/ 2147483647 h 71"/>
              <a:gd name="T78" fmla="*/ 2147483647 w 56"/>
              <a:gd name="T79" fmla="*/ 2147483647 h 71"/>
              <a:gd name="T80" fmla="*/ 2147483647 w 56"/>
              <a:gd name="T81" fmla="*/ 2147483647 h 71"/>
              <a:gd name="T82" fmla="*/ 2147483647 w 56"/>
              <a:gd name="T83" fmla="*/ 2147483647 h 71"/>
              <a:gd name="T84" fmla="*/ 2147483647 w 56"/>
              <a:gd name="T85" fmla="*/ 2147483647 h 71"/>
              <a:gd name="T86" fmla="*/ 2147483647 w 56"/>
              <a:gd name="T87" fmla="*/ 2147483647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71"/>
              <a:gd name="T134" fmla="*/ 56 w 56"/>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71">
                <a:moveTo>
                  <a:pt x="56" y="41"/>
                </a:moveTo>
                <a:lnTo>
                  <a:pt x="53" y="56"/>
                </a:lnTo>
                <a:lnTo>
                  <a:pt x="45" y="63"/>
                </a:lnTo>
                <a:lnTo>
                  <a:pt x="38" y="67"/>
                </a:lnTo>
                <a:lnTo>
                  <a:pt x="30" y="71"/>
                </a:lnTo>
                <a:lnTo>
                  <a:pt x="19" y="67"/>
                </a:lnTo>
                <a:lnTo>
                  <a:pt x="11" y="60"/>
                </a:lnTo>
                <a:lnTo>
                  <a:pt x="4" y="52"/>
                </a:lnTo>
                <a:lnTo>
                  <a:pt x="4" y="45"/>
                </a:lnTo>
                <a:lnTo>
                  <a:pt x="0" y="33"/>
                </a:lnTo>
                <a:lnTo>
                  <a:pt x="4" y="26"/>
                </a:lnTo>
                <a:lnTo>
                  <a:pt x="4" y="18"/>
                </a:lnTo>
                <a:lnTo>
                  <a:pt x="11" y="11"/>
                </a:lnTo>
                <a:lnTo>
                  <a:pt x="19" y="3"/>
                </a:lnTo>
                <a:lnTo>
                  <a:pt x="34" y="0"/>
                </a:lnTo>
                <a:lnTo>
                  <a:pt x="41" y="0"/>
                </a:lnTo>
                <a:lnTo>
                  <a:pt x="49" y="3"/>
                </a:lnTo>
                <a:lnTo>
                  <a:pt x="53" y="11"/>
                </a:lnTo>
                <a:lnTo>
                  <a:pt x="53" y="15"/>
                </a:lnTo>
                <a:lnTo>
                  <a:pt x="53" y="18"/>
                </a:lnTo>
                <a:lnTo>
                  <a:pt x="49" y="22"/>
                </a:lnTo>
                <a:lnTo>
                  <a:pt x="45" y="22"/>
                </a:lnTo>
                <a:lnTo>
                  <a:pt x="41" y="18"/>
                </a:lnTo>
                <a:lnTo>
                  <a:pt x="41" y="15"/>
                </a:lnTo>
                <a:lnTo>
                  <a:pt x="38" y="11"/>
                </a:lnTo>
                <a:lnTo>
                  <a:pt x="38" y="7"/>
                </a:lnTo>
                <a:lnTo>
                  <a:pt x="34" y="7"/>
                </a:lnTo>
                <a:lnTo>
                  <a:pt x="30" y="3"/>
                </a:lnTo>
                <a:lnTo>
                  <a:pt x="23" y="7"/>
                </a:lnTo>
                <a:lnTo>
                  <a:pt x="19" y="11"/>
                </a:lnTo>
                <a:lnTo>
                  <a:pt x="15" y="18"/>
                </a:lnTo>
                <a:lnTo>
                  <a:pt x="15" y="30"/>
                </a:lnTo>
                <a:lnTo>
                  <a:pt x="15" y="41"/>
                </a:lnTo>
                <a:lnTo>
                  <a:pt x="19" y="48"/>
                </a:lnTo>
                <a:lnTo>
                  <a:pt x="26" y="56"/>
                </a:lnTo>
                <a:lnTo>
                  <a:pt x="34" y="60"/>
                </a:lnTo>
                <a:lnTo>
                  <a:pt x="41" y="56"/>
                </a:lnTo>
                <a:lnTo>
                  <a:pt x="49" y="52"/>
                </a:lnTo>
                <a:lnTo>
                  <a:pt x="53" y="48"/>
                </a:lnTo>
                <a:lnTo>
                  <a:pt x="56" y="41"/>
                </a:lnTo>
                <a:close/>
              </a:path>
            </a:pathLst>
          </a:custGeom>
          <a:solidFill>
            <a:srgbClr val="000000"/>
          </a:solidFill>
          <a:ln w="0">
            <a:solidFill>
              <a:srgbClr val="000000"/>
            </a:solidFill>
            <a:round/>
            <a:headEnd/>
            <a:tailEnd/>
          </a:ln>
        </p:spPr>
        <p:txBody>
          <a:bodyPr/>
          <a:lstStyle/>
          <a:p>
            <a:endParaRPr lang="en-US"/>
          </a:p>
        </p:txBody>
      </p:sp>
      <p:sp>
        <p:nvSpPr>
          <p:cNvPr id="33861" name="Freeform 66"/>
          <p:cNvSpPr>
            <a:spLocks/>
          </p:cNvSpPr>
          <p:nvPr/>
        </p:nvSpPr>
        <p:spPr bwMode="auto">
          <a:xfrm>
            <a:off x="5851525" y="3305175"/>
            <a:ext cx="125413"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2147483647 w 75"/>
              <a:gd name="T17" fmla="*/ 2147483647 h 101"/>
              <a:gd name="T18" fmla="*/ 2147483647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2147483647 w 75"/>
              <a:gd name="T41" fmla="*/ 2147483647 h 101"/>
              <a:gd name="T42" fmla="*/ 2147483647 w 75"/>
              <a:gd name="T43" fmla="*/ 2147483647 h 101"/>
              <a:gd name="T44" fmla="*/ 0 w 75"/>
              <a:gd name="T45" fmla="*/ 2147483647 h 101"/>
              <a:gd name="T46" fmla="*/ 2147483647 w 75"/>
              <a:gd name="T47" fmla="*/ 2147483647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0 w 75"/>
              <a:gd name="T61" fmla="*/ 2147483647 h 101"/>
              <a:gd name="T62" fmla="*/ 2147483647 w 7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1"/>
              <a:gd name="T98" fmla="*/ 75 w 7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1">
                <a:moveTo>
                  <a:pt x="22" y="0"/>
                </a:moveTo>
                <a:lnTo>
                  <a:pt x="22" y="64"/>
                </a:lnTo>
                <a:lnTo>
                  <a:pt x="41" y="49"/>
                </a:lnTo>
                <a:lnTo>
                  <a:pt x="45" y="45"/>
                </a:lnTo>
                <a:lnTo>
                  <a:pt x="49" y="41"/>
                </a:lnTo>
                <a:lnTo>
                  <a:pt x="49" y="37"/>
                </a:lnTo>
                <a:lnTo>
                  <a:pt x="45" y="37"/>
                </a:lnTo>
                <a:lnTo>
                  <a:pt x="71" y="37"/>
                </a:lnTo>
                <a:lnTo>
                  <a:pt x="67" y="37"/>
                </a:lnTo>
                <a:lnTo>
                  <a:pt x="64" y="37"/>
                </a:lnTo>
                <a:lnTo>
                  <a:pt x="56" y="41"/>
                </a:lnTo>
                <a:lnTo>
                  <a:pt x="52" y="45"/>
                </a:lnTo>
                <a:lnTo>
                  <a:pt x="34" y="60"/>
                </a:lnTo>
                <a:lnTo>
                  <a:pt x="52" y="82"/>
                </a:lnTo>
                <a:lnTo>
                  <a:pt x="60" y="90"/>
                </a:lnTo>
                <a:lnTo>
                  <a:pt x="64" y="94"/>
                </a:lnTo>
                <a:lnTo>
                  <a:pt x="67" y="97"/>
                </a:lnTo>
                <a:lnTo>
                  <a:pt x="71" y="101"/>
                </a:lnTo>
                <a:lnTo>
                  <a:pt x="75" y="101"/>
                </a:lnTo>
                <a:lnTo>
                  <a:pt x="45" y="101"/>
                </a:lnTo>
                <a:lnTo>
                  <a:pt x="49" y="101"/>
                </a:lnTo>
                <a:lnTo>
                  <a:pt x="49" y="97"/>
                </a:lnTo>
                <a:lnTo>
                  <a:pt x="49" y="94"/>
                </a:lnTo>
                <a:lnTo>
                  <a:pt x="45" y="90"/>
                </a:lnTo>
                <a:lnTo>
                  <a:pt x="22" y="64"/>
                </a:lnTo>
                <a:lnTo>
                  <a:pt x="22" y="86"/>
                </a:lnTo>
                <a:lnTo>
                  <a:pt x="22" y="94"/>
                </a:lnTo>
                <a:lnTo>
                  <a:pt x="22" y="97"/>
                </a:lnTo>
                <a:lnTo>
                  <a:pt x="26" y="97"/>
                </a:lnTo>
                <a:lnTo>
                  <a:pt x="26" y="101"/>
                </a:lnTo>
                <a:lnTo>
                  <a:pt x="30" y="101"/>
                </a:lnTo>
                <a:lnTo>
                  <a:pt x="34" y="101"/>
                </a:lnTo>
                <a:lnTo>
                  <a:pt x="0" y="101"/>
                </a:lnTo>
                <a:lnTo>
                  <a:pt x="4" y="101"/>
                </a:lnTo>
                <a:lnTo>
                  <a:pt x="7" y="101"/>
                </a:lnTo>
                <a:lnTo>
                  <a:pt x="7" y="97"/>
                </a:lnTo>
                <a:lnTo>
                  <a:pt x="11" y="97"/>
                </a:lnTo>
                <a:lnTo>
                  <a:pt x="11" y="94"/>
                </a:lnTo>
                <a:lnTo>
                  <a:pt x="11" y="86"/>
                </a:lnTo>
                <a:lnTo>
                  <a:pt x="11" y="26"/>
                </a:lnTo>
                <a:lnTo>
                  <a:pt x="11" y="15"/>
                </a:lnTo>
                <a:lnTo>
                  <a:pt x="11" y="11"/>
                </a:lnTo>
                <a:lnTo>
                  <a:pt x="11" y="7"/>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862" name="Freeform 67"/>
          <p:cNvSpPr>
            <a:spLocks/>
          </p:cNvSpPr>
          <p:nvPr/>
        </p:nvSpPr>
        <p:spPr bwMode="auto">
          <a:xfrm>
            <a:off x="5988050" y="3362325"/>
            <a:ext cx="74613"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0 w 45"/>
              <a:gd name="T57" fmla="*/ 2147483647 h 71"/>
              <a:gd name="T58" fmla="*/ 0 w 45"/>
              <a:gd name="T59" fmla="*/ 2147483647 h 71"/>
              <a:gd name="T60" fmla="*/ 0 w 45"/>
              <a:gd name="T61" fmla="*/ 2147483647 h 71"/>
              <a:gd name="T62" fmla="*/ 0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0 w 45"/>
              <a:gd name="T97" fmla="*/ 2147483647 h 71"/>
              <a:gd name="T98" fmla="*/ 2147483647 w 45"/>
              <a:gd name="T99" fmla="*/ 2147483647 h 71"/>
              <a:gd name="T100" fmla="*/ 2147483647 w 45"/>
              <a:gd name="T101" fmla="*/ 0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2" y="0"/>
                </a:moveTo>
                <a:lnTo>
                  <a:pt x="42" y="22"/>
                </a:lnTo>
                <a:lnTo>
                  <a:pt x="38" y="22"/>
                </a:lnTo>
                <a:lnTo>
                  <a:pt x="38" y="15"/>
                </a:lnTo>
                <a:lnTo>
                  <a:pt x="34" y="7"/>
                </a:lnTo>
                <a:lnTo>
                  <a:pt x="27" y="7"/>
                </a:lnTo>
                <a:lnTo>
                  <a:pt x="23" y="3"/>
                </a:lnTo>
                <a:lnTo>
                  <a:pt x="15" y="7"/>
                </a:lnTo>
                <a:lnTo>
                  <a:pt x="12" y="7"/>
                </a:lnTo>
                <a:lnTo>
                  <a:pt x="12" y="11"/>
                </a:lnTo>
                <a:lnTo>
                  <a:pt x="12" y="15"/>
                </a:lnTo>
                <a:lnTo>
                  <a:pt x="12"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0" y="71"/>
                </a:lnTo>
                <a:lnTo>
                  <a:pt x="0" y="48"/>
                </a:lnTo>
                <a:lnTo>
                  <a:pt x="4" y="56"/>
                </a:lnTo>
                <a:lnTo>
                  <a:pt x="12" y="60"/>
                </a:lnTo>
                <a:lnTo>
                  <a:pt x="15" y="63"/>
                </a:lnTo>
                <a:lnTo>
                  <a:pt x="23" y="67"/>
                </a:lnTo>
                <a:lnTo>
                  <a:pt x="27" y="63"/>
                </a:lnTo>
                <a:lnTo>
                  <a:pt x="30" y="63"/>
                </a:lnTo>
                <a:lnTo>
                  <a:pt x="34" y="60"/>
                </a:lnTo>
                <a:lnTo>
                  <a:pt x="34" y="56"/>
                </a:lnTo>
                <a:lnTo>
                  <a:pt x="34" y="52"/>
                </a:lnTo>
                <a:lnTo>
                  <a:pt x="30" y="48"/>
                </a:lnTo>
                <a:lnTo>
                  <a:pt x="27" y="45"/>
                </a:lnTo>
                <a:lnTo>
                  <a:pt x="19" y="37"/>
                </a:lnTo>
                <a:lnTo>
                  <a:pt x="8" y="33"/>
                </a:lnTo>
                <a:lnTo>
                  <a:pt x="4" y="30"/>
                </a:lnTo>
                <a:lnTo>
                  <a:pt x="0" y="26"/>
                </a:lnTo>
                <a:lnTo>
                  <a:pt x="0" y="18"/>
                </a:lnTo>
                <a:lnTo>
                  <a:pt x="0" y="11"/>
                </a:lnTo>
                <a:lnTo>
                  <a:pt x="8" y="7"/>
                </a:lnTo>
                <a:lnTo>
                  <a:pt x="12" y="0"/>
                </a:lnTo>
                <a:lnTo>
                  <a:pt x="23" y="0"/>
                </a:lnTo>
                <a:lnTo>
                  <a:pt x="27" y="0"/>
                </a:lnTo>
                <a:lnTo>
                  <a:pt x="30" y="3"/>
                </a:lnTo>
                <a:lnTo>
                  <a:pt x="34" y="3"/>
                </a:lnTo>
                <a:lnTo>
                  <a:pt x="38" y="3"/>
                </a:lnTo>
                <a:lnTo>
                  <a:pt x="38" y="0"/>
                </a:lnTo>
                <a:lnTo>
                  <a:pt x="42" y="0"/>
                </a:lnTo>
                <a:close/>
              </a:path>
            </a:pathLst>
          </a:custGeom>
          <a:solidFill>
            <a:srgbClr val="000000"/>
          </a:solidFill>
          <a:ln w="0">
            <a:solidFill>
              <a:srgbClr val="000000"/>
            </a:solidFill>
            <a:round/>
            <a:headEnd/>
            <a:tailEnd/>
          </a:ln>
        </p:spPr>
        <p:txBody>
          <a:bodyPr/>
          <a:lstStyle/>
          <a:p>
            <a:endParaRPr lang="en-US"/>
          </a:p>
        </p:txBody>
      </p:sp>
      <p:sp>
        <p:nvSpPr>
          <p:cNvPr id="33863" name="Freeform 68"/>
          <p:cNvSpPr>
            <a:spLocks/>
          </p:cNvSpPr>
          <p:nvPr/>
        </p:nvSpPr>
        <p:spPr bwMode="auto">
          <a:xfrm>
            <a:off x="6075363" y="3305175"/>
            <a:ext cx="68262" cy="225425"/>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9"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7" y="124"/>
                </a:lnTo>
                <a:lnTo>
                  <a:pt x="15" y="116"/>
                </a:lnTo>
                <a:lnTo>
                  <a:pt x="22" y="109"/>
                </a:lnTo>
                <a:lnTo>
                  <a:pt x="26" y="97"/>
                </a:lnTo>
                <a:lnTo>
                  <a:pt x="26" y="82"/>
                </a:lnTo>
                <a:lnTo>
                  <a:pt x="26" y="67"/>
                </a:lnTo>
                <a:lnTo>
                  <a:pt x="26" y="52"/>
                </a:lnTo>
                <a:lnTo>
                  <a:pt x="26" y="41"/>
                </a:lnTo>
                <a:lnTo>
                  <a:pt x="22" y="34"/>
                </a:lnTo>
                <a:lnTo>
                  <a:pt x="19" y="26"/>
                </a:lnTo>
                <a:lnTo>
                  <a:pt x="19" y="19"/>
                </a:lnTo>
                <a:lnTo>
                  <a:pt x="11"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33864" name="Freeform 69"/>
          <p:cNvSpPr>
            <a:spLocks/>
          </p:cNvSpPr>
          <p:nvPr/>
        </p:nvSpPr>
        <p:spPr bwMode="auto">
          <a:xfrm>
            <a:off x="3870325" y="3903663"/>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2147483647 h 101"/>
              <a:gd name="T14" fmla="*/ 2147483647 w 109"/>
              <a:gd name="T15" fmla="*/ 2147483647 h 101"/>
              <a:gd name="T16" fmla="*/ 2147483647 w 109"/>
              <a:gd name="T17" fmla="*/ 2147483647 h 101"/>
              <a:gd name="T18" fmla="*/ 2147483647 w 109"/>
              <a:gd name="T19" fmla="*/ 0 h 101"/>
              <a:gd name="T20" fmla="*/ 2147483647 w 109"/>
              <a:gd name="T21" fmla="*/ 0 h 101"/>
              <a:gd name="T22" fmla="*/ 2147483647 w 109"/>
              <a:gd name="T23" fmla="*/ 2147483647 h 101"/>
              <a:gd name="T24" fmla="*/ 2147483647 w 109"/>
              <a:gd name="T25" fmla="*/ 2147483647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86" y="79"/>
                </a:lnTo>
                <a:lnTo>
                  <a:pt x="86" y="19"/>
                </a:lnTo>
                <a:lnTo>
                  <a:pt x="86" y="11"/>
                </a:lnTo>
                <a:lnTo>
                  <a:pt x="86" y="7"/>
                </a:lnTo>
                <a:lnTo>
                  <a:pt x="82" y="4"/>
                </a:lnTo>
                <a:lnTo>
                  <a:pt x="79" y="4"/>
                </a:lnTo>
                <a:lnTo>
                  <a:pt x="75" y="4"/>
                </a:lnTo>
                <a:lnTo>
                  <a:pt x="75" y="0"/>
                </a:lnTo>
                <a:lnTo>
                  <a:pt x="109" y="0"/>
                </a:lnTo>
                <a:lnTo>
                  <a:pt x="109" y="4"/>
                </a:lnTo>
                <a:lnTo>
                  <a:pt x="105" y="4"/>
                </a:lnTo>
                <a:lnTo>
                  <a:pt x="97" y="4"/>
                </a:lnTo>
                <a:lnTo>
                  <a:pt x="94" y="7"/>
                </a:lnTo>
                <a:lnTo>
                  <a:pt x="94" y="11"/>
                </a:lnTo>
                <a:lnTo>
                  <a:pt x="94" y="19"/>
                </a:lnTo>
                <a:lnTo>
                  <a:pt x="94" y="101"/>
                </a:lnTo>
                <a:lnTo>
                  <a:pt x="90" y="101"/>
                </a:lnTo>
                <a:lnTo>
                  <a:pt x="26" y="22"/>
                </a:lnTo>
                <a:lnTo>
                  <a:pt x="26" y="83"/>
                </a:lnTo>
                <a:lnTo>
                  <a:pt x="26" y="94"/>
                </a:lnTo>
                <a:lnTo>
                  <a:pt x="26" y="98"/>
                </a:lnTo>
                <a:lnTo>
                  <a:pt x="30" y="98"/>
                </a:lnTo>
                <a:lnTo>
                  <a:pt x="37" y="101"/>
                </a:lnTo>
                <a:lnTo>
                  <a:pt x="4" y="101"/>
                </a:lnTo>
                <a:lnTo>
                  <a:pt x="7" y="101"/>
                </a:lnTo>
                <a:lnTo>
                  <a:pt x="15" y="98"/>
                </a:lnTo>
                <a:lnTo>
                  <a:pt x="19" y="94"/>
                </a:lnTo>
                <a:lnTo>
                  <a:pt x="19" y="90"/>
                </a:lnTo>
                <a:lnTo>
                  <a:pt x="19" y="83"/>
                </a:lnTo>
                <a:lnTo>
                  <a:pt x="19" y="15"/>
                </a:lnTo>
                <a:lnTo>
                  <a:pt x="15" y="11"/>
                </a:lnTo>
                <a:lnTo>
                  <a:pt x="11" y="7"/>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70"/>
          <p:cNvSpPr>
            <a:spLocks noEditPoints="1"/>
          </p:cNvSpPr>
          <p:nvPr/>
        </p:nvSpPr>
        <p:spPr bwMode="auto">
          <a:xfrm>
            <a:off x="4056063" y="3903663"/>
            <a:ext cx="125412"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0 w 75"/>
              <a:gd name="T17" fmla="*/ 2147483647 h 101"/>
              <a:gd name="T18" fmla="*/ 0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0 w 75"/>
              <a:gd name="T41" fmla="*/ 2147483647 h 101"/>
              <a:gd name="T42" fmla="*/ 0 w 75"/>
              <a:gd name="T43" fmla="*/ 0 h 101"/>
              <a:gd name="T44" fmla="*/ 2147483647 w 75"/>
              <a:gd name="T45" fmla="*/ 0 h 101"/>
              <a:gd name="T46" fmla="*/ 2147483647 w 75"/>
              <a:gd name="T47" fmla="*/ 0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2147483647 w 75"/>
              <a:gd name="T69" fmla="*/ 2147483647 h 101"/>
              <a:gd name="T70" fmla="*/ 2147483647 w 75"/>
              <a:gd name="T71" fmla="*/ 2147483647 h 101"/>
              <a:gd name="T72" fmla="*/ 2147483647 w 75"/>
              <a:gd name="T73" fmla="*/ 2147483647 h 101"/>
              <a:gd name="T74" fmla="*/ 2147483647 w 75"/>
              <a:gd name="T75" fmla="*/ 2147483647 h 101"/>
              <a:gd name="T76" fmla="*/ 2147483647 w 75"/>
              <a:gd name="T77" fmla="*/ 2147483647 h 101"/>
              <a:gd name="T78" fmla="*/ 2147483647 w 75"/>
              <a:gd name="T79" fmla="*/ 2147483647 h 101"/>
              <a:gd name="T80" fmla="*/ 2147483647 w 75"/>
              <a:gd name="T81" fmla="*/ 2147483647 h 101"/>
              <a:gd name="T82" fmla="*/ 2147483647 w 75"/>
              <a:gd name="T83" fmla="*/ 2147483647 h 101"/>
              <a:gd name="T84" fmla="*/ 2147483647 w 75"/>
              <a:gd name="T85" fmla="*/ 2147483647 h 101"/>
              <a:gd name="T86" fmla="*/ 2147483647 w 75"/>
              <a:gd name="T87" fmla="*/ 2147483647 h 101"/>
              <a:gd name="T88" fmla="*/ 2147483647 w 75"/>
              <a:gd name="T89" fmla="*/ 2147483647 h 101"/>
              <a:gd name="T90" fmla="*/ 2147483647 w 75"/>
              <a:gd name="T91" fmla="*/ 2147483647 h 101"/>
              <a:gd name="T92" fmla="*/ 2147483647 w 75"/>
              <a:gd name="T93" fmla="*/ 2147483647 h 101"/>
              <a:gd name="T94" fmla="*/ 2147483647 w 75"/>
              <a:gd name="T95" fmla="*/ 2147483647 h 101"/>
              <a:gd name="T96" fmla="*/ 2147483647 w 75"/>
              <a:gd name="T97" fmla="*/ 2147483647 h 101"/>
              <a:gd name="T98" fmla="*/ 2147483647 w 75"/>
              <a:gd name="T99" fmla="*/ 2147483647 h 101"/>
              <a:gd name="T100" fmla="*/ 2147483647 w 75"/>
              <a:gd name="T101" fmla="*/ 2147483647 h 101"/>
              <a:gd name="T102" fmla="*/ 2147483647 w 75"/>
              <a:gd name="T103" fmla="*/ 2147483647 h 101"/>
              <a:gd name="T104" fmla="*/ 2147483647 w 75"/>
              <a:gd name="T105" fmla="*/ 2147483647 h 101"/>
              <a:gd name="T106" fmla="*/ 2147483647 w 75"/>
              <a:gd name="T107" fmla="*/ 2147483647 h 101"/>
              <a:gd name="T108" fmla="*/ 2147483647 w 75"/>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7" y="52"/>
                </a:moveTo>
                <a:lnTo>
                  <a:pt x="27" y="83"/>
                </a:lnTo>
                <a:lnTo>
                  <a:pt x="27" y="94"/>
                </a:lnTo>
                <a:lnTo>
                  <a:pt x="30" y="98"/>
                </a:lnTo>
                <a:lnTo>
                  <a:pt x="34" y="98"/>
                </a:lnTo>
                <a:lnTo>
                  <a:pt x="38" y="101"/>
                </a:lnTo>
                <a:lnTo>
                  <a:pt x="42" y="101"/>
                </a:lnTo>
                <a:lnTo>
                  <a:pt x="0" y="101"/>
                </a:lnTo>
                <a:lnTo>
                  <a:pt x="4" y="101"/>
                </a:lnTo>
                <a:lnTo>
                  <a:pt x="8" y="98"/>
                </a:lnTo>
                <a:lnTo>
                  <a:pt x="12" y="94"/>
                </a:lnTo>
                <a:lnTo>
                  <a:pt x="12" y="90"/>
                </a:lnTo>
                <a:lnTo>
                  <a:pt x="12" y="83"/>
                </a:lnTo>
                <a:lnTo>
                  <a:pt x="12" y="19"/>
                </a:lnTo>
                <a:lnTo>
                  <a:pt x="12" y="11"/>
                </a:lnTo>
                <a:lnTo>
                  <a:pt x="12" y="7"/>
                </a:lnTo>
                <a:lnTo>
                  <a:pt x="8" y="4"/>
                </a:lnTo>
                <a:lnTo>
                  <a:pt x="4" y="4"/>
                </a:lnTo>
                <a:lnTo>
                  <a:pt x="0" y="4"/>
                </a:lnTo>
                <a:lnTo>
                  <a:pt x="0" y="0"/>
                </a:lnTo>
                <a:lnTo>
                  <a:pt x="34" y="0"/>
                </a:lnTo>
                <a:lnTo>
                  <a:pt x="49" y="0"/>
                </a:lnTo>
                <a:lnTo>
                  <a:pt x="57" y="4"/>
                </a:lnTo>
                <a:lnTo>
                  <a:pt x="64" y="7"/>
                </a:lnTo>
                <a:lnTo>
                  <a:pt x="72" y="11"/>
                </a:lnTo>
                <a:lnTo>
                  <a:pt x="75" y="19"/>
                </a:lnTo>
                <a:lnTo>
                  <a:pt x="75" y="30"/>
                </a:lnTo>
                <a:lnTo>
                  <a:pt x="75" y="41"/>
                </a:lnTo>
                <a:lnTo>
                  <a:pt x="68" y="49"/>
                </a:lnTo>
                <a:lnTo>
                  <a:pt x="57" y="52"/>
                </a:lnTo>
                <a:lnTo>
                  <a:pt x="45" y="56"/>
                </a:lnTo>
                <a:lnTo>
                  <a:pt x="42" y="56"/>
                </a:lnTo>
                <a:lnTo>
                  <a:pt x="38" y="56"/>
                </a:lnTo>
                <a:lnTo>
                  <a:pt x="30" y="56"/>
                </a:lnTo>
                <a:lnTo>
                  <a:pt x="27" y="52"/>
                </a:lnTo>
                <a:close/>
                <a:moveTo>
                  <a:pt x="27" y="49"/>
                </a:moveTo>
                <a:lnTo>
                  <a:pt x="30" y="49"/>
                </a:lnTo>
                <a:lnTo>
                  <a:pt x="34" y="52"/>
                </a:lnTo>
                <a:lnTo>
                  <a:pt x="38" y="52"/>
                </a:lnTo>
                <a:lnTo>
                  <a:pt x="45" y="49"/>
                </a:lnTo>
                <a:lnTo>
                  <a:pt x="53" y="45"/>
                </a:lnTo>
                <a:lnTo>
                  <a:pt x="57" y="37"/>
                </a:lnTo>
                <a:lnTo>
                  <a:pt x="57" y="30"/>
                </a:lnTo>
                <a:lnTo>
                  <a:pt x="57" y="22"/>
                </a:lnTo>
                <a:lnTo>
                  <a:pt x="57" y="19"/>
                </a:lnTo>
                <a:lnTo>
                  <a:pt x="53" y="11"/>
                </a:lnTo>
                <a:lnTo>
                  <a:pt x="49" y="7"/>
                </a:lnTo>
                <a:lnTo>
                  <a:pt x="42" y="7"/>
                </a:lnTo>
                <a:lnTo>
                  <a:pt x="38" y="7"/>
                </a:lnTo>
                <a:lnTo>
                  <a:pt x="34" y="7"/>
                </a:lnTo>
                <a:lnTo>
                  <a:pt x="27" y="7"/>
                </a:lnTo>
                <a:lnTo>
                  <a:pt x="27" y="49"/>
                </a:lnTo>
                <a:close/>
              </a:path>
            </a:pathLst>
          </a:custGeom>
          <a:solidFill>
            <a:srgbClr val="000000"/>
          </a:solidFill>
          <a:ln w="0">
            <a:solidFill>
              <a:srgbClr val="000000"/>
            </a:solidFill>
            <a:round/>
            <a:headEnd/>
            <a:tailEnd/>
          </a:ln>
        </p:spPr>
        <p:txBody>
          <a:bodyPr/>
          <a:lstStyle/>
          <a:p>
            <a:endParaRPr lang="en-US"/>
          </a:p>
        </p:txBody>
      </p:sp>
      <p:sp>
        <p:nvSpPr>
          <p:cNvPr id="33866" name="Freeform 71"/>
          <p:cNvSpPr>
            <a:spLocks/>
          </p:cNvSpPr>
          <p:nvPr/>
        </p:nvSpPr>
        <p:spPr bwMode="auto">
          <a:xfrm>
            <a:off x="4200525" y="3897313"/>
            <a:ext cx="68263"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32"/>
                </a:lnTo>
                <a:lnTo>
                  <a:pt x="22" y="124"/>
                </a:lnTo>
                <a:lnTo>
                  <a:pt x="11" y="113"/>
                </a:lnTo>
                <a:lnTo>
                  <a:pt x="7" y="98"/>
                </a:lnTo>
                <a:lnTo>
                  <a:pt x="0" y="83"/>
                </a:lnTo>
                <a:lnTo>
                  <a:pt x="0" y="68"/>
                </a:lnTo>
                <a:lnTo>
                  <a:pt x="0" y="56"/>
                </a:lnTo>
                <a:lnTo>
                  <a:pt x="3" y="41"/>
                </a:lnTo>
                <a:lnTo>
                  <a:pt x="11" y="30"/>
                </a:lnTo>
                <a:lnTo>
                  <a:pt x="18" y="19"/>
                </a:lnTo>
                <a:lnTo>
                  <a:pt x="30" y="8"/>
                </a:lnTo>
                <a:lnTo>
                  <a:pt x="41" y="0"/>
                </a:lnTo>
                <a:lnTo>
                  <a:pt x="41" y="4"/>
                </a:lnTo>
                <a:lnTo>
                  <a:pt x="33" y="11"/>
                </a:lnTo>
                <a:lnTo>
                  <a:pt x="26" y="19"/>
                </a:lnTo>
                <a:lnTo>
                  <a:pt x="18" y="26"/>
                </a:lnTo>
                <a:lnTo>
                  <a:pt x="15" y="41"/>
                </a:lnTo>
                <a:lnTo>
                  <a:pt x="15" y="53"/>
                </a:lnTo>
                <a:lnTo>
                  <a:pt x="15" y="68"/>
                </a:lnTo>
                <a:lnTo>
                  <a:pt x="15" y="83"/>
                </a:lnTo>
                <a:lnTo>
                  <a:pt x="15" y="94"/>
                </a:lnTo>
                <a:lnTo>
                  <a:pt x="18" y="105"/>
                </a:lnTo>
                <a:lnTo>
                  <a:pt x="22" y="113"/>
                </a:lnTo>
                <a:lnTo>
                  <a:pt x="22" y="117"/>
                </a:lnTo>
                <a:lnTo>
                  <a:pt x="30" y="124"/>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867" name="Freeform 72"/>
          <p:cNvSpPr>
            <a:spLocks/>
          </p:cNvSpPr>
          <p:nvPr/>
        </p:nvSpPr>
        <p:spPr bwMode="auto">
          <a:xfrm>
            <a:off x="4287838" y="3959225"/>
            <a:ext cx="74612" cy="112713"/>
          </a:xfrm>
          <a:custGeom>
            <a:avLst/>
            <a:gdLst>
              <a:gd name="T0" fmla="*/ 2147483647 w 45"/>
              <a:gd name="T1" fmla="*/ 0 h 67"/>
              <a:gd name="T2" fmla="*/ 2147483647 w 45"/>
              <a:gd name="T3" fmla="*/ 2147483647 h 67"/>
              <a:gd name="T4" fmla="*/ 2147483647 w 45"/>
              <a:gd name="T5" fmla="*/ 2147483647 h 67"/>
              <a:gd name="T6" fmla="*/ 2147483647 w 45"/>
              <a:gd name="T7" fmla="*/ 2147483647 h 67"/>
              <a:gd name="T8" fmla="*/ 2147483647 w 45"/>
              <a:gd name="T9" fmla="*/ 2147483647 h 67"/>
              <a:gd name="T10" fmla="*/ 2147483647 w 45"/>
              <a:gd name="T11" fmla="*/ 2147483647 h 67"/>
              <a:gd name="T12" fmla="*/ 2147483647 w 45"/>
              <a:gd name="T13" fmla="*/ 2147483647 h 67"/>
              <a:gd name="T14" fmla="*/ 2147483647 w 45"/>
              <a:gd name="T15" fmla="*/ 2147483647 h 67"/>
              <a:gd name="T16" fmla="*/ 2147483647 w 45"/>
              <a:gd name="T17" fmla="*/ 2147483647 h 67"/>
              <a:gd name="T18" fmla="*/ 2147483647 w 45"/>
              <a:gd name="T19" fmla="*/ 2147483647 h 67"/>
              <a:gd name="T20" fmla="*/ 2147483647 w 45"/>
              <a:gd name="T21" fmla="*/ 2147483647 h 67"/>
              <a:gd name="T22" fmla="*/ 2147483647 w 45"/>
              <a:gd name="T23" fmla="*/ 2147483647 h 67"/>
              <a:gd name="T24" fmla="*/ 2147483647 w 45"/>
              <a:gd name="T25" fmla="*/ 2147483647 h 67"/>
              <a:gd name="T26" fmla="*/ 2147483647 w 45"/>
              <a:gd name="T27" fmla="*/ 2147483647 h 67"/>
              <a:gd name="T28" fmla="*/ 2147483647 w 45"/>
              <a:gd name="T29" fmla="*/ 2147483647 h 67"/>
              <a:gd name="T30" fmla="*/ 2147483647 w 45"/>
              <a:gd name="T31" fmla="*/ 2147483647 h 67"/>
              <a:gd name="T32" fmla="*/ 2147483647 w 45"/>
              <a:gd name="T33" fmla="*/ 2147483647 h 67"/>
              <a:gd name="T34" fmla="*/ 2147483647 w 45"/>
              <a:gd name="T35" fmla="*/ 2147483647 h 67"/>
              <a:gd name="T36" fmla="*/ 2147483647 w 45"/>
              <a:gd name="T37" fmla="*/ 2147483647 h 67"/>
              <a:gd name="T38" fmla="*/ 2147483647 w 45"/>
              <a:gd name="T39" fmla="*/ 2147483647 h 67"/>
              <a:gd name="T40" fmla="*/ 2147483647 w 45"/>
              <a:gd name="T41" fmla="*/ 2147483647 h 67"/>
              <a:gd name="T42" fmla="*/ 2147483647 w 45"/>
              <a:gd name="T43" fmla="*/ 2147483647 h 67"/>
              <a:gd name="T44" fmla="*/ 2147483647 w 45"/>
              <a:gd name="T45" fmla="*/ 2147483647 h 67"/>
              <a:gd name="T46" fmla="*/ 2147483647 w 45"/>
              <a:gd name="T47" fmla="*/ 2147483647 h 67"/>
              <a:gd name="T48" fmla="*/ 2147483647 w 45"/>
              <a:gd name="T49" fmla="*/ 2147483647 h 67"/>
              <a:gd name="T50" fmla="*/ 2147483647 w 45"/>
              <a:gd name="T51" fmla="*/ 2147483647 h 67"/>
              <a:gd name="T52" fmla="*/ 2147483647 w 45"/>
              <a:gd name="T53" fmla="*/ 2147483647 h 67"/>
              <a:gd name="T54" fmla="*/ 0 w 45"/>
              <a:gd name="T55" fmla="*/ 2147483647 h 67"/>
              <a:gd name="T56" fmla="*/ 0 w 45"/>
              <a:gd name="T57" fmla="*/ 2147483647 h 67"/>
              <a:gd name="T58" fmla="*/ 0 w 45"/>
              <a:gd name="T59" fmla="*/ 2147483647 h 67"/>
              <a:gd name="T60" fmla="*/ 0 w 45"/>
              <a:gd name="T61" fmla="*/ 2147483647 h 67"/>
              <a:gd name="T62" fmla="*/ 0 w 45"/>
              <a:gd name="T63" fmla="*/ 2147483647 h 67"/>
              <a:gd name="T64" fmla="*/ 2147483647 w 45"/>
              <a:gd name="T65" fmla="*/ 2147483647 h 67"/>
              <a:gd name="T66" fmla="*/ 2147483647 w 45"/>
              <a:gd name="T67" fmla="*/ 2147483647 h 67"/>
              <a:gd name="T68" fmla="*/ 2147483647 w 45"/>
              <a:gd name="T69" fmla="*/ 2147483647 h 67"/>
              <a:gd name="T70" fmla="*/ 2147483647 w 45"/>
              <a:gd name="T71" fmla="*/ 2147483647 h 67"/>
              <a:gd name="T72" fmla="*/ 2147483647 w 45"/>
              <a:gd name="T73" fmla="*/ 2147483647 h 67"/>
              <a:gd name="T74" fmla="*/ 2147483647 w 45"/>
              <a:gd name="T75" fmla="*/ 2147483647 h 67"/>
              <a:gd name="T76" fmla="*/ 2147483647 w 45"/>
              <a:gd name="T77" fmla="*/ 2147483647 h 67"/>
              <a:gd name="T78" fmla="*/ 2147483647 w 45"/>
              <a:gd name="T79" fmla="*/ 2147483647 h 67"/>
              <a:gd name="T80" fmla="*/ 2147483647 w 45"/>
              <a:gd name="T81" fmla="*/ 2147483647 h 67"/>
              <a:gd name="T82" fmla="*/ 2147483647 w 45"/>
              <a:gd name="T83" fmla="*/ 2147483647 h 67"/>
              <a:gd name="T84" fmla="*/ 2147483647 w 45"/>
              <a:gd name="T85" fmla="*/ 2147483647 h 67"/>
              <a:gd name="T86" fmla="*/ 2147483647 w 45"/>
              <a:gd name="T87" fmla="*/ 2147483647 h 67"/>
              <a:gd name="T88" fmla="*/ 2147483647 w 45"/>
              <a:gd name="T89" fmla="*/ 2147483647 h 67"/>
              <a:gd name="T90" fmla="*/ 2147483647 w 45"/>
              <a:gd name="T91" fmla="*/ 2147483647 h 67"/>
              <a:gd name="T92" fmla="*/ 0 w 45"/>
              <a:gd name="T93" fmla="*/ 2147483647 h 67"/>
              <a:gd name="T94" fmla="*/ 0 w 45"/>
              <a:gd name="T95" fmla="*/ 2147483647 h 67"/>
              <a:gd name="T96" fmla="*/ 0 w 45"/>
              <a:gd name="T97" fmla="*/ 2147483647 h 67"/>
              <a:gd name="T98" fmla="*/ 2147483647 w 45"/>
              <a:gd name="T99" fmla="*/ 2147483647 h 67"/>
              <a:gd name="T100" fmla="*/ 2147483647 w 45"/>
              <a:gd name="T101" fmla="*/ 0 h 67"/>
              <a:gd name="T102" fmla="*/ 2147483647 w 45"/>
              <a:gd name="T103" fmla="*/ 0 h 67"/>
              <a:gd name="T104" fmla="*/ 2147483647 w 45"/>
              <a:gd name="T105" fmla="*/ 0 h 67"/>
              <a:gd name="T106" fmla="*/ 2147483647 w 45"/>
              <a:gd name="T107" fmla="*/ 0 h 67"/>
              <a:gd name="T108" fmla="*/ 2147483647 w 45"/>
              <a:gd name="T109" fmla="*/ 0 h 67"/>
              <a:gd name="T110" fmla="*/ 2147483647 w 45"/>
              <a:gd name="T111" fmla="*/ 0 h 67"/>
              <a:gd name="T112" fmla="*/ 2147483647 w 45"/>
              <a:gd name="T113" fmla="*/ 0 h 67"/>
              <a:gd name="T114" fmla="*/ 2147483647 w 45"/>
              <a:gd name="T115" fmla="*/ 0 h 67"/>
              <a:gd name="T116" fmla="*/ 2147483647 w 45"/>
              <a:gd name="T117" fmla="*/ 0 h 67"/>
              <a:gd name="T118" fmla="*/ 2147483647 w 45"/>
              <a:gd name="T119" fmla="*/ 0 h 67"/>
              <a:gd name="T120" fmla="*/ 2147483647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8" y="22"/>
                </a:lnTo>
                <a:lnTo>
                  <a:pt x="34" y="11"/>
                </a:lnTo>
                <a:lnTo>
                  <a:pt x="30" y="7"/>
                </a:lnTo>
                <a:lnTo>
                  <a:pt x="26" y="3"/>
                </a:lnTo>
                <a:lnTo>
                  <a:pt x="19" y="3"/>
                </a:lnTo>
                <a:lnTo>
                  <a:pt x="15" y="3"/>
                </a:lnTo>
                <a:lnTo>
                  <a:pt x="11" y="7"/>
                </a:lnTo>
                <a:lnTo>
                  <a:pt x="8" y="7"/>
                </a:lnTo>
                <a:lnTo>
                  <a:pt x="8" y="11"/>
                </a:lnTo>
                <a:lnTo>
                  <a:pt x="8" y="15"/>
                </a:lnTo>
                <a:lnTo>
                  <a:pt x="11" y="18"/>
                </a:lnTo>
                <a:lnTo>
                  <a:pt x="15" y="22"/>
                </a:lnTo>
                <a:lnTo>
                  <a:pt x="19" y="26"/>
                </a:lnTo>
                <a:lnTo>
                  <a:pt x="30" y="30"/>
                </a:lnTo>
                <a:lnTo>
                  <a:pt x="38" y="34"/>
                </a:lnTo>
                <a:lnTo>
                  <a:pt x="41" y="41"/>
                </a:lnTo>
                <a:lnTo>
                  <a:pt x="45" y="49"/>
                </a:lnTo>
                <a:lnTo>
                  <a:pt x="41" y="56"/>
                </a:lnTo>
                <a:lnTo>
                  <a:pt x="38" y="64"/>
                </a:lnTo>
                <a:lnTo>
                  <a:pt x="30" y="67"/>
                </a:lnTo>
                <a:lnTo>
                  <a:pt x="23" y="67"/>
                </a:lnTo>
                <a:lnTo>
                  <a:pt x="15" y="67"/>
                </a:lnTo>
                <a:lnTo>
                  <a:pt x="8" y="67"/>
                </a:lnTo>
                <a:lnTo>
                  <a:pt x="4" y="67"/>
                </a:lnTo>
                <a:lnTo>
                  <a:pt x="0" y="67"/>
                </a:lnTo>
                <a:lnTo>
                  <a:pt x="0" y="45"/>
                </a:lnTo>
                <a:lnTo>
                  <a:pt x="4" y="52"/>
                </a:lnTo>
                <a:lnTo>
                  <a:pt x="8" y="60"/>
                </a:lnTo>
                <a:lnTo>
                  <a:pt x="15" y="64"/>
                </a:lnTo>
                <a:lnTo>
                  <a:pt x="23" y="64"/>
                </a:lnTo>
                <a:lnTo>
                  <a:pt x="26" y="64"/>
                </a:lnTo>
                <a:lnTo>
                  <a:pt x="30" y="60"/>
                </a:lnTo>
                <a:lnTo>
                  <a:pt x="34" y="56"/>
                </a:lnTo>
                <a:lnTo>
                  <a:pt x="34" y="52"/>
                </a:lnTo>
                <a:lnTo>
                  <a:pt x="34" y="49"/>
                </a:lnTo>
                <a:lnTo>
                  <a:pt x="30" y="45"/>
                </a:lnTo>
                <a:lnTo>
                  <a:pt x="26" y="41"/>
                </a:lnTo>
                <a:lnTo>
                  <a:pt x="15" y="37"/>
                </a:lnTo>
                <a:lnTo>
                  <a:pt x="8" y="34"/>
                </a:lnTo>
                <a:lnTo>
                  <a:pt x="4" y="26"/>
                </a:lnTo>
                <a:lnTo>
                  <a:pt x="0" y="22"/>
                </a:lnTo>
                <a:lnTo>
                  <a:pt x="0" y="18"/>
                </a:lnTo>
                <a:lnTo>
                  <a:pt x="0" y="11"/>
                </a:lnTo>
                <a:lnTo>
                  <a:pt x="4" y="3"/>
                </a:lnTo>
                <a:lnTo>
                  <a:pt x="11" y="0"/>
                </a:lnTo>
                <a:lnTo>
                  <a:pt x="19" y="0"/>
                </a:lnTo>
                <a:lnTo>
                  <a:pt x="23"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33868" name="Freeform 73"/>
          <p:cNvSpPr>
            <a:spLocks noEditPoints="1"/>
          </p:cNvSpPr>
          <p:nvPr/>
        </p:nvSpPr>
        <p:spPr bwMode="auto">
          <a:xfrm>
            <a:off x="4375150" y="3959225"/>
            <a:ext cx="104775" cy="112713"/>
          </a:xfrm>
          <a:custGeom>
            <a:avLst/>
            <a:gdLst>
              <a:gd name="T0" fmla="*/ 2147483647 w 63"/>
              <a:gd name="T1" fmla="*/ 2147483647 h 67"/>
              <a:gd name="T2" fmla="*/ 2147483647 w 63"/>
              <a:gd name="T3" fmla="*/ 2147483647 h 67"/>
              <a:gd name="T4" fmla="*/ 2147483647 w 63"/>
              <a:gd name="T5" fmla="*/ 2147483647 h 67"/>
              <a:gd name="T6" fmla="*/ 2147483647 w 63"/>
              <a:gd name="T7" fmla="*/ 2147483647 h 67"/>
              <a:gd name="T8" fmla="*/ 0 w 63"/>
              <a:gd name="T9" fmla="*/ 2147483647 h 67"/>
              <a:gd name="T10" fmla="*/ 2147483647 w 63"/>
              <a:gd name="T11" fmla="*/ 2147483647 h 67"/>
              <a:gd name="T12" fmla="*/ 2147483647 w 63"/>
              <a:gd name="T13" fmla="*/ 2147483647 h 67"/>
              <a:gd name="T14" fmla="*/ 2147483647 w 63"/>
              <a:gd name="T15" fmla="*/ 2147483647 h 67"/>
              <a:gd name="T16" fmla="*/ 2147483647 w 63"/>
              <a:gd name="T17" fmla="*/ 2147483647 h 67"/>
              <a:gd name="T18" fmla="*/ 2147483647 w 63"/>
              <a:gd name="T19" fmla="*/ 2147483647 h 67"/>
              <a:gd name="T20" fmla="*/ 2147483647 w 63"/>
              <a:gd name="T21" fmla="*/ 2147483647 h 67"/>
              <a:gd name="T22" fmla="*/ 2147483647 w 63"/>
              <a:gd name="T23" fmla="*/ 2147483647 h 67"/>
              <a:gd name="T24" fmla="*/ 2147483647 w 63"/>
              <a:gd name="T25" fmla="*/ 2147483647 h 67"/>
              <a:gd name="T26" fmla="*/ 2147483647 w 63"/>
              <a:gd name="T27" fmla="*/ 2147483647 h 67"/>
              <a:gd name="T28" fmla="*/ 2147483647 w 63"/>
              <a:gd name="T29" fmla="*/ 2147483647 h 67"/>
              <a:gd name="T30" fmla="*/ 2147483647 w 63"/>
              <a:gd name="T31" fmla="*/ 2147483647 h 67"/>
              <a:gd name="T32" fmla="*/ 2147483647 w 63"/>
              <a:gd name="T33" fmla="*/ 2147483647 h 67"/>
              <a:gd name="T34" fmla="*/ 2147483647 w 63"/>
              <a:gd name="T35" fmla="*/ 0 h 67"/>
              <a:gd name="T36" fmla="*/ 2147483647 w 63"/>
              <a:gd name="T37" fmla="*/ 0 h 67"/>
              <a:gd name="T38" fmla="*/ 2147483647 w 63"/>
              <a:gd name="T39" fmla="*/ 2147483647 h 67"/>
              <a:gd name="T40" fmla="*/ 2147483647 w 63"/>
              <a:gd name="T41" fmla="*/ 2147483647 h 67"/>
              <a:gd name="T42" fmla="*/ 2147483647 w 63"/>
              <a:gd name="T43" fmla="*/ 2147483647 h 67"/>
              <a:gd name="T44" fmla="*/ 2147483647 w 63"/>
              <a:gd name="T45" fmla="*/ 2147483647 h 67"/>
              <a:gd name="T46" fmla="*/ 2147483647 w 63"/>
              <a:gd name="T47" fmla="*/ 2147483647 h 67"/>
              <a:gd name="T48" fmla="*/ 2147483647 w 63"/>
              <a:gd name="T49" fmla="*/ 2147483647 h 67"/>
              <a:gd name="T50" fmla="*/ 2147483647 w 63"/>
              <a:gd name="T51" fmla="*/ 2147483647 h 67"/>
              <a:gd name="T52" fmla="*/ 2147483647 w 63"/>
              <a:gd name="T53" fmla="*/ 2147483647 h 67"/>
              <a:gd name="T54" fmla="*/ 2147483647 w 63"/>
              <a:gd name="T55" fmla="*/ 2147483647 h 67"/>
              <a:gd name="T56" fmla="*/ 2147483647 w 63"/>
              <a:gd name="T57" fmla="*/ 2147483647 h 67"/>
              <a:gd name="T58" fmla="*/ 2147483647 w 63"/>
              <a:gd name="T59" fmla="*/ 2147483647 h 67"/>
              <a:gd name="T60" fmla="*/ 2147483647 w 63"/>
              <a:gd name="T61" fmla="*/ 2147483647 h 67"/>
              <a:gd name="T62" fmla="*/ 2147483647 w 63"/>
              <a:gd name="T63" fmla="*/ 2147483647 h 67"/>
              <a:gd name="T64" fmla="*/ 2147483647 w 63"/>
              <a:gd name="T65" fmla="*/ 2147483647 h 67"/>
              <a:gd name="T66" fmla="*/ 2147483647 w 63"/>
              <a:gd name="T67" fmla="*/ 2147483647 h 67"/>
              <a:gd name="T68" fmla="*/ 2147483647 w 63"/>
              <a:gd name="T69" fmla="*/ 2147483647 h 67"/>
              <a:gd name="T70" fmla="*/ 2147483647 w 63"/>
              <a:gd name="T71" fmla="*/ 2147483647 h 67"/>
              <a:gd name="T72" fmla="*/ 2147483647 w 63"/>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7"/>
              <a:gd name="T113" fmla="*/ 63 w 63"/>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7">
                <a:moveTo>
                  <a:pt x="37" y="56"/>
                </a:moveTo>
                <a:lnTo>
                  <a:pt x="30" y="64"/>
                </a:lnTo>
                <a:lnTo>
                  <a:pt x="26" y="67"/>
                </a:lnTo>
                <a:lnTo>
                  <a:pt x="22" y="67"/>
                </a:lnTo>
                <a:lnTo>
                  <a:pt x="18" y="67"/>
                </a:lnTo>
                <a:lnTo>
                  <a:pt x="11" y="67"/>
                </a:lnTo>
                <a:lnTo>
                  <a:pt x="7" y="64"/>
                </a:lnTo>
                <a:lnTo>
                  <a:pt x="3" y="60"/>
                </a:lnTo>
                <a:lnTo>
                  <a:pt x="0" y="52"/>
                </a:lnTo>
                <a:lnTo>
                  <a:pt x="0" y="49"/>
                </a:lnTo>
                <a:lnTo>
                  <a:pt x="3" y="45"/>
                </a:lnTo>
                <a:lnTo>
                  <a:pt x="7" y="37"/>
                </a:lnTo>
                <a:lnTo>
                  <a:pt x="15" y="34"/>
                </a:lnTo>
                <a:lnTo>
                  <a:pt x="22" y="30"/>
                </a:lnTo>
                <a:lnTo>
                  <a:pt x="37" y="22"/>
                </a:lnTo>
                <a:lnTo>
                  <a:pt x="37" y="11"/>
                </a:lnTo>
                <a:lnTo>
                  <a:pt x="33" y="7"/>
                </a:lnTo>
                <a:lnTo>
                  <a:pt x="30" y="3"/>
                </a:lnTo>
                <a:lnTo>
                  <a:pt x="26" y="3"/>
                </a:lnTo>
                <a:lnTo>
                  <a:pt x="22" y="3"/>
                </a:lnTo>
                <a:lnTo>
                  <a:pt x="18" y="7"/>
                </a:lnTo>
                <a:lnTo>
                  <a:pt x="15" y="11"/>
                </a:lnTo>
                <a:lnTo>
                  <a:pt x="15" y="15"/>
                </a:lnTo>
                <a:lnTo>
                  <a:pt x="15" y="18"/>
                </a:lnTo>
                <a:lnTo>
                  <a:pt x="15" y="22"/>
                </a:lnTo>
                <a:lnTo>
                  <a:pt x="11" y="22"/>
                </a:lnTo>
                <a:lnTo>
                  <a:pt x="7" y="22"/>
                </a:lnTo>
                <a:lnTo>
                  <a:pt x="3" y="18"/>
                </a:lnTo>
                <a:lnTo>
                  <a:pt x="3" y="15"/>
                </a:lnTo>
                <a:lnTo>
                  <a:pt x="7" y="11"/>
                </a:lnTo>
                <a:lnTo>
                  <a:pt x="11" y="3"/>
                </a:lnTo>
                <a:lnTo>
                  <a:pt x="18" y="0"/>
                </a:lnTo>
                <a:lnTo>
                  <a:pt x="30" y="0"/>
                </a:lnTo>
                <a:lnTo>
                  <a:pt x="37" y="0"/>
                </a:lnTo>
                <a:lnTo>
                  <a:pt x="45" y="0"/>
                </a:lnTo>
                <a:lnTo>
                  <a:pt x="48" y="3"/>
                </a:lnTo>
                <a:lnTo>
                  <a:pt x="48" y="7"/>
                </a:lnTo>
                <a:lnTo>
                  <a:pt x="52" y="15"/>
                </a:lnTo>
                <a:lnTo>
                  <a:pt x="52" y="22"/>
                </a:lnTo>
                <a:lnTo>
                  <a:pt x="52" y="45"/>
                </a:lnTo>
                <a:lnTo>
                  <a:pt x="52" y="52"/>
                </a:lnTo>
                <a:lnTo>
                  <a:pt x="52" y="56"/>
                </a:lnTo>
                <a:lnTo>
                  <a:pt x="52" y="60"/>
                </a:lnTo>
                <a:lnTo>
                  <a:pt x="56" y="60"/>
                </a:lnTo>
                <a:lnTo>
                  <a:pt x="60" y="56"/>
                </a:lnTo>
                <a:lnTo>
                  <a:pt x="63" y="56"/>
                </a:lnTo>
                <a:lnTo>
                  <a:pt x="52" y="67"/>
                </a:lnTo>
                <a:lnTo>
                  <a:pt x="45" y="67"/>
                </a:lnTo>
                <a:lnTo>
                  <a:pt x="41" y="67"/>
                </a:lnTo>
                <a:lnTo>
                  <a:pt x="37" y="64"/>
                </a:lnTo>
                <a:lnTo>
                  <a:pt x="37" y="56"/>
                </a:lnTo>
                <a:close/>
                <a:moveTo>
                  <a:pt x="37" y="52"/>
                </a:moveTo>
                <a:lnTo>
                  <a:pt x="37" y="30"/>
                </a:lnTo>
                <a:lnTo>
                  <a:pt x="30" y="30"/>
                </a:lnTo>
                <a:lnTo>
                  <a:pt x="26" y="34"/>
                </a:lnTo>
                <a:lnTo>
                  <a:pt x="18" y="37"/>
                </a:lnTo>
                <a:lnTo>
                  <a:pt x="15" y="41"/>
                </a:lnTo>
                <a:lnTo>
                  <a:pt x="15" y="45"/>
                </a:lnTo>
                <a:lnTo>
                  <a:pt x="15" y="49"/>
                </a:lnTo>
                <a:lnTo>
                  <a:pt x="15" y="52"/>
                </a:lnTo>
                <a:lnTo>
                  <a:pt x="15" y="56"/>
                </a:lnTo>
                <a:lnTo>
                  <a:pt x="18" y="60"/>
                </a:lnTo>
                <a:lnTo>
                  <a:pt x="22" y="60"/>
                </a:lnTo>
                <a:lnTo>
                  <a:pt x="30" y="56"/>
                </a:lnTo>
                <a:lnTo>
                  <a:pt x="37" y="52"/>
                </a:lnTo>
                <a:close/>
              </a:path>
            </a:pathLst>
          </a:custGeom>
          <a:solidFill>
            <a:srgbClr val="000000"/>
          </a:solidFill>
          <a:ln w="0">
            <a:solidFill>
              <a:srgbClr val="000000"/>
            </a:solidFill>
            <a:round/>
            <a:headEnd/>
            <a:tailEnd/>
          </a:ln>
        </p:spPr>
        <p:txBody>
          <a:bodyPr/>
          <a:lstStyle/>
          <a:p>
            <a:endParaRPr lang="en-US"/>
          </a:p>
        </p:txBody>
      </p:sp>
      <p:sp>
        <p:nvSpPr>
          <p:cNvPr id="33869" name="Freeform 74"/>
          <p:cNvSpPr>
            <a:spLocks/>
          </p:cNvSpPr>
          <p:nvPr/>
        </p:nvSpPr>
        <p:spPr bwMode="auto">
          <a:xfrm>
            <a:off x="4486275" y="3959225"/>
            <a:ext cx="93663" cy="112713"/>
          </a:xfrm>
          <a:custGeom>
            <a:avLst/>
            <a:gdLst>
              <a:gd name="T0" fmla="*/ 2147483647 w 56"/>
              <a:gd name="T1" fmla="*/ 2147483647 h 67"/>
              <a:gd name="T2" fmla="*/ 2147483647 w 56"/>
              <a:gd name="T3" fmla="*/ 2147483647 h 67"/>
              <a:gd name="T4" fmla="*/ 2147483647 w 56"/>
              <a:gd name="T5" fmla="*/ 2147483647 h 67"/>
              <a:gd name="T6" fmla="*/ 2147483647 w 56"/>
              <a:gd name="T7" fmla="*/ 2147483647 h 67"/>
              <a:gd name="T8" fmla="*/ 2147483647 w 56"/>
              <a:gd name="T9" fmla="*/ 2147483647 h 67"/>
              <a:gd name="T10" fmla="*/ 2147483647 w 56"/>
              <a:gd name="T11" fmla="*/ 2147483647 h 67"/>
              <a:gd name="T12" fmla="*/ 2147483647 w 56"/>
              <a:gd name="T13" fmla="*/ 2147483647 h 67"/>
              <a:gd name="T14" fmla="*/ 2147483647 w 56"/>
              <a:gd name="T15" fmla="*/ 2147483647 h 67"/>
              <a:gd name="T16" fmla="*/ 0 w 56"/>
              <a:gd name="T17" fmla="*/ 2147483647 h 67"/>
              <a:gd name="T18" fmla="*/ 0 w 56"/>
              <a:gd name="T19" fmla="*/ 2147483647 h 67"/>
              <a:gd name="T20" fmla="*/ 2147483647 w 56"/>
              <a:gd name="T21" fmla="*/ 2147483647 h 67"/>
              <a:gd name="T22" fmla="*/ 2147483647 w 56"/>
              <a:gd name="T23" fmla="*/ 2147483647 h 67"/>
              <a:gd name="T24" fmla="*/ 2147483647 w 56"/>
              <a:gd name="T25" fmla="*/ 2147483647 h 67"/>
              <a:gd name="T26" fmla="*/ 2147483647 w 56"/>
              <a:gd name="T27" fmla="*/ 0 h 67"/>
              <a:gd name="T28" fmla="*/ 2147483647 w 56"/>
              <a:gd name="T29" fmla="*/ 0 h 67"/>
              <a:gd name="T30" fmla="*/ 2147483647 w 56"/>
              <a:gd name="T31" fmla="*/ 0 h 67"/>
              <a:gd name="T32" fmla="*/ 2147483647 w 56"/>
              <a:gd name="T33" fmla="*/ 2147483647 h 67"/>
              <a:gd name="T34" fmla="*/ 2147483647 w 56"/>
              <a:gd name="T35" fmla="*/ 2147483647 h 67"/>
              <a:gd name="T36" fmla="*/ 2147483647 w 56"/>
              <a:gd name="T37" fmla="*/ 2147483647 h 67"/>
              <a:gd name="T38" fmla="*/ 2147483647 w 56"/>
              <a:gd name="T39" fmla="*/ 2147483647 h 67"/>
              <a:gd name="T40" fmla="*/ 2147483647 w 56"/>
              <a:gd name="T41" fmla="*/ 2147483647 h 67"/>
              <a:gd name="T42" fmla="*/ 2147483647 w 56"/>
              <a:gd name="T43" fmla="*/ 2147483647 h 67"/>
              <a:gd name="T44" fmla="*/ 2147483647 w 56"/>
              <a:gd name="T45" fmla="*/ 2147483647 h 67"/>
              <a:gd name="T46" fmla="*/ 2147483647 w 56"/>
              <a:gd name="T47" fmla="*/ 2147483647 h 67"/>
              <a:gd name="T48" fmla="*/ 2147483647 w 56"/>
              <a:gd name="T49" fmla="*/ 2147483647 h 67"/>
              <a:gd name="T50" fmla="*/ 2147483647 w 56"/>
              <a:gd name="T51" fmla="*/ 2147483647 h 67"/>
              <a:gd name="T52" fmla="*/ 2147483647 w 56"/>
              <a:gd name="T53" fmla="*/ 2147483647 h 67"/>
              <a:gd name="T54" fmla="*/ 2147483647 w 56"/>
              <a:gd name="T55" fmla="*/ 2147483647 h 67"/>
              <a:gd name="T56" fmla="*/ 2147483647 w 56"/>
              <a:gd name="T57" fmla="*/ 2147483647 h 67"/>
              <a:gd name="T58" fmla="*/ 2147483647 w 56"/>
              <a:gd name="T59" fmla="*/ 2147483647 h 67"/>
              <a:gd name="T60" fmla="*/ 2147483647 w 56"/>
              <a:gd name="T61" fmla="*/ 2147483647 h 67"/>
              <a:gd name="T62" fmla="*/ 2147483647 w 56"/>
              <a:gd name="T63" fmla="*/ 2147483647 h 67"/>
              <a:gd name="T64" fmla="*/ 2147483647 w 56"/>
              <a:gd name="T65" fmla="*/ 2147483647 h 67"/>
              <a:gd name="T66" fmla="*/ 2147483647 w 56"/>
              <a:gd name="T67" fmla="*/ 2147483647 h 67"/>
              <a:gd name="T68" fmla="*/ 2147483647 w 56"/>
              <a:gd name="T69" fmla="*/ 2147483647 h 67"/>
              <a:gd name="T70" fmla="*/ 2147483647 w 56"/>
              <a:gd name="T71" fmla="*/ 2147483647 h 67"/>
              <a:gd name="T72" fmla="*/ 2147483647 w 56"/>
              <a:gd name="T73" fmla="*/ 2147483647 h 67"/>
              <a:gd name="T74" fmla="*/ 2147483647 w 56"/>
              <a:gd name="T75" fmla="*/ 2147483647 h 67"/>
              <a:gd name="T76" fmla="*/ 2147483647 w 56"/>
              <a:gd name="T77" fmla="*/ 2147483647 h 67"/>
              <a:gd name="T78" fmla="*/ 2147483647 w 56"/>
              <a:gd name="T79" fmla="*/ 2147483647 h 67"/>
              <a:gd name="T80" fmla="*/ 2147483647 w 56"/>
              <a:gd name="T81" fmla="*/ 2147483647 h 67"/>
              <a:gd name="T82" fmla="*/ 2147483647 w 56"/>
              <a:gd name="T83" fmla="*/ 2147483647 h 67"/>
              <a:gd name="T84" fmla="*/ 2147483647 w 56"/>
              <a:gd name="T85" fmla="*/ 2147483647 h 67"/>
              <a:gd name="T86" fmla="*/ 2147483647 w 56"/>
              <a:gd name="T87" fmla="*/ 2147483647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7"/>
              <a:gd name="T134" fmla="*/ 56 w 56"/>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7">
                <a:moveTo>
                  <a:pt x="56" y="41"/>
                </a:moveTo>
                <a:lnTo>
                  <a:pt x="53" y="52"/>
                </a:lnTo>
                <a:lnTo>
                  <a:pt x="45" y="60"/>
                </a:lnTo>
                <a:lnTo>
                  <a:pt x="38" y="67"/>
                </a:lnTo>
                <a:lnTo>
                  <a:pt x="30" y="67"/>
                </a:lnTo>
                <a:lnTo>
                  <a:pt x="19" y="67"/>
                </a:lnTo>
                <a:lnTo>
                  <a:pt x="8" y="60"/>
                </a:lnTo>
                <a:lnTo>
                  <a:pt x="4" y="52"/>
                </a:lnTo>
                <a:lnTo>
                  <a:pt x="0" y="45"/>
                </a:lnTo>
                <a:lnTo>
                  <a:pt x="0" y="34"/>
                </a:lnTo>
                <a:lnTo>
                  <a:pt x="4" y="22"/>
                </a:lnTo>
                <a:lnTo>
                  <a:pt x="4" y="15"/>
                </a:lnTo>
                <a:lnTo>
                  <a:pt x="11" y="7"/>
                </a:lnTo>
                <a:lnTo>
                  <a:pt x="19" y="0"/>
                </a:lnTo>
                <a:lnTo>
                  <a:pt x="34" y="0"/>
                </a:lnTo>
                <a:lnTo>
                  <a:pt x="41" y="0"/>
                </a:lnTo>
                <a:lnTo>
                  <a:pt x="49" y="3"/>
                </a:lnTo>
                <a:lnTo>
                  <a:pt x="53" y="7"/>
                </a:lnTo>
                <a:lnTo>
                  <a:pt x="53" y="15"/>
                </a:lnTo>
                <a:lnTo>
                  <a:pt x="53" y="18"/>
                </a:lnTo>
                <a:lnTo>
                  <a:pt x="49" y="18"/>
                </a:lnTo>
                <a:lnTo>
                  <a:pt x="45" y="18"/>
                </a:lnTo>
                <a:lnTo>
                  <a:pt x="41" y="18"/>
                </a:lnTo>
                <a:lnTo>
                  <a:pt x="41" y="15"/>
                </a:lnTo>
                <a:lnTo>
                  <a:pt x="41" y="11"/>
                </a:lnTo>
                <a:lnTo>
                  <a:pt x="38" y="7"/>
                </a:lnTo>
                <a:lnTo>
                  <a:pt x="38" y="3"/>
                </a:lnTo>
                <a:lnTo>
                  <a:pt x="34" y="3"/>
                </a:lnTo>
                <a:lnTo>
                  <a:pt x="30" y="3"/>
                </a:lnTo>
                <a:lnTo>
                  <a:pt x="23" y="3"/>
                </a:lnTo>
                <a:lnTo>
                  <a:pt x="19" y="7"/>
                </a:lnTo>
                <a:lnTo>
                  <a:pt x="15" y="15"/>
                </a:lnTo>
                <a:lnTo>
                  <a:pt x="15" y="26"/>
                </a:lnTo>
                <a:lnTo>
                  <a:pt x="15" y="37"/>
                </a:lnTo>
                <a:lnTo>
                  <a:pt x="19" y="49"/>
                </a:lnTo>
                <a:lnTo>
                  <a:pt x="26" y="52"/>
                </a:lnTo>
                <a:lnTo>
                  <a:pt x="34" y="56"/>
                </a:lnTo>
                <a:lnTo>
                  <a:pt x="41" y="56"/>
                </a:lnTo>
                <a:lnTo>
                  <a:pt x="49" y="52"/>
                </a:lnTo>
                <a:lnTo>
                  <a:pt x="53" y="49"/>
                </a:lnTo>
                <a:lnTo>
                  <a:pt x="56" y="37"/>
                </a:lnTo>
                <a:lnTo>
                  <a:pt x="56" y="41"/>
                </a:lnTo>
                <a:close/>
              </a:path>
            </a:pathLst>
          </a:custGeom>
          <a:solidFill>
            <a:srgbClr val="000000"/>
          </a:solidFill>
          <a:ln w="0">
            <a:solidFill>
              <a:srgbClr val="000000"/>
            </a:solidFill>
            <a:round/>
            <a:headEnd/>
            <a:tailEnd/>
          </a:ln>
        </p:spPr>
        <p:txBody>
          <a:bodyPr/>
          <a:lstStyle/>
          <a:p>
            <a:endParaRPr lang="en-US"/>
          </a:p>
        </p:txBody>
      </p:sp>
      <p:sp>
        <p:nvSpPr>
          <p:cNvPr id="33870" name="Freeform 75"/>
          <p:cNvSpPr>
            <a:spLocks/>
          </p:cNvSpPr>
          <p:nvPr/>
        </p:nvSpPr>
        <p:spPr bwMode="auto">
          <a:xfrm>
            <a:off x="4592638" y="3897313"/>
            <a:ext cx="125412" cy="174625"/>
          </a:xfrm>
          <a:custGeom>
            <a:avLst/>
            <a:gdLst>
              <a:gd name="T0" fmla="*/ 2147483647 w 75"/>
              <a:gd name="T1" fmla="*/ 2147483647 h 105"/>
              <a:gd name="T2" fmla="*/ 2147483647 w 75"/>
              <a:gd name="T3" fmla="*/ 2147483647 h 105"/>
              <a:gd name="T4" fmla="*/ 2147483647 w 75"/>
              <a:gd name="T5" fmla="*/ 2147483647 h 105"/>
              <a:gd name="T6" fmla="*/ 2147483647 w 75"/>
              <a:gd name="T7" fmla="*/ 2147483647 h 105"/>
              <a:gd name="T8" fmla="*/ 2147483647 w 75"/>
              <a:gd name="T9" fmla="*/ 2147483647 h 105"/>
              <a:gd name="T10" fmla="*/ 2147483647 w 75"/>
              <a:gd name="T11" fmla="*/ 2147483647 h 105"/>
              <a:gd name="T12" fmla="*/ 2147483647 w 75"/>
              <a:gd name="T13" fmla="*/ 2147483647 h 105"/>
              <a:gd name="T14" fmla="*/ 2147483647 w 75"/>
              <a:gd name="T15" fmla="*/ 2147483647 h 105"/>
              <a:gd name="T16" fmla="*/ 2147483647 w 75"/>
              <a:gd name="T17" fmla="*/ 2147483647 h 105"/>
              <a:gd name="T18" fmla="*/ 2147483647 w 75"/>
              <a:gd name="T19" fmla="*/ 2147483647 h 105"/>
              <a:gd name="T20" fmla="*/ 2147483647 w 75"/>
              <a:gd name="T21" fmla="*/ 2147483647 h 105"/>
              <a:gd name="T22" fmla="*/ 2147483647 w 75"/>
              <a:gd name="T23" fmla="*/ 2147483647 h 105"/>
              <a:gd name="T24" fmla="*/ 2147483647 w 75"/>
              <a:gd name="T25" fmla="*/ 2147483647 h 105"/>
              <a:gd name="T26" fmla="*/ 2147483647 w 75"/>
              <a:gd name="T27" fmla="*/ 2147483647 h 105"/>
              <a:gd name="T28" fmla="*/ 2147483647 w 75"/>
              <a:gd name="T29" fmla="*/ 2147483647 h 105"/>
              <a:gd name="T30" fmla="*/ 2147483647 w 75"/>
              <a:gd name="T31" fmla="*/ 2147483647 h 105"/>
              <a:gd name="T32" fmla="*/ 2147483647 w 75"/>
              <a:gd name="T33" fmla="*/ 2147483647 h 105"/>
              <a:gd name="T34" fmla="*/ 2147483647 w 75"/>
              <a:gd name="T35" fmla="*/ 2147483647 h 105"/>
              <a:gd name="T36" fmla="*/ 2147483647 w 75"/>
              <a:gd name="T37" fmla="*/ 2147483647 h 105"/>
              <a:gd name="T38" fmla="*/ 2147483647 w 75"/>
              <a:gd name="T39" fmla="*/ 2147483647 h 105"/>
              <a:gd name="T40" fmla="*/ 2147483647 w 75"/>
              <a:gd name="T41" fmla="*/ 2147483647 h 105"/>
              <a:gd name="T42" fmla="*/ 2147483647 w 75"/>
              <a:gd name="T43" fmla="*/ 2147483647 h 105"/>
              <a:gd name="T44" fmla="*/ 0 w 75"/>
              <a:gd name="T45" fmla="*/ 2147483647 h 105"/>
              <a:gd name="T46" fmla="*/ 2147483647 w 75"/>
              <a:gd name="T47" fmla="*/ 2147483647 h 105"/>
              <a:gd name="T48" fmla="*/ 2147483647 w 75"/>
              <a:gd name="T49" fmla="*/ 2147483647 h 105"/>
              <a:gd name="T50" fmla="*/ 2147483647 w 75"/>
              <a:gd name="T51" fmla="*/ 2147483647 h 105"/>
              <a:gd name="T52" fmla="*/ 2147483647 w 75"/>
              <a:gd name="T53" fmla="*/ 2147483647 h 105"/>
              <a:gd name="T54" fmla="*/ 2147483647 w 75"/>
              <a:gd name="T55" fmla="*/ 2147483647 h 105"/>
              <a:gd name="T56" fmla="*/ 2147483647 w 75"/>
              <a:gd name="T57" fmla="*/ 2147483647 h 105"/>
              <a:gd name="T58" fmla="*/ 2147483647 w 75"/>
              <a:gd name="T59" fmla="*/ 2147483647 h 105"/>
              <a:gd name="T60" fmla="*/ 0 w 75"/>
              <a:gd name="T61" fmla="*/ 2147483647 h 105"/>
              <a:gd name="T62" fmla="*/ 2147483647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8"/>
                </a:lnTo>
                <a:lnTo>
                  <a:pt x="41" y="53"/>
                </a:lnTo>
                <a:lnTo>
                  <a:pt x="45" y="49"/>
                </a:lnTo>
                <a:lnTo>
                  <a:pt x="49" y="45"/>
                </a:lnTo>
                <a:lnTo>
                  <a:pt x="49" y="41"/>
                </a:lnTo>
                <a:lnTo>
                  <a:pt x="45" y="41"/>
                </a:lnTo>
                <a:lnTo>
                  <a:pt x="41" y="38"/>
                </a:lnTo>
                <a:lnTo>
                  <a:pt x="71" y="38"/>
                </a:lnTo>
                <a:lnTo>
                  <a:pt x="68" y="41"/>
                </a:lnTo>
                <a:lnTo>
                  <a:pt x="60" y="41"/>
                </a:lnTo>
                <a:lnTo>
                  <a:pt x="56" y="45"/>
                </a:lnTo>
                <a:lnTo>
                  <a:pt x="53" y="49"/>
                </a:lnTo>
                <a:lnTo>
                  <a:pt x="34" y="64"/>
                </a:lnTo>
                <a:lnTo>
                  <a:pt x="53" y="87"/>
                </a:lnTo>
                <a:lnTo>
                  <a:pt x="60" y="94"/>
                </a:lnTo>
                <a:lnTo>
                  <a:pt x="64" y="98"/>
                </a:lnTo>
                <a:lnTo>
                  <a:pt x="68" y="102"/>
                </a:lnTo>
                <a:lnTo>
                  <a:pt x="71" y="102"/>
                </a:lnTo>
                <a:lnTo>
                  <a:pt x="75" y="102"/>
                </a:lnTo>
                <a:lnTo>
                  <a:pt x="75" y="105"/>
                </a:lnTo>
                <a:lnTo>
                  <a:pt x="41" y="105"/>
                </a:lnTo>
                <a:lnTo>
                  <a:pt x="45" y="102"/>
                </a:lnTo>
                <a:lnTo>
                  <a:pt x="49" y="102"/>
                </a:lnTo>
                <a:lnTo>
                  <a:pt x="49" y="98"/>
                </a:lnTo>
                <a:lnTo>
                  <a:pt x="45" y="94"/>
                </a:lnTo>
                <a:lnTo>
                  <a:pt x="23" y="68"/>
                </a:lnTo>
                <a:lnTo>
                  <a:pt x="23" y="90"/>
                </a:lnTo>
                <a:lnTo>
                  <a:pt x="23" y="94"/>
                </a:lnTo>
                <a:lnTo>
                  <a:pt x="23" y="98"/>
                </a:lnTo>
                <a:lnTo>
                  <a:pt x="26" y="102"/>
                </a:lnTo>
                <a:lnTo>
                  <a:pt x="30" y="102"/>
                </a:lnTo>
                <a:lnTo>
                  <a:pt x="34" y="105"/>
                </a:lnTo>
                <a:lnTo>
                  <a:pt x="0" y="105"/>
                </a:lnTo>
                <a:lnTo>
                  <a:pt x="4" y="102"/>
                </a:lnTo>
                <a:lnTo>
                  <a:pt x="7" y="102"/>
                </a:lnTo>
                <a:lnTo>
                  <a:pt x="11" y="98"/>
                </a:lnTo>
                <a:lnTo>
                  <a:pt x="11" y="94"/>
                </a:lnTo>
                <a:lnTo>
                  <a:pt x="11" y="90"/>
                </a:lnTo>
                <a:lnTo>
                  <a:pt x="11" y="30"/>
                </a:lnTo>
                <a:lnTo>
                  <a:pt x="11" y="19"/>
                </a:lnTo>
                <a:lnTo>
                  <a:pt x="11" y="11"/>
                </a:lnTo>
                <a:lnTo>
                  <a:pt x="7" y="8"/>
                </a:lnTo>
                <a:lnTo>
                  <a:pt x="4" y="8"/>
                </a:lnTo>
                <a:lnTo>
                  <a:pt x="4"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71" name="Freeform 76"/>
          <p:cNvSpPr>
            <a:spLocks/>
          </p:cNvSpPr>
          <p:nvPr/>
        </p:nvSpPr>
        <p:spPr bwMode="auto">
          <a:xfrm>
            <a:off x="4730750" y="3959225"/>
            <a:ext cx="74613" cy="112713"/>
          </a:xfrm>
          <a:custGeom>
            <a:avLst/>
            <a:gdLst>
              <a:gd name="T0" fmla="*/ 2147483647 w 45"/>
              <a:gd name="T1" fmla="*/ 0 h 67"/>
              <a:gd name="T2" fmla="*/ 2147483647 w 45"/>
              <a:gd name="T3" fmla="*/ 2147483647 h 67"/>
              <a:gd name="T4" fmla="*/ 2147483647 w 45"/>
              <a:gd name="T5" fmla="*/ 2147483647 h 67"/>
              <a:gd name="T6" fmla="*/ 2147483647 w 45"/>
              <a:gd name="T7" fmla="*/ 2147483647 h 67"/>
              <a:gd name="T8" fmla="*/ 2147483647 w 45"/>
              <a:gd name="T9" fmla="*/ 2147483647 h 67"/>
              <a:gd name="T10" fmla="*/ 2147483647 w 45"/>
              <a:gd name="T11" fmla="*/ 2147483647 h 67"/>
              <a:gd name="T12" fmla="*/ 2147483647 w 45"/>
              <a:gd name="T13" fmla="*/ 2147483647 h 67"/>
              <a:gd name="T14" fmla="*/ 2147483647 w 45"/>
              <a:gd name="T15" fmla="*/ 2147483647 h 67"/>
              <a:gd name="T16" fmla="*/ 2147483647 w 45"/>
              <a:gd name="T17" fmla="*/ 2147483647 h 67"/>
              <a:gd name="T18" fmla="*/ 2147483647 w 45"/>
              <a:gd name="T19" fmla="*/ 2147483647 h 67"/>
              <a:gd name="T20" fmla="*/ 2147483647 w 45"/>
              <a:gd name="T21" fmla="*/ 2147483647 h 67"/>
              <a:gd name="T22" fmla="*/ 2147483647 w 45"/>
              <a:gd name="T23" fmla="*/ 2147483647 h 67"/>
              <a:gd name="T24" fmla="*/ 2147483647 w 45"/>
              <a:gd name="T25" fmla="*/ 2147483647 h 67"/>
              <a:gd name="T26" fmla="*/ 2147483647 w 45"/>
              <a:gd name="T27" fmla="*/ 2147483647 h 67"/>
              <a:gd name="T28" fmla="*/ 2147483647 w 45"/>
              <a:gd name="T29" fmla="*/ 2147483647 h 67"/>
              <a:gd name="T30" fmla="*/ 2147483647 w 45"/>
              <a:gd name="T31" fmla="*/ 2147483647 h 67"/>
              <a:gd name="T32" fmla="*/ 2147483647 w 45"/>
              <a:gd name="T33" fmla="*/ 2147483647 h 67"/>
              <a:gd name="T34" fmla="*/ 2147483647 w 45"/>
              <a:gd name="T35" fmla="*/ 2147483647 h 67"/>
              <a:gd name="T36" fmla="*/ 2147483647 w 45"/>
              <a:gd name="T37" fmla="*/ 2147483647 h 67"/>
              <a:gd name="T38" fmla="*/ 2147483647 w 45"/>
              <a:gd name="T39" fmla="*/ 2147483647 h 67"/>
              <a:gd name="T40" fmla="*/ 2147483647 w 45"/>
              <a:gd name="T41" fmla="*/ 2147483647 h 67"/>
              <a:gd name="T42" fmla="*/ 2147483647 w 45"/>
              <a:gd name="T43" fmla="*/ 2147483647 h 67"/>
              <a:gd name="T44" fmla="*/ 2147483647 w 45"/>
              <a:gd name="T45" fmla="*/ 2147483647 h 67"/>
              <a:gd name="T46" fmla="*/ 2147483647 w 45"/>
              <a:gd name="T47" fmla="*/ 2147483647 h 67"/>
              <a:gd name="T48" fmla="*/ 2147483647 w 45"/>
              <a:gd name="T49" fmla="*/ 2147483647 h 67"/>
              <a:gd name="T50" fmla="*/ 2147483647 w 45"/>
              <a:gd name="T51" fmla="*/ 2147483647 h 67"/>
              <a:gd name="T52" fmla="*/ 2147483647 w 45"/>
              <a:gd name="T53" fmla="*/ 2147483647 h 67"/>
              <a:gd name="T54" fmla="*/ 2147483647 w 45"/>
              <a:gd name="T55" fmla="*/ 2147483647 h 67"/>
              <a:gd name="T56" fmla="*/ 0 w 45"/>
              <a:gd name="T57" fmla="*/ 2147483647 h 67"/>
              <a:gd name="T58" fmla="*/ 0 w 45"/>
              <a:gd name="T59" fmla="*/ 2147483647 h 67"/>
              <a:gd name="T60" fmla="*/ 0 w 45"/>
              <a:gd name="T61" fmla="*/ 2147483647 h 67"/>
              <a:gd name="T62" fmla="*/ 0 w 45"/>
              <a:gd name="T63" fmla="*/ 2147483647 h 67"/>
              <a:gd name="T64" fmla="*/ 2147483647 w 45"/>
              <a:gd name="T65" fmla="*/ 2147483647 h 67"/>
              <a:gd name="T66" fmla="*/ 2147483647 w 45"/>
              <a:gd name="T67" fmla="*/ 2147483647 h 67"/>
              <a:gd name="T68" fmla="*/ 2147483647 w 45"/>
              <a:gd name="T69" fmla="*/ 2147483647 h 67"/>
              <a:gd name="T70" fmla="*/ 2147483647 w 45"/>
              <a:gd name="T71" fmla="*/ 2147483647 h 67"/>
              <a:gd name="T72" fmla="*/ 2147483647 w 45"/>
              <a:gd name="T73" fmla="*/ 2147483647 h 67"/>
              <a:gd name="T74" fmla="*/ 2147483647 w 45"/>
              <a:gd name="T75" fmla="*/ 2147483647 h 67"/>
              <a:gd name="T76" fmla="*/ 2147483647 w 45"/>
              <a:gd name="T77" fmla="*/ 2147483647 h 67"/>
              <a:gd name="T78" fmla="*/ 2147483647 w 45"/>
              <a:gd name="T79" fmla="*/ 2147483647 h 67"/>
              <a:gd name="T80" fmla="*/ 2147483647 w 45"/>
              <a:gd name="T81" fmla="*/ 2147483647 h 67"/>
              <a:gd name="T82" fmla="*/ 2147483647 w 45"/>
              <a:gd name="T83" fmla="*/ 2147483647 h 67"/>
              <a:gd name="T84" fmla="*/ 2147483647 w 45"/>
              <a:gd name="T85" fmla="*/ 2147483647 h 67"/>
              <a:gd name="T86" fmla="*/ 2147483647 w 45"/>
              <a:gd name="T87" fmla="*/ 2147483647 h 67"/>
              <a:gd name="T88" fmla="*/ 2147483647 w 45"/>
              <a:gd name="T89" fmla="*/ 2147483647 h 67"/>
              <a:gd name="T90" fmla="*/ 2147483647 w 45"/>
              <a:gd name="T91" fmla="*/ 2147483647 h 67"/>
              <a:gd name="T92" fmla="*/ 0 w 45"/>
              <a:gd name="T93" fmla="*/ 2147483647 h 67"/>
              <a:gd name="T94" fmla="*/ 0 w 45"/>
              <a:gd name="T95" fmla="*/ 2147483647 h 67"/>
              <a:gd name="T96" fmla="*/ 0 w 45"/>
              <a:gd name="T97" fmla="*/ 2147483647 h 67"/>
              <a:gd name="T98" fmla="*/ 2147483647 w 45"/>
              <a:gd name="T99" fmla="*/ 2147483647 h 67"/>
              <a:gd name="T100" fmla="*/ 2147483647 w 45"/>
              <a:gd name="T101" fmla="*/ 0 h 67"/>
              <a:gd name="T102" fmla="*/ 2147483647 w 45"/>
              <a:gd name="T103" fmla="*/ 0 h 67"/>
              <a:gd name="T104" fmla="*/ 2147483647 w 45"/>
              <a:gd name="T105" fmla="*/ 0 h 67"/>
              <a:gd name="T106" fmla="*/ 2147483647 w 45"/>
              <a:gd name="T107" fmla="*/ 0 h 67"/>
              <a:gd name="T108" fmla="*/ 2147483647 w 45"/>
              <a:gd name="T109" fmla="*/ 0 h 67"/>
              <a:gd name="T110" fmla="*/ 2147483647 w 45"/>
              <a:gd name="T111" fmla="*/ 0 h 67"/>
              <a:gd name="T112" fmla="*/ 2147483647 w 45"/>
              <a:gd name="T113" fmla="*/ 0 h 67"/>
              <a:gd name="T114" fmla="*/ 2147483647 w 45"/>
              <a:gd name="T115" fmla="*/ 0 h 67"/>
              <a:gd name="T116" fmla="*/ 2147483647 w 45"/>
              <a:gd name="T117" fmla="*/ 0 h 67"/>
              <a:gd name="T118" fmla="*/ 2147483647 w 45"/>
              <a:gd name="T119" fmla="*/ 0 h 67"/>
              <a:gd name="T120" fmla="*/ 2147483647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7" y="22"/>
                </a:lnTo>
                <a:lnTo>
                  <a:pt x="37" y="11"/>
                </a:lnTo>
                <a:lnTo>
                  <a:pt x="30" y="7"/>
                </a:lnTo>
                <a:lnTo>
                  <a:pt x="26" y="3"/>
                </a:lnTo>
                <a:lnTo>
                  <a:pt x="22" y="3"/>
                </a:lnTo>
                <a:lnTo>
                  <a:pt x="15" y="3"/>
                </a:lnTo>
                <a:lnTo>
                  <a:pt x="11" y="7"/>
                </a:lnTo>
                <a:lnTo>
                  <a:pt x="7" y="11"/>
                </a:lnTo>
                <a:lnTo>
                  <a:pt x="11" y="15"/>
                </a:lnTo>
                <a:lnTo>
                  <a:pt x="11" y="18"/>
                </a:lnTo>
                <a:lnTo>
                  <a:pt x="15" y="22"/>
                </a:lnTo>
                <a:lnTo>
                  <a:pt x="18" y="26"/>
                </a:lnTo>
                <a:lnTo>
                  <a:pt x="30" y="30"/>
                </a:lnTo>
                <a:lnTo>
                  <a:pt x="37" y="34"/>
                </a:lnTo>
                <a:lnTo>
                  <a:pt x="45" y="41"/>
                </a:lnTo>
                <a:lnTo>
                  <a:pt x="45" y="49"/>
                </a:lnTo>
                <a:lnTo>
                  <a:pt x="45" y="56"/>
                </a:lnTo>
                <a:lnTo>
                  <a:pt x="37" y="64"/>
                </a:lnTo>
                <a:lnTo>
                  <a:pt x="30" y="67"/>
                </a:lnTo>
                <a:lnTo>
                  <a:pt x="22" y="67"/>
                </a:lnTo>
                <a:lnTo>
                  <a:pt x="15" y="67"/>
                </a:lnTo>
                <a:lnTo>
                  <a:pt x="7" y="67"/>
                </a:lnTo>
                <a:lnTo>
                  <a:pt x="3" y="67"/>
                </a:lnTo>
                <a:lnTo>
                  <a:pt x="0" y="67"/>
                </a:lnTo>
                <a:lnTo>
                  <a:pt x="0" y="45"/>
                </a:lnTo>
                <a:lnTo>
                  <a:pt x="3" y="52"/>
                </a:lnTo>
                <a:lnTo>
                  <a:pt x="11" y="60"/>
                </a:lnTo>
                <a:lnTo>
                  <a:pt x="15" y="64"/>
                </a:lnTo>
                <a:lnTo>
                  <a:pt x="22" y="64"/>
                </a:lnTo>
                <a:lnTo>
                  <a:pt x="26" y="64"/>
                </a:lnTo>
                <a:lnTo>
                  <a:pt x="30" y="60"/>
                </a:lnTo>
                <a:lnTo>
                  <a:pt x="33" y="56"/>
                </a:lnTo>
                <a:lnTo>
                  <a:pt x="33" y="52"/>
                </a:lnTo>
                <a:lnTo>
                  <a:pt x="33" y="49"/>
                </a:lnTo>
                <a:lnTo>
                  <a:pt x="30" y="45"/>
                </a:lnTo>
                <a:lnTo>
                  <a:pt x="26" y="41"/>
                </a:lnTo>
                <a:lnTo>
                  <a:pt x="18" y="37"/>
                </a:lnTo>
                <a:lnTo>
                  <a:pt x="7" y="34"/>
                </a:lnTo>
                <a:lnTo>
                  <a:pt x="3" y="26"/>
                </a:lnTo>
                <a:lnTo>
                  <a:pt x="0" y="22"/>
                </a:lnTo>
                <a:lnTo>
                  <a:pt x="0" y="18"/>
                </a:lnTo>
                <a:lnTo>
                  <a:pt x="0" y="11"/>
                </a:lnTo>
                <a:lnTo>
                  <a:pt x="7" y="3"/>
                </a:lnTo>
                <a:lnTo>
                  <a:pt x="11" y="0"/>
                </a:lnTo>
                <a:lnTo>
                  <a:pt x="22" y="0"/>
                </a:lnTo>
                <a:lnTo>
                  <a:pt x="26" y="0"/>
                </a:lnTo>
                <a:lnTo>
                  <a:pt x="30"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872" name="Freeform 77"/>
          <p:cNvSpPr>
            <a:spLocks/>
          </p:cNvSpPr>
          <p:nvPr/>
        </p:nvSpPr>
        <p:spPr bwMode="auto">
          <a:xfrm>
            <a:off x="4818063" y="3897313"/>
            <a:ext cx="66675"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8" y="98"/>
                </a:lnTo>
                <a:lnTo>
                  <a:pt x="30" y="109"/>
                </a:lnTo>
                <a:lnTo>
                  <a:pt x="23" y="120"/>
                </a:lnTo>
                <a:lnTo>
                  <a:pt x="11" y="132"/>
                </a:lnTo>
                <a:lnTo>
                  <a:pt x="0" y="135"/>
                </a:lnTo>
                <a:lnTo>
                  <a:pt x="0" y="132"/>
                </a:lnTo>
                <a:lnTo>
                  <a:pt x="8" y="128"/>
                </a:lnTo>
                <a:lnTo>
                  <a:pt x="15" y="120"/>
                </a:lnTo>
                <a:lnTo>
                  <a:pt x="23" y="109"/>
                </a:lnTo>
                <a:lnTo>
                  <a:pt x="23" y="98"/>
                </a:lnTo>
                <a:lnTo>
                  <a:pt x="26" y="87"/>
                </a:lnTo>
                <a:lnTo>
                  <a:pt x="26" y="72"/>
                </a:lnTo>
                <a:lnTo>
                  <a:pt x="26" y="56"/>
                </a:lnTo>
                <a:lnTo>
                  <a:pt x="26" y="41"/>
                </a:lnTo>
                <a:lnTo>
                  <a:pt x="23" y="34"/>
                </a:lnTo>
                <a:lnTo>
                  <a:pt x="19" y="26"/>
                </a:lnTo>
                <a:lnTo>
                  <a:pt x="15" y="23"/>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33873" name="Freeform 78"/>
          <p:cNvSpPr>
            <a:spLocks noEditPoints="1"/>
          </p:cNvSpPr>
          <p:nvPr/>
        </p:nvSpPr>
        <p:spPr bwMode="auto">
          <a:xfrm>
            <a:off x="6307138" y="3903663"/>
            <a:ext cx="123825"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0 w 75"/>
              <a:gd name="T17" fmla="*/ 2147483647 h 101"/>
              <a:gd name="T18" fmla="*/ 0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0 w 75"/>
              <a:gd name="T41" fmla="*/ 2147483647 h 101"/>
              <a:gd name="T42" fmla="*/ 0 w 75"/>
              <a:gd name="T43" fmla="*/ 0 h 101"/>
              <a:gd name="T44" fmla="*/ 2147483647 w 75"/>
              <a:gd name="T45" fmla="*/ 0 h 101"/>
              <a:gd name="T46" fmla="*/ 2147483647 w 75"/>
              <a:gd name="T47" fmla="*/ 0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2147483647 w 75"/>
              <a:gd name="T69" fmla="*/ 2147483647 h 101"/>
              <a:gd name="T70" fmla="*/ 2147483647 w 75"/>
              <a:gd name="T71" fmla="*/ 2147483647 h 101"/>
              <a:gd name="T72" fmla="*/ 2147483647 w 75"/>
              <a:gd name="T73" fmla="*/ 2147483647 h 101"/>
              <a:gd name="T74" fmla="*/ 2147483647 w 75"/>
              <a:gd name="T75" fmla="*/ 2147483647 h 101"/>
              <a:gd name="T76" fmla="*/ 2147483647 w 75"/>
              <a:gd name="T77" fmla="*/ 2147483647 h 101"/>
              <a:gd name="T78" fmla="*/ 2147483647 w 75"/>
              <a:gd name="T79" fmla="*/ 2147483647 h 101"/>
              <a:gd name="T80" fmla="*/ 2147483647 w 75"/>
              <a:gd name="T81" fmla="*/ 2147483647 h 101"/>
              <a:gd name="T82" fmla="*/ 2147483647 w 75"/>
              <a:gd name="T83" fmla="*/ 2147483647 h 101"/>
              <a:gd name="T84" fmla="*/ 2147483647 w 75"/>
              <a:gd name="T85" fmla="*/ 2147483647 h 101"/>
              <a:gd name="T86" fmla="*/ 2147483647 w 75"/>
              <a:gd name="T87" fmla="*/ 2147483647 h 101"/>
              <a:gd name="T88" fmla="*/ 2147483647 w 75"/>
              <a:gd name="T89" fmla="*/ 2147483647 h 101"/>
              <a:gd name="T90" fmla="*/ 2147483647 w 75"/>
              <a:gd name="T91" fmla="*/ 2147483647 h 101"/>
              <a:gd name="T92" fmla="*/ 2147483647 w 75"/>
              <a:gd name="T93" fmla="*/ 2147483647 h 101"/>
              <a:gd name="T94" fmla="*/ 2147483647 w 75"/>
              <a:gd name="T95" fmla="*/ 2147483647 h 101"/>
              <a:gd name="T96" fmla="*/ 2147483647 w 75"/>
              <a:gd name="T97" fmla="*/ 2147483647 h 101"/>
              <a:gd name="T98" fmla="*/ 2147483647 w 75"/>
              <a:gd name="T99" fmla="*/ 2147483647 h 101"/>
              <a:gd name="T100" fmla="*/ 2147483647 w 75"/>
              <a:gd name="T101" fmla="*/ 2147483647 h 101"/>
              <a:gd name="T102" fmla="*/ 2147483647 w 75"/>
              <a:gd name="T103" fmla="*/ 2147483647 h 101"/>
              <a:gd name="T104" fmla="*/ 2147483647 w 75"/>
              <a:gd name="T105" fmla="*/ 2147483647 h 101"/>
              <a:gd name="T106" fmla="*/ 2147483647 w 75"/>
              <a:gd name="T107" fmla="*/ 2147483647 h 101"/>
              <a:gd name="T108" fmla="*/ 2147483647 w 75"/>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3" y="98"/>
                </a:lnTo>
                <a:lnTo>
                  <a:pt x="37" y="101"/>
                </a:lnTo>
                <a:lnTo>
                  <a:pt x="41" y="101"/>
                </a:lnTo>
                <a:lnTo>
                  <a:pt x="0" y="101"/>
                </a:lnTo>
                <a:lnTo>
                  <a:pt x="3" y="101"/>
                </a:lnTo>
                <a:lnTo>
                  <a:pt x="7" y="98"/>
                </a:lnTo>
                <a:lnTo>
                  <a:pt x="11" y="94"/>
                </a:lnTo>
                <a:lnTo>
                  <a:pt x="11" y="90"/>
                </a:lnTo>
                <a:lnTo>
                  <a:pt x="11" y="83"/>
                </a:lnTo>
                <a:lnTo>
                  <a:pt x="11" y="19"/>
                </a:lnTo>
                <a:lnTo>
                  <a:pt x="11" y="11"/>
                </a:lnTo>
                <a:lnTo>
                  <a:pt x="11" y="7"/>
                </a:lnTo>
                <a:lnTo>
                  <a:pt x="7" y="4"/>
                </a:lnTo>
                <a:lnTo>
                  <a:pt x="3" y="4"/>
                </a:lnTo>
                <a:lnTo>
                  <a:pt x="0" y="4"/>
                </a:lnTo>
                <a:lnTo>
                  <a:pt x="0" y="0"/>
                </a:lnTo>
                <a:lnTo>
                  <a:pt x="33" y="0"/>
                </a:lnTo>
                <a:lnTo>
                  <a:pt x="48" y="0"/>
                </a:lnTo>
                <a:lnTo>
                  <a:pt x="56" y="4"/>
                </a:lnTo>
                <a:lnTo>
                  <a:pt x="63" y="7"/>
                </a:lnTo>
                <a:lnTo>
                  <a:pt x="71" y="11"/>
                </a:lnTo>
                <a:lnTo>
                  <a:pt x="75" y="19"/>
                </a:lnTo>
                <a:lnTo>
                  <a:pt x="75" y="30"/>
                </a:lnTo>
                <a:lnTo>
                  <a:pt x="75" y="41"/>
                </a:lnTo>
                <a:lnTo>
                  <a:pt x="67" y="49"/>
                </a:lnTo>
                <a:lnTo>
                  <a:pt x="56" y="52"/>
                </a:lnTo>
                <a:lnTo>
                  <a:pt x="45" y="56"/>
                </a:lnTo>
                <a:lnTo>
                  <a:pt x="41" y="56"/>
                </a:lnTo>
                <a:lnTo>
                  <a:pt x="37" y="56"/>
                </a:lnTo>
                <a:lnTo>
                  <a:pt x="30" y="56"/>
                </a:lnTo>
                <a:lnTo>
                  <a:pt x="26" y="52"/>
                </a:lnTo>
                <a:close/>
                <a:moveTo>
                  <a:pt x="26" y="49"/>
                </a:moveTo>
                <a:lnTo>
                  <a:pt x="30" y="49"/>
                </a:lnTo>
                <a:lnTo>
                  <a:pt x="33" y="52"/>
                </a:lnTo>
                <a:lnTo>
                  <a:pt x="37" y="52"/>
                </a:lnTo>
                <a:lnTo>
                  <a:pt x="45" y="49"/>
                </a:lnTo>
                <a:lnTo>
                  <a:pt x="52" y="45"/>
                </a:lnTo>
                <a:lnTo>
                  <a:pt x="56" y="37"/>
                </a:lnTo>
                <a:lnTo>
                  <a:pt x="56" y="30"/>
                </a:lnTo>
                <a:lnTo>
                  <a:pt x="56" y="22"/>
                </a:lnTo>
                <a:lnTo>
                  <a:pt x="56" y="19"/>
                </a:lnTo>
                <a:lnTo>
                  <a:pt x="52" y="11"/>
                </a:lnTo>
                <a:lnTo>
                  <a:pt x="48" y="7"/>
                </a:lnTo>
                <a:lnTo>
                  <a:pt x="41" y="7"/>
                </a:lnTo>
                <a:lnTo>
                  <a:pt x="37" y="7"/>
                </a:lnTo>
                <a:lnTo>
                  <a:pt x="33"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33874" name="Freeform 79"/>
          <p:cNvSpPr>
            <a:spLocks noEditPoints="1"/>
          </p:cNvSpPr>
          <p:nvPr/>
        </p:nvSpPr>
        <p:spPr bwMode="auto">
          <a:xfrm>
            <a:off x="6442075" y="3903663"/>
            <a:ext cx="125413"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0 w 75"/>
              <a:gd name="T17" fmla="*/ 2147483647 h 101"/>
              <a:gd name="T18" fmla="*/ 0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0 w 75"/>
              <a:gd name="T41" fmla="*/ 2147483647 h 101"/>
              <a:gd name="T42" fmla="*/ 0 w 75"/>
              <a:gd name="T43" fmla="*/ 0 h 101"/>
              <a:gd name="T44" fmla="*/ 2147483647 w 75"/>
              <a:gd name="T45" fmla="*/ 0 h 101"/>
              <a:gd name="T46" fmla="*/ 2147483647 w 75"/>
              <a:gd name="T47" fmla="*/ 0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2147483647 w 75"/>
              <a:gd name="T69" fmla="*/ 2147483647 h 101"/>
              <a:gd name="T70" fmla="*/ 2147483647 w 75"/>
              <a:gd name="T71" fmla="*/ 2147483647 h 101"/>
              <a:gd name="T72" fmla="*/ 2147483647 w 75"/>
              <a:gd name="T73" fmla="*/ 2147483647 h 101"/>
              <a:gd name="T74" fmla="*/ 2147483647 w 75"/>
              <a:gd name="T75" fmla="*/ 2147483647 h 101"/>
              <a:gd name="T76" fmla="*/ 2147483647 w 75"/>
              <a:gd name="T77" fmla="*/ 2147483647 h 101"/>
              <a:gd name="T78" fmla="*/ 2147483647 w 75"/>
              <a:gd name="T79" fmla="*/ 2147483647 h 101"/>
              <a:gd name="T80" fmla="*/ 2147483647 w 75"/>
              <a:gd name="T81" fmla="*/ 2147483647 h 101"/>
              <a:gd name="T82" fmla="*/ 2147483647 w 75"/>
              <a:gd name="T83" fmla="*/ 2147483647 h 101"/>
              <a:gd name="T84" fmla="*/ 2147483647 w 75"/>
              <a:gd name="T85" fmla="*/ 2147483647 h 101"/>
              <a:gd name="T86" fmla="*/ 2147483647 w 75"/>
              <a:gd name="T87" fmla="*/ 2147483647 h 101"/>
              <a:gd name="T88" fmla="*/ 2147483647 w 75"/>
              <a:gd name="T89" fmla="*/ 2147483647 h 101"/>
              <a:gd name="T90" fmla="*/ 2147483647 w 75"/>
              <a:gd name="T91" fmla="*/ 2147483647 h 101"/>
              <a:gd name="T92" fmla="*/ 2147483647 w 75"/>
              <a:gd name="T93" fmla="*/ 2147483647 h 101"/>
              <a:gd name="T94" fmla="*/ 2147483647 w 75"/>
              <a:gd name="T95" fmla="*/ 2147483647 h 101"/>
              <a:gd name="T96" fmla="*/ 2147483647 w 75"/>
              <a:gd name="T97" fmla="*/ 2147483647 h 101"/>
              <a:gd name="T98" fmla="*/ 2147483647 w 75"/>
              <a:gd name="T99" fmla="*/ 2147483647 h 101"/>
              <a:gd name="T100" fmla="*/ 2147483647 w 75"/>
              <a:gd name="T101" fmla="*/ 2147483647 h 101"/>
              <a:gd name="T102" fmla="*/ 2147483647 w 75"/>
              <a:gd name="T103" fmla="*/ 2147483647 h 101"/>
              <a:gd name="T104" fmla="*/ 2147483647 w 75"/>
              <a:gd name="T105" fmla="*/ 2147483647 h 101"/>
              <a:gd name="T106" fmla="*/ 2147483647 w 75"/>
              <a:gd name="T107" fmla="*/ 2147483647 h 101"/>
              <a:gd name="T108" fmla="*/ 2147483647 w 75"/>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4" y="98"/>
                </a:lnTo>
                <a:lnTo>
                  <a:pt x="38" y="101"/>
                </a:lnTo>
                <a:lnTo>
                  <a:pt x="41" y="101"/>
                </a:lnTo>
                <a:lnTo>
                  <a:pt x="0" y="101"/>
                </a:lnTo>
                <a:lnTo>
                  <a:pt x="4" y="101"/>
                </a:lnTo>
                <a:lnTo>
                  <a:pt x="8" y="98"/>
                </a:lnTo>
                <a:lnTo>
                  <a:pt x="11" y="94"/>
                </a:lnTo>
                <a:lnTo>
                  <a:pt x="11" y="90"/>
                </a:lnTo>
                <a:lnTo>
                  <a:pt x="11" y="83"/>
                </a:lnTo>
                <a:lnTo>
                  <a:pt x="11" y="19"/>
                </a:lnTo>
                <a:lnTo>
                  <a:pt x="11" y="11"/>
                </a:lnTo>
                <a:lnTo>
                  <a:pt x="11" y="7"/>
                </a:lnTo>
                <a:lnTo>
                  <a:pt x="8" y="4"/>
                </a:lnTo>
                <a:lnTo>
                  <a:pt x="4" y="4"/>
                </a:lnTo>
                <a:lnTo>
                  <a:pt x="0" y="4"/>
                </a:lnTo>
                <a:lnTo>
                  <a:pt x="0" y="0"/>
                </a:lnTo>
                <a:lnTo>
                  <a:pt x="38" y="0"/>
                </a:lnTo>
                <a:lnTo>
                  <a:pt x="49" y="0"/>
                </a:lnTo>
                <a:lnTo>
                  <a:pt x="56" y="4"/>
                </a:lnTo>
                <a:lnTo>
                  <a:pt x="64" y="7"/>
                </a:lnTo>
                <a:lnTo>
                  <a:pt x="71" y="11"/>
                </a:lnTo>
                <a:lnTo>
                  <a:pt x="75" y="19"/>
                </a:lnTo>
                <a:lnTo>
                  <a:pt x="75" y="30"/>
                </a:lnTo>
                <a:lnTo>
                  <a:pt x="75" y="41"/>
                </a:lnTo>
                <a:lnTo>
                  <a:pt x="68" y="49"/>
                </a:lnTo>
                <a:lnTo>
                  <a:pt x="56" y="52"/>
                </a:lnTo>
                <a:lnTo>
                  <a:pt x="45" y="56"/>
                </a:lnTo>
                <a:lnTo>
                  <a:pt x="41" y="56"/>
                </a:lnTo>
                <a:lnTo>
                  <a:pt x="38" y="56"/>
                </a:lnTo>
                <a:lnTo>
                  <a:pt x="30" y="56"/>
                </a:lnTo>
                <a:lnTo>
                  <a:pt x="26" y="52"/>
                </a:lnTo>
                <a:close/>
                <a:moveTo>
                  <a:pt x="26" y="49"/>
                </a:moveTo>
                <a:lnTo>
                  <a:pt x="30" y="49"/>
                </a:lnTo>
                <a:lnTo>
                  <a:pt x="34" y="52"/>
                </a:lnTo>
                <a:lnTo>
                  <a:pt x="38" y="52"/>
                </a:lnTo>
                <a:lnTo>
                  <a:pt x="41" y="52"/>
                </a:lnTo>
                <a:lnTo>
                  <a:pt x="45" y="49"/>
                </a:lnTo>
                <a:lnTo>
                  <a:pt x="53" y="45"/>
                </a:lnTo>
                <a:lnTo>
                  <a:pt x="56" y="37"/>
                </a:lnTo>
                <a:lnTo>
                  <a:pt x="60" y="30"/>
                </a:lnTo>
                <a:lnTo>
                  <a:pt x="56" y="22"/>
                </a:lnTo>
                <a:lnTo>
                  <a:pt x="56" y="19"/>
                </a:lnTo>
                <a:lnTo>
                  <a:pt x="53" y="11"/>
                </a:lnTo>
                <a:lnTo>
                  <a:pt x="49" y="7"/>
                </a:lnTo>
                <a:lnTo>
                  <a:pt x="41" y="7"/>
                </a:lnTo>
                <a:lnTo>
                  <a:pt x="38" y="7"/>
                </a:lnTo>
                <a:lnTo>
                  <a:pt x="34"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33875" name="Freeform 80"/>
          <p:cNvSpPr>
            <a:spLocks/>
          </p:cNvSpPr>
          <p:nvPr/>
        </p:nvSpPr>
        <p:spPr bwMode="auto">
          <a:xfrm>
            <a:off x="6584950" y="3897313"/>
            <a:ext cx="69850" cy="223837"/>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2"/>
                </a:moveTo>
                <a:lnTo>
                  <a:pt x="42" y="135"/>
                </a:lnTo>
                <a:lnTo>
                  <a:pt x="30" y="132"/>
                </a:lnTo>
                <a:lnTo>
                  <a:pt x="23" y="124"/>
                </a:lnTo>
                <a:lnTo>
                  <a:pt x="12" y="113"/>
                </a:lnTo>
                <a:lnTo>
                  <a:pt x="8" y="98"/>
                </a:lnTo>
                <a:lnTo>
                  <a:pt x="0" y="83"/>
                </a:lnTo>
                <a:lnTo>
                  <a:pt x="0" y="68"/>
                </a:lnTo>
                <a:lnTo>
                  <a:pt x="0" y="56"/>
                </a:lnTo>
                <a:lnTo>
                  <a:pt x="4" y="41"/>
                </a:lnTo>
                <a:lnTo>
                  <a:pt x="12" y="30"/>
                </a:lnTo>
                <a:lnTo>
                  <a:pt x="19" y="19"/>
                </a:lnTo>
                <a:lnTo>
                  <a:pt x="30" y="8"/>
                </a:lnTo>
                <a:lnTo>
                  <a:pt x="42" y="0"/>
                </a:lnTo>
                <a:lnTo>
                  <a:pt x="42" y="4"/>
                </a:lnTo>
                <a:lnTo>
                  <a:pt x="34" y="11"/>
                </a:lnTo>
                <a:lnTo>
                  <a:pt x="27" y="19"/>
                </a:lnTo>
                <a:lnTo>
                  <a:pt x="23" y="26"/>
                </a:lnTo>
                <a:lnTo>
                  <a:pt x="19" y="41"/>
                </a:lnTo>
                <a:lnTo>
                  <a:pt x="15" y="53"/>
                </a:lnTo>
                <a:lnTo>
                  <a:pt x="15" y="68"/>
                </a:lnTo>
                <a:lnTo>
                  <a:pt x="15" y="83"/>
                </a:lnTo>
                <a:lnTo>
                  <a:pt x="15" y="94"/>
                </a:lnTo>
                <a:lnTo>
                  <a:pt x="19" y="105"/>
                </a:lnTo>
                <a:lnTo>
                  <a:pt x="23" y="113"/>
                </a:lnTo>
                <a:lnTo>
                  <a:pt x="27" y="117"/>
                </a:lnTo>
                <a:lnTo>
                  <a:pt x="30" y="124"/>
                </a:lnTo>
                <a:lnTo>
                  <a:pt x="34" y="128"/>
                </a:lnTo>
                <a:lnTo>
                  <a:pt x="42" y="132"/>
                </a:lnTo>
                <a:close/>
              </a:path>
            </a:pathLst>
          </a:custGeom>
          <a:solidFill>
            <a:srgbClr val="000000"/>
          </a:solidFill>
          <a:ln w="0">
            <a:solidFill>
              <a:srgbClr val="000000"/>
            </a:solidFill>
            <a:round/>
            <a:headEnd/>
            <a:tailEnd/>
          </a:ln>
        </p:spPr>
        <p:txBody>
          <a:bodyPr/>
          <a:lstStyle/>
          <a:p>
            <a:endParaRPr lang="en-US"/>
          </a:p>
        </p:txBody>
      </p:sp>
      <p:sp>
        <p:nvSpPr>
          <p:cNvPr id="33876" name="Freeform 81"/>
          <p:cNvSpPr>
            <a:spLocks noEditPoints="1"/>
          </p:cNvSpPr>
          <p:nvPr/>
        </p:nvSpPr>
        <p:spPr bwMode="auto">
          <a:xfrm>
            <a:off x="6667500" y="3897313"/>
            <a:ext cx="55563" cy="174625"/>
          </a:xfrm>
          <a:custGeom>
            <a:avLst/>
            <a:gdLst>
              <a:gd name="T0" fmla="*/ 2147483647 w 34"/>
              <a:gd name="T1" fmla="*/ 0 h 105"/>
              <a:gd name="T2" fmla="*/ 2147483647 w 34"/>
              <a:gd name="T3" fmla="*/ 0 h 105"/>
              <a:gd name="T4" fmla="*/ 2147483647 w 34"/>
              <a:gd name="T5" fmla="*/ 2147483647 h 105"/>
              <a:gd name="T6" fmla="*/ 2147483647 w 34"/>
              <a:gd name="T7" fmla="*/ 2147483647 h 105"/>
              <a:gd name="T8" fmla="*/ 2147483647 w 34"/>
              <a:gd name="T9" fmla="*/ 2147483647 h 105"/>
              <a:gd name="T10" fmla="*/ 2147483647 w 34"/>
              <a:gd name="T11" fmla="*/ 2147483647 h 105"/>
              <a:gd name="T12" fmla="*/ 2147483647 w 34"/>
              <a:gd name="T13" fmla="*/ 2147483647 h 105"/>
              <a:gd name="T14" fmla="*/ 2147483647 w 34"/>
              <a:gd name="T15" fmla="*/ 2147483647 h 105"/>
              <a:gd name="T16" fmla="*/ 2147483647 w 34"/>
              <a:gd name="T17" fmla="*/ 2147483647 h 105"/>
              <a:gd name="T18" fmla="*/ 2147483647 w 34"/>
              <a:gd name="T19" fmla="*/ 2147483647 h 105"/>
              <a:gd name="T20" fmla="*/ 2147483647 w 34"/>
              <a:gd name="T21" fmla="*/ 2147483647 h 105"/>
              <a:gd name="T22" fmla="*/ 2147483647 w 34"/>
              <a:gd name="T23" fmla="*/ 2147483647 h 105"/>
              <a:gd name="T24" fmla="*/ 2147483647 w 34"/>
              <a:gd name="T25" fmla="*/ 2147483647 h 105"/>
              <a:gd name="T26" fmla="*/ 2147483647 w 34"/>
              <a:gd name="T27" fmla="*/ 2147483647 h 105"/>
              <a:gd name="T28" fmla="*/ 2147483647 w 34"/>
              <a:gd name="T29" fmla="*/ 2147483647 h 105"/>
              <a:gd name="T30" fmla="*/ 2147483647 w 34"/>
              <a:gd name="T31" fmla="*/ 0 h 105"/>
              <a:gd name="T32" fmla="*/ 2147483647 w 34"/>
              <a:gd name="T33" fmla="*/ 0 h 105"/>
              <a:gd name="T34" fmla="*/ 2147483647 w 34"/>
              <a:gd name="T35" fmla="*/ 2147483647 h 105"/>
              <a:gd name="T36" fmla="*/ 2147483647 w 34"/>
              <a:gd name="T37" fmla="*/ 2147483647 h 105"/>
              <a:gd name="T38" fmla="*/ 2147483647 w 34"/>
              <a:gd name="T39" fmla="*/ 2147483647 h 105"/>
              <a:gd name="T40" fmla="*/ 2147483647 w 34"/>
              <a:gd name="T41" fmla="*/ 2147483647 h 105"/>
              <a:gd name="T42" fmla="*/ 2147483647 w 34"/>
              <a:gd name="T43" fmla="*/ 2147483647 h 105"/>
              <a:gd name="T44" fmla="*/ 2147483647 w 34"/>
              <a:gd name="T45" fmla="*/ 2147483647 h 105"/>
              <a:gd name="T46" fmla="*/ 2147483647 w 34"/>
              <a:gd name="T47" fmla="*/ 2147483647 h 105"/>
              <a:gd name="T48" fmla="*/ 2147483647 w 34"/>
              <a:gd name="T49" fmla="*/ 2147483647 h 105"/>
              <a:gd name="T50" fmla="*/ 2147483647 w 34"/>
              <a:gd name="T51" fmla="*/ 2147483647 h 105"/>
              <a:gd name="T52" fmla="*/ 0 w 34"/>
              <a:gd name="T53" fmla="*/ 2147483647 h 105"/>
              <a:gd name="T54" fmla="*/ 0 w 34"/>
              <a:gd name="T55" fmla="*/ 2147483647 h 105"/>
              <a:gd name="T56" fmla="*/ 2147483647 w 34"/>
              <a:gd name="T57" fmla="*/ 2147483647 h 105"/>
              <a:gd name="T58" fmla="*/ 2147483647 w 34"/>
              <a:gd name="T59" fmla="*/ 2147483647 h 105"/>
              <a:gd name="T60" fmla="*/ 2147483647 w 34"/>
              <a:gd name="T61" fmla="*/ 2147483647 h 105"/>
              <a:gd name="T62" fmla="*/ 2147483647 w 34"/>
              <a:gd name="T63" fmla="*/ 2147483647 h 105"/>
              <a:gd name="T64" fmla="*/ 2147483647 w 34"/>
              <a:gd name="T65" fmla="*/ 2147483647 h 105"/>
              <a:gd name="T66" fmla="*/ 2147483647 w 34"/>
              <a:gd name="T67" fmla="*/ 2147483647 h 105"/>
              <a:gd name="T68" fmla="*/ 2147483647 w 34"/>
              <a:gd name="T69" fmla="*/ 2147483647 h 105"/>
              <a:gd name="T70" fmla="*/ 2147483647 w 34"/>
              <a:gd name="T71" fmla="*/ 2147483647 h 105"/>
              <a:gd name="T72" fmla="*/ 2147483647 w 34"/>
              <a:gd name="T73" fmla="*/ 2147483647 h 105"/>
              <a:gd name="T74" fmla="*/ 2147483647 w 34"/>
              <a:gd name="T75" fmla="*/ 2147483647 h 105"/>
              <a:gd name="T76" fmla="*/ 2147483647 w 34"/>
              <a:gd name="T77" fmla="*/ 2147483647 h 105"/>
              <a:gd name="T78" fmla="*/ 2147483647 w 34"/>
              <a:gd name="T79" fmla="*/ 2147483647 h 105"/>
              <a:gd name="T80" fmla="*/ 2147483647 w 34"/>
              <a:gd name="T81" fmla="*/ 2147483647 h 105"/>
              <a:gd name="T82" fmla="*/ 2147483647 w 34"/>
              <a:gd name="T83" fmla="*/ 2147483647 h 105"/>
              <a:gd name="T84" fmla="*/ 2147483647 w 34"/>
              <a:gd name="T85" fmla="*/ 2147483647 h 105"/>
              <a:gd name="T86" fmla="*/ 0 w 34"/>
              <a:gd name="T87" fmla="*/ 2147483647 h 105"/>
              <a:gd name="T88" fmla="*/ 2147483647 w 34"/>
              <a:gd name="T89" fmla="*/ 2147483647 h 105"/>
              <a:gd name="T90" fmla="*/ 2147483647 w 34"/>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7" y="8"/>
                </a:lnTo>
                <a:lnTo>
                  <a:pt x="23" y="11"/>
                </a:lnTo>
                <a:lnTo>
                  <a:pt x="23" y="15"/>
                </a:lnTo>
                <a:lnTo>
                  <a:pt x="19" y="15"/>
                </a:lnTo>
                <a:lnTo>
                  <a:pt x="15" y="19"/>
                </a:lnTo>
                <a:lnTo>
                  <a:pt x="11" y="15"/>
                </a:lnTo>
                <a:lnTo>
                  <a:pt x="8" y="11"/>
                </a:lnTo>
                <a:lnTo>
                  <a:pt x="8" y="8"/>
                </a:lnTo>
                <a:lnTo>
                  <a:pt x="8" y="4"/>
                </a:lnTo>
                <a:lnTo>
                  <a:pt x="11" y="4"/>
                </a:lnTo>
                <a:lnTo>
                  <a:pt x="11" y="0"/>
                </a:lnTo>
                <a:lnTo>
                  <a:pt x="15" y="0"/>
                </a:lnTo>
                <a:close/>
                <a:moveTo>
                  <a:pt x="23" y="38"/>
                </a:moveTo>
                <a:lnTo>
                  <a:pt x="23" y="90"/>
                </a:lnTo>
                <a:lnTo>
                  <a:pt x="23" y="94"/>
                </a:lnTo>
                <a:lnTo>
                  <a:pt x="23" y="98"/>
                </a:lnTo>
                <a:lnTo>
                  <a:pt x="27" y="102"/>
                </a:lnTo>
                <a:lnTo>
                  <a:pt x="30" y="102"/>
                </a:lnTo>
                <a:lnTo>
                  <a:pt x="34" y="105"/>
                </a:lnTo>
                <a:lnTo>
                  <a:pt x="0" y="105"/>
                </a:lnTo>
                <a:lnTo>
                  <a:pt x="4" y="102"/>
                </a:lnTo>
                <a:lnTo>
                  <a:pt x="8" y="102"/>
                </a:lnTo>
                <a:lnTo>
                  <a:pt x="11" y="98"/>
                </a:lnTo>
                <a:lnTo>
                  <a:pt x="11" y="94"/>
                </a:lnTo>
                <a:lnTo>
                  <a:pt x="11" y="90"/>
                </a:lnTo>
                <a:lnTo>
                  <a:pt x="11" y="64"/>
                </a:lnTo>
                <a:lnTo>
                  <a:pt x="11" y="56"/>
                </a:lnTo>
                <a:lnTo>
                  <a:pt x="11" y="49"/>
                </a:lnTo>
                <a:lnTo>
                  <a:pt x="11" y="45"/>
                </a:lnTo>
                <a:lnTo>
                  <a:pt x="8" y="45"/>
                </a:lnTo>
                <a:lnTo>
                  <a:pt x="4" y="45"/>
                </a:lnTo>
                <a:lnTo>
                  <a:pt x="0" y="45"/>
                </a:lnTo>
                <a:lnTo>
                  <a:pt x="19" y="38"/>
                </a:lnTo>
                <a:lnTo>
                  <a:pt x="23" y="38"/>
                </a:lnTo>
                <a:close/>
              </a:path>
            </a:pathLst>
          </a:custGeom>
          <a:solidFill>
            <a:srgbClr val="000000"/>
          </a:solidFill>
          <a:ln w="0">
            <a:solidFill>
              <a:srgbClr val="000000"/>
            </a:solidFill>
            <a:round/>
            <a:headEnd/>
            <a:tailEnd/>
          </a:ln>
        </p:spPr>
        <p:txBody>
          <a:bodyPr/>
          <a:lstStyle/>
          <a:p>
            <a:endParaRPr lang="en-US"/>
          </a:p>
        </p:txBody>
      </p:sp>
      <p:sp>
        <p:nvSpPr>
          <p:cNvPr id="33877" name="Freeform 82"/>
          <p:cNvSpPr>
            <a:spLocks/>
          </p:cNvSpPr>
          <p:nvPr/>
        </p:nvSpPr>
        <p:spPr bwMode="auto">
          <a:xfrm>
            <a:off x="6729413" y="3959225"/>
            <a:ext cx="125412" cy="112713"/>
          </a:xfrm>
          <a:custGeom>
            <a:avLst/>
            <a:gdLst>
              <a:gd name="T0" fmla="*/ 2147483647 w 75"/>
              <a:gd name="T1" fmla="*/ 2147483647 h 67"/>
              <a:gd name="T2" fmla="*/ 2147483647 w 75"/>
              <a:gd name="T3" fmla="*/ 2147483647 h 67"/>
              <a:gd name="T4" fmla="*/ 2147483647 w 75"/>
              <a:gd name="T5" fmla="*/ 0 h 67"/>
              <a:gd name="T6" fmla="*/ 2147483647 w 75"/>
              <a:gd name="T7" fmla="*/ 0 h 67"/>
              <a:gd name="T8" fmla="*/ 2147483647 w 75"/>
              <a:gd name="T9" fmla="*/ 0 h 67"/>
              <a:gd name="T10" fmla="*/ 2147483647 w 75"/>
              <a:gd name="T11" fmla="*/ 0 h 67"/>
              <a:gd name="T12" fmla="*/ 2147483647 w 75"/>
              <a:gd name="T13" fmla="*/ 2147483647 h 67"/>
              <a:gd name="T14" fmla="*/ 2147483647 w 75"/>
              <a:gd name="T15" fmla="*/ 2147483647 h 67"/>
              <a:gd name="T16" fmla="*/ 2147483647 w 75"/>
              <a:gd name="T17" fmla="*/ 2147483647 h 67"/>
              <a:gd name="T18" fmla="*/ 2147483647 w 75"/>
              <a:gd name="T19" fmla="*/ 2147483647 h 67"/>
              <a:gd name="T20" fmla="*/ 2147483647 w 75"/>
              <a:gd name="T21" fmla="*/ 2147483647 h 67"/>
              <a:gd name="T22" fmla="*/ 2147483647 w 75"/>
              <a:gd name="T23" fmla="*/ 2147483647 h 67"/>
              <a:gd name="T24" fmla="*/ 2147483647 w 75"/>
              <a:gd name="T25" fmla="*/ 2147483647 h 67"/>
              <a:gd name="T26" fmla="*/ 2147483647 w 75"/>
              <a:gd name="T27" fmla="*/ 2147483647 h 67"/>
              <a:gd name="T28" fmla="*/ 2147483647 w 75"/>
              <a:gd name="T29" fmla="*/ 2147483647 h 67"/>
              <a:gd name="T30" fmla="*/ 2147483647 w 75"/>
              <a:gd name="T31" fmla="*/ 2147483647 h 67"/>
              <a:gd name="T32" fmla="*/ 2147483647 w 75"/>
              <a:gd name="T33" fmla="*/ 2147483647 h 67"/>
              <a:gd name="T34" fmla="*/ 2147483647 w 75"/>
              <a:gd name="T35" fmla="*/ 2147483647 h 67"/>
              <a:gd name="T36" fmla="*/ 2147483647 w 75"/>
              <a:gd name="T37" fmla="*/ 2147483647 h 67"/>
              <a:gd name="T38" fmla="*/ 2147483647 w 75"/>
              <a:gd name="T39" fmla="*/ 2147483647 h 67"/>
              <a:gd name="T40" fmla="*/ 2147483647 w 75"/>
              <a:gd name="T41" fmla="*/ 2147483647 h 67"/>
              <a:gd name="T42" fmla="*/ 2147483647 w 75"/>
              <a:gd name="T43" fmla="*/ 2147483647 h 67"/>
              <a:gd name="T44" fmla="*/ 2147483647 w 75"/>
              <a:gd name="T45" fmla="*/ 2147483647 h 67"/>
              <a:gd name="T46" fmla="*/ 2147483647 w 75"/>
              <a:gd name="T47" fmla="*/ 2147483647 h 67"/>
              <a:gd name="T48" fmla="*/ 2147483647 w 75"/>
              <a:gd name="T49" fmla="*/ 2147483647 h 67"/>
              <a:gd name="T50" fmla="*/ 2147483647 w 75"/>
              <a:gd name="T51" fmla="*/ 2147483647 h 67"/>
              <a:gd name="T52" fmla="*/ 2147483647 w 75"/>
              <a:gd name="T53" fmla="*/ 2147483647 h 67"/>
              <a:gd name="T54" fmla="*/ 2147483647 w 75"/>
              <a:gd name="T55" fmla="*/ 2147483647 h 67"/>
              <a:gd name="T56" fmla="*/ 2147483647 w 75"/>
              <a:gd name="T57" fmla="*/ 2147483647 h 67"/>
              <a:gd name="T58" fmla="*/ 2147483647 w 75"/>
              <a:gd name="T59" fmla="*/ 2147483647 h 67"/>
              <a:gd name="T60" fmla="*/ 2147483647 w 75"/>
              <a:gd name="T61" fmla="*/ 2147483647 h 67"/>
              <a:gd name="T62" fmla="*/ 2147483647 w 75"/>
              <a:gd name="T63" fmla="*/ 2147483647 h 67"/>
              <a:gd name="T64" fmla="*/ 2147483647 w 75"/>
              <a:gd name="T65" fmla="*/ 2147483647 h 67"/>
              <a:gd name="T66" fmla="*/ 2147483647 w 75"/>
              <a:gd name="T67" fmla="*/ 2147483647 h 67"/>
              <a:gd name="T68" fmla="*/ 2147483647 w 75"/>
              <a:gd name="T69" fmla="*/ 2147483647 h 67"/>
              <a:gd name="T70" fmla="*/ 2147483647 w 75"/>
              <a:gd name="T71" fmla="*/ 2147483647 h 67"/>
              <a:gd name="T72" fmla="*/ 2147483647 w 75"/>
              <a:gd name="T73" fmla="*/ 2147483647 h 67"/>
              <a:gd name="T74" fmla="*/ 2147483647 w 75"/>
              <a:gd name="T75" fmla="*/ 2147483647 h 67"/>
              <a:gd name="T76" fmla="*/ 2147483647 w 75"/>
              <a:gd name="T77" fmla="*/ 2147483647 h 67"/>
              <a:gd name="T78" fmla="*/ 2147483647 w 75"/>
              <a:gd name="T79" fmla="*/ 2147483647 h 67"/>
              <a:gd name="T80" fmla="*/ 2147483647 w 75"/>
              <a:gd name="T81" fmla="*/ 2147483647 h 67"/>
              <a:gd name="T82" fmla="*/ 2147483647 w 75"/>
              <a:gd name="T83" fmla="*/ 2147483647 h 67"/>
              <a:gd name="T84" fmla="*/ 0 w 75"/>
              <a:gd name="T85" fmla="*/ 2147483647 h 67"/>
              <a:gd name="T86" fmla="*/ 0 w 75"/>
              <a:gd name="T87" fmla="*/ 2147483647 h 67"/>
              <a:gd name="T88" fmla="*/ 2147483647 w 75"/>
              <a:gd name="T89" fmla="*/ 2147483647 h 67"/>
              <a:gd name="T90" fmla="*/ 2147483647 w 75"/>
              <a:gd name="T91" fmla="*/ 2147483647 h 67"/>
              <a:gd name="T92" fmla="*/ 2147483647 w 75"/>
              <a:gd name="T93" fmla="*/ 2147483647 h 67"/>
              <a:gd name="T94" fmla="*/ 2147483647 w 75"/>
              <a:gd name="T95" fmla="*/ 2147483647 h 67"/>
              <a:gd name="T96" fmla="*/ 2147483647 w 75"/>
              <a:gd name="T97" fmla="*/ 2147483647 h 67"/>
              <a:gd name="T98" fmla="*/ 2147483647 w 75"/>
              <a:gd name="T99" fmla="*/ 2147483647 h 67"/>
              <a:gd name="T100" fmla="*/ 2147483647 w 75"/>
              <a:gd name="T101" fmla="*/ 2147483647 h 67"/>
              <a:gd name="T102" fmla="*/ 2147483647 w 75"/>
              <a:gd name="T103" fmla="*/ 2147483647 h 67"/>
              <a:gd name="T104" fmla="*/ 2147483647 w 75"/>
              <a:gd name="T105" fmla="*/ 2147483647 h 67"/>
              <a:gd name="T106" fmla="*/ 2147483647 w 75"/>
              <a:gd name="T107" fmla="*/ 2147483647 h 67"/>
              <a:gd name="T108" fmla="*/ 2147483647 w 75"/>
              <a:gd name="T109" fmla="*/ 2147483647 h 67"/>
              <a:gd name="T110" fmla="*/ 2147483647 w 75"/>
              <a:gd name="T111" fmla="*/ 2147483647 h 67"/>
              <a:gd name="T112" fmla="*/ 2147483647 w 75"/>
              <a:gd name="T113" fmla="*/ 2147483647 h 67"/>
              <a:gd name="T114" fmla="*/ 2147483647 w 75"/>
              <a:gd name="T115" fmla="*/ 2147483647 h 67"/>
              <a:gd name="T116" fmla="*/ 0 w 75"/>
              <a:gd name="T117" fmla="*/ 2147483647 h 67"/>
              <a:gd name="T118" fmla="*/ 2147483647 w 75"/>
              <a:gd name="T119" fmla="*/ 0 h 67"/>
              <a:gd name="T120" fmla="*/ 2147483647 w 75"/>
              <a:gd name="T121" fmla="*/ 0 h 67"/>
              <a:gd name="T122" fmla="*/ 2147483647 w 75"/>
              <a:gd name="T123" fmla="*/ 2147483647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7"/>
              <a:gd name="T188" fmla="*/ 75 w 75"/>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7">
                <a:moveTo>
                  <a:pt x="22" y="15"/>
                </a:moveTo>
                <a:lnTo>
                  <a:pt x="30" y="3"/>
                </a:lnTo>
                <a:lnTo>
                  <a:pt x="37" y="0"/>
                </a:lnTo>
                <a:lnTo>
                  <a:pt x="45" y="0"/>
                </a:lnTo>
                <a:lnTo>
                  <a:pt x="52" y="0"/>
                </a:lnTo>
                <a:lnTo>
                  <a:pt x="56" y="0"/>
                </a:lnTo>
                <a:lnTo>
                  <a:pt x="60" y="3"/>
                </a:lnTo>
                <a:lnTo>
                  <a:pt x="64" y="11"/>
                </a:lnTo>
                <a:lnTo>
                  <a:pt x="64" y="15"/>
                </a:lnTo>
                <a:lnTo>
                  <a:pt x="64" y="22"/>
                </a:lnTo>
                <a:lnTo>
                  <a:pt x="64" y="52"/>
                </a:lnTo>
                <a:lnTo>
                  <a:pt x="64" y="56"/>
                </a:lnTo>
                <a:lnTo>
                  <a:pt x="64" y="60"/>
                </a:lnTo>
                <a:lnTo>
                  <a:pt x="67" y="64"/>
                </a:lnTo>
                <a:lnTo>
                  <a:pt x="71" y="64"/>
                </a:lnTo>
                <a:lnTo>
                  <a:pt x="75" y="67"/>
                </a:lnTo>
                <a:lnTo>
                  <a:pt x="41" y="67"/>
                </a:lnTo>
                <a:lnTo>
                  <a:pt x="45" y="67"/>
                </a:lnTo>
                <a:lnTo>
                  <a:pt x="45" y="64"/>
                </a:lnTo>
                <a:lnTo>
                  <a:pt x="49" y="64"/>
                </a:lnTo>
                <a:lnTo>
                  <a:pt x="52" y="60"/>
                </a:lnTo>
                <a:lnTo>
                  <a:pt x="52" y="56"/>
                </a:lnTo>
                <a:lnTo>
                  <a:pt x="52" y="52"/>
                </a:lnTo>
                <a:lnTo>
                  <a:pt x="52" y="26"/>
                </a:lnTo>
                <a:lnTo>
                  <a:pt x="52" y="18"/>
                </a:lnTo>
                <a:lnTo>
                  <a:pt x="49" y="11"/>
                </a:lnTo>
                <a:lnTo>
                  <a:pt x="45" y="7"/>
                </a:lnTo>
                <a:lnTo>
                  <a:pt x="41" y="7"/>
                </a:lnTo>
                <a:lnTo>
                  <a:pt x="34" y="11"/>
                </a:lnTo>
                <a:lnTo>
                  <a:pt x="22" y="18"/>
                </a:lnTo>
                <a:lnTo>
                  <a:pt x="22" y="52"/>
                </a:lnTo>
                <a:lnTo>
                  <a:pt x="22" y="56"/>
                </a:lnTo>
                <a:lnTo>
                  <a:pt x="22" y="60"/>
                </a:lnTo>
                <a:lnTo>
                  <a:pt x="26" y="64"/>
                </a:lnTo>
                <a:lnTo>
                  <a:pt x="30" y="64"/>
                </a:lnTo>
                <a:lnTo>
                  <a:pt x="34" y="67"/>
                </a:lnTo>
                <a:lnTo>
                  <a:pt x="0" y="67"/>
                </a:lnTo>
                <a:lnTo>
                  <a:pt x="4" y="67"/>
                </a:lnTo>
                <a:lnTo>
                  <a:pt x="7" y="64"/>
                </a:lnTo>
                <a:lnTo>
                  <a:pt x="11" y="60"/>
                </a:lnTo>
                <a:lnTo>
                  <a:pt x="11" y="52"/>
                </a:lnTo>
                <a:lnTo>
                  <a:pt x="11" y="26"/>
                </a:lnTo>
                <a:lnTo>
                  <a:pt x="11" y="15"/>
                </a:lnTo>
                <a:lnTo>
                  <a:pt x="11" y="11"/>
                </a:lnTo>
                <a:lnTo>
                  <a:pt x="11" y="7"/>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878" name="Freeform 83"/>
          <p:cNvSpPr>
            <a:spLocks/>
          </p:cNvSpPr>
          <p:nvPr/>
        </p:nvSpPr>
        <p:spPr bwMode="auto">
          <a:xfrm>
            <a:off x="6854825" y="3921125"/>
            <a:ext cx="68263" cy="150813"/>
          </a:xfrm>
          <a:custGeom>
            <a:avLst/>
            <a:gdLst>
              <a:gd name="T0" fmla="*/ 2147483647 w 41"/>
              <a:gd name="T1" fmla="*/ 0 h 90"/>
              <a:gd name="T2" fmla="*/ 2147483647 w 41"/>
              <a:gd name="T3" fmla="*/ 2147483647 h 90"/>
              <a:gd name="T4" fmla="*/ 2147483647 w 41"/>
              <a:gd name="T5" fmla="*/ 2147483647 h 90"/>
              <a:gd name="T6" fmla="*/ 2147483647 w 41"/>
              <a:gd name="T7" fmla="*/ 2147483647 h 90"/>
              <a:gd name="T8" fmla="*/ 2147483647 w 41"/>
              <a:gd name="T9" fmla="*/ 2147483647 h 90"/>
              <a:gd name="T10" fmla="*/ 2147483647 w 41"/>
              <a:gd name="T11" fmla="*/ 2147483647 h 90"/>
              <a:gd name="T12" fmla="*/ 2147483647 w 41"/>
              <a:gd name="T13" fmla="*/ 2147483647 h 90"/>
              <a:gd name="T14" fmla="*/ 2147483647 w 41"/>
              <a:gd name="T15" fmla="*/ 2147483647 h 90"/>
              <a:gd name="T16" fmla="*/ 2147483647 w 41"/>
              <a:gd name="T17" fmla="*/ 2147483647 h 90"/>
              <a:gd name="T18" fmla="*/ 2147483647 w 41"/>
              <a:gd name="T19" fmla="*/ 2147483647 h 90"/>
              <a:gd name="T20" fmla="*/ 2147483647 w 41"/>
              <a:gd name="T21" fmla="*/ 2147483647 h 90"/>
              <a:gd name="T22" fmla="*/ 2147483647 w 41"/>
              <a:gd name="T23" fmla="*/ 2147483647 h 90"/>
              <a:gd name="T24" fmla="*/ 2147483647 w 41"/>
              <a:gd name="T25" fmla="*/ 2147483647 h 90"/>
              <a:gd name="T26" fmla="*/ 2147483647 w 41"/>
              <a:gd name="T27" fmla="*/ 2147483647 h 90"/>
              <a:gd name="T28" fmla="*/ 2147483647 w 41"/>
              <a:gd name="T29" fmla="*/ 2147483647 h 90"/>
              <a:gd name="T30" fmla="*/ 2147483647 w 41"/>
              <a:gd name="T31" fmla="*/ 2147483647 h 90"/>
              <a:gd name="T32" fmla="*/ 2147483647 w 41"/>
              <a:gd name="T33" fmla="*/ 2147483647 h 90"/>
              <a:gd name="T34" fmla="*/ 2147483647 w 41"/>
              <a:gd name="T35" fmla="*/ 2147483647 h 90"/>
              <a:gd name="T36" fmla="*/ 2147483647 w 41"/>
              <a:gd name="T37" fmla="*/ 2147483647 h 90"/>
              <a:gd name="T38" fmla="*/ 2147483647 w 41"/>
              <a:gd name="T39" fmla="*/ 2147483647 h 90"/>
              <a:gd name="T40" fmla="*/ 2147483647 w 41"/>
              <a:gd name="T41" fmla="*/ 2147483647 h 90"/>
              <a:gd name="T42" fmla="*/ 2147483647 w 41"/>
              <a:gd name="T43" fmla="*/ 2147483647 h 90"/>
              <a:gd name="T44" fmla="*/ 2147483647 w 41"/>
              <a:gd name="T45" fmla="*/ 2147483647 h 90"/>
              <a:gd name="T46" fmla="*/ 2147483647 w 41"/>
              <a:gd name="T47" fmla="*/ 2147483647 h 90"/>
              <a:gd name="T48" fmla="*/ 2147483647 w 41"/>
              <a:gd name="T49" fmla="*/ 2147483647 h 90"/>
              <a:gd name="T50" fmla="*/ 2147483647 w 41"/>
              <a:gd name="T51" fmla="*/ 2147483647 h 90"/>
              <a:gd name="T52" fmla="*/ 0 w 41"/>
              <a:gd name="T53" fmla="*/ 2147483647 h 90"/>
              <a:gd name="T54" fmla="*/ 0 w 41"/>
              <a:gd name="T55" fmla="*/ 2147483647 h 90"/>
              <a:gd name="T56" fmla="*/ 2147483647 w 41"/>
              <a:gd name="T57" fmla="*/ 2147483647 h 90"/>
              <a:gd name="T58" fmla="*/ 2147483647 w 41"/>
              <a:gd name="T59" fmla="*/ 2147483647 h 90"/>
              <a:gd name="T60" fmla="*/ 2147483647 w 41"/>
              <a:gd name="T61" fmla="*/ 2147483647 h 90"/>
              <a:gd name="T62" fmla="*/ 2147483647 w 41"/>
              <a:gd name="T63" fmla="*/ 2147483647 h 90"/>
              <a:gd name="T64" fmla="*/ 2147483647 w 41"/>
              <a:gd name="T65" fmla="*/ 2147483647 h 90"/>
              <a:gd name="T66" fmla="*/ 2147483647 w 41"/>
              <a:gd name="T67" fmla="*/ 0 h 90"/>
              <a:gd name="T68" fmla="*/ 2147483647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2" y="0"/>
                </a:moveTo>
                <a:lnTo>
                  <a:pt x="22" y="23"/>
                </a:lnTo>
                <a:lnTo>
                  <a:pt x="37" y="23"/>
                </a:lnTo>
                <a:lnTo>
                  <a:pt x="37" y="26"/>
                </a:lnTo>
                <a:lnTo>
                  <a:pt x="22" y="26"/>
                </a:lnTo>
                <a:lnTo>
                  <a:pt x="22" y="72"/>
                </a:lnTo>
                <a:lnTo>
                  <a:pt x="22" y="75"/>
                </a:lnTo>
                <a:lnTo>
                  <a:pt x="26" y="79"/>
                </a:lnTo>
                <a:lnTo>
                  <a:pt x="26" y="83"/>
                </a:lnTo>
                <a:lnTo>
                  <a:pt x="30" y="83"/>
                </a:lnTo>
                <a:lnTo>
                  <a:pt x="34" y="83"/>
                </a:lnTo>
                <a:lnTo>
                  <a:pt x="37" y="79"/>
                </a:lnTo>
                <a:lnTo>
                  <a:pt x="41" y="79"/>
                </a:lnTo>
                <a:lnTo>
                  <a:pt x="37" y="83"/>
                </a:lnTo>
                <a:lnTo>
                  <a:pt x="34" y="87"/>
                </a:lnTo>
                <a:lnTo>
                  <a:pt x="30" y="90"/>
                </a:lnTo>
                <a:lnTo>
                  <a:pt x="26" y="90"/>
                </a:lnTo>
                <a:lnTo>
                  <a:pt x="22" y="90"/>
                </a:lnTo>
                <a:lnTo>
                  <a:pt x="19" y="90"/>
                </a:lnTo>
                <a:lnTo>
                  <a:pt x="15" y="87"/>
                </a:lnTo>
                <a:lnTo>
                  <a:pt x="11" y="83"/>
                </a:lnTo>
                <a:lnTo>
                  <a:pt x="11" y="79"/>
                </a:lnTo>
                <a:lnTo>
                  <a:pt x="11" y="75"/>
                </a:lnTo>
                <a:lnTo>
                  <a:pt x="11" y="26"/>
                </a:lnTo>
                <a:lnTo>
                  <a:pt x="0" y="26"/>
                </a:lnTo>
                <a:lnTo>
                  <a:pt x="4" y="23"/>
                </a:lnTo>
                <a:lnTo>
                  <a:pt x="7" y="19"/>
                </a:lnTo>
                <a:lnTo>
                  <a:pt x="11" y="15"/>
                </a:lnTo>
                <a:lnTo>
                  <a:pt x="15" y="11"/>
                </a:lnTo>
                <a:lnTo>
                  <a:pt x="19" y="8"/>
                </a:lnTo>
                <a:lnTo>
                  <a:pt x="22" y="0"/>
                </a:lnTo>
                <a:close/>
              </a:path>
            </a:pathLst>
          </a:custGeom>
          <a:solidFill>
            <a:srgbClr val="000000"/>
          </a:solidFill>
          <a:ln w="0">
            <a:solidFill>
              <a:srgbClr val="000000"/>
            </a:solidFill>
            <a:round/>
            <a:headEnd/>
            <a:tailEnd/>
          </a:ln>
        </p:spPr>
        <p:txBody>
          <a:bodyPr/>
          <a:lstStyle/>
          <a:p>
            <a:endParaRPr lang="en-US"/>
          </a:p>
        </p:txBody>
      </p:sp>
      <p:sp>
        <p:nvSpPr>
          <p:cNvPr id="33879" name="Freeform 84"/>
          <p:cNvSpPr>
            <a:spLocks noEditPoints="1"/>
          </p:cNvSpPr>
          <p:nvPr/>
        </p:nvSpPr>
        <p:spPr bwMode="auto">
          <a:xfrm>
            <a:off x="6929438" y="3959225"/>
            <a:ext cx="111125" cy="112713"/>
          </a:xfrm>
          <a:custGeom>
            <a:avLst/>
            <a:gdLst>
              <a:gd name="T0" fmla="*/ 2147483647 w 67"/>
              <a:gd name="T1" fmla="*/ 0 h 67"/>
              <a:gd name="T2" fmla="*/ 2147483647 w 67"/>
              <a:gd name="T3" fmla="*/ 0 h 67"/>
              <a:gd name="T4" fmla="*/ 2147483647 w 67"/>
              <a:gd name="T5" fmla="*/ 2147483647 h 67"/>
              <a:gd name="T6" fmla="*/ 2147483647 w 67"/>
              <a:gd name="T7" fmla="*/ 2147483647 h 67"/>
              <a:gd name="T8" fmla="*/ 2147483647 w 67"/>
              <a:gd name="T9" fmla="*/ 2147483647 h 67"/>
              <a:gd name="T10" fmla="*/ 2147483647 w 67"/>
              <a:gd name="T11" fmla="*/ 2147483647 h 67"/>
              <a:gd name="T12" fmla="*/ 2147483647 w 67"/>
              <a:gd name="T13" fmla="*/ 2147483647 h 67"/>
              <a:gd name="T14" fmla="*/ 2147483647 w 67"/>
              <a:gd name="T15" fmla="*/ 2147483647 h 67"/>
              <a:gd name="T16" fmla="*/ 2147483647 w 67"/>
              <a:gd name="T17" fmla="*/ 2147483647 h 67"/>
              <a:gd name="T18" fmla="*/ 2147483647 w 67"/>
              <a:gd name="T19" fmla="*/ 2147483647 h 67"/>
              <a:gd name="T20" fmla="*/ 2147483647 w 67"/>
              <a:gd name="T21" fmla="*/ 2147483647 h 67"/>
              <a:gd name="T22" fmla="*/ 2147483647 w 67"/>
              <a:gd name="T23" fmla="*/ 2147483647 h 67"/>
              <a:gd name="T24" fmla="*/ 2147483647 w 67"/>
              <a:gd name="T25" fmla="*/ 2147483647 h 67"/>
              <a:gd name="T26" fmla="*/ 2147483647 w 67"/>
              <a:gd name="T27" fmla="*/ 2147483647 h 67"/>
              <a:gd name="T28" fmla="*/ 2147483647 w 67"/>
              <a:gd name="T29" fmla="*/ 2147483647 h 67"/>
              <a:gd name="T30" fmla="*/ 2147483647 w 67"/>
              <a:gd name="T31" fmla="*/ 2147483647 h 67"/>
              <a:gd name="T32" fmla="*/ 0 w 67"/>
              <a:gd name="T33" fmla="*/ 2147483647 h 67"/>
              <a:gd name="T34" fmla="*/ 2147483647 w 67"/>
              <a:gd name="T35" fmla="*/ 2147483647 h 67"/>
              <a:gd name="T36" fmla="*/ 2147483647 w 67"/>
              <a:gd name="T37" fmla="*/ 2147483647 h 67"/>
              <a:gd name="T38" fmla="*/ 2147483647 w 67"/>
              <a:gd name="T39" fmla="*/ 2147483647 h 67"/>
              <a:gd name="T40" fmla="*/ 2147483647 w 67"/>
              <a:gd name="T41" fmla="*/ 2147483647 h 67"/>
              <a:gd name="T42" fmla="*/ 2147483647 w 67"/>
              <a:gd name="T43" fmla="*/ 0 h 67"/>
              <a:gd name="T44" fmla="*/ 2147483647 w 67"/>
              <a:gd name="T45" fmla="*/ 0 h 67"/>
              <a:gd name="T46" fmla="*/ 2147483647 w 67"/>
              <a:gd name="T47" fmla="*/ 2147483647 h 67"/>
              <a:gd name="T48" fmla="*/ 2147483647 w 67"/>
              <a:gd name="T49" fmla="*/ 2147483647 h 67"/>
              <a:gd name="T50" fmla="*/ 2147483647 w 67"/>
              <a:gd name="T51" fmla="*/ 2147483647 h 67"/>
              <a:gd name="T52" fmla="*/ 2147483647 w 67"/>
              <a:gd name="T53" fmla="*/ 2147483647 h 67"/>
              <a:gd name="T54" fmla="*/ 2147483647 w 67"/>
              <a:gd name="T55" fmla="*/ 2147483647 h 67"/>
              <a:gd name="T56" fmla="*/ 2147483647 w 67"/>
              <a:gd name="T57" fmla="*/ 2147483647 h 67"/>
              <a:gd name="T58" fmla="*/ 2147483647 w 67"/>
              <a:gd name="T59" fmla="*/ 2147483647 h 67"/>
              <a:gd name="T60" fmla="*/ 2147483647 w 67"/>
              <a:gd name="T61" fmla="*/ 2147483647 h 67"/>
              <a:gd name="T62" fmla="*/ 2147483647 w 67"/>
              <a:gd name="T63" fmla="*/ 2147483647 h 67"/>
              <a:gd name="T64" fmla="*/ 2147483647 w 67"/>
              <a:gd name="T65" fmla="*/ 2147483647 h 67"/>
              <a:gd name="T66" fmla="*/ 2147483647 w 67"/>
              <a:gd name="T67" fmla="*/ 2147483647 h 67"/>
              <a:gd name="T68" fmla="*/ 2147483647 w 67"/>
              <a:gd name="T69" fmla="*/ 2147483647 h 67"/>
              <a:gd name="T70" fmla="*/ 2147483647 w 67"/>
              <a:gd name="T71" fmla="*/ 2147483647 h 67"/>
              <a:gd name="T72" fmla="*/ 2147483647 w 67"/>
              <a:gd name="T73" fmla="*/ 2147483647 h 67"/>
              <a:gd name="T74" fmla="*/ 2147483647 w 67"/>
              <a:gd name="T75" fmla="*/ 2147483647 h 67"/>
              <a:gd name="T76" fmla="*/ 2147483647 w 67"/>
              <a:gd name="T77" fmla="*/ 2147483647 h 67"/>
              <a:gd name="T78" fmla="*/ 2147483647 w 67"/>
              <a:gd name="T79" fmla="*/ 2147483647 h 67"/>
              <a:gd name="T80" fmla="*/ 2147483647 w 67"/>
              <a:gd name="T81" fmla="*/ 2147483647 h 67"/>
              <a:gd name="T82" fmla="*/ 2147483647 w 67"/>
              <a:gd name="T83" fmla="*/ 2147483647 h 67"/>
              <a:gd name="T84" fmla="*/ 2147483647 w 67"/>
              <a:gd name="T85" fmla="*/ 2147483647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67"/>
              <a:gd name="T131" fmla="*/ 67 w 67"/>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67">
                <a:moveTo>
                  <a:pt x="34" y="0"/>
                </a:moveTo>
                <a:lnTo>
                  <a:pt x="45" y="0"/>
                </a:lnTo>
                <a:lnTo>
                  <a:pt x="52" y="3"/>
                </a:lnTo>
                <a:lnTo>
                  <a:pt x="60" y="11"/>
                </a:lnTo>
                <a:lnTo>
                  <a:pt x="64" y="18"/>
                </a:lnTo>
                <a:lnTo>
                  <a:pt x="67" y="34"/>
                </a:lnTo>
                <a:lnTo>
                  <a:pt x="64" y="41"/>
                </a:lnTo>
                <a:lnTo>
                  <a:pt x="60" y="49"/>
                </a:lnTo>
                <a:lnTo>
                  <a:pt x="56" y="60"/>
                </a:lnTo>
                <a:lnTo>
                  <a:pt x="49" y="64"/>
                </a:lnTo>
                <a:lnTo>
                  <a:pt x="41" y="67"/>
                </a:lnTo>
                <a:lnTo>
                  <a:pt x="34" y="67"/>
                </a:lnTo>
                <a:lnTo>
                  <a:pt x="22" y="67"/>
                </a:lnTo>
                <a:lnTo>
                  <a:pt x="15" y="64"/>
                </a:lnTo>
                <a:lnTo>
                  <a:pt x="7" y="56"/>
                </a:lnTo>
                <a:lnTo>
                  <a:pt x="4" y="45"/>
                </a:lnTo>
                <a:lnTo>
                  <a:pt x="0" y="34"/>
                </a:lnTo>
                <a:lnTo>
                  <a:pt x="4" y="26"/>
                </a:lnTo>
                <a:lnTo>
                  <a:pt x="7" y="15"/>
                </a:lnTo>
                <a:lnTo>
                  <a:pt x="11" y="7"/>
                </a:lnTo>
                <a:lnTo>
                  <a:pt x="19" y="3"/>
                </a:lnTo>
                <a:lnTo>
                  <a:pt x="26" y="0"/>
                </a:lnTo>
                <a:lnTo>
                  <a:pt x="34" y="0"/>
                </a:lnTo>
                <a:close/>
                <a:moveTo>
                  <a:pt x="30" y="3"/>
                </a:moveTo>
                <a:lnTo>
                  <a:pt x="26" y="3"/>
                </a:lnTo>
                <a:lnTo>
                  <a:pt x="22" y="3"/>
                </a:lnTo>
                <a:lnTo>
                  <a:pt x="19" y="7"/>
                </a:lnTo>
                <a:lnTo>
                  <a:pt x="15" y="15"/>
                </a:lnTo>
                <a:lnTo>
                  <a:pt x="15" y="18"/>
                </a:lnTo>
                <a:lnTo>
                  <a:pt x="15" y="30"/>
                </a:lnTo>
                <a:lnTo>
                  <a:pt x="15" y="41"/>
                </a:lnTo>
                <a:lnTo>
                  <a:pt x="19" y="52"/>
                </a:lnTo>
                <a:lnTo>
                  <a:pt x="26" y="60"/>
                </a:lnTo>
                <a:lnTo>
                  <a:pt x="37" y="64"/>
                </a:lnTo>
                <a:lnTo>
                  <a:pt x="45" y="64"/>
                </a:lnTo>
                <a:lnTo>
                  <a:pt x="49" y="60"/>
                </a:lnTo>
                <a:lnTo>
                  <a:pt x="52" y="49"/>
                </a:lnTo>
                <a:lnTo>
                  <a:pt x="52" y="37"/>
                </a:lnTo>
                <a:lnTo>
                  <a:pt x="52" y="26"/>
                </a:lnTo>
                <a:lnTo>
                  <a:pt x="49" y="18"/>
                </a:lnTo>
                <a:lnTo>
                  <a:pt x="45" y="11"/>
                </a:lnTo>
                <a:lnTo>
                  <a:pt x="37" y="3"/>
                </a:lnTo>
                <a:lnTo>
                  <a:pt x="30" y="3"/>
                </a:lnTo>
                <a:close/>
              </a:path>
            </a:pathLst>
          </a:custGeom>
          <a:solidFill>
            <a:srgbClr val="000000"/>
          </a:solidFill>
          <a:ln w="0">
            <a:solidFill>
              <a:srgbClr val="000000"/>
            </a:solidFill>
            <a:round/>
            <a:headEnd/>
            <a:tailEnd/>
          </a:ln>
        </p:spPr>
        <p:txBody>
          <a:bodyPr/>
          <a:lstStyle/>
          <a:p>
            <a:endParaRPr lang="en-US"/>
          </a:p>
        </p:txBody>
      </p:sp>
      <p:sp>
        <p:nvSpPr>
          <p:cNvPr id="33880" name="Freeform 85"/>
          <p:cNvSpPr>
            <a:spLocks/>
          </p:cNvSpPr>
          <p:nvPr/>
        </p:nvSpPr>
        <p:spPr bwMode="auto">
          <a:xfrm>
            <a:off x="7053263" y="3897313"/>
            <a:ext cx="68262"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7" y="98"/>
                </a:lnTo>
                <a:lnTo>
                  <a:pt x="30" y="109"/>
                </a:lnTo>
                <a:lnTo>
                  <a:pt x="22" y="120"/>
                </a:lnTo>
                <a:lnTo>
                  <a:pt x="11" y="132"/>
                </a:lnTo>
                <a:lnTo>
                  <a:pt x="0" y="135"/>
                </a:lnTo>
                <a:lnTo>
                  <a:pt x="0" y="132"/>
                </a:lnTo>
                <a:lnTo>
                  <a:pt x="7" y="128"/>
                </a:lnTo>
                <a:lnTo>
                  <a:pt x="15" y="120"/>
                </a:lnTo>
                <a:lnTo>
                  <a:pt x="19" y="109"/>
                </a:lnTo>
                <a:lnTo>
                  <a:pt x="22" y="98"/>
                </a:lnTo>
                <a:lnTo>
                  <a:pt x="26" y="87"/>
                </a:lnTo>
                <a:lnTo>
                  <a:pt x="26" y="72"/>
                </a:lnTo>
                <a:lnTo>
                  <a:pt x="26" y="56"/>
                </a:lnTo>
                <a:lnTo>
                  <a:pt x="26" y="41"/>
                </a:lnTo>
                <a:lnTo>
                  <a:pt x="22" y="34"/>
                </a:lnTo>
                <a:lnTo>
                  <a:pt x="19" y="26"/>
                </a:lnTo>
                <a:lnTo>
                  <a:pt x="15" y="23"/>
                </a:lnTo>
                <a:lnTo>
                  <a:pt x="11" y="15"/>
                </a:lnTo>
                <a:lnTo>
                  <a:pt x="7" y="11"/>
                </a:lnTo>
                <a:lnTo>
                  <a:pt x="0" y="4"/>
                </a:lnTo>
                <a:close/>
              </a:path>
            </a:pathLst>
          </a:custGeom>
          <a:solidFill>
            <a:srgbClr val="000000"/>
          </a:solidFill>
          <a:ln w="0">
            <a:solidFill>
              <a:srgbClr val="000000"/>
            </a:solidFill>
            <a:round/>
            <a:headEnd/>
            <a:tailEnd/>
          </a:ln>
        </p:spPr>
        <p:txBody>
          <a:bodyPr/>
          <a:lstStyle/>
          <a:p>
            <a:endParaRPr lang="en-US"/>
          </a:p>
        </p:txBody>
      </p:sp>
      <p:sp>
        <p:nvSpPr>
          <p:cNvPr id="33881" name="Freeform 86"/>
          <p:cNvSpPr>
            <a:spLocks/>
          </p:cNvSpPr>
          <p:nvPr/>
        </p:nvSpPr>
        <p:spPr bwMode="auto">
          <a:xfrm>
            <a:off x="3778250" y="4500563"/>
            <a:ext cx="179388" cy="168275"/>
          </a:xfrm>
          <a:custGeom>
            <a:avLst/>
            <a:gdLst>
              <a:gd name="T0" fmla="*/ 0 w 108"/>
              <a:gd name="T1" fmla="*/ 0 h 101"/>
              <a:gd name="T2" fmla="*/ 2147483647 w 108"/>
              <a:gd name="T3" fmla="*/ 0 h 101"/>
              <a:gd name="T4" fmla="*/ 2147483647 w 108"/>
              <a:gd name="T5" fmla="*/ 2147483647 h 101"/>
              <a:gd name="T6" fmla="*/ 2147483647 w 108"/>
              <a:gd name="T7" fmla="*/ 2147483647 h 101"/>
              <a:gd name="T8" fmla="*/ 2147483647 w 108"/>
              <a:gd name="T9" fmla="*/ 2147483647 h 101"/>
              <a:gd name="T10" fmla="*/ 2147483647 w 108"/>
              <a:gd name="T11" fmla="*/ 2147483647 h 101"/>
              <a:gd name="T12" fmla="*/ 2147483647 w 108"/>
              <a:gd name="T13" fmla="*/ 0 h 101"/>
              <a:gd name="T14" fmla="*/ 2147483647 w 108"/>
              <a:gd name="T15" fmla="*/ 0 h 101"/>
              <a:gd name="T16" fmla="*/ 2147483647 w 108"/>
              <a:gd name="T17" fmla="*/ 0 h 101"/>
              <a:gd name="T18" fmla="*/ 2147483647 w 108"/>
              <a:gd name="T19" fmla="*/ 0 h 101"/>
              <a:gd name="T20" fmla="*/ 2147483647 w 108"/>
              <a:gd name="T21" fmla="*/ 0 h 101"/>
              <a:gd name="T22" fmla="*/ 2147483647 w 108"/>
              <a:gd name="T23" fmla="*/ 0 h 101"/>
              <a:gd name="T24" fmla="*/ 2147483647 w 108"/>
              <a:gd name="T25" fmla="*/ 0 h 101"/>
              <a:gd name="T26" fmla="*/ 2147483647 w 108"/>
              <a:gd name="T27" fmla="*/ 2147483647 h 101"/>
              <a:gd name="T28" fmla="*/ 2147483647 w 108"/>
              <a:gd name="T29" fmla="*/ 2147483647 h 101"/>
              <a:gd name="T30" fmla="*/ 2147483647 w 108"/>
              <a:gd name="T31" fmla="*/ 2147483647 h 101"/>
              <a:gd name="T32" fmla="*/ 2147483647 w 108"/>
              <a:gd name="T33" fmla="*/ 2147483647 h 101"/>
              <a:gd name="T34" fmla="*/ 2147483647 w 108"/>
              <a:gd name="T35" fmla="*/ 2147483647 h 101"/>
              <a:gd name="T36" fmla="*/ 2147483647 w 108"/>
              <a:gd name="T37" fmla="*/ 2147483647 h 101"/>
              <a:gd name="T38" fmla="*/ 2147483647 w 108"/>
              <a:gd name="T39" fmla="*/ 2147483647 h 101"/>
              <a:gd name="T40" fmla="*/ 2147483647 w 108"/>
              <a:gd name="T41" fmla="*/ 2147483647 h 101"/>
              <a:gd name="T42" fmla="*/ 2147483647 w 108"/>
              <a:gd name="T43" fmla="*/ 2147483647 h 101"/>
              <a:gd name="T44" fmla="*/ 2147483647 w 108"/>
              <a:gd name="T45" fmla="*/ 2147483647 h 101"/>
              <a:gd name="T46" fmla="*/ 2147483647 w 108"/>
              <a:gd name="T47" fmla="*/ 2147483647 h 101"/>
              <a:gd name="T48" fmla="*/ 2147483647 w 108"/>
              <a:gd name="T49" fmla="*/ 2147483647 h 101"/>
              <a:gd name="T50" fmla="*/ 2147483647 w 108"/>
              <a:gd name="T51" fmla="*/ 2147483647 h 101"/>
              <a:gd name="T52" fmla="*/ 2147483647 w 108"/>
              <a:gd name="T53" fmla="*/ 2147483647 h 101"/>
              <a:gd name="T54" fmla="*/ 2147483647 w 108"/>
              <a:gd name="T55" fmla="*/ 2147483647 h 101"/>
              <a:gd name="T56" fmla="*/ 2147483647 w 108"/>
              <a:gd name="T57" fmla="*/ 2147483647 h 101"/>
              <a:gd name="T58" fmla="*/ 2147483647 w 108"/>
              <a:gd name="T59" fmla="*/ 2147483647 h 101"/>
              <a:gd name="T60" fmla="*/ 2147483647 w 108"/>
              <a:gd name="T61" fmla="*/ 2147483647 h 101"/>
              <a:gd name="T62" fmla="*/ 2147483647 w 108"/>
              <a:gd name="T63" fmla="*/ 2147483647 h 101"/>
              <a:gd name="T64" fmla="*/ 2147483647 w 108"/>
              <a:gd name="T65" fmla="*/ 2147483647 h 101"/>
              <a:gd name="T66" fmla="*/ 2147483647 w 108"/>
              <a:gd name="T67" fmla="*/ 2147483647 h 101"/>
              <a:gd name="T68" fmla="*/ 2147483647 w 108"/>
              <a:gd name="T69" fmla="*/ 2147483647 h 101"/>
              <a:gd name="T70" fmla="*/ 2147483647 w 108"/>
              <a:gd name="T71" fmla="*/ 2147483647 h 101"/>
              <a:gd name="T72" fmla="*/ 2147483647 w 108"/>
              <a:gd name="T73" fmla="*/ 2147483647 h 101"/>
              <a:gd name="T74" fmla="*/ 2147483647 w 108"/>
              <a:gd name="T75" fmla="*/ 2147483647 h 101"/>
              <a:gd name="T76" fmla="*/ 2147483647 w 108"/>
              <a:gd name="T77" fmla="*/ 2147483647 h 101"/>
              <a:gd name="T78" fmla="*/ 2147483647 w 108"/>
              <a:gd name="T79" fmla="*/ 2147483647 h 101"/>
              <a:gd name="T80" fmla="*/ 0 w 108"/>
              <a:gd name="T81" fmla="*/ 2147483647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90" y="75"/>
                </a:lnTo>
                <a:lnTo>
                  <a:pt x="90" y="15"/>
                </a:lnTo>
                <a:lnTo>
                  <a:pt x="90" y="8"/>
                </a:lnTo>
                <a:lnTo>
                  <a:pt x="86" y="4"/>
                </a:lnTo>
                <a:lnTo>
                  <a:pt x="86" y="0"/>
                </a:lnTo>
                <a:lnTo>
                  <a:pt x="78" y="0"/>
                </a:lnTo>
                <a:lnTo>
                  <a:pt x="75" y="0"/>
                </a:lnTo>
                <a:lnTo>
                  <a:pt x="108" y="0"/>
                </a:lnTo>
                <a:lnTo>
                  <a:pt x="105" y="0"/>
                </a:lnTo>
                <a:lnTo>
                  <a:pt x="101" y="4"/>
                </a:lnTo>
                <a:lnTo>
                  <a:pt x="97" y="4"/>
                </a:lnTo>
                <a:lnTo>
                  <a:pt x="97" y="8"/>
                </a:lnTo>
                <a:lnTo>
                  <a:pt x="97" y="15"/>
                </a:lnTo>
                <a:lnTo>
                  <a:pt x="97" y="101"/>
                </a:lnTo>
                <a:lnTo>
                  <a:pt x="93" y="101"/>
                </a:lnTo>
                <a:lnTo>
                  <a:pt x="26" y="23"/>
                </a:lnTo>
                <a:lnTo>
                  <a:pt x="26" y="83"/>
                </a:lnTo>
                <a:lnTo>
                  <a:pt x="26" y="90"/>
                </a:lnTo>
                <a:lnTo>
                  <a:pt x="30" y="94"/>
                </a:lnTo>
                <a:lnTo>
                  <a:pt x="33" y="98"/>
                </a:lnTo>
                <a:lnTo>
                  <a:pt x="37" y="98"/>
                </a:lnTo>
                <a:lnTo>
                  <a:pt x="41" y="98"/>
                </a:lnTo>
                <a:lnTo>
                  <a:pt x="7" y="98"/>
                </a:lnTo>
                <a:lnTo>
                  <a:pt x="11" y="98"/>
                </a:lnTo>
                <a:lnTo>
                  <a:pt x="15" y="98"/>
                </a:lnTo>
                <a:lnTo>
                  <a:pt x="18" y="94"/>
                </a:lnTo>
                <a:lnTo>
                  <a:pt x="22" y="90"/>
                </a:lnTo>
                <a:lnTo>
                  <a:pt x="22" y="83"/>
                </a:lnTo>
                <a:lnTo>
                  <a:pt x="22" y="15"/>
                </a:lnTo>
                <a:lnTo>
                  <a:pt x="18" y="8"/>
                </a:lnTo>
                <a:lnTo>
                  <a:pt x="15" y="8"/>
                </a:lnTo>
                <a:lnTo>
                  <a:pt x="11" y="4"/>
                </a:lnTo>
                <a:lnTo>
                  <a:pt x="7" y="4"/>
                </a:lnTo>
                <a:lnTo>
                  <a:pt x="3"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82" name="Freeform 87"/>
          <p:cNvSpPr>
            <a:spLocks/>
          </p:cNvSpPr>
          <p:nvPr/>
        </p:nvSpPr>
        <p:spPr bwMode="auto">
          <a:xfrm>
            <a:off x="3957638" y="4500563"/>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0 h 101"/>
              <a:gd name="T14" fmla="*/ 2147483647 w 109"/>
              <a:gd name="T15" fmla="*/ 0 h 101"/>
              <a:gd name="T16" fmla="*/ 2147483647 w 109"/>
              <a:gd name="T17" fmla="*/ 0 h 101"/>
              <a:gd name="T18" fmla="*/ 2147483647 w 109"/>
              <a:gd name="T19" fmla="*/ 0 h 101"/>
              <a:gd name="T20" fmla="*/ 2147483647 w 109"/>
              <a:gd name="T21" fmla="*/ 0 h 101"/>
              <a:gd name="T22" fmla="*/ 2147483647 w 109"/>
              <a:gd name="T23" fmla="*/ 0 h 101"/>
              <a:gd name="T24" fmla="*/ 2147483647 w 109"/>
              <a:gd name="T25" fmla="*/ 0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7" y="0"/>
                </a:lnTo>
                <a:lnTo>
                  <a:pt x="90" y="75"/>
                </a:lnTo>
                <a:lnTo>
                  <a:pt x="90" y="15"/>
                </a:lnTo>
                <a:lnTo>
                  <a:pt x="90" y="8"/>
                </a:lnTo>
                <a:lnTo>
                  <a:pt x="87" y="4"/>
                </a:lnTo>
                <a:lnTo>
                  <a:pt x="83" y="0"/>
                </a:lnTo>
                <a:lnTo>
                  <a:pt x="79" y="0"/>
                </a:lnTo>
                <a:lnTo>
                  <a:pt x="75" y="0"/>
                </a:lnTo>
                <a:lnTo>
                  <a:pt x="109" y="0"/>
                </a:lnTo>
                <a:lnTo>
                  <a:pt x="105" y="0"/>
                </a:lnTo>
                <a:lnTo>
                  <a:pt x="102" y="4"/>
                </a:lnTo>
                <a:lnTo>
                  <a:pt x="98" y="4"/>
                </a:lnTo>
                <a:lnTo>
                  <a:pt x="98" y="8"/>
                </a:lnTo>
                <a:lnTo>
                  <a:pt x="94" y="15"/>
                </a:lnTo>
                <a:lnTo>
                  <a:pt x="94" y="101"/>
                </a:lnTo>
                <a:lnTo>
                  <a:pt x="27" y="23"/>
                </a:lnTo>
                <a:lnTo>
                  <a:pt x="27" y="83"/>
                </a:lnTo>
                <a:lnTo>
                  <a:pt x="27" y="90"/>
                </a:lnTo>
                <a:lnTo>
                  <a:pt x="30" y="94"/>
                </a:lnTo>
                <a:lnTo>
                  <a:pt x="34" y="98"/>
                </a:lnTo>
                <a:lnTo>
                  <a:pt x="38" y="98"/>
                </a:lnTo>
                <a:lnTo>
                  <a:pt x="42" y="98"/>
                </a:lnTo>
                <a:lnTo>
                  <a:pt x="8" y="98"/>
                </a:lnTo>
                <a:lnTo>
                  <a:pt x="12"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83" name="Freeform 88"/>
          <p:cNvSpPr>
            <a:spLocks/>
          </p:cNvSpPr>
          <p:nvPr/>
        </p:nvSpPr>
        <p:spPr bwMode="auto">
          <a:xfrm>
            <a:off x="4156075" y="4494213"/>
            <a:ext cx="112713"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2147483647 w 68"/>
              <a:gd name="T15" fmla="*/ 2147483647 h 105"/>
              <a:gd name="T16" fmla="*/ 2147483647 w 68"/>
              <a:gd name="T17" fmla="*/ 2147483647 h 105"/>
              <a:gd name="T18" fmla="*/ 2147483647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0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2147483647 w 68"/>
              <a:gd name="T51" fmla="*/ 2147483647 h 105"/>
              <a:gd name="T52" fmla="*/ 2147483647 w 68"/>
              <a:gd name="T53" fmla="*/ 2147483647 h 105"/>
              <a:gd name="T54" fmla="*/ 2147483647 w 68"/>
              <a:gd name="T55" fmla="*/ 2147483647 h 105"/>
              <a:gd name="T56" fmla="*/ 2147483647 w 68"/>
              <a:gd name="T57" fmla="*/ 2147483647 h 105"/>
              <a:gd name="T58" fmla="*/ 2147483647 w 68"/>
              <a:gd name="T59" fmla="*/ 2147483647 h 105"/>
              <a:gd name="T60" fmla="*/ 0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05"/>
              <a:gd name="T116" fmla="*/ 68 w 68"/>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05">
                <a:moveTo>
                  <a:pt x="60" y="0"/>
                </a:moveTo>
                <a:lnTo>
                  <a:pt x="60" y="38"/>
                </a:lnTo>
                <a:lnTo>
                  <a:pt x="57" y="38"/>
                </a:lnTo>
                <a:lnTo>
                  <a:pt x="57" y="27"/>
                </a:lnTo>
                <a:lnTo>
                  <a:pt x="53" y="19"/>
                </a:lnTo>
                <a:lnTo>
                  <a:pt x="49" y="15"/>
                </a:lnTo>
                <a:lnTo>
                  <a:pt x="45" y="12"/>
                </a:lnTo>
                <a:lnTo>
                  <a:pt x="38" y="8"/>
                </a:lnTo>
                <a:lnTo>
                  <a:pt x="30" y="8"/>
                </a:lnTo>
                <a:lnTo>
                  <a:pt x="23" y="8"/>
                </a:lnTo>
                <a:lnTo>
                  <a:pt x="19" y="12"/>
                </a:lnTo>
                <a:lnTo>
                  <a:pt x="15" y="15"/>
                </a:lnTo>
                <a:lnTo>
                  <a:pt x="12" y="23"/>
                </a:lnTo>
                <a:lnTo>
                  <a:pt x="15" y="27"/>
                </a:lnTo>
                <a:lnTo>
                  <a:pt x="15" y="30"/>
                </a:lnTo>
                <a:lnTo>
                  <a:pt x="19" y="34"/>
                </a:lnTo>
                <a:lnTo>
                  <a:pt x="27" y="38"/>
                </a:lnTo>
                <a:lnTo>
                  <a:pt x="38" y="45"/>
                </a:lnTo>
                <a:lnTo>
                  <a:pt x="49" y="53"/>
                </a:lnTo>
                <a:lnTo>
                  <a:pt x="57" y="57"/>
                </a:lnTo>
                <a:lnTo>
                  <a:pt x="60" y="60"/>
                </a:lnTo>
                <a:lnTo>
                  <a:pt x="64" y="68"/>
                </a:lnTo>
                <a:lnTo>
                  <a:pt x="64" y="72"/>
                </a:lnTo>
                <a:lnTo>
                  <a:pt x="68" y="79"/>
                </a:lnTo>
                <a:lnTo>
                  <a:pt x="64" y="87"/>
                </a:lnTo>
                <a:lnTo>
                  <a:pt x="57" y="98"/>
                </a:lnTo>
                <a:lnTo>
                  <a:pt x="49" y="102"/>
                </a:lnTo>
                <a:lnTo>
                  <a:pt x="34" y="105"/>
                </a:lnTo>
                <a:lnTo>
                  <a:pt x="30" y="105"/>
                </a:lnTo>
                <a:lnTo>
                  <a:pt x="27" y="105"/>
                </a:lnTo>
                <a:lnTo>
                  <a:pt x="23" y="102"/>
                </a:lnTo>
                <a:lnTo>
                  <a:pt x="19" y="102"/>
                </a:lnTo>
                <a:lnTo>
                  <a:pt x="12" y="98"/>
                </a:lnTo>
                <a:lnTo>
                  <a:pt x="8" y="98"/>
                </a:lnTo>
                <a:lnTo>
                  <a:pt x="4" y="102"/>
                </a:lnTo>
                <a:lnTo>
                  <a:pt x="4" y="105"/>
                </a:lnTo>
                <a:lnTo>
                  <a:pt x="0" y="105"/>
                </a:lnTo>
                <a:lnTo>
                  <a:pt x="0" y="72"/>
                </a:lnTo>
                <a:lnTo>
                  <a:pt x="4" y="72"/>
                </a:lnTo>
                <a:lnTo>
                  <a:pt x="8" y="79"/>
                </a:lnTo>
                <a:lnTo>
                  <a:pt x="8" y="87"/>
                </a:lnTo>
                <a:lnTo>
                  <a:pt x="12" y="94"/>
                </a:lnTo>
                <a:lnTo>
                  <a:pt x="19" y="98"/>
                </a:lnTo>
                <a:lnTo>
                  <a:pt x="27" y="98"/>
                </a:lnTo>
                <a:lnTo>
                  <a:pt x="34" y="102"/>
                </a:lnTo>
                <a:lnTo>
                  <a:pt x="42" y="98"/>
                </a:lnTo>
                <a:lnTo>
                  <a:pt x="49" y="94"/>
                </a:lnTo>
                <a:lnTo>
                  <a:pt x="53" y="90"/>
                </a:lnTo>
                <a:lnTo>
                  <a:pt x="53" y="83"/>
                </a:lnTo>
                <a:lnTo>
                  <a:pt x="53" y="79"/>
                </a:lnTo>
                <a:lnTo>
                  <a:pt x="53" y="75"/>
                </a:lnTo>
                <a:lnTo>
                  <a:pt x="49" y="72"/>
                </a:lnTo>
                <a:lnTo>
                  <a:pt x="45" y="68"/>
                </a:lnTo>
                <a:lnTo>
                  <a:pt x="42" y="68"/>
                </a:lnTo>
                <a:lnTo>
                  <a:pt x="30" y="60"/>
                </a:lnTo>
                <a:lnTo>
                  <a:pt x="19" y="53"/>
                </a:lnTo>
                <a:lnTo>
                  <a:pt x="12" y="49"/>
                </a:lnTo>
                <a:lnTo>
                  <a:pt x="8" y="45"/>
                </a:lnTo>
                <a:lnTo>
                  <a:pt x="4" y="38"/>
                </a:lnTo>
                <a:lnTo>
                  <a:pt x="0" y="34"/>
                </a:lnTo>
                <a:lnTo>
                  <a:pt x="0" y="27"/>
                </a:lnTo>
                <a:lnTo>
                  <a:pt x="4" y="19"/>
                </a:lnTo>
                <a:lnTo>
                  <a:pt x="8" y="8"/>
                </a:lnTo>
                <a:lnTo>
                  <a:pt x="19" y="4"/>
                </a:lnTo>
                <a:lnTo>
                  <a:pt x="30" y="0"/>
                </a:lnTo>
                <a:lnTo>
                  <a:pt x="38" y="4"/>
                </a:lnTo>
                <a:lnTo>
                  <a:pt x="49" y="8"/>
                </a:lnTo>
                <a:lnTo>
                  <a:pt x="53" y="8"/>
                </a:lnTo>
                <a:lnTo>
                  <a:pt x="57" y="8"/>
                </a:lnTo>
                <a:lnTo>
                  <a:pt x="57" y="4"/>
                </a:lnTo>
                <a:lnTo>
                  <a:pt x="57" y="0"/>
                </a:lnTo>
                <a:lnTo>
                  <a:pt x="60" y="0"/>
                </a:lnTo>
                <a:close/>
              </a:path>
            </a:pathLst>
          </a:custGeom>
          <a:solidFill>
            <a:srgbClr val="000000"/>
          </a:solidFill>
          <a:ln w="0">
            <a:solidFill>
              <a:srgbClr val="000000"/>
            </a:solidFill>
            <a:round/>
            <a:headEnd/>
            <a:tailEnd/>
          </a:ln>
        </p:spPr>
        <p:txBody>
          <a:bodyPr/>
          <a:lstStyle/>
          <a:p>
            <a:endParaRPr lang="en-US"/>
          </a:p>
        </p:txBody>
      </p:sp>
      <p:sp>
        <p:nvSpPr>
          <p:cNvPr id="33884" name="Freeform 89"/>
          <p:cNvSpPr>
            <a:spLocks/>
          </p:cNvSpPr>
          <p:nvPr/>
        </p:nvSpPr>
        <p:spPr bwMode="auto">
          <a:xfrm>
            <a:off x="4287838" y="4494213"/>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0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3" y="120"/>
                </a:lnTo>
                <a:lnTo>
                  <a:pt x="15" y="109"/>
                </a:lnTo>
                <a:lnTo>
                  <a:pt x="8" y="98"/>
                </a:lnTo>
                <a:lnTo>
                  <a:pt x="4" y="83"/>
                </a:lnTo>
                <a:lnTo>
                  <a:pt x="0" y="68"/>
                </a:lnTo>
                <a:lnTo>
                  <a:pt x="4" y="53"/>
                </a:lnTo>
                <a:lnTo>
                  <a:pt x="8" y="38"/>
                </a:lnTo>
                <a:lnTo>
                  <a:pt x="11" y="27"/>
                </a:lnTo>
                <a:lnTo>
                  <a:pt x="23" y="15"/>
                </a:lnTo>
                <a:lnTo>
                  <a:pt x="30" y="8"/>
                </a:lnTo>
                <a:lnTo>
                  <a:pt x="41" y="0"/>
                </a:lnTo>
                <a:lnTo>
                  <a:pt x="41" y="4"/>
                </a:lnTo>
                <a:lnTo>
                  <a:pt x="34" y="8"/>
                </a:lnTo>
                <a:lnTo>
                  <a:pt x="26" y="15"/>
                </a:lnTo>
                <a:lnTo>
                  <a:pt x="23" y="27"/>
                </a:lnTo>
                <a:lnTo>
                  <a:pt x="19" y="38"/>
                </a:lnTo>
                <a:lnTo>
                  <a:pt x="15" y="53"/>
                </a:lnTo>
                <a:lnTo>
                  <a:pt x="15" y="64"/>
                </a:lnTo>
                <a:lnTo>
                  <a:pt x="15" y="79"/>
                </a:lnTo>
                <a:lnTo>
                  <a:pt x="19" y="94"/>
                </a:lnTo>
                <a:lnTo>
                  <a:pt x="19" y="102"/>
                </a:lnTo>
                <a:lnTo>
                  <a:pt x="23" y="109"/>
                </a:lnTo>
                <a:lnTo>
                  <a:pt x="26" y="117"/>
                </a:lnTo>
                <a:lnTo>
                  <a:pt x="30"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885" name="Freeform 90"/>
          <p:cNvSpPr>
            <a:spLocks/>
          </p:cNvSpPr>
          <p:nvPr/>
        </p:nvSpPr>
        <p:spPr bwMode="auto">
          <a:xfrm>
            <a:off x="4375150" y="4551363"/>
            <a:ext cx="74613"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0 w 45"/>
              <a:gd name="T57" fmla="*/ 2147483647 h 71"/>
              <a:gd name="T58" fmla="*/ 0 w 45"/>
              <a:gd name="T59" fmla="*/ 2147483647 h 71"/>
              <a:gd name="T60" fmla="*/ 0 w 45"/>
              <a:gd name="T61" fmla="*/ 2147483647 h 71"/>
              <a:gd name="T62" fmla="*/ 0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0 w 45"/>
              <a:gd name="T97" fmla="*/ 2147483647 h 71"/>
              <a:gd name="T98" fmla="*/ 2147483647 w 45"/>
              <a:gd name="T99" fmla="*/ 2147483647 h 71"/>
              <a:gd name="T100" fmla="*/ 2147483647 w 45"/>
              <a:gd name="T101" fmla="*/ 2147483647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7" y="23"/>
                </a:lnTo>
                <a:lnTo>
                  <a:pt x="37" y="15"/>
                </a:lnTo>
                <a:lnTo>
                  <a:pt x="33" y="8"/>
                </a:lnTo>
                <a:lnTo>
                  <a:pt x="26" y="8"/>
                </a:lnTo>
                <a:lnTo>
                  <a:pt x="22" y="4"/>
                </a:lnTo>
                <a:lnTo>
                  <a:pt x="15" y="8"/>
                </a:lnTo>
                <a:lnTo>
                  <a:pt x="11" y="8"/>
                </a:lnTo>
                <a:lnTo>
                  <a:pt x="11" y="11"/>
                </a:lnTo>
                <a:lnTo>
                  <a:pt x="11" y="15"/>
                </a:lnTo>
                <a:lnTo>
                  <a:pt x="11" y="19"/>
                </a:lnTo>
                <a:lnTo>
                  <a:pt x="15" y="23"/>
                </a:lnTo>
                <a:lnTo>
                  <a:pt x="18" y="26"/>
                </a:lnTo>
                <a:lnTo>
                  <a:pt x="30" y="30"/>
                </a:lnTo>
                <a:lnTo>
                  <a:pt x="37" y="38"/>
                </a:lnTo>
                <a:lnTo>
                  <a:pt x="45" y="45"/>
                </a:lnTo>
                <a:lnTo>
                  <a:pt x="45" y="53"/>
                </a:lnTo>
                <a:lnTo>
                  <a:pt x="45" y="60"/>
                </a:lnTo>
                <a:lnTo>
                  <a:pt x="37" y="64"/>
                </a:lnTo>
                <a:lnTo>
                  <a:pt x="30" y="71"/>
                </a:lnTo>
                <a:lnTo>
                  <a:pt x="22" y="71"/>
                </a:lnTo>
                <a:lnTo>
                  <a:pt x="15" y="71"/>
                </a:lnTo>
                <a:lnTo>
                  <a:pt x="7" y="68"/>
                </a:lnTo>
                <a:lnTo>
                  <a:pt x="3" y="68"/>
                </a:lnTo>
                <a:lnTo>
                  <a:pt x="0" y="71"/>
                </a:lnTo>
                <a:lnTo>
                  <a:pt x="0" y="49"/>
                </a:lnTo>
                <a:lnTo>
                  <a:pt x="3" y="56"/>
                </a:lnTo>
                <a:lnTo>
                  <a:pt x="11" y="60"/>
                </a:lnTo>
                <a:lnTo>
                  <a:pt x="15" y="64"/>
                </a:lnTo>
                <a:lnTo>
                  <a:pt x="22" y="68"/>
                </a:lnTo>
                <a:lnTo>
                  <a:pt x="26" y="64"/>
                </a:lnTo>
                <a:lnTo>
                  <a:pt x="30" y="64"/>
                </a:lnTo>
                <a:lnTo>
                  <a:pt x="33" y="60"/>
                </a:lnTo>
                <a:lnTo>
                  <a:pt x="33" y="56"/>
                </a:lnTo>
                <a:lnTo>
                  <a:pt x="33" y="53"/>
                </a:lnTo>
                <a:lnTo>
                  <a:pt x="30" y="49"/>
                </a:lnTo>
                <a:lnTo>
                  <a:pt x="26" y="45"/>
                </a:lnTo>
                <a:lnTo>
                  <a:pt x="18" y="38"/>
                </a:lnTo>
                <a:lnTo>
                  <a:pt x="7" y="34"/>
                </a:lnTo>
                <a:lnTo>
                  <a:pt x="3" y="30"/>
                </a:lnTo>
                <a:lnTo>
                  <a:pt x="0" y="26"/>
                </a:lnTo>
                <a:lnTo>
                  <a:pt x="0" y="19"/>
                </a:lnTo>
                <a:lnTo>
                  <a:pt x="0" y="11"/>
                </a:lnTo>
                <a:lnTo>
                  <a:pt x="7" y="8"/>
                </a:lnTo>
                <a:lnTo>
                  <a:pt x="11" y="4"/>
                </a:lnTo>
                <a:lnTo>
                  <a:pt x="22" y="0"/>
                </a:lnTo>
                <a:lnTo>
                  <a:pt x="26" y="0"/>
                </a:lnTo>
                <a:lnTo>
                  <a:pt x="30" y="4"/>
                </a:lnTo>
                <a:lnTo>
                  <a:pt x="33" y="4"/>
                </a:lnTo>
                <a:lnTo>
                  <a:pt x="37" y="4"/>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886" name="Freeform 91"/>
          <p:cNvSpPr>
            <a:spLocks noEditPoints="1"/>
          </p:cNvSpPr>
          <p:nvPr/>
        </p:nvSpPr>
        <p:spPr bwMode="auto">
          <a:xfrm>
            <a:off x="4468813" y="4551363"/>
            <a:ext cx="100012" cy="117475"/>
          </a:xfrm>
          <a:custGeom>
            <a:avLst/>
            <a:gdLst>
              <a:gd name="T0" fmla="*/ 2147483647 w 60"/>
              <a:gd name="T1" fmla="*/ 2147483647 h 71"/>
              <a:gd name="T2" fmla="*/ 2147483647 w 60"/>
              <a:gd name="T3" fmla="*/ 2147483647 h 71"/>
              <a:gd name="T4" fmla="*/ 2147483647 w 60"/>
              <a:gd name="T5" fmla="*/ 2147483647 h 71"/>
              <a:gd name="T6" fmla="*/ 0 w 60"/>
              <a:gd name="T7" fmla="*/ 2147483647 h 71"/>
              <a:gd name="T8" fmla="*/ 0 w 60"/>
              <a:gd name="T9" fmla="*/ 2147483647 h 71"/>
              <a:gd name="T10" fmla="*/ 2147483647 w 60"/>
              <a:gd name="T11" fmla="*/ 2147483647 h 71"/>
              <a:gd name="T12" fmla="*/ 2147483647 w 60"/>
              <a:gd name="T13" fmla="*/ 2147483647 h 71"/>
              <a:gd name="T14" fmla="*/ 2147483647 w 60"/>
              <a:gd name="T15" fmla="*/ 2147483647 h 71"/>
              <a:gd name="T16" fmla="*/ 2147483647 w 60"/>
              <a:gd name="T17" fmla="*/ 2147483647 h 71"/>
              <a:gd name="T18" fmla="*/ 2147483647 w 60"/>
              <a:gd name="T19" fmla="*/ 2147483647 h 71"/>
              <a:gd name="T20" fmla="*/ 2147483647 w 60"/>
              <a:gd name="T21" fmla="*/ 2147483647 h 71"/>
              <a:gd name="T22" fmla="*/ 2147483647 w 60"/>
              <a:gd name="T23" fmla="*/ 2147483647 h 71"/>
              <a:gd name="T24" fmla="*/ 2147483647 w 60"/>
              <a:gd name="T25" fmla="*/ 2147483647 h 71"/>
              <a:gd name="T26" fmla="*/ 2147483647 w 60"/>
              <a:gd name="T27" fmla="*/ 2147483647 h 71"/>
              <a:gd name="T28" fmla="*/ 2147483647 w 60"/>
              <a:gd name="T29" fmla="*/ 2147483647 h 71"/>
              <a:gd name="T30" fmla="*/ 2147483647 w 60"/>
              <a:gd name="T31" fmla="*/ 2147483647 h 71"/>
              <a:gd name="T32" fmla="*/ 2147483647 w 60"/>
              <a:gd name="T33" fmla="*/ 2147483647 h 71"/>
              <a:gd name="T34" fmla="*/ 2147483647 w 60"/>
              <a:gd name="T35" fmla="*/ 2147483647 h 71"/>
              <a:gd name="T36" fmla="*/ 2147483647 w 60"/>
              <a:gd name="T37" fmla="*/ 0 h 71"/>
              <a:gd name="T38" fmla="*/ 2147483647 w 60"/>
              <a:gd name="T39" fmla="*/ 2147483647 h 71"/>
              <a:gd name="T40" fmla="*/ 2147483647 w 60"/>
              <a:gd name="T41" fmla="*/ 2147483647 h 71"/>
              <a:gd name="T42" fmla="*/ 2147483647 w 60"/>
              <a:gd name="T43" fmla="*/ 2147483647 h 71"/>
              <a:gd name="T44" fmla="*/ 2147483647 w 60"/>
              <a:gd name="T45" fmla="*/ 2147483647 h 71"/>
              <a:gd name="T46" fmla="*/ 2147483647 w 60"/>
              <a:gd name="T47" fmla="*/ 2147483647 h 71"/>
              <a:gd name="T48" fmla="*/ 2147483647 w 60"/>
              <a:gd name="T49" fmla="*/ 2147483647 h 71"/>
              <a:gd name="T50" fmla="*/ 2147483647 w 60"/>
              <a:gd name="T51" fmla="*/ 2147483647 h 71"/>
              <a:gd name="T52" fmla="*/ 2147483647 w 60"/>
              <a:gd name="T53" fmla="*/ 2147483647 h 71"/>
              <a:gd name="T54" fmla="*/ 2147483647 w 60"/>
              <a:gd name="T55" fmla="*/ 2147483647 h 71"/>
              <a:gd name="T56" fmla="*/ 2147483647 w 60"/>
              <a:gd name="T57" fmla="*/ 2147483647 h 71"/>
              <a:gd name="T58" fmla="*/ 2147483647 w 60"/>
              <a:gd name="T59" fmla="*/ 2147483647 h 71"/>
              <a:gd name="T60" fmla="*/ 2147483647 w 60"/>
              <a:gd name="T61" fmla="*/ 2147483647 h 71"/>
              <a:gd name="T62" fmla="*/ 2147483647 w 60"/>
              <a:gd name="T63" fmla="*/ 2147483647 h 71"/>
              <a:gd name="T64" fmla="*/ 2147483647 w 60"/>
              <a:gd name="T65" fmla="*/ 2147483647 h 71"/>
              <a:gd name="T66" fmla="*/ 2147483647 w 60"/>
              <a:gd name="T67" fmla="*/ 2147483647 h 71"/>
              <a:gd name="T68" fmla="*/ 2147483647 w 60"/>
              <a:gd name="T69" fmla="*/ 2147483647 h 71"/>
              <a:gd name="T70" fmla="*/ 2147483647 w 60"/>
              <a:gd name="T71" fmla="*/ 2147483647 h 71"/>
              <a:gd name="T72" fmla="*/ 2147483647 w 60"/>
              <a:gd name="T73" fmla="*/ 2147483647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1"/>
              <a:gd name="T113" fmla="*/ 60 w 60"/>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1">
                <a:moveTo>
                  <a:pt x="37" y="60"/>
                </a:moveTo>
                <a:lnTo>
                  <a:pt x="26" y="68"/>
                </a:lnTo>
                <a:lnTo>
                  <a:pt x="22" y="68"/>
                </a:lnTo>
                <a:lnTo>
                  <a:pt x="19" y="71"/>
                </a:lnTo>
                <a:lnTo>
                  <a:pt x="15" y="71"/>
                </a:lnTo>
                <a:lnTo>
                  <a:pt x="7" y="71"/>
                </a:lnTo>
                <a:lnTo>
                  <a:pt x="4" y="68"/>
                </a:lnTo>
                <a:lnTo>
                  <a:pt x="0" y="60"/>
                </a:lnTo>
                <a:lnTo>
                  <a:pt x="0" y="53"/>
                </a:lnTo>
                <a:lnTo>
                  <a:pt x="0" y="49"/>
                </a:lnTo>
                <a:lnTo>
                  <a:pt x="0" y="45"/>
                </a:lnTo>
                <a:lnTo>
                  <a:pt x="4" y="41"/>
                </a:lnTo>
                <a:lnTo>
                  <a:pt x="11" y="38"/>
                </a:lnTo>
                <a:lnTo>
                  <a:pt x="22" y="30"/>
                </a:lnTo>
                <a:lnTo>
                  <a:pt x="37" y="26"/>
                </a:lnTo>
                <a:lnTo>
                  <a:pt x="37" y="23"/>
                </a:lnTo>
                <a:lnTo>
                  <a:pt x="34" y="15"/>
                </a:lnTo>
                <a:lnTo>
                  <a:pt x="34" y="8"/>
                </a:lnTo>
                <a:lnTo>
                  <a:pt x="30" y="8"/>
                </a:lnTo>
                <a:lnTo>
                  <a:pt x="22" y="4"/>
                </a:lnTo>
                <a:lnTo>
                  <a:pt x="19" y="8"/>
                </a:lnTo>
                <a:lnTo>
                  <a:pt x="15" y="11"/>
                </a:lnTo>
                <a:lnTo>
                  <a:pt x="15" y="15"/>
                </a:lnTo>
                <a:lnTo>
                  <a:pt x="15" y="19"/>
                </a:lnTo>
                <a:lnTo>
                  <a:pt x="15" y="23"/>
                </a:lnTo>
                <a:lnTo>
                  <a:pt x="11" y="23"/>
                </a:lnTo>
                <a:lnTo>
                  <a:pt x="11" y="26"/>
                </a:lnTo>
                <a:lnTo>
                  <a:pt x="7" y="26"/>
                </a:lnTo>
                <a:lnTo>
                  <a:pt x="4" y="26"/>
                </a:lnTo>
                <a:lnTo>
                  <a:pt x="4" y="23"/>
                </a:lnTo>
                <a:lnTo>
                  <a:pt x="0" y="19"/>
                </a:lnTo>
                <a:lnTo>
                  <a:pt x="4" y="11"/>
                </a:lnTo>
                <a:lnTo>
                  <a:pt x="7" y="8"/>
                </a:lnTo>
                <a:lnTo>
                  <a:pt x="15" y="4"/>
                </a:lnTo>
                <a:lnTo>
                  <a:pt x="26" y="0"/>
                </a:lnTo>
                <a:lnTo>
                  <a:pt x="34" y="0"/>
                </a:lnTo>
                <a:lnTo>
                  <a:pt x="41" y="4"/>
                </a:lnTo>
                <a:lnTo>
                  <a:pt x="45" y="8"/>
                </a:lnTo>
                <a:lnTo>
                  <a:pt x="49" y="11"/>
                </a:lnTo>
                <a:lnTo>
                  <a:pt x="49" y="15"/>
                </a:lnTo>
                <a:lnTo>
                  <a:pt x="49" y="23"/>
                </a:lnTo>
                <a:lnTo>
                  <a:pt x="49" y="45"/>
                </a:lnTo>
                <a:lnTo>
                  <a:pt x="49" y="53"/>
                </a:lnTo>
                <a:lnTo>
                  <a:pt x="49" y="56"/>
                </a:lnTo>
                <a:lnTo>
                  <a:pt x="49" y="60"/>
                </a:lnTo>
                <a:lnTo>
                  <a:pt x="52" y="60"/>
                </a:lnTo>
                <a:lnTo>
                  <a:pt x="56" y="60"/>
                </a:lnTo>
                <a:lnTo>
                  <a:pt x="60" y="56"/>
                </a:lnTo>
                <a:lnTo>
                  <a:pt x="60" y="60"/>
                </a:lnTo>
                <a:lnTo>
                  <a:pt x="52" y="68"/>
                </a:lnTo>
                <a:lnTo>
                  <a:pt x="45" y="71"/>
                </a:lnTo>
                <a:lnTo>
                  <a:pt x="41" y="71"/>
                </a:lnTo>
                <a:lnTo>
                  <a:pt x="37" y="68"/>
                </a:lnTo>
                <a:lnTo>
                  <a:pt x="37" y="64"/>
                </a:lnTo>
                <a:lnTo>
                  <a:pt x="37" y="60"/>
                </a:lnTo>
                <a:close/>
                <a:moveTo>
                  <a:pt x="37" y="56"/>
                </a:moveTo>
                <a:lnTo>
                  <a:pt x="37" y="30"/>
                </a:lnTo>
                <a:lnTo>
                  <a:pt x="26" y="34"/>
                </a:lnTo>
                <a:lnTo>
                  <a:pt x="22" y="38"/>
                </a:lnTo>
                <a:lnTo>
                  <a:pt x="19" y="38"/>
                </a:lnTo>
                <a:lnTo>
                  <a:pt x="15" y="41"/>
                </a:lnTo>
                <a:lnTo>
                  <a:pt x="11" y="45"/>
                </a:lnTo>
                <a:lnTo>
                  <a:pt x="11" y="49"/>
                </a:lnTo>
                <a:lnTo>
                  <a:pt x="11" y="56"/>
                </a:lnTo>
                <a:lnTo>
                  <a:pt x="15" y="60"/>
                </a:lnTo>
                <a:lnTo>
                  <a:pt x="19" y="60"/>
                </a:lnTo>
                <a:lnTo>
                  <a:pt x="22" y="60"/>
                </a:lnTo>
                <a:lnTo>
                  <a:pt x="26" y="60"/>
                </a:lnTo>
                <a:lnTo>
                  <a:pt x="37" y="56"/>
                </a:lnTo>
                <a:close/>
              </a:path>
            </a:pathLst>
          </a:custGeom>
          <a:solidFill>
            <a:srgbClr val="000000"/>
          </a:solidFill>
          <a:ln w="0">
            <a:solidFill>
              <a:srgbClr val="000000"/>
            </a:solidFill>
            <a:round/>
            <a:headEnd/>
            <a:tailEnd/>
          </a:ln>
        </p:spPr>
        <p:txBody>
          <a:bodyPr/>
          <a:lstStyle/>
          <a:p>
            <a:endParaRPr lang="en-US"/>
          </a:p>
        </p:txBody>
      </p:sp>
      <p:sp>
        <p:nvSpPr>
          <p:cNvPr id="33887" name="Freeform 92"/>
          <p:cNvSpPr>
            <a:spLocks/>
          </p:cNvSpPr>
          <p:nvPr/>
        </p:nvSpPr>
        <p:spPr bwMode="auto">
          <a:xfrm>
            <a:off x="4579938" y="4551363"/>
            <a:ext cx="95250" cy="117475"/>
          </a:xfrm>
          <a:custGeom>
            <a:avLst/>
            <a:gdLst>
              <a:gd name="T0" fmla="*/ 2147483647 w 57"/>
              <a:gd name="T1" fmla="*/ 2147483647 h 71"/>
              <a:gd name="T2" fmla="*/ 2147483647 w 57"/>
              <a:gd name="T3" fmla="*/ 2147483647 h 71"/>
              <a:gd name="T4" fmla="*/ 2147483647 w 57"/>
              <a:gd name="T5" fmla="*/ 2147483647 h 71"/>
              <a:gd name="T6" fmla="*/ 2147483647 w 57"/>
              <a:gd name="T7" fmla="*/ 2147483647 h 71"/>
              <a:gd name="T8" fmla="*/ 2147483647 w 57"/>
              <a:gd name="T9" fmla="*/ 2147483647 h 71"/>
              <a:gd name="T10" fmla="*/ 2147483647 w 57"/>
              <a:gd name="T11" fmla="*/ 2147483647 h 71"/>
              <a:gd name="T12" fmla="*/ 2147483647 w 57"/>
              <a:gd name="T13" fmla="*/ 2147483647 h 71"/>
              <a:gd name="T14" fmla="*/ 2147483647 w 57"/>
              <a:gd name="T15" fmla="*/ 2147483647 h 71"/>
              <a:gd name="T16" fmla="*/ 0 w 57"/>
              <a:gd name="T17" fmla="*/ 2147483647 h 71"/>
              <a:gd name="T18" fmla="*/ 0 w 57"/>
              <a:gd name="T19" fmla="*/ 2147483647 h 71"/>
              <a:gd name="T20" fmla="*/ 0 w 57"/>
              <a:gd name="T21" fmla="*/ 2147483647 h 71"/>
              <a:gd name="T22" fmla="*/ 2147483647 w 57"/>
              <a:gd name="T23" fmla="*/ 2147483647 h 71"/>
              <a:gd name="T24" fmla="*/ 2147483647 w 57"/>
              <a:gd name="T25" fmla="*/ 2147483647 h 71"/>
              <a:gd name="T26" fmla="*/ 2147483647 w 57"/>
              <a:gd name="T27" fmla="*/ 2147483647 h 71"/>
              <a:gd name="T28" fmla="*/ 2147483647 w 57"/>
              <a:gd name="T29" fmla="*/ 0 h 71"/>
              <a:gd name="T30" fmla="*/ 2147483647 w 57"/>
              <a:gd name="T31" fmla="*/ 0 h 71"/>
              <a:gd name="T32" fmla="*/ 2147483647 w 57"/>
              <a:gd name="T33" fmla="*/ 2147483647 h 71"/>
              <a:gd name="T34" fmla="*/ 2147483647 w 57"/>
              <a:gd name="T35" fmla="*/ 2147483647 h 71"/>
              <a:gd name="T36" fmla="*/ 2147483647 w 57"/>
              <a:gd name="T37" fmla="*/ 2147483647 h 71"/>
              <a:gd name="T38" fmla="*/ 2147483647 w 57"/>
              <a:gd name="T39" fmla="*/ 2147483647 h 71"/>
              <a:gd name="T40" fmla="*/ 2147483647 w 57"/>
              <a:gd name="T41" fmla="*/ 2147483647 h 71"/>
              <a:gd name="T42" fmla="*/ 2147483647 w 57"/>
              <a:gd name="T43" fmla="*/ 2147483647 h 71"/>
              <a:gd name="T44" fmla="*/ 2147483647 w 57"/>
              <a:gd name="T45" fmla="*/ 2147483647 h 71"/>
              <a:gd name="T46" fmla="*/ 2147483647 w 57"/>
              <a:gd name="T47" fmla="*/ 2147483647 h 71"/>
              <a:gd name="T48" fmla="*/ 2147483647 w 57"/>
              <a:gd name="T49" fmla="*/ 2147483647 h 71"/>
              <a:gd name="T50" fmla="*/ 2147483647 w 57"/>
              <a:gd name="T51" fmla="*/ 2147483647 h 71"/>
              <a:gd name="T52" fmla="*/ 2147483647 w 57"/>
              <a:gd name="T53" fmla="*/ 2147483647 h 71"/>
              <a:gd name="T54" fmla="*/ 2147483647 w 57"/>
              <a:gd name="T55" fmla="*/ 2147483647 h 71"/>
              <a:gd name="T56" fmla="*/ 2147483647 w 57"/>
              <a:gd name="T57" fmla="*/ 2147483647 h 71"/>
              <a:gd name="T58" fmla="*/ 2147483647 w 57"/>
              <a:gd name="T59" fmla="*/ 2147483647 h 71"/>
              <a:gd name="T60" fmla="*/ 2147483647 w 57"/>
              <a:gd name="T61" fmla="*/ 2147483647 h 71"/>
              <a:gd name="T62" fmla="*/ 2147483647 w 57"/>
              <a:gd name="T63" fmla="*/ 2147483647 h 71"/>
              <a:gd name="T64" fmla="*/ 2147483647 w 57"/>
              <a:gd name="T65" fmla="*/ 2147483647 h 71"/>
              <a:gd name="T66" fmla="*/ 2147483647 w 57"/>
              <a:gd name="T67" fmla="*/ 2147483647 h 71"/>
              <a:gd name="T68" fmla="*/ 2147483647 w 57"/>
              <a:gd name="T69" fmla="*/ 2147483647 h 71"/>
              <a:gd name="T70" fmla="*/ 2147483647 w 57"/>
              <a:gd name="T71" fmla="*/ 2147483647 h 71"/>
              <a:gd name="T72" fmla="*/ 2147483647 w 57"/>
              <a:gd name="T73" fmla="*/ 2147483647 h 71"/>
              <a:gd name="T74" fmla="*/ 2147483647 w 57"/>
              <a:gd name="T75" fmla="*/ 2147483647 h 71"/>
              <a:gd name="T76" fmla="*/ 2147483647 w 57"/>
              <a:gd name="T77" fmla="*/ 2147483647 h 71"/>
              <a:gd name="T78" fmla="*/ 2147483647 w 57"/>
              <a:gd name="T79" fmla="*/ 2147483647 h 71"/>
              <a:gd name="T80" fmla="*/ 2147483647 w 57"/>
              <a:gd name="T81" fmla="*/ 2147483647 h 71"/>
              <a:gd name="T82" fmla="*/ 2147483647 w 57"/>
              <a:gd name="T83" fmla="*/ 2147483647 h 71"/>
              <a:gd name="T84" fmla="*/ 2147483647 w 57"/>
              <a:gd name="T85" fmla="*/ 2147483647 h 71"/>
              <a:gd name="T86" fmla="*/ 2147483647 w 57"/>
              <a:gd name="T87" fmla="*/ 2147483647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71"/>
              <a:gd name="T134" fmla="*/ 57 w 5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71">
                <a:moveTo>
                  <a:pt x="57" y="41"/>
                </a:moveTo>
                <a:lnTo>
                  <a:pt x="53" y="56"/>
                </a:lnTo>
                <a:lnTo>
                  <a:pt x="46" y="64"/>
                </a:lnTo>
                <a:lnTo>
                  <a:pt x="38" y="68"/>
                </a:lnTo>
                <a:lnTo>
                  <a:pt x="27" y="71"/>
                </a:lnTo>
                <a:lnTo>
                  <a:pt x="15" y="68"/>
                </a:lnTo>
                <a:lnTo>
                  <a:pt x="8" y="60"/>
                </a:lnTo>
                <a:lnTo>
                  <a:pt x="4" y="53"/>
                </a:lnTo>
                <a:lnTo>
                  <a:pt x="0" y="45"/>
                </a:lnTo>
                <a:lnTo>
                  <a:pt x="0" y="38"/>
                </a:lnTo>
                <a:lnTo>
                  <a:pt x="0" y="26"/>
                </a:lnTo>
                <a:lnTo>
                  <a:pt x="4" y="19"/>
                </a:lnTo>
                <a:lnTo>
                  <a:pt x="8" y="11"/>
                </a:lnTo>
                <a:lnTo>
                  <a:pt x="19" y="4"/>
                </a:lnTo>
                <a:lnTo>
                  <a:pt x="31" y="0"/>
                </a:lnTo>
                <a:lnTo>
                  <a:pt x="38" y="0"/>
                </a:lnTo>
                <a:lnTo>
                  <a:pt x="46" y="8"/>
                </a:lnTo>
                <a:lnTo>
                  <a:pt x="49" y="11"/>
                </a:lnTo>
                <a:lnTo>
                  <a:pt x="53" y="15"/>
                </a:lnTo>
                <a:lnTo>
                  <a:pt x="53" y="19"/>
                </a:lnTo>
                <a:lnTo>
                  <a:pt x="49" y="23"/>
                </a:lnTo>
                <a:lnTo>
                  <a:pt x="46" y="23"/>
                </a:lnTo>
                <a:lnTo>
                  <a:pt x="42" y="23"/>
                </a:lnTo>
                <a:lnTo>
                  <a:pt x="42" y="19"/>
                </a:lnTo>
                <a:lnTo>
                  <a:pt x="38" y="19"/>
                </a:lnTo>
                <a:lnTo>
                  <a:pt x="38" y="15"/>
                </a:lnTo>
                <a:lnTo>
                  <a:pt x="38" y="11"/>
                </a:lnTo>
                <a:lnTo>
                  <a:pt x="34" y="8"/>
                </a:lnTo>
                <a:lnTo>
                  <a:pt x="31" y="8"/>
                </a:lnTo>
                <a:lnTo>
                  <a:pt x="27" y="4"/>
                </a:lnTo>
                <a:lnTo>
                  <a:pt x="23" y="8"/>
                </a:lnTo>
                <a:lnTo>
                  <a:pt x="15" y="11"/>
                </a:lnTo>
                <a:lnTo>
                  <a:pt x="12" y="19"/>
                </a:lnTo>
                <a:lnTo>
                  <a:pt x="12" y="30"/>
                </a:lnTo>
                <a:lnTo>
                  <a:pt x="12" y="41"/>
                </a:lnTo>
                <a:lnTo>
                  <a:pt x="15" y="49"/>
                </a:lnTo>
                <a:lnTo>
                  <a:pt x="23" y="56"/>
                </a:lnTo>
                <a:lnTo>
                  <a:pt x="34" y="60"/>
                </a:lnTo>
                <a:lnTo>
                  <a:pt x="38" y="56"/>
                </a:lnTo>
                <a:lnTo>
                  <a:pt x="46" y="53"/>
                </a:lnTo>
                <a:lnTo>
                  <a:pt x="49" y="49"/>
                </a:lnTo>
                <a:lnTo>
                  <a:pt x="53" y="41"/>
                </a:lnTo>
                <a:lnTo>
                  <a:pt x="57" y="41"/>
                </a:lnTo>
                <a:close/>
              </a:path>
            </a:pathLst>
          </a:custGeom>
          <a:solidFill>
            <a:srgbClr val="000000"/>
          </a:solidFill>
          <a:ln w="0">
            <a:solidFill>
              <a:srgbClr val="000000"/>
            </a:solidFill>
            <a:round/>
            <a:headEnd/>
            <a:tailEnd/>
          </a:ln>
        </p:spPr>
        <p:txBody>
          <a:bodyPr/>
          <a:lstStyle/>
          <a:p>
            <a:endParaRPr lang="en-US"/>
          </a:p>
        </p:txBody>
      </p:sp>
      <p:sp>
        <p:nvSpPr>
          <p:cNvPr id="33888" name="Freeform 93"/>
          <p:cNvSpPr>
            <a:spLocks/>
          </p:cNvSpPr>
          <p:nvPr/>
        </p:nvSpPr>
        <p:spPr bwMode="auto">
          <a:xfrm>
            <a:off x="4686300" y="4494213"/>
            <a:ext cx="119063" cy="169862"/>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2147483647 h 102"/>
              <a:gd name="T20" fmla="*/ 2147483647 w 72"/>
              <a:gd name="T21" fmla="*/ 2147483647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0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0 w 72"/>
              <a:gd name="T61" fmla="*/ 2147483647 h 102"/>
              <a:gd name="T62" fmla="*/ 2147483647 w 7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19" y="0"/>
                </a:moveTo>
                <a:lnTo>
                  <a:pt x="19" y="64"/>
                </a:lnTo>
                <a:lnTo>
                  <a:pt x="38" y="49"/>
                </a:lnTo>
                <a:lnTo>
                  <a:pt x="42" y="45"/>
                </a:lnTo>
                <a:lnTo>
                  <a:pt x="45" y="45"/>
                </a:lnTo>
                <a:lnTo>
                  <a:pt x="45" y="42"/>
                </a:lnTo>
                <a:lnTo>
                  <a:pt x="45" y="38"/>
                </a:lnTo>
                <a:lnTo>
                  <a:pt x="42" y="38"/>
                </a:lnTo>
                <a:lnTo>
                  <a:pt x="68" y="38"/>
                </a:lnTo>
                <a:lnTo>
                  <a:pt x="64" y="38"/>
                </a:lnTo>
                <a:lnTo>
                  <a:pt x="60" y="38"/>
                </a:lnTo>
                <a:lnTo>
                  <a:pt x="57" y="42"/>
                </a:lnTo>
                <a:lnTo>
                  <a:pt x="49" y="45"/>
                </a:lnTo>
                <a:lnTo>
                  <a:pt x="34" y="60"/>
                </a:lnTo>
                <a:lnTo>
                  <a:pt x="53" y="83"/>
                </a:lnTo>
                <a:lnTo>
                  <a:pt x="57" y="90"/>
                </a:lnTo>
                <a:lnTo>
                  <a:pt x="60" y="94"/>
                </a:lnTo>
                <a:lnTo>
                  <a:pt x="64" y="98"/>
                </a:lnTo>
                <a:lnTo>
                  <a:pt x="68" y="98"/>
                </a:lnTo>
                <a:lnTo>
                  <a:pt x="68" y="102"/>
                </a:lnTo>
                <a:lnTo>
                  <a:pt x="72" y="102"/>
                </a:lnTo>
                <a:lnTo>
                  <a:pt x="42" y="102"/>
                </a:lnTo>
                <a:lnTo>
                  <a:pt x="45" y="102"/>
                </a:lnTo>
                <a:lnTo>
                  <a:pt x="45" y="98"/>
                </a:lnTo>
                <a:lnTo>
                  <a:pt x="45" y="94"/>
                </a:lnTo>
                <a:lnTo>
                  <a:pt x="42" y="94"/>
                </a:lnTo>
                <a:lnTo>
                  <a:pt x="19" y="64"/>
                </a:lnTo>
                <a:lnTo>
                  <a:pt x="19" y="87"/>
                </a:lnTo>
                <a:lnTo>
                  <a:pt x="23" y="94"/>
                </a:lnTo>
                <a:lnTo>
                  <a:pt x="23" y="98"/>
                </a:lnTo>
                <a:lnTo>
                  <a:pt x="23" y="102"/>
                </a:lnTo>
                <a:lnTo>
                  <a:pt x="27" y="102"/>
                </a:lnTo>
                <a:lnTo>
                  <a:pt x="30" y="102"/>
                </a:lnTo>
                <a:lnTo>
                  <a:pt x="0" y="102"/>
                </a:lnTo>
                <a:lnTo>
                  <a:pt x="4" y="102"/>
                </a:lnTo>
                <a:lnTo>
                  <a:pt x="8" y="98"/>
                </a:lnTo>
                <a:lnTo>
                  <a:pt x="8" y="94"/>
                </a:lnTo>
                <a:lnTo>
                  <a:pt x="8" y="87"/>
                </a:lnTo>
                <a:lnTo>
                  <a:pt x="8" y="27"/>
                </a:lnTo>
                <a:lnTo>
                  <a:pt x="8" y="15"/>
                </a:lnTo>
                <a:lnTo>
                  <a:pt x="8" y="12"/>
                </a:lnTo>
                <a:lnTo>
                  <a:pt x="8" y="8"/>
                </a:lnTo>
                <a:lnTo>
                  <a:pt x="4" y="8"/>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33889" name="Freeform 94"/>
          <p:cNvSpPr>
            <a:spLocks/>
          </p:cNvSpPr>
          <p:nvPr/>
        </p:nvSpPr>
        <p:spPr bwMode="auto">
          <a:xfrm>
            <a:off x="4818063" y="4551363"/>
            <a:ext cx="74612"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2147483647 w 45"/>
              <a:gd name="T57" fmla="*/ 2147483647 h 71"/>
              <a:gd name="T58" fmla="*/ 0 w 45"/>
              <a:gd name="T59" fmla="*/ 2147483647 h 71"/>
              <a:gd name="T60" fmla="*/ 0 w 45"/>
              <a:gd name="T61" fmla="*/ 2147483647 h 71"/>
              <a:gd name="T62" fmla="*/ 2147483647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2147483647 w 45"/>
              <a:gd name="T93" fmla="*/ 2147483647 h 71"/>
              <a:gd name="T94" fmla="*/ 0 w 45"/>
              <a:gd name="T95" fmla="*/ 2147483647 h 71"/>
              <a:gd name="T96" fmla="*/ 2147483647 w 45"/>
              <a:gd name="T97" fmla="*/ 2147483647 h 71"/>
              <a:gd name="T98" fmla="*/ 2147483647 w 45"/>
              <a:gd name="T99" fmla="*/ 2147483647 h 71"/>
              <a:gd name="T100" fmla="*/ 2147483647 w 45"/>
              <a:gd name="T101" fmla="*/ 2147483647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8" y="15"/>
                </a:lnTo>
                <a:lnTo>
                  <a:pt x="34" y="8"/>
                </a:lnTo>
                <a:lnTo>
                  <a:pt x="30" y="8"/>
                </a:lnTo>
                <a:lnTo>
                  <a:pt x="23" y="4"/>
                </a:lnTo>
                <a:lnTo>
                  <a:pt x="19" y="8"/>
                </a:lnTo>
                <a:lnTo>
                  <a:pt x="15" y="8"/>
                </a:lnTo>
                <a:lnTo>
                  <a:pt x="11" y="11"/>
                </a:lnTo>
                <a:lnTo>
                  <a:pt x="11" y="15"/>
                </a:lnTo>
                <a:lnTo>
                  <a:pt x="11" y="19"/>
                </a:lnTo>
                <a:lnTo>
                  <a:pt x="15" y="23"/>
                </a:lnTo>
                <a:lnTo>
                  <a:pt x="23" y="26"/>
                </a:lnTo>
                <a:lnTo>
                  <a:pt x="30" y="30"/>
                </a:lnTo>
                <a:lnTo>
                  <a:pt x="41" y="38"/>
                </a:lnTo>
                <a:lnTo>
                  <a:pt x="45" y="45"/>
                </a:lnTo>
                <a:lnTo>
                  <a:pt x="45" y="53"/>
                </a:lnTo>
                <a:lnTo>
                  <a:pt x="45" y="60"/>
                </a:lnTo>
                <a:lnTo>
                  <a:pt x="41" y="64"/>
                </a:lnTo>
                <a:lnTo>
                  <a:pt x="34" y="71"/>
                </a:lnTo>
                <a:lnTo>
                  <a:pt x="23" y="71"/>
                </a:lnTo>
                <a:lnTo>
                  <a:pt x="19" y="71"/>
                </a:lnTo>
                <a:lnTo>
                  <a:pt x="11" y="68"/>
                </a:lnTo>
                <a:lnTo>
                  <a:pt x="8" y="68"/>
                </a:lnTo>
                <a:lnTo>
                  <a:pt x="4" y="68"/>
                </a:lnTo>
                <a:lnTo>
                  <a:pt x="4" y="71"/>
                </a:lnTo>
                <a:lnTo>
                  <a:pt x="0" y="71"/>
                </a:lnTo>
                <a:lnTo>
                  <a:pt x="0" y="49"/>
                </a:lnTo>
                <a:lnTo>
                  <a:pt x="4" y="49"/>
                </a:lnTo>
                <a:lnTo>
                  <a:pt x="8" y="56"/>
                </a:lnTo>
                <a:lnTo>
                  <a:pt x="11" y="60"/>
                </a:lnTo>
                <a:lnTo>
                  <a:pt x="19" y="64"/>
                </a:lnTo>
                <a:lnTo>
                  <a:pt x="23" y="68"/>
                </a:lnTo>
                <a:lnTo>
                  <a:pt x="30" y="64"/>
                </a:lnTo>
                <a:lnTo>
                  <a:pt x="34" y="64"/>
                </a:lnTo>
                <a:lnTo>
                  <a:pt x="34" y="60"/>
                </a:lnTo>
                <a:lnTo>
                  <a:pt x="34" y="56"/>
                </a:lnTo>
                <a:lnTo>
                  <a:pt x="34" y="53"/>
                </a:lnTo>
                <a:lnTo>
                  <a:pt x="34" y="49"/>
                </a:lnTo>
                <a:lnTo>
                  <a:pt x="26" y="45"/>
                </a:lnTo>
                <a:lnTo>
                  <a:pt x="19" y="38"/>
                </a:lnTo>
                <a:lnTo>
                  <a:pt x="11" y="34"/>
                </a:lnTo>
                <a:lnTo>
                  <a:pt x="4" y="30"/>
                </a:lnTo>
                <a:lnTo>
                  <a:pt x="4" y="26"/>
                </a:lnTo>
                <a:lnTo>
                  <a:pt x="0" y="19"/>
                </a:lnTo>
                <a:lnTo>
                  <a:pt x="4" y="11"/>
                </a:lnTo>
                <a:lnTo>
                  <a:pt x="8" y="8"/>
                </a:lnTo>
                <a:lnTo>
                  <a:pt x="15" y="4"/>
                </a:lnTo>
                <a:lnTo>
                  <a:pt x="23" y="0"/>
                </a:lnTo>
                <a:lnTo>
                  <a:pt x="26" y="0"/>
                </a:lnTo>
                <a:lnTo>
                  <a:pt x="30" y="4"/>
                </a:lnTo>
                <a:lnTo>
                  <a:pt x="34" y="4"/>
                </a:lnTo>
                <a:lnTo>
                  <a:pt x="38"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890" name="Freeform 95"/>
          <p:cNvSpPr>
            <a:spLocks/>
          </p:cNvSpPr>
          <p:nvPr/>
        </p:nvSpPr>
        <p:spPr bwMode="auto">
          <a:xfrm>
            <a:off x="4905375" y="4494213"/>
            <a:ext cx="68263"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8" y="12"/>
                </a:lnTo>
                <a:lnTo>
                  <a:pt x="30" y="23"/>
                </a:lnTo>
                <a:lnTo>
                  <a:pt x="37" y="38"/>
                </a:lnTo>
                <a:lnTo>
                  <a:pt x="41" y="53"/>
                </a:lnTo>
                <a:lnTo>
                  <a:pt x="41" y="68"/>
                </a:lnTo>
                <a:lnTo>
                  <a:pt x="41" y="83"/>
                </a:lnTo>
                <a:lnTo>
                  <a:pt x="37" y="94"/>
                </a:lnTo>
                <a:lnTo>
                  <a:pt x="30" y="109"/>
                </a:lnTo>
                <a:lnTo>
                  <a:pt x="22" y="120"/>
                </a:lnTo>
                <a:lnTo>
                  <a:pt x="15" y="128"/>
                </a:lnTo>
                <a:lnTo>
                  <a:pt x="0" y="135"/>
                </a:lnTo>
                <a:lnTo>
                  <a:pt x="0" y="132"/>
                </a:lnTo>
                <a:lnTo>
                  <a:pt x="11" y="124"/>
                </a:lnTo>
                <a:lnTo>
                  <a:pt x="15" y="117"/>
                </a:lnTo>
                <a:lnTo>
                  <a:pt x="22" y="109"/>
                </a:lnTo>
                <a:lnTo>
                  <a:pt x="26" y="98"/>
                </a:lnTo>
                <a:lnTo>
                  <a:pt x="26" y="83"/>
                </a:lnTo>
                <a:lnTo>
                  <a:pt x="30" y="68"/>
                </a:lnTo>
                <a:lnTo>
                  <a:pt x="26" y="53"/>
                </a:lnTo>
                <a:lnTo>
                  <a:pt x="26" y="42"/>
                </a:lnTo>
                <a:lnTo>
                  <a:pt x="22" y="34"/>
                </a:lnTo>
                <a:lnTo>
                  <a:pt x="22" y="27"/>
                </a:lnTo>
                <a:lnTo>
                  <a:pt x="18" y="19"/>
                </a:lnTo>
                <a:lnTo>
                  <a:pt x="15" y="15"/>
                </a:lnTo>
                <a:lnTo>
                  <a:pt x="7" y="8"/>
                </a:lnTo>
                <a:lnTo>
                  <a:pt x="0" y="4"/>
                </a:lnTo>
                <a:close/>
              </a:path>
            </a:pathLst>
          </a:custGeom>
          <a:solidFill>
            <a:srgbClr val="000000"/>
          </a:solidFill>
          <a:ln w="0">
            <a:solidFill>
              <a:srgbClr val="000000"/>
            </a:solidFill>
            <a:round/>
            <a:headEnd/>
            <a:tailEnd/>
          </a:ln>
        </p:spPr>
        <p:txBody>
          <a:bodyPr/>
          <a:lstStyle/>
          <a:p>
            <a:endParaRPr lang="en-US"/>
          </a:p>
        </p:txBody>
      </p:sp>
      <p:sp>
        <p:nvSpPr>
          <p:cNvPr id="33891" name="Freeform 96"/>
          <p:cNvSpPr>
            <a:spLocks noEditPoints="1"/>
          </p:cNvSpPr>
          <p:nvPr/>
        </p:nvSpPr>
        <p:spPr bwMode="auto">
          <a:xfrm>
            <a:off x="5297488" y="4500563"/>
            <a:ext cx="130175" cy="163512"/>
          </a:xfrm>
          <a:custGeom>
            <a:avLst/>
            <a:gdLst>
              <a:gd name="T0" fmla="*/ 2147483647 w 79"/>
              <a:gd name="T1" fmla="*/ 2147483647 h 98"/>
              <a:gd name="T2" fmla="*/ 2147483647 w 79"/>
              <a:gd name="T3" fmla="*/ 2147483647 h 98"/>
              <a:gd name="T4" fmla="*/ 2147483647 w 79"/>
              <a:gd name="T5" fmla="*/ 2147483647 h 98"/>
              <a:gd name="T6" fmla="*/ 2147483647 w 79"/>
              <a:gd name="T7" fmla="*/ 2147483647 h 98"/>
              <a:gd name="T8" fmla="*/ 2147483647 w 79"/>
              <a:gd name="T9" fmla="*/ 2147483647 h 98"/>
              <a:gd name="T10" fmla="*/ 2147483647 w 79"/>
              <a:gd name="T11" fmla="*/ 2147483647 h 98"/>
              <a:gd name="T12" fmla="*/ 2147483647 w 79"/>
              <a:gd name="T13" fmla="*/ 2147483647 h 98"/>
              <a:gd name="T14" fmla="*/ 2147483647 w 79"/>
              <a:gd name="T15" fmla="*/ 2147483647 h 98"/>
              <a:gd name="T16" fmla="*/ 0 w 79"/>
              <a:gd name="T17" fmla="*/ 2147483647 h 98"/>
              <a:gd name="T18" fmla="*/ 0 w 79"/>
              <a:gd name="T19" fmla="*/ 2147483647 h 98"/>
              <a:gd name="T20" fmla="*/ 2147483647 w 79"/>
              <a:gd name="T21" fmla="*/ 2147483647 h 98"/>
              <a:gd name="T22" fmla="*/ 2147483647 w 79"/>
              <a:gd name="T23" fmla="*/ 2147483647 h 98"/>
              <a:gd name="T24" fmla="*/ 2147483647 w 79"/>
              <a:gd name="T25" fmla="*/ 2147483647 h 98"/>
              <a:gd name="T26" fmla="*/ 2147483647 w 79"/>
              <a:gd name="T27" fmla="*/ 2147483647 h 98"/>
              <a:gd name="T28" fmla="*/ 2147483647 w 79"/>
              <a:gd name="T29" fmla="*/ 2147483647 h 98"/>
              <a:gd name="T30" fmla="*/ 2147483647 w 79"/>
              <a:gd name="T31" fmla="*/ 2147483647 h 98"/>
              <a:gd name="T32" fmla="*/ 2147483647 w 79"/>
              <a:gd name="T33" fmla="*/ 2147483647 h 98"/>
              <a:gd name="T34" fmla="*/ 2147483647 w 79"/>
              <a:gd name="T35" fmla="*/ 2147483647 h 98"/>
              <a:gd name="T36" fmla="*/ 2147483647 w 79"/>
              <a:gd name="T37" fmla="*/ 0 h 98"/>
              <a:gd name="T38" fmla="*/ 2147483647 w 79"/>
              <a:gd name="T39" fmla="*/ 0 h 98"/>
              <a:gd name="T40" fmla="*/ 0 w 79"/>
              <a:gd name="T41" fmla="*/ 0 h 98"/>
              <a:gd name="T42" fmla="*/ 0 w 79"/>
              <a:gd name="T43" fmla="*/ 0 h 98"/>
              <a:gd name="T44" fmla="*/ 2147483647 w 79"/>
              <a:gd name="T45" fmla="*/ 0 h 98"/>
              <a:gd name="T46" fmla="*/ 2147483647 w 79"/>
              <a:gd name="T47" fmla="*/ 0 h 98"/>
              <a:gd name="T48" fmla="*/ 2147483647 w 79"/>
              <a:gd name="T49" fmla="*/ 2147483647 h 98"/>
              <a:gd name="T50" fmla="*/ 2147483647 w 79"/>
              <a:gd name="T51" fmla="*/ 2147483647 h 98"/>
              <a:gd name="T52" fmla="*/ 2147483647 w 79"/>
              <a:gd name="T53" fmla="*/ 2147483647 h 98"/>
              <a:gd name="T54" fmla="*/ 2147483647 w 79"/>
              <a:gd name="T55" fmla="*/ 2147483647 h 98"/>
              <a:gd name="T56" fmla="*/ 2147483647 w 79"/>
              <a:gd name="T57" fmla="*/ 2147483647 h 98"/>
              <a:gd name="T58" fmla="*/ 2147483647 w 79"/>
              <a:gd name="T59" fmla="*/ 2147483647 h 98"/>
              <a:gd name="T60" fmla="*/ 2147483647 w 79"/>
              <a:gd name="T61" fmla="*/ 2147483647 h 98"/>
              <a:gd name="T62" fmla="*/ 2147483647 w 79"/>
              <a:gd name="T63" fmla="*/ 2147483647 h 98"/>
              <a:gd name="T64" fmla="*/ 2147483647 w 79"/>
              <a:gd name="T65" fmla="*/ 2147483647 h 98"/>
              <a:gd name="T66" fmla="*/ 2147483647 w 79"/>
              <a:gd name="T67" fmla="*/ 2147483647 h 98"/>
              <a:gd name="T68" fmla="*/ 2147483647 w 79"/>
              <a:gd name="T69" fmla="*/ 2147483647 h 98"/>
              <a:gd name="T70" fmla="*/ 2147483647 w 79"/>
              <a:gd name="T71" fmla="*/ 2147483647 h 98"/>
              <a:gd name="T72" fmla="*/ 2147483647 w 79"/>
              <a:gd name="T73" fmla="*/ 2147483647 h 98"/>
              <a:gd name="T74" fmla="*/ 2147483647 w 79"/>
              <a:gd name="T75" fmla="*/ 2147483647 h 98"/>
              <a:gd name="T76" fmla="*/ 2147483647 w 79"/>
              <a:gd name="T77" fmla="*/ 2147483647 h 98"/>
              <a:gd name="T78" fmla="*/ 2147483647 w 79"/>
              <a:gd name="T79" fmla="*/ 2147483647 h 98"/>
              <a:gd name="T80" fmla="*/ 2147483647 w 79"/>
              <a:gd name="T81" fmla="*/ 2147483647 h 98"/>
              <a:gd name="T82" fmla="*/ 2147483647 w 79"/>
              <a:gd name="T83" fmla="*/ 2147483647 h 98"/>
              <a:gd name="T84" fmla="*/ 2147483647 w 79"/>
              <a:gd name="T85" fmla="*/ 2147483647 h 98"/>
              <a:gd name="T86" fmla="*/ 2147483647 w 79"/>
              <a:gd name="T87" fmla="*/ 2147483647 h 98"/>
              <a:gd name="T88" fmla="*/ 2147483647 w 79"/>
              <a:gd name="T89" fmla="*/ 2147483647 h 98"/>
              <a:gd name="T90" fmla="*/ 2147483647 w 79"/>
              <a:gd name="T91" fmla="*/ 2147483647 h 98"/>
              <a:gd name="T92" fmla="*/ 2147483647 w 79"/>
              <a:gd name="T93" fmla="*/ 2147483647 h 98"/>
              <a:gd name="T94" fmla="*/ 2147483647 w 79"/>
              <a:gd name="T95" fmla="*/ 2147483647 h 98"/>
              <a:gd name="T96" fmla="*/ 2147483647 w 79"/>
              <a:gd name="T97" fmla="*/ 2147483647 h 98"/>
              <a:gd name="T98" fmla="*/ 2147483647 w 79"/>
              <a:gd name="T99" fmla="*/ 2147483647 h 98"/>
              <a:gd name="T100" fmla="*/ 2147483647 w 79"/>
              <a:gd name="T101" fmla="*/ 2147483647 h 98"/>
              <a:gd name="T102" fmla="*/ 2147483647 w 79"/>
              <a:gd name="T103" fmla="*/ 2147483647 h 98"/>
              <a:gd name="T104" fmla="*/ 2147483647 w 79"/>
              <a:gd name="T105" fmla="*/ 2147483647 h 98"/>
              <a:gd name="T106" fmla="*/ 2147483647 w 79"/>
              <a:gd name="T107" fmla="*/ 2147483647 h 98"/>
              <a:gd name="T108" fmla="*/ 2147483647 w 79"/>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98"/>
              <a:gd name="T167" fmla="*/ 79 w 79"/>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98">
                <a:moveTo>
                  <a:pt x="30" y="53"/>
                </a:moveTo>
                <a:lnTo>
                  <a:pt x="30" y="83"/>
                </a:lnTo>
                <a:lnTo>
                  <a:pt x="30" y="90"/>
                </a:lnTo>
                <a:lnTo>
                  <a:pt x="30" y="94"/>
                </a:lnTo>
                <a:lnTo>
                  <a:pt x="34" y="98"/>
                </a:lnTo>
                <a:lnTo>
                  <a:pt x="41" y="98"/>
                </a:lnTo>
                <a:lnTo>
                  <a:pt x="45" y="98"/>
                </a:lnTo>
                <a:lnTo>
                  <a:pt x="0" y="98"/>
                </a:lnTo>
                <a:lnTo>
                  <a:pt x="4" y="98"/>
                </a:lnTo>
                <a:lnTo>
                  <a:pt x="11" y="98"/>
                </a:lnTo>
                <a:lnTo>
                  <a:pt x="15" y="94"/>
                </a:lnTo>
                <a:lnTo>
                  <a:pt x="15" y="90"/>
                </a:lnTo>
                <a:lnTo>
                  <a:pt x="15" y="83"/>
                </a:lnTo>
                <a:lnTo>
                  <a:pt x="15" y="15"/>
                </a:lnTo>
                <a:lnTo>
                  <a:pt x="15" y="8"/>
                </a:lnTo>
                <a:lnTo>
                  <a:pt x="15" y="4"/>
                </a:lnTo>
                <a:lnTo>
                  <a:pt x="11" y="0"/>
                </a:lnTo>
                <a:lnTo>
                  <a:pt x="4" y="0"/>
                </a:lnTo>
                <a:lnTo>
                  <a:pt x="0" y="0"/>
                </a:lnTo>
                <a:lnTo>
                  <a:pt x="37" y="0"/>
                </a:lnTo>
                <a:lnTo>
                  <a:pt x="49" y="0"/>
                </a:lnTo>
                <a:lnTo>
                  <a:pt x="60" y="4"/>
                </a:lnTo>
                <a:lnTo>
                  <a:pt x="67" y="8"/>
                </a:lnTo>
                <a:lnTo>
                  <a:pt x="71" y="11"/>
                </a:lnTo>
                <a:lnTo>
                  <a:pt x="75" y="19"/>
                </a:lnTo>
                <a:lnTo>
                  <a:pt x="79" y="26"/>
                </a:lnTo>
                <a:lnTo>
                  <a:pt x="75" y="38"/>
                </a:lnTo>
                <a:lnTo>
                  <a:pt x="71" y="45"/>
                </a:lnTo>
                <a:lnTo>
                  <a:pt x="60" y="53"/>
                </a:lnTo>
                <a:lnTo>
                  <a:pt x="45" y="53"/>
                </a:lnTo>
                <a:lnTo>
                  <a:pt x="41" y="53"/>
                </a:lnTo>
                <a:lnTo>
                  <a:pt x="37" y="53"/>
                </a:lnTo>
                <a:lnTo>
                  <a:pt x="34" y="53"/>
                </a:lnTo>
                <a:lnTo>
                  <a:pt x="30" y="53"/>
                </a:lnTo>
                <a:close/>
                <a:moveTo>
                  <a:pt x="30" y="49"/>
                </a:moveTo>
                <a:lnTo>
                  <a:pt x="34" y="49"/>
                </a:lnTo>
                <a:lnTo>
                  <a:pt x="37" y="49"/>
                </a:lnTo>
                <a:lnTo>
                  <a:pt x="41" y="49"/>
                </a:lnTo>
                <a:lnTo>
                  <a:pt x="49" y="49"/>
                </a:lnTo>
                <a:lnTo>
                  <a:pt x="56" y="45"/>
                </a:lnTo>
                <a:lnTo>
                  <a:pt x="60" y="38"/>
                </a:lnTo>
                <a:lnTo>
                  <a:pt x="60" y="26"/>
                </a:lnTo>
                <a:lnTo>
                  <a:pt x="60" y="23"/>
                </a:lnTo>
                <a:lnTo>
                  <a:pt x="56" y="15"/>
                </a:lnTo>
                <a:lnTo>
                  <a:pt x="56" y="11"/>
                </a:lnTo>
                <a:lnTo>
                  <a:pt x="49" y="8"/>
                </a:lnTo>
                <a:lnTo>
                  <a:pt x="45" y="4"/>
                </a:lnTo>
                <a:lnTo>
                  <a:pt x="37" y="4"/>
                </a:lnTo>
                <a:lnTo>
                  <a:pt x="34"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33892" name="Freeform 97"/>
          <p:cNvSpPr>
            <a:spLocks/>
          </p:cNvSpPr>
          <p:nvPr/>
        </p:nvSpPr>
        <p:spPr bwMode="auto">
          <a:xfrm>
            <a:off x="5446713" y="4494213"/>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4" y="98"/>
                </a:lnTo>
                <a:lnTo>
                  <a:pt x="0" y="83"/>
                </a:lnTo>
                <a:lnTo>
                  <a:pt x="0" y="68"/>
                </a:lnTo>
                <a:lnTo>
                  <a:pt x="0" y="53"/>
                </a:lnTo>
                <a:lnTo>
                  <a:pt x="4" y="38"/>
                </a:lnTo>
                <a:lnTo>
                  <a:pt x="11" y="27"/>
                </a:lnTo>
                <a:lnTo>
                  <a:pt x="19" y="15"/>
                </a:lnTo>
                <a:lnTo>
                  <a:pt x="30" y="8"/>
                </a:lnTo>
                <a:lnTo>
                  <a:pt x="41" y="0"/>
                </a:lnTo>
                <a:lnTo>
                  <a:pt x="41" y="4"/>
                </a:lnTo>
                <a:lnTo>
                  <a:pt x="30" y="8"/>
                </a:lnTo>
                <a:lnTo>
                  <a:pt x="26" y="15"/>
                </a:lnTo>
                <a:lnTo>
                  <a:pt x="19" y="27"/>
                </a:lnTo>
                <a:lnTo>
                  <a:pt x="15" y="38"/>
                </a:lnTo>
                <a:lnTo>
                  <a:pt x="15" y="53"/>
                </a:lnTo>
                <a:lnTo>
                  <a:pt x="11" y="64"/>
                </a:lnTo>
                <a:lnTo>
                  <a:pt x="15" y="79"/>
                </a:lnTo>
                <a:lnTo>
                  <a:pt x="15" y="94"/>
                </a:lnTo>
                <a:lnTo>
                  <a:pt x="19" y="102"/>
                </a:lnTo>
                <a:lnTo>
                  <a:pt x="19" y="109"/>
                </a:lnTo>
                <a:lnTo>
                  <a:pt x="22" y="117"/>
                </a:lnTo>
                <a:lnTo>
                  <a:pt x="26"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893" name="Freeform 98"/>
          <p:cNvSpPr>
            <a:spLocks noEditPoints="1"/>
          </p:cNvSpPr>
          <p:nvPr/>
        </p:nvSpPr>
        <p:spPr bwMode="auto">
          <a:xfrm>
            <a:off x="5527675" y="4494213"/>
            <a:ext cx="50800" cy="169862"/>
          </a:xfrm>
          <a:custGeom>
            <a:avLst/>
            <a:gdLst>
              <a:gd name="T0" fmla="*/ 2147483647 w 30"/>
              <a:gd name="T1" fmla="*/ 0 h 102"/>
              <a:gd name="T2" fmla="*/ 2147483647 w 30"/>
              <a:gd name="T3" fmla="*/ 0 h 102"/>
              <a:gd name="T4" fmla="*/ 2147483647 w 30"/>
              <a:gd name="T5" fmla="*/ 0 h 102"/>
              <a:gd name="T6" fmla="*/ 2147483647 w 30"/>
              <a:gd name="T7" fmla="*/ 2147483647 h 102"/>
              <a:gd name="T8" fmla="*/ 2147483647 w 30"/>
              <a:gd name="T9" fmla="*/ 2147483647 h 102"/>
              <a:gd name="T10" fmla="*/ 2147483647 w 30"/>
              <a:gd name="T11" fmla="*/ 2147483647 h 102"/>
              <a:gd name="T12" fmla="*/ 2147483647 w 30"/>
              <a:gd name="T13" fmla="*/ 2147483647 h 102"/>
              <a:gd name="T14" fmla="*/ 2147483647 w 30"/>
              <a:gd name="T15" fmla="*/ 2147483647 h 102"/>
              <a:gd name="T16" fmla="*/ 2147483647 w 30"/>
              <a:gd name="T17" fmla="*/ 2147483647 h 102"/>
              <a:gd name="T18" fmla="*/ 2147483647 w 30"/>
              <a:gd name="T19" fmla="*/ 2147483647 h 102"/>
              <a:gd name="T20" fmla="*/ 2147483647 w 30"/>
              <a:gd name="T21" fmla="*/ 2147483647 h 102"/>
              <a:gd name="T22" fmla="*/ 2147483647 w 30"/>
              <a:gd name="T23" fmla="*/ 2147483647 h 102"/>
              <a:gd name="T24" fmla="*/ 2147483647 w 30"/>
              <a:gd name="T25" fmla="*/ 2147483647 h 102"/>
              <a:gd name="T26" fmla="*/ 2147483647 w 30"/>
              <a:gd name="T27" fmla="*/ 2147483647 h 102"/>
              <a:gd name="T28" fmla="*/ 2147483647 w 30"/>
              <a:gd name="T29" fmla="*/ 0 h 102"/>
              <a:gd name="T30" fmla="*/ 2147483647 w 30"/>
              <a:gd name="T31" fmla="*/ 0 h 102"/>
              <a:gd name="T32" fmla="*/ 2147483647 w 30"/>
              <a:gd name="T33" fmla="*/ 0 h 102"/>
              <a:gd name="T34" fmla="*/ 2147483647 w 30"/>
              <a:gd name="T35" fmla="*/ 2147483647 h 102"/>
              <a:gd name="T36" fmla="*/ 2147483647 w 30"/>
              <a:gd name="T37" fmla="*/ 2147483647 h 102"/>
              <a:gd name="T38" fmla="*/ 2147483647 w 30"/>
              <a:gd name="T39" fmla="*/ 2147483647 h 102"/>
              <a:gd name="T40" fmla="*/ 2147483647 w 30"/>
              <a:gd name="T41" fmla="*/ 2147483647 h 102"/>
              <a:gd name="T42" fmla="*/ 2147483647 w 30"/>
              <a:gd name="T43" fmla="*/ 2147483647 h 102"/>
              <a:gd name="T44" fmla="*/ 2147483647 w 30"/>
              <a:gd name="T45" fmla="*/ 2147483647 h 102"/>
              <a:gd name="T46" fmla="*/ 2147483647 w 30"/>
              <a:gd name="T47" fmla="*/ 2147483647 h 102"/>
              <a:gd name="T48" fmla="*/ 2147483647 w 30"/>
              <a:gd name="T49" fmla="*/ 2147483647 h 102"/>
              <a:gd name="T50" fmla="*/ 2147483647 w 30"/>
              <a:gd name="T51" fmla="*/ 2147483647 h 102"/>
              <a:gd name="T52" fmla="*/ 0 w 30"/>
              <a:gd name="T53" fmla="*/ 2147483647 h 102"/>
              <a:gd name="T54" fmla="*/ 0 w 30"/>
              <a:gd name="T55" fmla="*/ 2147483647 h 102"/>
              <a:gd name="T56" fmla="*/ 2147483647 w 30"/>
              <a:gd name="T57" fmla="*/ 2147483647 h 102"/>
              <a:gd name="T58" fmla="*/ 2147483647 w 30"/>
              <a:gd name="T59" fmla="*/ 2147483647 h 102"/>
              <a:gd name="T60" fmla="*/ 2147483647 w 30"/>
              <a:gd name="T61" fmla="*/ 2147483647 h 102"/>
              <a:gd name="T62" fmla="*/ 2147483647 w 30"/>
              <a:gd name="T63" fmla="*/ 2147483647 h 102"/>
              <a:gd name="T64" fmla="*/ 2147483647 w 30"/>
              <a:gd name="T65" fmla="*/ 2147483647 h 102"/>
              <a:gd name="T66" fmla="*/ 2147483647 w 30"/>
              <a:gd name="T67" fmla="*/ 2147483647 h 102"/>
              <a:gd name="T68" fmla="*/ 2147483647 w 30"/>
              <a:gd name="T69" fmla="*/ 2147483647 h 102"/>
              <a:gd name="T70" fmla="*/ 2147483647 w 30"/>
              <a:gd name="T71" fmla="*/ 2147483647 h 102"/>
              <a:gd name="T72" fmla="*/ 2147483647 w 30"/>
              <a:gd name="T73" fmla="*/ 2147483647 h 102"/>
              <a:gd name="T74" fmla="*/ 2147483647 w 30"/>
              <a:gd name="T75" fmla="*/ 2147483647 h 102"/>
              <a:gd name="T76" fmla="*/ 2147483647 w 30"/>
              <a:gd name="T77" fmla="*/ 2147483647 h 102"/>
              <a:gd name="T78" fmla="*/ 2147483647 w 30"/>
              <a:gd name="T79" fmla="*/ 2147483647 h 102"/>
              <a:gd name="T80" fmla="*/ 2147483647 w 30"/>
              <a:gd name="T81" fmla="*/ 2147483647 h 102"/>
              <a:gd name="T82" fmla="*/ 2147483647 w 30"/>
              <a:gd name="T83" fmla="*/ 2147483647 h 102"/>
              <a:gd name="T84" fmla="*/ 0 w 30"/>
              <a:gd name="T85" fmla="*/ 2147483647 h 102"/>
              <a:gd name="T86" fmla="*/ 0 w 30"/>
              <a:gd name="T87" fmla="*/ 2147483647 h 102"/>
              <a:gd name="T88" fmla="*/ 2147483647 w 30"/>
              <a:gd name="T89" fmla="*/ 2147483647 h 102"/>
              <a:gd name="T90" fmla="*/ 2147483647 w 30"/>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8" y="0"/>
                </a:lnTo>
                <a:lnTo>
                  <a:pt x="22" y="0"/>
                </a:lnTo>
                <a:lnTo>
                  <a:pt x="22" y="4"/>
                </a:lnTo>
                <a:lnTo>
                  <a:pt x="22" y="8"/>
                </a:lnTo>
                <a:lnTo>
                  <a:pt x="22" y="12"/>
                </a:lnTo>
                <a:lnTo>
                  <a:pt x="18" y="15"/>
                </a:lnTo>
                <a:lnTo>
                  <a:pt x="15" y="15"/>
                </a:lnTo>
                <a:lnTo>
                  <a:pt x="11" y="15"/>
                </a:lnTo>
                <a:lnTo>
                  <a:pt x="7" y="12"/>
                </a:lnTo>
                <a:lnTo>
                  <a:pt x="7" y="8"/>
                </a:lnTo>
                <a:lnTo>
                  <a:pt x="7" y="4"/>
                </a:lnTo>
                <a:lnTo>
                  <a:pt x="7" y="0"/>
                </a:lnTo>
                <a:lnTo>
                  <a:pt x="11" y="0"/>
                </a:lnTo>
                <a:lnTo>
                  <a:pt x="15" y="0"/>
                </a:lnTo>
                <a:close/>
                <a:moveTo>
                  <a:pt x="22" y="34"/>
                </a:moveTo>
                <a:lnTo>
                  <a:pt x="22" y="87"/>
                </a:lnTo>
                <a:lnTo>
                  <a:pt x="22" y="94"/>
                </a:lnTo>
                <a:lnTo>
                  <a:pt x="22" y="98"/>
                </a:lnTo>
                <a:lnTo>
                  <a:pt x="26" y="102"/>
                </a:lnTo>
                <a:lnTo>
                  <a:pt x="30" y="102"/>
                </a:lnTo>
                <a:lnTo>
                  <a:pt x="0" y="102"/>
                </a:lnTo>
                <a:lnTo>
                  <a:pt x="3" y="102"/>
                </a:lnTo>
                <a:lnTo>
                  <a:pt x="7" y="102"/>
                </a:lnTo>
                <a:lnTo>
                  <a:pt x="7" y="98"/>
                </a:lnTo>
                <a:lnTo>
                  <a:pt x="7" y="94"/>
                </a:lnTo>
                <a:lnTo>
                  <a:pt x="11" y="87"/>
                </a:lnTo>
                <a:lnTo>
                  <a:pt x="11" y="64"/>
                </a:lnTo>
                <a:lnTo>
                  <a:pt x="11" y="53"/>
                </a:lnTo>
                <a:lnTo>
                  <a:pt x="7" y="49"/>
                </a:lnTo>
                <a:lnTo>
                  <a:pt x="7" y="45"/>
                </a:lnTo>
                <a:lnTo>
                  <a:pt x="7" y="42"/>
                </a:lnTo>
                <a:lnTo>
                  <a:pt x="3" y="42"/>
                </a:lnTo>
                <a:lnTo>
                  <a:pt x="0" y="45"/>
                </a:lnTo>
                <a:lnTo>
                  <a:pt x="0" y="42"/>
                </a:lnTo>
                <a:lnTo>
                  <a:pt x="18" y="34"/>
                </a:lnTo>
                <a:lnTo>
                  <a:pt x="22" y="34"/>
                </a:lnTo>
                <a:close/>
              </a:path>
            </a:pathLst>
          </a:custGeom>
          <a:solidFill>
            <a:srgbClr val="000000"/>
          </a:solidFill>
          <a:ln w="0">
            <a:solidFill>
              <a:srgbClr val="000000"/>
            </a:solidFill>
            <a:round/>
            <a:headEnd/>
            <a:tailEnd/>
          </a:ln>
        </p:spPr>
        <p:txBody>
          <a:bodyPr/>
          <a:lstStyle/>
          <a:p>
            <a:endParaRPr lang="en-US"/>
          </a:p>
        </p:txBody>
      </p:sp>
      <p:sp>
        <p:nvSpPr>
          <p:cNvPr id="33894" name="Freeform 99"/>
          <p:cNvSpPr>
            <a:spLocks/>
          </p:cNvSpPr>
          <p:nvPr/>
        </p:nvSpPr>
        <p:spPr bwMode="auto">
          <a:xfrm>
            <a:off x="5589588" y="4551363"/>
            <a:ext cx="119062" cy="112712"/>
          </a:xfrm>
          <a:custGeom>
            <a:avLst/>
            <a:gdLst>
              <a:gd name="T0" fmla="*/ 2147483647 w 72"/>
              <a:gd name="T1" fmla="*/ 2147483647 h 68"/>
              <a:gd name="T2" fmla="*/ 2147483647 w 72"/>
              <a:gd name="T3" fmla="*/ 2147483647 h 68"/>
              <a:gd name="T4" fmla="*/ 2147483647 w 72"/>
              <a:gd name="T5" fmla="*/ 2147483647 h 68"/>
              <a:gd name="T6" fmla="*/ 2147483647 w 72"/>
              <a:gd name="T7" fmla="*/ 0 h 68"/>
              <a:gd name="T8" fmla="*/ 2147483647 w 72"/>
              <a:gd name="T9" fmla="*/ 0 h 68"/>
              <a:gd name="T10" fmla="*/ 2147483647 w 72"/>
              <a:gd name="T11" fmla="*/ 2147483647 h 68"/>
              <a:gd name="T12" fmla="*/ 2147483647 w 72"/>
              <a:gd name="T13" fmla="*/ 2147483647 h 68"/>
              <a:gd name="T14" fmla="*/ 2147483647 w 72"/>
              <a:gd name="T15" fmla="*/ 2147483647 h 68"/>
              <a:gd name="T16" fmla="*/ 2147483647 w 72"/>
              <a:gd name="T17" fmla="*/ 2147483647 h 68"/>
              <a:gd name="T18" fmla="*/ 2147483647 w 72"/>
              <a:gd name="T19" fmla="*/ 2147483647 h 68"/>
              <a:gd name="T20" fmla="*/ 2147483647 w 72"/>
              <a:gd name="T21" fmla="*/ 2147483647 h 68"/>
              <a:gd name="T22" fmla="*/ 2147483647 w 72"/>
              <a:gd name="T23" fmla="*/ 2147483647 h 68"/>
              <a:gd name="T24" fmla="*/ 2147483647 w 72"/>
              <a:gd name="T25" fmla="*/ 2147483647 h 68"/>
              <a:gd name="T26" fmla="*/ 2147483647 w 72"/>
              <a:gd name="T27" fmla="*/ 2147483647 h 68"/>
              <a:gd name="T28" fmla="*/ 2147483647 w 72"/>
              <a:gd name="T29" fmla="*/ 2147483647 h 68"/>
              <a:gd name="T30" fmla="*/ 2147483647 w 72"/>
              <a:gd name="T31" fmla="*/ 2147483647 h 68"/>
              <a:gd name="T32" fmla="*/ 2147483647 w 72"/>
              <a:gd name="T33" fmla="*/ 2147483647 h 68"/>
              <a:gd name="T34" fmla="*/ 2147483647 w 72"/>
              <a:gd name="T35" fmla="*/ 2147483647 h 68"/>
              <a:gd name="T36" fmla="*/ 2147483647 w 72"/>
              <a:gd name="T37" fmla="*/ 2147483647 h 68"/>
              <a:gd name="T38" fmla="*/ 2147483647 w 72"/>
              <a:gd name="T39" fmla="*/ 2147483647 h 68"/>
              <a:gd name="T40" fmla="*/ 2147483647 w 72"/>
              <a:gd name="T41" fmla="*/ 2147483647 h 68"/>
              <a:gd name="T42" fmla="*/ 2147483647 w 72"/>
              <a:gd name="T43" fmla="*/ 2147483647 h 68"/>
              <a:gd name="T44" fmla="*/ 2147483647 w 72"/>
              <a:gd name="T45" fmla="*/ 2147483647 h 68"/>
              <a:gd name="T46" fmla="*/ 2147483647 w 72"/>
              <a:gd name="T47" fmla="*/ 2147483647 h 68"/>
              <a:gd name="T48" fmla="*/ 2147483647 w 72"/>
              <a:gd name="T49" fmla="*/ 2147483647 h 68"/>
              <a:gd name="T50" fmla="*/ 2147483647 w 72"/>
              <a:gd name="T51" fmla="*/ 2147483647 h 68"/>
              <a:gd name="T52" fmla="*/ 2147483647 w 72"/>
              <a:gd name="T53" fmla="*/ 2147483647 h 68"/>
              <a:gd name="T54" fmla="*/ 2147483647 w 72"/>
              <a:gd name="T55" fmla="*/ 2147483647 h 68"/>
              <a:gd name="T56" fmla="*/ 2147483647 w 72"/>
              <a:gd name="T57" fmla="*/ 2147483647 h 68"/>
              <a:gd name="T58" fmla="*/ 2147483647 w 72"/>
              <a:gd name="T59" fmla="*/ 2147483647 h 68"/>
              <a:gd name="T60" fmla="*/ 2147483647 w 72"/>
              <a:gd name="T61" fmla="*/ 2147483647 h 68"/>
              <a:gd name="T62" fmla="*/ 2147483647 w 72"/>
              <a:gd name="T63" fmla="*/ 2147483647 h 68"/>
              <a:gd name="T64" fmla="*/ 2147483647 w 72"/>
              <a:gd name="T65" fmla="*/ 2147483647 h 68"/>
              <a:gd name="T66" fmla="*/ 2147483647 w 72"/>
              <a:gd name="T67" fmla="*/ 2147483647 h 68"/>
              <a:gd name="T68" fmla="*/ 2147483647 w 72"/>
              <a:gd name="T69" fmla="*/ 2147483647 h 68"/>
              <a:gd name="T70" fmla="*/ 2147483647 w 72"/>
              <a:gd name="T71" fmla="*/ 2147483647 h 68"/>
              <a:gd name="T72" fmla="*/ 2147483647 w 72"/>
              <a:gd name="T73" fmla="*/ 2147483647 h 68"/>
              <a:gd name="T74" fmla="*/ 2147483647 w 72"/>
              <a:gd name="T75" fmla="*/ 2147483647 h 68"/>
              <a:gd name="T76" fmla="*/ 2147483647 w 72"/>
              <a:gd name="T77" fmla="*/ 2147483647 h 68"/>
              <a:gd name="T78" fmla="*/ 2147483647 w 72"/>
              <a:gd name="T79" fmla="*/ 2147483647 h 68"/>
              <a:gd name="T80" fmla="*/ 2147483647 w 72"/>
              <a:gd name="T81" fmla="*/ 2147483647 h 68"/>
              <a:gd name="T82" fmla="*/ 2147483647 w 72"/>
              <a:gd name="T83" fmla="*/ 2147483647 h 68"/>
              <a:gd name="T84" fmla="*/ 0 w 72"/>
              <a:gd name="T85" fmla="*/ 2147483647 h 68"/>
              <a:gd name="T86" fmla="*/ 0 w 72"/>
              <a:gd name="T87" fmla="*/ 2147483647 h 68"/>
              <a:gd name="T88" fmla="*/ 0 w 72"/>
              <a:gd name="T89" fmla="*/ 2147483647 h 68"/>
              <a:gd name="T90" fmla="*/ 2147483647 w 72"/>
              <a:gd name="T91" fmla="*/ 2147483647 h 68"/>
              <a:gd name="T92" fmla="*/ 2147483647 w 72"/>
              <a:gd name="T93" fmla="*/ 2147483647 h 68"/>
              <a:gd name="T94" fmla="*/ 2147483647 w 72"/>
              <a:gd name="T95" fmla="*/ 2147483647 h 68"/>
              <a:gd name="T96" fmla="*/ 2147483647 w 72"/>
              <a:gd name="T97" fmla="*/ 2147483647 h 68"/>
              <a:gd name="T98" fmla="*/ 2147483647 w 72"/>
              <a:gd name="T99" fmla="*/ 2147483647 h 68"/>
              <a:gd name="T100" fmla="*/ 2147483647 w 72"/>
              <a:gd name="T101" fmla="*/ 2147483647 h 68"/>
              <a:gd name="T102" fmla="*/ 2147483647 w 72"/>
              <a:gd name="T103" fmla="*/ 2147483647 h 68"/>
              <a:gd name="T104" fmla="*/ 2147483647 w 72"/>
              <a:gd name="T105" fmla="*/ 2147483647 h 68"/>
              <a:gd name="T106" fmla="*/ 2147483647 w 72"/>
              <a:gd name="T107" fmla="*/ 2147483647 h 68"/>
              <a:gd name="T108" fmla="*/ 2147483647 w 72"/>
              <a:gd name="T109" fmla="*/ 2147483647 h 68"/>
              <a:gd name="T110" fmla="*/ 2147483647 w 72"/>
              <a:gd name="T111" fmla="*/ 2147483647 h 68"/>
              <a:gd name="T112" fmla="*/ 2147483647 w 72"/>
              <a:gd name="T113" fmla="*/ 2147483647 h 68"/>
              <a:gd name="T114" fmla="*/ 0 w 72"/>
              <a:gd name="T115" fmla="*/ 2147483647 h 68"/>
              <a:gd name="T116" fmla="*/ 0 w 72"/>
              <a:gd name="T117" fmla="*/ 2147483647 h 68"/>
              <a:gd name="T118" fmla="*/ 2147483647 w 72"/>
              <a:gd name="T119" fmla="*/ 0 h 68"/>
              <a:gd name="T120" fmla="*/ 2147483647 w 72"/>
              <a:gd name="T121" fmla="*/ 0 h 68"/>
              <a:gd name="T122" fmla="*/ 2147483647 w 72"/>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68"/>
              <a:gd name="T188" fmla="*/ 72 w 72"/>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68">
                <a:moveTo>
                  <a:pt x="23" y="15"/>
                </a:moveTo>
                <a:lnTo>
                  <a:pt x="30" y="8"/>
                </a:lnTo>
                <a:lnTo>
                  <a:pt x="38" y="4"/>
                </a:lnTo>
                <a:lnTo>
                  <a:pt x="45" y="0"/>
                </a:lnTo>
                <a:lnTo>
                  <a:pt x="49" y="0"/>
                </a:lnTo>
                <a:lnTo>
                  <a:pt x="57" y="4"/>
                </a:lnTo>
                <a:lnTo>
                  <a:pt x="60" y="8"/>
                </a:lnTo>
                <a:lnTo>
                  <a:pt x="60" y="11"/>
                </a:lnTo>
                <a:lnTo>
                  <a:pt x="64" y="19"/>
                </a:lnTo>
                <a:lnTo>
                  <a:pt x="64" y="26"/>
                </a:lnTo>
                <a:lnTo>
                  <a:pt x="64" y="53"/>
                </a:lnTo>
                <a:lnTo>
                  <a:pt x="64" y="60"/>
                </a:lnTo>
                <a:lnTo>
                  <a:pt x="64" y="64"/>
                </a:lnTo>
                <a:lnTo>
                  <a:pt x="68" y="68"/>
                </a:lnTo>
                <a:lnTo>
                  <a:pt x="72" y="68"/>
                </a:lnTo>
                <a:lnTo>
                  <a:pt x="42" y="68"/>
                </a:lnTo>
                <a:lnTo>
                  <a:pt x="45" y="68"/>
                </a:lnTo>
                <a:lnTo>
                  <a:pt x="49" y="68"/>
                </a:lnTo>
                <a:lnTo>
                  <a:pt x="49" y="64"/>
                </a:lnTo>
                <a:lnTo>
                  <a:pt x="49" y="60"/>
                </a:lnTo>
                <a:lnTo>
                  <a:pt x="49" y="53"/>
                </a:lnTo>
                <a:lnTo>
                  <a:pt x="49" y="26"/>
                </a:lnTo>
                <a:lnTo>
                  <a:pt x="49" y="19"/>
                </a:lnTo>
                <a:lnTo>
                  <a:pt x="49" y="15"/>
                </a:lnTo>
                <a:lnTo>
                  <a:pt x="45" y="11"/>
                </a:lnTo>
                <a:lnTo>
                  <a:pt x="42" y="11"/>
                </a:lnTo>
                <a:lnTo>
                  <a:pt x="30" y="11"/>
                </a:lnTo>
                <a:lnTo>
                  <a:pt x="23" y="19"/>
                </a:lnTo>
                <a:lnTo>
                  <a:pt x="23" y="53"/>
                </a:lnTo>
                <a:lnTo>
                  <a:pt x="23" y="60"/>
                </a:lnTo>
                <a:lnTo>
                  <a:pt x="23" y="64"/>
                </a:lnTo>
                <a:lnTo>
                  <a:pt x="26" y="68"/>
                </a:lnTo>
                <a:lnTo>
                  <a:pt x="30" y="68"/>
                </a:lnTo>
                <a:lnTo>
                  <a:pt x="0" y="68"/>
                </a:lnTo>
                <a:lnTo>
                  <a:pt x="4" y="68"/>
                </a:lnTo>
                <a:lnTo>
                  <a:pt x="8" y="64"/>
                </a:lnTo>
                <a:lnTo>
                  <a:pt x="8" y="60"/>
                </a:lnTo>
                <a:lnTo>
                  <a:pt x="11" y="53"/>
                </a:lnTo>
                <a:lnTo>
                  <a:pt x="11" y="30"/>
                </a:lnTo>
                <a:lnTo>
                  <a:pt x="11"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895" name="Freeform 100"/>
          <p:cNvSpPr>
            <a:spLocks/>
          </p:cNvSpPr>
          <p:nvPr/>
        </p:nvSpPr>
        <p:spPr bwMode="auto">
          <a:xfrm>
            <a:off x="5713413" y="4519613"/>
            <a:ext cx="69850" cy="149225"/>
          </a:xfrm>
          <a:custGeom>
            <a:avLst/>
            <a:gdLst>
              <a:gd name="T0" fmla="*/ 2147483647 w 42"/>
              <a:gd name="T1" fmla="*/ 0 h 90"/>
              <a:gd name="T2" fmla="*/ 2147483647 w 42"/>
              <a:gd name="T3" fmla="*/ 2147483647 h 90"/>
              <a:gd name="T4" fmla="*/ 2147483647 w 42"/>
              <a:gd name="T5" fmla="*/ 2147483647 h 90"/>
              <a:gd name="T6" fmla="*/ 2147483647 w 42"/>
              <a:gd name="T7" fmla="*/ 2147483647 h 90"/>
              <a:gd name="T8" fmla="*/ 2147483647 w 42"/>
              <a:gd name="T9" fmla="*/ 2147483647 h 90"/>
              <a:gd name="T10" fmla="*/ 2147483647 w 42"/>
              <a:gd name="T11" fmla="*/ 2147483647 h 90"/>
              <a:gd name="T12" fmla="*/ 2147483647 w 42"/>
              <a:gd name="T13" fmla="*/ 2147483647 h 90"/>
              <a:gd name="T14" fmla="*/ 2147483647 w 42"/>
              <a:gd name="T15" fmla="*/ 2147483647 h 90"/>
              <a:gd name="T16" fmla="*/ 2147483647 w 42"/>
              <a:gd name="T17" fmla="*/ 2147483647 h 90"/>
              <a:gd name="T18" fmla="*/ 2147483647 w 42"/>
              <a:gd name="T19" fmla="*/ 2147483647 h 90"/>
              <a:gd name="T20" fmla="*/ 2147483647 w 42"/>
              <a:gd name="T21" fmla="*/ 2147483647 h 90"/>
              <a:gd name="T22" fmla="*/ 2147483647 w 42"/>
              <a:gd name="T23" fmla="*/ 2147483647 h 90"/>
              <a:gd name="T24" fmla="*/ 2147483647 w 42"/>
              <a:gd name="T25" fmla="*/ 2147483647 h 90"/>
              <a:gd name="T26" fmla="*/ 2147483647 w 42"/>
              <a:gd name="T27" fmla="*/ 2147483647 h 90"/>
              <a:gd name="T28" fmla="*/ 2147483647 w 42"/>
              <a:gd name="T29" fmla="*/ 2147483647 h 90"/>
              <a:gd name="T30" fmla="*/ 2147483647 w 42"/>
              <a:gd name="T31" fmla="*/ 2147483647 h 90"/>
              <a:gd name="T32" fmla="*/ 2147483647 w 42"/>
              <a:gd name="T33" fmla="*/ 2147483647 h 90"/>
              <a:gd name="T34" fmla="*/ 2147483647 w 42"/>
              <a:gd name="T35" fmla="*/ 2147483647 h 90"/>
              <a:gd name="T36" fmla="*/ 2147483647 w 42"/>
              <a:gd name="T37" fmla="*/ 2147483647 h 90"/>
              <a:gd name="T38" fmla="*/ 2147483647 w 42"/>
              <a:gd name="T39" fmla="*/ 2147483647 h 90"/>
              <a:gd name="T40" fmla="*/ 2147483647 w 42"/>
              <a:gd name="T41" fmla="*/ 2147483647 h 90"/>
              <a:gd name="T42" fmla="*/ 2147483647 w 42"/>
              <a:gd name="T43" fmla="*/ 2147483647 h 90"/>
              <a:gd name="T44" fmla="*/ 2147483647 w 42"/>
              <a:gd name="T45" fmla="*/ 2147483647 h 90"/>
              <a:gd name="T46" fmla="*/ 2147483647 w 42"/>
              <a:gd name="T47" fmla="*/ 2147483647 h 90"/>
              <a:gd name="T48" fmla="*/ 2147483647 w 42"/>
              <a:gd name="T49" fmla="*/ 2147483647 h 90"/>
              <a:gd name="T50" fmla="*/ 2147483647 w 42"/>
              <a:gd name="T51" fmla="*/ 2147483647 h 90"/>
              <a:gd name="T52" fmla="*/ 0 w 42"/>
              <a:gd name="T53" fmla="*/ 2147483647 h 90"/>
              <a:gd name="T54" fmla="*/ 0 w 42"/>
              <a:gd name="T55" fmla="*/ 2147483647 h 90"/>
              <a:gd name="T56" fmla="*/ 2147483647 w 42"/>
              <a:gd name="T57" fmla="*/ 2147483647 h 90"/>
              <a:gd name="T58" fmla="*/ 2147483647 w 42"/>
              <a:gd name="T59" fmla="*/ 2147483647 h 90"/>
              <a:gd name="T60" fmla="*/ 2147483647 w 42"/>
              <a:gd name="T61" fmla="*/ 2147483647 h 90"/>
              <a:gd name="T62" fmla="*/ 2147483647 w 42"/>
              <a:gd name="T63" fmla="*/ 2147483647 h 90"/>
              <a:gd name="T64" fmla="*/ 2147483647 w 42"/>
              <a:gd name="T65" fmla="*/ 2147483647 h 90"/>
              <a:gd name="T66" fmla="*/ 2147483647 w 42"/>
              <a:gd name="T67" fmla="*/ 0 h 90"/>
              <a:gd name="T68" fmla="*/ 2147483647 w 4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23" y="0"/>
                </a:moveTo>
                <a:lnTo>
                  <a:pt x="23" y="23"/>
                </a:lnTo>
                <a:lnTo>
                  <a:pt x="38" y="23"/>
                </a:lnTo>
                <a:lnTo>
                  <a:pt x="38" y="27"/>
                </a:lnTo>
                <a:lnTo>
                  <a:pt x="23" y="27"/>
                </a:lnTo>
                <a:lnTo>
                  <a:pt x="23" y="68"/>
                </a:lnTo>
                <a:lnTo>
                  <a:pt x="23" y="75"/>
                </a:lnTo>
                <a:lnTo>
                  <a:pt x="23" y="79"/>
                </a:lnTo>
                <a:lnTo>
                  <a:pt x="27" y="79"/>
                </a:lnTo>
                <a:lnTo>
                  <a:pt x="30" y="79"/>
                </a:lnTo>
                <a:lnTo>
                  <a:pt x="34" y="79"/>
                </a:lnTo>
                <a:lnTo>
                  <a:pt x="38" y="79"/>
                </a:lnTo>
                <a:lnTo>
                  <a:pt x="38" y="75"/>
                </a:lnTo>
                <a:lnTo>
                  <a:pt x="42" y="75"/>
                </a:lnTo>
                <a:lnTo>
                  <a:pt x="38" y="83"/>
                </a:lnTo>
                <a:lnTo>
                  <a:pt x="34" y="87"/>
                </a:lnTo>
                <a:lnTo>
                  <a:pt x="30" y="90"/>
                </a:lnTo>
                <a:lnTo>
                  <a:pt x="23" y="90"/>
                </a:lnTo>
                <a:lnTo>
                  <a:pt x="19" y="90"/>
                </a:lnTo>
                <a:lnTo>
                  <a:pt x="15" y="87"/>
                </a:lnTo>
                <a:lnTo>
                  <a:pt x="12" y="83"/>
                </a:lnTo>
                <a:lnTo>
                  <a:pt x="12" y="79"/>
                </a:lnTo>
                <a:lnTo>
                  <a:pt x="12" y="72"/>
                </a:lnTo>
                <a:lnTo>
                  <a:pt x="12" y="27"/>
                </a:lnTo>
                <a:lnTo>
                  <a:pt x="0" y="27"/>
                </a:lnTo>
                <a:lnTo>
                  <a:pt x="0" y="23"/>
                </a:lnTo>
                <a:lnTo>
                  <a:pt x="4" y="23"/>
                </a:lnTo>
                <a:lnTo>
                  <a:pt x="8" y="19"/>
                </a:lnTo>
                <a:lnTo>
                  <a:pt x="12" y="15"/>
                </a:lnTo>
                <a:lnTo>
                  <a:pt x="15" y="8"/>
                </a:lnTo>
                <a:lnTo>
                  <a:pt x="19" y="4"/>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96" name="Freeform 101"/>
          <p:cNvSpPr>
            <a:spLocks noEditPoints="1"/>
          </p:cNvSpPr>
          <p:nvPr/>
        </p:nvSpPr>
        <p:spPr bwMode="auto">
          <a:xfrm>
            <a:off x="5788025" y="4551363"/>
            <a:ext cx="106363" cy="117475"/>
          </a:xfrm>
          <a:custGeom>
            <a:avLst/>
            <a:gdLst>
              <a:gd name="T0" fmla="*/ 2147483647 w 64"/>
              <a:gd name="T1" fmla="*/ 0 h 71"/>
              <a:gd name="T2" fmla="*/ 2147483647 w 64"/>
              <a:gd name="T3" fmla="*/ 0 h 71"/>
              <a:gd name="T4" fmla="*/ 2147483647 w 64"/>
              <a:gd name="T5" fmla="*/ 2147483647 h 71"/>
              <a:gd name="T6" fmla="*/ 2147483647 w 64"/>
              <a:gd name="T7" fmla="*/ 2147483647 h 71"/>
              <a:gd name="T8" fmla="*/ 2147483647 w 64"/>
              <a:gd name="T9" fmla="*/ 2147483647 h 71"/>
              <a:gd name="T10" fmla="*/ 2147483647 w 64"/>
              <a:gd name="T11" fmla="*/ 2147483647 h 71"/>
              <a:gd name="T12" fmla="*/ 2147483647 w 64"/>
              <a:gd name="T13" fmla="*/ 2147483647 h 71"/>
              <a:gd name="T14" fmla="*/ 2147483647 w 64"/>
              <a:gd name="T15" fmla="*/ 2147483647 h 71"/>
              <a:gd name="T16" fmla="*/ 2147483647 w 64"/>
              <a:gd name="T17" fmla="*/ 2147483647 h 71"/>
              <a:gd name="T18" fmla="*/ 2147483647 w 64"/>
              <a:gd name="T19" fmla="*/ 2147483647 h 71"/>
              <a:gd name="T20" fmla="*/ 2147483647 w 64"/>
              <a:gd name="T21" fmla="*/ 2147483647 h 71"/>
              <a:gd name="T22" fmla="*/ 2147483647 w 64"/>
              <a:gd name="T23" fmla="*/ 2147483647 h 71"/>
              <a:gd name="T24" fmla="*/ 2147483647 w 64"/>
              <a:gd name="T25" fmla="*/ 2147483647 h 71"/>
              <a:gd name="T26" fmla="*/ 2147483647 w 64"/>
              <a:gd name="T27" fmla="*/ 2147483647 h 71"/>
              <a:gd name="T28" fmla="*/ 2147483647 w 64"/>
              <a:gd name="T29" fmla="*/ 2147483647 h 71"/>
              <a:gd name="T30" fmla="*/ 2147483647 w 64"/>
              <a:gd name="T31" fmla="*/ 2147483647 h 71"/>
              <a:gd name="T32" fmla="*/ 0 w 64"/>
              <a:gd name="T33" fmla="*/ 2147483647 h 71"/>
              <a:gd name="T34" fmla="*/ 0 w 64"/>
              <a:gd name="T35" fmla="*/ 2147483647 h 71"/>
              <a:gd name="T36" fmla="*/ 2147483647 w 64"/>
              <a:gd name="T37" fmla="*/ 2147483647 h 71"/>
              <a:gd name="T38" fmla="*/ 2147483647 w 64"/>
              <a:gd name="T39" fmla="*/ 2147483647 h 71"/>
              <a:gd name="T40" fmla="*/ 2147483647 w 64"/>
              <a:gd name="T41" fmla="*/ 2147483647 h 71"/>
              <a:gd name="T42" fmla="*/ 2147483647 w 64"/>
              <a:gd name="T43" fmla="*/ 0 h 71"/>
              <a:gd name="T44" fmla="*/ 2147483647 w 64"/>
              <a:gd name="T45" fmla="*/ 0 h 71"/>
              <a:gd name="T46" fmla="*/ 2147483647 w 64"/>
              <a:gd name="T47" fmla="*/ 2147483647 h 71"/>
              <a:gd name="T48" fmla="*/ 2147483647 w 64"/>
              <a:gd name="T49" fmla="*/ 2147483647 h 71"/>
              <a:gd name="T50" fmla="*/ 2147483647 w 64"/>
              <a:gd name="T51" fmla="*/ 2147483647 h 71"/>
              <a:gd name="T52" fmla="*/ 2147483647 w 64"/>
              <a:gd name="T53" fmla="*/ 2147483647 h 71"/>
              <a:gd name="T54" fmla="*/ 2147483647 w 64"/>
              <a:gd name="T55" fmla="*/ 2147483647 h 71"/>
              <a:gd name="T56" fmla="*/ 2147483647 w 64"/>
              <a:gd name="T57" fmla="*/ 2147483647 h 71"/>
              <a:gd name="T58" fmla="*/ 2147483647 w 64"/>
              <a:gd name="T59" fmla="*/ 2147483647 h 71"/>
              <a:gd name="T60" fmla="*/ 2147483647 w 64"/>
              <a:gd name="T61" fmla="*/ 2147483647 h 71"/>
              <a:gd name="T62" fmla="*/ 2147483647 w 64"/>
              <a:gd name="T63" fmla="*/ 2147483647 h 71"/>
              <a:gd name="T64" fmla="*/ 2147483647 w 64"/>
              <a:gd name="T65" fmla="*/ 2147483647 h 71"/>
              <a:gd name="T66" fmla="*/ 2147483647 w 64"/>
              <a:gd name="T67" fmla="*/ 2147483647 h 71"/>
              <a:gd name="T68" fmla="*/ 2147483647 w 64"/>
              <a:gd name="T69" fmla="*/ 2147483647 h 71"/>
              <a:gd name="T70" fmla="*/ 2147483647 w 64"/>
              <a:gd name="T71" fmla="*/ 2147483647 h 71"/>
              <a:gd name="T72" fmla="*/ 2147483647 w 64"/>
              <a:gd name="T73" fmla="*/ 2147483647 h 71"/>
              <a:gd name="T74" fmla="*/ 2147483647 w 64"/>
              <a:gd name="T75" fmla="*/ 2147483647 h 71"/>
              <a:gd name="T76" fmla="*/ 2147483647 w 64"/>
              <a:gd name="T77" fmla="*/ 2147483647 h 71"/>
              <a:gd name="T78" fmla="*/ 2147483647 w 64"/>
              <a:gd name="T79" fmla="*/ 2147483647 h 71"/>
              <a:gd name="T80" fmla="*/ 2147483647 w 64"/>
              <a:gd name="T81" fmla="*/ 2147483647 h 71"/>
              <a:gd name="T82" fmla="*/ 2147483647 w 64"/>
              <a:gd name="T83" fmla="*/ 2147483647 h 71"/>
              <a:gd name="T84" fmla="*/ 2147483647 w 64"/>
              <a:gd name="T85" fmla="*/ 2147483647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2" y="0"/>
                </a:lnTo>
                <a:lnTo>
                  <a:pt x="49" y="8"/>
                </a:lnTo>
                <a:lnTo>
                  <a:pt x="57" y="11"/>
                </a:lnTo>
                <a:lnTo>
                  <a:pt x="64" y="23"/>
                </a:lnTo>
                <a:lnTo>
                  <a:pt x="64" y="34"/>
                </a:lnTo>
                <a:lnTo>
                  <a:pt x="64" y="45"/>
                </a:lnTo>
                <a:lnTo>
                  <a:pt x="60" y="53"/>
                </a:lnTo>
                <a:lnTo>
                  <a:pt x="57" y="60"/>
                </a:lnTo>
                <a:lnTo>
                  <a:pt x="49" y="68"/>
                </a:lnTo>
                <a:lnTo>
                  <a:pt x="42" y="71"/>
                </a:lnTo>
                <a:lnTo>
                  <a:pt x="30" y="71"/>
                </a:lnTo>
                <a:lnTo>
                  <a:pt x="23" y="71"/>
                </a:lnTo>
                <a:lnTo>
                  <a:pt x="15" y="64"/>
                </a:lnTo>
                <a:lnTo>
                  <a:pt x="8" y="60"/>
                </a:lnTo>
                <a:lnTo>
                  <a:pt x="4" y="49"/>
                </a:lnTo>
                <a:lnTo>
                  <a:pt x="0" y="38"/>
                </a:lnTo>
                <a:lnTo>
                  <a:pt x="0" y="26"/>
                </a:lnTo>
                <a:lnTo>
                  <a:pt x="4" y="19"/>
                </a:lnTo>
                <a:lnTo>
                  <a:pt x="12" y="11"/>
                </a:lnTo>
                <a:lnTo>
                  <a:pt x="19" y="4"/>
                </a:lnTo>
                <a:lnTo>
                  <a:pt x="27" y="0"/>
                </a:lnTo>
                <a:lnTo>
                  <a:pt x="34" y="0"/>
                </a:lnTo>
                <a:close/>
                <a:moveTo>
                  <a:pt x="30" y="4"/>
                </a:moveTo>
                <a:lnTo>
                  <a:pt x="27" y="8"/>
                </a:lnTo>
                <a:lnTo>
                  <a:pt x="23" y="8"/>
                </a:lnTo>
                <a:lnTo>
                  <a:pt x="19" y="11"/>
                </a:lnTo>
                <a:lnTo>
                  <a:pt x="15" y="15"/>
                </a:lnTo>
                <a:lnTo>
                  <a:pt x="15" y="23"/>
                </a:lnTo>
                <a:lnTo>
                  <a:pt x="12" y="30"/>
                </a:lnTo>
                <a:lnTo>
                  <a:pt x="15" y="45"/>
                </a:lnTo>
                <a:lnTo>
                  <a:pt x="19" y="56"/>
                </a:lnTo>
                <a:lnTo>
                  <a:pt x="27" y="64"/>
                </a:lnTo>
                <a:lnTo>
                  <a:pt x="34" y="68"/>
                </a:lnTo>
                <a:lnTo>
                  <a:pt x="42" y="64"/>
                </a:lnTo>
                <a:lnTo>
                  <a:pt x="49" y="60"/>
                </a:lnTo>
                <a:lnTo>
                  <a:pt x="53" y="53"/>
                </a:lnTo>
                <a:lnTo>
                  <a:pt x="53" y="41"/>
                </a:lnTo>
                <a:lnTo>
                  <a:pt x="53" y="30"/>
                </a:lnTo>
                <a:lnTo>
                  <a:pt x="49" y="19"/>
                </a:lnTo>
                <a:lnTo>
                  <a:pt x="45" y="11"/>
                </a:lnTo>
                <a:lnTo>
                  <a:pt x="38" y="8"/>
                </a:lnTo>
                <a:lnTo>
                  <a:pt x="30" y="4"/>
                </a:lnTo>
                <a:close/>
              </a:path>
            </a:pathLst>
          </a:custGeom>
          <a:solidFill>
            <a:srgbClr val="000000"/>
          </a:solidFill>
          <a:ln w="0">
            <a:solidFill>
              <a:srgbClr val="000000"/>
            </a:solidFill>
            <a:round/>
            <a:headEnd/>
            <a:tailEnd/>
          </a:ln>
        </p:spPr>
        <p:txBody>
          <a:bodyPr/>
          <a:lstStyle/>
          <a:p>
            <a:endParaRPr lang="en-US"/>
          </a:p>
        </p:txBody>
      </p:sp>
      <p:sp>
        <p:nvSpPr>
          <p:cNvPr id="33897" name="Freeform 102"/>
          <p:cNvSpPr>
            <a:spLocks/>
          </p:cNvSpPr>
          <p:nvPr/>
        </p:nvSpPr>
        <p:spPr bwMode="auto">
          <a:xfrm>
            <a:off x="5913438" y="4494213"/>
            <a:ext cx="69850" cy="223837"/>
          </a:xfrm>
          <a:custGeom>
            <a:avLst/>
            <a:gdLst>
              <a:gd name="T0" fmla="*/ 0 w 42"/>
              <a:gd name="T1" fmla="*/ 2147483647 h 135"/>
              <a:gd name="T2" fmla="*/ 0 w 42"/>
              <a:gd name="T3" fmla="*/ 0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2147483647 w 42"/>
              <a:gd name="T13" fmla="*/ 2147483647 h 135"/>
              <a:gd name="T14" fmla="*/ 2147483647 w 42"/>
              <a:gd name="T15" fmla="*/ 2147483647 h 135"/>
              <a:gd name="T16" fmla="*/ 2147483647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0 w 42"/>
              <a:gd name="T27" fmla="*/ 2147483647 h 135"/>
              <a:gd name="T28" fmla="*/ 0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0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8" y="8"/>
                </a:lnTo>
                <a:lnTo>
                  <a:pt x="19" y="12"/>
                </a:lnTo>
                <a:lnTo>
                  <a:pt x="27" y="23"/>
                </a:lnTo>
                <a:lnTo>
                  <a:pt x="34" y="38"/>
                </a:lnTo>
                <a:lnTo>
                  <a:pt x="38" y="53"/>
                </a:lnTo>
                <a:lnTo>
                  <a:pt x="42" y="68"/>
                </a:lnTo>
                <a:lnTo>
                  <a:pt x="38" y="83"/>
                </a:lnTo>
                <a:lnTo>
                  <a:pt x="34" y="94"/>
                </a:lnTo>
                <a:lnTo>
                  <a:pt x="30" y="109"/>
                </a:lnTo>
                <a:lnTo>
                  <a:pt x="19" y="120"/>
                </a:lnTo>
                <a:lnTo>
                  <a:pt x="12" y="128"/>
                </a:lnTo>
                <a:lnTo>
                  <a:pt x="0" y="135"/>
                </a:lnTo>
                <a:lnTo>
                  <a:pt x="0" y="132"/>
                </a:lnTo>
                <a:lnTo>
                  <a:pt x="8" y="124"/>
                </a:lnTo>
                <a:lnTo>
                  <a:pt x="15" y="117"/>
                </a:lnTo>
                <a:lnTo>
                  <a:pt x="19" y="109"/>
                </a:lnTo>
                <a:lnTo>
                  <a:pt x="23" y="98"/>
                </a:lnTo>
                <a:lnTo>
                  <a:pt x="27" y="83"/>
                </a:lnTo>
                <a:lnTo>
                  <a:pt x="27" y="68"/>
                </a:lnTo>
                <a:lnTo>
                  <a:pt x="27" y="53"/>
                </a:lnTo>
                <a:lnTo>
                  <a:pt x="23" y="42"/>
                </a:lnTo>
                <a:lnTo>
                  <a:pt x="23" y="34"/>
                </a:lnTo>
                <a:lnTo>
                  <a:pt x="19" y="27"/>
                </a:lnTo>
                <a:lnTo>
                  <a:pt x="15" y="19"/>
                </a:lnTo>
                <a:lnTo>
                  <a:pt x="12"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33898" name="Freeform 103"/>
          <p:cNvSpPr>
            <a:spLocks/>
          </p:cNvSpPr>
          <p:nvPr/>
        </p:nvSpPr>
        <p:spPr bwMode="auto">
          <a:xfrm>
            <a:off x="7053263" y="4500563"/>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0 h 101"/>
              <a:gd name="T14" fmla="*/ 2147483647 w 109"/>
              <a:gd name="T15" fmla="*/ 0 h 101"/>
              <a:gd name="T16" fmla="*/ 2147483647 w 109"/>
              <a:gd name="T17" fmla="*/ 0 h 101"/>
              <a:gd name="T18" fmla="*/ 2147483647 w 109"/>
              <a:gd name="T19" fmla="*/ 0 h 101"/>
              <a:gd name="T20" fmla="*/ 2147483647 w 109"/>
              <a:gd name="T21" fmla="*/ 0 h 101"/>
              <a:gd name="T22" fmla="*/ 2147483647 w 109"/>
              <a:gd name="T23" fmla="*/ 0 h 101"/>
              <a:gd name="T24" fmla="*/ 2147483647 w 109"/>
              <a:gd name="T25" fmla="*/ 0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2" y="0"/>
                </a:lnTo>
                <a:lnTo>
                  <a:pt x="86" y="75"/>
                </a:lnTo>
                <a:lnTo>
                  <a:pt x="86" y="15"/>
                </a:lnTo>
                <a:lnTo>
                  <a:pt x="86" y="8"/>
                </a:lnTo>
                <a:lnTo>
                  <a:pt x="86" y="4"/>
                </a:lnTo>
                <a:lnTo>
                  <a:pt x="82" y="0"/>
                </a:lnTo>
                <a:lnTo>
                  <a:pt x="75" y="0"/>
                </a:lnTo>
                <a:lnTo>
                  <a:pt x="71" y="0"/>
                </a:lnTo>
                <a:lnTo>
                  <a:pt x="109" y="0"/>
                </a:lnTo>
                <a:lnTo>
                  <a:pt x="105" y="0"/>
                </a:lnTo>
                <a:lnTo>
                  <a:pt x="97" y="4"/>
                </a:lnTo>
                <a:lnTo>
                  <a:pt x="94" y="4"/>
                </a:lnTo>
                <a:lnTo>
                  <a:pt x="94" y="8"/>
                </a:lnTo>
                <a:lnTo>
                  <a:pt x="94" y="15"/>
                </a:lnTo>
                <a:lnTo>
                  <a:pt x="94" y="101"/>
                </a:lnTo>
                <a:lnTo>
                  <a:pt x="90" y="101"/>
                </a:lnTo>
                <a:lnTo>
                  <a:pt x="22" y="23"/>
                </a:lnTo>
                <a:lnTo>
                  <a:pt x="22" y="83"/>
                </a:lnTo>
                <a:lnTo>
                  <a:pt x="26" y="90"/>
                </a:lnTo>
                <a:lnTo>
                  <a:pt x="26" y="94"/>
                </a:lnTo>
                <a:lnTo>
                  <a:pt x="30" y="98"/>
                </a:lnTo>
                <a:lnTo>
                  <a:pt x="34" y="98"/>
                </a:lnTo>
                <a:lnTo>
                  <a:pt x="37" y="98"/>
                </a:lnTo>
                <a:lnTo>
                  <a:pt x="4" y="98"/>
                </a:lnTo>
                <a:lnTo>
                  <a:pt x="7" y="98"/>
                </a:lnTo>
                <a:lnTo>
                  <a:pt x="11" y="98"/>
                </a:lnTo>
                <a:lnTo>
                  <a:pt x="15" y="94"/>
                </a:lnTo>
                <a:lnTo>
                  <a:pt x="19" y="90"/>
                </a:lnTo>
                <a:lnTo>
                  <a:pt x="19" y="83"/>
                </a:lnTo>
                <a:lnTo>
                  <a:pt x="19" y="15"/>
                </a:lnTo>
                <a:lnTo>
                  <a:pt x="15" y="8"/>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99" name="Freeform 104"/>
          <p:cNvSpPr>
            <a:spLocks noEditPoints="1"/>
          </p:cNvSpPr>
          <p:nvPr/>
        </p:nvSpPr>
        <p:spPr bwMode="auto">
          <a:xfrm>
            <a:off x="7234238" y="4500563"/>
            <a:ext cx="130175" cy="163512"/>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2147483647 w 78"/>
              <a:gd name="T9" fmla="*/ 2147483647 h 98"/>
              <a:gd name="T10" fmla="*/ 2147483647 w 78"/>
              <a:gd name="T11" fmla="*/ 2147483647 h 98"/>
              <a:gd name="T12" fmla="*/ 2147483647 w 78"/>
              <a:gd name="T13" fmla="*/ 2147483647 h 98"/>
              <a:gd name="T14" fmla="*/ 2147483647 w 78"/>
              <a:gd name="T15" fmla="*/ 2147483647 h 98"/>
              <a:gd name="T16" fmla="*/ 0 w 78"/>
              <a:gd name="T17" fmla="*/ 2147483647 h 98"/>
              <a:gd name="T18" fmla="*/ 0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0 h 98"/>
              <a:gd name="T38" fmla="*/ 2147483647 w 78"/>
              <a:gd name="T39" fmla="*/ 0 h 98"/>
              <a:gd name="T40" fmla="*/ 0 w 78"/>
              <a:gd name="T41" fmla="*/ 0 h 98"/>
              <a:gd name="T42" fmla="*/ 0 w 78"/>
              <a:gd name="T43" fmla="*/ 0 h 98"/>
              <a:gd name="T44" fmla="*/ 2147483647 w 78"/>
              <a:gd name="T45" fmla="*/ 0 h 98"/>
              <a:gd name="T46" fmla="*/ 2147483647 w 78"/>
              <a:gd name="T47" fmla="*/ 0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2147483647 h 98"/>
              <a:gd name="T64" fmla="*/ 2147483647 w 78"/>
              <a:gd name="T65" fmla="*/ 2147483647 h 98"/>
              <a:gd name="T66" fmla="*/ 2147483647 w 78"/>
              <a:gd name="T67" fmla="*/ 2147483647 h 98"/>
              <a:gd name="T68" fmla="*/ 2147483647 w 78"/>
              <a:gd name="T69" fmla="*/ 2147483647 h 98"/>
              <a:gd name="T70" fmla="*/ 2147483647 w 78"/>
              <a:gd name="T71" fmla="*/ 2147483647 h 98"/>
              <a:gd name="T72" fmla="*/ 2147483647 w 78"/>
              <a:gd name="T73" fmla="*/ 2147483647 h 98"/>
              <a:gd name="T74" fmla="*/ 2147483647 w 78"/>
              <a:gd name="T75" fmla="*/ 2147483647 h 98"/>
              <a:gd name="T76" fmla="*/ 2147483647 w 78"/>
              <a:gd name="T77" fmla="*/ 2147483647 h 98"/>
              <a:gd name="T78" fmla="*/ 2147483647 w 78"/>
              <a:gd name="T79" fmla="*/ 2147483647 h 98"/>
              <a:gd name="T80" fmla="*/ 2147483647 w 78"/>
              <a:gd name="T81" fmla="*/ 2147483647 h 98"/>
              <a:gd name="T82" fmla="*/ 2147483647 w 78"/>
              <a:gd name="T83" fmla="*/ 2147483647 h 98"/>
              <a:gd name="T84" fmla="*/ 2147483647 w 78"/>
              <a:gd name="T85" fmla="*/ 2147483647 h 98"/>
              <a:gd name="T86" fmla="*/ 2147483647 w 78"/>
              <a:gd name="T87" fmla="*/ 2147483647 h 98"/>
              <a:gd name="T88" fmla="*/ 2147483647 w 78"/>
              <a:gd name="T89" fmla="*/ 2147483647 h 98"/>
              <a:gd name="T90" fmla="*/ 2147483647 w 78"/>
              <a:gd name="T91" fmla="*/ 2147483647 h 98"/>
              <a:gd name="T92" fmla="*/ 2147483647 w 78"/>
              <a:gd name="T93" fmla="*/ 2147483647 h 98"/>
              <a:gd name="T94" fmla="*/ 2147483647 w 78"/>
              <a:gd name="T95" fmla="*/ 2147483647 h 98"/>
              <a:gd name="T96" fmla="*/ 2147483647 w 78"/>
              <a:gd name="T97" fmla="*/ 2147483647 h 98"/>
              <a:gd name="T98" fmla="*/ 2147483647 w 78"/>
              <a:gd name="T99" fmla="*/ 2147483647 h 98"/>
              <a:gd name="T100" fmla="*/ 2147483647 w 78"/>
              <a:gd name="T101" fmla="*/ 2147483647 h 98"/>
              <a:gd name="T102" fmla="*/ 2147483647 w 78"/>
              <a:gd name="T103" fmla="*/ 2147483647 h 98"/>
              <a:gd name="T104" fmla="*/ 2147483647 w 78"/>
              <a:gd name="T105" fmla="*/ 2147483647 h 98"/>
              <a:gd name="T106" fmla="*/ 2147483647 w 78"/>
              <a:gd name="T107" fmla="*/ 2147483647 h 98"/>
              <a:gd name="T108" fmla="*/ 2147483647 w 78"/>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98"/>
              <a:gd name="T167" fmla="*/ 78 w 78"/>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98">
                <a:moveTo>
                  <a:pt x="30" y="53"/>
                </a:moveTo>
                <a:lnTo>
                  <a:pt x="30" y="83"/>
                </a:lnTo>
                <a:lnTo>
                  <a:pt x="30" y="90"/>
                </a:lnTo>
                <a:lnTo>
                  <a:pt x="30" y="94"/>
                </a:lnTo>
                <a:lnTo>
                  <a:pt x="33" y="98"/>
                </a:lnTo>
                <a:lnTo>
                  <a:pt x="41" y="98"/>
                </a:lnTo>
                <a:lnTo>
                  <a:pt x="45" y="98"/>
                </a:lnTo>
                <a:lnTo>
                  <a:pt x="0" y="98"/>
                </a:lnTo>
                <a:lnTo>
                  <a:pt x="3" y="98"/>
                </a:lnTo>
                <a:lnTo>
                  <a:pt x="11" y="98"/>
                </a:lnTo>
                <a:lnTo>
                  <a:pt x="15" y="94"/>
                </a:lnTo>
                <a:lnTo>
                  <a:pt x="15" y="90"/>
                </a:lnTo>
                <a:lnTo>
                  <a:pt x="15" y="83"/>
                </a:lnTo>
                <a:lnTo>
                  <a:pt x="15" y="15"/>
                </a:lnTo>
                <a:lnTo>
                  <a:pt x="15" y="8"/>
                </a:lnTo>
                <a:lnTo>
                  <a:pt x="15" y="4"/>
                </a:lnTo>
                <a:lnTo>
                  <a:pt x="11" y="0"/>
                </a:lnTo>
                <a:lnTo>
                  <a:pt x="3" y="0"/>
                </a:lnTo>
                <a:lnTo>
                  <a:pt x="0" y="0"/>
                </a:lnTo>
                <a:lnTo>
                  <a:pt x="37" y="0"/>
                </a:lnTo>
                <a:lnTo>
                  <a:pt x="48" y="0"/>
                </a:lnTo>
                <a:lnTo>
                  <a:pt x="60" y="4"/>
                </a:lnTo>
                <a:lnTo>
                  <a:pt x="67" y="8"/>
                </a:lnTo>
                <a:lnTo>
                  <a:pt x="71" y="11"/>
                </a:lnTo>
                <a:lnTo>
                  <a:pt x="75" y="19"/>
                </a:lnTo>
                <a:lnTo>
                  <a:pt x="78" y="26"/>
                </a:lnTo>
                <a:lnTo>
                  <a:pt x="75" y="38"/>
                </a:lnTo>
                <a:lnTo>
                  <a:pt x="71" y="45"/>
                </a:lnTo>
                <a:lnTo>
                  <a:pt x="60" y="53"/>
                </a:lnTo>
                <a:lnTo>
                  <a:pt x="45" y="53"/>
                </a:lnTo>
                <a:lnTo>
                  <a:pt x="41" y="53"/>
                </a:lnTo>
                <a:lnTo>
                  <a:pt x="37" y="53"/>
                </a:lnTo>
                <a:lnTo>
                  <a:pt x="33" y="53"/>
                </a:lnTo>
                <a:lnTo>
                  <a:pt x="30" y="53"/>
                </a:lnTo>
                <a:close/>
                <a:moveTo>
                  <a:pt x="30" y="49"/>
                </a:moveTo>
                <a:lnTo>
                  <a:pt x="33" y="49"/>
                </a:lnTo>
                <a:lnTo>
                  <a:pt x="37" y="49"/>
                </a:lnTo>
                <a:lnTo>
                  <a:pt x="41" y="49"/>
                </a:lnTo>
                <a:lnTo>
                  <a:pt x="48" y="49"/>
                </a:lnTo>
                <a:lnTo>
                  <a:pt x="56" y="45"/>
                </a:lnTo>
                <a:lnTo>
                  <a:pt x="60" y="38"/>
                </a:lnTo>
                <a:lnTo>
                  <a:pt x="60" y="26"/>
                </a:lnTo>
                <a:lnTo>
                  <a:pt x="60" y="23"/>
                </a:lnTo>
                <a:lnTo>
                  <a:pt x="56" y="15"/>
                </a:lnTo>
                <a:lnTo>
                  <a:pt x="56" y="11"/>
                </a:lnTo>
                <a:lnTo>
                  <a:pt x="48" y="8"/>
                </a:lnTo>
                <a:lnTo>
                  <a:pt x="45" y="4"/>
                </a:lnTo>
                <a:lnTo>
                  <a:pt x="37" y="4"/>
                </a:lnTo>
                <a:lnTo>
                  <a:pt x="33"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33900" name="Freeform 105"/>
          <p:cNvSpPr>
            <a:spLocks/>
          </p:cNvSpPr>
          <p:nvPr/>
        </p:nvSpPr>
        <p:spPr bwMode="auto">
          <a:xfrm>
            <a:off x="7383463" y="4494213"/>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3" y="98"/>
                </a:lnTo>
                <a:lnTo>
                  <a:pt x="0" y="83"/>
                </a:lnTo>
                <a:lnTo>
                  <a:pt x="0" y="68"/>
                </a:lnTo>
                <a:lnTo>
                  <a:pt x="0" y="53"/>
                </a:lnTo>
                <a:lnTo>
                  <a:pt x="3" y="38"/>
                </a:lnTo>
                <a:lnTo>
                  <a:pt x="11" y="27"/>
                </a:lnTo>
                <a:lnTo>
                  <a:pt x="18" y="15"/>
                </a:lnTo>
                <a:lnTo>
                  <a:pt x="30" y="8"/>
                </a:lnTo>
                <a:lnTo>
                  <a:pt x="41" y="0"/>
                </a:lnTo>
                <a:lnTo>
                  <a:pt x="41" y="4"/>
                </a:lnTo>
                <a:lnTo>
                  <a:pt x="30" y="8"/>
                </a:lnTo>
                <a:lnTo>
                  <a:pt x="26" y="15"/>
                </a:lnTo>
                <a:lnTo>
                  <a:pt x="18" y="27"/>
                </a:lnTo>
                <a:lnTo>
                  <a:pt x="15" y="38"/>
                </a:lnTo>
                <a:lnTo>
                  <a:pt x="15" y="53"/>
                </a:lnTo>
                <a:lnTo>
                  <a:pt x="11" y="64"/>
                </a:lnTo>
                <a:lnTo>
                  <a:pt x="15" y="79"/>
                </a:lnTo>
                <a:lnTo>
                  <a:pt x="15" y="94"/>
                </a:lnTo>
                <a:lnTo>
                  <a:pt x="18" y="102"/>
                </a:lnTo>
                <a:lnTo>
                  <a:pt x="18" y="109"/>
                </a:lnTo>
                <a:lnTo>
                  <a:pt x="22" y="117"/>
                </a:lnTo>
                <a:lnTo>
                  <a:pt x="26" y="120"/>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901" name="Freeform 106"/>
          <p:cNvSpPr>
            <a:spLocks noEditPoints="1"/>
          </p:cNvSpPr>
          <p:nvPr/>
        </p:nvSpPr>
        <p:spPr bwMode="auto">
          <a:xfrm>
            <a:off x="7459663" y="4494213"/>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2147483647 w 67"/>
              <a:gd name="T15" fmla="*/ 2147483647 h 105"/>
              <a:gd name="T16" fmla="*/ 2147483647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0 w 67"/>
              <a:gd name="T51" fmla="*/ 2147483647 h 105"/>
              <a:gd name="T52" fmla="*/ 0 w 67"/>
              <a:gd name="T53" fmla="*/ 2147483647 h 105"/>
              <a:gd name="T54" fmla="*/ 2147483647 w 67"/>
              <a:gd name="T55" fmla="*/ 0 h 105"/>
              <a:gd name="T56" fmla="*/ 2147483647 w 67"/>
              <a:gd name="T57" fmla="*/ 0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5"/>
              <a:gd name="T146" fmla="*/ 67 w 67"/>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5">
                <a:moveTo>
                  <a:pt x="22" y="49"/>
                </a:moveTo>
                <a:lnTo>
                  <a:pt x="26" y="42"/>
                </a:lnTo>
                <a:lnTo>
                  <a:pt x="33" y="38"/>
                </a:lnTo>
                <a:lnTo>
                  <a:pt x="41" y="34"/>
                </a:lnTo>
                <a:lnTo>
                  <a:pt x="52" y="38"/>
                </a:lnTo>
                <a:lnTo>
                  <a:pt x="60" y="42"/>
                </a:lnTo>
                <a:lnTo>
                  <a:pt x="67" y="53"/>
                </a:lnTo>
                <a:lnTo>
                  <a:pt x="67" y="68"/>
                </a:lnTo>
                <a:lnTo>
                  <a:pt x="67" y="79"/>
                </a:lnTo>
                <a:lnTo>
                  <a:pt x="63" y="87"/>
                </a:lnTo>
                <a:lnTo>
                  <a:pt x="56" y="94"/>
                </a:lnTo>
                <a:lnTo>
                  <a:pt x="45" y="102"/>
                </a:lnTo>
                <a:lnTo>
                  <a:pt x="33" y="105"/>
                </a:lnTo>
                <a:lnTo>
                  <a:pt x="26" y="105"/>
                </a:lnTo>
                <a:lnTo>
                  <a:pt x="22" y="102"/>
                </a:lnTo>
                <a:lnTo>
                  <a:pt x="15" y="102"/>
                </a:lnTo>
                <a:lnTo>
                  <a:pt x="7" y="98"/>
                </a:lnTo>
                <a:lnTo>
                  <a:pt x="7" y="27"/>
                </a:lnTo>
                <a:lnTo>
                  <a:pt x="7" y="15"/>
                </a:lnTo>
                <a:lnTo>
                  <a:pt x="7" y="12"/>
                </a:lnTo>
                <a:lnTo>
                  <a:pt x="7" y="8"/>
                </a:lnTo>
                <a:lnTo>
                  <a:pt x="3" y="8"/>
                </a:lnTo>
                <a:lnTo>
                  <a:pt x="0" y="8"/>
                </a:lnTo>
                <a:lnTo>
                  <a:pt x="18" y="0"/>
                </a:lnTo>
                <a:lnTo>
                  <a:pt x="22" y="0"/>
                </a:lnTo>
                <a:lnTo>
                  <a:pt x="22" y="49"/>
                </a:lnTo>
                <a:close/>
                <a:moveTo>
                  <a:pt x="22" y="53"/>
                </a:moveTo>
                <a:lnTo>
                  <a:pt x="22" y="94"/>
                </a:lnTo>
                <a:lnTo>
                  <a:pt x="26" y="98"/>
                </a:lnTo>
                <a:lnTo>
                  <a:pt x="30" y="98"/>
                </a:lnTo>
                <a:lnTo>
                  <a:pt x="33" y="102"/>
                </a:lnTo>
                <a:lnTo>
                  <a:pt x="37" y="102"/>
                </a:lnTo>
                <a:lnTo>
                  <a:pt x="45" y="98"/>
                </a:lnTo>
                <a:lnTo>
                  <a:pt x="48" y="94"/>
                </a:lnTo>
                <a:lnTo>
                  <a:pt x="52" y="83"/>
                </a:lnTo>
                <a:lnTo>
                  <a:pt x="56" y="72"/>
                </a:lnTo>
                <a:lnTo>
                  <a:pt x="52" y="60"/>
                </a:lnTo>
                <a:lnTo>
                  <a:pt x="48" y="53"/>
                </a:lnTo>
                <a:lnTo>
                  <a:pt x="45" y="49"/>
                </a:lnTo>
                <a:lnTo>
                  <a:pt x="37" y="45"/>
                </a:lnTo>
                <a:lnTo>
                  <a:pt x="33" y="45"/>
                </a:lnTo>
                <a:lnTo>
                  <a:pt x="30" y="49"/>
                </a:lnTo>
                <a:lnTo>
                  <a:pt x="26" y="49"/>
                </a:lnTo>
                <a:lnTo>
                  <a:pt x="22" y="53"/>
                </a:lnTo>
                <a:close/>
              </a:path>
            </a:pathLst>
          </a:custGeom>
          <a:solidFill>
            <a:srgbClr val="000000"/>
          </a:solidFill>
          <a:ln w="0">
            <a:solidFill>
              <a:srgbClr val="000000"/>
            </a:solidFill>
            <a:round/>
            <a:headEnd/>
            <a:tailEnd/>
          </a:ln>
        </p:spPr>
        <p:txBody>
          <a:bodyPr/>
          <a:lstStyle/>
          <a:p>
            <a:endParaRPr lang="en-US"/>
          </a:p>
        </p:txBody>
      </p:sp>
      <p:sp>
        <p:nvSpPr>
          <p:cNvPr id="33902" name="Freeform 107"/>
          <p:cNvSpPr>
            <a:spLocks noEditPoints="1"/>
          </p:cNvSpPr>
          <p:nvPr/>
        </p:nvSpPr>
        <p:spPr bwMode="auto">
          <a:xfrm>
            <a:off x="7588250" y="4494213"/>
            <a:ext cx="49213" cy="169862"/>
          </a:xfrm>
          <a:custGeom>
            <a:avLst/>
            <a:gdLst>
              <a:gd name="T0" fmla="*/ 2147483647 w 30"/>
              <a:gd name="T1" fmla="*/ 0 h 102"/>
              <a:gd name="T2" fmla="*/ 2147483647 w 30"/>
              <a:gd name="T3" fmla="*/ 0 h 102"/>
              <a:gd name="T4" fmla="*/ 2147483647 w 30"/>
              <a:gd name="T5" fmla="*/ 0 h 102"/>
              <a:gd name="T6" fmla="*/ 2147483647 w 30"/>
              <a:gd name="T7" fmla="*/ 2147483647 h 102"/>
              <a:gd name="T8" fmla="*/ 2147483647 w 30"/>
              <a:gd name="T9" fmla="*/ 2147483647 h 102"/>
              <a:gd name="T10" fmla="*/ 2147483647 w 30"/>
              <a:gd name="T11" fmla="*/ 2147483647 h 102"/>
              <a:gd name="T12" fmla="*/ 2147483647 w 30"/>
              <a:gd name="T13" fmla="*/ 2147483647 h 102"/>
              <a:gd name="T14" fmla="*/ 2147483647 w 30"/>
              <a:gd name="T15" fmla="*/ 2147483647 h 102"/>
              <a:gd name="T16" fmla="*/ 2147483647 w 30"/>
              <a:gd name="T17" fmla="*/ 2147483647 h 102"/>
              <a:gd name="T18" fmla="*/ 2147483647 w 30"/>
              <a:gd name="T19" fmla="*/ 2147483647 h 102"/>
              <a:gd name="T20" fmla="*/ 2147483647 w 30"/>
              <a:gd name="T21" fmla="*/ 2147483647 h 102"/>
              <a:gd name="T22" fmla="*/ 2147483647 w 30"/>
              <a:gd name="T23" fmla="*/ 2147483647 h 102"/>
              <a:gd name="T24" fmla="*/ 2147483647 w 30"/>
              <a:gd name="T25" fmla="*/ 2147483647 h 102"/>
              <a:gd name="T26" fmla="*/ 2147483647 w 30"/>
              <a:gd name="T27" fmla="*/ 2147483647 h 102"/>
              <a:gd name="T28" fmla="*/ 2147483647 w 30"/>
              <a:gd name="T29" fmla="*/ 0 h 102"/>
              <a:gd name="T30" fmla="*/ 2147483647 w 30"/>
              <a:gd name="T31" fmla="*/ 0 h 102"/>
              <a:gd name="T32" fmla="*/ 2147483647 w 30"/>
              <a:gd name="T33" fmla="*/ 0 h 102"/>
              <a:gd name="T34" fmla="*/ 2147483647 w 30"/>
              <a:gd name="T35" fmla="*/ 2147483647 h 102"/>
              <a:gd name="T36" fmla="*/ 2147483647 w 30"/>
              <a:gd name="T37" fmla="*/ 2147483647 h 102"/>
              <a:gd name="T38" fmla="*/ 2147483647 w 30"/>
              <a:gd name="T39" fmla="*/ 2147483647 h 102"/>
              <a:gd name="T40" fmla="*/ 2147483647 w 30"/>
              <a:gd name="T41" fmla="*/ 2147483647 h 102"/>
              <a:gd name="T42" fmla="*/ 2147483647 w 30"/>
              <a:gd name="T43" fmla="*/ 2147483647 h 102"/>
              <a:gd name="T44" fmla="*/ 2147483647 w 30"/>
              <a:gd name="T45" fmla="*/ 2147483647 h 102"/>
              <a:gd name="T46" fmla="*/ 2147483647 w 30"/>
              <a:gd name="T47" fmla="*/ 2147483647 h 102"/>
              <a:gd name="T48" fmla="*/ 2147483647 w 30"/>
              <a:gd name="T49" fmla="*/ 2147483647 h 102"/>
              <a:gd name="T50" fmla="*/ 2147483647 w 30"/>
              <a:gd name="T51" fmla="*/ 2147483647 h 102"/>
              <a:gd name="T52" fmla="*/ 0 w 30"/>
              <a:gd name="T53" fmla="*/ 2147483647 h 102"/>
              <a:gd name="T54" fmla="*/ 0 w 30"/>
              <a:gd name="T55" fmla="*/ 2147483647 h 102"/>
              <a:gd name="T56" fmla="*/ 2147483647 w 30"/>
              <a:gd name="T57" fmla="*/ 2147483647 h 102"/>
              <a:gd name="T58" fmla="*/ 2147483647 w 30"/>
              <a:gd name="T59" fmla="*/ 2147483647 h 102"/>
              <a:gd name="T60" fmla="*/ 2147483647 w 30"/>
              <a:gd name="T61" fmla="*/ 2147483647 h 102"/>
              <a:gd name="T62" fmla="*/ 2147483647 w 30"/>
              <a:gd name="T63" fmla="*/ 2147483647 h 102"/>
              <a:gd name="T64" fmla="*/ 2147483647 w 30"/>
              <a:gd name="T65" fmla="*/ 2147483647 h 102"/>
              <a:gd name="T66" fmla="*/ 2147483647 w 30"/>
              <a:gd name="T67" fmla="*/ 2147483647 h 102"/>
              <a:gd name="T68" fmla="*/ 2147483647 w 30"/>
              <a:gd name="T69" fmla="*/ 2147483647 h 102"/>
              <a:gd name="T70" fmla="*/ 2147483647 w 30"/>
              <a:gd name="T71" fmla="*/ 2147483647 h 102"/>
              <a:gd name="T72" fmla="*/ 2147483647 w 30"/>
              <a:gd name="T73" fmla="*/ 2147483647 h 102"/>
              <a:gd name="T74" fmla="*/ 2147483647 w 30"/>
              <a:gd name="T75" fmla="*/ 2147483647 h 102"/>
              <a:gd name="T76" fmla="*/ 2147483647 w 30"/>
              <a:gd name="T77" fmla="*/ 2147483647 h 102"/>
              <a:gd name="T78" fmla="*/ 2147483647 w 30"/>
              <a:gd name="T79" fmla="*/ 2147483647 h 102"/>
              <a:gd name="T80" fmla="*/ 2147483647 w 30"/>
              <a:gd name="T81" fmla="*/ 2147483647 h 102"/>
              <a:gd name="T82" fmla="*/ 2147483647 w 30"/>
              <a:gd name="T83" fmla="*/ 2147483647 h 102"/>
              <a:gd name="T84" fmla="*/ 0 w 30"/>
              <a:gd name="T85" fmla="*/ 2147483647 h 102"/>
              <a:gd name="T86" fmla="*/ 0 w 30"/>
              <a:gd name="T87" fmla="*/ 2147483647 h 102"/>
              <a:gd name="T88" fmla="*/ 2147483647 w 30"/>
              <a:gd name="T89" fmla="*/ 2147483647 h 102"/>
              <a:gd name="T90" fmla="*/ 2147483647 w 30"/>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9" y="0"/>
                </a:lnTo>
                <a:lnTo>
                  <a:pt x="23" y="0"/>
                </a:lnTo>
                <a:lnTo>
                  <a:pt x="23" y="4"/>
                </a:lnTo>
                <a:lnTo>
                  <a:pt x="23" y="8"/>
                </a:lnTo>
                <a:lnTo>
                  <a:pt x="23" y="12"/>
                </a:lnTo>
                <a:lnTo>
                  <a:pt x="19" y="15"/>
                </a:lnTo>
                <a:lnTo>
                  <a:pt x="15" y="15"/>
                </a:lnTo>
                <a:lnTo>
                  <a:pt x="12" y="15"/>
                </a:lnTo>
                <a:lnTo>
                  <a:pt x="8" y="12"/>
                </a:lnTo>
                <a:lnTo>
                  <a:pt x="8" y="8"/>
                </a:lnTo>
                <a:lnTo>
                  <a:pt x="8" y="4"/>
                </a:lnTo>
                <a:lnTo>
                  <a:pt x="8" y="0"/>
                </a:lnTo>
                <a:lnTo>
                  <a:pt x="12" y="0"/>
                </a:lnTo>
                <a:lnTo>
                  <a:pt x="15" y="0"/>
                </a:lnTo>
                <a:close/>
                <a:moveTo>
                  <a:pt x="23" y="34"/>
                </a:moveTo>
                <a:lnTo>
                  <a:pt x="23" y="87"/>
                </a:lnTo>
                <a:lnTo>
                  <a:pt x="23" y="94"/>
                </a:lnTo>
                <a:lnTo>
                  <a:pt x="23" y="98"/>
                </a:lnTo>
                <a:lnTo>
                  <a:pt x="27" y="102"/>
                </a:lnTo>
                <a:lnTo>
                  <a:pt x="30" y="102"/>
                </a:lnTo>
                <a:lnTo>
                  <a:pt x="0" y="102"/>
                </a:lnTo>
                <a:lnTo>
                  <a:pt x="4" y="102"/>
                </a:lnTo>
                <a:lnTo>
                  <a:pt x="8" y="102"/>
                </a:lnTo>
                <a:lnTo>
                  <a:pt x="8" y="98"/>
                </a:lnTo>
                <a:lnTo>
                  <a:pt x="8" y="94"/>
                </a:lnTo>
                <a:lnTo>
                  <a:pt x="12" y="87"/>
                </a:lnTo>
                <a:lnTo>
                  <a:pt x="12" y="64"/>
                </a:lnTo>
                <a:lnTo>
                  <a:pt x="8" y="53"/>
                </a:lnTo>
                <a:lnTo>
                  <a:pt x="8" y="49"/>
                </a:lnTo>
                <a:lnTo>
                  <a:pt x="8" y="45"/>
                </a:lnTo>
                <a:lnTo>
                  <a:pt x="8" y="42"/>
                </a:lnTo>
                <a:lnTo>
                  <a:pt x="4" y="42"/>
                </a:lnTo>
                <a:lnTo>
                  <a:pt x="0" y="45"/>
                </a:lnTo>
                <a:lnTo>
                  <a:pt x="0" y="42"/>
                </a:lnTo>
                <a:lnTo>
                  <a:pt x="19" y="34"/>
                </a:lnTo>
                <a:lnTo>
                  <a:pt x="23" y="34"/>
                </a:lnTo>
                <a:close/>
              </a:path>
            </a:pathLst>
          </a:custGeom>
          <a:solidFill>
            <a:srgbClr val="000000"/>
          </a:solidFill>
          <a:ln w="0">
            <a:solidFill>
              <a:srgbClr val="000000"/>
            </a:solidFill>
            <a:round/>
            <a:headEnd/>
            <a:tailEnd/>
          </a:ln>
        </p:spPr>
        <p:txBody>
          <a:bodyPr/>
          <a:lstStyle/>
          <a:p>
            <a:endParaRPr lang="en-US"/>
          </a:p>
        </p:txBody>
      </p:sp>
      <p:sp>
        <p:nvSpPr>
          <p:cNvPr id="33903" name="Freeform 108"/>
          <p:cNvSpPr>
            <a:spLocks/>
          </p:cNvSpPr>
          <p:nvPr/>
        </p:nvSpPr>
        <p:spPr bwMode="auto">
          <a:xfrm>
            <a:off x="7651750" y="4551363"/>
            <a:ext cx="117475" cy="112712"/>
          </a:xfrm>
          <a:custGeom>
            <a:avLst/>
            <a:gdLst>
              <a:gd name="T0" fmla="*/ 2147483647 w 71"/>
              <a:gd name="T1" fmla="*/ 2147483647 h 68"/>
              <a:gd name="T2" fmla="*/ 2147483647 w 71"/>
              <a:gd name="T3" fmla="*/ 2147483647 h 68"/>
              <a:gd name="T4" fmla="*/ 2147483647 w 71"/>
              <a:gd name="T5" fmla="*/ 2147483647 h 68"/>
              <a:gd name="T6" fmla="*/ 2147483647 w 71"/>
              <a:gd name="T7" fmla="*/ 0 h 68"/>
              <a:gd name="T8" fmla="*/ 2147483647 w 71"/>
              <a:gd name="T9" fmla="*/ 0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2147483647 w 71"/>
              <a:gd name="T61" fmla="*/ 2147483647 h 68"/>
              <a:gd name="T62" fmla="*/ 2147483647 w 71"/>
              <a:gd name="T63" fmla="*/ 2147483647 h 68"/>
              <a:gd name="T64" fmla="*/ 2147483647 w 71"/>
              <a:gd name="T65" fmla="*/ 2147483647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0 w 71"/>
              <a:gd name="T85" fmla="*/ 2147483647 h 68"/>
              <a:gd name="T86" fmla="*/ 0 w 71"/>
              <a:gd name="T87" fmla="*/ 2147483647 h 68"/>
              <a:gd name="T88" fmla="*/ 0 w 71"/>
              <a:gd name="T89" fmla="*/ 2147483647 h 68"/>
              <a:gd name="T90" fmla="*/ 2147483647 w 71"/>
              <a:gd name="T91" fmla="*/ 2147483647 h 68"/>
              <a:gd name="T92" fmla="*/ 2147483647 w 71"/>
              <a:gd name="T93" fmla="*/ 2147483647 h 68"/>
              <a:gd name="T94" fmla="*/ 2147483647 w 71"/>
              <a:gd name="T95" fmla="*/ 2147483647 h 68"/>
              <a:gd name="T96" fmla="*/ 2147483647 w 71"/>
              <a:gd name="T97" fmla="*/ 2147483647 h 68"/>
              <a:gd name="T98" fmla="*/ 2147483647 w 71"/>
              <a:gd name="T99" fmla="*/ 2147483647 h 68"/>
              <a:gd name="T100" fmla="*/ 2147483647 w 71"/>
              <a:gd name="T101" fmla="*/ 2147483647 h 68"/>
              <a:gd name="T102" fmla="*/ 2147483647 w 71"/>
              <a:gd name="T103" fmla="*/ 2147483647 h 68"/>
              <a:gd name="T104" fmla="*/ 2147483647 w 71"/>
              <a:gd name="T105" fmla="*/ 2147483647 h 68"/>
              <a:gd name="T106" fmla="*/ 2147483647 w 71"/>
              <a:gd name="T107" fmla="*/ 2147483647 h 68"/>
              <a:gd name="T108" fmla="*/ 2147483647 w 71"/>
              <a:gd name="T109" fmla="*/ 2147483647 h 68"/>
              <a:gd name="T110" fmla="*/ 2147483647 w 71"/>
              <a:gd name="T111" fmla="*/ 2147483647 h 68"/>
              <a:gd name="T112" fmla="*/ 2147483647 w 71"/>
              <a:gd name="T113" fmla="*/ 2147483647 h 68"/>
              <a:gd name="T114" fmla="*/ 0 w 71"/>
              <a:gd name="T115" fmla="*/ 2147483647 h 68"/>
              <a:gd name="T116" fmla="*/ 0 w 71"/>
              <a:gd name="T117" fmla="*/ 2147483647 h 68"/>
              <a:gd name="T118" fmla="*/ 2147483647 w 71"/>
              <a:gd name="T119" fmla="*/ 0 h 68"/>
              <a:gd name="T120" fmla="*/ 2147483647 w 71"/>
              <a:gd name="T121" fmla="*/ 0 h 68"/>
              <a:gd name="T122" fmla="*/ 2147483647 w 71"/>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8"/>
                </a:lnTo>
                <a:lnTo>
                  <a:pt x="37" y="4"/>
                </a:lnTo>
                <a:lnTo>
                  <a:pt x="45" y="0"/>
                </a:lnTo>
                <a:lnTo>
                  <a:pt x="49" y="0"/>
                </a:lnTo>
                <a:lnTo>
                  <a:pt x="56" y="4"/>
                </a:lnTo>
                <a:lnTo>
                  <a:pt x="60" y="8"/>
                </a:lnTo>
                <a:lnTo>
                  <a:pt x="60" y="11"/>
                </a:lnTo>
                <a:lnTo>
                  <a:pt x="64" y="19"/>
                </a:lnTo>
                <a:lnTo>
                  <a:pt x="64" y="26"/>
                </a:lnTo>
                <a:lnTo>
                  <a:pt x="64" y="53"/>
                </a:lnTo>
                <a:lnTo>
                  <a:pt x="64" y="60"/>
                </a:lnTo>
                <a:lnTo>
                  <a:pt x="64" y="64"/>
                </a:lnTo>
                <a:lnTo>
                  <a:pt x="68" y="68"/>
                </a:lnTo>
                <a:lnTo>
                  <a:pt x="71" y="68"/>
                </a:lnTo>
                <a:lnTo>
                  <a:pt x="41" y="68"/>
                </a:lnTo>
                <a:lnTo>
                  <a:pt x="45" y="68"/>
                </a:lnTo>
                <a:lnTo>
                  <a:pt x="49" y="68"/>
                </a:lnTo>
                <a:lnTo>
                  <a:pt x="49" y="64"/>
                </a:lnTo>
                <a:lnTo>
                  <a:pt x="49" y="60"/>
                </a:lnTo>
                <a:lnTo>
                  <a:pt x="49" y="53"/>
                </a:lnTo>
                <a:lnTo>
                  <a:pt x="49" y="26"/>
                </a:lnTo>
                <a:lnTo>
                  <a:pt x="49" y="19"/>
                </a:lnTo>
                <a:lnTo>
                  <a:pt x="49" y="15"/>
                </a:lnTo>
                <a:lnTo>
                  <a:pt x="45" y="11"/>
                </a:lnTo>
                <a:lnTo>
                  <a:pt x="41" y="11"/>
                </a:lnTo>
                <a:lnTo>
                  <a:pt x="30" y="11"/>
                </a:lnTo>
                <a:lnTo>
                  <a:pt x="22" y="19"/>
                </a:lnTo>
                <a:lnTo>
                  <a:pt x="22" y="53"/>
                </a:lnTo>
                <a:lnTo>
                  <a:pt x="22" y="60"/>
                </a:lnTo>
                <a:lnTo>
                  <a:pt x="22" y="64"/>
                </a:lnTo>
                <a:lnTo>
                  <a:pt x="26" y="68"/>
                </a:lnTo>
                <a:lnTo>
                  <a:pt x="30" y="68"/>
                </a:lnTo>
                <a:lnTo>
                  <a:pt x="0" y="68"/>
                </a:lnTo>
                <a:lnTo>
                  <a:pt x="4" y="68"/>
                </a:lnTo>
                <a:lnTo>
                  <a:pt x="7" y="64"/>
                </a:lnTo>
                <a:lnTo>
                  <a:pt x="7" y="60"/>
                </a:lnTo>
                <a:lnTo>
                  <a:pt x="11" y="53"/>
                </a:lnTo>
                <a:lnTo>
                  <a:pt x="11" y="30"/>
                </a:lnTo>
                <a:lnTo>
                  <a:pt x="11" y="19"/>
                </a:lnTo>
                <a:lnTo>
                  <a:pt x="7" y="15"/>
                </a:lnTo>
                <a:lnTo>
                  <a:pt x="7" y="11"/>
                </a:lnTo>
                <a:lnTo>
                  <a:pt x="7"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904" name="Freeform 109"/>
          <p:cNvSpPr>
            <a:spLocks/>
          </p:cNvSpPr>
          <p:nvPr/>
        </p:nvSpPr>
        <p:spPr bwMode="auto">
          <a:xfrm>
            <a:off x="7775575" y="4494213"/>
            <a:ext cx="68263"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2"/>
                </a:lnTo>
                <a:lnTo>
                  <a:pt x="30" y="23"/>
                </a:lnTo>
                <a:lnTo>
                  <a:pt x="38" y="38"/>
                </a:lnTo>
                <a:lnTo>
                  <a:pt x="41" y="53"/>
                </a:lnTo>
                <a:lnTo>
                  <a:pt x="41" y="68"/>
                </a:lnTo>
                <a:lnTo>
                  <a:pt x="41" y="83"/>
                </a:lnTo>
                <a:lnTo>
                  <a:pt x="38" y="94"/>
                </a:lnTo>
                <a:lnTo>
                  <a:pt x="30" y="109"/>
                </a:lnTo>
                <a:lnTo>
                  <a:pt x="23" y="120"/>
                </a:lnTo>
                <a:lnTo>
                  <a:pt x="11" y="128"/>
                </a:lnTo>
                <a:lnTo>
                  <a:pt x="0" y="135"/>
                </a:lnTo>
                <a:lnTo>
                  <a:pt x="0" y="132"/>
                </a:lnTo>
                <a:lnTo>
                  <a:pt x="11" y="124"/>
                </a:lnTo>
                <a:lnTo>
                  <a:pt x="15" y="117"/>
                </a:lnTo>
                <a:lnTo>
                  <a:pt x="23" y="109"/>
                </a:lnTo>
                <a:lnTo>
                  <a:pt x="26" y="98"/>
                </a:lnTo>
                <a:lnTo>
                  <a:pt x="26" y="83"/>
                </a:lnTo>
                <a:lnTo>
                  <a:pt x="30" y="68"/>
                </a:lnTo>
                <a:lnTo>
                  <a:pt x="26" y="53"/>
                </a:lnTo>
                <a:lnTo>
                  <a:pt x="26" y="42"/>
                </a:lnTo>
                <a:lnTo>
                  <a:pt x="23" y="34"/>
                </a:lnTo>
                <a:lnTo>
                  <a:pt x="23" y="27"/>
                </a:lnTo>
                <a:lnTo>
                  <a:pt x="19" y="19"/>
                </a:lnTo>
                <a:lnTo>
                  <a:pt x="15"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33905" name="Freeform 110"/>
          <p:cNvSpPr>
            <a:spLocks noEditPoints="1"/>
          </p:cNvSpPr>
          <p:nvPr/>
        </p:nvSpPr>
        <p:spPr bwMode="auto">
          <a:xfrm>
            <a:off x="6411913" y="5094288"/>
            <a:ext cx="168275" cy="168275"/>
          </a:xfrm>
          <a:custGeom>
            <a:avLst/>
            <a:gdLst>
              <a:gd name="T0" fmla="*/ 0 w 102"/>
              <a:gd name="T1" fmla="*/ 2147483647 h 101"/>
              <a:gd name="T2" fmla="*/ 0 w 102"/>
              <a:gd name="T3" fmla="*/ 2147483647 h 101"/>
              <a:gd name="T4" fmla="*/ 2147483647 w 102"/>
              <a:gd name="T5" fmla="*/ 2147483647 h 101"/>
              <a:gd name="T6" fmla="*/ 2147483647 w 102"/>
              <a:gd name="T7" fmla="*/ 2147483647 h 101"/>
              <a:gd name="T8" fmla="*/ 2147483647 w 102"/>
              <a:gd name="T9" fmla="*/ 2147483647 h 101"/>
              <a:gd name="T10" fmla="*/ 2147483647 w 102"/>
              <a:gd name="T11" fmla="*/ 2147483647 h 101"/>
              <a:gd name="T12" fmla="*/ 2147483647 w 102"/>
              <a:gd name="T13" fmla="*/ 2147483647 h 101"/>
              <a:gd name="T14" fmla="*/ 2147483647 w 102"/>
              <a:gd name="T15" fmla="*/ 2147483647 h 101"/>
              <a:gd name="T16" fmla="*/ 2147483647 w 102"/>
              <a:gd name="T17" fmla="*/ 2147483647 h 101"/>
              <a:gd name="T18" fmla="*/ 2147483647 w 102"/>
              <a:gd name="T19" fmla="*/ 2147483647 h 101"/>
              <a:gd name="T20" fmla="*/ 2147483647 w 102"/>
              <a:gd name="T21" fmla="*/ 2147483647 h 101"/>
              <a:gd name="T22" fmla="*/ 2147483647 w 102"/>
              <a:gd name="T23" fmla="*/ 2147483647 h 101"/>
              <a:gd name="T24" fmla="*/ 0 w 102"/>
              <a:gd name="T25" fmla="*/ 2147483647 h 101"/>
              <a:gd name="T26" fmla="*/ 0 w 102"/>
              <a:gd name="T27" fmla="*/ 0 h 101"/>
              <a:gd name="T28" fmla="*/ 2147483647 w 102"/>
              <a:gd name="T29" fmla="*/ 0 h 101"/>
              <a:gd name="T30" fmla="*/ 2147483647 w 102"/>
              <a:gd name="T31" fmla="*/ 0 h 101"/>
              <a:gd name="T32" fmla="*/ 2147483647 w 102"/>
              <a:gd name="T33" fmla="*/ 2147483647 h 101"/>
              <a:gd name="T34" fmla="*/ 2147483647 w 102"/>
              <a:gd name="T35" fmla="*/ 2147483647 h 101"/>
              <a:gd name="T36" fmla="*/ 2147483647 w 102"/>
              <a:gd name="T37" fmla="*/ 2147483647 h 101"/>
              <a:gd name="T38" fmla="*/ 2147483647 w 102"/>
              <a:gd name="T39" fmla="*/ 2147483647 h 101"/>
              <a:gd name="T40" fmla="*/ 2147483647 w 102"/>
              <a:gd name="T41" fmla="*/ 2147483647 h 101"/>
              <a:gd name="T42" fmla="*/ 2147483647 w 102"/>
              <a:gd name="T43" fmla="*/ 2147483647 h 101"/>
              <a:gd name="T44" fmla="*/ 2147483647 w 102"/>
              <a:gd name="T45" fmla="*/ 2147483647 h 101"/>
              <a:gd name="T46" fmla="*/ 2147483647 w 102"/>
              <a:gd name="T47" fmla="*/ 2147483647 h 101"/>
              <a:gd name="T48" fmla="*/ 2147483647 w 102"/>
              <a:gd name="T49" fmla="*/ 2147483647 h 101"/>
              <a:gd name="T50" fmla="*/ 2147483647 w 102"/>
              <a:gd name="T51" fmla="*/ 2147483647 h 101"/>
              <a:gd name="T52" fmla="*/ 2147483647 w 102"/>
              <a:gd name="T53" fmla="*/ 2147483647 h 101"/>
              <a:gd name="T54" fmla="*/ 2147483647 w 102"/>
              <a:gd name="T55" fmla="*/ 2147483647 h 101"/>
              <a:gd name="T56" fmla="*/ 0 w 102"/>
              <a:gd name="T57" fmla="*/ 2147483647 h 101"/>
              <a:gd name="T58" fmla="*/ 2147483647 w 102"/>
              <a:gd name="T59" fmla="*/ 2147483647 h 101"/>
              <a:gd name="T60" fmla="*/ 2147483647 w 102"/>
              <a:gd name="T61" fmla="*/ 2147483647 h 101"/>
              <a:gd name="T62" fmla="*/ 2147483647 w 102"/>
              <a:gd name="T63" fmla="*/ 2147483647 h 101"/>
              <a:gd name="T64" fmla="*/ 2147483647 w 102"/>
              <a:gd name="T65" fmla="*/ 2147483647 h 101"/>
              <a:gd name="T66" fmla="*/ 2147483647 w 102"/>
              <a:gd name="T67" fmla="*/ 2147483647 h 101"/>
              <a:gd name="T68" fmla="*/ 2147483647 w 102"/>
              <a:gd name="T69" fmla="*/ 2147483647 h 101"/>
              <a:gd name="T70" fmla="*/ 2147483647 w 102"/>
              <a:gd name="T71" fmla="*/ 2147483647 h 101"/>
              <a:gd name="T72" fmla="*/ 2147483647 w 102"/>
              <a:gd name="T73" fmla="*/ 2147483647 h 101"/>
              <a:gd name="T74" fmla="*/ 2147483647 w 102"/>
              <a:gd name="T75" fmla="*/ 2147483647 h 101"/>
              <a:gd name="T76" fmla="*/ 2147483647 w 102"/>
              <a:gd name="T77" fmla="*/ 2147483647 h 101"/>
              <a:gd name="T78" fmla="*/ 2147483647 w 102"/>
              <a:gd name="T79" fmla="*/ 2147483647 h 101"/>
              <a:gd name="T80" fmla="*/ 2147483647 w 102"/>
              <a:gd name="T81" fmla="*/ 2147483647 h 101"/>
              <a:gd name="T82" fmla="*/ 2147483647 w 102"/>
              <a:gd name="T83" fmla="*/ 2147483647 h 101"/>
              <a:gd name="T84" fmla="*/ 2147483647 w 102"/>
              <a:gd name="T85" fmla="*/ 2147483647 h 101"/>
              <a:gd name="T86" fmla="*/ 2147483647 w 102"/>
              <a:gd name="T87" fmla="*/ 2147483647 h 101"/>
              <a:gd name="T88" fmla="*/ 2147483647 w 102"/>
              <a:gd name="T89" fmla="*/ 2147483647 h 101"/>
              <a:gd name="T90" fmla="*/ 2147483647 w 102"/>
              <a:gd name="T91" fmla="*/ 2147483647 h 101"/>
              <a:gd name="T92" fmla="*/ 2147483647 w 102"/>
              <a:gd name="T93" fmla="*/ 2147483647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01"/>
              <a:gd name="T143" fmla="*/ 102 w 102"/>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01">
                <a:moveTo>
                  <a:pt x="0" y="101"/>
                </a:moveTo>
                <a:lnTo>
                  <a:pt x="0" y="101"/>
                </a:lnTo>
                <a:lnTo>
                  <a:pt x="4" y="101"/>
                </a:lnTo>
                <a:lnTo>
                  <a:pt x="12" y="97"/>
                </a:lnTo>
                <a:lnTo>
                  <a:pt x="15" y="93"/>
                </a:lnTo>
                <a:lnTo>
                  <a:pt x="15" y="90"/>
                </a:lnTo>
                <a:lnTo>
                  <a:pt x="15" y="82"/>
                </a:lnTo>
                <a:lnTo>
                  <a:pt x="15" y="18"/>
                </a:lnTo>
                <a:lnTo>
                  <a:pt x="15" y="11"/>
                </a:lnTo>
                <a:lnTo>
                  <a:pt x="15" y="7"/>
                </a:lnTo>
                <a:lnTo>
                  <a:pt x="12" y="3"/>
                </a:lnTo>
                <a:lnTo>
                  <a:pt x="4" y="3"/>
                </a:lnTo>
                <a:lnTo>
                  <a:pt x="0" y="3"/>
                </a:lnTo>
                <a:lnTo>
                  <a:pt x="0" y="0"/>
                </a:lnTo>
                <a:lnTo>
                  <a:pt x="42" y="0"/>
                </a:lnTo>
                <a:lnTo>
                  <a:pt x="57" y="0"/>
                </a:lnTo>
                <a:lnTo>
                  <a:pt x="68" y="3"/>
                </a:lnTo>
                <a:lnTo>
                  <a:pt x="75" y="7"/>
                </a:lnTo>
                <a:lnTo>
                  <a:pt x="87" y="11"/>
                </a:lnTo>
                <a:lnTo>
                  <a:pt x="94" y="22"/>
                </a:lnTo>
                <a:lnTo>
                  <a:pt x="102" y="37"/>
                </a:lnTo>
                <a:lnTo>
                  <a:pt x="102" y="52"/>
                </a:lnTo>
                <a:lnTo>
                  <a:pt x="102" y="63"/>
                </a:lnTo>
                <a:lnTo>
                  <a:pt x="98" y="75"/>
                </a:lnTo>
                <a:lnTo>
                  <a:pt x="90" y="86"/>
                </a:lnTo>
                <a:lnTo>
                  <a:pt x="79" y="93"/>
                </a:lnTo>
                <a:lnTo>
                  <a:pt x="64" y="101"/>
                </a:lnTo>
                <a:lnTo>
                  <a:pt x="45" y="101"/>
                </a:lnTo>
                <a:lnTo>
                  <a:pt x="0" y="101"/>
                </a:lnTo>
                <a:close/>
                <a:moveTo>
                  <a:pt x="30" y="93"/>
                </a:moveTo>
                <a:lnTo>
                  <a:pt x="38" y="97"/>
                </a:lnTo>
                <a:lnTo>
                  <a:pt x="45" y="97"/>
                </a:lnTo>
                <a:lnTo>
                  <a:pt x="57" y="93"/>
                </a:lnTo>
                <a:lnTo>
                  <a:pt x="64" y="90"/>
                </a:lnTo>
                <a:lnTo>
                  <a:pt x="75" y="82"/>
                </a:lnTo>
                <a:lnTo>
                  <a:pt x="79" y="75"/>
                </a:lnTo>
                <a:lnTo>
                  <a:pt x="83" y="63"/>
                </a:lnTo>
                <a:lnTo>
                  <a:pt x="87" y="52"/>
                </a:lnTo>
                <a:lnTo>
                  <a:pt x="83" y="37"/>
                </a:lnTo>
                <a:lnTo>
                  <a:pt x="79" y="26"/>
                </a:lnTo>
                <a:lnTo>
                  <a:pt x="75" y="18"/>
                </a:lnTo>
                <a:lnTo>
                  <a:pt x="64" y="11"/>
                </a:lnTo>
                <a:lnTo>
                  <a:pt x="57" y="7"/>
                </a:lnTo>
                <a:lnTo>
                  <a:pt x="45" y="7"/>
                </a:lnTo>
                <a:lnTo>
                  <a:pt x="38" y="7"/>
                </a:lnTo>
                <a:lnTo>
                  <a:pt x="30" y="7"/>
                </a:lnTo>
                <a:lnTo>
                  <a:pt x="30" y="93"/>
                </a:lnTo>
                <a:close/>
              </a:path>
            </a:pathLst>
          </a:custGeom>
          <a:solidFill>
            <a:srgbClr val="000000"/>
          </a:solidFill>
          <a:ln w="0">
            <a:solidFill>
              <a:srgbClr val="000000"/>
            </a:solidFill>
            <a:round/>
            <a:headEnd/>
            <a:tailEnd/>
          </a:ln>
        </p:spPr>
        <p:txBody>
          <a:bodyPr/>
          <a:lstStyle/>
          <a:p>
            <a:endParaRPr lang="en-US"/>
          </a:p>
        </p:txBody>
      </p:sp>
      <p:sp>
        <p:nvSpPr>
          <p:cNvPr id="33906" name="Freeform 111"/>
          <p:cNvSpPr>
            <a:spLocks/>
          </p:cNvSpPr>
          <p:nvPr/>
        </p:nvSpPr>
        <p:spPr bwMode="auto">
          <a:xfrm>
            <a:off x="6599238" y="5094288"/>
            <a:ext cx="142875" cy="168275"/>
          </a:xfrm>
          <a:custGeom>
            <a:avLst/>
            <a:gdLst>
              <a:gd name="T0" fmla="*/ 2147483647 w 86"/>
              <a:gd name="T1" fmla="*/ 0 h 101"/>
              <a:gd name="T2" fmla="*/ 2147483647 w 86"/>
              <a:gd name="T3" fmla="*/ 2147483647 h 101"/>
              <a:gd name="T4" fmla="*/ 2147483647 w 86"/>
              <a:gd name="T5" fmla="*/ 2147483647 h 101"/>
              <a:gd name="T6" fmla="*/ 2147483647 w 86"/>
              <a:gd name="T7" fmla="*/ 2147483647 h 101"/>
              <a:gd name="T8" fmla="*/ 2147483647 w 86"/>
              <a:gd name="T9" fmla="*/ 2147483647 h 101"/>
              <a:gd name="T10" fmla="*/ 2147483647 w 86"/>
              <a:gd name="T11" fmla="*/ 2147483647 h 101"/>
              <a:gd name="T12" fmla="*/ 2147483647 w 86"/>
              <a:gd name="T13" fmla="*/ 2147483647 h 101"/>
              <a:gd name="T14" fmla="*/ 2147483647 w 86"/>
              <a:gd name="T15" fmla="*/ 2147483647 h 101"/>
              <a:gd name="T16" fmla="*/ 2147483647 w 86"/>
              <a:gd name="T17" fmla="*/ 2147483647 h 101"/>
              <a:gd name="T18" fmla="*/ 2147483647 w 86"/>
              <a:gd name="T19" fmla="*/ 2147483647 h 101"/>
              <a:gd name="T20" fmla="*/ 2147483647 w 86"/>
              <a:gd name="T21" fmla="*/ 2147483647 h 101"/>
              <a:gd name="T22" fmla="*/ 2147483647 w 86"/>
              <a:gd name="T23" fmla="*/ 2147483647 h 101"/>
              <a:gd name="T24" fmla="*/ 2147483647 w 86"/>
              <a:gd name="T25" fmla="*/ 2147483647 h 101"/>
              <a:gd name="T26" fmla="*/ 2147483647 w 86"/>
              <a:gd name="T27" fmla="*/ 2147483647 h 101"/>
              <a:gd name="T28" fmla="*/ 2147483647 w 86"/>
              <a:gd name="T29" fmla="*/ 2147483647 h 101"/>
              <a:gd name="T30" fmla="*/ 2147483647 w 86"/>
              <a:gd name="T31" fmla="*/ 2147483647 h 101"/>
              <a:gd name="T32" fmla="*/ 2147483647 w 86"/>
              <a:gd name="T33" fmla="*/ 2147483647 h 101"/>
              <a:gd name="T34" fmla="*/ 2147483647 w 86"/>
              <a:gd name="T35" fmla="*/ 2147483647 h 101"/>
              <a:gd name="T36" fmla="*/ 2147483647 w 86"/>
              <a:gd name="T37" fmla="*/ 2147483647 h 101"/>
              <a:gd name="T38" fmla="*/ 2147483647 w 86"/>
              <a:gd name="T39" fmla="*/ 2147483647 h 101"/>
              <a:gd name="T40" fmla="*/ 2147483647 w 86"/>
              <a:gd name="T41" fmla="*/ 2147483647 h 101"/>
              <a:gd name="T42" fmla="*/ 2147483647 w 86"/>
              <a:gd name="T43" fmla="*/ 2147483647 h 101"/>
              <a:gd name="T44" fmla="*/ 2147483647 w 86"/>
              <a:gd name="T45" fmla="*/ 2147483647 h 101"/>
              <a:gd name="T46" fmla="*/ 2147483647 w 86"/>
              <a:gd name="T47" fmla="*/ 2147483647 h 101"/>
              <a:gd name="T48" fmla="*/ 2147483647 w 86"/>
              <a:gd name="T49" fmla="*/ 2147483647 h 101"/>
              <a:gd name="T50" fmla="*/ 2147483647 w 86"/>
              <a:gd name="T51" fmla="*/ 2147483647 h 101"/>
              <a:gd name="T52" fmla="*/ 2147483647 w 86"/>
              <a:gd name="T53" fmla="*/ 2147483647 h 101"/>
              <a:gd name="T54" fmla="*/ 2147483647 w 86"/>
              <a:gd name="T55" fmla="*/ 2147483647 h 101"/>
              <a:gd name="T56" fmla="*/ 2147483647 w 86"/>
              <a:gd name="T57" fmla="*/ 2147483647 h 101"/>
              <a:gd name="T58" fmla="*/ 2147483647 w 86"/>
              <a:gd name="T59" fmla="*/ 2147483647 h 101"/>
              <a:gd name="T60" fmla="*/ 2147483647 w 86"/>
              <a:gd name="T61" fmla="*/ 2147483647 h 101"/>
              <a:gd name="T62" fmla="*/ 2147483647 w 86"/>
              <a:gd name="T63" fmla="*/ 2147483647 h 101"/>
              <a:gd name="T64" fmla="*/ 0 w 86"/>
              <a:gd name="T65" fmla="*/ 2147483647 h 101"/>
              <a:gd name="T66" fmla="*/ 0 w 86"/>
              <a:gd name="T67" fmla="*/ 0 h 101"/>
              <a:gd name="T68" fmla="*/ 2147483647 w 8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01"/>
              <a:gd name="T107" fmla="*/ 86 w 8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01">
                <a:moveTo>
                  <a:pt x="83" y="0"/>
                </a:moveTo>
                <a:lnTo>
                  <a:pt x="86" y="22"/>
                </a:lnTo>
                <a:lnTo>
                  <a:pt x="83" y="22"/>
                </a:lnTo>
                <a:lnTo>
                  <a:pt x="79" y="18"/>
                </a:lnTo>
                <a:lnTo>
                  <a:pt x="79" y="15"/>
                </a:lnTo>
                <a:lnTo>
                  <a:pt x="75" y="11"/>
                </a:lnTo>
                <a:lnTo>
                  <a:pt x="71" y="7"/>
                </a:lnTo>
                <a:lnTo>
                  <a:pt x="68" y="7"/>
                </a:lnTo>
                <a:lnTo>
                  <a:pt x="64" y="7"/>
                </a:lnTo>
                <a:lnTo>
                  <a:pt x="49" y="7"/>
                </a:lnTo>
                <a:lnTo>
                  <a:pt x="49" y="82"/>
                </a:lnTo>
                <a:lnTo>
                  <a:pt x="49" y="93"/>
                </a:lnTo>
                <a:lnTo>
                  <a:pt x="49" y="97"/>
                </a:lnTo>
                <a:lnTo>
                  <a:pt x="52" y="97"/>
                </a:lnTo>
                <a:lnTo>
                  <a:pt x="60" y="101"/>
                </a:lnTo>
                <a:lnTo>
                  <a:pt x="64" y="101"/>
                </a:lnTo>
                <a:lnTo>
                  <a:pt x="19" y="101"/>
                </a:lnTo>
                <a:lnTo>
                  <a:pt x="22" y="101"/>
                </a:lnTo>
                <a:lnTo>
                  <a:pt x="30" y="97"/>
                </a:lnTo>
                <a:lnTo>
                  <a:pt x="34" y="93"/>
                </a:lnTo>
                <a:lnTo>
                  <a:pt x="34" y="90"/>
                </a:lnTo>
                <a:lnTo>
                  <a:pt x="34" y="82"/>
                </a:lnTo>
                <a:lnTo>
                  <a:pt x="34" y="7"/>
                </a:lnTo>
                <a:lnTo>
                  <a:pt x="22" y="7"/>
                </a:lnTo>
                <a:lnTo>
                  <a:pt x="15" y="7"/>
                </a:lnTo>
                <a:lnTo>
                  <a:pt x="11" y="7"/>
                </a:lnTo>
                <a:lnTo>
                  <a:pt x="7" y="7"/>
                </a:lnTo>
                <a:lnTo>
                  <a:pt x="7" y="11"/>
                </a:lnTo>
                <a:lnTo>
                  <a:pt x="4" y="18"/>
                </a:lnTo>
                <a:lnTo>
                  <a:pt x="4" y="22"/>
                </a:lnTo>
                <a:lnTo>
                  <a:pt x="0" y="22"/>
                </a:lnTo>
                <a:lnTo>
                  <a:pt x="0" y="0"/>
                </a:lnTo>
                <a:lnTo>
                  <a:pt x="83" y="0"/>
                </a:lnTo>
                <a:close/>
              </a:path>
            </a:pathLst>
          </a:custGeom>
          <a:solidFill>
            <a:srgbClr val="000000"/>
          </a:solidFill>
          <a:ln w="0">
            <a:solidFill>
              <a:srgbClr val="000000"/>
            </a:solidFill>
            <a:round/>
            <a:headEnd/>
            <a:tailEnd/>
          </a:ln>
        </p:spPr>
        <p:txBody>
          <a:bodyPr/>
          <a:lstStyle/>
          <a:p>
            <a:endParaRPr lang="en-US"/>
          </a:p>
        </p:txBody>
      </p:sp>
      <p:sp>
        <p:nvSpPr>
          <p:cNvPr id="33907" name="Freeform 112"/>
          <p:cNvSpPr>
            <a:spLocks/>
          </p:cNvSpPr>
          <p:nvPr/>
        </p:nvSpPr>
        <p:spPr bwMode="auto">
          <a:xfrm>
            <a:off x="6754813" y="5087938"/>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4"/>
                </a:lnTo>
                <a:lnTo>
                  <a:pt x="11" y="112"/>
                </a:lnTo>
                <a:lnTo>
                  <a:pt x="7"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2" y="112"/>
                </a:lnTo>
                <a:lnTo>
                  <a:pt x="22"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908" name="Freeform 113"/>
          <p:cNvSpPr>
            <a:spLocks noEditPoints="1"/>
          </p:cNvSpPr>
          <p:nvPr/>
        </p:nvSpPr>
        <p:spPr bwMode="auto">
          <a:xfrm>
            <a:off x="6835775" y="5148263"/>
            <a:ext cx="100013" cy="114300"/>
          </a:xfrm>
          <a:custGeom>
            <a:avLst/>
            <a:gdLst>
              <a:gd name="T0" fmla="*/ 2147483647 w 60"/>
              <a:gd name="T1" fmla="*/ 2147483647 h 68"/>
              <a:gd name="T2" fmla="*/ 2147483647 w 60"/>
              <a:gd name="T3" fmla="*/ 2147483647 h 68"/>
              <a:gd name="T4" fmla="*/ 2147483647 w 60"/>
              <a:gd name="T5" fmla="*/ 2147483647 h 68"/>
              <a:gd name="T6" fmla="*/ 0 w 60"/>
              <a:gd name="T7" fmla="*/ 2147483647 h 68"/>
              <a:gd name="T8" fmla="*/ 0 w 60"/>
              <a:gd name="T9" fmla="*/ 2147483647 h 68"/>
              <a:gd name="T10" fmla="*/ 2147483647 w 60"/>
              <a:gd name="T11" fmla="*/ 2147483647 h 68"/>
              <a:gd name="T12" fmla="*/ 2147483647 w 60"/>
              <a:gd name="T13" fmla="*/ 2147483647 h 68"/>
              <a:gd name="T14" fmla="*/ 2147483647 w 60"/>
              <a:gd name="T15" fmla="*/ 2147483647 h 68"/>
              <a:gd name="T16" fmla="*/ 2147483647 w 60"/>
              <a:gd name="T17" fmla="*/ 2147483647 h 68"/>
              <a:gd name="T18" fmla="*/ 2147483647 w 60"/>
              <a:gd name="T19" fmla="*/ 2147483647 h 68"/>
              <a:gd name="T20" fmla="*/ 2147483647 w 60"/>
              <a:gd name="T21" fmla="*/ 2147483647 h 68"/>
              <a:gd name="T22" fmla="*/ 2147483647 w 60"/>
              <a:gd name="T23" fmla="*/ 2147483647 h 68"/>
              <a:gd name="T24" fmla="*/ 2147483647 w 60"/>
              <a:gd name="T25" fmla="*/ 2147483647 h 68"/>
              <a:gd name="T26" fmla="*/ 2147483647 w 60"/>
              <a:gd name="T27" fmla="*/ 2147483647 h 68"/>
              <a:gd name="T28" fmla="*/ 2147483647 w 60"/>
              <a:gd name="T29" fmla="*/ 2147483647 h 68"/>
              <a:gd name="T30" fmla="*/ 2147483647 w 60"/>
              <a:gd name="T31" fmla="*/ 2147483647 h 68"/>
              <a:gd name="T32" fmla="*/ 2147483647 w 60"/>
              <a:gd name="T33" fmla="*/ 2147483647 h 68"/>
              <a:gd name="T34" fmla="*/ 2147483647 w 60"/>
              <a:gd name="T35" fmla="*/ 0 h 68"/>
              <a:gd name="T36" fmla="*/ 2147483647 w 60"/>
              <a:gd name="T37" fmla="*/ 0 h 68"/>
              <a:gd name="T38" fmla="*/ 2147483647 w 60"/>
              <a:gd name="T39" fmla="*/ 2147483647 h 68"/>
              <a:gd name="T40" fmla="*/ 2147483647 w 60"/>
              <a:gd name="T41" fmla="*/ 2147483647 h 68"/>
              <a:gd name="T42" fmla="*/ 2147483647 w 60"/>
              <a:gd name="T43" fmla="*/ 2147483647 h 68"/>
              <a:gd name="T44" fmla="*/ 2147483647 w 60"/>
              <a:gd name="T45" fmla="*/ 2147483647 h 68"/>
              <a:gd name="T46" fmla="*/ 2147483647 w 60"/>
              <a:gd name="T47" fmla="*/ 2147483647 h 68"/>
              <a:gd name="T48" fmla="*/ 2147483647 w 60"/>
              <a:gd name="T49" fmla="*/ 2147483647 h 68"/>
              <a:gd name="T50" fmla="*/ 2147483647 w 60"/>
              <a:gd name="T51" fmla="*/ 2147483647 h 68"/>
              <a:gd name="T52" fmla="*/ 2147483647 w 60"/>
              <a:gd name="T53" fmla="*/ 2147483647 h 68"/>
              <a:gd name="T54" fmla="*/ 2147483647 w 60"/>
              <a:gd name="T55" fmla="*/ 2147483647 h 68"/>
              <a:gd name="T56" fmla="*/ 2147483647 w 60"/>
              <a:gd name="T57" fmla="*/ 2147483647 h 68"/>
              <a:gd name="T58" fmla="*/ 2147483647 w 60"/>
              <a:gd name="T59" fmla="*/ 2147483647 h 68"/>
              <a:gd name="T60" fmla="*/ 2147483647 w 60"/>
              <a:gd name="T61" fmla="*/ 2147483647 h 68"/>
              <a:gd name="T62" fmla="*/ 2147483647 w 60"/>
              <a:gd name="T63" fmla="*/ 2147483647 h 68"/>
              <a:gd name="T64" fmla="*/ 2147483647 w 60"/>
              <a:gd name="T65" fmla="*/ 2147483647 h 68"/>
              <a:gd name="T66" fmla="*/ 2147483647 w 60"/>
              <a:gd name="T67" fmla="*/ 2147483647 h 68"/>
              <a:gd name="T68" fmla="*/ 2147483647 w 60"/>
              <a:gd name="T69" fmla="*/ 2147483647 h 68"/>
              <a:gd name="T70" fmla="*/ 2147483647 w 60"/>
              <a:gd name="T71" fmla="*/ 2147483647 h 68"/>
              <a:gd name="T72" fmla="*/ 2147483647 w 60"/>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2" y="68"/>
                </a:lnTo>
                <a:lnTo>
                  <a:pt x="18" y="68"/>
                </a:lnTo>
                <a:lnTo>
                  <a:pt x="15" y="68"/>
                </a:lnTo>
                <a:lnTo>
                  <a:pt x="7" y="68"/>
                </a:lnTo>
                <a:lnTo>
                  <a:pt x="3" y="64"/>
                </a:lnTo>
                <a:lnTo>
                  <a:pt x="0" y="60"/>
                </a:lnTo>
                <a:lnTo>
                  <a:pt x="0" y="53"/>
                </a:lnTo>
                <a:lnTo>
                  <a:pt x="0" y="49"/>
                </a:lnTo>
                <a:lnTo>
                  <a:pt x="3" y="45"/>
                </a:lnTo>
                <a:lnTo>
                  <a:pt x="7" y="38"/>
                </a:lnTo>
                <a:lnTo>
                  <a:pt x="11" y="34"/>
                </a:lnTo>
                <a:lnTo>
                  <a:pt x="22" y="30"/>
                </a:lnTo>
                <a:lnTo>
                  <a:pt x="37" y="23"/>
                </a:lnTo>
                <a:lnTo>
                  <a:pt x="37" y="12"/>
                </a:lnTo>
                <a:lnTo>
                  <a:pt x="33" y="8"/>
                </a:lnTo>
                <a:lnTo>
                  <a:pt x="30" y="4"/>
                </a:lnTo>
                <a:lnTo>
                  <a:pt x="26" y="4"/>
                </a:lnTo>
                <a:lnTo>
                  <a:pt x="22" y="4"/>
                </a:lnTo>
                <a:lnTo>
                  <a:pt x="18" y="8"/>
                </a:lnTo>
                <a:lnTo>
                  <a:pt x="15" y="8"/>
                </a:lnTo>
                <a:lnTo>
                  <a:pt x="15" y="12"/>
                </a:lnTo>
                <a:lnTo>
                  <a:pt x="15" y="15"/>
                </a:lnTo>
                <a:lnTo>
                  <a:pt x="15" y="19"/>
                </a:lnTo>
                <a:lnTo>
                  <a:pt x="15" y="23"/>
                </a:lnTo>
                <a:lnTo>
                  <a:pt x="11" y="23"/>
                </a:lnTo>
                <a:lnTo>
                  <a:pt x="7" y="23"/>
                </a:lnTo>
                <a:lnTo>
                  <a:pt x="3" y="23"/>
                </a:lnTo>
                <a:lnTo>
                  <a:pt x="3" y="19"/>
                </a:lnTo>
                <a:lnTo>
                  <a:pt x="3" y="15"/>
                </a:lnTo>
                <a:lnTo>
                  <a:pt x="3" y="12"/>
                </a:lnTo>
                <a:lnTo>
                  <a:pt x="7" y="4"/>
                </a:lnTo>
                <a:lnTo>
                  <a:pt x="18" y="0"/>
                </a:lnTo>
                <a:lnTo>
                  <a:pt x="26" y="0"/>
                </a:lnTo>
                <a:lnTo>
                  <a:pt x="33" y="0"/>
                </a:lnTo>
                <a:lnTo>
                  <a:pt x="41" y="0"/>
                </a:lnTo>
                <a:lnTo>
                  <a:pt x="45" y="4"/>
                </a:lnTo>
                <a:lnTo>
                  <a:pt x="48" y="8"/>
                </a:lnTo>
                <a:lnTo>
                  <a:pt x="48" y="15"/>
                </a:lnTo>
                <a:lnTo>
                  <a:pt x="48" y="23"/>
                </a:lnTo>
                <a:lnTo>
                  <a:pt x="48" y="45"/>
                </a:lnTo>
                <a:lnTo>
                  <a:pt x="48" y="53"/>
                </a:lnTo>
                <a:lnTo>
                  <a:pt x="48" y="57"/>
                </a:lnTo>
                <a:lnTo>
                  <a:pt x="52" y="60"/>
                </a:lnTo>
                <a:lnTo>
                  <a:pt x="56" y="60"/>
                </a:lnTo>
                <a:lnTo>
                  <a:pt x="56" y="57"/>
                </a:lnTo>
                <a:lnTo>
                  <a:pt x="60" y="57"/>
                </a:lnTo>
                <a:lnTo>
                  <a:pt x="60" y="60"/>
                </a:lnTo>
                <a:lnTo>
                  <a:pt x="52" y="68"/>
                </a:lnTo>
                <a:lnTo>
                  <a:pt x="45" y="68"/>
                </a:lnTo>
                <a:lnTo>
                  <a:pt x="41" y="68"/>
                </a:lnTo>
                <a:lnTo>
                  <a:pt x="37" y="68"/>
                </a:lnTo>
                <a:lnTo>
                  <a:pt x="37" y="64"/>
                </a:lnTo>
                <a:lnTo>
                  <a:pt x="37" y="57"/>
                </a:lnTo>
                <a:close/>
                <a:moveTo>
                  <a:pt x="37" y="53"/>
                </a:moveTo>
                <a:lnTo>
                  <a:pt x="37" y="30"/>
                </a:lnTo>
                <a:lnTo>
                  <a:pt x="26" y="34"/>
                </a:lnTo>
                <a:lnTo>
                  <a:pt x="22" y="34"/>
                </a:lnTo>
                <a:lnTo>
                  <a:pt x="18" y="38"/>
                </a:lnTo>
                <a:lnTo>
                  <a:pt x="15" y="42"/>
                </a:lnTo>
                <a:lnTo>
                  <a:pt x="11" y="45"/>
                </a:lnTo>
                <a:lnTo>
                  <a:pt x="11" y="49"/>
                </a:lnTo>
                <a:lnTo>
                  <a:pt x="11" y="53"/>
                </a:lnTo>
                <a:lnTo>
                  <a:pt x="15" y="57"/>
                </a:lnTo>
                <a:lnTo>
                  <a:pt x="18"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33909" name="Freeform 114"/>
          <p:cNvSpPr>
            <a:spLocks/>
          </p:cNvSpPr>
          <p:nvPr/>
        </p:nvSpPr>
        <p:spPr bwMode="auto">
          <a:xfrm>
            <a:off x="6940550" y="5087938"/>
            <a:ext cx="69850" cy="223837"/>
          </a:xfrm>
          <a:custGeom>
            <a:avLst/>
            <a:gdLst>
              <a:gd name="T0" fmla="*/ 0 w 42"/>
              <a:gd name="T1" fmla="*/ 2147483647 h 135"/>
              <a:gd name="T2" fmla="*/ 0 w 42"/>
              <a:gd name="T3" fmla="*/ 0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2147483647 w 42"/>
              <a:gd name="T13" fmla="*/ 2147483647 h 135"/>
              <a:gd name="T14" fmla="*/ 2147483647 w 42"/>
              <a:gd name="T15" fmla="*/ 2147483647 h 135"/>
              <a:gd name="T16" fmla="*/ 2147483647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0 w 42"/>
              <a:gd name="T27" fmla="*/ 2147483647 h 135"/>
              <a:gd name="T28" fmla="*/ 0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0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12" y="7"/>
                </a:lnTo>
                <a:lnTo>
                  <a:pt x="19" y="15"/>
                </a:lnTo>
                <a:lnTo>
                  <a:pt x="30" y="26"/>
                </a:lnTo>
                <a:lnTo>
                  <a:pt x="38" y="41"/>
                </a:lnTo>
                <a:lnTo>
                  <a:pt x="42" y="52"/>
                </a:lnTo>
                <a:lnTo>
                  <a:pt x="42" y="67"/>
                </a:lnTo>
                <a:lnTo>
                  <a:pt x="42" y="82"/>
                </a:lnTo>
                <a:lnTo>
                  <a:pt x="38" y="97"/>
                </a:lnTo>
                <a:lnTo>
                  <a:pt x="30" y="109"/>
                </a:lnTo>
                <a:lnTo>
                  <a:pt x="23" y="120"/>
                </a:lnTo>
                <a:lnTo>
                  <a:pt x="12" y="131"/>
                </a:lnTo>
                <a:lnTo>
                  <a:pt x="0" y="135"/>
                </a:lnTo>
                <a:lnTo>
                  <a:pt x="0" y="131"/>
                </a:lnTo>
                <a:lnTo>
                  <a:pt x="12" y="127"/>
                </a:lnTo>
                <a:lnTo>
                  <a:pt x="15" y="120"/>
                </a:lnTo>
                <a:lnTo>
                  <a:pt x="23" y="109"/>
                </a:lnTo>
                <a:lnTo>
                  <a:pt x="27" y="97"/>
                </a:lnTo>
                <a:lnTo>
                  <a:pt x="27" y="86"/>
                </a:lnTo>
                <a:lnTo>
                  <a:pt x="30" y="71"/>
                </a:lnTo>
                <a:lnTo>
                  <a:pt x="27" y="56"/>
                </a:lnTo>
                <a:lnTo>
                  <a:pt x="27" y="41"/>
                </a:lnTo>
                <a:lnTo>
                  <a:pt x="23" y="34"/>
                </a:lnTo>
                <a:lnTo>
                  <a:pt x="23" y="26"/>
                </a:lnTo>
                <a:lnTo>
                  <a:pt x="19" y="22"/>
                </a:lnTo>
                <a:lnTo>
                  <a:pt x="15"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33910" name="Freeform 115"/>
          <p:cNvSpPr>
            <a:spLocks/>
          </p:cNvSpPr>
          <p:nvPr/>
        </p:nvSpPr>
        <p:spPr bwMode="auto">
          <a:xfrm>
            <a:off x="7775575" y="5094288"/>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2147483647 h 101"/>
              <a:gd name="T14" fmla="*/ 2147483647 w 109"/>
              <a:gd name="T15" fmla="*/ 2147483647 h 101"/>
              <a:gd name="T16" fmla="*/ 2147483647 w 109"/>
              <a:gd name="T17" fmla="*/ 2147483647 h 101"/>
              <a:gd name="T18" fmla="*/ 2147483647 w 109"/>
              <a:gd name="T19" fmla="*/ 0 h 101"/>
              <a:gd name="T20" fmla="*/ 2147483647 w 109"/>
              <a:gd name="T21" fmla="*/ 0 h 101"/>
              <a:gd name="T22" fmla="*/ 2147483647 w 109"/>
              <a:gd name="T23" fmla="*/ 2147483647 h 101"/>
              <a:gd name="T24" fmla="*/ 2147483647 w 109"/>
              <a:gd name="T25" fmla="*/ 2147483647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90" y="11"/>
                </a:lnTo>
                <a:lnTo>
                  <a:pt x="86" y="7"/>
                </a:lnTo>
                <a:lnTo>
                  <a:pt x="83" y="3"/>
                </a:lnTo>
                <a:lnTo>
                  <a:pt x="79" y="3"/>
                </a:lnTo>
                <a:lnTo>
                  <a:pt x="75" y="3"/>
                </a:lnTo>
                <a:lnTo>
                  <a:pt x="75" y="0"/>
                </a:lnTo>
                <a:lnTo>
                  <a:pt x="109" y="0"/>
                </a:lnTo>
                <a:lnTo>
                  <a:pt x="109" y="3"/>
                </a:lnTo>
                <a:lnTo>
                  <a:pt x="105" y="3"/>
                </a:lnTo>
                <a:lnTo>
                  <a:pt x="101" y="3"/>
                </a:lnTo>
                <a:lnTo>
                  <a:pt x="98" y="7"/>
                </a:lnTo>
                <a:lnTo>
                  <a:pt x="98" y="11"/>
                </a:lnTo>
                <a:lnTo>
                  <a:pt x="94" y="18"/>
                </a:lnTo>
                <a:lnTo>
                  <a:pt x="94" y="101"/>
                </a:lnTo>
                <a:lnTo>
                  <a:pt x="26" y="22"/>
                </a:lnTo>
                <a:lnTo>
                  <a:pt x="26" y="82"/>
                </a:lnTo>
                <a:lnTo>
                  <a:pt x="26" y="93"/>
                </a:lnTo>
                <a:lnTo>
                  <a:pt x="30" y="97"/>
                </a:lnTo>
                <a:lnTo>
                  <a:pt x="34" y="97"/>
                </a:lnTo>
                <a:lnTo>
                  <a:pt x="38" y="101"/>
                </a:lnTo>
                <a:lnTo>
                  <a:pt x="41" y="101"/>
                </a:lnTo>
                <a:lnTo>
                  <a:pt x="8" y="101"/>
                </a:lnTo>
                <a:lnTo>
                  <a:pt x="11" y="101"/>
                </a:lnTo>
                <a:lnTo>
                  <a:pt x="15" y="97"/>
                </a:lnTo>
                <a:lnTo>
                  <a:pt x="19" y="93"/>
                </a:lnTo>
                <a:lnTo>
                  <a:pt x="19" y="90"/>
                </a:lnTo>
                <a:lnTo>
                  <a:pt x="19" y="82"/>
                </a:lnTo>
                <a:lnTo>
                  <a:pt x="19" y="15"/>
                </a:lnTo>
                <a:lnTo>
                  <a:pt x="15" y="11"/>
                </a:lnTo>
                <a:lnTo>
                  <a:pt x="15" y="7"/>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911" name="Freeform 116"/>
          <p:cNvSpPr>
            <a:spLocks/>
          </p:cNvSpPr>
          <p:nvPr/>
        </p:nvSpPr>
        <p:spPr bwMode="auto">
          <a:xfrm>
            <a:off x="7956550" y="5094288"/>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2147483647 h 101"/>
              <a:gd name="T14" fmla="*/ 2147483647 w 109"/>
              <a:gd name="T15" fmla="*/ 2147483647 h 101"/>
              <a:gd name="T16" fmla="*/ 2147483647 w 109"/>
              <a:gd name="T17" fmla="*/ 2147483647 h 101"/>
              <a:gd name="T18" fmla="*/ 2147483647 w 109"/>
              <a:gd name="T19" fmla="*/ 0 h 101"/>
              <a:gd name="T20" fmla="*/ 2147483647 w 109"/>
              <a:gd name="T21" fmla="*/ 0 h 101"/>
              <a:gd name="T22" fmla="*/ 2147483647 w 109"/>
              <a:gd name="T23" fmla="*/ 2147483647 h 101"/>
              <a:gd name="T24" fmla="*/ 2147483647 w 109"/>
              <a:gd name="T25" fmla="*/ 2147483647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86" y="11"/>
                </a:lnTo>
                <a:lnTo>
                  <a:pt x="86" y="7"/>
                </a:lnTo>
                <a:lnTo>
                  <a:pt x="82" y="3"/>
                </a:lnTo>
                <a:lnTo>
                  <a:pt x="79" y="3"/>
                </a:lnTo>
                <a:lnTo>
                  <a:pt x="75" y="3"/>
                </a:lnTo>
                <a:lnTo>
                  <a:pt x="75" y="0"/>
                </a:lnTo>
                <a:lnTo>
                  <a:pt x="109" y="0"/>
                </a:lnTo>
                <a:lnTo>
                  <a:pt x="109" y="3"/>
                </a:lnTo>
                <a:lnTo>
                  <a:pt x="105" y="3"/>
                </a:lnTo>
                <a:lnTo>
                  <a:pt x="101" y="3"/>
                </a:lnTo>
                <a:lnTo>
                  <a:pt x="97" y="7"/>
                </a:lnTo>
                <a:lnTo>
                  <a:pt x="94" y="11"/>
                </a:lnTo>
                <a:lnTo>
                  <a:pt x="94" y="18"/>
                </a:lnTo>
                <a:lnTo>
                  <a:pt x="94" y="101"/>
                </a:lnTo>
                <a:lnTo>
                  <a:pt x="90" y="101"/>
                </a:lnTo>
                <a:lnTo>
                  <a:pt x="26" y="22"/>
                </a:lnTo>
                <a:lnTo>
                  <a:pt x="26" y="82"/>
                </a:lnTo>
                <a:lnTo>
                  <a:pt x="26" y="93"/>
                </a:lnTo>
                <a:lnTo>
                  <a:pt x="26" y="97"/>
                </a:lnTo>
                <a:lnTo>
                  <a:pt x="30" y="97"/>
                </a:lnTo>
                <a:lnTo>
                  <a:pt x="37" y="101"/>
                </a:lnTo>
                <a:lnTo>
                  <a:pt x="41" y="101"/>
                </a:lnTo>
                <a:lnTo>
                  <a:pt x="4" y="101"/>
                </a:lnTo>
                <a:lnTo>
                  <a:pt x="7" y="101"/>
                </a:lnTo>
                <a:lnTo>
                  <a:pt x="15" y="97"/>
                </a:lnTo>
                <a:lnTo>
                  <a:pt x="19" y="93"/>
                </a:lnTo>
                <a:lnTo>
                  <a:pt x="19" y="90"/>
                </a:lnTo>
                <a:lnTo>
                  <a:pt x="19" y="82"/>
                </a:lnTo>
                <a:lnTo>
                  <a:pt x="19" y="15"/>
                </a:lnTo>
                <a:lnTo>
                  <a:pt x="15" y="11"/>
                </a:lnTo>
                <a:lnTo>
                  <a:pt x="11" y="7"/>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912" name="Freeform 117"/>
          <p:cNvSpPr>
            <a:spLocks/>
          </p:cNvSpPr>
          <p:nvPr/>
        </p:nvSpPr>
        <p:spPr bwMode="auto">
          <a:xfrm>
            <a:off x="8150225" y="5087938"/>
            <a:ext cx="66675"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3" y="124"/>
                </a:lnTo>
                <a:lnTo>
                  <a:pt x="11" y="112"/>
                </a:lnTo>
                <a:lnTo>
                  <a:pt x="8"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3" y="112"/>
                </a:lnTo>
                <a:lnTo>
                  <a:pt x="26"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913" name="Freeform 118"/>
          <p:cNvSpPr>
            <a:spLocks noEditPoints="1"/>
          </p:cNvSpPr>
          <p:nvPr/>
        </p:nvSpPr>
        <p:spPr bwMode="auto">
          <a:xfrm>
            <a:off x="8224838" y="5087938"/>
            <a:ext cx="112712"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2147483647 w 68"/>
              <a:gd name="T15" fmla="*/ 2147483647 h 105"/>
              <a:gd name="T16" fmla="*/ 2147483647 w 68"/>
              <a:gd name="T17" fmla="*/ 2147483647 h 105"/>
              <a:gd name="T18" fmla="*/ 2147483647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0 w 68"/>
              <a:gd name="T51" fmla="*/ 2147483647 h 105"/>
              <a:gd name="T52" fmla="*/ 0 w 68"/>
              <a:gd name="T53" fmla="*/ 2147483647 h 105"/>
              <a:gd name="T54" fmla="*/ 2147483647 w 68"/>
              <a:gd name="T55" fmla="*/ 0 h 105"/>
              <a:gd name="T56" fmla="*/ 2147483647 w 68"/>
              <a:gd name="T57" fmla="*/ 0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5" y="37"/>
                </a:lnTo>
                <a:lnTo>
                  <a:pt x="53" y="37"/>
                </a:lnTo>
                <a:lnTo>
                  <a:pt x="60" y="45"/>
                </a:lnTo>
                <a:lnTo>
                  <a:pt x="68" y="56"/>
                </a:lnTo>
                <a:lnTo>
                  <a:pt x="68" y="67"/>
                </a:lnTo>
                <a:lnTo>
                  <a:pt x="68" y="79"/>
                </a:lnTo>
                <a:lnTo>
                  <a:pt x="64" y="90"/>
                </a:lnTo>
                <a:lnTo>
                  <a:pt x="56" y="97"/>
                </a:lnTo>
                <a:lnTo>
                  <a:pt x="45" y="105"/>
                </a:lnTo>
                <a:lnTo>
                  <a:pt x="34" y="105"/>
                </a:lnTo>
                <a:lnTo>
                  <a:pt x="30" y="105"/>
                </a:lnTo>
                <a:lnTo>
                  <a:pt x="23" y="105"/>
                </a:lnTo>
                <a:lnTo>
                  <a:pt x="15" y="101"/>
                </a:lnTo>
                <a:lnTo>
                  <a:pt x="11" y="97"/>
                </a:lnTo>
                <a:lnTo>
                  <a:pt x="11" y="30"/>
                </a:lnTo>
                <a:lnTo>
                  <a:pt x="11"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6" y="97"/>
                </a:lnTo>
                <a:lnTo>
                  <a:pt x="30" y="101"/>
                </a:lnTo>
                <a:lnTo>
                  <a:pt x="34" y="101"/>
                </a:lnTo>
                <a:lnTo>
                  <a:pt x="38" y="101"/>
                </a:lnTo>
                <a:lnTo>
                  <a:pt x="45" y="101"/>
                </a:lnTo>
                <a:lnTo>
                  <a:pt x="53" y="94"/>
                </a:lnTo>
                <a:lnTo>
                  <a:pt x="56" y="86"/>
                </a:lnTo>
                <a:lnTo>
                  <a:pt x="56" y="75"/>
                </a:lnTo>
                <a:lnTo>
                  <a:pt x="56" y="64"/>
                </a:lnTo>
                <a:lnTo>
                  <a:pt x="53" y="52"/>
                </a:lnTo>
                <a:lnTo>
                  <a:pt x="45" y="49"/>
                </a:lnTo>
                <a:lnTo>
                  <a:pt x="38" y="49"/>
                </a:lnTo>
                <a:lnTo>
                  <a:pt x="34" y="49"/>
                </a:lnTo>
                <a:lnTo>
                  <a:pt x="30" y="49"/>
                </a:lnTo>
                <a:lnTo>
                  <a:pt x="26" y="52"/>
                </a:lnTo>
                <a:lnTo>
                  <a:pt x="23" y="56"/>
                </a:lnTo>
                <a:close/>
              </a:path>
            </a:pathLst>
          </a:custGeom>
          <a:solidFill>
            <a:srgbClr val="000000"/>
          </a:solidFill>
          <a:ln w="0">
            <a:solidFill>
              <a:srgbClr val="000000"/>
            </a:solidFill>
            <a:round/>
            <a:headEnd/>
            <a:tailEnd/>
          </a:ln>
        </p:spPr>
        <p:txBody>
          <a:bodyPr/>
          <a:lstStyle/>
          <a:p>
            <a:endParaRPr lang="en-US"/>
          </a:p>
        </p:txBody>
      </p:sp>
      <p:sp>
        <p:nvSpPr>
          <p:cNvPr id="33914" name="Freeform 119"/>
          <p:cNvSpPr>
            <a:spLocks noEditPoints="1"/>
          </p:cNvSpPr>
          <p:nvPr/>
        </p:nvSpPr>
        <p:spPr bwMode="auto">
          <a:xfrm>
            <a:off x="8355013" y="5087938"/>
            <a:ext cx="57150" cy="174625"/>
          </a:xfrm>
          <a:custGeom>
            <a:avLst/>
            <a:gdLst>
              <a:gd name="T0" fmla="*/ 2147483647 w 34"/>
              <a:gd name="T1" fmla="*/ 0 h 105"/>
              <a:gd name="T2" fmla="*/ 2147483647 w 34"/>
              <a:gd name="T3" fmla="*/ 0 h 105"/>
              <a:gd name="T4" fmla="*/ 2147483647 w 34"/>
              <a:gd name="T5" fmla="*/ 2147483647 h 105"/>
              <a:gd name="T6" fmla="*/ 2147483647 w 34"/>
              <a:gd name="T7" fmla="*/ 2147483647 h 105"/>
              <a:gd name="T8" fmla="*/ 2147483647 w 34"/>
              <a:gd name="T9" fmla="*/ 2147483647 h 105"/>
              <a:gd name="T10" fmla="*/ 2147483647 w 34"/>
              <a:gd name="T11" fmla="*/ 2147483647 h 105"/>
              <a:gd name="T12" fmla="*/ 2147483647 w 34"/>
              <a:gd name="T13" fmla="*/ 2147483647 h 105"/>
              <a:gd name="T14" fmla="*/ 2147483647 w 34"/>
              <a:gd name="T15" fmla="*/ 2147483647 h 105"/>
              <a:gd name="T16" fmla="*/ 2147483647 w 34"/>
              <a:gd name="T17" fmla="*/ 2147483647 h 105"/>
              <a:gd name="T18" fmla="*/ 2147483647 w 34"/>
              <a:gd name="T19" fmla="*/ 2147483647 h 105"/>
              <a:gd name="T20" fmla="*/ 2147483647 w 34"/>
              <a:gd name="T21" fmla="*/ 2147483647 h 105"/>
              <a:gd name="T22" fmla="*/ 2147483647 w 34"/>
              <a:gd name="T23" fmla="*/ 2147483647 h 105"/>
              <a:gd name="T24" fmla="*/ 2147483647 w 34"/>
              <a:gd name="T25" fmla="*/ 2147483647 h 105"/>
              <a:gd name="T26" fmla="*/ 2147483647 w 34"/>
              <a:gd name="T27" fmla="*/ 2147483647 h 105"/>
              <a:gd name="T28" fmla="*/ 2147483647 w 34"/>
              <a:gd name="T29" fmla="*/ 2147483647 h 105"/>
              <a:gd name="T30" fmla="*/ 2147483647 w 34"/>
              <a:gd name="T31" fmla="*/ 0 h 105"/>
              <a:gd name="T32" fmla="*/ 2147483647 w 34"/>
              <a:gd name="T33" fmla="*/ 0 h 105"/>
              <a:gd name="T34" fmla="*/ 2147483647 w 34"/>
              <a:gd name="T35" fmla="*/ 2147483647 h 105"/>
              <a:gd name="T36" fmla="*/ 2147483647 w 34"/>
              <a:gd name="T37" fmla="*/ 2147483647 h 105"/>
              <a:gd name="T38" fmla="*/ 2147483647 w 34"/>
              <a:gd name="T39" fmla="*/ 2147483647 h 105"/>
              <a:gd name="T40" fmla="*/ 2147483647 w 34"/>
              <a:gd name="T41" fmla="*/ 2147483647 h 105"/>
              <a:gd name="T42" fmla="*/ 2147483647 w 34"/>
              <a:gd name="T43" fmla="*/ 2147483647 h 105"/>
              <a:gd name="T44" fmla="*/ 2147483647 w 34"/>
              <a:gd name="T45" fmla="*/ 2147483647 h 105"/>
              <a:gd name="T46" fmla="*/ 2147483647 w 34"/>
              <a:gd name="T47" fmla="*/ 2147483647 h 105"/>
              <a:gd name="T48" fmla="*/ 2147483647 w 34"/>
              <a:gd name="T49" fmla="*/ 2147483647 h 105"/>
              <a:gd name="T50" fmla="*/ 2147483647 w 34"/>
              <a:gd name="T51" fmla="*/ 2147483647 h 105"/>
              <a:gd name="T52" fmla="*/ 0 w 34"/>
              <a:gd name="T53" fmla="*/ 2147483647 h 105"/>
              <a:gd name="T54" fmla="*/ 0 w 34"/>
              <a:gd name="T55" fmla="*/ 2147483647 h 105"/>
              <a:gd name="T56" fmla="*/ 2147483647 w 34"/>
              <a:gd name="T57" fmla="*/ 2147483647 h 105"/>
              <a:gd name="T58" fmla="*/ 2147483647 w 34"/>
              <a:gd name="T59" fmla="*/ 2147483647 h 105"/>
              <a:gd name="T60" fmla="*/ 2147483647 w 34"/>
              <a:gd name="T61" fmla="*/ 2147483647 h 105"/>
              <a:gd name="T62" fmla="*/ 2147483647 w 34"/>
              <a:gd name="T63" fmla="*/ 2147483647 h 105"/>
              <a:gd name="T64" fmla="*/ 2147483647 w 34"/>
              <a:gd name="T65" fmla="*/ 2147483647 h 105"/>
              <a:gd name="T66" fmla="*/ 2147483647 w 34"/>
              <a:gd name="T67" fmla="*/ 2147483647 h 105"/>
              <a:gd name="T68" fmla="*/ 2147483647 w 34"/>
              <a:gd name="T69" fmla="*/ 2147483647 h 105"/>
              <a:gd name="T70" fmla="*/ 2147483647 w 34"/>
              <a:gd name="T71" fmla="*/ 2147483647 h 105"/>
              <a:gd name="T72" fmla="*/ 2147483647 w 34"/>
              <a:gd name="T73" fmla="*/ 2147483647 h 105"/>
              <a:gd name="T74" fmla="*/ 2147483647 w 34"/>
              <a:gd name="T75" fmla="*/ 2147483647 h 105"/>
              <a:gd name="T76" fmla="*/ 2147483647 w 34"/>
              <a:gd name="T77" fmla="*/ 2147483647 h 105"/>
              <a:gd name="T78" fmla="*/ 2147483647 w 34"/>
              <a:gd name="T79" fmla="*/ 2147483647 h 105"/>
              <a:gd name="T80" fmla="*/ 2147483647 w 34"/>
              <a:gd name="T81" fmla="*/ 2147483647 h 105"/>
              <a:gd name="T82" fmla="*/ 2147483647 w 34"/>
              <a:gd name="T83" fmla="*/ 2147483647 h 105"/>
              <a:gd name="T84" fmla="*/ 2147483647 w 34"/>
              <a:gd name="T85" fmla="*/ 2147483647 h 105"/>
              <a:gd name="T86" fmla="*/ 0 w 34"/>
              <a:gd name="T87" fmla="*/ 2147483647 h 105"/>
              <a:gd name="T88" fmla="*/ 2147483647 w 34"/>
              <a:gd name="T89" fmla="*/ 2147483647 h 105"/>
              <a:gd name="T90" fmla="*/ 2147483647 w 34"/>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2" y="4"/>
                </a:lnTo>
                <a:lnTo>
                  <a:pt x="26" y="7"/>
                </a:lnTo>
                <a:lnTo>
                  <a:pt x="22" y="11"/>
                </a:lnTo>
                <a:lnTo>
                  <a:pt x="22" y="15"/>
                </a:lnTo>
                <a:lnTo>
                  <a:pt x="19" y="15"/>
                </a:lnTo>
                <a:lnTo>
                  <a:pt x="15" y="19"/>
                </a:lnTo>
                <a:lnTo>
                  <a:pt x="11" y="15"/>
                </a:lnTo>
                <a:lnTo>
                  <a:pt x="7" y="11"/>
                </a:lnTo>
                <a:lnTo>
                  <a:pt x="7" y="7"/>
                </a:lnTo>
                <a:lnTo>
                  <a:pt x="7" y="4"/>
                </a:lnTo>
                <a:lnTo>
                  <a:pt x="11" y="4"/>
                </a:lnTo>
                <a:lnTo>
                  <a:pt x="11" y="0"/>
                </a:lnTo>
                <a:lnTo>
                  <a:pt x="15" y="0"/>
                </a:lnTo>
                <a:close/>
                <a:moveTo>
                  <a:pt x="22" y="37"/>
                </a:moveTo>
                <a:lnTo>
                  <a:pt x="22" y="90"/>
                </a:lnTo>
                <a:lnTo>
                  <a:pt x="22" y="94"/>
                </a:lnTo>
                <a:lnTo>
                  <a:pt x="22" y="97"/>
                </a:lnTo>
                <a:lnTo>
                  <a:pt x="26" y="101"/>
                </a:lnTo>
                <a:lnTo>
                  <a:pt x="30" y="105"/>
                </a:lnTo>
                <a:lnTo>
                  <a:pt x="34" y="105"/>
                </a:lnTo>
                <a:lnTo>
                  <a:pt x="0" y="105"/>
                </a:lnTo>
                <a:lnTo>
                  <a:pt x="4" y="105"/>
                </a:lnTo>
                <a:lnTo>
                  <a:pt x="7" y="101"/>
                </a:lnTo>
                <a:lnTo>
                  <a:pt x="11" y="97"/>
                </a:lnTo>
                <a:lnTo>
                  <a:pt x="11" y="94"/>
                </a:lnTo>
                <a:lnTo>
                  <a:pt x="11" y="90"/>
                </a:lnTo>
                <a:lnTo>
                  <a:pt x="11" y="64"/>
                </a:lnTo>
                <a:lnTo>
                  <a:pt x="11" y="56"/>
                </a:lnTo>
                <a:lnTo>
                  <a:pt x="11" y="49"/>
                </a:lnTo>
                <a:lnTo>
                  <a:pt x="11" y="45"/>
                </a:lnTo>
                <a:lnTo>
                  <a:pt x="7" y="45"/>
                </a:lnTo>
                <a:lnTo>
                  <a:pt x="4" y="45"/>
                </a:lnTo>
                <a:lnTo>
                  <a:pt x="0" y="45"/>
                </a:lnTo>
                <a:lnTo>
                  <a:pt x="19" y="37"/>
                </a:lnTo>
                <a:lnTo>
                  <a:pt x="22" y="37"/>
                </a:lnTo>
                <a:close/>
              </a:path>
            </a:pathLst>
          </a:custGeom>
          <a:solidFill>
            <a:srgbClr val="000000"/>
          </a:solidFill>
          <a:ln w="0">
            <a:solidFill>
              <a:srgbClr val="000000"/>
            </a:solidFill>
            <a:round/>
            <a:headEnd/>
            <a:tailEnd/>
          </a:ln>
        </p:spPr>
        <p:txBody>
          <a:bodyPr/>
          <a:lstStyle/>
          <a:p>
            <a:endParaRPr lang="en-US"/>
          </a:p>
        </p:txBody>
      </p:sp>
      <p:sp>
        <p:nvSpPr>
          <p:cNvPr id="33915" name="Freeform 120"/>
          <p:cNvSpPr>
            <a:spLocks/>
          </p:cNvSpPr>
          <p:nvPr/>
        </p:nvSpPr>
        <p:spPr bwMode="auto">
          <a:xfrm>
            <a:off x="8416925" y="5148263"/>
            <a:ext cx="123825" cy="114300"/>
          </a:xfrm>
          <a:custGeom>
            <a:avLst/>
            <a:gdLst>
              <a:gd name="T0" fmla="*/ 2147483647 w 75"/>
              <a:gd name="T1" fmla="*/ 2147483647 h 68"/>
              <a:gd name="T2" fmla="*/ 2147483647 w 75"/>
              <a:gd name="T3" fmla="*/ 2147483647 h 68"/>
              <a:gd name="T4" fmla="*/ 2147483647 w 75"/>
              <a:gd name="T5" fmla="*/ 0 h 68"/>
              <a:gd name="T6" fmla="*/ 2147483647 w 75"/>
              <a:gd name="T7" fmla="*/ 0 h 68"/>
              <a:gd name="T8" fmla="*/ 2147483647 w 75"/>
              <a:gd name="T9" fmla="*/ 0 h 68"/>
              <a:gd name="T10" fmla="*/ 2147483647 w 75"/>
              <a:gd name="T11" fmla="*/ 0 h 68"/>
              <a:gd name="T12" fmla="*/ 2147483647 w 75"/>
              <a:gd name="T13" fmla="*/ 2147483647 h 68"/>
              <a:gd name="T14" fmla="*/ 2147483647 w 75"/>
              <a:gd name="T15" fmla="*/ 2147483647 h 68"/>
              <a:gd name="T16" fmla="*/ 2147483647 w 75"/>
              <a:gd name="T17" fmla="*/ 2147483647 h 68"/>
              <a:gd name="T18" fmla="*/ 2147483647 w 75"/>
              <a:gd name="T19" fmla="*/ 2147483647 h 68"/>
              <a:gd name="T20" fmla="*/ 2147483647 w 75"/>
              <a:gd name="T21" fmla="*/ 2147483647 h 68"/>
              <a:gd name="T22" fmla="*/ 2147483647 w 75"/>
              <a:gd name="T23" fmla="*/ 2147483647 h 68"/>
              <a:gd name="T24" fmla="*/ 2147483647 w 75"/>
              <a:gd name="T25" fmla="*/ 2147483647 h 68"/>
              <a:gd name="T26" fmla="*/ 2147483647 w 75"/>
              <a:gd name="T27" fmla="*/ 2147483647 h 68"/>
              <a:gd name="T28" fmla="*/ 2147483647 w 75"/>
              <a:gd name="T29" fmla="*/ 2147483647 h 68"/>
              <a:gd name="T30" fmla="*/ 2147483647 w 75"/>
              <a:gd name="T31" fmla="*/ 2147483647 h 68"/>
              <a:gd name="T32" fmla="*/ 2147483647 w 75"/>
              <a:gd name="T33" fmla="*/ 2147483647 h 68"/>
              <a:gd name="T34" fmla="*/ 2147483647 w 75"/>
              <a:gd name="T35" fmla="*/ 2147483647 h 68"/>
              <a:gd name="T36" fmla="*/ 2147483647 w 75"/>
              <a:gd name="T37" fmla="*/ 2147483647 h 68"/>
              <a:gd name="T38" fmla="*/ 2147483647 w 75"/>
              <a:gd name="T39" fmla="*/ 2147483647 h 68"/>
              <a:gd name="T40" fmla="*/ 2147483647 w 75"/>
              <a:gd name="T41" fmla="*/ 2147483647 h 68"/>
              <a:gd name="T42" fmla="*/ 2147483647 w 75"/>
              <a:gd name="T43" fmla="*/ 2147483647 h 68"/>
              <a:gd name="T44" fmla="*/ 2147483647 w 75"/>
              <a:gd name="T45" fmla="*/ 2147483647 h 68"/>
              <a:gd name="T46" fmla="*/ 2147483647 w 75"/>
              <a:gd name="T47" fmla="*/ 2147483647 h 68"/>
              <a:gd name="T48" fmla="*/ 2147483647 w 75"/>
              <a:gd name="T49" fmla="*/ 2147483647 h 68"/>
              <a:gd name="T50" fmla="*/ 2147483647 w 75"/>
              <a:gd name="T51" fmla="*/ 2147483647 h 68"/>
              <a:gd name="T52" fmla="*/ 2147483647 w 75"/>
              <a:gd name="T53" fmla="*/ 2147483647 h 68"/>
              <a:gd name="T54" fmla="*/ 2147483647 w 75"/>
              <a:gd name="T55" fmla="*/ 2147483647 h 68"/>
              <a:gd name="T56" fmla="*/ 2147483647 w 75"/>
              <a:gd name="T57" fmla="*/ 2147483647 h 68"/>
              <a:gd name="T58" fmla="*/ 2147483647 w 75"/>
              <a:gd name="T59" fmla="*/ 2147483647 h 68"/>
              <a:gd name="T60" fmla="*/ 2147483647 w 75"/>
              <a:gd name="T61" fmla="*/ 2147483647 h 68"/>
              <a:gd name="T62" fmla="*/ 2147483647 w 75"/>
              <a:gd name="T63" fmla="*/ 2147483647 h 68"/>
              <a:gd name="T64" fmla="*/ 2147483647 w 75"/>
              <a:gd name="T65" fmla="*/ 2147483647 h 68"/>
              <a:gd name="T66" fmla="*/ 2147483647 w 75"/>
              <a:gd name="T67" fmla="*/ 2147483647 h 68"/>
              <a:gd name="T68" fmla="*/ 2147483647 w 75"/>
              <a:gd name="T69" fmla="*/ 2147483647 h 68"/>
              <a:gd name="T70" fmla="*/ 2147483647 w 75"/>
              <a:gd name="T71" fmla="*/ 2147483647 h 68"/>
              <a:gd name="T72" fmla="*/ 2147483647 w 75"/>
              <a:gd name="T73" fmla="*/ 2147483647 h 68"/>
              <a:gd name="T74" fmla="*/ 2147483647 w 75"/>
              <a:gd name="T75" fmla="*/ 2147483647 h 68"/>
              <a:gd name="T76" fmla="*/ 2147483647 w 75"/>
              <a:gd name="T77" fmla="*/ 2147483647 h 68"/>
              <a:gd name="T78" fmla="*/ 2147483647 w 75"/>
              <a:gd name="T79" fmla="*/ 2147483647 h 68"/>
              <a:gd name="T80" fmla="*/ 2147483647 w 75"/>
              <a:gd name="T81" fmla="*/ 2147483647 h 68"/>
              <a:gd name="T82" fmla="*/ 2147483647 w 75"/>
              <a:gd name="T83" fmla="*/ 2147483647 h 68"/>
              <a:gd name="T84" fmla="*/ 0 w 75"/>
              <a:gd name="T85" fmla="*/ 2147483647 h 68"/>
              <a:gd name="T86" fmla="*/ 0 w 75"/>
              <a:gd name="T87" fmla="*/ 2147483647 h 68"/>
              <a:gd name="T88" fmla="*/ 2147483647 w 75"/>
              <a:gd name="T89" fmla="*/ 2147483647 h 68"/>
              <a:gd name="T90" fmla="*/ 2147483647 w 75"/>
              <a:gd name="T91" fmla="*/ 2147483647 h 68"/>
              <a:gd name="T92" fmla="*/ 2147483647 w 75"/>
              <a:gd name="T93" fmla="*/ 2147483647 h 68"/>
              <a:gd name="T94" fmla="*/ 2147483647 w 75"/>
              <a:gd name="T95" fmla="*/ 2147483647 h 68"/>
              <a:gd name="T96" fmla="*/ 2147483647 w 75"/>
              <a:gd name="T97" fmla="*/ 2147483647 h 68"/>
              <a:gd name="T98" fmla="*/ 2147483647 w 75"/>
              <a:gd name="T99" fmla="*/ 2147483647 h 68"/>
              <a:gd name="T100" fmla="*/ 2147483647 w 75"/>
              <a:gd name="T101" fmla="*/ 2147483647 h 68"/>
              <a:gd name="T102" fmla="*/ 2147483647 w 75"/>
              <a:gd name="T103" fmla="*/ 2147483647 h 68"/>
              <a:gd name="T104" fmla="*/ 2147483647 w 75"/>
              <a:gd name="T105" fmla="*/ 2147483647 h 68"/>
              <a:gd name="T106" fmla="*/ 2147483647 w 75"/>
              <a:gd name="T107" fmla="*/ 2147483647 h 68"/>
              <a:gd name="T108" fmla="*/ 2147483647 w 75"/>
              <a:gd name="T109" fmla="*/ 2147483647 h 68"/>
              <a:gd name="T110" fmla="*/ 2147483647 w 75"/>
              <a:gd name="T111" fmla="*/ 2147483647 h 68"/>
              <a:gd name="T112" fmla="*/ 2147483647 w 75"/>
              <a:gd name="T113" fmla="*/ 2147483647 h 68"/>
              <a:gd name="T114" fmla="*/ 2147483647 w 75"/>
              <a:gd name="T115" fmla="*/ 2147483647 h 68"/>
              <a:gd name="T116" fmla="*/ 0 w 75"/>
              <a:gd name="T117" fmla="*/ 2147483647 h 68"/>
              <a:gd name="T118" fmla="*/ 2147483647 w 75"/>
              <a:gd name="T119" fmla="*/ 0 h 68"/>
              <a:gd name="T120" fmla="*/ 2147483647 w 75"/>
              <a:gd name="T121" fmla="*/ 0 h 68"/>
              <a:gd name="T122" fmla="*/ 2147483647 w 75"/>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8"/>
              <a:gd name="T188" fmla="*/ 75 w 75"/>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8">
                <a:moveTo>
                  <a:pt x="23" y="15"/>
                </a:moveTo>
                <a:lnTo>
                  <a:pt x="30" y="4"/>
                </a:lnTo>
                <a:lnTo>
                  <a:pt x="38" y="0"/>
                </a:lnTo>
                <a:lnTo>
                  <a:pt x="45" y="0"/>
                </a:lnTo>
                <a:lnTo>
                  <a:pt x="53" y="0"/>
                </a:lnTo>
                <a:lnTo>
                  <a:pt x="57" y="0"/>
                </a:lnTo>
                <a:lnTo>
                  <a:pt x="60" y="4"/>
                </a:lnTo>
                <a:lnTo>
                  <a:pt x="64" y="12"/>
                </a:lnTo>
                <a:lnTo>
                  <a:pt x="64" y="15"/>
                </a:lnTo>
                <a:lnTo>
                  <a:pt x="64" y="23"/>
                </a:lnTo>
                <a:lnTo>
                  <a:pt x="64" y="53"/>
                </a:lnTo>
                <a:lnTo>
                  <a:pt x="64" y="57"/>
                </a:lnTo>
                <a:lnTo>
                  <a:pt x="64" y="60"/>
                </a:lnTo>
                <a:lnTo>
                  <a:pt x="68" y="64"/>
                </a:lnTo>
                <a:lnTo>
                  <a:pt x="72" y="68"/>
                </a:lnTo>
                <a:lnTo>
                  <a:pt x="75" y="68"/>
                </a:lnTo>
                <a:lnTo>
                  <a:pt x="42" y="68"/>
                </a:lnTo>
                <a:lnTo>
                  <a:pt x="45" y="64"/>
                </a:lnTo>
                <a:lnTo>
                  <a:pt x="49" y="64"/>
                </a:lnTo>
                <a:lnTo>
                  <a:pt x="53" y="60"/>
                </a:lnTo>
                <a:lnTo>
                  <a:pt x="53" y="57"/>
                </a:lnTo>
                <a:lnTo>
                  <a:pt x="53" y="53"/>
                </a:lnTo>
                <a:lnTo>
                  <a:pt x="53" y="27"/>
                </a:lnTo>
                <a:lnTo>
                  <a:pt x="53" y="19"/>
                </a:lnTo>
                <a:lnTo>
                  <a:pt x="49" y="12"/>
                </a:lnTo>
                <a:lnTo>
                  <a:pt x="45" y="8"/>
                </a:lnTo>
                <a:lnTo>
                  <a:pt x="42" y="8"/>
                </a:lnTo>
                <a:lnTo>
                  <a:pt x="34" y="12"/>
                </a:lnTo>
                <a:lnTo>
                  <a:pt x="23" y="19"/>
                </a:lnTo>
                <a:lnTo>
                  <a:pt x="23" y="53"/>
                </a:lnTo>
                <a:lnTo>
                  <a:pt x="23" y="57"/>
                </a:lnTo>
                <a:lnTo>
                  <a:pt x="23" y="60"/>
                </a:lnTo>
                <a:lnTo>
                  <a:pt x="27" y="64"/>
                </a:lnTo>
                <a:lnTo>
                  <a:pt x="30" y="68"/>
                </a:lnTo>
                <a:lnTo>
                  <a:pt x="34" y="68"/>
                </a:lnTo>
                <a:lnTo>
                  <a:pt x="0" y="68"/>
                </a:lnTo>
                <a:lnTo>
                  <a:pt x="4" y="68"/>
                </a:lnTo>
                <a:lnTo>
                  <a:pt x="8" y="64"/>
                </a:lnTo>
                <a:lnTo>
                  <a:pt x="12" y="60"/>
                </a:lnTo>
                <a:lnTo>
                  <a:pt x="12" y="53"/>
                </a:lnTo>
                <a:lnTo>
                  <a:pt x="12" y="27"/>
                </a:lnTo>
                <a:lnTo>
                  <a:pt x="12" y="15"/>
                </a:lnTo>
                <a:lnTo>
                  <a:pt x="12" y="12"/>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916" name="Freeform 121"/>
          <p:cNvSpPr>
            <a:spLocks/>
          </p:cNvSpPr>
          <p:nvPr/>
        </p:nvSpPr>
        <p:spPr bwMode="auto">
          <a:xfrm>
            <a:off x="8548688" y="5087938"/>
            <a:ext cx="68262"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8" y="7"/>
                </a:lnTo>
                <a:lnTo>
                  <a:pt x="19" y="15"/>
                </a:lnTo>
                <a:lnTo>
                  <a:pt x="26" y="26"/>
                </a:lnTo>
                <a:lnTo>
                  <a:pt x="34" y="41"/>
                </a:lnTo>
                <a:lnTo>
                  <a:pt x="38" y="52"/>
                </a:lnTo>
                <a:lnTo>
                  <a:pt x="41" y="67"/>
                </a:lnTo>
                <a:lnTo>
                  <a:pt x="38" y="82"/>
                </a:lnTo>
                <a:lnTo>
                  <a:pt x="34" y="97"/>
                </a:lnTo>
                <a:lnTo>
                  <a:pt x="30" y="109"/>
                </a:lnTo>
                <a:lnTo>
                  <a:pt x="19" y="120"/>
                </a:lnTo>
                <a:lnTo>
                  <a:pt x="11" y="131"/>
                </a:lnTo>
                <a:lnTo>
                  <a:pt x="0" y="135"/>
                </a:lnTo>
                <a:lnTo>
                  <a:pt x="0" y="131"/>
                </a:lnTo>
                <a:lnTo>
                  <a:pt x="8" y="127"/>
                </a:lnTo>
                <a:lnTo>
                  <a:pt x="15" y="120"/>
                </a:lnTo>
                <a:lnTo>
                  <a:pt x="19" y="109"/>
                </a:lnTo>
                <a:lnTo>
                  <a:pt x="23" y="97"/>
                </a:lnTo>
                <a:lnTo>
                  <a:pt x="26" y="86"/>
                </a:lnTo>
                <a:lnTo>
                  <a:pt x="26" y="71"/>
                </a:lnTo>
                <a:lnTo>
                  <a:pt x="26" y="56"/>
                </a:lnTo>
                <a:lnTo>
                  <a:pt x="23" y="41"/>
                </a:lnTo>
                <a:lnTo>
                  <a:pt x="23" y="34"/>
                </a:lnTo>
                <a:lnTo>
                  <a:pt x="19" y="26"/>
                </a:lnTo>
                <a:lnTo>
                  <a:pt x="15" y="22"/>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33917" name="Freeform 122"/>
          <p:cNvSpPr>
            <a:spLocks/>
          </p:cNvSpPr>
          <p:nvPr/>
        </p:nvSpPr>
        <p:spPr bwMode="auto">
          <a:xfrm>
            <a:off x="874713" y="5746750"/>
            <a:ext cx="173037" cy="112713"/>
          </a:xfrm>
          <a:custGeom>
            <a:avLst/>
            <a:gdLst>
              <a:gd name="T0" fmla="*/ 0 w 105"/>
              <a:gd name="T1" fmla="*/ 0 h 68"/>
              <a:gd name="T2" fmla="*/ 2147483647 w 105"/>
              <a:gd name="T3" fmla="*/ 0 h 68"/>
              <a:gd name="T4" fmla="*/ 2147483647 w 105"/>
              <a:gd name="T5" fmla="*/ 0 h 68"/>
              <a:gd name="T6" fmla="*/ 2147483647 w 105"/>
              <a:gd name="T7" fmla="*/ 2147483647 h 68"/>
              <a:gd name="T8" fmla="*/ 2147483647 w 105"/>
              <a:gd name="T9" fmla="*/ 2147483647 h 68"/>
              <a:gd name="T10" fmla="*/ 2147483647 w 105"/>
              <a:gd name="T11" fmla="*/ 2147483647 h 68"/>
              <a:gd name="T12" fmla="*/ 2147483647 w 105"/>
              <a:gd name="T13" fmla="*/ 2147483647 h 68"/>
              <a:gd name="T14" fmla="*/ 2147483647 w 105"/>
              <a:gd name="T15" fmla="*/ 2147483647 h 68"/>
              <a:gd name="T16" fmla="*/ 2147483647 w 105"/>
              <a:gd name="T17" fmla="*/ 2147483647 h 68"/>
              <a:gd name="T18" fmla="*/ 2147483647 w 105"/>
              <a:gd name="T19" fmla="*/ 2147483647 h 68"/>
              <a:gd name="T20" fmla="*/ 2147483647 w 105"/>
              <a:gd name="T21" fmla="*/ 2147483647 h 68"/>
              <a:gd name="T22" fmla="*/ 2147483647 w 105"/>
              <a:gd name="T23" fmla="*/ 2147483647 h 68"/>
              <a:gd name="T24" fmla="*/ 2147483647 w 105"/>
              <a:gd name="T25" fmla="*/ 2147483647 h 68"/>
              <a:gd name="T26" fmla="*/ 2147483647 w 105"/>
              <a:gd name="T27" fmla="*/ 2147483647 h 68"/>
              <a:gd name="T28" fmla="*/ 2147483647 w 105"/>
              <a:gd name="T29" fmla="*/ 2147483647 h 68"/>
              <a:gd name="T30" fmla="*/ 2147483647 w 105"/>
              <a:gd name="T31" fmla="*/ 0 h 68"/>
              <a:gd name="T32" fmla="*/ 2147483647 w 105"/>
              <a:gd name="T33" fmla="*/ 0 h 68"/>
              <a:gd name="T34" fmla="*/ 2147483647 w 105"/>
              <a:gd name="T35" fmla="*/ 0 h 68"/>
              <a:gd name="T36" fmla="*/ 2147483647 w 105"/>
              <a:gd name="T37" fmla="*/ 0 h 68"/>
              <a:gd name="T38" fmla="*/ 2147483647 w 105"/>
              <a:gd name="T39" fmla="*/ 2147483647 h 68"/>
              <a:gd name="T40" fmla="*/ 2147483647 w 105"/>
              <a:gd name="T41" fmla="*/ 2147483647 h 68"/>
              <a:gd name="T42" fmla="*/ 2147483647 w 105"/>
              <a:gd name="T43" fmla="*/ 2147483647 h 68"/>
              <a:gd name="T44" fmla="*/ 2147483647 w 105"/>
              <a:gd name="T45" fmla="*/ 2147483647 h 68"/>
              <a:gd name="T46" fmla="*/ 2147483647 w 105"/>
              <a:gd name="T47" fmla="*/ 2147483647 h 68"/>
              <a:gd name="T48" fmla="*/ 2147483647 w 105"/>
              <a:gd name="T49" fmla="*/ 2147483647 h 68"/>
              <a:gd name="T50" fmla="*/ 2147483647 w 105"/>
              <a:gd name="T51" fmla="*/ 2147483647 h 68"/>
              <a:gd name="T52" fmla="*/ 2147483647 w 105"/>
              <a:gd name="T53" fmla="*/ 2147483647 h 68"/>
              <a:gd name="T54" fmla="*/ 2147483647 w 105"/>
              <a:gd name="T55" fmla="*/ 2147483647 h 68"/>
              <a:gd name="T56" fmla="*/ 2147483647 w 105"/>
              <a:gd name="T57" fmla="*/ 2147483647 h 68"/>
              <a:gd name="T58" fmla="*/ 2147483647 w 105"/>
              <a:gd name="T59" fmla="*/ 2147483647 h 68"/>
              <a:gd name="T60" fmla="*/ 2147483647 w 105"/>
              <a:gd name="T61" fmla="*/ 2147483647 h 68"/>
              <a:gd name="T62" fmla="*/ 2147483647 w 105"/>
              <a:gd name="T63" fmla="*/ 2147483647 h 68"/>
              <a:gd name="T64" fmla="*/ 2147483647 w 105"/>
              <a:gd name="T65" fmla="*/ 0 h 68"/>
              <a:gd name="T66" fmla="*/ 2147483647 w 105"/>
              <a:gd name="T67" fmla="*/ 0 h 68"/>
              <a:gd name="T68" fmla="*/ 2147483647 w 105"/>
              <a:gd name="T69" fmla="*/ 0 h 68"/>
              <a:gd name="T70" fmla="*/ 2147483647 w 105"/>
              <a:gd name="T71" fmla="*/ 0 h 68"/>
              <a:gd name="T72" fmla="*/ 2147483647 w 105"/>
              <a:gd name="T73" fmla="*/ 2147483647 h 68"/>
              <a:gd name="T74" fmla="*/ 2147483647 w 105"/>
              <a:gd name="T75" fmla="*/ 2147483647 h 68"/>
              <a:gd name="T76" fmla="*/ 2147483647 w 105"/>
              <a:gd name="T77" fmla="*/ 2147483647 h 68"/>
              <a:gd name="T78" fmla="*/ 2147483647 w 105"/>
              <a:gd name="T79" fmla="*/ 2147483647 h 68"/>
              <a:gd name="T80" fmla="*/ 2147483647 w 105"/>
              <a:gd name="T81" fmla="*/ 2147483647 h 68"/>
              <a:gd name="T82" fmla="*/ 2147483647 w 105"/>
              <a:gd name="T83" fmla="*/ 2147483647 h 68"/>
              <a:gd name="T84" fmla="*/ 2147483647 w 105"/>
              <a:gd name="T85" fmla="*/ 2147483647 h 68"/>
              <a:gd name="T86" fmla="*/ 2147483647 w 105"/>
              <a:gd name="T87" fmla="*/ 2147483647 h 68"/>
              <a:gd name="T88" fmla="*/ 2147483647 w 105"/>
              <a:gd name="T89" fmla="*/ 2147483647 h 68"/>
              <a:gd name="T90" fmla="*/ 2147483647 w 105"/>
              <a:gd name="T91" fmla="*/ 2147483647 h 68"/>
              <a:gd name="T92" fmla="*/ 2147483647 w 105"/>
              <a:gd name="T93" fmla="*/ 2147483647 h 68"/>
              <a:gd name="T94" fmla="*/ 0 w 105"/>
              <a:gd name="T95" fmla="*/ 0 h 68"/>
              <a:gd name="T96" fmla="*/ 0 w 10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68"/>
              <a:gd name="T149" fmla="*/ 105 w 10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68">
                <a:moveTo>
                  <a:pt x="0" y="0"/>
                </a:moveTo>
                <a:lnTo>
                  <a:pt x="27" y="0"/>
                </a:lnTo>
                <a:lnTo>
                  <a:pt x="23" y="4"/>
                </a:lnTo>
                <a:lnTo>
                  <a:pt x="23" y="8"/>
                </a:lnTo>
                <a:lnTo>
                  <a:pt x="23" y="12"/>
                </a:lnTo>
                <a:lnTo>
                  <a:pt x="38" y="49"/>
                </a:lnTo>
                <a:lnTo>
                  <a:pt x="53" y="19"/>
                </a:lnTo>
                <a:lnTo>
                  <a:pt x="49" y="12"/>
                </a:lnTo>
                <a:lnTo>
                  <a:pt x="45" y="8"/>
                </a:lnTo>
                <a:lnTo>
                  <a:pt x="45" y="4"/>
                </a:lnTo>
                <a:lnTo>
                  <a:pt x="42" y="4"/>
                </a:lnTo>
                <a:lnTo>
                  <a:pt x="38" y="0"/>
                </a:lnTo>
                <a:lnTo>
                  <a:pt x="68" y="0"/>
                </a:lnTo>
                <a:lnTo>
                  <a:pt x="64" y="4"/>
                </a:lnTo>
                <a:lnTo>
                  <a:pt x="60" y="8"/>
                </a:lnTo>
                <a:lnTo>
                  <a:pt x="60" y="12"/>
                </a:lnTo>
                <a:lnTo>
                  <a:pt x="79" y="49"/>
                </a:lnTo>
                <a:lnTo>
                  <a:pt x="94" y="12"/>
                </a:lnTo>
                <a:lnTo>
                  <a:pt x="94" y="8"/>
                </a:lnTo>
                <a:lnTo>
                  <a:pt x="94" y="4"/>
                </a:lnTo>
                <a:lnTo>
                  <a:pt x="90" y="4"/>
                </a:lnTo>
                <a:lnTo>
                  <a:pt x="87" y="0"/>
                </a:lnTo>
                <a:lnTo>
                  <a:pt x="105" y="0"/>
                </a:lnTo>
                <a:lnTo>
                  <a:pt x="102" y="4"/>
                </a:lnTo>
                <a:lnTo>
                  <a:pt x="98" y="12"/>
                </a:lnTo>
                <a:lnTo>
                  <a:pt x="75" y="68"/>
                </a:lnTo>
                <a:lnTo>
                  <a:pt x="57" y="27"/>
                </a:lnTo>
                <a:lnTo>
                  <a:pt x="34" y="68"/>
                </a:lnTo>
                <a:lnTo>
                  <a:pt x="30" y="68"/>
                </a:lnTo>
                <a:lnTo>
                  <a:pt x="8" y="12"/>
                </a:lnTo>
                <a:lnTo>
                  <a:pt x="8" y="8"/>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918" name="Freeform 123"/>
          <p:cNvSpPr>
            <a:spLocks noEditPoints="1"/>
          </p:cNvSpPr>
          <p:nvPr/>
        </p:nvSpPr>
        <p:spPr bwMode="auto">
          <a:xfrm>
            <a:off x="1055688" y="5746750"/>
            <a:ext cx="104775" cy="112713"/>
          </a:xfrm>
          <a:custGeom>
            <a:avLst/>
            <a:gdLst>
              <a:gd name="T0" fmla="*/ 2147483647 w 64"/>
              <a:gd name="T1" fmla="*/ 0 h 68"/>
              <a:gd name="T2" fmla="*/ 2147483647 w 64"/>
              <a:gd name="T3" fmla="*/ 0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2147483647 w 64"/>
              <a:gd name="T17" fmla="*/ 2147483647 h 68"/>
              <a:gd name="T18" fmla="*/ 2147483647 w 64"/>
              <a:gd name="T19" fmla="*/ 2147483647 h 68"/>
              <a:gd name="T20" fmla="*/ 2147483647 w 64"/>
              <a:gd name="T21" fmla="*/ 2147483647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w 64"/>
              <a:gd name="T33" fmla="*/ 2147483647 h 68"/>
              <a:gd name="T34" fmla="*/ 0 w 64"/>
              <a:gd name="T35" fmla="*/ 2147483647 h 68"/>
              <a:gd name="T36" fmla="*/ 2147483647 w 64"/>
              <a:gd name="T37" fmla="*/ 2147483647 h 68"/>
              <a:gd name="T38" fmla="*/ 2147483647 w 64"/>
              <a:gd name="T39" fmla="*/ 2147483647 h 68"/>
              <a:gd name="T40" fmla="*/ 2147483647 w 64"/>
              <a:gd name="T41" fmla="*/ 2147483647 h 68"/>
              <a:gd name="T42" fmla="*/ 2147483647 w 64"/>
              <a:gd name="T43" fmla="*/ 0 h 68"/>
              <a:gd name="T44" fmla="*/ 2147483647 w 64"/>
              <a:gd name="T45" fmla="*/ 0 h 68"/>
              <a:gd name="T46" fmla="*/ 2147483647 w 64"/>
              <a:gd name="T47" fmla="*/ 2147483647 h 68"/>
              <a:gd name="T48" fmla="*/ 2147483647 w 64"/>
              <a:gd name="T49" fmla="*/ 2147483647 h 68"/>
              <a:gd name="T50" fmla="*/ 2147483647 w 64"/>
              <a:gd name="T51" fmla="*/ 2147483647 h 68"/>
              <a:gd name="T52" fmla="*/ 2147483647 w 64"/>
              <a:gd name="T53" fmla="*/ 2147483647 h 68"/>
              <a:gd name="T54" fmla="*/ 2147483647 w 64"/>
              <a:gd name="T55" fmla="*/ 2147483647 h 68"/>
              <a:gd name="T56" fmla="*/ 2147483647 w 64"/>
              <a:gd name="T57" fmla="*/ 2147483647 h 68"/>
              <a:gd name="T58" fmla="*/ 2147483647 w 64"/>
              <a:gd name="T59" fmla="*/ 2147483647 h 68"/>
              <a:gd name="T60" fmla="*/ 2147483647 w 64"/>
              <a:gd name="T61" fmla="*/ 2147483647 h 68"/>
              <a:gd name="T62" fmla="*/ 2147483647 w 64"/>
              <a:gd name="T63" fmla="*/ 2147483647 h 68"/>
              <a:gd name="T64" fmla="*/ 2147483647 w 64"/>
              <a:gd name="T65" fmla="*/ 2147483647 h 68"/>
              <a:gd name="T66" fmla="*/ 2147483647 w 64"/>
              <a:gd name="T67" fmla="*/ 2147483647 h 68"/>
              <a:gd name="T68" fmla="*/ 2147483647 w 64"/>
              <a:gd name="T69" fmla="*/ 2147483647 h 68"/>
              <a:gd name="T70" fmla="*/ 2147483647 w 64"/>
              <a:gd name="T71" fmla="*/ 2147483647 h 68"/>
              <a:gd name="T72" fmla="*/ 2147483647 w 64"/>
              <a:gd name="T73" fmla="*/ 2147483647 h 68"/>
              <a:gd name="T74" fmla="*/ 2147483647 w 64"/>
              <a:gd name="T75" fmla="*/ 2147483647 h 68"/>
              <a:gd name="T76" fmla="*/ 2147483647 w 64"/>
              <a:gd name="T77" fmla="*/ 2147483647 h 68"/>
              <a:gd name="T78" fmla="*/ 2147483647 w 64"/>
              <a:gd name="T79" fmla="*/ 2147483647 h 68"/>
              <a:gd name="T80" fmla="*/ 2147483647 w 64"/>
              <a:gd name="T81" fmla="*/ 2147483647 h 68"/>
              <a:gd name="T82" fmla="*/ 2147483647 w 64"/>
              <a:gd name="T83" fmla="*/ 2147483647 h 68"/>
              <a:gd name="T84" fmla="*/ 2147483647 w 64"/>
              <a:gd name="T85" fmla="*/ 214748364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0" y="68"/>
                </a:lnTo>
                <a:lnTo>
                  <a:pt x="23" y="68"/>
                </a:lnTo>
                <a:lnTo>
                  <a:pt x="15" y="64"/>
                </a:lnTo>
                <a:lnTo>
                  <a:pt x="8" y="57"/>
                </a:lnTo>
                <a:lnTo>
                  <a:pt x="4" y="45"/>
                </a:lnTo>
                <a:lnTo>
                  <a:pt x="0" y="34"/>
                </a:lnTo>
                <a:lnTo>
                  <a:pt x="0" y="27"/>
                </a:lnTo>
                <a:lnTo>
                  <a:pt x="4" y="15"/>
                </a:lnTo>
                <a:lnTo>
                  <a:pt x="11" y="8"/>
                </a:lnTo>
                <a:lnTo>
                  <a:pt x="15" y="4"/>
                </a:lnTo>
                <a:lnTo>
                  <a:pt x="23" y="0"/>
                </a:lnTo>
                <a:lnTo>
                  <a:pt x="34" y="0"/>
                </a:lnTo>
                <a:close/>
                <a:moveTo>
                  <a:pt x="30" y="4"/>
                </a:moveTo>
                <a:lnTo>
                  <a:pt x="26" y="4"/>
                </a:lnTo>
                <a:lnTo>
                  <a:pt x="23" y="8"/>
                </a:lnTo>
                <a:lnTo>
                  <a:pt x="19" y="8"/>
                </a:lnTo>
                <a:lnTo>
                  <a:pt x="15" y="15"/>
                </a:lnTo>
                <a:lnTo>
                  <a:pt x="15" y="19"/>
                </a:lnTo>
                <a:lnTo>
                  <a:pt x="11"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33919" name="Freeform 124"/>
          <p:cNvSpPr>
            <a:spLocks/>
          </p:cNvSpPr>
          <p:nvPr/>
        </p:nvSpPr>
        <p:spPr bwMode="auto">
          <a:xfrm>
            <a:off x="1173163" y="5746750"/>
            <a:ext cx="80962" cy="112713"/>
          </a:xfrm>
          <a:custGeom>
            <a:avLst/>
            <a:gdLst>
              <a:gd name="T0" fmla="*/ 2147483647 w 49"/>
              <a:gd name="T1" fmla="*/ 0 h 68"/>
              <a:gd name="T2" fmla="*/ 2147483647 w 49"/>
              <a:gd name="T3" fmla="*/ 2147483647 h 68"/>
              <a:gd name="T4" fmla="*/ 2147483647 w 49"/>
              <a:gd name="T5" fmla="*/ 2147483647 h 68"/>
              <a:gd name="T6" fmla="*/ 2147483647 w 49"/>
              <a:gd name="T7" fmla="*/ 0 h 68"/>
              <a:gd name="T8" fmla="*/ 2147483647 w 49"/>
              <a:gd name="T9" fmla="*/ 0 h 68"/>
              <a:gd name="T10" fmla="*/ 2147483647 w 49"/>
              <a:gd name="T11" fmla="*/ 0 h 68"/>
              <a:gd name="T12" fmla="*/ 2147483647 w 49"/>
              <a:gd name="T13" fmla="*/ 0 h 68"/>
              <a:gd name="T14" fmla="*/ 2147483647 w 49"/>
              <a:gd name="T15" fmla="*/ 2147483647 h 68"/>
              <a:gd name="T16" fmla="*/ 2147483647 w 49"/>
              <a:gd name="T17" fmla="*/ 2147483647 h 68"/>
              <a:gd name="T18" fmla="*/ 2147483647 w 49"/>
              <a:gd name="T19" fmla="*/ 2147483647 h 68"/>
              <a:gd name="T20" fmla="*/ 2147483647 w 49"/>
              <a:gd name="T21" fmla="*/ 2147483647 h 68"/>
              <a:gd name="T22" fmla="*/ 2147483647 w 49"/>
              <a:gd name="T23" fmla="*/ 2147483647 h 68"/>
              <a:gd name="T24" fmla="*/ 2147483647 w 49"/>
              <a:gd name="T25" fmla="*/ 2147483647 h 68"/>
              <a:gd name="T26" fmla="*/ 2147483647 w 49"/>
              <a:gd name="T27" fmla="*/ 2147483647 h 68"/>
              <a:gd name="T28" fmla="*/ 2147483647 w 49"/>
              <a:gd name="T29" fmla="*/ 2147483647 h 68"/>
              <a:gd name="T30" fmla="*/ 2147483647 w 49"/>
              <a:gd name="T31" fmla="*/ 2147483647 h 68"/>
              <a:gd name="T32" fmla="*/ 2147483647 w 49"/>
              <a:gd name="T33" fmla="*/ 2147483647 h 68"/>
              <a:gd name="T34" fmla="*/ 2147483647 w 49"/>
              <a:gd name="T35" fmla="*/ 2147483647 h 68"/>
              <a:gd name="T36" fmla="*/ 2147483647 w 49"/>
              <a:gd name="T37" fmla="*/ 2147483647 h 68"/>
              <a:gd name="T38" fmla="*/ 2147483647 w 49"/>
              <a:gd name="T39" fmla="*/ 2147483647 h 68"/>
              <a:gd name="T40" fmla="*/ 2147483647 w 49"/>
              <a:gd name="T41" fmla="*/ 2147483647 h 68"/>
              <a:gd name="T42" fmla="*/ 2147483647 w 49"/>
              <a:gd name="T43" fmla="*/ 2147483647 h 68"/>
              <a:gd name="T44" fmla="*/ 2147483647 w 49"/>
              <a:gd name="T45" fmla="*/ 2147483647 h 68"/>
              <a:gd name="T46" fmla="*/ 2147483647 w 49"/>
              <a:gd name="T47" fmla="*/ 2147483647 h 68"/>
              <a:gd name="T48" fmla="*/ 2147483647 w 49"/>
              <a:gd name="T49" fmla="*/ 2147483647 h 68"/>
              <a:gd name="T50" fmla="*/ 2147483647 w 49"/>
              <a:gd name="T51" fmla="*/ 2147483647 h 68"/>
              <a:gd name="T52" fmla="*/ 2147483647 w 49"/>
              <a:gd name="T53" fmla="*/ 2147483647 h 68"/>
              <a:gd name="T54" fmla="*/ 2147483647 w 49"/>
              <a:gd name="T55" fmla="*/ 2147483647 h 68"/>
              <a:gd name="T56" fmla="*/ 2147483647 w 49"/>
              <a:gd name="T57" fmla="*/ 2147483647 h 68"/>
              <a:gd name="T58" fmla="*/ 0 w 49"/>
              <a:gd name="T59" fmla="*/ 2147483647 h 68"/>
              <a:gd name="T60" fmla="*/ 0 w 49"/>
              <a:gd name="T61" fmla="*/ 2147483647 h 68"/>
              <a:gd name="T62" fmla="*/ 2147483647 w 49"/>
              <a:gd name="T63" fmla="*/ 2147483647 h 68"/>
              <a:gd name="T64" fmla="*/ 2147483647 w 49"/>
              <a:gd name="T65" fmla="*/ 2147483647 h 68"/>
              <a:gd name="T66" fmla="*/ 2147483647 w 49"/>
              <a:gd name="T67" fmla="*/ 2147483647 h 68"/>
              <a:gd name="T68" fmla="*/ 2147483647 w 49"/>
              <a:gd name="T69" fmla="*/ 2147483647 h 68"/>
              <a:gd name="T70" fmla="*/ 2147483647 w 49"/>
              <a:gd name="T71" fmla="*/ 2147483647 h 68"/>
              <a:gd name="T72" fmla="*/ 2147483647 w 49"/>
              <a:gd name="T73" fmla="*/ 2147483647 h 68"/>
              <a:gd name="T74" fmla="*/ 2147483647 w 49"/>
              <a:gd name="T75" fmla="*/ 2147483647 h 68"/>
              <a:gd name="T76" fmla="*/ 2147483647 w 49"/>
              <a:gd name="T77" fmla="*/ 2147483647 h 68"/>
              <a:gd name="T78" fmla="*/ 2147483647 w 49"/>
              <a:gd name="T79" fmla="*/ 2147483647 h 68"/>
              <a:gd name="T80" fmla="*/ 2147483647 w 49"/>
              <a:gd name="T81" fmla="*/ 2147483647 h 68"/>
              <a:gd name="T82" fmla="*/ 2147483647 w 49"/>
              <a:gd name="T83" fmla="*/ 2147483647 h 68"/>
              <a:gd name="T84" fmla="*/ 2147483647 w 49"/>
              <a:gd name="T85" fmla="*/ 2147483647 h 68"/>
              <a:gd name="T86" fmla="*/ 2147483647 w 49"/>
              <a:gd name="T87" fmla="*/ 2147483647 h 68"/>
              <a:gd name="T88" fmla="*/ 2147483647 w 49"/>
              <a:gd name="T89" fmla="*/ 2147483647 h 68"/>
              <a:gd name="T90" fmla="*/ 0 w 49"/>
              <a:gd name="T91" fmla="*/ 2147483647 h 68"/>
              <a:gd name="T92" fmla="*/ 0 w 49"/>
              <a:gd name="T93" fmla="*/ 2147483647 h 68"/>
              <a:gd name="T94" fmla="*/ 2147483647 w 49"/>
              <a:gd name="T95" fmla="*/ 0 h 68"/>
              <a:gd name="T96" fmla="*/ 2147483647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3" y="0"/>
                </a:moveTo>
                <a:lnTo>
                  <a:pt x="23" y="15"/>
                </a:lnTo>
                <a:lnTo>
                  <a:pt x="30" y="8"/>
                </a:lnTo>
                <a:lnTo>
                  <a:pt x="34" y="0"/>
                </a:lnTo>
                <a:lnTo>
                  <a:pt x="42" y="0"/>
                </a:lnTo>
                <a:lnTo>
                  <a:pt x="45" y="0"/>
                </a:lnTo>
                <a:lnTo>
                  <a:pt x="49" y="4"/>
                </a:lnTo>
                <a:lnTo>
                  <a:pt x="49" y="8"/>
                </a:lnTo>
                <a:lnTo>
                  <a:pt x="49" y="12"/>
                </a:lnTo>
                <a:lnTo>
                  <a:pt x="49" y="15"/>
                </a:lnTo>
                <a:lnTo>
                  <a:pt x="45" y="15"/>
                </a:lnTo>
                <a:lnTo>
                  <a:pt x="42" y="15"/>
                </a:lnTo>
                <a:lnTo>
                  <a:pt x="38" y="12"/>
                </a:lnTo>
                <a:lnTo>
                  <a:pt x="34" y="12"/>
                </a:lnTo>
                <a:lnTo>
                  <a:pt x="30" y="12"/>
                </a:lnTo>
                <a:lnTo>
                  <a:pt x="27" y="15"/>
                </a:lnTo>
                <a:lnTo>
                  <a:pt x="23" y="23"/>
                </a:lnTo>
                <a:lnTo>
                  <a:pt x="23" y="53"/>
                </a:lnTo>
                <a:lnTo>
                  <a:pt x="23" y="57"/>
                </a:lnTo>
                <a:lnTo>
                  <a:pt x="23" y="60"/>
                </a:lnTo>
                <a:lnTo>
                  <a:pt x="27" y="64"/>
                </a:lnTo>
                <a:lnTo>
                  <a:pt x="30" y="64"/>
                </a:lnTo>
                <a:lnTo>
                  <a:pt x="34" y="68"/>
                </a:lnTo>
                <a:lnTo>
                  <a:pt x="0" y="68"/>
                </a:lnTo>
                <a:lnTo>
                  <a:pt x="4" y="64"/>
                </a:lnTo>
                <a:lnTo>
                  <a:pt x="8" y="64"/>
                </a:lnTo>
                <a:lnTo>
                  <a:pt x="12" y="60"/>
                </a:lnTo>
                <a:lnTo>
                  <a:pt x="12" y="57"/>
                </a:lnTo>
                <a:lnTo>
                  <a:pt x="12" y="53"/>
                </a:lnTo>
                <a:lnTo>
                  <a:pt x="12" y="27"/>
                </a:lnTo>
                <a:lnTo>
                  <a:pt x="12" y="15"/>
                </a:lnTo>
                <a:lnTo>
                  <a:pt x="12"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920" name="Freeform 125"/>
          <p:cNvSpPr>
            <a:spLocks/>
          </p:cNvSpPr>
          <p:nvPr/>
        </p:nvSpPr>
        <p:spPr bwMode="auto">
          <a:xfrm>
            <a:off x="1260475" y="5684838"/>
            <a:ext cx="117475" cy="174625"/>
          </a:xfrm>
          <a:custGeom>
            <a:avLst/>
            <a:gdLst>
              <a:gd name="T0" fmla="*/ 2147483647 w 71"/>
              <a:gd name="T1" fmla="*/ 2147483647 h 105"/>
              <a:gd name="T2" fmla="*/ 2147483647 w 71"/>
              <a:gd name="T3" fmla="*/ 2147483647 h 105"/>
              <a:gd name="T4" fmla="*/ 2147483647 w 71"/>
              <a:gd name="T5" fmla="*/ 2147483647 h 105"/>
              <a:gd name="T6" fmla="*/ 2147483647 w 71"/>
              <a:gd name="T7" fmla="*/ 2147483647 h 105"/>
              <a:gd name="T8" fmla="*/ 2147483647 w 71"/>
              <a:gd name="T9" fmla="*/ 2147483647 h 105"/>
              <a:gd name="T10" fmla="*/ 2147483647 w 71"/>
              <a:gd name="T11" fmla="*/ 2147483647 h 105"/>
              <a:gd name="T12" fmla="*/ 2147483647 w 71"/>
              <a:gd name="T13" fmla="*/ 2147483647 h 105"/>
              <a:gd name="T14" fmla="*/ 2147483647 w 71"/>
              <a:gd name="T15" fmla="*/ 2147483647 h 105"/>
              <a:gd name="T16" fmla="*/ 2147483647 w 71"/>
              <a:gd name="T17" fmla="*/ 2147483647 h 105"/>
              <a:gd name="T18" fmla="*/ 2147483647 w 71"/>
              <a:gd name="T19" fmla="*/ 2147483647 h 105"/>
              <a:gd name="T20" fmla="*/ 2147483647 w 71"/>
              <a:gd name="T21" fmla="*/ 2147483647 h 105"/>
              <a:gd name="T22" fmla="*/ 2147483647 w 71"/>
              <a:gd name="T23" fmla="*/ 2147483647 h 105"/>
              <a:gd name="T24" fmla="*/ 2147483647 w 71"/>
              <a:gd name="T25" fmla="*/ 2147483647 h 105"/>
              <a:gd name="T26" fmla="*/ 2147483647 w 71"/>
              <a:gd name="T27" fmla="*/ 2147483647 h 105"/>
              <a:gd name="T28" fmla="*/ 2147483647 w 71"/>
              <a:gd name="T29" fmla="*/ 2147483647 h 105"/>
              <a:gd name="T30" fmla="*/ 2147483647 w 71"/>
              <a:gd name="T31" fmla="*/ 2147483647 h 105"/>
              <a:gd name="T32" fmla="*/ 2147483647 w 71"/>
              <a:gd name="T33" fmla="*/ 2147483647 h 105"/>
              <a:gd name="T34" fmla="*/ 2147483647 w 71"/>
              <a:gd name="T35" fmla="*/ 2147483647 h 105"/>
              <a:gd name="T36" fmla="*/ 2147483647 w 71"/>
              <a:gd name="T37" fmla="*/ 2147483647 h 105"/>
              <a:gd name="T38" fmla="*/ 2147483647 w 71"/>
              <a:gd name="T39" fmla="*/ 2147483647 h 105"/>
              <a:gd name="T40" fmla="*/ 2147483647 w 71"/>
              <a:gd name="T41" fmla="*/ 2147483647 h 105"/>
              <a:gd name="T42" fmla="*/ 2147483647 w 71"/>
              <a:gd name="T43" fmla="*/ 2147483647 h 105"/>
              <a:gd name="T44" fmla="*/ 0 w 71"/>
              <a:gd name="T45" fmla="*/ 2147483647 h 105"/>
              <a:gd name="T46" fmla="*/ 2147483647 w 71"/>
              <a:gd name="T47" fmla="*/ 2147483647 h 105"/>
              <a:gd name="T48" fmla="*/ 2147483647 w 71"/>
              <a:gd name="T49" fmla="*/ 2147483647 h 105"/>
              <a:gd name="T50" fmla="*/ 2147483647 w 71"/>
              <a:gd name="T51" fmla="*/ 2147483647 h 105"/>
              <a:gd name="T52" fmla="*/ 2147483647 w 71"/>
              <a:gd name="T53" fmla="*/ 2147483647 h 105"/>
              <a:gd name="T54" fmla="*/ 2147483647 w 71"/>
              <a:gd name="T55" fmla="*/ 2147483647 h 105"/>
              <a:gd name="T56" fmla="*/ 2147483647 w 71"/>
              <a:gd name="T57" fmla="*/ 2147483647 h 105"/>
              <a:gd name="T58" fmla="*/ 0 w 71"/>
              <a:gd name="T59" fmla="*/ 2147483647 h 105"/>
              <a:gd name="T60" fmla="*/ 0 w 71"/>
              <a:gd name="T61" fmla="*/ 2147483647 h 105"/>
              <a:gd name="T62" fmla="*/ 2147483647 w 71"/>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5"/>
              <a:gd name="T98" fmla="*/ 71 w 7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5">
                <a:moveTo>
                  <a:pt x="19" y="0"/>
                </a:moveTo>
                <a:lnTo>
                  <a:pt x="19" y="67"/>
                </a:lnTo>
                <a:lnTo>
                  <a:pt x="37" y="52"/>
                </a:lnTo>
                <a:lnTo>
                  <a:pt x="41" y="49"/>
                </a:lnTo>
                <a:lnTo>
                  <a:pt x="45" y="45"/>
                </a:lnTo>
                <a:lnTo>
                  <a:pt x="45" y="41"/>
                </a:lnTo>
                <a:lnTo>
                  <a:pt x="41" y="41"/>
                </a:lnTo>
                <a:lnTo>
                  <a:pt x="41" y="37"/>
                </a:lnTo>
                <a:lnTo>
                  <a:pt x="67" y="37"/>
                </a:lnTo>
                <a:lnTo>
                  <a:pt x="64" y="41"/>
                </a:lnTo>
                <a:lnTo>
                  <a:pt x="60" y="41"/>
                </a:lnTo>
                <a:lnTo>
                  <a:pt x="56" y="45"/>
                </a:lnTo>
                <a:lnTo>
                  <a:pt x="49" y="49"/>
                </a:lnTo>
                <a:lnTo>
                  <a:pt x="34" y="64"/>
                </a:lnTo>
                <a:lnTo>
                  <a:pt x="52" y="86"/>
                </a:lnTo>
                <a:lnTo>
                  <a:pt x="56" y="94"/>
                </a:lnTo>
                <a:lnTo>
                  <a:pt x="60" y="97"/>
                </a:lnTo>
                <a:lnTo>
                  <a:pt x="64" y="101"/>
                </a:lnTo>
                <a:lnTo>
                  <a:pt x="67" y="101"/>
                </a:lnTo>
                <a:lnTo>
                  <a:pt x="71" y="101"/>
                </a:lnTo>
                <a:lnTo>
                  <a:pt x="71" y="105"/>
                </a:lnTo>
                <a:lnTo>
                  <a:pt x="41" y="105"/>
                </a:lnTo>
                <a:lnTo>
                  <a:pt x="45" y="101"/>
                </a:lnTo>
                <a:lnTo>
                  <a:pt x="45" y="97"/>
                </a:lnTo>
                <a:lnTo>
                  <a:pt x="41" y="94"/>
                </a:lnTo>
                <a:lnTo>
                  <a:pt x="19" y="67"/>
                </a:lnTo>
                <a:lnTo>
                  <a:pt x="19" y="90"/>
                </a:lnTo>
                <a:lnTo>
                  <a:pt x="19" y="94"/>
                </a:lnTo>
                <a:lnTo>
                  <a:pt x="22" y="97"/>
                </a:lnTo>
                <a:lnTo>
                  <a:pt x="22" y="101"/>
                </a:lnTo>
                <a:lnTo>
                  <a:pt x="26" y="105"/>
                </a:lnTo>
                <a:lnTo>
                  <a:pt x="30" y="105"/>
                </a:lnTo>
                <a:lnTo>
                  <a:pt x="0" y="105"/>
                </a:lnTo>
                <a:lnTo>
                  <a:pt x="4" y="101"/>
                </a:lnTo>
                <a:lnTo>
                  <a:pt x="7" y="101"/>
                </a:lnTo>
                <a:lnTo>
                  <a:pt x="7" y="97"/>
                </a:lnTo>
                <a:lnTo>
                  <a:pt x="7" y="94"/>
                </a:lnTo>
                <a:lnTo>
                  <a:pt x="7" y="90"/>
                </a:lnTo>
                <a:lnTo>
                  <a:pt x="7" y="30"/>
                </a:lnTo>
                <a:lnTo>
                  <a:pt x="7" y="19"/>
                </a:lnTo>
                <a:lnTo>
                  <a:pt x="7" y="15"/>
                </a:lnTo>
                <a:lnTo>
                  <a:pt x="7" y="11"/>
                </a:lnTo>
                <a:lnTo>
                  <a:pt x="4" y="7"/>
                </a:lnTo>
                <a:lnTo>
                  <a:pt x="0" y="7"/>
                </a:lnTo>
                <a:lnTo>
                  <a:pt x="0" y="11"/>
                </a:lnTo>
                <a:lnTo>
                  <a:pt x="0" y="7"/>
                </a:lnTo>
                <a:lnTo>
                  <a:pt x="19" y="0"/>
                </a:lnTo>
                <a:close/>
              </a:path>
            </a:pathLst>
          </a:custGeom>
          <a:solidFill>
            <a:srgbClr val="000000"/>
          </a:solidFill>
          <a:ln w="0">
            <a:solidFill>
              <a:srgbClr val="000000"/>
            </a:solidFill>
            <a:round/>
            <a:headEnd/>
            <a:tailEnd/>
          </a:ln>
        </p:spPr>
        <p:txBody>
          <a:bodyPr/>
          <a:lstStyle/>
          <a:p>
            <a:endParaRPr lang="en-US"/>
          </a:p>
        </p:txBody>
      </p:sp>
      <p:sp>
        <p:nvSpPr>
          <p:cNvPr id="33921" name="Freeform 126"/>
          <p:cNvSpPr>
            <a:spLocks noEditPoints="1"/>
          </p:cNvSpPr>
          <p:nvPr/>
        </p:nvSpPr>
        <p:spPr bwMode="auto">
          <a:xfrm>
            <a:off x="1385888" y="5746750"/>
            <a:ext cx="92075" cy="112713"/>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2147483647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0 w 56"/>
              <a:gd name="T35" fmla="*/ 2147483647 h 68"/>
              <a:gd name="T36" fmla="*/ 0 w 56"/>
              <a:gd name="T37" fmla="*/ 2147483647 h 68"/>
              <a:gd name="T38" fmla="*/ 2147483647 w 56"/>
              <a:gd name="T39" fmla="*/ 2147483647 h 68"/>
              <a:gd name="T40" fmla="*/ 2147483647 w 56"/>
              <a:gd name="T41" fmla="*/ 2147483647 h 68"/>
              <a:gd name="T42" fmla="*/ 2147483647 w 56"/>
              <a:gd name="T43" fmla="*/ 0 h 68"/>
              <a:gd name="T44" fmla="*/ 2147483647 w 56"/>
              <a:gd name="T45" fmla="*/ 0 h 68"/>
              <a:gd name="T46" fmla="*/ 2147483647 w 56"/>
              <a:gd name="T47" fmla="*/ 0 h 68"/>
              <a:gd name="T48" fmla="*/ 2147483647 w 56"/>
              <a:gd name="T49" fmla="*/ 2147483647 h 68"/>
              <a:gd name="T50" fmla="*/ 2147483647 w 56"/>
              <a:gd name="T51" fmla="*/ 2147483647 h 68"/>
              <a:gd name="T52" fmla="*/ 2147483647 w 56"/>
              <a:gd name="T53" fmla="*/ 2147483647 h 68"/>
              <a:gd name="T54" fmla="*/ 2147483647 w 56"/>
              <a:gd name="T55" fmla="*/ 2147483647 h 68"/>
              <a:gd name="T56" fmla="*/ 2147483647 w 56"/>
              <a:gd name="T57" fmla="*/ 2147483647 h 68"/>
              <a:gd name="T58" fmla="*/ 2147483647 w 56"/>
              <a:gd name="T59" fmla="*/ 2147483647 h 68"/>
              <a:gd name="T60" fmla="*/ 2147483647 w 56"/>
              <a:gd name="T61" fmla="*/ 2147483647 h 68"/>
              <a:gd name="T62" fmla="*/ 2147483647 w 56"/>
              <a:gd name="T63" fmla="*/ 2147483647 h 68"/>
              <a:gd name="T64" fmla="*/ 2147483647 w 56"/>
              <a:gd name="T65" fmla="*/ 2147483647 h 68"/>
              <a:gd name="T66" fmla="*/ 2147483647 w 56"/>
              <a:gd name="T67" fmla="*/ 2147483647 h 68"/>
              <a:gd name="T68" fmla="*/ 2147483647 w 56"/>
              <a:gd name="T69" fmla="*/ 2147483647 h 68"/>
              <a:gd name="T70" fmla="*/ 2147483647 w 56"/>
              <a:gd name="T71" fmla="*/ 2147483647 h 68"/>
              <a:gd name="T72" fmla="*/ 2147483647 w 56"/>
              <a:gd name="T73" fmla="*/ 2147483647 h 68"/>
              <a:gd name="T74" fmla="*/ 2147483647 w 56"/>
              <a:gd name="T75" fmla="*/ 2147483647 h 68"/>
              <a:gd name="T76" fmla="*/ 2147483647 w 56"/>
              <a:gd name="T77" fmla="*/ 2147483647 h 68"/>
              <a:gd name="T78" fmla="*/ 2147483647 w 56"/>
              <a:gd name="T79" fmla="*/ 214748364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52" y="49"/>
                </a:lnTo>
                <a:lnTo>
                  <a:pt x="56" y="42"/>
                </a:lnTo>
                <a:lnTo>
                  <a:pt x="52" y="53"/>
                </a:lnTo>
                <a:lnTo>
                  <a:pt x="49" y="60"/>
                </a:lnTo>
                <a:lnTo>
                  <a:pt x="37" y="68"/>
                </a:lnTo>
                <a:lnTo>
                  <a:pt x="30" y="68"/>
                </a:lnTo>
                <a:lnTo>
                  <a:pt x="19" y="68"/>
                </a:lnTo>
                <a:lnTo>
                  <a:pt x="7" y="60"/>
                </a:lnTo>
                <a:lnTo>
                  <a:pt x="4"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41" y="15"/>
                </a:lnTo>
                <a:lnTo>
                  <a:pt x="37" y="12"/>
                </a:lnTo>
                <a:lnTo>
                  <a:pt x="37" y="8"/>
                </a:lnTo>
                <a:lnTo>
                  <a:pt x="34" y="8"/>
                </a:lnTo>
                <a:lnTo>
                  <a:pt x="30" y="4"/>
                </a:lnTo>
                <a:lnTo>
                  <a:pt x="26" y="4"/>
                </a:lnTo>
                <a:lnTo>
                  <a:pt x="22"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33922" name="Freeform 127"/>
          <p:cNvSpPr>
            <a:spLocks/>
          </p:cNvSpPr>
          <p:nvPr/>
        </p:nvSpPr>
        <p:spPr bwMode="auto">
          <a:xfrm>
            <a:off x="1492250" y="5746750"/>
            <a:ext cx="80963" cy="112713"/>
          </a:xfrm>
          <a:custGeom>
            <a:avLst/>
            <a:gdLst>
              <a:gd name="T0" fmla="*/ 2147483647 w 49"/>
              <a:gd name="T1" fmla="*/ 0 h 68"/>
              <a:gd name="T2" fmla="*/ 2147483647 w 49"/>
              <a:gd name="T3" fmla="*/ 2147483647 h 68"/>
              <a:gd name="T4" fmla="*/ 2147483647 w 49"/>
              <a:gd name="T5" fmla="*/ 2147483647 h 68"/>
              <a:gd name="T6" fmla="*/ 2147483647 w 49"/>
              <a:gd name="T7" fmla="*/ 0 h 68"/>
              <a:gd name="T8" fmla="*/ 2147483647 w 49"/>
              <a:gd name="T9" fmla="*/ 0 h 68"/>
              <a:gd name="T10" fmla="*/ 2147483647 w 49"/>
              <a:gd name="T11" fmla="*/ 0 h 68"/>
              <a:gd name="T12" fmla="*/ 2147483647 w 49"/>
              <a:gd name="T13" fmla="*/ 0 h 68"/>
              <a:gd name="T14" fmla="*/ 2147483647 w 49"/>
              <a:gd name="T15" fmla="*/ 2147483647 h 68"/>
              <a:gd name="T16" fmla="*/ 2147483647 w 49"/>
              <a:gd name="T17" fmla="*/ 2147483647 h 68"/>
              <a:gd name="T18" fmla="*/ 2147483647 w 49"/>
              <a:gd name="T19" fmla="*/ 2147483647 h 68"/>
              <a:gd name="T20" fmla="*/ 2147483647 w 49"/>
              <a:gd name="T21" fmla="*/ 2147483647 h 68"/>
              <a:gd name="T22" fmla="*/ 2147483647 w 49"/>
              <a:gd name="T23" fmla="*/ 2147483647 h 68"/>
              <a:gd name="T24" fmla="*/ 2147483647 w 49"/>
              <a:gd name="T25" fmla="*/ 2147483647 h 68"/>
              <a:gd name="T26" fmla="*/ 2147483647 w 49"/>
              <a:gd name="T27" fmla="*/ 2147483647 h 68"/>
              <a:gd name="T28" fmla="*/ 2147483647 w 49"/>
              <a:gd name="T29" fmla="*/ 2147483647 h 68"/>
              <a:gd name="T30" fmla="*/ 2147483647 w 49"/>
              <a:gd name="T31" fmla="*/ 2147483647 h 68"/>
              <a:gd name="T32" fmla="*/ 2147483647 w 49"/>
              <a:gd name="T33" fmla="*/ 2147483647 h 68"/>
              <a:gd name="T34" fmla="*/ 2147483647 w 49"/>
              <a:gd name="T35" fmla="*/ 2147483647 h 68"/>
              <a:gd name="T36" fmla="*/ 2147483647 w 49"/>
              <a:gd name="T37" fmla="*/ 2147483647 h 68"/>
              <a:gd name="T38" fmla="*/ 2147483647 w 49"/>
              <a:gd name="T39" fmla="*/ 2147483647 h 68"/>
              <a:gd name="T40" fmla="*/ 2147483647 w 49"/>
              <a:gd name="T41" fmla="*/ 2147483647 h 68"/>
              <a:gd name="T42" fmla="*/ 2147483647 w 49"/>
              <a:gd name="T43" fmla="*/ 2147483647 h 68"/>
              <a:gd name="T44" fmla="*/ 2147483647 w 49"/>
              <a:gd name="T45" fmla="*/ 2147483647 h 68"/>
              <a:gd name="T46" fmla="*/ 2147483647 w 49"/>
              <a:gd name="T47" fmla="*/ 2147483647 h 68"/>
              <a:gd name="T48" fmla="*/ 2147483647 w 49"/>
              <a:gd name="T49" fmla="*/ 2147483647 h 68"/>
              <a:gd name="T50" fmla="*/ 2147483647 w 49"/>
              <a:gd name="T51" fmla="*/ 2147483647 h 68"/>
              <a:gd name="T52" fmla="*/ 2147483647 w 49"/>
              <a:gd name="T53" fmla="*/ 2147483647 h 68"/>
              <a:gd name="T54" fmla="*/ 2147483647 w 49"/>
              <a:gd name="T55" fmla="*/ 2147483647 h 68"/>
              <a:gd name="T56" fmla="*/ 2147483647 w 49"/>
              <a:gd name="T57" fmla="*/ 2147483647 h 68"/>
              <a:gd name="T58" fmla="*/ 0 w 49"/>
              <a:gd name="T59" fmla="*/ 2147483647 h 68"/>
              <a:gd name="T60" fmla="*/ 0 w 49"/>
              <a:gd name="T61" fmla="*/ 2147483647 h 68"/>
              <a:gd name="T62" fmla="*/ 2147483647 w 49"/>
              <a:gd name="T63" fmla="*/ 2147483647 h 68"/>
              <a:gd name="T64" fmla="*/ 2147483647 w 49"/>
              <a:gd name="T65" fmla="*/ 2147483647 h 68"/>
              <a:gd name="T66" fmla="*/ 2147483647 w 49"/>
              <a:gd name="T67" fmla="*/ 2147483647 h 68"/>
              <a:gd name="T68" fmla="*/ 2147483647 w 49"/>
              <a:gd name="T69" fmla="*/ 2147483647 h 68"/>
              <a:gd name="T70" fmla="*/ 2147483647 w 49"/>
              <a:gd name="T71" fmla="*/ 2147483647 h 68"/>
              <a:gd name="T72" fmla="*/ 2147483647 w 49"/>
              <a:gd name="T73" fmla="*/ 2147483647 h 68"/>
              <a:gd name="T74" fmla="*/ 2147483647 w 49"/>
              <a:gd name="T75" fmla="*/ 2147483647 h 68"/>
              <a:gd name="T76" fmla="*/ 2147483647 w 49"/>
              <a:gd name="T77" fmla="*/ 2147483647 h 68"/>
              <a:gd name="T78" fmla="*/ 2147483647 w 49"/>
              <a:gd name="T79" fmla="*/ 2147483647 h 68"/>
              <a:gd name="T80" fmla="*/ 2147483647 w 49"/>
              <a:gd name="T81" fmla="*/ 2147483647 h 68"/>
              <a:gd name="T82" fmla="*/ 2147483647 w 49"/>
              <a:gd name="T83" fmla="*/ 2147483647 h 68"/>
              <a:gd name="T84" fmla="*/ 2147483647 w 49"/>
              <a:gd name="T85" fmla="*/ 2147483647 h 68"/>
              <a:gd name="T86" fmla="*/ 2147483647 w 49"/>
              <a:gd name="T87" fmla="*/ 2147483647 h 68"/>
              <a:gd name="T88" fmla="*/ 2147483647 w 49"/>
              <a:gd name="T89" fmla="*/ 2147483647 h 68"/>
              <a:gd name="T90" fmla="*/ 0 w 49"/>
              <a:gd name="T91" fmla="*/ 2147483647 h 68"/>
              <a:gd name="T92" fmla="*/ 0 w 49"/>
              <a:gd name="T93" fmla="*/ 2147483647 h 68"/>
              <a:gd name="T94" fmla="*/ 2147483647 w 49"/>
              <a:gd name="T95" fmla="*/ 0 h 68"/>
              <a:gd name="T96" fmla="*/ 2147483647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2" y="0"/>
                </a:moveTo>
                <a:lnTo>
                  <a:pt x="22" y="15"/>
                </a:lnTo>
                <a:lnTo>
                  <a:pt x="26" y="8"/>
                </a:lnTo>
                <a:lnTo>
                  <a:pt x="34" y="0"/>
                </a:lnTo>
                <a:lnTo>
                  <a:pt x="37" y="0"/>
                </a:lnTo>
                <a:lnTo>
                  <a:pt x="41" y="0"/>
                </a:lnTo>
                <a:lnTo>
                  <a:pt x="45" y="0"/>
                </a:lnTo>
                <a:lnTo>
                  <a:pt x="49" y="4"/>
                </a:lnTo>
                <a:lnTo>
                  <a:pt x="49" y="8"/>
                </a:lnTo>
                <a:lnTo>
                  <a:pt x="49" y="12"/>
                </a:lnTo>
                <a:lnTo>
                  <a:pt x="45" y="15"/>
                </a:lnTo>
                <a:lnTo>
                  <a:pt x="41" y="15"/>
                </a:lnTo>
                <a:lnTo>
                  <a:pt x="37" y="12"/>
                </a:lnTo>
                <a:lnTo>
                  <a:pt x="34" y="12"/>
                </a:lnTo>
                <a:lnTo>
                  <a:pt x="30" y="12"/>
                </a:lnTo>
                <a:lnTo>
                  <a:pt x="26" y="15"/>
                </a:lnTo>
                <a:lnTo>
                  <a:pt x="22" y="23"/>
                </a:lnTo>
                <a:lnTo>
                  <a:pt x="22" y="53"/>
                </a:lnTo>
                <a:lnTo>
                  <a:pt x="22" y="57"/>
                </a:lnTo>
                <a:lnTo>
                  <a:pt x="22" y="60"/>
                </a:lnTo>
                <a:lnTo>
                  <a:pt x="26" y="64"/>
                </a:lnTo>
                <a:lnTo>
                  <a:pt x="30" y="64"/>
                </a:lnTo>
                <a:lnTo>
                  <a:pt x="34" y="68"/>
                </a:lnTo>
                <a:lnTo>
                  <a:pt x="0" y="68"/>
                </a:lnTo>
                <a:lnTo>
                  <a:pt x="4" y="64"/>
                </a:lnTo>
                <a:lnTo>
                  <a:pt x="7" y="64"/>
                </a:lnTo>
                <a:lnTo>
                  <a:pt x="7" y="60"/>
                </a:lnTo>
                <a:lnTo>
                  <a:pt x="7" y="57"/>
                </a:lnTo>
                <a:lnTo>
                  <a:pt x="11" y="53"/>
                </a:lnTo>
                <a:lnTo>
                  <a:pt x="11" y="27"/>
                </a:lnTo>
                <a:lnTo>
                  <a:pt x="7" y="15"/>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923" name="Freeform 128"/>
          <p:cNvSpPr>
            <a:spLocks/>
          </p:cNvSpPr>
          <p:nvPr/>
        </p:nvSpPr>
        <p:spPr bwMode="auto">
          <a:xfrm>
            <a:off x="1584325" y="5746750"/>
            <a:ext cx="74613" cy="112713"/>
          </a:xfrm>
          <a:custGeom>
            <a:avLst/>
            <a:gdLst>
              <a:gd name="T0" fmla="*/ 2147483647 w 45"/>
              <a:gd name="T1" fmla="*/ 0 h 68"/>
              <a:gd name="T2" fmla="*/ 2147483647 w 45"/>
              <a:gd name="T3" fmla="*/ 2147483647 h 68"/>
              <a:gd name="T4" fmla="*/ 2147483647 w 45"/>
              <a:gd name="T5" fmla="*/ 2147483647 h 68"/>
              <a:gd name="T6" fmla="*/ 2147483647 w 45"/>
              <a:gd name="T7" fmla="*/ 2147483647 h 68"/>
              <a:gd name="T8" fmla="*/ 2147483647 w 45"/>
              <a:gd name="T9" fmla="*/ 2147483647 h 68"/>
              <a:gd name="T10" fmla="*/ 2147483647 w 45"/>
              <a:gd name="T11" fmla="*/ 2147483647 h 68"/>
              <a:gd name="T12" fmla="*/ 2147483647 w 45"/>
              <a:gd name="T13" fmla="*/ 2147483647 h 68"/>
              <a:gd name="T14" fmla="*/ 2147483647 w 45"/>
              <a:gd name="T15" fmla="*/ 2147483647 h 68"/>
              <a:gd name="T16" fmla="*/ 2147483647 w 45"/>
              <a:gd name="T17" fmla="*/ 2147483647 h 68"/>
              <a:gd name="T18" fmla="*/ 2147483647 w 45"/>
              <a:gd name="T19" fmla="*/ 2147483647 h 68"/>
              <a:gd name="T20" fmla="*/ 2147483647 w 45"/>
              <a:gd name="T21" fmla="*/ 2147483647 h 68"/>
              <a:gd name="T22" fmla="*/ 2147483647 w 45"/>
              <a:gd name="T23" fmla="*/ 2147483647 h 68"/>
              <a:gd name="T24" fmla="*/ 2147483647 w 45"/>
              <a:gd name="T25" fmla="*/ 2147483647 h 68"/>
              <a:gd name="T26" fmla="*/ 2147483647 w 45"/>
              <a:gd name="T27" fmla="*/ 2147483647 h 68"/>
              <a:gd name="T28" fmla="*/ 2147483647 w 45"/>
              <a:gd name="T29" fmla="*/ 2147483647 h 68"/>
              <a:gd name="T30" fmla="*/ 2147483647 w 45"/>
              <a:gd name="T31" fmla="*/ 2147483647 h 68"/>
              <a:gd name="T32" fmla="*/ 2147483647 w 45"/>
              <a:gd name="T33" fmla="*/ 2147483647 h 68"/>
              <a:gd name="T34" fmla="*/ 2147483647 w 45"/>
              <a:gd name="T35" fmla="*/ 2147483647 h 68"/>
              <a:gd name="T36" fmla="*/ 2147483647 w 45"/>
              <a:gd name="T37" fmla="*/ 2147483647 h 68"/>
              <a:gd name="T38" fmla="*/ 2147483647 w 45"/>
              <a:gd name="T39" fmla="*/ 2147483647 h 68"/>
              <a:gd name="T40" fmla="*/ 2147483647 w 45"/>
              <a:gd name="T41" fmla="*/ 2147483647 h 68"/>
              <a:gd name="T42" fmla="*/ 2147483647 w 45"/>
              <a:gd name="T43" fmla="*/ 2147483647 h 68"/>
              <a:gd name="T44" fmla="*/ 2147483647 w 45"/>
              <a:gd name="T45" fmla="*/ 2147483647 h 68"/>
              <a:gd name="T46" fmla="*/ 2147483647 w 45"/>
              <a:gd name="T47" fmla="*/ 2147483647 h 68"/>
              <a:gd name="T48" fmla="*/ 2147483647 w 45"/>
              <a:gd name="T49" fmla="*/ 2147483647 h 68"/>
              <a:gd name="T50" fmla="*/ 2147483647 w 45"/>
              <a:gd name="T51" fmla="*/ 2147483647 h 68"/>
              <a:gd name="T52" fmla="*/ 2147483647 w 45"/>
              <a:gd name="T53" fmla="*/ 2147483647 h 68"/>
              <a:gd name="T54" fmla="*/ 2147483647 w 45"/>
              <a:gd name="T55" fmla="*/ 2147483647 h 68"/>
              <a:gd name="T56" fmla="*/ 0 w 45"/>
              <a:gd name="T57" fmla="*/ 2147483647 h 68"/>
              <a:gd name="T58" fmla="*/ 0 w 45"/>
              <a:gd name="T59" fmla="*/ 2147483647 h 68"/>
              <a:gd name="T60" fmla="*/ 0 w 45"/>
              <a:gd name="T61" fmla="*/ 2147483647 h 68"/>
              <a:gd name="T62" fmla="*/ 0 w 45"/>
              <a:gd name="T63" fmla="*/ 2147483647 h 68"/>
              <a:gd name="T64" fmla="*/ 2147483647 w 45"/>
              <a:gd name="T65" fmla="*/ 2147483647 h 68"/>
              <a:gd name="T66" fmla="*/ 2147483647 w 45"/>
              <a:gd name="T67" fmla="*/ 2147483647 h 68"/>
              <a:gd name="T68" fmla="*/ 2147483647 w 45"/>
              <a:gd name="T69" fmla="*/ 2147483647 h 68"/>
              <a:gd name="T70" fmla="*/ 2147483647 w 45"/>
              <a:gd name="T71" fmla="*/ 2147483647 h 68"/>
              <a:gd name="T72" fmla="*/ 2147483647 w 45"/>
              <a:gd name="T73" fmla="*/ 2147483647 h 68"/>
              <a:gd name="T74" fmla="*/ 2147483647 w 45"/>
              <a:gd name="T75" fmla="*/ 2147483647 h 68"/>
              <a:gd name="T76" fmla="*/ 2147483647 w 45"/>
              <a:gd name="T77" fmla="*/ 2147483647 h 68"/>
              <a:gd name="T78" fmla="*/ 2147483647 w 45"/>
              <a:gd name="T79" fmla="*/ 2147483647 h 68"/>
              <a:gd name="T80" fmla="*/ 2147483647 w 45"/>
              <a:gd name="T81" fmla="*/ 2147483647 h 68"/>
              <a:gd name="T82" fmla="*/ 2147483647 w 45"/>
              <a:gd name="T83" fmla="*/ 2147483647 h 68"/>
              <a:gd name="T84" fmla="*/ 2147483647 w 45"/>
              <a:gd name="T85" fmla="*/ 2147483647 h 68"/>
              <a:gd name="T86" fmla="*/ 2147483647 w 45"/>
              <a:gd name="T87" fmla="*/ 2147483647 h 68"/>
              <a:gd name="T88" fmla="*/ 2147483647 w 45"/>
              <a:gd name="T89" fmla="*/ 2147483647 h 68"/>
              <a:gd name="T90" fmla="*/ 2147483647 w 45"/>
              <a:gd name="T91" fmla="*/ 2147483647 h 68"/>
              <a:gd name="T92" fmla="*/ 0 w 45"/>
              <a:gd name="T93" fmla="*/ 2147483647 h 68"/>
              <a:gd name="T94" fmla="*/ 0 w 45"/>
              <a:gd name="T95" fmla="*/ 2147483647 h 68"/>
              <a:gd name="T96" fmla="*/ 0 w 45"/>
              <a:gd name="T97" fmla="*/ 2147483647 h 68"/>
              <a:gd name="T98" fmla="*/ 2147483647 w 45"/>
              <a:gd name="T99" fmla="*/ 2147483647 h 68"/>
              <a:gd name="T100" fmla="*/ 2147483647 w 45"/>
              <a:gd name="T101" fmla="*/ 0 h 68"/>
              <a:gd name="T102" fmla="*/ 2147483647 w 45"/>
              <a:gd name="T103" fmla="*/ 0 h 68"/>
              <a:gd name="T104" fmla="*/ 2147483647 w 45"/>
              <a:gd name="T105" fmla="*/ 0 h 68"/>
              <a:gd name="T106" fmla="*/ 2147483647 w 45"/>
              <a:gd name="T107" fmla="*/ 0 h 68"/>
              <a:gd name="T108" fmla="*/ 2147483647 w 45"/>
              <a:gd name="T109" fmla="*/ 0 h 68"/>
              <a:gd name="T110" fmla="*/ 2147483647 w 45"/>
              <a:gd name="T111" fmla="*/ 0 h 68"/>
              <a:gd name="T112" fmla="*/ 2147483647 w 45"/>
              <a:gd name="T113" fmla="*/ 0 h 68"/>
              <a:gd name="T114" fmla="*/ 2147483647 w 45"/>
              <a:gd name="T115" fmla="*/ 0 h 68"/>
              <a:gd name="T116" fmla="*/ 2147483647 w 45"/>
              <a:gd name="T117" fmla="*/ 0 h 68"/>
              <a:gd name="T118" fmla="*/ 2147483647 w 45"/>
              <a:gd name="T119" fmla="*/ 0 h 68"/>
              <a:gd name="T120" fmla="*/ 2147483647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8" y="23"/>
                </a:lnTo>
                <a:lnTo>
                  <a:pt x="38" y="12"/>
                </a:lnTo>
                <a:lnTo>
                  <a:pt x="34" y="8"/>
                </a:lnTo>
                <a:lnTo>
                  <a:pt x="26" y="4"/>
                </a:lnTo>
                <a:lnTo>
                  <a:pt x="23" y="4"/>
                </a:lnTo>
                <a:lnTo>
                  <a:pt x="15" y="4"/>
                </a:lnTo>
                <a:lnTo>
                  <a:pt x="11" y="8"/>
                </a:lnTo>
                <a:lnTo>
                  <a:pt x="11" y="12"/>
                </a:lnTo>
                <a:lnTo>
                  <a:pt x="11" y="15"/>
                </a:lnTo>
                <a:lnTo>
                  <a:pt x="11" y="19"/>
                </a:lnTo>
                <a:lnTo>
                  <a:pt x="15" y="23"/>
                </a:lnTo>
                <a:lnTo>
                  <a:pt x="19" y="27"/>
                </a:lnTo>
                <a:lnTo>
                  <a:pt x="30" y="30"/>
                </a:lnTo>
                <a:lnTo>
                  <a:pt x="38" y="34"/>
                </a:lnTo>
                <a:lnTo>
                  <a:pt x="45" y="42"/>
                </a:lnTo>
                <a:lnTo>
                  <a:pt x="45" y="49"/>
                </a:lnTo>
                <a:lnTo>
                  <a:pt x="45" y="57"/>
                </a:lnTo>
                <a:lnTo>
                  <a:pt x="38" y="64"/>
                </a:lnTo>
                <a:lnTo>
                  <a:pt x="30" y="68"/>
                </a:lnTo>
                <a:lnTo>
                  <a:pt x="23" y="68"/>
                </a:lnTo>
                <a:lnTo>
                  <a:pt x="15" y="68"/>
                </a:lnTo>
                <a:lnTo>
                  <a:pt x="8" y="68"/>
                </a:lnTo>
                <a:lnTo>
                  <a:pt x="4" y="68"/>
                </a:lnTo>
                <a:lnTo>
                  <a:pt x="0" y="68"/>
                </a:lnTo>
                <a:lnTo>
                  <a:pt x="0" y="45"/>
                </a:lnTo>
                <a:lnTo>
                  <a:pt x="4" y="53"/>
                </a:lnTo>
                <a:lnTo>
                  <a:pt x="11" y="60"/>
                </a:lnTo>
                <a:lnTo>
                  <a:pt x="15" y="64"/>
                </a:lnTo>
                <a:lnTo>
                  <a:pt x="23" y="64"/>
                </a:lnTo>
                <a:lnTo>
                  <a:pt x="26" y="64"/>
                </a:lnTo>
                <a:lnTo>
                  <a:pt x="30" y="60"/>
                </a:lnTo>
                <a:lnTo>
                  <a:pt x="34" y="60"/>
                </a:lnTo>
                <a:lnTo>
                  <a:pt x="34" y="53"/>
                </a:lnTo>
                <a:lnTo>
                  <a:pt x="34" y="49"/>
                </a:lnTo>
                <a:lnTo>
                  <a:pt x="30" y="45"/>
                </a:lnTo>
                <a:lnTo>
                  <a:pt x="26" y="42"/>
                </a:lnTo>
                <a:lnTo>
                  <a:pt x="19" y="38"/>
                </a:lnTo>
                <a:lnTo>
                  <a:pt x="8" y="34"/>
                </a:lnTo>
                <a:lnTo>
                  <a:pt x="4" y="27"/>
                </a:lnTo>
                <a:lnTo>
                  <a:pt x="0" y="23"/>
                </a:lnTo>
                <a:lnTo>
                  <a:pt x="0" y="19"/>
                </a:lnTo>
                <a:lnTo>
                  <a:pt x="0" y="12"/>
                </a:lnTo>
                <a:lnTo>
                  <a:pt x="8" y="4"/>
                </a:lnTo>
                <a:lnTo>
                  <a:pt x="11" y="0"/>
                </a:lnTo>
                <a:lnTo>
                  <a:pt x="23" y="0"/>
                </a:lnTo>
                <a:lnTo>
                  <a:pt x="26"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33924" name="Freeform 129"/>
          <p:cNvSpPr>
            <a:spLocks noEditPoints="1"/>
          </p:cNvSpPr>
          <p:nvPr/>
        </p:nvSpPr>
        <p:spPr bwMode="auto">
          <a:xfrm>
            <a:off x="2493963" y="5684838"/>
            <a:ext cx="119062" cy="174625"/>
          </a:xfrm>
          <a:custGeom>
            <a:avLst/>
            <a:gdLst>
              <a:gd name="T0" fmla="*/ 2147483647 w 71"/>
              <a:gd name="T1" fmla="*/ 2147483647 h 105"/>
              <a:gd name="T2" fmla="*/ 2147483647 w 71"/>
              <a:gd name="T3" fmla="*/ 2147483647 h 105"/>
              <a:gd name="T4" fmla="*/ 2147483647 w 71"/>
              <a:gd name="T5" fmla="*/ 2147483647 h 105"/>
              <a:gd name="T6" fmla="*/ 2147483647 w 71"/>
              <a:gd name="T7" fmla="*/ 2147483647 h 105"/>
              <a:gd name="T8" fmla="*/ 2147483647 w 71"/>
              <a:gd name="T9" fmla="*/ 2147483647 h 105"/>
              <a:gd name="T10" fmla="*/ 2147483647 w 71"/>
              <a:gd name="T11" fmla="*/ 2147483647 h 105"/>
              <a:gd name="T12" fmla="*/ 2147483647 w 71"/>
              <a:gd name="T13" fmla="*/ 2147483647 h 105"/>
              <a:gd name="T14" fmla="*/ 2147483647 w 71"/>
              <a:gd name="T15" fmla="*/ 2147483647 h 105"/>
              <a:gd name="T16" fmla="*/ 0 w 71"/>
              <a:gd name="T17" fmla="*/ 2147483647 h 105"/>
              <a:gd name="T18" fmla="*/ 2147483647 w 71"/>
              <a:gd name="T19" fmla="*/ 2147483647 h 105"/>
              <a:gd name="T20" fmla="*/ 2147483647 w 71"/>
              <a:gd name="T21" fmla="*/ 2147483647 h 105"/>
              <a:gd name="T22" fmla="*/ 2147483647 w 71"/>
              <a:gd name="T23" fmla="*/ 2147483647 h 105"/>
              <a:gd name="T24" fmla="*/ 2147483647 w 71"/>
              <a:gd name="T25" fmla="*/ 2147483647 h 105"/>
              <a:gd name="T26" fmla="*/ 2147483647 w 71"/>
              <a:gd name="T27" fmla="*/ 2147483647 h 105"/>
              <a:gd name="T28" fmla="*/ 2147483647 w 71"/>
              <a:gd name="T29" fmla="*/ 2147483647 h 105"/>
              <a:gd name="T30" fmla="*/ 2147483647 w 71"/>
              <a:gd name="T31" fmla="*/ 2147483647 h 105"/>
              <a:gd name="T32" fmla="*/ 2147483647 w 71"/>
              <a:gd name="T33" fmla="*/ 2147483647 h 105"/>
              <a:gd name="T34" fmla="*/ 2147483647 w 71"/>
              <a:gd name="T35" fmla="*/ 2147483647 h 105"/>
              <a:gd name="T36" fmla="*/ 2147483647 w 71"/>
              <a:gd name="T37" fmla="*/ 2147483647 h 105"/>
              <a:gd name="T38" fmla="*/ 2147483647 w 71"/>
              <a:gd name="T39" fmla="*/ 2147483647 h 105"/>
              <a:gd name="T40" fmla="*/ 2147483647 w 71"/>
              <a:gd name="T41" fmla="*/ 2147483647 h 105"/>
              <a:gd name="T42" fmla="*/ 2147483647 w 71"/>
              <a:gd name="T43" fmla="*/ 2147483647 h 105"/>
              <a:gd name="T44" fmla="*/ 2147483647 w 71"/>
              <a:gd name="T45" fmla="*/ 2147483647 h 105"/>
              <a:gd name="T46" fmla="*/ 2147483647 w 71"/>
              <a:gd name="T47" fmla="*/ 2147483647 h 105"/>
              <a:gd name="T48" fmla="*/ 2147483647 w 71"/>
              <a:gd name="T49" fmla="*/ 2147483647 h 105"/>
              <a:gd name="T50" fmla="*/ 2147483647 w 71"/>
              <a:gd name="T51" fmla="*/ 2147483647 h 105"/>
              <a:gd name="T52" fmla="*/ 2147483647 w 71"/>
              <a:gd name="T53" fmla="*/ 0 h 105"/>
              <a:gd name="T54" fmla="*/ 2147483647 w 71"/>
              <a:gd name="T55" fmla="*/ 0 h 105"/>
              <a:gd name="T56" fmla="*/ 2147483647 w 71"/>
              <a:gd name="T57" fmla="*/ 2147483647 h 105"/>
              <a:gd name="T58" fmla="*/ 2147483647 w 71"/>
              <a:gd name="T59" fmla="*/ 2147483647 h 105"/>
              <a:gd name="T60" fmla="*/ 2147483647 w 71"/>
              <a:gd name="T61" fmla="*/ 2147483647 h 105"/>
              <a:gd name="T62" fmla="*/ 2147483647 w 71"/>
              <a:gd name="T63" fmla="*/ 2147483647 h 105"/>
              <a:gd name="T64" fmla="*/ 2147483647 w 71"/>
              <a:gd name="T65" fmla="*/ 2147483647 h 105"/>
              <a:gd name="T66" fmla="*/ 2147483647 w 71"/>
              <a:gd name="T67" fmla="*/ 2147483647 h 105"/>
              <a:gd name="T68" fmla="*/ 2147483647 w 71"/>
              <a:gd name="T69" fmla="*/ 2147483647 h 105"/>
              <a:gd name="T70" fmla="*/ 2147483647 w 71"/>
              <a:gd name="T71" fmla="*/ 2147483647 h 105"/>
              <a:gd name="T72" fmla="*/ 2147483647 w 71"/>
              <a:gd name="T73" fmla="*/ 2147483647 h 105"/>
              <a:gd name="T74" fmla="*/ 2147483647 w 71"/>
              <a:gd name="T75" fmla="*/ 2147483647 h 105"/>
              <a:gd name="T76" fmla="*/ 2147483647 w 71"/>
              <a:gd name="T77" fmla="*/ 2147483647 h 105"/>
              <a:gd name="T78" fmla="*/ 2147483647 w 71"/>
              <a:gd name="T79" fmla="*/ 2147483647 h 105"/>
              <a:gd name="T80" fmla="*/ 2147483647 w 71"/>
              <a:gd name="T81" fmla="*/ 2147483647 h 105"/>
              <a:gd name="T82" fmla="*/ 2147483647 w 71"/>
              <a:gd name="T83" fmla="*/ 2147483647 h 105"/>
              <a:gd name="T84" fmla="*/ 2147483647 w 71"/>
              <a:gd name="T85" fmla="*/ 2147483647 h 105"/>
              <a:gd name="T86" fmla="*/ 2147483647 w 71"/>
              <a:gd name="T87" fmla="*/ 2147483647 h 105"/>
              <a:gd name="T88" fmla="*/ 2147483647 w 71"/>
              <a:gd name="T89" fmla="*/ 2147483647 h 105"/>
              <a:gd name="T90" fmla="*/ 2147483647 w 71"/>
              <a:gd name="T91" fmla="*/ 2147483647 h 105"/>
              <a:gd name="T92" fmla="*/ 2147483647 w 71"/>
              <a:gd name="T93" fmla="*/ 2147483647 h 105"/>
              <a:gd name="T94" fmla="*/ 2147483647 w 71"/>
              <a:gd name="T95" fmla="*/ 2147483647 h 105"/>
              <a:gd name="T96" fmla="*/ 2147483647 w 71"/>
              <a:gd name="T97" fmla="*/ 2147483647 h 105"/>
              <a:gd name="T98" fmla="*/ 2147483647 w 71"/>
              <a:gd name="T99" fmla="*/ 2147483647 h 105"/>
              <a:gd name="T100" fmla="*/ 2147483647 w 71"/>
              <a:gd name="T101" fmla="*/ 2147483647 h 105"/>
              <a:gd name="T102" fmla="*/ 2147483647 w 71"/>
              <a:gd name="T103" fmla="*/ 2147483647 h 105"/>
              <a:gd name="T104" fmla="*/ 2147483647 w 71"/>
              <a:gd name="T105" fmla="*/ 2147483647 h 105"/>
              <a:gd name="T106" fmla="*/ 2147483647 w 71"/>
              <a:gd name="T107" fmla="*/ 2147483647 h 105"/>
              <a:gd name="T108" fmla="*/ 2147483647 w 71"/>
              <a:gd name="T109" fmla="*/ 2147483647 h 105"/>
              <a:gd name="T110" fmla="*/ 2147483647 w 71"/>
              <a:gd name="T111" fmla="*/ 2147483647 h 105"/>
              <a:gd name="T112" fmla="*/ 2147483647 w 71"/>
              <a:gd name="T113" fmla="*/ 2147483647 h 105"/>
              <a:gd name="T114" fmla="*/ 2147483647 w 71"/>
              <a:gd name="T115" fmla="*/ 2147483647 h 105"/>
              <a:gd name="T116" fmla="*/ 2147483647 w 71"/>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05"/>
              <a:gd name="T179" fmla="*/ 71 w 71"/>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05">
                <a:moveTo>
                  <a:pt x="49" y="94"/>
                </a:moveTo>
                <a:lnTo>
                  <a:pt x="45" y="101"/>
                </a:lnTo>
                <a:lnTo>
                  <a:pt x="37" y="105"/>
                </a:lnTo>
                <a:lnTo>
                  <a:pt x="34" y="105"/>
                </a:lnTo>
                <a:lnTo>
                  <a:pt x="30" y="105"/>
                </a:lnTo>
                <a:lnTo>
                  <a:pt x="18" y="105"/>
                </a:lnTo>
                <a:lnTo>
                  <a:pt x="11" y="97"/>
                </a:lnTo>
                <a:lnTo>
                  <a:pt x="3" y="86"/>
                </a:lnTo>
                <a:lnTo>
                  <a:pt x="0" y="75"/>
                </a:lnTo>
                <a:lnTo>
                  <a:pt x="3" y="60"/>
                </a:lnTo>
                <a:lnTo>
                  <a:pt x="11" y="49"/>
                </a:lnTo>
                <a:lnTo>
                  <a:pt x="18" y="41"/>
                </a:lnTo>
                <a:lnTo>
                  <a:pt x="26" y="37"/>
                </a:lnTo>
                <a:lnTo>
                  <a:pt x="34" y="37"/>
                </a:lnTo>
                <a:lnTo>
                  <a:pt x="41" y="37"/>
                </a:lnTo>
                <a:lnTo>
                  <a:pt x="49" y="41"/>
                </a:lnTo>
                <a:lnTo>
                  <a:pt x="49" y="30"/>
                </a:lnTo>
                <a:lnTo>
                  <a:pt x="49" y="19"/>
                </a:lnTo>
                <a:lnTo>
                  <a:pt x="49" y="15"/>
                </a:lnTo>
                <a:lnTo>
                  <a:pt x="49" y="11"/>
                </a:lnTo>
                <a:lnTo>
                  <a:pt x="45" y="11"/>
                </a:lnTo>
                <a:lnTo>
                  <a:pt x="45" y="7"/>
                </a:lnTo>
                <a:lnTo>
                  <a:pt x="41" y="7"/>
                </a:lnTo>
                <a:lnTo>
                  <a:pt x="41" y="11"/>
                </a:lnTo>
                <a:lnTo>
                  <a:pt x="37" y="7"/>
                </a:lnTo>
                <a:lnTo>
                  <a:pt x="56" y="0"/>
                </a:lnTo>
                <a:lnTo>
                  <a:pt x="60" y="0"/>
                </a:lnTo>
                <a:lnTo>
                  <a:pt x="60" y="79"/>
                </a:lnTo>
                <a:lnTo>
                  <a:pt x="60" y="90"/>
                </a:lnTo>
                <a:lnTo>
                  <a:pt x="60" y="94"/>
                </a:lnTo>
                <a:lnTo>
                  <a:pt x="64" y="97"/>
                </a:lnTo>
                <a:lnTo>
                  <a:pt x="67" y="97"/>
                </a:lnTo>
                <a:lnTo>
                  <a:pt x="71" y="97"/>
                </a:lnTo>
                <a:lnTo>
                  <a:pt x="52" y="105"/>
                </a:lnTo>
                <a:lnTo>
                  <a:pt x="49" y="105"/>
                </a:lnTo>
                <a:lnTo>
                  <a:pt x="49" y="94"/>
                </a:lnTo>
                <a:close/>
                <a:moveTo>
                  <a:pt x="49" y="90"/>
                </a:moveTo>
                <a:lnTo>
                  <a:pt x="49" y="60"/>
                </a:lnTo>
                <a:lnTo>
                  <a:pt x="49" y="52"/>
                </a:lnTo>
                <a:lnTo>
                  <a:pt x="45" y="49"/>
                </a:lnTo>
                <a:lnTo>
                  <a:pt x="45" y="45"/>
                </a:lnTo>
                <a:lnTo>
                  <a:pt x="41" y="41"/>
                </a:lnTo>
                <a:lnTo>
                  <a:pt x="37" y="41"/>
                </a:lnTo>
                <a:lnTo>
                  <a:pt x="34" y="41"/>
                </a:lnTo>
                <a:lnTo>
                  <a:pt x="26" y="41"/>
                </a:lnTo>
                <a:lnTo>
                  <a:pt x="22" y="45"/>
                </a:lnTo>
                <a:lnTo>
                  <a:pt x="15" y="56"/>
                </a:lnTo>
                <a:lnTo>
                  <a:pt x="15" y="67"/>
                </a:lnTo>
                <a:lnTo>
                  <a:pt x="15" y="79"/>
                </a:lnTo>
                <a:lnTo>
                  <a:pt x="22" y="90"/>
                </a:lnTo>
                <a:lnTo>
                  <a:pt x="26" y="94"/>
                </a:lnTo>
                <a:lnTo>
                  <a:pt x="34" y="97"/>
                </a:lnTo>
                <a:lnTo>
                  <a:pt x="41" y="94"/>
                </a:lnTo>
                <a:lnTo>
                  <a:pt x="49" y="90"/>
                </a:lnTo>
                <a:close/>
              </a:path>
            </a:pathLst>
          </a:custGeom>
          <a:solidFill>
            <a:srgbClr val="000000"/>
          </a:solidFill>
          <a:ln w="0">
            <a:solidFill>
              <a:srgbClr val="000000"/>
            </a:solidFill>
            <a:round/>
            <a:headEnd/>
            <a:tailEnd/>
          </a:ln>
        </p:spPr>
        <p:txBody>
          <a:bodyPr/>
          <a:lstStyle/>
          <a:p>
            <a:endParaRPr lang="en-US"/>
          </a:p>
        </p:txBody>
      </p:sp>
      <p:sp>
        <p:nvSpPr>
          <p:cNvPr id="33925" name="Freeform 130"/>
          <p:cNvSpPr>
            <a:spLocks/>
          </p:cNvSpPr>
          <p:nvPr/>
        </p:nvSpPr>
        <p:spPr bwMode="auto">
          <a:xfrm>
            <a:off x="2619375" y="5746750"/>
            <a:ext cx="117475" cy="112713"/>
          </a:xfrm>
          <a:custGeom>
            <a:avLst/>
            <a:gdLst>
              <a:gd name="T0" fmla="*/ 2147483647 w 71"/>
              <a:gd name="T1" fmla="*/ 0 h 68"/>
              <a:gd name="T2" fmla="*/ 2147483647 w 71"/>
              <a:gd name="T3" fmla="*/ 2147483647 h 68"/>
              <a:gd name="T4" fmla="*/ 2147483647 w 71"/>
              <a:gd name="T5" fmla="*/ 2147483647 h 68"/>
              <a:gd name="T6" fmla="*/ 2147483647 w 71"/>
              <a:gd name="T7" fmla="*/ 2147483647 h 68"/>
              <a:gd name="T8" fmla="*/ 2147483647 w 71"/>
              <a:gd name="T9" fmla="*/ 2147483647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0 w 71"/>
              <a:gd name="T61" fmla="*/ 0 h 68"/>
              <a:gd name="T62" fmla="*/ 0 w 71"/>
              <a:gd name="T63" fmla="*/ 0 h 68"/>
              <a:gd name="T64" fmla="*/ 2147483647 w 71"/>
              <a:gd name="T65" fmla="*/ 0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2147483647 w 71"/>
              <a:gd name="T85" fmla="*/ 2147483647 h 68"/>
              <a:gd name="T86" fmla="*/ 2147483647 w 71"/>
              <a:gd name="T87" fmla="*/ 2147483647 h 68"/>
              <a:gd name="T88" fmla="*/ 2147483647 w 71"/>
              <a:gd name="T89" fmla="*/ 2147483647 h 68"/>
              <a:gd name="T90" fmla="*/ 2147483647 w 71"/>
              <a:gd name="T91" fmla="*/ 2147483647 h 68"/>
              <a:gd name="T92" fmla="*/ 2147483647 w 71"/>
              <a:gd name="T93" fmla="*/ 0 h 68"/>
              <a:gd name="T94" fmla="*/ 2147483647 w 71"/>
              <a:gd name="T95" fmla="*/ 0 h 68"/>
              <a:gd name="T96" fmla="*/ 2147483647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0" y="0"/>
                </a:moveTo>
                <a:lnTo>
                  <a:pt x="60" y="42"/>
                </a:lnTo>
                <a:lnTo>
                  <a:pt x="60" y="53"/>
                </a:lnTo>
                <a:lnTo>
                  <a:pt x="60" y="57"/>
                </a:lnTo>
                <a:lnTo>
                  <a:pt x="64" y="60"/>
                </a:lnTo>
                <a:lnTo>
                  <a:pt x="67" y="60"/>
                </a:lnTo>
                <a:lnTo>
                  <a:pt x="71" y="60"/>
                </a:lnTo>
                <a:lnTo>
                  <a:pt x="52" y="68"/>
                </a:lnTo>
                <a:lnTo>
                  <a:pt x="49" y="68"/>
                </a:lnTo>
                <a:lnTo>
                  <a:pt x="49" y="57"/>
                </a:lnTo>
                <a:lnTo>
                  <a:pt x="41" y="64"/>
                </a:lnTo>
                <a:lnTo>
                  <a:pt x="34" y="68"/>
                </a:lnTo>
                <a:lnTo>
                  <a:pt x="30" y="68"/>
                </a:lnTo>
                <a:lnTo>
                  <a:pt x="26" y="68"/>
                </a:lnTo>
                <a:lnTo>
                  <a:pt x="19" y="68"/>
                </a:lnTo>
                <a:lnTo>
                  <a:pt x="15" y="68"/>
                </a:lnTo>
                <a:lnTo>
                  <a:pt x="11" y="64"/>
                </a:lnTo>
                <a:lnTo>
                  <a:pt x="11" y="57"/>
                </a:lnTo>
                <a:lnTo>
                  <a:pt x="7" y="53"/>
                </a:lnTo>
                <a:lnTo>
                  <a:pt x="7" y="42"/>
                </a:lnTo>
                <a:lnTo>
                  <a:pt x="7" y="12"/>
                </a:lnTo>
                <a:lnTo>
                  <a:pt x="7" y="8"/>
                </a:lnTo>
                <a:lnTo>
                  <a:pt x="7" y="4"/>
                </a:lnTo>
                <a:lnTo>
                  <a:pt x="4" y="4"/>
                </a:lnTo>
                <a:lnTo>
                  <a:pt x="0" y="0"/>
                </a:lnTo>
                <a:lnTo>
                  <a:pt x="19" y="0"/>
                </a:lnTo>
                <a:lnTo>
                  <a:pt x="19" y="45"/>
                </a:lnTo>
                <a:lnTo>
                  <a:pt x="22" y="53"/>
                </a:lnTo>
                <a:lnTo>
                  <a:pt x="22" y="57"/>
                </a:lnTo>
                <a:lnTo>
                  <a:pt x="26" y="60"/>
                </a:lnTo>
                <a:lnTo>
                  <a:pt x="30" y="60"/>
                </a:lnTo>
                <a:lnTo>
                  <a:pt x="34" y="60"/>
                </a:lnTo>
                <a:lnTo>
                  <a:pt x="37" y="57"/>
                </a:lnTo>
                <a:lnTo>
                  <a:pt x="45" y="57"/>
                </a:lnTo>
                <a:lnTo>
                  <a:pt x="49" y="49"/>
                </a:lnTo>
                <a:lnTo>
                  <a:pt x="49" y="12"/>
                </a:lnTo>
                <a:lnTo>
                  <a:pt x="49" y="8"/>
                </a:lnTo>
                <a:lnTo>
                  <a:pt x="49" y="4"/>
                </a:lnTo>
                <a:lnTo>
                  <a:pt x="45" y="4"/>
                </a:lnTo>
                <a:lnTo>
                  <a:pt x="37" y="0"/>
                </a:lnTo>
                <a:lnTo>
                  <a:pt x="60" y="0"/>
                </a:lnTo>
                <a:close/>
              </a:path>
            </a:pathLst>
          </a:custGeom>
          <a:solidFill>
            <a:srgbClr val="000000"/>
          </a:solidFill>
          <a:ln w="0">
            <a:solidFill>
              <a:srgbClr val="000000"/>
            </a:solidFill>
            <a:round/>
            <a:headEnd/>
            <a:tailEnd/>
          </a:ln>
        </p:spPr>
        <p:txBody>
          <a:bodyPr/>
          <a:lstStyle/>
          <a:p>
            <a:endParaRPr lang="en-US"/>
          </a:p>
        </p:txBody>
      </p:sp>
      <p:sp>
        <p:nvSpPr>
          <p:cNvPr id="33926" name="Freeform 131"/>
          <p:cNvSpPr>
            <a:spLocks/>
          </p:cNvSpPr>
          <p:nvPr/>
        </p:nvSpPr>
        <p:spPr bwMode="auto">
          <a:xfrm>
            <a:off x="2743200" y="5746750"/>
            <a:ext cx="185738" cy="112713"/>
          </a:xfrm>
          <a:custGeom>
            <a:avLst/>
            <a:gdLst>
              <a:gd name="T0" fmla="*/ 2147483647 w 112"/>
              <a:gd name="T1" fmla="*/ 2147483647 h 68"/>
              <a:gd name="T2" fmla="*/ 2147483647 w 112"/>
              <a:gd name="T3" fmla="*/ 2147483647 h 68"/>
              <a:gd name="T4" fmla="*/ 2147483647 w 112"/>
              <a:gd name="T5" fmla="*/ 0 h 68"/>
              <a:gd name="T6" fmla="*/ 2147483647 w 112"/>
              <a:gd name="T7" fmla="*/ 0 h 68"/>
              <a:gd name="T8" fmla="*/ 2147483647 w 112"/>
              <a:gd name="T9" fmla="*/ 2147483647 h 68"/>
              <a:gd name="T10" fmla="*/ 2147483647 w 112"/>
              <a:gd name="T11" fmla="*/ 2147483647 h 68"/>
              <a:gd name="T12" fmla="*/ 2147483647 w 112"/>
              <a:gd name="T13" fmla="*/ 0 h 68"/>
              <a:gd name="T14" fmla="*/ 2147483647 w 112"/>
              <a:gd name="T15" fmla="*/ 0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0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2147483647 w 112"/>
              <a:gd name="T93" fmla="*/ 2147483647 h 68"/>
              <a:gd name="T94" fmla="*/ 2147483647 w 112"/>
              <a:gd name="T95" fmla="*/ 2147483647 h 68"/>
              <a:gd name="T96" fmla="*/ 0 w 112"/>
              <a:gd name="T97" fmla="*/ 2147483647 h 68"/>
              <a:gd name="T98" fmla="*/ 0 w 112"/>
              <a:gd name="T99" fmla="*/ 2147483647 h 68"/>
              <a:gd name="T100" fmla="*/ 2147483647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19" y="15"/>
                </a:moveTo>
                <a:lnTo>
                  <a:pt x="26" y="8"/>
                </a:lnTo>
                <a:lnTo>
                  <a:pt x="30" y="4"/>
                </a:lnTo>
                <a:lnTo>
                  <a:pt x="34" y="4"/>
                </a:lnTo>
                <a:lnTo>
                  <a:pt x="37" y="0"/>
                </a:lnTo>
                <a:lnTo>
                  <a:pt x="41" y="0"/>
                </a:lnTo>
                <a:lnTo>
                  <a:pt x="45" y="0"/>
                </a:lnTo>
                <a:lnTo>
                  <a:pt x="49" y="0"/>
                </a:lnTo>
                <a:lnTo>
                  <a:pt x="56" y="4"/>
                </a:lnTo>
                <a:lnTo>
                  <a:pt x="60" y="8"/>
                </a:lnTo>
                <a:lnTo>
                  <a:pt x="60" y="15"/>
                </a:lnTo>
                <a:lnTo>
                  <a:pt x="67" y="8"/>
                </a:lnTo>
                <a:lnTo>
                  <a:pt x="75" y="0"/>
                </a:lnTo>
                <a:lnTo>
                  <a:pt x="79" y="0"/>
                </a:lnTo>
                <a:lnTo>
                  <a:pt x="82" y="0"/>
                </a:lnTo>
                <a:lnTo>
                  <a:pt x="90" y="0"/>
                </a:lnTo>
                <a:lnTo>
                  <a:pt x="94" y="0"/>
                </a:lnTo>
                <a:lnTo>
                  <a:pt x="97" y="4"/>
                </a:lnTo>
                <a:lnTo>
                  <a:pt x="101" y="12"/>
                </a:lnTo>
                <a:lnTo>
                  <a:pt x="101" y="15"/>
                </a:lnTo>
                <a:lnTo>
                  <a:pt x="101" y="23"/>
                </a:lnTo>
                <a:lnTo>
                  <a:pt x="101" y="53"/>
                </a:lnTo>
                <a:lnTo>
                  <a:pt x="101" y="57"/>
                </a:lnTo>
                <a:lnTo>
                  <a:pt x="101" y="60"/>
                </a:lnTo>
                <a:lnTo>
                  <a:pt x="105" y="64"/>
                </a:lnTo>
                <a:lnTo>
                  <a:pt x="109" y="64"/>
                </a:lnTo>
                <a:lnTo>
                  <a:pt x="112" y="68"/>
                </a:lnTo>
                <a:lnTo>
                  <a:pt x="79" y="68"/>
                </a:lnTo>
                <a:lnTo>
                  <a:pt x="82" y="68"/>
                </a:lnTo>
                <a:lnTo>
                  <a:pt x="86" y="64"/>
                </a:lnTo>
                <a:lnTo>
                  <a:pt x="90" y="64"/>
                </a:lnTo>
                <a:lnTo>
                  <a:pt x="90" y="60"/>
                </a:lnTo>
                <a:lnTo>
                  <a:pt x="90" y="57"/>
                </a:lnTo>
                <a:lnTo>
                  <a:pt x="90" y="53"/>
                </a:lnTo>
                <a:lnTo>
                  <a:pt x="90" y="23"/>
                </a:lnTo>
                <a:lnTo>
                  <a:pt x="90" y="19"/>
                </a:lnTo>
                <a:lnTo>
                  <a:pt x="86" y="12"/>
                </a:lnTo>
                <a:lnTo>
                  <a:pt x="82" y="8"/>
                </a:lnTo>
                <a:lnTo>
                  <a:pt x="79" y="8"/>
                </a:lnTo>
                <a:lnTo>
                  <a:pt x="75" y="8"/>
                </a:lnTo>
                <a:lnTo>
                  <a:pt x="71" y="12"/>
                </a:lnTo>
                <a:lnTo>
                  <a:pt x="67" y="12"/>
                </a:lnTo>
                <a:lnTo>
                  <a:pt x="60" y="19"/>
                </a:lnTo>
                <a:lnTo>
                  <a:pt x="60" y="23"/>
                </a:lnTo>
                <a:lnTo>
                  <a:pt x="60" y="53"/>
                </a:lnTo>
                <a:lnTo>
                  <a:pt x="60" y="60"/>
                </a:lnTo>
                <a:lnTo>
                  <a:pt x="64" y="64"/>
                </a:lnTo>
                <a:lnTo>
                  <a:pt x="67" y="64"/>
                </a:lnTo>
                <a:lnTo>
                  <a:pt x="71" y="68"/>
                </a:lnTo>
                <a:lnTo>
                  <a:pt x="37" y="68"/>
                </a:lnTo>
                <a:lnTo>
                  <a:pt x="45" y="64"/>
                </a:lnTo>
                <a:lnTo>
                  <a:pt x="49" y="64"/>
                </a:lnTo>
                <a:lnTo>
                  <a:pt x="49" y="60"/>
                </a:lnTo>
                <a:lnTo>
                  <a:pt x="49" y="57"/>
                </a:lnTo>
                <a:lnTo>
                  <a:pt x="49" y="53"/>
                </a:lnTo>
                <a:lnTo>
                  <a:pt x="49" y="23"/>
                </a:lnTo>
                <a:lnTo>
                  <a:pt x="49" y="19"/>
                </a:lnTo>
                <a:lnTo>
                  <a:pt x="45" y="12"/>
                </a:lnTo>
                <a:lnTo>
                  <a:pt x="41" y="8"/>
                </a:lnTo>
                <a:lnTo>
                  <a:pt x="37" y="8"/>
                </a:lnTo>
                <a:lnTo>
                  <a:pt x="34" y="8"/>
                </a:lnTo>
                <a:lnTo>
                  <a:pt x="30" y="12"/>
                </a:lnTo>
                <a:lnTo>
                  <a:pt x="26" y="15"/>
                </a:lnTo>
                <a:lnTo>
                  <a:pt x="19" y="19"/>
                </a:lnTo>
                <a:lnTo>
                  <a:pt x="19" y="53"/>
                </a:lnTo>
                <a:lnTo>
                  <a:pt x="22" y="57"/>
                </a:lnTo>
                <a:lnTo>
                  <a:pt x="22" y="60"/>
                </a:lnTo>
                <a:lnTo>
                  <a:pt x="22" y="64"/>
                </a:lnTo>
                <a:lnTo>
                  <a:pt x="26" y="68"/>
                </a:lnTo>
                <a:lnTo>
                  <a:pt x="30" y="68"/>
                </a:lnTo>
                <a:lnTo>
                  <a:pt x="0" y="68"/>
                </a:lnTo>
                <a:lnTo>
                  <a:pt x="4" y="68"/>
                </a:lnTo>
                <a:lnTo>
                  <a:pt x="4" y="64"/>
                </a:lnTo>
                <a:lnTo>
                  <a:pt x="7" y="64"/>
                </a:lnTo>
                <a:lnTo>
                  <a:pt x="7" y="60"/>
                </a:lnTo>
                <a:lnTo>
                  <a:pt x="7" y="57"/>
                </a:lnTo>
                <a:lnTo>
                  <a:pt x="7" y="53"/>
                </a:lnTo>
                <a:lnTo>
                  <a:pt x="7" y="27"/>
                </a:lnTo>
                <a:lnTo>
                  <a:pt x="7" y="19"/>
                </a:lnTo>
                <a:lnTo>
                  <a:pt x="7" y="12"/>
                </a:lnTo>
                <a:lnTo>
                  <a:pt x="7" y="8"/>
                </a:lnTo>
                <a:lnTo>
                  <a:pt x="4" y="8"/>
                </a:lnTo>
                <a:lnTo>
                  <a:pt x="0" y="8"/>
                </a:lnTo>
                <a:lnTo>
                  <a:pt x="19" y="0"/>
                </a:lnTo>
                <a:lnTo>
                  <a:pt x="19" y="15"/>
                </a:lnTo>
                <a:close/>
              </a:path>
            </a:pathLst>
          </a:custGeom>
          <a:solidFill>
            <a:srgbClr val="000000"/>
          </a:solidFill>
          <a:ln w="0">
            <a:solidFill>
              <a:srgbClr val="000000"/>
            </a:solidFill>
            <a:round/>
            <a:headEnd/>
            <a:tailEnd/>
          </a:ln>
        </p:spPr>
        <p:txBody>
          <a:bodyPr/>
          <a:lstStyle/>
          <a:p>
            <a:endParaRPr lang="en-US"/>
          </a:p>
        </p:txBody>
      </p:sp>
      <p:sp>
        <p:nvSpPr>
          <p:cNvPr id="33927" name="Freeform 132"/>
          <p:cNvSpPr>
            <a:spLocks noEditPoints="1"/>
          </p:cNvSpPr>
          <p:nvPr/>
        </p:nvSpPr>
        <p:spPr bwMode="auto">
          <a:xfrm>
            <a:off x="2928938" y="5746750"/>
            <a:ext cx="120650" cy="169863"/>
          </a:xfrm>
          <a:custGeom>
            <a:avLst/>
            <a:gdLst>
              <a:gd name="T0" fmla="*/ 2147483647 w 72"/>
              <a:gd name="T1" fmla="*/ 0 h 102"/>
              <a:gd name="T2" fmla="*/ 2147483647 w 72"/>
              <a:gd name="T3" fmla="*/ 2147483647 h 102"/>
              <a:gd name="T4" fmla="*/ 2147483647 w 72"/>
              <a:gd name="T5" fmla="*/ 2147483647 h 102"/>
              <a:gd name="T6" fmla="*/ 2147483647 w 72"/>
              <a:gd name="T7" fmla="*/ 0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2147483647 h 102"/>
              <a:gd name="T20" fmla="*/ 2147483647 w 72"/>
              <a:gd name="T21" fmla="*/ 2147483647 h 102"/>
              <a:gd name="T22" fmla="*/ 2147483647 w 72"/>
              <a:gd name="T23" fmla="*/ 2147483647 h 102"/>
              <a:gd name="T24" fmla="*/ 2147483647 w 72"/>
              <a:gd name="T25" fmla="*/ 2147483647 h 102"/>
              <a:gd name="T26" fmla="*/ 2147483647 w 72"/>
              <a:gd name="T27" fmla="*/ 2147483647 h 102"/>
              <a:gd name="T28" fmla="*/ 0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 y="8"/>
                </a:moveTo>
                <a:lnTo>
                  <a:pt x="23" y="0"/>
                </a:lnTo>
                <a:lnTo>
                  <a:pt x="27" y="0"/>
                </a:lnTo>
                <a:lnTo>
                  <a:pt x="27" y="15"/>
                </a:lnTo>
                <a:lnTo>
                  <a:pt x="30" y="8"/>
                </a:lnTo>
                <a:lnTo>
                  <a:pt x="38" y="4"/>
                </a:lnTo>
                <a:lnTo>
                  <a:pt x="42" y="0"/>
                </a:lnTo>
                <a:lnTo>
                  <a:pt x="49" y="0"/>
                </a:lnTo>
                <a:lnTo>
                  <a:pt x="57" y="0"/>
                </a:lnTo>
                <a:lnTo>
                  <a:pt x="64" y="8"/>
                </a:lnTo>
                <a:lnTo>
                  <a:pt x="72" y="19"/>
                </a:lnTo>
                <a:lnTo>
                  <a:pt x="72" y="30"/>
                </a:lnTo>
                <a:lnTo>
                  <a:pt x="72" y="42"/>
                </a:lnTo>
                <a:lnTo>
                  <a:pt x="68" y="53"/>
                </a:lnTo>
                <a:lnTo>
                  <a:pt x="64" y="60"/>
                </a:lnTo>
                <a:lnTo>
                  <a:pt x="53" y="68"/>
                </a:lnTo>
                <a:lnTo>
                  <a:pt x="42" y="68"/>
                </a:lnTo>
                <a:lnTo>
                  <a:pt x="38" y="68"/>
                </a:lnTo>
                <a:lnTo>
                  <a:pt x="34" y="68"/>
                </a:lnTo>
                <a:lnTo>
                  <a:pt x="30" y="68"/>
                </a:lnTo>
                <a:lnTo>
                  <a:pt x="27" y="64"/>
                </a:lnTo>
                <a:lnTo>
                  <a:pt x="27" y="87"/>
                </a:lnTo>
                <a:lnTo>
                  <a:pt x="27" y="90"/>
                </a:lnTo>
                <a:lnTo>
                  <a:pt x="27" y="94"/>
                </a:lnTo>
                <a:lnTo>
                  <a:pt x="27" y="98"/>
                </a:lnTo>
                <a:lnTo>
                  <a:pt x="30" y="98"/>
                </a:lnTo>
                <a:lnTo>
                  <a:pt x="34" y="98"/>
                </a:lnTo>
                <a:lnTo>
                  <a:pt x="34" y="102"/>
                </a:lnTo>
                <a:lnTo>
                  <a:pt x="0" y="102"/>
                </a:lnTo>
                <a:lnTo>
                  <a:pt x="0" y="98"/>
                </a:lnTo>
                <a:lnTo>
                  <a:pt x="4" y="98"/>
                </a:lnTo>
                <a:lnTo>
                  <a:pt x="8" y="98"/>
                </a:lnTo>
                <a:lnTo>
                  <a:pt x="12" y="98"/>
                </a:lnTo>
                <a:lnTo>
                  <a:pt x="12" y="94"/>
                </a:lnTo>
                <a:lnTo>
                  <a:pt x="12" y="90"/>
                </a:lnTo>
                <a:lnTo>
                  <a:pt x="12" y="87"/>
                </a:lnTo>
                <a:lnTo>
                  <a:pt x="12" y="19"/>
                </a:lnTo>
                <a:lnTo>
                  <a:pt x="12" y="15"/>
                </a:lnTo>
                <a:lnTo>
                  <a:pt x="12" y="12"/>
                </a:lnTo>
                <a:lnTo>
                  <a:pt x="12" y="8"/>
                </a:lnTo>
                <a:lnTo>
                  <a:pt x="8" y="8"/>
                </a:lnTo>
                <a:lnTo>
                  <a:pt x="4" y="8"/>
                </a:lnTo>
                <a:close/>
                <a:moveTo>
                  <a:pt x="27" y="19"/>
                </a:moveTo>
                <a:lnTo>
                  <a:pt x="27" y="45"/>
                </a:lnTo>
                <a:lnTo>
                  <a:pt x="27" y="49"/>
                </a:lnTo>
                <a:lnTo>
                  <a:pt x="27" y="53"/>
                </a:lnTo>
                <a:lnTo>
                  <a:pt x="27" y="57"/>
                </a:lnTo>
                <a:lnTo>
                  <a:pt x="30" y="60"/>
                </a:lnTo>
                <a:lnTo>
                  <a:pt x="38" y="64"/>
                </a:lnTo>
                <a:lnTo>
                  <a:pt x="42" y="64"/>
                </a:lnTo>
                <a:lnTo>
                  <a:pt x="49" y="64"/>
                </a:lnTo>
                <a:lnTo>
                  <a:pt x="53" y="60"/>
                </a:lnTo>
                <a:lnTo>
                  <a:pt x="60" y="49"/>
                </a:lnTo>
                <a:lnTo>
                  <a:pt x="60" y="38"/>
                </a:lnTo>
                <a:lnTo>
                  <a:pt x="57" y="27"/>
                </a:lnTo>
                <a:lnTo>
                  <a:pt x="53" y="15"/>
                </a:lnTo>
                <a:lnTo>
                  <a:pt x="49" y="12"/>
                </a:lnTo>
                <a:lnTo>
                  <a:pt x="42" y="12"/>
                </a:lnTo>
                <a:lnTo>
                  <a:pt x="38" y="12"/>
                </a:lnTo>
                <a:lnTo>
                  <a:pt x="34" y="12"/>
                </a:lnTo>
                <a:lnTo>
                  <a:pt x="30" y="15"/>
                </a:lnTo>
                <a:lnTo>
                  <a:pt x="27" y="19"/>
                </a:lnTo>
                <a:close/>
              </a:path>
            </a:pathLst>
          </a:custGeom>
          <a:solidFill>
            <a:srgbClr val="000000"/>
          </a:solidFill>
          <a:ln w="0">
            <a:solidFill>
              <a:srgbClr val="000000"/>
            </a:solidFill>
            <a:round/>
            <a:headEnd/>
            <a:tailEnd/>
          </a:ln>
        </p:spPr>
        <p:txBody>
          <a:bodyPr/>
          <a:lstStyle/>
          <a:p>
            <a:endParaRPr lang="en-US"/>
          </a:p>
        </p:txBody>
      </p:sp>
      <p:sp>
        <p:nvSpPr>
          <p:cNvPr id="33928" name="Freeform 133"/>
          <p:cNvSpPr>
            <a:spLocks noEditPoints="1"/>
          </p:cNvSpPr>
          <p:nvPr/>
        </p:nvSpPr>
        <p:spPr bwMode="auto">
          <a:xfrm>
            <a:off x="3067050" y="5746750"/>
            <a:ext cx="93663" cy="112713"/>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2147483647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0 w 56"/>
              <a:gd name="T33" fmla="*/ 2147483647 h 68"/>
              <a:gd name="T34" fmla="*/ 0 w 56"/>
              <a:gd name="T35" fmla="*/ 2147483647 h 68"/>
              <a:gd name="T36" fmla="*/ 0 w 56"/>
              <a:gd name="T37" fmla="*/ 2147483647 h 68"/>
              <a:gd name="T38" fmla="*/ 2147483647 w 56"/>
              <a:gd name="T39" fmla="*/ 2147483647 h 68"/>
              <a:gd name="T40" fmla="*/ 2147483647 w 56"/>
              <a:gd name="T41" fmla="*/ 2147483647 h 68"/>
              <a:gd name="T42" fmla="*/ 2147483647 w 56"/>
              <a:gd name="T43" fmla="*/ 0 h 68"/>
              <a:gd name="T44" fmla="*/ 2147483647 w 56"/>
              <a:gd name="T45" fmla="*/ 0 h 68"/>
              <a:gd name="T46" fmla="*/ 2147483647 w 56"/>
              <a:gd name="T47" fmla="*/ 0 h 68"/>
              <a:gd name="T48" fmla="*/ 2147483647 w 56"/>
              <a:gd name="T49" fmla="*/ 2147483647 h 68"/>
              <a:gd name="T50" fmla="*/ 2147483647 w 56"/>
              <a:gd name="T51" fmla="*/ 2147483647 h 68"/>
              <a:gd name="T52" fmla="*/ 2147483647 w 56"/>
              <a:gd name="T53" fmla="*/ 2147483647 h 68"/>
              <a:gd name="T54" fmla="*/ 2147483647 w 56"/>
              <a:gd name="T55" fmla="*/ 2147483647 h 68"/>
              <a:gd name="T56" fmla="*/ 2147483647 w 56"/>
              <a:gd name="T57" fmla="*/ 2147483647 h 68"/>
              <a:gd name="T58" fmla="*/ 2147483647 w 56"/>
              <a:gd name="T59" fmla="*/ 2147483647 h 68"/>
              <a:gd name="T60" fmla="*/ 2147483647 w 56"/>
              <a:gd name="T61" fmla="*/ 2147483647 h 68"/>
              <a:gd name="T62" fmla="*/ 2147483647 w 56"/>
              <a:gd name="T63" fmla="*/ 2147483647 h 68"/>
              <a:gd name="T64" fmla="*/ 2147483647 w 56"/>
              <a:gd name="T65" fmla="*/ 2147483647 h 68"/>
              <a:gd name="T66" fmla="*/ 2147483647 w 56"/>
              <a:gd name="T67" fmla="*/ 2147483647 h 68"/>
              <a:gd name="T68" fmla="*/ 2147483647 w 56"/>
              <a:gd name="T69" fmla="*/ 2147483647 h 68"/>
              <a:gd name="T70" fmla="*/ 2147483647 w 56"/>
              <a:gd name="T71" fmla="*/ 2147483647 h 68"/>
              <a:gd name="T72" fmla="*/ 2147483647 w 56"/>
              <a:gd name="T73" fmla="*/ 2147483647 h 68"/>
              <a:gd name="T74" fmla="*/ 2147483647 w 56"/>
              <a:gd name="T75" fmla="*/ 2147483647 h 68"/>
              <a:gd name="T76" fmla="*/ 2147483647 w 56"/>
              <a:gd name="T77" fmla="*/ 2147483647 h 68"/>
              <a:gd name="T78" fmla="*/ 2147483647 w 56"/>
              <a:gd name="T79" fmla="*/ 214748364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49" y="49"/>
                </a:lnTo>
                <a:lnTo>
                  <a:pt x="52" y="42"/>
                </a:lnTo>
                <a:lnTo>
                  <a:pt x="56" y="42"/>
                </a:lnTo>
                <a:lnTo>
                  <a:pt x="52" y="53"/>
                </a:lnTo>
                <a:lnTo>
                  <a:pt x="45" y="60"/>
                </a:lnTo>
                <a:lnTo>
                  <a:pt x="37" y="68"/>
                </a:lnTo>
                <a:lnTo>
                  <a:pt x="26" y="68"/>
                </a:lnTo>
                <a:lnTo>
                  <a:pt x="19" y="68"/>
                </a:lnTo>
                <a:lnTo>
                  <a:pt x="7" y="60"/>
                </a:lnTo>
                <a:lnTo>
                  <a:pt x="0"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37" y="15"/>
                </a:lnTo>
                <a:lnTo>
                  <a:pt x="37" y="12"/>
                </a:lnTo>
                <a:lnTo>
                  <a:pt x="37" y="8"/>
                </a:lnTo>
                <a:lnTo>
                  <a:pt x="34" y="8"/>
                </a:lnTo>
                <a:lnTo>
                  <a:pt x="30" y="4"/>
                </a:lnTo>
                <a:lnTo>
                  <a:pt x="26" y="4"/>
                </a:lnTo>
                <a:lnTo>
                  <a:pt x="19"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33929" name="Freeform 134"/>
          <p:cNvSpPr>
            <a:spLocks noEditPoints="1"/>
          </p:cNvSpPr>
          <p:nvPr/>
        </p:nvSpPr>
        <p:spPr bwMode="auto">
          <a:xfrm>
            <a:off x="3178175" y="5684838"/>
            <a:ext cx="112713"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0 w 68"/>
              <a:gd name="T15" fmla="*/ 2147483647 h 105"/>
              <a:gd name="T16" fmla="*/ 0 w 68"/>
              <a:gd name="T17" fmla="*/ 2147483647 h 105"/>
              <a:gd name="T18" fmla="*/ 0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2147483647 w 68"/>
              <a:gd name="T51" fmla="*/ 2147483647 h 105"/>
              <a:gd name="T52" fmla="*/ 2147483647 w 68"/>
              <a:gd name="T53" fmla="*/ 0 h 105"/>
              <a:gd name="T54" fmla="*/ 2147483647 w 68"/>
              <a:gd name="T55" fmla="*/ 0 h 105"/>
              <a:gd name="T56" fmla="*/ 2147483647 w 68"/>
              <a:gd name="T57" fmla="*/ 2147483647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2147483647 w 68"/>
              <a:gd name="T97" fmla="*/ 2147483647 h 105"/>
              <a:gd name="T98" fmla="*/ 2147483647 w 68"/>
              <a:gd name="T99" fmla="*/ 2147483647 h 105"/>
              <a:gd name="T100" fmla="*/ 2147483647 w 68"/>
              <a:gd name="T101" fmla="*/ 2147483647 h 105"/>
              <a:gd name="T102" fmla="*/ 2147483647 w 68"/>
              <a:gd name="T103" fmla="*/ 2147483647 h 105"/>
              <a:gd name="T104" fmla="*/ 2147483647 w 68"/>
              <a:gd name="T105" fmla="*/ 2147483647 h 105"/>
              <a:gd name="T106" fmla="*/ 2147483647 w 68"/>
              <a:gd name="T107" fmla="*/ 2147483647 h 105"/>
              <a:gd name="T108" fmla="*/ 2147483647 w 68"/>
              <a:gd name="T109" fmla="*/ 2147483647 h 105"/>
              <a:gd name="T110" fmla="*/ 2147483647 w 68"/>
              <a:gd name="T111" fmla="*/ 2147483647 h 105"/>
              <a:gd name="T112" fmla="*/ 2147483647 w 68"/>
              <a:gd name="T113" fmla="*/ 2147483647 h 105"/>
              <a:gd name="T114" fmla="*/ 2147483647 w 68"/>
              <a:gd name="T115" fmla="*/ 2147483647 h 105"/>
              <a:gd name="T116" fmla="*/ 2147483647 w 68"/>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2" y="101"/>
                </a:lnTo>
                <a:lnTo>
                  <a:pt x="38" y="105"/>
                </a:lnTo>
                <a:lnTo>
                  <a:pt x="30" y="105"/>
                </a:lnTo>
                <a:lnTo>
                  <a:pt x="27" y="105"/>
                </a:lnTo>
                <a:lnTo>
                  <a:pt x="15" y="105"/>
                </a:lnTo>
                <a:lnTo>
                  <a:pt x="8" y="97"/>
                </a:lnTo>
                <a:lnTo>
                  <a:pt x="0" y="86"/>
                </a:lnTo>
                <a:lnTo>
                  <a:pt x="0" y="75"/>
                </a:lnTo>
                <a:lnTo>
                  <a:pt x="0" y="60"/>
                </a:lnTo>
                <a:lnTo>
                  <a:pt x="8" y="49"/>
                </a:lnTo>
                <a:lnTo>
                  <a:pt x="15" y="41"/>
                </a:lnTo>
                <a:lnTo>
                  <a:pt x="23" y="37"/>
                </a:lnTo>
                <a:lnTo>
                  <a:pt x="30" y="37"/>
                </a:lnTo>
                <a:lnTo>
                  <a:pt x="38" y="37"/>
                </a:lnTo>
                <a:lnTo>
                  <a:pt x="45" y="41"/>
                </a:lnTo>
                <a:lnTo>
                  <a:pt x="45" y="30"/>
                </a:lnTo>
                <a:lnTo>
                  <a:pt x="45" y="19"/>
                </a:lnTo>
                <a:lnTo>
                  <a:pt x="45" y="15"/>
                </a:lnTo>
                <a:lnTo>
                  <a:pt x="45" y="11"/>
                </a:lnTo>
                <a:lnTo>
                  <a:pt x="42" y="7"/>
                </a:lnTo>
                <a:lnTo>
                  <a:pt x="38" y="11"/>
                </a:lnTo>
                <a:lnTo>
                  <a:pt x="38" y="7"/>
                </a:lnTo>
                <a:lnTo>
                  <a:pt x="57" y="0"/>
                </a:lnTo>
                <a:lnTo>
                  <a:pt x="57" y="79"/>
                </a:lnTo>
                <a:lnTo>
                  <a:pt x="60" y="90"/>
                </a:lnTo>
                <a:lnTo>
                  <a:pt x="60" y="94"/>
                </a:lnTo>
                <a:lnTo>
                  <a:pt x="60" y="97"/>
                </a:lnTo>
                <a:lnTo>
                  <a:pt x="64" y="97"/>
                </a:lnTo>
                <a:lnTo>
                  <a:pt x="68" y="97"/>
                </a:lnTo>
                <a:lnTo>
                  <a:pt x="49" y="105"/>
                </a:lnTo>
                <a:lnTo>
                  <a:pt x="45" y="105"/>
                </a:lnTo>
                <a:lnTo>
                  <a:pt x="45" y="94"/>
                </a:lnTo>
                <a:close/>
                <a:moveTo>
                  <a:pt x="45" y="90"/>
                </a:moveTo>
                <a:lnTo>
                  <a:pt x="45" y="60"/>
                </a:lnTo>
                <a:lnTo>
                  <a:pt x="45" y="52"/>
                </a:lnTo>
                <a:lnTo>
                  <a:pt x="42" y="49"/>
                </a:lnTo>
                <a:lnTo>
                  <a:pt x="42" y="45"/>
                </a:lnTo>
                <a:lnTo>
                  <a:pt x="38" y="41"/>
                </a:lnTo>
                <a:lnTo>
                  <a:pt x="34" y="41"/>
                </a:lnTo>
                <a:lnTo>
                  <a:pt x="30" y="41"/>
                </a:lnTo>
                <a:lnTo>
                  <a:pt x="23" y="41"/>
                </a:lnTo>
                <a:lnTo>
                  <a:pt x="19" y="45"/>
                </a:lnTo>
                <a:lnTo>
                  <a:pt x="12" y="56"/>
                </a:lnTo>
                <a:lnTo>
                  <a:pt x="12" y="67"/>
                </a:lnTo>
                <a:lnTo>
                  <a:pt x="12" y="79"/>
                </a:lnTo>
                <a:lnTo>
                  <a:pt x="19" y="90"/>
                </a:lnTo>
                <a:lnTo>
                  <a:pt x="27" y="94"/>
                </a:lnTo>
                <a:lnTo>
                  <a:pt x="34" y="97"/>
                </a:lnTo>
                <a:lnTo>
                  <a:pt x="38" y="94"/>
                </a:lnTo>
                <a:lnTo>
                  <a:pt x="45" y="90"/>
                </a:lnTo>
                <a:close/>
              </a:path>
            </a:pathLst>
          </a:custGeom>
          <a:solidFill>
            <a:srgbClr val="000000"/>
          </a:solidFill>
          <a:ln w="0">
            <a:solidFill>
              <a:srgbClr val="000000"/>
            </a:solidFill>
            <a:round/>
            <a:headEnd/>
            <a:tailEnd/>
          </a:ln>
        </p:spPr>
        <p:txBody>
          <a:bodyPr/>
          <a:lstStyle/>
          <a:p>
            <a:endParaRPr lang="en-US"/>
          </a:p>
        </p:txBody>
      </p:sp>
      <p:sp>
        <p:nvSpPr>
          <p:cNvPr id="33930" name="Freeform 135"/>
          <p:cNvSpPr>
            <a:spLocks/>
          </p:cNvSpPr>
          <p:nvPr/>
        </p:nvSpPr>
        <p:spPr bwMode="auto">
          <a:xfrm>
            <a:off x="4125913" y="5746750"/>
            <a:ext cx="80962" cy="112713"/>
          </a:xfrm>
          <a:custGeom>
            <a:avLst/>
            <a:gdLst>
              <a:gd name="T0" fmla="*/ 2147483647 w 48"/>
              <a:gd name="T1" fmla="*/ 0 h 68"/>
              <a:gd name="T2" fmla="*/ 2147483647 w 48"/>
              <a:gd name="T3" fmla="*/ 2147483647 h 68"/>
              <a:gd name="T4" fmla="*/ 2147483647 w 48"/>
              <a:gd name="T5" fmla="*/ 2147483647 h 68"/>
              <a:gd name="T6" fmla="*/ 2147483647 w 48"/>
              <a:gd name="T7" fmla="*/ 2147483647 h 68"/>
              <a:gd name="T8" fmla="*/ 2147483647 w 48"/>
              <a:gd name="T9" fmla="*/ 2147483647 h 68"/>
              <a:gd name="T10" fmla="*/ 2147483647 w 48"/>
              <a:gd name="T11" fmla="*/ 2147483647 h 68"/>
              <a:gd name="T12" fmla="*/ 2147483647 w 48"/>
              <a:gd name="T13" fmla="*/ 2147483647 h 68"/>
              <a:gd name="T14" fmla="*/ 2147483647 w 48"/>
              <a:gd name="T15" fmla="*/ 2147483647 h 68"/>
              <a:gd name="T16" fmla="*/ 2147483647 w 48"/>
              <a:gd name="T17" fmla="*/ 2147483647 h 68"/>
              <a:gd name="T18" fmla="*/ 2147483647 w 48"/>
              <a:gd name="T19" fmla="*/ 2147483647 h 68"/>
              <a:gd name="T20" fmla="*/ 2147483647 w 48"/>
              <a:gd name="T21" fmla="*/ 2147483647 h 68"/>
              <a:gd name="T22" fmla="*/ 2147483647 w 48"/>
              <a:gd name="T23" fmla="*/ 2147483647 h 68"/>
              <a:gd name="T24" fmla="*/ 2147483647 w 48"/>
              <a:gd name="T25" fmla="*/ 2147483647 h 68"/>
              <a:gd name="T26" fmla="*/ 2147483647 w 48"/>
              <a:gd name="T27" fmla="*/ 2147483647 h 68"/>
              <a:gd name="T28" fmla="*/ 2147483647 w 48"/>
              <a:gd name="T29" fmla="*/ 2147483647 h 68"/>
              <a:gd name="T30" fmla="*/ 2147483647 w 48"/>
              <a:gd name="T31" fmla="*/ 2147483647 h 68"/>
              <a:gd name="T32" fmla="*/ 2147483647 w 48"/>
              <a:gd name="T33" fmla="*/ 2147483647 h 68"/>
              <a:gd name="T34" fmla="*/ 2147483647 w 48"/>
              <a:gd name="T35" fmla="*/ 2147483647 h 68"/>
              <a:gd name="T36" fmla="*/ 2147483647 w 48"/>
              <a:gd name="T37" fmla="*/ 2147483647 h 68"/>
              <a:gd name="T38" fmla="*/ 2147483647 w 48"/>
              <a:gd name="T39" fmla="*/ 2147483647 h 68"/>
              <a:gd name="T40" fmla="*/ 2147483647 w 48"/>
              <a:gd name="T41" fmla="*/ 2147483647 h 68"/>
              <a:gd name="T42" fmla="*/ 2147483647 w 48"/>
              <a:gd name="T43" fmla="*/ 2147483647 h 68"/>
              <a:gd name="T44" fmla="*/ 2147483647 w 48"/>
              <a:gd name="T45" fmla="*/ 2147483647 h 68"/>
              <a:gd name="T46" fmla="*/ 2147483647 w 48"/>
              <a:gd name="T47" fmla="*/ 2147483647 h 68"/>
              <a:gd name="T48" fmla="*/ 2147483647 w 48"/>
              <a:gd name="T49" fmla="*/ 2147483647 h 68"/>
              <a:gd name="T50" fmla="*/ 2147483647 w 48"/>
              <a:gd name="T51" fmla="*/ 2147483647 h 68"/>
              <a:gd name="T52" fmla="*/ 2147483647 w 48"/>
              <a:gd name="T53" fmla="*/ 2147483647 h 68"/>
              <a:gd name="T54" fmla="*/ 2147483647 w 48"/>
              <a:gd name="T55" fmla="*/ 2147483647 h 68"/>
              <a:gd name="T56" fmla="*/ 2147483647 w 48"/>
              <a:gd name="T57" fmla="*/ 2147483647 h 68"/>
              <a:gd name="T58" fmla="*/ 0 w 48"/>
              <a:gd name="T59" fmla="*/ 2147483647 h 68"/>
              <a:gd name="T60" fmla="*/ 0 w 48"/>
              <a:gd name="T61" fmla="*/ 2147483647 h 68"/>
              <a:gd name="T62" fmla="*/ 2147483647 w 48"/>
              <a:gd name="T63" fmla="*/ 2147483647 h 68"/>
              <a:gd name="T64" fmla="*/ 2147483647 w 48"/>
              <a:gd name="T65" fmla="*/ 2147483647 h 68"/>
              <a:gd name="T66" fmla="*/ 2147483647 w 48"/>
              <a:gd name="T67" fmla="*/ 2147483647 h 68"/>
              <a:gd name="T68" fmla="*/ 2147483647 w 48"/>
              <a:gd name="T69" fmla="*/ 2147483647 h 68"/>
              <a:gd name="T70" fmla="*/ 2147483647 w 48"/>
              <a:gd name="T71" fmla="*/ 2147483647 h 68"/>
              <a:gd name="T72" fmla="*/ 2147483647 w 48"/>
              <a:gd name="T73" fmla="*/ 2147483647 h 68"/>
              <a:gd name="T74" fmla="*/ 2147483647 w 48"/>
              <a:gd name="T75" fmla="*/ 2147483647 h 68"/>
              <a:gd name="T76" fmla="*/ 2147483647 w 48"/>
              <a:gd name="T77" fmla="*/ 2147483647 h 68"/>
              <a:gd name="T78" fmla="*/ 2147483647 w 48"/>
              <a:gd name="T79" fmla="*/ 2147483647 h 68"/>
              <a:gd name="T80" fmla="*/ 2147483647 w 48"/>
              <a:gd name="T81" fmla="*/ 2147483647 h 68"/>
              <a:gd name="T82" fmla="*/ 2147483647 w 48"/>
              <a:gd name="T83" fmla="*/ 2147483647 h 68"/>
              <a:gd name="T84" fmla="*/ 2147483647 w 48"/>
              <a:gd name="T85" fmla="*/ 2147483647 h 68"/>
              <a:gd name="T86" fmla="*/ 2147483647 w 48"/>
              <a:gd name="T87" fmla="*/ 2147483647 h 68"/>
              <a:gd name="T88" fmla="*/ 2147483647 w 48"/>
              <a:gd name="T89" fmla="*/ 2147483647 h 68"/>
              <a:gd name="T90" fmla="*/ 2147483647 w 48"/>
              <a:gd name="T91" fmla="*/ 2147483647 h 68"/>
              <a:gd name="T92" fmla="*/ 2147483647 w 48"/>
              <a:gd name="T93" fmla="*/ 2147483647 h 68"/>
              <a:gd name="T94" fmla="*/ 0 w 48"/>
              <a:gd name="T95" fmla="*/ 2147483647 h 68"/>
              <a:gd name="T96" fmla="*/ 2147483647 w 48"/>
              <a:gd name="T97" fmla="*/ 2147483647 h 68"/>
              <a:gd name="T98" fmla="*/ 2147483647 w 48"/>
              <a:gd name="T99" fmla="*/ 2147483647 h 68"/>
              <a:gd name="T100" fmla="*/ 2147483647 w 48"/>
              <a:gd name="T101" fmla="*/ 0 h 68"/>
              <a:gd name="T102" fmla="*/ 2147483647 w 48"/>
              <a:gd name="T103" fmla="*/ 0 h 68"/>
              <a:gd name="T104" fmla="*/ 2147483647 w 48"/>
              <a:gd name="T105" fmla="*/ 0 h 68"/>
              <a:gd name="T106" fmla="*/ 2147483647 w 48"/>
              <a:gd name="T107" fmla="*/ 0 h 68"/>
              <a:gd name="T108" fmla="*/ 2147483647 w 48"/>
              <a:gd name="T109" fmla="*/ 0 h 68"/>
              <a:gd name="T110" fmla="*/ 2147483647 w 48"/>
              <a:gd name="T111" fmla="*/ 0 h 68"/>
              <a:gd name="T112" fmla="*/ 2147483647 w 48"/>
              <a:gd name="T113" fmla="*/ 0 h 68"/>
              <a:gd name="T114" fmla="*/ 2147483647 w 48"/>
              <a:gd name="T115" fmla="*/ 0 h 68"/>
              <a:gd name="T116" fmla="*/ 2147483647 w 48"/>
              <a:gd name="T117" fmla="*/ 0 h 68"/>
              <a:gd name="T118" fmla="*/ 2147483647 w 48"/>
              <a:gd name="T119" fmla="*/ 0 h 68"/>
              <a:gd name="T120" fmla="*/ 2147483647 w 48"/>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68"/>
              <a:gd name="T185" fmla="*/ 48 w 4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68">
                <a:moveTo>
                  <a:pt x="41" y="0"/>
                </a:moveTo>
                <a:lnTo>
                  <a:pt x="41" y="23"/>
                </a:lnTo>
                <a:lnTo>
                  <a:pt x="37" y="12"/>
                </a:lnTo>
                <a:lnTo>
                  <a:pt x="33" y="8"/>
                </a:lnTo>
                <a:lnTo>
                  <a:pt x="30" y="4"/>
                </a:lnTo>
                <a:lnTo>
                  <a:pt x="22" y="4"/>
                </a:lnTo>
                <a:lnTo>
                  <a:pt x="18" y="4"/>
                </a:lnTo>
                <a:lnTo>
                  <a:pt x="15" y="8"/>
                </a:lnTo>
                <a:lnTo>
                  <a:pt x="11" y="8"/>
                </a:lnTo>
                <a:lnTo>
                  <a:pt x="11" y="12"/>
                </a:lnTo>
                <a:lnTo>
                  <a:pt x="11" y="15"/>
                </a:lnTo>
                <a:lnTo>
                  <a:pt x="11" y="19"/>
                </a:lnTo>
                <a:lnTo>
                  <a:pt x="15" y="23"/>
                </a:lnTo>
                <a:lnTo>
                  <a:pt x="22" y="27"/>
                </a:lnTo>
                <a:lnTo>
                  <a:pt x="33" y="30"/>
                </a:lnTo>
                <a:lnTo>
                  <a:pt x="41" y="34"/>
                </a:lnTo>
                <a:lnTo>
                  <a:pt x="45" y="42"/>
                </a:lnTo>
                <a:lnTo>
                  <a:pt x="48" y="49"/>
                </a:lnTo>
                <a:lnTo>
                  <a:pt x="45" y="57"/>
                </a:lnTo>
                <a:lnTo>
                  <a:pt x="41" y="64"/>
                </a:lnTo>
                <a:lnTo>
                  <a:pt x="33" y="68"/>
                </a:lnTo>
                <a:lnTo>
                  <a:pt x="22" y="68"/>
                </a:lnTo>
                <a:lnTo>
                  <a:pt x="18" y="68"/>
                </a:lnTo>
                <a:lnTo>
                  <a:pt x="11" y="68"/>
                </a:lnTo>
                <a:lnTo>
                  <a:pt x="7" y="68"/>
                </a:lnTo>
                <a:lnTo>
                  <a:pt x="3" y="68"/>
                </a:lnTo>
                <a:lnTo>
                  <a:pt x="0" y="68"/>
                </a:lnTo>
                <a:lnTo>
                  <a:pt x="0" y="45"/>
                </a:lnTo>
                <a:lnTo>
                  <a:pt x="3" y="45"/>
                </a:lnTo>
                <a:lnTo>
                  <a:pt x="7" y="53"/>
                </a:lnTo>
                <a:lnTo>
                  <a:pt x="11" y="60"/>
                </a:lnTo>
                <a:lnTo>
                  <a:pt x="18" y="64"/>
                </a:lnTo>
                <a:lnTo>
                  <a:pt x="26" y="64"/>
                </a:lnTo>
                <a:lnTo>
                  <a:pt x="30" y="64"/>
                </a:lnTo>
                <a:lnTo>
                  <a:pt x="33" y="60"/>
                </a:lnTo>
                <a:lnTo>
                  <a:pt x="37" y="53"/>
                </a:lnTo>
                <a:lnTo>
                  <a:pt x="33" y="49"/>
                </a:lnTo>
                <a:lnTo>
                  <a:pt x="33" y="45"/>
                </a:lnTo>
                <a:lnTo>
                  <a:pt x="26" y="42"/>
                </a:lnTo>
                <a:lnTo>
                  <a:pt x="18" y="38"/>
                </a:lnTo>
                <a:lnTo>
                  <a:pt x="11" y="34"/>
                </a:lnTo>
                <a:lnTo>
                  <a:pt x="3" y="27"/>
                </a:lnTo>
                <a:lnTo>
                  <a:pt x="3" y="23"/>
                </a:lnTo>
                <a:lnTo>
                  <a:pt x="0" y="19"/>
                </a:lnTo>
                <a:lnTo>
                  <a:pt x="3" y="12"/>
                </a:lnTo>
                <a:lnTo>
                  <a:pt x="7" y="4"/>
                </a:lnTo>
                <a:lnTo>
                  <a:pt x="15" y="0"/>
                </a:lnTo>
                <a:lnTo>
                  <a:pt x="22" y="0"/>
                </a:lnTo>
                <a:lnTo>
                  <a:pt x="26"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931" name="Freeform 136"/>
          <p:cNvSpPr>
            <a:spLocks noEditPoints="1"/>
          </p:cNvSpPr>
          <p:nvPr/>
        </p:nvSpPr>
        <p:spPr bwMode="auto">
          <a:xfrm>
            <a:off x="4219575" y="5746750"/>
            <a:ext cx="100013" cy="112713"/>
          </a:xfrm>
          <a:custGeom>
            <a:avLst/>
            <a:gdLst>
              <a:gd name="T0" fmla="*/ 2147483647 w 60"/>
              <a:gd name="T1" fmla="*/ 2147483647 h 68"/>
              <a:gd name="T2" fmla="*/ 2147483647 w 60"/>
              <a:gd name="T3" fmla="*/ 2147483647 h 68"/>
              <a:gd name="T4" fmla="*/ 2147483647 w 60"/>
              <a:gd name="T5" fmla="*/ 2147483647 h 68"/>
              <a:gd name="T6" fmla="*/ 0 w 60"/>
              <a:gd name="T7" fmla="*/ 2147483647 h 68"/>
              <a:gd name="T8" fmla="*/ 0 w 60"/>
              <a:gd name="T9" fmla="*/ 2147483647 h 68"/>
              <a:gd name="T10" fmla="*/ 2147483647 w 60"/>
              <a:gd name="T11" fmla="*/ 2147483647 h 68"/>
              <a:gd name="T12" fmla="*/ 2147483647 w 60"/>
              <a:gd name="T13" fmla="*/ 2147483647 h 68"/>
              <a:gd name="T14" fmla="*/ 2147483647 w 60"/>
              <a:gd name="T15" fmla="*/ 2147483647 h 68"/>
              <a:gd name="T16" fmla="*/ 2147483647 w 60"/>
              <a:gd name="T17" fmla="*/ 2147483647 h 68"/>
              <a:gd name="T18" fmla="*/ 2147483647 w 60"/>
              <a:gd name="T19" fmla="*/ 2147483647 h 68"/>
              <a:gd name="T20" fmla="*/ 2147483647 w 60"/>
              <a:gd name="T21" fmla="*/ 2147483647 h 68"/>
              <a:gd name="T22" fmla="*/ 2147483647 w 60"/>
              <a:gd name="T23" fmla="*/ 2147483647 h 68"/>
              <a:gd name="T24" fmla="*/ 2147483647 w 60"/>
              <a:gd name="T25" fmla="*/ 2147483647 h 68"/>
              <a:gd name="T26" fmla="*/ 2147483647 w 60"/>
              <a:gd name="T27" fmla="*/ 2147483647 h 68"/>
              <a:gd name="T28" fmla="*/ 2147483647 w 60"/>
              <a:gd name="T29" fmla="*/ 2147483647 h 68"/>
              <a:gd name="T30" fmla="*/ 2147483647 w 60"/>
              <a:gd name="T31" fmla="*/ 2147483647 h 68"/>
              <a:gd name="T32" fmla="*/ 2147483647 w 60"/>
              <a:gd name="T33" fmla="*/ 2147483647 h 68"/>
              <a:gd name="T34" fmla="*/ 2147483647 w 60"/>
              <a:gd name="T35" fmla="*/ 0 h 68"/>
              <a:gd name="T36" fmla="*/ 2147483647 w 60"/>
              <a:gd name="T37" fmla="*/ 0 h 68"/>
              <a:gd name="T38" fmla="*/ 2147483647 w 60"/>
              <a:gd name="T39" fmla="*/ 2147483647 h 68"/>
              <a:gd name="T40" fmla="*/ 2147483647 w 60"/>
              <a:gd name="T41" fmla="*/ 2147483647 h 68"/>
              <a:gd name="T42" fmla="*/ 2147483647 w 60"/>
              <a:gd name="T43" fmla="*/ 2147483647 h 68"/>
              <a:gd name="T44" fmla="*/ 2147483647 w 60"/>
              <a:gd name="T45" fmla="*/ 2147483647 h 68"/>
              <a:gd name="T46" fmla="*/ 2147483647 w 60"/>
              <a:gd name="T47" fmla="*/ 2147483647 h 68"/>
              <a:gd name="T48" fmla="*/ 2147483647 w 60"/>
              <a:gd name="T49" fmla="*/ 2147483647 h 68"/>
              <a:gd name="T50" fmla="*/ 2147483647 w 60"/>
              <a:gd name="T51" fmla="*/ 2147483647 h 68"/>
              <a:gd name="T52" fmla="*/ 2147483647 w 60"/>
              <a:gd name="T53" fmla="*/ 2147483647 h 68"/>
              <a:gd name="T54" fmla="*/ 2147483647 w 60"/>
              <a:gd name="T55" fmla="*/ 2147483647 h 68"/>
              <a:gd name="T56" fmla="*/ 2147483647 w 60"/>
              <a:gd name="T57" fmla="*/ 2147483647 h 68"/>
              <a:gd name="T58" fmla="*/ 2147483647 w 60"/>
              <a:gd name="T59" fmla="*/ 2147483647 h 68"/>
              <a:gd name="T60" fmla="*/ 2147483647 w 60"/>
              <a:gd name="T61" fmla="*/ 2147483647 h 68"/>
              <a:gd name="T62" fmla="*/ 2147483647 w 60"/>
              <a:gd name="T63" fmla="*/ 2147483647 h 68"/>
              <a:gd name="T64" fmla="*/ 2147483647 w 60"/>
              <a:gd name="T65" fmla="*/ 2147483647 h 68"/>
              <a:gd name="T66" fmla="*/ 2147483647 w 60"/>
              <a:gd name="T67" fmla="*/ 2147483647 h 68"/>
              <a:gd name="T68" fmla="*/ 2147483647 w 60"/>
              <a:gd name="T69" fmla="*/ 2147483647 h 68"/>
              <a:gd name="T70" fmla="*/ 2147483647 w 60"/>
              <a:gd name="T71" fmla="*/ 2147483647 h 68"/>
              <a:gd name="T72" fmla="*/ 2147483647 w 60"/>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6" y="68"/>
                </a:lnTo>
                <a:lnTo>
                  <a:pt x="19" y="68"/>
                </a:lnTo>
                <a:lnTo>
                  <a:pt x="15" y="68"/>
                </a:lnTo>
                <a:lnTo>
                  <a:pt x="11" y="68"/>
                </a:lnTo>
                <a:lnTo>
                  <a:pt x="4" y="64"/>
                </a:lnTo>
                <a:lnTo>
                  <a:pt x="0" y="60"/>
                </a:lnTo>
                <a:lnTo>
                  <a:pt x="0" y="53"/>
                </a:lnTo>
                <a:lnTo>
                  <a:pt x="0" y="49"/>
                </a:lnTo>
                <a:lnTo>
                  <a:pt x="4" y="45"/>
                </a:lnTo>
                <a:lnTo>
                  <a:pt x="7" y="38"/>
                </a:lnTo>
                <a:lnTo>
                  <a:pt x="11" y="34"/>
                </a:lnTo>
                <a:lnTo>
                  <a:pt x="22" y="30"/>
                </a:lnTo>
                <a:lnTo>
                  <a:pt x="37" y="23"/>
                </a:lnTo>
                <a:lnTo>
                  <a:pt x="37" y="12"/>
                </a:lnTo>
                <a:lnTo>
                  <a:pt x="34" y="8"/>
                </a:lnTo>
                <a:lnTo>
                  <a:pt x="30" y="4"/>
                </a:lnTo>
                <a:lnTo>
                  <a:pt x="26" y="4"/>
                </a:lnTo>
                <a:lnTo>
                  <a:pt x="22" y="4"/>
                </a:lnTo>
                <a:lnTo>
                  <a:pt x="19" y="8"/>
                </a:lnTo>
                <a:lnTo>
                  <a:pt x="15" y="8"/>
                </a:lnTo>
                <a:lnTo>
                  <a:pt x="15" y="12"/>
                </a:lnTo>
                <a:lnTo>
                  <a:pt x="15" y="15"/>
                </a:lnTo>
                <a:lnTo>
                  <a:pt x="15" y="19"/>
                </a:lnTo>
                <a:lnTo>
                  <a:pt x="15" y="23"/>
                </a:lnTo>
                <a:lnTo>
                  <a:pt x="11" y="23"/>
                </a:lnTo>
                <a:lnTo>
                  <a:pt x="7" y="23"/>
                </a:lnTo>
                <a:lnTo>
                  <a:pt x="4" y="23"/>
                </a:lnTo>
                <a:lnTo>
                  <a:pt x="4" y="19"/>
                </a:lnTo>
                <a:lnTo>
                  <a:pt x="4" y="15"/>
                </a:lnTo>
                <a:lnTo>
                  <a:pt x="4" y="12"/>
                </a:lnTo>
                <a:lnTo>
                  <a:pt x="11" y="4"/>
                </a:lnTo>
                <a:lnTo>
                  <a:pt x="19" y="0"/>
                </a:lnTo>
                <a:lnTo>
                  <a:pt x="26" y="0"/>
                </a:lnTo>
                <a:lnTo>
                  <a:pt x="37" y="0"/>
                </a:lnTo>
                <a:lnTo>
                  <a:pt x="41" y="0"/>
                </a:lnTo>
                <a:lnTo>
                  <a:pt x="45" y="4"/>
                </a:lnTo>
                <a:lnTo>
                  <a:pt x="49" y="8"/>
                </a:lnTo>
                <a:lnTo>
                  <a:pt x="49" y="15"/>
                </a:lnTo>
                <a:lnTo>
                  <a:pt x="49" y="23"/>
                </a:lnTo>
                <a:lnTo>
                  <a:pt x="49" y="45"/>
                </a:lnTo>
                <a:lnTo>
                  <a:pt x="49" y="53"/>
                </a:lnTo>
                <a:lnTo>
                  <a:pt x="49" y="57"/>
                </a:lnTo>
                <a:lnTo>
                  <a:pt x="52" y="57"/>
                </a:lnTo>
                <a:lnTo>
                  <a:pt x="52" y="60"/>
                </a:lnTo>
                <a:lnTo>
                  <a:pt x="56" y="60"/>
                </a:lnTo>
                <a:lnTo>
                  <a:pt x="56" y="57"/>
                </a:lnTo>
                <a:lnTo>
                  <a:pt x="60" y="57"/>
                </a:lnTo>
                <a:lnTo>
                  <a:pt x="60" y="60"/>
                </a:lnTo>
                <a:lnTo>
                  <a:pt x="52" y="68"/>
                </a:lnTo>
                <a:lnTo>
                  <a:pt x="45" y="68"/>
                </a:lnTo>
                <a:lnTo>
                  <a:pt x="41" y="68"/>
                </a:lnTo>
                <a:lnTo>
                  <a:pt x="37" y="64"/>
                </a:lnTo>
                <a:lnTo>
                  <a:pt x="37" y="57"/>
                </a:lnTo>
                <a:close/>
                <a:moveTo>
                  <a:pt x="37" y="53"/>
                </a:moveTo>
                <a:lnTo>
                  <a:pt x="37" y="30"/>
                </a:lnTo>
                <a:lnTo>
                  <a:pt x="30" y="34"/>
                </a:lnTo>
                <a:lnTo>
                  <a:pt x="22" y="34"/>
                </a:lnTo>
                <a:lnTo>
                  <a:pt x="19" y="38"/>
                </a:lnTo>
                <a:lnTo>
                  <a:pt x="15" y="42"/>
                </a:lnTo>
                <a:lnTo>
                  <a:pt x="15" y="45"/>
                </a:lnTo>
                <a:lnTo>
                  <a:pt x="11" y="49"/>
                </a:lnTo>
                <a:lnTo>
                  <a:pt x="15" y="53"/>
                </a:lnTo>
                <a:lnTo>
                  <a:pt x="15" y="57"/>
                </a:lnTo>
                <a:lnTo>
                  <a:pt x="19"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33932" name="Freeform 137"/>
          <p:cNvSpPr>
            <a:spLocks/>
          </p:cNvSpPr>
          <p:nvPr/>
        </p:nvSpPr>
        <p:spPr bwMode="auto">
          <a:xfrm>
            <a:off x="4330700" y="5746750"/>
            <a:ext cx="95250" cy="112713"/>
          </a:xfrm>
          <a:custGeom>
            <a:avLst/>
            <a:gdLst>
              <a:gd name="T0" fmla="*/ 2147483647 w 57"/>
              <a:gd name="T1" fmla="*/ 2147483647 h 68"/>
              <a:gd name="T2" fmla="*/ 2147483647 w 57"/>
              <a:gd name="T3" fmla="*/ 2147483647 h 68"/>
              <a:gd name="T4" fmla="*/ 2147483647 w 57"/>
              <a:gd name="T5" fmla="*/ 2147483647 h 68"/>
              <a:gd name="T6" fmla="*/ 2147483647 w 57"/>
              <a:gd name="T7" fmla="*/ 2147483647 h 68"/>
              <a:gd name="T8" fmla="*/ 2147483647 w 57"/>
              <a:gd name="T9" fmla="*/ 2147483647 h 68"/>
              <a:gd name="T10" fmla="*/ 2147483647 w 57"/>
              <a:gd name="T11" fmla="*/ 2147483647 h 68"/>
              <a:gd name="T12" fmla="*/ 2147483647 w 57"/>
              <a:gd name="T13" fmla="*/ 2147483647 h 68"/>
              <a:gd name="T14" fmla="*/ 2147483647 w 57"/>
              <a:gd name="T15" fmla="*/ 2147483647 h 68"/>
              <a:gd name="T16" fmla="*/ 0 w 57"/>
              <a:gd name="T17" fmla="*/ 2147483647 h 68"/>
              <a:gd name="T18" fmla="*/ 0 w 57"/>
              <a:gd name="T19" fmla="*/ 2147483647 h 68"/>
              <a:gd name="T20" fmla="*/ 0 w 57"/>
              <a:gd name="T21" fmla="*/ 2147483647 h 68"/>
              <a:gd name="T22" fmla="*/ 2147483647 w 57"/>
              <a:gd name="T23" fmla="*/ 2147483647 h 68"/>
              <a:gd name="T24" fmla="*/ 2147483647 w 57"/>
              <a:gd name="T25" fmla="*/ 2147483647 h 68"/>
              <a:gd name="T26" fmla="*/ 2147483647 w 57"/>
              <a:gd name="T27" fmla="*/ 0 h 68"/>
              <a:gd name="T28" fmla="*/ 2147483647 w 57"/>
              <a:gd name="T29" fmla="*/ 0 h 68"/>
              <a:gd name="T30" fmla="*/ 2147483647 w 57"/>
              <a:gd name="T31" fmla="*/ 0 h 68"/>
              <a:gd name="T32" fmla="*/ 2147483647 w 57"/>
              <a:gd name="T33" fmla="*/ 2147483647 h 68"/>
              <a:gd name="T34" fmla="*/ 2147483647 w 57"/>
              <a:gd name="T35" fmla="*/ 2147483647 h 68"/>
              <a:gd name="T36" fmla="*/ 2147483647 w 57"/>
              <a:gd name="T37" fmla="*/ 2147483647 h 68"/>
              <a:gd name="T38" fmla="*/ 2147483647 w 57"/>
              <a:gd name="T39" fmla="*/ 2147483647 h 68"/>
              <a:gd name="T40" fmla="*/ 2147483647 w 57"/>
              <a:gd name="T41" fmla="*/ 2147483647 h 68"/>
              <a:gd name="T42" fmla="*/ 2147483647 w 57"/>
              <a:gd name="T43" fmla="*/ 2147483647 h 68"/>
              <a:gd name="T44" fmla="*/ 2147483647 w 57"/>
              <a:gd name="T45" fmla="*/ 2147483647 h 68"/>
              <a:gd name="T46" fmla="*/ 2147483647 w 57"/>
              <a:gd name="T47" fmla="*/ 2147483647 h 68"/>
              <a:gd name="T48" fmla="*/ 2147483647 w 57"/>
              <a:gd name="T49" fmla="*/ 2147483647 h 68"/>
              <a:gd name="T50" fmla="*/ 2147483647 w 57"/>
              <a:gd name="T51" fmla="*/ 2147483647 h 68"/>
              <a:gd name="T52" fmla="*/ 2147483647 w 57"/>
              <a:gd name="T53" fmla="*/ 2147483647 h 68"/>
              <a:gd name="T54" fmla="*/ 2147483647 w 57"/>
              <a:gd name="T55" fmla="*/ 2147483647 h 68"/>
              <a:gd name="T56" fmla="*/ 2147483647 w 57"/>
              <a:gd name="T57" fmla="*/ 2147483647 h 68"/>
              <a:gd name="T58" fmla="*/ 2147483647 w 57"/>
              <a:gd name="T59" fmla="*/ 2147483647 h 68"/>
              <a:gd name="T60" fmla="*/ 2147483647 w 57"/>
              <a:gd name="T61" fmla="*/ 2147483647 h 68"/>
              <a:gd name="T62" fmla="*/ 2147483647 w 57"/>
              <a:gd name="T63" fmla="*/ 2147483647 h 68"/>
              <a:gd name="T64" fmla="*/ 2147483647 w 57"/>
              <a:gd name="T65" fmla="*/ 2147483647 h 68"/>
              <a:gd name="T66" fmla="*/ 2147483647 w 57"/>
              <a:gd name="T67" fmla="*/ 2147483647 h 68"/>
              <a:gd name="T68" fmla="*/ 2147483647 w 57"/>
              <a:gd name="T69" fmla="*/ 2147483647 h 68"/>
              <a:gd name="T70" fmla="*/ 2147483647 w 57"/>
              <a:gd name="T71" fmla="*/ 2147483647 h 68"/>
              <a:gd name="T72" fmla="*/ 2147483647 w 57"/>
              <a:gd name="T73" fmla="*/ 2147483647 h 68"/>
              <a:gd name="T74" fmla="*/ 2147483647 w 57"/>
              <a:gd name="T75" fmla="*/ 2147483647 h 68"/>
              <a:gd name="T76" fmla="*/ 2147483647 w 57"/>
              <a:gd name="T77" fmla="*/ 2147483647 h 68"/>
              <a:gd name="T78" fmla="*/ 2147483647 w 57"/>
              <a:gd name="T79" fmla="*/ 2147483647 h 68"/>
              <a:gd name="T80" fmla="*/ 2147483647 w 57"/>
              <a:gd name="T81" fmla="*/ 2147483647 h 68"/>
              <a:gd name="T82" fmla="*/ 2147483647 w 57"/>
              <a:gd name="T83" fmla="*/ 2147483647 h 68"/>
              <a:gd name="T84" fmla="*/ 2147483647 w 57"/>
              <a:gd name="T85" fmla="*/ 2147483647 h 68"/>
              <a:gd name="T86" fmla="*/ 2147483647 w 57"/>
              <a:gd name="T87" fmla="*/ 2147483647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68"/>
              <a:gd name="T134" fmla="*/ 57 w 57"/>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68">
                <a:moveTo>
                  <a:pt x="57" y="42"/>
                </a:moveTo>
                <a:lnTo>
                  <a:pt x="53" y="53"/>
                </a:lnTo>
                <a:lnTo>
                  <a:pt x="45" y="64"/>
                </a:lnTo>
                <a:lnTo>
                  <a:pt x="38" y="68"/>
                </a:lnTo>
                <a:lnTo>
                  <a:pt x="27" y="68"/>
                </a:lnTo>
                <a:lnTo>
                  <a:pt x="19" y="68"/>
                </a:lnTo>
                <a:lnTo>
                  <a:pt x="8" y="60"/>
                </a:lnTo>
                <a:lnTo>
                  <a:pt x="4" y="53"/>
                </a:lnTo>
                <a:lnTo>
                  <a:pt x="0" y="45"/>
                </a:lnTo>
                <a:lnTo>
                  <a:pt x="0" y="34"/>
                </a:lnTo>
                <a:lnTo>
                  <a:pt x="0" y="23"/>
                </a:lnTo>
                <a:lnTo>
                  <a:pt x="4" y="15"/>
                </a:lnTo>
                <a:lnTo>
                  <a:pt x="8" y="8"/>
                </a:lnTo>
                <a:lnTo>
                  <a:pt x="19" y="0"/>
                </a:lnTo>
                <a:lnTo>
                  <a:pt x="30" y="0"/>
                </a:lnTo>
                <a:lnTo>
                  <a:pt x="42" y="0"/>
                </a:lnTo>
                <a:lnTo>
                  <a:pt x="45" y="4"/>
                </a:lnTo>
                <a:lnTo>
                  <a:pt x="53" y="8"/>
                </a:lnTo>
                <a:lnTo>
                  <a:pt x="53" y="15"/>
                </a:lnTo>
                <a:lnTo>
                  <a:pt x="53" y="19"/>
                </a:lnTo>
                <a:lnTo>
                  <a:pt x="49" y="19"/>
                </a:lnTo>
                <a:lnTo>
                  <a:pt x="45" y="19"/>
                </a:lnTo>
                <a:lnTo>
                  <a:pt x="42" y="19"/>
                </a:lnTo>
                <a:lnTo>
                  <a:pt x="42" y="15"/>
                </a:lnTo>
                <a:lnTo>
                  <a:pt x="38" y="12"/>
                </a:lnTo>
                <a:lnTo>
                  <a:pt x="38" y="8"/>
                </a:lnTo>
                <a:lnTo>
                  <a:pt x="38" y="4"/>
                </a:lnTo>
                <a:lnTo>
                  <a:pt x="34" y="4"/>
                </a:lnTo>
                <a:lnTo>
                  <a:pt x="30" y="4"/>
                </a:lnTo>
                <a:lnTo>
                  <a:pt x="23" y="4"/>
                </a:lnTo>
                <a:lnTo>
                  <a:pt x="19" y="8"/>
                </a:lnTo>
                <a:lnTo>
                  <a:pt x="15" y="15"/>
                </a:lnTo>
                <a:lnTo>
                  <a:pt x="12" y="27"/>
                </a:lnTo>
                <a:lnTo>
                  <a:pt x="15" y="38"/>
                </a:lnTo>
                <a:lnTo>
                  <a:pt x="19" y="49"/>
                </a:lnTo>
                <a:lnTo>
                  <a:pt x="27" y="53"/>
                </a:lnTo>
                <a:lnTo>
                  <a:pt x="34" y="57"/>
                </a:lnTo>
                <a:lnTo>
                  <a:pt x="42" y="57"/>
                </a:lnTo>
                <a:lnTo>
                  <a:pt x="45" y="53"/>
                </a:lnTo>
                <a:lnTo>
                  <a:pt x="53" y="49"/>
                </a:lnTo>
                <a:lnTo>
                  <a:pt x="57" y="38"/>
                </a:lnTo>
                <a:lnTo>
                  <a:pt x="57" y="42"/>
                </a:lnTo>
                <a:close/>
              </a:path>
            </a:pathLst>
          </a:custGeom>
          <a:solidFill>
            <a:srgbClr val="000000"/>
          </a:solidFill>
          <a:ln w="0">
            <a:solidFill>
              <a:srgbClr val="000000"/>
            </a:solidFill>
            <a:round/>
            <a:headEnd/>
            <a:tailEnd/>
          </a:ln>
        </p:spPr>
        <p:txBody>
          <a:bodyPr/>
          <a:lstStyle/>
          <a:p>
            <a:endParaRPr lang="en-US"/>
          </a:p>
        </p:txBody>
      </p:sp>
      <p:sp>
        <p:nvSpPr>
          <p:cNvPr id="33933" name="Freeform 138"/>
          <p:cNvSpPr>
            <a:spLocks/>
          </p:cNvSpPr>
          <p:nvPr/>
        </p:nvSpPr>
        <p:spPr bwMode="auto">
          <a:xfrm>
            <a:off x="4437063" y="5684838"/>
            <a:ext cx="123825" cy="174625"/>
          </a:xfrm>
          <a:custGeom>
            <a:avLst/>
            <a:gdLst>
              <a:gd name="T0" fmla="*/ 2147483647 w 75"/>
              <a:gd name="T1" fmla="*/ 2147483647 h 105"/>
              <a:gd name="T2" fmla="*/ 2147483647 w 75"/>
              <a:gd name="T3" fmla="*/ 2147483647 h 105"/>
              <a:gd name="T4" fmla="*/ 2147483647 w 75"/>
              <a:gd name="T5" fmla="*/ 2147483647 h 105"/>
              <a:gd name="T6" fmla="*/ 2147483647 w 75"/>
              <a:gd name="T7" fmla="*/ 2147483647 h 105"/>
              <a:gd name="T8" fmla="*/ 2147483647 w 75"/>
              <a:gd name="T9" fmla="*/ 2147483647 h 105"/>
              <a:gd name="T10" fmla="*/ 2147483647 w 75"/>
              <a:gd name="T11" fmla="*/ 2147483647 h 105"/>
              <a:gd name="T12" fmla="*/ 2147483647 w 75"/>
              <a:gd name="T13" fmla="*/ 2147483647 h 105"/>
              <a:gd name="T14" fmla="*/ 2147483647 w 75"/>
              <a:gd name="T15" fmla="*/ 2147483647 h 105"/>
              <a:gd name="T16" fmla="*/ 2147483647 w 75"/>
              <a:gd name="T17" fmla="*/ 2147483647 h 105"/>
              <a:gd name="T18" fmla="*/ 2147483647 w 75"/>
              <a:gd name="T19" fmla="*/ 2147483647 h 105"/>
              <a:gd name="T20" fmla="*/ 2147483647 w 75"/>
              <a:gd name="T21" fmla="*/ 2147483647 h 105"/>
              <a:gd name="T22" fmla="*/ 2147483647 w 75"/>
              <a:gd name="T23" fmla="*/ 2147483647 h 105"/>
              <a:gd name="T24" fmla="*/ 2147483647 w 75"/>
              <a:gd name="T25" fmla="*/ 2147483647 h 105"/>
              <a:gd name="T26" fmla="*/ 2147483647 w 75"/>
              <a:gd name="T27" fmla="*/ 2147483647 h 105"/>
              <a:gd name="T28" fmla="*/ 2147483647 w 75"/>
              <a:gd name="T29" fmla="*/ 2147483647 h 105"/>
              <a:gd name="T30" fmla="*/ 2147483647 w 75"/>
              <a:gd name="T31" fmla="*/ 2147483647 h 105"/>
              <a:gd name="T32" fmla="*/ 2147483647 w 75"/>
              <a:gd name="T33" fmla="*/ 2147483647 h 105"/>
              <a:gd name="T34" fmla="*/ 2147483647 w 75"/>
              <a:gd name="T35" fmla="*/ 2147483647 h 105"/>
              <a:gd name="T36" fmla="*/ 2147483647 w 75"/>
              <a:gd name="T37" fmla="*/ 2147483647 h 105"/>
              <a:gd name="T38" fmla="*/ 2147483647 w 75"/>
              <a:gd name="T39" fmla="*/ 2147483647 h 105"/>
              <a:gd name="T40" fmla="*/ 2147483647 w 75"/>
              <a:gd name="T41" fmla="*/ 2147483647 h 105"/>
              <a:gd name="T42" fmla="*/ 2147483647 w 75"/>
              <a:gd name="T43" fmla="*/ 2147483647 h 105"/>
              <a:gd name="T44" fmla="*/ 0 w 75"/>
              <a:gd name="T45" fmla="*/ 2147483647 h 105"/>
              <a:gd name="T46" fmla="*/ 2147483647 w 75"/>
              <a:gd name="T47" fmla="*/ 2147483647 h 105"/>
              <a:gd name="T48" fmla="*/ 2147483647 w 75"/>
              <a:gd name="T49" fmla="*/ 2147483647 h 105"/>
              <a:gd name="T50" fmla="*/ 2147483647 w 75"/>
              <a:gd name="T51" fmla="*/ 2147483647 h 105"/>
              <a:gd name="T52" fmla="*/ 2147483647 w 75"/>
              <a:gd name="T53" fmla="*/ 2147483647 h 105"/>
              <a:gd name="T54" fmla="*/ 2147483647 w 75"/>
              <a:gd name="T55" fmla="*/ 2147483647 h 105"/>
              <a:gd name="T56" fmla="*/ 2147483647 w 75"/>
              <a:gd name="T57" fmla="*/ 2147483647 h 105"/>
              <a:gd name="T58" fmla="*/ 2147483647 w 75"/>
              <a:gd name="T59" fmla="*/ 2147483647 h 105"/>
              <a:gd name="T60" fmla="*/ 0 w 75"/>
              <a:gd name="T61" fmla="*/ 2147483647 h 105"/>
              <a:gd name="T62" fmla="*/ 2147483647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7"/>
                </a:lnTo>
                <a:lnTo>
                  <a:pt x="41" y="52"/>
                </a:lnTo>
                <a:lnTo>
                  <a:pt x="45" y="49"/>
                </a:lnTo>
                <a:lnTo>
                  <a:pt x="45" y="45"/>
                </a:lnTo>
                <a:lnTo>
                  <a:pt x="49" y="45"/>
                </a:lnTo>
                <a:lnTo>
                  <a:pt x="45" y="41"/>
                </a:lnTo>
                <a:lnTo>
                  <a:pt x="41" y="37"/>
                </a:lnTo>
                <a:lnTo>
                  <a:pt x="71" y="37"/>
                </a:lnTo>
                <a:lnTo>
                  <a:pt x="64" y="41"/>
                </a:lnTo>
                <a:lnTo>
                  <a:pt x="60" y="41"/>
                </a:lnTo>
                <a:lnTo>
                  <a:pt x="56" y="45"/>
                </a:lnTo>
                <a:lnTo>
                  <a:pt x="53" y="49"/>
                </a:lnTo>
                <a:lnTo>
                  <a:pt x="34" y="64"/>
                </a:lnTo>
                <a:lnTo>
                  <a:pt x="53" y="86"/>
                </a:lnTo>
                <a:lnTo>
                  <a:pt x="60" y="94"/>
                </a:lnTo>
                <a:lnTo>
                  <a:pt x="64" y="97"/>
                </a:lnTo>
                <a:lnTo>
                  <a:pt x="64" y="101"/>
                </a:lnTo>
                <a:lnTo>
                  <a:pt x="68" y="101"/>
                </a:lnTo>
                <a:lnTo>
                  <a:pt x="71" y="101"/>
                </a:lnTo>
                <a:lnTo>
                  <a:pt x="75" y="101"/>
                </a:lnTo>
                <a:lnTo>
                  <a:pt x="75" y="105"/>
                </a:lnTo>
                <a:lnTo>
                  <a:pt x="41" y="105"/>
                </a:lnTo>
                <a:lnTo>
                  <a:pt x="45" y="105"/>
                </a:lnTo>
                <a:lnTo>
                  <a:pt x="45" y="101"/>
                </a:lnTo>
                <a:lnTo>
                  <a:pt x="45" y="97"/>
                </a:lnTo>
                <a:lnTo>
                  <a:pt x="45" y="94"/>
                </a:lnTo>
                <a:lnTo>
                  <a:pt x="23" y="67"/>
                </a:lnTo>
                <a:lnTo>
                  <a:pt x="23" y="90"/>
                </a:lnTo>
                <a:lnTo>
                  <a:pt x="23" y="94"/>
                </a:lnTo>
                <a:lnTo>
                  <a:pt x="23" y="97"/>
                </a:lnTo>
                <a:lnTo>
                  <a:pt x="23" y="101"/>
                </a:lnTo>
                <a:lnTo>
                  <a:pt x="26" y="101"/>
                </a:lnTo>
                <a:lnTo>
                  <a:pt x="26" y="105"/>
                </a:lnTo>
                <a:lnTo>
                  <a:pt x="30" y="105"/>
                </a:lnTo>
                <a:lnTo>
                  <a:pt x="0" y="105"/>
                </a:lnTo>
                <a:lnTo>
                  <a:pt x="4" y="101"/>
                </a:lnTo>
                <a:lnTo>
                  <a:pt x="8" y="101"/>
                </a:lnTo>
                <a:lnTo>
                  <a:pt x="8" y="97"/>
                </a:lnTo>
                <a:lnTo>
                  <a:pt x="8" y="94"/>
                </a:lnTo>
                <a:lnTo>
                  <a:pt x="11" y="90"/>
                </a:lnTo>
                <a:lnTo>
                  <a:pt x="11" y="30"/>
                </a:lnTo>
                <a:lnTo>
                  <a:pt x="8" y="19"/>
                </a:lnTo>
                <a:lnTo>
                  <a:pt x="8" y="15"/>
                </a:lnTo>
                <a:lnTo>
                  <a:pt x="8" y="11"/>
                </a:lnTo>
                <a:lnTo>
                  <a:pt x="8" y="7"/>
                </a:lnTo>
                <a:lnTo>
                  <a:pt x="4" y="7"/>
                </a:lnTo>
                <a:lnTo>
                  <a:pt x="0"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934" name="Freeform 139"/>
          <p:cNvSpPr>
            <a:spLocks/>
          </p:cNvSpPr>
          <p:nvPr/>
        </p:nvSpPr>
        <p:spPr bwMode="auto">
          <a:xfrm>
            <a:off x="4575175" y="5746750"/>
            <a:ext cx="74613" cy="112713"/>
          </a:xfrm>
          <a:custGeom>
            <a:avLst/>
            <a:gdLst>
              <a:gd name="T0" fmla="*/ 2147483647 w 45"/>
              <a:gd name="T1" fmla="*/ 0 h 68"/>
              <a:gd name="T2" fmla="*/ 2147483647 w 45"/>
              <a:gd name="T3" fmla="*/ 2147483647 h 68"/>
              <a:gd name="T4" fmla="*/ 2147483647 w 45"/>
              <a:gd name="T5" fmla="*/ 2147483647 h 68"/>
              <a:gd name="T6" fmla="*/ 2147483647 w 45"/>
              <a:gd name="T7" fmla="*/ 2147483647 h 68"/>
              <a:gd name="T8" fmla="*/ 2147483647 w 45"/>
              <a:gd name="T9" fmla="*/ 2147483647 h 68"/>
              <a:gd name="T10" fmla="*/ 2147483647 w 45"/>
              <a:gd name="T11" fmla="*/ 2147483647 h 68"/>
              <a:gd name="T12" fmla="*/ 2147483647 w 45"/>
              <a:gd name="T13" fmla="*/ 2147483647 h 68"/>
              <a:gd name="T14" fmla="*/ 2147483647 w 45"/>
              <a:gd name="T15" fmla="*/ 2147483647 h 68"/>
              <a:gd name="T16" fmla="*/ 2147483647 w 45"/>
              <a:gd name="T17" fmla="*/ 2147483647 h 68"/>
              <a:gd name="T18" fmla="*/ 2147483647 w 45"/>
              <a:gd name="T19" fmla="*/ 2147483647 h 68"/>
              <a:gd name="T20" fmla="*/ 2147483647 w 45"/>
              <a:gd name="T21" fmla="*/ 2147483647 h 68"/>
              <a:gd name="T22" fmla="*/ 2147483647 w 45"/>
              <a:gd name="T23" fmla="*/ 2147483647 h 68"/>
              <a:gd name="T24" fmla="*/ 2147483647 w 45"/>
              <a:gd name="T25" fmla="*/ 2147483647 h 68"/>
              <a:gd name="T26" fmla="*/ 2147483647 w 45"/>
              <a:gd name="T27" fmla="*/ 2147483647 h 68"/>
              <a:gd name="T28" fmla="*/ 2147483647 w 45"/>
              <a:gd name="T29" fmla="*/ 2147483647 h 68"/>
              <a:gd name="T30" fmla="*/ 2147483647 w 45"/>
              <a:gd name="T31" fmla="*/ 2147483647 h 68"/>
              <a:gd name="T32" fmla="*/ 2147483647 w 45"/>
              <a:gd name="T33" fmla="*/ 2147483647 h 68"/>
              <a:gd name="T34" fmla="*/ 2147483647 w 45"/>
              <a:gd name="T35" fmla="*/ 2147483647 h 68"/>
              <a:gd name="T36" fmla="*/ 2147483647 w 45"/>
              <a:gd name="T37" fmla="*/ 2147483647 h 68"/>
              <a:gd name="T38" fmla="*/ 2147483647 w 45"/>
              <a:gd name="T39" fmla="*/ 2147483647 h 68"/>
              <a:gd name="T40" fmla="*/ 2147483647 w 45"/>
              <a:gd name="T41" fmla="*/ 2147483647 h 68"/>
              <a:gd name="T42" fmla="*/ 2147483647 w 45"/>
              <a:gd name="T43" fmla="*/ 2147483647 h 68"/>
              <a:gd name="T44" fmla="*/ 2147483647 w 45"/>
              <a:gd name="T45" fmla="*/ 2147483647 h 68"/>
              <a:gd name="T46" fmla="*/ 2147483647 w 45"/>
              <a:gd name="T47" fmla="*/ 2147483647 h 68"/>
              <a:gd name="T48" fmla="*/ 2147483647 w 45"/>
              <a:gd name="T49" fmla="*/ 2147483647 h 68"/>
              <a:gd name="T50" fmla="*/ 2147483647 w 45"/>
              <a:gd name="T51" fmla="*/ 2147483647 h 68"/>
              <a:gd name="T52" fmla="*/ 2147483647 w 45"/>
              <a:gd name="T53" fmla="*/ 2147483647 h 68"/>
              <a:gd name="T54" fmla="*/ 0 w 45"/>
              <a:gd name="T55" fmla="*/ 2147483647 h 68"/>
              <a:gd name="T56" fmla="*/ 0 w 45"/>
              <a:gd name="T57" fmla="*/ 2147483647 h 68"/>
              <a:gd name="T58" fmla="*/ 0 w 45"/>
              <a:gd name="T59" fmla="*/ 2147483647 h 68"/>
              <a:gd name="T60" fmla="*/ 0 w 45"/>
              <a:gd name="T61" fmla="*/ 2147483647 h 68"/>
              <a:gd name="T62" fmla="*/ 0 w 45"/>
              <a:gd name="T63" fmla="*/ 2147483647 h 68"/>
              <a:gd name="T64" fmla="*/ 2147483647 w 45"/>
              <a:gd name="T65" fmla="*/ 2147483647 h 68"/>
              <a:gd name="T66" fmla="*/ 2147483647 w 45"/>
              <a:gd name="T67" fmla="*/ 2147483647 h 68"/>
              <a:gd name="T68" fmla="*/ 2147483647 w 45"/>
              <a:gd name="T69" fmla="*/ 2147483647 h 68"/>
              <a:gd name="T70" fmla="*/ 2147483647 w 45"/>
              <a:gd name="T71" fmla="*/ 2147483647 h 68"/>
              <a:gd name="T72" fmla="*/ 2147483647 w 45"/>
              <a:gd name="T73" fmla="*/ 2147483647 h 68"/>
              <a:gd name="T74" fmla="*/ 2147483647 w 45"/>
              <a:gd name="T75" fmla="*/ 2147483647 h 68"/>
              <a:gd name="T76" fmla="*/ 2147483647 w 45"/>
              <a:gd name="T77" fmla="*/ 2147483647 h 68"/>
              <a:gd name="T78" fmla="*/ 2147483647 w 45"/>
              <a:gd name="T79" fmla="*/ 2147483647 h 68"/>
              <a:gd name="T80" fmla="*/ 2147483647 w 45"/>
              <a:gd name="T81" fmla="*/ 2147483647 h 68"/>
              <a:gd name="T82" fmla="*/ 2147483647 w 45"/>
              <a:gd name="T83" fmla="*/ 2147483647 h 68"/>
              <a:gd name="T84" fmla="*/ 2147483647 w 45"/>
              <a:gd name="T85" fmla="*/ 2147483647 h 68"/>
              <a:gd name="T86" fmla="*/ 2147483647 w 45"/>
              <a:gd name="T87" fmla="*/ 2147483647 h 68"/>
              <a:gd name="T88" fmla="*/ 2147483647 w 45"/>
              <a:gd name="T89" fmla="*/ 2147483647 h 68"/>
              <a:gd name="T90" fmla="*/ 2147483647 w 45"/>
              <a:gd name="T91" fmla="*/ 2147483647 h 68"/>
              <a:gd name="T92" fmla="*/ 0 w 45"/>
              <a:gd name="T93" fmla="*/ 2147483647 h 68"/>
              <a:gd name="T94" fmla="*/ 0 w 45"/>
              <a:gd name="T95" fmla="*/ 2147483647 h 68"/>
              <a:gd name="T96" fmla="*/ 0 w 45"/>
              <a:gd name="T97" fmla="*/ 2147483647 h 68"/>
              <a:gd name="T98" fmla="*/ 2147483647 w 45"/>
              <a:gd name="T99" fmla="*/ 2147483647 h 68"/>
              <a:gd name="T100" fmla="*/ 2147483647 w 45"/>
              <a:gd name="T101" fmla="*/ 0 h 68"/>
              <a:gd name="T102" fmla="*/ 2147483647 w 45"/>
              <a:gd name="T103" fmla="*/ 0 h 68"/>
              <a:gd name="T104" fmla="*/ 2147483647 w 45"/>
              <a:gd name="T105" fmla="*/ 0 h 68"/>
              <a:gd name="T106" fmla="*/ 2147483647 w 45"/>
              <a:gd name="T107" fmla="*/ 0 h 68"/>
              <a:gd name="T108" fmla="*/ 2147483647 w 45"/>
              <a:gd name="T109" fmla="*/ 0 h 68"/>
              <a:gd name="T110" fmla="*/ 2147483647 w 45"/>
              <a:gd name="T111" fmla="*/ 0 h 68"/>
              <a:gd name="T112" fmla="*/ 2147483647 w 45"/>
              <a:gd name="T113" fmla="*/ 0 h 68"/>
              <a:gd name="T114" fmla="*/ 2147483647 w 45"/>
              <a:gd name="T115" fmla="*/ 0 h 68"/>
              <a:gd name="T116" fmla="*/ 2147483647 w 45"/>
              <a:gd name="T117" fmla="*/ 0 h 68"/>
              <a:gd name="T118" fmla="*/ 2147483647 w 45"/>
              <a:gd name="T119" fmla="*/ 0 h 68"/>
              <a:gd name="T120" fmla="*/ 2147483647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7" y="23"/>
                </a:lnTo>
                <a:lnTo>
                  <a:pt x="34" y="12"/>
                </a:lnTo>
                <a:lnTo>
                  <a:pt x="30" y="8"/>
                </a:lnTo>
                <a:lnTo>
                  <a:pt x="26" y="4"/>
                </a:lnTo>
                <a:lnTo>
                  <a:pt x="18" y="4"/>
                </a:lnTo>
                <a:lnTo>
                  <a:pt x="15" y="4"/>
                </a:lnTo>
                <a:lnTo>
                  <a:pt x="11" y="8"/>
                </a:lnTo>
                <a:lnTo>
                  <a:pt x="7" y="8"/>
                </a:lnTo>
                <a:lnTo>
                  <a:pt x="7" y="12"/>
                </a:lnTo>
                <a:lnTo>
                  <a:pt x="7" y="15"/>
                </a:lnTo>
                <a:lnTo>
                  <a:pt x="11" y="19"/>
                </a:lnTo>
                <a:lnTo>
                  <a:pt x="15" y="23"/>
                </a:lnTo>
                <a:lnTo>
                  <a:pt x="18" y="27"/>
                </a:lnTo>
                <a:lnTo>
                  <a:pt x="30" y="30"/>
                </a:lnTo>
                <a:lnTo>
                  <a:pt x="37" y="34"/>
                </a:lnTo>
                <a:lnTo>
                  <a:pt x="41" y="42"/>
                </a:lnTo>
                <a:lnTo>
                  <a:pt x="45" y="49"/>
                </a:lnTo>
                <a:lnTo>
                  <a:pt x="41" y="57"/>
                </a:lnTo>
                <a:lnTo>
                  <a:pt x="37" y="64"/>
                </a:lnTo>
                <a:lnTo>
                  <a:pt x="30" y="68"/>
                </a:lnTo>
                <a:lnTo>
                  <a:pt x="22" y="68"/>
                </a:lnTo>
                <a:lnTo>
                  <a:pt x="15" y="68"/>
                </a:lnTo>
                <a:lnTo>
                  <a:pt x="7" y="68"/>
                </a:lnTo>
                <a:lnTo>
                  <a:pt x="3" y="68"/>
                </a:lnTo>
                <a:lnTo>
                  <a:pt x="0" y="68"/>
                </a:lnTo>
                <a:lnTo>
                  <a:pt x="0" y="45"/>
                </a:lnTo>
                <a:lnTo>
                  <a:pt x="3" y="53"/>
                </a:lnTo>
                <a:lnTo>
                  <a:pt x="7" y="60"/>
                </a:lnTo>
                <a:lnTo>
                  <a:pt x="15" y="64"/>
                </a:lnTo>
                <a:lnTo>
                  <a:pt x="22" y="64"/>
                </a:lnTo>
                <a:lnTo>
                  <a:pt x="26" y="64"/>
                </a:lnTo>
                <a:lnTo>
                  <a:pt x="30" y="60"/>
                </a:lnTo>
                <a:lnTo>
                  <a:pt x="34" y="60"/>
                </a:lnTo>
                <a:lnTo>
                  <a:pt x="34" y="53"/>
                </a:lnTo>
                <a:lnTo>
                  <a:pt x="34" y="49"/>
                </a:lnTo>
                <a:lnTo>
                  <a:pt x="30" y="45"/>
                </a:lnTo>
                <a:lnTo>
                  <a:pt x="26" y="42"/>
                </a:lnTo>
                <a:lnTo>
                  <a:pt x="15" y="38"/>
                </a:lnTo>
                <a:lnTo>
                  <a:pt x="7" y="34"/>
                </a:lnTo>
                <a:lnTo>
                  <a:pt x="3" y="27"/>
                </a:lnTo>
                <a:lnTo>
                  <a:pt x="0" y="23"/>
                </a:lnTo>
                <a:lnTo>
                  <a:pt x="0" y="19"/>
                </a:lnTo>
                <a:lnTo>
                  <a:pt x="0" y="12"/>
                </a:lnTo>
                <a:lnTo>
                  <a:pt x="3" y="4"/>
                </a:lnTo>
                <a:lnTo>
                  <a:pt x="11" y="0"/>
                </a:lnTo>
                <a:lnTo>
                  <a:pt x="18" y="0"/>
                </a:lnTo>
                <a:lnTo>
                  <a:pt x="22" y="0"/>
                </a:lnTo>
                <a:lnTo>
                  <a:pt x="30" y="0"/>
                </a:lnTo>
                <a:lnTo>
                  <a:pt x="34"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935" name="Freeform 140"/>
          <p:cNvSpPr>
            <a:spLocks noEditPoints="1"/>
          </p:cNvSpPr>
          <p:nvPr/>
        </p:nvSpPr>
        <p:spPr bwMode="auto">
          <a:xfrm>
            <a:off x="5457825" y="5684838"/>
            <a:ext cx="50800" cy="174625"/>
          </a:xfrm>
          <a:custGeom>
            <a:avLst/>
            <a:gdLst>
              <a:gd name="T0" fmla="*/ 2147483647 w 30"/>
              <a:gd name="T1" fmla="*/ 0 h 105"/>
              <a:gd name="T2" fmla="*/ 2147483647 w 30"/>
              <a:gd name="T3" fmla="*/ 0 h 105"/>
              <a:gd name="T4" fmla="*/ 2147483647 w 30"/>
              <a:gd name="T5" fmla="*/ 2147483647 h 105"/>
              <a:gd name="T6" fmla="*/ 2147483647 w 30"/>
              <a:gd name="T7" fmla="*/ 2147483647 h 105"/>
              <a:gd name="T8" fmla="*/ 2147483647 w 30"/>
              <a:gd name="T9" fmla="*/ 2147483647 h 105"/>
              <a:gd name="T10" fmla="*/ 2147483647 w 30"/>
              <a:gd name="T11" fmla="*/ 2147483647 h 105"/>
              <a:gd name="T12" fmla="*/ 2147483647 w 30"/>
              <a:gd name="T13" fmla="*/ 2147483647 h 105"/>
              <a:gd name="T14" fmla="*/ 2147483647 w 30"/>
              <a:gd name="T15" fmla="*/ 2147483647 h 105"/>
              <a:gd name="T16" fmla="*/ 2147483647 w 30"/>
              <a:gd name="T17" fmla="*/ 2147483647 h 105"/>
              <a:gd name="T18" fmla="*/ 2147483647 w 30"/>
              <a:gd name="T19" fmla="*/ 2147483647 h 105"/>
              <a:gd name="T20" fmla="*/ 2147483647 w 30"/>
              <a:gd name="T21" fmla="*/ 2147483647 h 105"/>
              <a:gd name="T22" fmla="*/ 2147483647 w 30"/>
              <a:gd name="T23" fmla="*/ 2147483647 h 105"/>
              <a:gd name="T24" fmla="*/ 2147483647 w 30"/>
              <a:gd name="T25" fmla="*/ 2147483647 h 105"/>
              <a:gd name="T26" fmla="*/ 2147483647 w 30"/>
              <a:gd name="T27" fmla="*/ 2147483647 h 105"/>
              <a:gd name="T28" fmla="*/ 2147483647 w 30"/>
              <a:gd name="T29" fmla="*/ 2147483647 h 105"/>
              <a:gd name="T30" fmla="*/ 2147483647 w 30"/>
              <a:gd name="T31" fmla="*/ 0 h 105"/>
              <a:gd name="T32" fmla="*/ 2147483647 w 30"/>
              <a:gd name="T33" fmla="*/ 0 h 105"/>
              <a:gd name="T34" fmla="*/ 2147483647 w 30"/>
              <a:gd name="T35" fmla="*/ 2147483647 h 105"/>
              <a:gd name="T36" fmla="*/ 2147483647 w 30"/>
              <a:gd name="T37" fmla="*/ 2147483647 h 105"/>
              <a:gd name="T38" fmla="*/ 2147483647 w 30"/>
              <a:gd name="T39" fmla="*/ 2147483647 h 105"/>
              <a:gd name="T40" fmla="*/ 2147483647 w 30"/>
              <a:gd name="T41" fmla="*/ 2147483647 h 105"/>
              <a:gd name="T42" fmla="*/ 2147483647 w 30"/>
              <a:gd name="T43" fmla="*/ 2147483647 h 105"/>
              <a:gd name="T44" fmla="*/ 2147483647 w 30"/>
              <a:gd name="T45" fmla="*/ 2147483647 h 105"/>
              <a:gd name="T46" fmla="*/ 2147483647 w 30"/>
              <a:gd name="T47" fmla="*/ 2147483647 h 105"/>
              <a:gd name="T48" fmla="*/ 2147483647 w 30"/>
              <a:gd name="T49" fmla="*/ 2147483647 h 105"/>
              <a:gd name="T50" fmla="*/ 2147483647 w 30"/>
              <a:gd name="T51" fmla="*/ 2147483647 h 105"/>
              <a:gd name="T52" fmla="*/ 0 w 30"/>
              <a:gd name="T53" fmla="*/ 2147483647 h 105"/>
              <a:gd name="T54" fmla="*/ 0 w 30"/>
              <a:gd name="T55" fmla="*/ 2147483647 h 105"/>
              <a:gd name="T56" fmla="*/ 2147483647 w 30"/>
              <a:gd name="T57" fmla="*/ 2147483647 h 105"/>
              <a:gd name="T58" fmla="*/ 2147483647 w 30"/>
              <a:gd name="T59" fmla="*/ 2147483647 h 105"/>
              <a:gd name="T60" fmla="*/ 2147483647 w 30"/>
              <a:gd name="T61" fmla="*/ 2147483647 h 105"/>
              <a:gd name="T62" fmla="*/ 2147483647 w 30"/>
              <a:gd name="T63" fmla="*/ 2147483647 h 105"/>
              <a:gd name="T64" fmla="*/ 2147483647 w 30"/>
              <a:gd name="T65" fmla="*/ 2147483647 h 105"/>
              <a:gd name="T66" fmla="*/ 2147483647 w 30"/>
              <a:gd name="T67" fmla="*/ 2147483647 h 105"/>
              <a:gd name="T68" fmla="*/ 2147483647 w 30"/>
              <a:gd name="T69" fmla="*/ 2147483647 h 105"/>
              <a:gd name="T70" fmla="*/ 2147483647 w 30"/>
              <a:gd name="T71" fmla="*/ 2147483647 h 105"/>
              <a:gd name="T72" fmla="*/ 2147483647 w 30"/>
              <a:gd name="T73" fmla="*/ 2147483647 h 105"/>
              <a:gd name="T74" fmla="*/ 2147483647 w 30"/>
              <a:gd name="T75" fmla="*/ 2147483647 h 105"/>
              <a:gd name="T76" fmla="*/ 2147483647 w 30"/>
              <a:gd name="T77" fmla="*/ 2147483647 h 105"/>
              <a:gd name="T78" fmla="*/ 2147483647 w 30"/>
              <a:gd name="T79" fmla="*/ 2147483647 h 105"/>
              <a:gd name="T80" fmla="*/ 2147483647 w 30"/>
              <a:gd name="T81" fmla="*/ 2147483647 h 105"/>
              <a:gd name="T82" fmla="*/ 2147483647 w 30"/>
              <a:gd name="T83" fmla="*/ 2147483647 h 105"/>
              <a:gd name="T84" fmla="*/ 0 w 30"/>
              <a:gd name="T85" fmla="*/ 2147483647 h 105"/>
              <a:gd name="T86" fmla="*/ 0 w 30"/>
              <a:gd name="T87" fmla="*/ 2147483647 h 105"/>
              <a:gd name="T88" fmla="*/ 2147483647 w 30"/>
              <a:gd name="T89" fmla="*/ 2147483647 h 105"/>
              <a:gd name="T90" fmla="*/ 2147483647 w 30"/>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5"/>
              <a:gd name="T140" fmla="*/ 30 w 3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5">
                <a:moveTo>
                  <a:pt x="15" y="0"/>
                </a:moveTo>
                <a:lnTo>
                  <a:pt x="19" y="0"/>
                </a:lnTo>
                <a:lnTo>
                  <a:pt x="23" y="4"/>
                </a:lnTo>
                <a:lnTo>
                  <a:pt x="23" y="7"/>
                </a:lnTo>
                <a:lnTo>
                  <a:pt x="23" y="11"/>
                </a:lnTo>
                <a:lnTo>
                  <a:pt x="23" y="15"/>
                </a:lnTo>
                <a:lnTo>
                  <a:pt x="19" y="15"/>
                </a:lnTo>
                <a:lnTo>
                  <a:pt x="15" y="19"/>
                </a:lnTo>
                <a:lnTo>
                  <a:pt x="12" y="15"/>
                </a:lnTo>
                <a:lnTo>
                  <a:pt x="8" y="15"/>
                </a:lnTo>
                <a:lnTo>
                  <a:pt x="8" y="11"/>
                </a:lnTo>
                <a:lnTo>
                  <a:pt x="8" y="7"/>
                </a:lnTo>
                <a:lnTo>
                  <a:pt x="8" y="4"/>
                </a:lnTo>
                <a:lnTo>
                  <a:pt x="12" y="0"/>
                </a:lnTo>
                <a:lnTo>
                  <a:pt x="15" y="0"/>
                </a:lnTo>
                <a:close/>
                <a:moveTo>
                  <a:pt x="23" y="37"/>
                </a:moveTo>
                <a:lnTo>
                  <a:pt x="23" y="90"/>
                </a:lnTo>
                <a:lnTo>
                  <a:pt x="23" y="94"/>
                </a:lnTo>
                <a:lnTo>
                  <a:pt x="23" y="97"/>
                </a:lnTo>
                <a:lnTo>
                  <a:pt x="23" y="101"/>
                </a:lnTo>
                <a:lnTo>
                  <a:pt x="27" y="101"/>
                </a:lnTo>
                <a:lnTo>
                  <a:pt x="27" y="105"/>
                </a:lnTo>
                <a:lnTo>
                  <a:pt x="30" y="105"/>
                </a:lnTo>
                <a:lnTo>
                  <a:pt x="0" y="105"/>
                </a:lnTo>
                <a:lnTo>
                  <a:pt x="4" y="105"/>
                </a:lnTo>
                <a:lnTo>
                  <a:pt x="8" y="101"/>
                </a:lnTo>
                <a:lnTo>
                  <a:pt x="8" y="97"/>
                </a:lnTo>
                <a:lnTo>
                  <a:pt x="12" y="94"/>
                </a:lnTo>
                <a:lnTo>
                  <a:pt x="12" y="90"/>
                </a:lnTo>
                <a:lnTo>
                  <a:pt x="12" y="64"/>
                </a:lnTo>
                <a:lnTo>
                  <a:pt x="12" y="56"/>
                </a:lnTo>
                <a:lnTo>
                  <a:pt x="8"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3936" name="Freeform 141"/>
          <p:cNvSpPr>
            <a:spLocks/>
          </p:cNvSpPr>
          <p:nvPr/>
        </p:nvSpPr>
        <p:spPr bwMode="auto">
          <a:xfrm>
            <a:off x="5521325" y="5746750"/>
            <a:ext cx="117475" cy="112713"/>
          </a:xfrm>
          <a:custGeom>
            <a:avLst/>
            <a:gdLst>
              <a:gd name="T0" fmla="*/ 2147483647 w 71"/>
              <a:gd name="T1" fmla="*/ 2147483647 h 68"/>
              <a:gd name="T2" fmla="*/ 2147483647 w 71"/>
              <a:gd name="T3" fmla="*/ 2147483647 h 68"/>
              <a:gd name="T4" fmla="*/ 2147483647 w 71"/>
              <a:gd name="T5" fmla="*/ 0 h 68"/>
              <a:gd name="T6" fmla="*/ 2147483647 w 71"/>
              <a:gd name="T7" fmla="*/ 0 h 68"/>
              <a:gd name="T8" fmla="*/ 2147483647 w 71"/>
              <a:gd name="T9" fmla="*/ 0 h 68"/>
              <a:gd name="T10" fmla="*/ 2147483647 w 71"/>
              <a:gd name="T11" fmla="*/ 0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2147483647 w 71"/>
              <a:gd name="T61" fmla="*/ 2147483647 h 68"/>
              <a:gd name="T62" fmla="*/ 2147483647 w 71"/>
              <a:gd name="T63" fmla="*/ 2147483647 h 68"/>
              <a:gd name="T64" fmla="*/ 2147483647 w 71"/>
              <a:gd name="T65" fmla="*/ 2147483647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0 w 71"/>
              <a:gd name="T85" fmla="*/ 2147483647 h 68"/>
              <a:gd name="T86" fmla="*/ 0 w 71"/>
              <a:gd name="T87" fmla="*/ 2147483647 h 68"/>
              <a:gd name="T88" fmla="*/ 0 w 71"/>
              <a:gd name="T89" fmla="*/ 2147483647 h 68"/>
              <a:gd name="T90" fmla="*/ 2147483647 w 71"/>
              <a:gd name="T91" fmla="*/ 2147483647 h 68"/>
              <a:gd name="T92" fmla="*/ 2147483647 w 71"/>
              <a:gd name="T93" fmla="*/ 2147483647 h 68"/>
              <a:gd name="T94" fmla="*/ 2147483647 w 71"/>
              <a:gd name="T95" fmla="*/ 2147483647 h 68"/>
              <a:gd name="T96" fmla="*/ 2147483647 w 71"/>
              <a:gd name="T97" fmla="*/ 2147483647 h 68"/>
              <a:gd name="T98" fmla="*/ 2147483647 w 71"/>
              <a:gd name="T99" fmla="*/ 2147483647 h 68"/>
              <a:gd name="T100" fmla="*/ 2147483647 w 71"/>
              <a:gd name="T101" fmla="*/ 2147483647 h 68"/>
              <a:gd name="T102" fmla="*/ 2147483647 w 71"/>
              <a:gd name="T103" fmla="*/ 2147483647 h 68"/>
              <a:gd name="T104" fmla="*/ 2147483647 w 71"/>
              <a:gd name="T105" fmla="*/ 2147483647 h 68"/>
              <a:gd name="T106" fmla="*/ 2147483647 w 71"/>
              <a:gd name="T107" fmla="*/ 2147483647 h 68"/>
              <a:gd name="T108" fmla="*/ 2147483647 w 71"/>
              <a:gd name="T109" fmla="*/ 2147483647 h 68"/>
              <a:gd name="T110" fmla="*/ 2147483647 w 71"/>
              <a:gd name="T111" fmla="*/ 2147483647 h 68"/>
              <a:gd name="T112" fmla="*/ 2147483647 w 71"/>
              <a:gd name="T113" fmla="*/ 2147483647 h 68"/>
              <a:gd name="T114" fmla="*/ 0 w 71"/>
              <a:gd name="T115" fmla="*/ 2147483647 h 68"/>
              <a:gd name="T116" fmla="*/ 0 w 71"/>
              <a:gd name="T117" fmla="*/ 2147483647 h 68"/>
              <a:gd name="T118" fmla="*/ 2147483647 w 71"/>
              <a:gd name="T119" fmla="*/ 0 h 68"/>
              <a:gd name="T120" fmla="*/ 2147483647 w 71"/>
              <a:gd name="T121" fmla="*/ 0 h 68"/>
              <a:gd name="T122" fmla="*/ 2147483647 w 71"/>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49" y="0"/>
                </a:lnTo>
                <a:lnTo>
                  <a:pt x="56" y="0"/>
                </a:lnTo>
                <a:lnTo>
                  <a:pt x="60" y="4"/>
                </a:lnTo>
                <a:lnTo>
                  <a:pt x="60" y="12"/>
                </a:lnTo>
                <a:lnTo>
                  <a:pt x="64" y="15"/>
                </a:lnTo>
                <a:lnTo>
                  <a:pt x="64" y="23"/>
                </a:lnTo>
                <a:lnTo>
                  <a:pt x="64" y="53"/>
                </a:lnTo>
                <a:lnTo>
                  <a:pt x="64" y="57"/>
                </a:lnTo>
                <a:lnTo>
                  <a:pt x="64" y="60"/>
                </a:lnTo>
                <a:lnTo>
                  <a:pt x="64" y="64"/>
                </a:lnTo>
                <a:lnTo>
                  <a:pt x="67" y="64"/>
                </a:lnTo>
                <a:lnTo>
                  <a:pt x="67" y="68"/>
                </a:lnTo>
                <a:lnTo>
                  <a:pt x="71" y="68"/>
                </a:lnTo>
                <a:lnTo>
                  <a:pt x="41" y="68"/>
                </a:lnTo>
                <a:lnTo>
                  <a:pt x="45" y="64"/>
                </a:lnTo>
                <a:lnTo>
                  <a:pt x="49" y="64"/>
                </a:lnTo>
                <a:lnTo>
                  <a:pt x="49" y="60"/>
                </a:lnTo>
                <a:lnTo>
                  <a:pt x="49" y="57"/>
                </a:lnTo>
                <a:lnTo>
                  <a:pt x="49" y="53"/>
                </a:lnTo>
                <a:lnTo>
                  <a:pt x="49" y="27"/>
                </a:lnTo>
                <a:lnTo>
                  <a:pt x="49" y="19"/>
                </a:lnTo>
                <a:lnTo>
                  <a:pt x="49" y="12"/>
                </a:lnTo>
                <a:lnTo>
                  <a:pt x="45" y="8"/>
                </a:lnTo>
                <a:lnTo>
                  <a:pt x="41" y="8"/>
                </a:lnTo>
                <a:lnTo>
                  <a:pt x="30" y="12"/>
                </a:lnTo>
                <a:lnTo>
                  <a:pt x="22" y="19"/>
                </a:lnTo>
                <a:lnTo>
                  <a:pt x="22" y="53"/>
                </a:lnTo>
                <a:lnTo>
                  <a:pt x="22" y="57"/>
                </a:lnTo>
                <a:lnTo>
                  <a:pt x="22" y="60"/>
                </a:lnTo>
                <a:lnTo>
                  <a:pt x="22" y="64"/>
                </a:lnTo>
                <a:lnTo>
                  <a:pt x="26" y="64"/>
                </a:lnTo>
                <a:lnTo>
                  <a:pt x="26" y="68"/>
                </a:lnTo>
                <a:lnTo>
                  <a:pt x="30" y="68"/>
                </a:lnTo>
                <a:lnTo>
                  <a:pt x="0" y="68"/>
                </a:lnTo>
                <a:lnTo>
                  <a:pt x="7" y="64"/>
                </a:lnTo>
                <a:lnTo>
                  <a:pt x="7" y="60"/>
                </a:lnTo>
                <a:lnTo>
                  <a:pt x="11" y="53"/>
                </a:lnTo>
                <a:lnTo>
                  <a:pt x="11" y="27"/>
                </a:lnTo>
                <a:lnTo>
                  <a:pt x="11" y="15"/>
                </a:lnTo>
                <a:lnTo>
                  <a:pt x="7" y="12"/>
                </a:lnTo>
                <a:lnTo>
                  <a:pt x="7" y="8"/>
                </a:lnTo>
                <a:lnTo>
                  <a:pt x="4" y="8"/>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937" name="Freeform 142"/>
          <p:cNvSpPr>
            <a:spLocks/>
          </p:cNvSpPr>
          <p:nvPr/>
        </p:nvSpPr>
        <p:spPr bwMode="auto">
          <a:xfrm>
            <a:off x="5645150" y="5710238"/>
            <a:ext cx="68263" cy="149225"/>
          </a:xfrm>
          <a:custGeom>
            <a:avLst/>
            <a:gdLst>
              <a:gd name="T0" fmla="*/ 2147483647 w 41"/>
              <a:gd name="T1" fmla="*/ 0 h 90"/>
              <a:gd name="T2" fmla="*/ 2147483647 w 41"/>
              <a:gd name="T3" fmla="*/ 2147483647 h 90"/>
              <a:gd name="T4" fmla="*/ 2147483647 w 41"/>
              <a:gd name="T5" fmla="*/ 2147483647 h 90"/>
              <a:gd name="T6" fmla="*/ 2147483647 w 41"/>
              <a:gd name="T7" fmla="*/ 2147483647 h 90"/>
              <a:gd name="T8" fmla="*/ 2147483647 w 41"/>
              <a:gd name="T9" fmla="*/ 2147483647 h 90"/>
              <a:gd name="T10" fmla="*/ 2147483647 w 41"/>
              <a:gd name="T11" fmla="*/ 2147483647 h 90"/>
              <a:gd name="T12" fmla="*/ 2147483647 w 41"/>
              <a:gd name="T13" fmla="*/ 2147483647 h 90"/>
              <a:gd name="T14" fmla="*/ 2147483647 w 41"/>
              <a:gd name="T15" fmla="*/ 2147483647 h 90"/>
              <a:gd name="T16" fmla="*/ 2147483647 w 41"/>
              <a:gd name="T17" fmla="*/ 2147483647 h 90"/>
              <a:gd name="T18" fmla="*/ 2147483647 w 41"/>
              <a:gd name="T19" fmla="*/ 2147483647 h 90"/>
              <a:gd name="T20" fmla="*/ 2147483647 w 41"/>
              <a:gd name="T21" fmla="*/ 2147483647 h 90"/>
              <a:gd name="T22" fmla="*/ 2147483647 w 41"/>
              <a:gd name="T23" fmla="*/ 2147483647 h 90"/>
              <a:gd name="T24" fmla="*/ 2147483647 w 41"/>
              <a:gd name="T25" fmla="*/ 2147483647 h 90"/>
              <a:gd name="T26" fmla="*/ 2147483647 w 41"/>
              <a:gd name="T27" fmla="*/ 2147483647 h 90"/>
              <a:gd name="T28" fmla="*/ 2147483647 w 41"/>
              <a:gd name="T29" fmla="*/ 2147483647 h 90"/>
              <a:gd name="T30" fmla="*/ 2147483647 w 41"/>
              <a:gd name="T31" fmla="*/ 2147483647 h 90"/>
              <a:gd name="T32" fmla="*/ 2147483647 w 41"/>
              <a:gd name="T33" fmla="*/ 2147483647 h 90"/>
              <a:gd name="T34" fmla="*/ 2147483647 w 41"/>
              <a:gd name="T35" fmla="*/ 2147483647 h 90"/>
              <a:gd name="T36" fmla="*/ 2147483647 w 41"/>
              <a:gd name="T37" fmla="*/ 2147483647 h 90"/>
              <a:gd name="T38" fmla="*/ 2147483647 w 41"/>
              <a:gd name="T39" fmla="*/ 2147483647 h 90"/>
              <a:gd name="T40" fmla="*/ 2147483647 w 41"/>
              <a:gd name="T41" fmla="*/ 2147483647 h 90"/>
              <a:gd name="T42" fmla="*/ 2147483647 w 41"/>
              <a:gd name="T43" fmla="*/ 2147483647 h 90"/>
              <a:gd name="T44" fmla="*/ 2147483647 w 41"/>
              <a:gd name="T45" fmla="*/ 2147483647 h 90"/>
              <a:gd name="T46" fmla="*/ 2147483647 w 41"/>
              <a:gd name="T47" fmla="*/ 2147483647 h 90"/>
              <a:gd name="T48" fmla="*/ 2147483647 w 41"/>
              <a:gd name="T49" fmla="*/ 2147483647 h 90"/>
              <a:gd name="T50" fmla="*/ 2147483647 w 41"/>
              <a:gd name="T51" fmla="*/ 2147483647 h 90"/>
              <a:gd name="T52" fmla="*/ 0 w 41"/>
              <a:gd name="T53" fmla="*/ 2147483647 h 90"/>
              <a:gd name="T54" fmla="*/ 0 w 41"/>
              <a:gd name="T55" fmla="*/ 2147483647 h 90"/>
              <a:gd name="T56" fmla="*/ 2147483647 w 41"/>
              <a:gd name="T57" fmla="*/ 2147483647 h 90"/>
              <a:gd name="T58" fmla="*/ 2147483647 w 41"/>
              <a:gd name="T59" fmla="*/ 2147483647 h 90"/>
              <a:gd name="T60" fmla="*/ 2147483647 w 41"/>
              <a:gd name="T61" fmla="*/ 2147483647 h 90"/>
              <a:gd name="T62" fmla="*/ 2147483647 w 41"/>
              <a:gd name="T63" fmla="*/ 2147483647 h 90"/>
              <a:gd name="T64" fmla="*/ 2147483647 w 41"/>
              <a:gd name="T65" fmla="*/ 2147483647 h 90"/>
              <a:gd name="T66" fmla="*/ 2147483647 w 41"/>
              <a:gd name="T67" fmla="*/ 0 h 90"/>
              <a:gd name="T68" fmla="*/ 2147483647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3" y="0"/>
                </a:moveTo>
                <a:lnTo>
                  <a:pt x="23" y="22"/>
                </a:lnTo>
                <a:lnTo>
                  <a:pt x="38" y="22"/>
                </a:lnTo>
                <a:lnTo>
                  <a:pt x="38" y="26"/>
                </a:lnTo>
                <a:lnTo>
                  <a:pt x="23" y="26"/>
                </a:lnTo>
                <a:lnTo>
                  <a:pt x="23" y="71"/>
                </a:lnTo>
                <a:lnTo>
                  <a:pt x="23" y="75"/>
                </a:lnTo>
                <a:lnTo>
                  <a:pt x="23" y="79"/>
                </a:lnTo>
                <a:lnTo>
                  <a:pt x="26" y="82"/>
                </a:lnTo>
                <a:lnTo>
                  <a:pt x="30" y="82"/>
                </a:lnTo>
                <a:lnTo>
                  <a:pt x="34" y="82"/>
                </a:lnTo>
                <a:lnTo>
                  <a:pt x="38" y="79"/>
                </a:lnTo>
                <a:lnTo>
                  <a:pt x="41" y="79"/>
                </a:lnTo>
                <a:lnTo>
                  <a:pt x="38" y="82"/>
                </a:lnTo>
                <a:lnTo>
                  <a:pt x="34" y="86"/>
                </a:lnTo>
                <a:lnTo>
                  <a:pt x="30" y="90"/>
                </a:lnTo>
                <a:lnTo>
                  <a:pt x="23" y="90"/>
                </a:lnTo>
                <a:lnTo>
                  <a:pt x="19" y="90"/>
                </a:lnTo>
                <a:lnTo>
                  <a:pt x="15" y="90"/>
                </a:lnTo>
                <a:lnTo>
                  <a:pt x="15" y="86"/>
                </a:lnTo>
                <a:lnTo>
                  <a:pt x="11" y="82"/>
                </a:lnTo>
                <a:lnTo>
                  <a:pt x="11" y="79"/>
                </a:lnTo>
                <a:lnTo>
                  <a:pt x="11" y="75"/>
                </a:lnTo>
                <a:lnTo>
                  <a:pt x="11" y="26"/>
                </a:lnTo>
                <a:lnTo>
                  <a:pt x="0" y="26"/>
                </a:lnTo>
                <a:lnTo>
                  <a:pt x="4" y="22"/>
                </a:lnTo>
                <a:lnTo>
                  <a:pt x="8" y="19"/>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938" name="Freeform 143"/>
          <p:cNvSpPr>
            <a:spLocks noEditPoints="1"/>
          </p:cNvSpPr>
          <p:nvPr/>
        </p:nvSpPr>
        <p:spPr bwMode="auto">
          <a:xfrm>
            <a:off x="5719763" y="5746750"/>
            <a:ext cx="106362" cy="112713"/>
          </a:xfrm>
          <a:custGeom>
            <a:avLst/>
            <a:gdLst>
              <a:gd name="T0" fmla="*/ 2147483647 w 64"/>
              <a:gd name="T1" fmla="*/ 0 h 68"/>
              <a:gd name="T2" fmla="*/ 2147483647 w 64"/>
              <a:gd name="T3" fmla="*/ 0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2147483647 w 64"/>
              <a:gd name="T17" fmla="*/ 2147483647 h 68"/>
              <a:gd name="T18" fmla="*/ 2147483647 w 64"/>
              <a:gd name="T19" fmla="*/ 2147483647 h 68"/>
              <a:gd name="T20" fmla="*/ 2147483647 w 64"/>
              <a:gd name="T21" fmla="*/ 2147483647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w 64"/>
              <a:gd name="T33" fmla="*/ 2147483647 h 68"/>
              <a:gd name="T34" fmla="*/ 0 w 64"/>
              <a:gd name="T35" fmla="*/ 2147483647 h 68"/>
              <a:gd name="T36" fmla="*/ 2147483647 w 64"/>
              <a:gd name="T37" fmla="*/ 2147483647 h 68"/>
              <a:gd name="T38" fmla="*/ 2147483647 w 64"/>
              <a:gd name="T39" fmla="*/ 2147483647 h 68"/>
              <a:gd name="T40" fmla="*/ 2147483647 w 64"/>
              <a:gd name="T41" fmla="*/ 2147483647 h 68"/>
              <a:gd name="T42" fmla="*/ 2147483647 w 64"/>
              <a:gd name="T43" fmla="*/ 0 h 68"/>
              <a:gd name="T44" fmla="*/ 2147483647 w 64"/>
              <a:gd name="T45" fmla="*/ 0 h 68"/>
              <a:gd name="T46" fmla="*/ 2147483647 w 64"/>
              <a:gd name="T47" fmla="*/ 2147483647 h 68"/>
              <a:gd name="T48" fmla="*/ 2147483647 w 64"/>
              <a:gd name="T49" fmla="*/ 2147483647 h 68"/>
              <a:gd name="T50" fmla="*/ 2147483647 w 64"/>
              <a:gd name="T51" fmla="*/ 2147483647 h 68"/>
              <a:gd name="T52" fmla="*/ 2147483647 w 64"/>
              <a:gd name="T53" fmla="*/ 2147483647 h 68"/>
              <a:gd name="T54" fmla="*/ 2147483647 w 64"/>
              <a:gd name="T55" fmla="*/ 2147483647 h 68"/>
              <a:gd name="T56" fmla="*/ 2147483647 w 64"/>
              <a:gd name="T57" fmla="*/ 2147483647 h 68"/>
              <a:gd name="T58" fmla="*/ 2147483647 w 64"/>
              <a:gd name="T59" fmla="*/ 2147483647 h 68"/>
              <a:gd name="T60" fmla="*/ 2147483647 w 64"/>
              <a:gd name="T61" fmla="*/ 2147483647 h 68"/>
              <a:gd name="T62" fmla="*/ 2147483647 w 64"/>
              <a:gd name="T63" fmla="*/ 2147483647 h 68"/>
              <a:gd name="T64" fmla="*/ 2147483647 w 64"/>
              <a:gd name="T65" fmla="*/ 2147483647 h 68"/>
              <a:gd name="T66" fmla="*/ 2147483647 w 64"/>
              <a:gd name="T67" fmla="*/ 2147483647 h 68"/>
              <a:gd name="T68" fmla="*/ 2147483647 w 64"/>
              <a:gd name="T69" fmla="*/ 2147483647 h 68"/>
              <a:gd name="T70" fmla="*/ 2147483647 w 64"/>
              <a:gd name="T71" fmla="*/ 2147483647 h 68"/>
              <a:gd name="T72" fmla="*/ 2147483647 w 64"/>
              <a:gd name="T73" fmla="*/ 2147483647 h 68"/>
              <a:gd name="T74" fmla="*/ 2147483647 w 64"/>
              <a:gd name="T75" fmla="*/ 2147483647 h 68"/>
              <a:gd name="T76" fmla="*/ 2147483647 w 64"/>
              <a:gd name="T77" fmla="*/ 2147483647 h 68"/>
              <a:gd name="T78" fmla="*/ 2147483647 w 64"/>
              <a:gd name="T79" fmla="*/ 2147483647 h 68"/>
              <a:gd name="T80" fmla="*/ 2147483647 w 64"/>
              <a:gd name="T81" fmla="*/ 2147483647 h 68"/>
              <a:gd name="T82" fmla="*/ 2147483647 w 64"/>
              <a:gd name="T83" fmla="*/ 2147483647 h 68"/>
              <a:gd name="T84" fmla="*/ 2147483647 w 64"/>
              <a:gd name="T85" fmla="*/ 214748364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4" y="68"/>
                </a:lnTo>
                <a:lnTo>
                  <a:pt x="23" y="68"/>
                </a:lnTo>
                <a:lnTo>
                  <a:pt x="15" y="64"/>
                </a:lnTo>
                <a:lnTo>
                  <a:pt x="8" y="57"/>
                </a:lnTo>
                <a:lnTo>
                  <a:pt x="4" y="45"/>
                </a:lnTo>
                <a:lnTo>
                  <a:pt x="0" y="34"/>
                </a:lnTo>
                <a:lnTo>
                  <a:pt x="0" y="27"/>
                </a:lnTo>
                <a:lnTo>
                  <a:pt x="4" y="15"/>
                </a:lnTo>
                <a:lnTo>
                  <a:pt x="11" y="8"/>
                </a:lnTo>
                <a:lnTo>
                  <a:pt x="19" y="4"/>
                </a:lnTo>
                <a:lnTo>
                  <a:pt x="26" y="0"/>
                </a:lnTo>
                <a:lnTo>
                  <a:pt x="34" y="0"/>
                </a:lnTo>
                <a:close/>
                <a:moveTo>
                  <a:pt x="30" y="4"/>
                </a:moveTo>
                <a:lnTo>
                  <a:pt x="26" y="4"/>
                </a:lnTo>
                <a:lnTo>
                  <a:pt x="23" y="8"/>
                </a:lnTo>
                <a:lnTo>
                  <a:pt x="19" y="8"/>
                </a:lnTo>
                <a:lnTo>
                  <a:pt x="15" y="15"/>
                </a:lnTo>
                <a:lnTo>
                  <a:pt x="15" y="19"/>
                </a:lnTo>
                <a:lnTo>
                  <a:pt x="15"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33939" name="Freeform 144"/>
          <p:cNvSpPr>
            <a:spLocks noEditPoints="1"/>
          </p:cNvSpPr>
          <p:nvPr/>
        </p:nvSpPr>
        <p:spPr bwMode="auto">
          <a:xfrm>
            <a:off x="6667500" y="5746750"/>
            <a:ext cx="98425" cy="112713"/>
          </a:xfrm>
          <a:custGeom>
            <a:avLst/>
            <a:gdLst>
              <a:gd name="T0" fmla="*/ 2147483647 w 60"/>
              <a:gd name="T1" fmla="*/ 2147483647 h 68"/>
              <a:gd name="T2" fmla="*/ 2147483647 w 60"/>
              <a:gd name="T3" fmla="*/ 2147483647 h 68"/>
              <a:gd name="T4" fmla="*/ 2147483647 w 60"/>
              <a:gd name="T5" fmla="*/ 2147483647 h 68"/>
              <a:gd name="T6" fmla="*/ 0 w 60"/>
              <a:gd name="T7" fmla="*/ 2147483647 h 68"/>
              <a:gd name="T8" fmla="*/ 0 w 60"/>
              <a:gd name="T9" fmla="*/ 2147483647 h 68"/>
              <a:gd name="T10" fmla="*/ 2147483647 w 60"/>
              <a:gd name="T11" fmla="*/ 2147483647 h 68"/>
              <a:gd name="T12" fmla="*/ 2147483647 w 60"/>
              <a:gd name="T13" fmla="*/ 2147483647 h 68"/>
              <a:gd name="T14" fmla="*/ 2147483647 w 60"/>
              <a:gd name="T15" fmla="*/ 2147483647 h 68"/>
              <a:gd name="T16" fmla="*/ 2147483647 w 60"/>
              <a:gd name="T17" fmla="*/ 2147483647 h 68"/>
              <a:gd name="T18" fmla="*/ 2147483647 w 60"/>
              <a:gd name="T19" fmla="*/ 2147483647 h 68"/>
              <a:gd name="T20" fmla="*/ 2147483647 w 60"/>
              <a:gd name="T21" fmla="*/ 2147483647 h 68"/>
              <a:gd name="T22" fmla="*/ 2147483647 w 60"/>
              <a:gd name="T23" fmla="*/ 2147483647 h 68"/>
              <a:gd name="T24" fmla="*/ 2147483647 w 60"/>
              <a:gd name="T25" fmla="*/ 2147483647 h 68"/>
              <a:gd name="T26" fmla="*/ 2147483647 w 60"/>
              <a:gd name="T27" fmla="*/ 2147483647 h 68"/>
              <a:gd name="T28" fmla="*/ 2147483647 w 60"/>
              <a:gd name="T29" fmla="*/ 2147483647 h 68"/>
              <a:gd name="T30" fmla="*/ 2147483647 w 60"/>
              <a:gd name="T31" fmla="*/ 2147483647 h 68"/>
              <a:gd name="T32" fmla="*/ 2147483647 w 60"/>
              <a:gd name="T33" fmla="*/ 2147483647 h 68"/>
              <a:gd name="T34" fmla="*/ 2147483647 w 60"/>
              <a:gd name="T35" fmla="*/ 0 h 68"/>
              <a:gd name="T36" fmla="*/ 2147483647 w 60"/>
              <a:gd name="T37" fmla="*/ 0 h 68"/>
              <a:gd name="T38" fmla="*/ 2147483647 w 60"/>
              <a:gd name="T39" fmla="*/ 2147483647 h 68"/>
              <a:gd name="T40" fmla="*/ 2147483647 w 60"/>
              <a:gd name="T41" fmla="*/ 2147483647 h 68"/>
              <a:gd name="T42" fmla="*/ 2147483647 w 60"/>
              <a:gd name="T43" fmla="*/ 2147483647 h 68"/>
              <a:gd name="T44" fmla="*/ 2147483647 w 60"/>
              <a:gd name="T45" fmla="*/ 2147483647 h 68"/>
              <a:gd name="T46" fmla="*/ 2147483647 w 60"/>
              <a:gd name="T47" fmla="*/ 2147483647 h 68"/>
              <a:gd name="T48" fmla="*/ 2147483647 w 60"/>
              <a:gd name="T49" fmla="*/ 2147483647 h 68"/>
              <a:gd name="T50" fmla="*/ 2147483647 w 60"/>
              <a:gd name="T51" fmla="*/ 2147483647 h 68"/>
              <a:gd name="T52" fmla="*/ 2147483647 w 60"/>
              <a:gd name="T53" fmla="*/ 2147483647 h 68"/>
              <a:gd name="T54" fmla="*/ 2147483647 w 60"/>
              <a:gd name="T55" fmla="*/ 2147483647 h 68"/>
              <a:gd name="T56" fmla="*/ 2147483647 w 60"/>
              <a:gd name="T57" fmla="*/ 2147483647 h 68"/>
              <a:gd name="T58" fmla="*/ 2147483647 w 60"/>
              <a:gd name="T59" fmla="*/ 2147483647 h 68"/>
              <a:gd name="T60" fmla="*/ 2147483647 w 60"/>
              <a:gd name="T61" fmla="*/ 2147483647 h 68"/>
              <a:gd name="T62" fmla="*/ 2147483647 w 60"/>
              <a:gd name="T63" fmla="*/ 2147483647 h 68"/>
              <a:gd name="T64" fmla="*/ 2147483647 w 60"/>
              <a:gd name="T65" fmla="*/ 2147483647 h 68"/>
              <a:gd name="T66" fmla="*/ 2147483647 w 60"/>
              <a:gd name="T67" fmla="*/ 2147483647 h 68"/>
              <a:gd name="T68" fmla="*/ 2147483647 w 60"/>
              <a:gd name="T69" fmla="*/ 2147483647 h 68"/>
              <a:gd name="T70" fmla="*/ 2147483647 w 60"/>
              <a:gd name="T71" fmla="*/ 2147483647 h 68"/>
              <a:gd name="T72" fmla="*/ 2147483647 w 60"/>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8" y="57"/>
                </a:moveTo>
                <a:lnTo>
                  <a:pt x="30" y="64"/>
                </a:lnTo>
                <a:lnTo>
                  <a:pt x="27" y="68"/>
                </a:lnTo>
                <a:lnTo>
                  <a:pt x="23" y="68"/>
                </a:lnTo>
                <a:lnTo>
                  <a:pt x="15" y="68"/>
                </a:lnTo>
                <a:lnTo>
                  <a:pt x="11" y="68"/>
                </a:lnTo>
                <a:lnTo>
                  <a:pt x="4" y="64"/>
                </a:lnTo>
                <a:lnTo>
                  <a:pt x="0" y="60"/>
                </a:lnTo>
                <a:lnTo>
                  <a:pt x="0" y="53"/>
                </a:lnTo>
                <a:lnTo>
                  <a:pt x="0" y="49"/>
                </a:lnTo>
                <a:lnTo>
                  <a:pt x="4" y="45"/>
                </a:lnTo>
                <a:lnTo>
                  <a:pt x="8" y="38"/>
                </a:lnTo>
                <a:lnTo>
                  <a:pt x="11" y="34"/>
                </a:lnTo>
                <a:lnTo>
                  <a:pt x="23" y="30"/>
                </a:lnTo>
                <a:lnTo>
                  <a:pt x="38" y="23"/>
                </a:lnTo>
                <a:lnTo>
                  <a:pt x="38" y="12"/>
                </a:lnTo>
                <a:lnTo>
                  <a:pt x="34" y="8"/>
                </a:lnTo>
                <a:lnTo>
                  <a:pt x="30" y="4"/>
                </a:lnTo>
                <a:lnTo>
                  <a:pt x="27" y="4"/>
                </a:lnTo>
                <a:lnTo>
                  <a:pt x="23" y="4"/>
                </a:lnTo>
                <a:lnTo>
                  <a:pt x="19" y="8"/>
                </a:lnTo>
                <a:lnTo>
                  <a:pt x="15" y="8"/>
                </a:lnTo>
                <a:lnTo>
                  <a:pt x="15" y="12"/>
                </a:lnTo>
                <a:lnTo>
                  <a:pt x="15" y="15"/>
                </a:lnTo>
                <a:lnTo>
                  <a:pt x="15" y="19"/>
                </a:lnTo>
                <a:lnTo>
                  <a:pt x="15" y="23"/>
                </a:lnTo>
                <a:lnTo>
                  <a:pt x="11" y="23"/>
                </a:lnTo>
                <a:lnTo>
                  <a:pt x="8" y="23"/>
                </a:lnTo>
                <a:lnTo>
                  <a:pt x="4" y="23"/>
                </a:lnTo>
                <a:lnTo>
                  <a:pt x="4" y="19"/>
                </a:lnTo>
                <a:lnTo>
                  <a:pt x="4" y="15"/>
                </a:lnTo>
                <a:lnTo>
                  <a:pt x="4" y="12"/>
                </a:lnTo>
                <a:lnTo>
                  <a:pt x="11" y="4"/>
                </a:lnTo>
                <a:lnTo>
                  <a:pt x="19" y="0"/>
                </a:lnTo>
                <a:lnTo>
                  <a:pt x="27" y="0"/>
                </a:lnTo>
                <a:lnTo>
                  <a:pt x="38" y="0"/>
                </a:lnTo>
                <a:lnTo>
                  <a:pt x="42" y="0"/>
                </a:lnTo>
                <a:lnTo>
                  <a:pt x="45" y="4"/>
                </a:lnTo>
                <a:lnTo>
                  <a:pt x="49" y="8"/>
                </a:lnTo>
                <a:lnTo>
                  <a:pt x="49" y="15"/>
                </a:lnTo>
                <a:lnTo>
                  <a:pt x="49" y="23"/>
                </a:lnTo>
                <a:lnTo>
                  <a:pt x="49" y="45"/>
                </a:lnTo>
                <a:lnTo>
                  <a:pt x="49" y="53"/>
                </a:lnTo>
                <a:lnTo>
                  <a:pt x="53" y="57"/>
                </a:lnTo>
                <a:lnTo>
                  <a:pt x="53" y="60"/>
                </a:lnTo>
                <a:lnTo>
                  <a:pt x="57" y="60"/>
                </a:lnTo>
                <a:lnTo>
                  <a:pt x="57" y="57"/>
                </a:lnTo>
                <a:lnTo>
                  <a:pt x="60" y="57"/>
                </a:lnTo>
                <a:lnTo>
                  <a:pt x="60" y="60"/>
                </a:lnTo>
                <a:lnTo>
                  <a:pt x="53" y="68"/>
                </a:lnTo>
                <a:lnTo>
                  <a:pt x="45" y="68"/>
                </a:lnTo>
                <a:lnTo>
                  <a:pt x="42" y="68"/>
                </a:lnTo>
                <a:lnTo>
                  <a:pt x="38" y="64"/>
                </a:lnTo>
                <a:lnTo>
                  <a:pt x="38" y="57"/>
                </a:lnTo>
                <a:close/>
                <a:moveTo>
                  <a:pt x="38" y="53"/>
                </a:moveTo>
                <a:lnTo>
                  <a:pt x="38" y="30"/>
                </a:lnTo>
                <a:lnTo>
                  <a:pt x="30" y="34"/>
                </a:lnTo>
                <a:lnTo>
                  <a:pt x="23" y="34"/>
                </a:lnTo>
                <a:lnTo>
                  <a:pt x="19" y="38"/>
                </a:lnTo>
                <a:lnTo>
                  <a:pt x="15" y="42"/>
                </a:lnTo>
                <a:lnTo>
                  <a:pt x="15" y="45"/>
                </a:lnTo>
                <a:lnTo>
                  <a:pt x="11" y="49"/>
                </a:lnTo>
                <a:lnTo>
                  <a:pt x="15" y="53"/>
                </a:lnTo>
                <a:lnTo>
                  <a:pt x="15" y="57"/>
                </a:lnTo>
                <a:lnTo>
                  <a:pt x="19" y="60"/>
                </a:lnTo>
                <a:lnTo>
                  <a:pt x="23" y="60"/>
                </a:lnTo>
                <a:lnTo>
                  <a:pt x="30" y="57"/>
                </a:lnTo>
                <a:lnTo>
                  <a:pt x="38" y="53"/>
                </a:lnTo>
                <a:close/>
              </a:path>
            </a:pathLst>
          </a:custGeom>
          <a:solidFill>
            <a:srgbClr val="000000"/>
          </a:solidFill>
          <a:ln w="0">
            <a:solidFill>
              <a:srgbClr val="000000"/>
            </a:solidFill>
            <a:round/>
            <a:headEnd/>
            <a:tailEnd/>
          </a:ln>
        </p:spPr>
        <p:txBody>
          <a:bodyPr/>
          <a:lstStyle/>
          <a:p>
            <a:endParaRPr lang="en-US"/>
          </a:p>
        </p:txBody>
      </p:sp>
      <p:sp>
        <p:nvSpPr>
          <p:cNvPr id="33940" name="Freeform 145"/>
          <p:cNvSpPr>
            <a:spLocks noEditPoints="1"/>
          </p:cNvSpPr>
          <p:nvPr/>
        </p:nvSpPr>
        <p:spPr bwMode="auto">
          <a:xfrm>
            <a:off x="8043863" y="5684838"/>
            <a:ext cx="112712"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2147483647 w 68"/>
              <a:gd name="T15" fmla="*/ 2147483647 h 105"/>
              <a:gd name="T16" fmla="*/ 2147483647 w 68"/>
              <a:gd name="T17" fmla="*/ 2147483647 h 105"/>
              <a:gd name="T18" fmla="*/ 2147483647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0 w 68"/>
              <a:gd name="T51" fmla="*/ 2147483647 h 105"/>
              <a:gd name="T52" fmla="*/ 0 w 68"/>
              <a:gd name="T53" fmla="*/ 2147483647 h 105"/>
              <a:gd name="T54" fmla="*/ 2147483647 w 68"/>
              <a:gd name="T55" fmla="*/ 0 h 105"/>
              <a:gd name="T56" fmla="*/ 2147483647 w 68"/>
              <a:gd name="T57" fmla="*/ 0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2" y="37"/>
                </a:lnTo>
                <a:lnTo>
                  <a:pt x="53" y="37"/>
                </a:lnTo>
                <a:lnTo>
                  <a:pt x="60" y="45"/>
                </a:lnTo>
                <a:lnTo>
                  <a:pt x="68" y="56"/>
                </a:lnTo>
                <a:lnTo>
                  <a:pt x="68" y="67"/>
                </a:lnTo>
                <a:lnTo>
                  <a:pt x="68" y="79"/>
                </a:lnTo>
                <a:lnTo>
                  <a:pt x="64" y="90"/>
                </a:lnTo>
                <a:lnTo>
                  <a:pt x="57" y="97"/>
                </a:lnTo>
                <a:lnTo>
                  <a:pt x="45" y="105"/>
                </a:lnTo>
                <a:lnTo>
                  <a:pt x="34" y="105"/>
                </a:lnTo>
                <a:lnTo>
                  <a:pt x="27" y="105"/>
                </a:lnTo>
                <a:lnTo>
                  <a:pt x="23" y="105"/>
                </a:lnTo>
                <a:lnTo>
                  <a:pt x="15" y="101"/>
                </a:lnTo>
                <a:lnTo>
                  <a:pt x="12" y="97"/>
                </a:lnTo>
                <a:lnTo>
                  <a:pt x="12" y="30"/>
                </a:lnTo>
                <a:lnTo>
                  <a:pt x="8"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7" y="97"/>
                </a:lnTo>
                <a:lnTo>
                  <a:pt x="30" y="101"/>
                </a:lnTo>
                <a:lnTo>
                  <a:pt x="34" y="101"/>
                </a:lnTo>
                <a:lnTo>
                  <a:pt x="38" y="101"/>
                </a:lnTo>
                <a:lnTo>
                  <a:pt x="45" y="101"/>
                </a:lnTo>
                <a:lnTo>
                  <a:pt x="49" y="94"/>
                </a:lnTo>
                <a:lnTo>
                  <a:pt x="57" y="86"/>
                </a:lnTo>
                <a:lnTo>
                  <a:pt x="57" y="75"/>
                </a:lnTo>
                <a:lnTo>
                  <a:pt x="57" y="64"/>
                </a:lnTo>
                <a:lnTo>
                  <a:pt x="49" y="52"/>
                </a:lnTo>
                <a:lnTo>
                  <a:pt x="45" y="49"/>
                </a:lnTo>
                <a:lnTo>
                  <a:pt x="38" y="49"/>
                </a:lnTo>
                <a:lnTo>
                  <a:pt x="34" y="49"/>
                </a:lnTo>
                <a:lnTo>
                  <a:pt x="30" y="49"/>
                </a:lnTo>
                <a:lnTo>
                  <a:pt x="27" y="52"/>
                </a:lnTo>
                <a:lnTo>
                  <a:pt x="23" y="56"/>
                </a:lnTo>
                <a:close/>
              </a:path>
            </a:pathLst>
          </a:custGeom>
          <a:solidFill>
            <a:srgbClr val="000000"/>
          </a:solidFill>
          <a:ln w="0">
            <a:solidFill>
              <a:srgbClr val="000000"/>
            </a:solidFill>
            <a:round/>
            <a:headEnd/>
            <a:tailEnd/>
          </a:ln>
        </p:spPr>
        <p:txBody>
          <a:bodyPr/>
          <a:lstStyle/>
          <a:p>
            <a:endParaRPr lang="en-US"/>
          </a:p>
        </p:txBody>
      </p:sp>
      <p:sp>
        <p:nvSpPr>
          <p:cNvPr id="33941" name="Freeform 146"/>
          <p:cNvSpPr>
            <a:spLocks noEditPoints="1"/>
          </p:cNvSpPr>
          <p:nvPr/>
        </p:nvSpPr>
        <p:spPr bwMode="auto">
          <a:xfrm>
            <a:off x="8174038" y="5684838"/>
            <a:ext cx="57150" cy="174625"/>
          </a:xfrm>
          <a:custGeom>
            <a:avLst/>
            <a:gdLst>
              <a:gd name="T0" fmla="*/ 2147483647 w 34"/>
              <a:gd name="T1" fmla="*/ 0 h 105"/>
              <a:gd name="T2" fmla="*/ 2147483647 w 34"/>
              <a:gd name="T3" fmla="*/ 0 h 105"/>
              <a:gd name="T4" fmla="*/ 2147483647 w 34"/>
              <a:gd name="T5" fmla="*/ 2147483647 h 105"/>
              <a:gd name="T6" fmla="*/ 2147483647 w 34"/>
              <a:gd name="T7" fmla="*/ 2147483647 h 105"/>
              <a:gd name="T8" fmla="*/ 2147483647 w 34"/>
              <a:gd name="T9" fmla="*/ 2147483647 h 105"/>
              <a:gd name="T10" fmla="*/ 2147483647 w 34"/>
              <a:gd name="T11" fmla="*/ 2147483647 h 105"/>
              <a:gd name="T12" fmla="*/ 2147483647 w 34"/>
              <a:gd name="T13" fmla="*/ 2147483647 h 105"/>
              <a:gd name="T14" fmla="*/ 2147483647 w 34"/>
              <a:gd name="T15" fmla="*/ 2147483647 h 105"/>
              <a:gd name="T16" fmla="*/ 2147483647 w 34"/>
              <a:gd name="T17" fmla="*/ 2147483647 h 105"/>
              <a:gd name="T18" fmla="*/ 2147483647 w 34"/>
              <a:gd name="T19" fmla="*/ 2147483647 h 105"/>
              <a:gd name="T20" fmla="*/ 2147483647 w 34"/>
              <a:gd name="T21" fmla="*/ 2147483647 h 105"/>
              <a:gd name="T22" fmla="*/ 2147483647 w 34"/>
              <a:gd name="T23" fmla="*/ 2147483647 h 105"/>
              <a:gd name="T24" fmla="*/ 2147483647 w 34"/>
              <a:gd name="T25" fmla="*/ 2147483647 h 105"/>
              <a:gd name="T26" fmla="*/ 2147483647 w 34"/>
              <a:gd name="T27" fmla="*/ 2147483647 h 105"/>
              <a:gd name="T28" fmla="*/ 2147483647 w 34"/>
              <a:gd name="T29" fmla="*/ 2147483647 h 105"/>
              <a:gd name="T30" fmla="*/ 2147483647 w 34"/>
              <a:gd name="T31" fmla="*/ 0 h 105"/>
              <a:gd name="T32" fmla="*/ 2147483647 w 34"/>
              <a:gd name="T33" fmla="*/ 0 h 105"/>
              <a:gd name="T34" fmla="*/ 2147483647 w 34"/>
              <a:gd name="T35" fmla="*/ 2147483647 h 105"/>
              <a:gd name="T36" fmla="*/ 2147483647 w 34"/>
              <a:gd name="T37" fmla="*/ 2147483647 h 105"/>
              <a:gd name="T38" fmla="*/ 2147483647 w 34"/>
              <a:gd name="T39" fmla="*/ 2147483647 h 105"/>
              <a:gd name="T40" fmla="*/ 2147483647 w 34"/>
              <a:gd name="T41" fmla="*/ 2147483647 h 105"/>
              <a:gd name="T42" fmla="*/ 2147483647 w 34"/>
              <a:gd name="T43" fmla="*/ 2147483647 h 105"/>
              <a:gd name="T44" fmla="*/ 2147483647 w 34"/>
              <a:gd name="T45" fmla="*/ 2147483647 h 105"/>
              <a:gd name="T46" fmla="*/ 2147483647 w 34"/>
              <a:gd name="T47" fmla="*/ 2147483647 h 105"/>
              <a:gd name="T48" fmla="*/ 2147483647 w 34"/>
              <a:gd name="T49" fmla="*/ 2147483647 h 105"/>
              <a:gd name="T50" fmla="*/ 2147483647 w 34"/>
              <a:gd name="T51" fmla="*/ 2147483647 h 105"/>
              <a:gd name="T52" fmla="*/ 0 w 34"/>
              <a:gd name="T53" fmla="*/ 2147483647 h 105"/>
              <a:gd name="T54" fmla="*/ 0 w 34"/>
              <a:gd name="T55" fmla="*/ 2147483647 h 105"/>
              <a:gd name="T56" fmla="*/ 2147483647 w 34"/>
              <a:gd name="T57" fmla="*/ 2147483647 h 105"/>
              <a:gd name="T58" fmla="*/ 2147483647 w 34"/>
              <a:gd name="T59" fmla="*/ 2147483647 h 105"/>
              <a:gd name="T60" fmla="*/ 2147483647 w 34"/>
              <a:gd name="T61" fmla="*/ 2147483647 h 105"/>
              <a:gd name="T62" fmla="*/ 2147483647 w 34"/>
              <a:gd name="T63" fmla="*/ 2147483647 h 105"/>
              <a:gd name="T64" fmla="*/ 2147483647 w 34"/>
              <a:gd name="T65" fmla="*/ 2147483647 h 105"/>
              <a:gd name="T66" fmla="*/ 2147483647 w 34"/>
              <a:gd name="T67" fmla="*/ 2147483647 h 105"/>
              <a:gd name="T68" fmla="*/ 2147483647 w 34"/>
              <a:gd name="T69" fmla="*/ 2147483647 h 105"/>
              <a:gd name="T70" fmla="*/ 2147483647 w 34"/>
              <a:gd name="T71" fmla="*/ 2147483647 h 105"/>
              <a:gd name="T72" fmla="*/ 2147483647 w 34"/>
              <a:gd name="T73" fmla="*/ 2147483647 h 105"/>
              <a:gd name="T74" fmla="*/ 2147483647 w 34"/>
              <a:gd name="T75" fmla="*/ 2147483647 h 105"/>
              <a:gd name="T76" fmla="*/ 2147483647 w 34"/>
              <a:gd name="T77" fmla="*/ 2147483647 h 105"/>
              <a:gd name="T78" fmla="*/ 2147483647 w 34"/>
              <a:gd name="T79" fmla="*/ 2147483647 h 105"/>
              <a:gd name="T80" fmla="*/ 2147483647 w 34"/>
              <a:gd name="T81" fmla="*/ 2147483647 h 105"/>
              <a:gd name="T82" fmla="*/ 2147483647 w 34"/>
              <a:gd name="T83" fmla="*/ 2147483647 h 105"/>
              <a:gd name="T84" fmla="*/ 0 w 34"/>
              <a:gd name="T85" fmla="*/ 2147483647 h 105"/>
              <a:gd name="T86" fmla="*/ 0 w 34"/>
              <a:gd name="T87" fmla="*/ 2147483647 h 105"/>
              <a:gd name="T88" fmla="*/ 2147483647 w 34"/>
              <a:gd name="T89" fmla="*/ 2147483647 h 105"/>
              <a:gd name="T90" fmla="*/ 2147483647 w 34"/>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6" y="7"/>
                </a:lnTo>
                <a:lnTo>
                  <a:pt x="23" y="11"/>
                </a:lnTo>
                <a:lnTo>
                  <a:pt x="23" y="15"/>
                </a:lnTo>
                <a:lnTo>
                  <a:pt x="19" y="15"/>
                </a:lnTo>
                <a:lnTo>
                  <a:pt x="15" y="19"/>
                </a:lnTo>
                <a:lnTo>
                  <a:pt x="11" y="15"/>
                </a:lnTo>
                <a:lnTo>
                  <a:pt x="8" y="11"/>
                </a:lnTo>
                <a:lnTo>
                  <a:pt x="8" y="7"/>
                </a:lnTo>
                <a:lnTo>
                  <a:pt x="8" y="4"/>
                </a:lnTo>
                <a:lnTo>
                  <a:pt x="11" y="4"/>
                </a:lnTo>
                <a:lnTo>
                  <a:pt x="11" y="0"/>
                </a:lnTo>
                <a:lnTo>
                  <a:pt x="15" y="0"/>
                </a:lnTo>
                <a:close/>
                <a:moveTo>
                  <a:pt x="23" y="37"/>
                </a:moveTo>
                <a:lnTo>
                  <a:pt x="23" y="90"/>
                </a:lnTo>
                <a:lnTo>
                  <a:pt x="23" y="94"/>
                </a:lnTo>
                <a:lnTo>
                  <a:pt x="23" y="97"/>
                </a:lnTo>
                <a:lnTo>
                  <a:pt x="26" y="101"/>
                </a:lnTo>
                <a:lnTo>
                  <a:pt x="30" y="105"/>
                </a:lnTo>
                <a:lnTo>
                  <a:pt x="34" y="105"/>
                </a:lnTo>
                <a:lnTo>
                  <a:pt x="0" y="105"/>
                </a:lnTo>
                <a:lnTo>
                  <a:pt x="4" y="105"/>
                </a:lnTo>
                <a:lnTo>
                  <a:pt x="8" y="101"/>
                </a:lnTo>
                <a:lnTo>
                  <a:pt x="11" y="97"/>
                </a:lnTo>
                <a:lnTo>
                  <a:pt x="11" y="94"/>
                </a:lnTo>
                <a:lnTo>
                  <a:pt x="11" y="90"/>
                </a:lnTo>
                <a:lnTo>
                  <a:pt x="11" y="64"/>
                </a:lnTo>
                <a:lnTo>
                  <a:pt x="11" y="56"/>
                </a:lnTo>
                <a:lnTo>
                  <a:pt x="11"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3942" name="Freeform 147"/>
          <p:cNvSpPr>
            <a:spLocks/>
          </p:cNvSpPr>
          <p:nvPr/>
        </p:nvSpPr>
        <p:spPr bwMode="auto">
          <a:xfrm>
            <a:off x="8237538" y="5746750"/>
            <a:ext cx="117475" cy="112713"/>
          </a:xfrm>
          <a:custGeom>
            <a:avLst/>
            <a:gdLst>
              <a:gd name="T0" fmla="*/ 2147483647 w 71"/>
              <a:gd name="T1" fmla="*/ 2147483647 h 68"/>
              <a:gd name="T2" fmla="*/ 2147483647 w 71"/>
              <a:gd name="T3" fmla="*/ 2147483647 h 68"/>
              <a:gd name="T4" fmla="*/ 2147483647 w 71"/>
              <a:gd name="T5" fmla="*/ 0 h 68"/>
              <a:gd name="T6" fmla="*/ 2147483647 w 71"/>
              <a:gd name="T7" fmla="*/ 0 h 68"/>
              <a:gd name="T8" fmla="*/ 2147483647 w 71"/>
              <a:gd name="T9" fmla="*/ 0 h 68"/>
              <a:gd name="T10" fmla="*/ 2147483647 w 71"/>
              <a:gd name="T11" fmla="*/ 0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2147483647 w 71"/>
              <a:gd name="T61" fmla="*/ 2147483647 h 68"/>
              <a:gd name="T62" fmla="*/ 2147483647 w 71"/>
              <a:gd name="T63" fmla="*/ 2147483647 h 68"/>
              <a:gd name="T64" fmla="*/ 2147483647 w 71"/>
              <a:gd name="T65" fmla="*/ 2147483647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0 w 71"/>
              <a:gd name="T85" fmla="*/ 2147483647 h 68"/>
              <a:gd name="T86" fmla="*/ 0 w 71"/>
              <a:gd name="T87" fmla="*/ 2147483647 h 68"/>
              <a:gd name="T88" fmla="*/ 2147483647 w 71"/>
              <a:gd name="T89" fmla="*/ 2147483647 h 68"/>
              <a:gd name="T90" fmla="*/ 2147483647 w 71"/>
              <a:gd name="T91" fmla="*/ 2147483647 h 68"/>
              <a:gd name="T92" fmla="*/ 2147483647 w 71"/>
              <a:gd name="T93" fmla="*/ 2147483647 h 68"/>
              <a:gd name="T94" fmla="*/ 2147483647 w 71"/>
              <a:gd name="T95" fmla="*/ 2147483647 h 68"/>
              <a:gd name="T96" fmla="*/ 2147483647 w 71"/>
              <a:gd name="T97" fmla="*/ 2147483647 h 68"/>
              <a:gd name="T98" fmla="*/ 2147483647 w 71"/>
              <a:gd name="T99" fmla="*/ 2147483647 h 68"/>
              <a:gd name="T100" fmla="*/ 2147483647 w 71"/>
              <a:gd name="T101" fmla="*/ 2147483647 h 68"/>
              <a:gd name="T102" fmla="*/ 2147483647 w 71"/>
              <a:gd name="T103" fmla="*/ 2147483647 h 68"/>
              <a:gd name="T104" fmla="*/ 2147483647 w 71"/>
              <a:gd name="T105" fmla="*/ 2147483647 h 68"/>
              <a:gd name="T106" fmla="*/ 2147483647 w 71"/>
              <a:gd name="T107" fmla="*/ 2147483647 h 68"/>
              <a:gd name="T108" fmla="*/ 2147483647 w 71"/>
              <a:gd name="T109" fmla="*/ 2147483647 h 68"/>
              <a:gd name="T110" fmla="*/ 2147483647 w 71"/>
              <a:gd name="T111" fmla="*/ 2147483647 h 68"/>
              <a:gd name="T112" fmla="*/ 2147483647 w 71"/>
              <a:gd name="T113" fmla="*/ 2147483647 h 68"/>
              <a:gd name="T114" fmla="*/ 2147483647 w 71"/>
              <a:gd name="T115" fmla="*/ 2147483647 h 68"/>
              <a:gd name="T116" fmla="*/ 0 w 71"/>
              <a:gd name="T117" fmla="*/ 2147483647 h 68"/>
              <a:gd name="T118" fmla="*/ 2147483647 w 71"/>
              <a:gd name="T119" fmla="*/ 0 h 68"/>
              <a:gd name="T120" fmla="*/ 2147483647 w 71"/>
              <a:gd name="T121" fmla="*/ 0 h 68"/>
              <a:gd name="T122" fmla="*/ 2147483647 w 71"/>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52" y="0"/>
                </a:lnTo>
                <a:lnTo>
                  <a:pt x="56" y="0"/>
                </a:lnTo>
                <a:lnTo>
                  <a:pt x="60" y="4"/>
                </a:lnTo>
                <a:lnTo>
                  <a:pt x="60" y="12"/>
                </a:lnTo>
                <a:lnTo>
                  <a:pt x="63" y="15"/>
                </a:lnTo>
                <a:lnTo>
                  <a:pt x="63" y="23"/>
                </a:lnTo>
                <a:lnTo>
                  <a:pt x="63" y="53"/>
                </a:lnTo>
                <a:lnTo>
                  <a:pt x="63" y="57"/>
                </a:lnTo>
                <a:lnTo>
                  <a:pt x="63" y="60"/>
                </a:lnTo>
                <a:lnTo>
                  <a:pt x="63" y="64"/>
                </a:lnTo>
                <a:lnTo>
                  <a:pt x="67" y="64"/>
                </a:lnTo>
                <a:lnTo>
                  <a:pt x="67" y="68"/>
                </a:lnTo>
                <a:lnTo>
                  <a:pt x="71" y="68"/>
                </a:lnTo>
                <a:lnTo>
                  <a:pt x="41" y="68"/>
                </a:lnTo>
                <a:lnTo>
                  <a:pt x="45" y="64"/>
                </a:lnTo>
                <a:lnTo>
                  <a:pt x="48" y="64"/>
                </a:lnTo>
                <a:lnTo>
                  <a:pt x="52" y="60"/>
                </a:lnTo>
                <a:lnTo>
                  <a:pt x="52" y="57"/>
                </a:lnTo>
                <a:lnTo>
                  <a:pt x="52" y="53"/>
                </a:lnTo>
                <a:lnTo>
                  <a:pt x="52" y="27"/>
                </a:lnTo>
                <a:lnTo>
                  <a:pt x="48" y="19"/>
                </a:lnTo>
                <a:lnTo>
                  <a:pt x="48" y="12"/>
                </a:lnTo>
                <a:lnTo>
                  <a:pt x="45" y="8"/>
                </a:lnTo>
                <a:lnTo>
                  <a:pt x="41" y="8"/>
                </a:lnTo>
                <a:lnTo>
                  <a:pt x="30" y="12"/>
                </a:lnTo>
                <a:lnTo>
                  <a:pt x="22" y="19"/>
                </a:lnTo>
                <a:lnTo>
                  <a:pt x="22" y="53"/>
                </a:lnTo>
                <a:lnTo>
                  <a:pt x="22" y="57"/>
                </a:lnTo>
                <a:lnTo>
                  <a:pt x="22" y="60"/>
                </a:lnTo>
                <a:lnTo>
                  <a:pt x="26" y="64"/>
                </a:lnTo>
                <a:lnTo>
                  <a:pt x="30" y="68"/>
                </a:lnTo>
                <a:lnTo>
                  <a:pt x="33" y="68"/>
                </a:lnTo>
                <a:lnTo>
                  <a:pt x="0" y="68"/>
                </a:lnTo>
                <a:lnTo>
                  <a:pt x="3" y="68"/>
                </a:lnTo>
                <a:lnTo>
                  <a:pt x="7" y="64"/>
                </a:lnTo>
                <a:lnTo>
                  <a:pt x="11" y="60"/>
                </a:lnTo>
                <a:lnTo>
                  <a:pt x="11" y="53"/>
                </a:lnTo>
                <a:lnTo>
                  <a:pt x="11" y="27"/>
                </a:lnTo>
                <a:lnTo>
                  <a:pt x="11" y="15"/>
                </a:lnTo>
                <a:lnTo>
                  <a:pt x="11" y="12"/>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943" name="Rectangle 148"/>
          <p:cNvSpPr>
            <a:spLocks noChangeArrowheads="1"/>
          </p:cNvSpPr>
          <p:nvPr/>
        </p:nvSpPr>
        <p:spPr bwMode="auto">
          <a:xfrm>
            <a:off x="8729663" y="1960563"/>
            <a:ext cx="11112" cy="4122737"/>
          </a:xfrm>
          <a:prstGeom prst="rect">
            <a:avLst/>
          </a:prstGeom>
          <a:solidFill>
            <a:srgbClr val="000000"/>
          </a:solidFill>
          <a:ln w="0">
            <a:solidFill>
              <a:srgbClr val="000000"/>
            </a:solidFill>
            <a:miter lim="800000"/>
            <a:headEnd/>
            <a:tailEnd/>
          </a:ln>
        </p:spPr>
        <p:txBody>
          <a:bodyPr/>
          <a:lstStyle/>
          <a:p>
            <a:endParaRPr lang="en-US"/>
          </a:p>
        </p:txBody>
      </p:sp>
      <p:sp>
        <p:nvSpPr>
          <p:cNvPr id="33944" name="Rectangle 149"/>
          <p:cNvSpPr>
            <a:spLocks noChangeArrowheads="1"/>
          </p:cNvSpPr>
          <p:nvPr/>
        </p:nvSpPr>
        <p:spPr bwMode="auto">
          <a:xfrm>
            <a:off x="482600" y="6070600"/>
            <a:ext cx="8253413" cy="12700"/>
          </a:xfrm>
          <a:prstGeom prst="rect">
            <a:avLst/>
          </a:prstGeom>
          <a:solidFill>
            <a:srgbClr val="000000"/>
          </a:solidFill>
          <a:ln w="0">
            <a:solidFill>
              <a:srgbClr val="000000"/>
            </a:solidFill>
            <a:miter lim="800000"/>
            <a:headEnd/>
            <a:tailEnd/>
          </a:ln>
        </p:spPr>
        <p:txBody>
          <a:bodyPr/>
          <a:lstStyle/>
          <a:p>
            <a:endParaRPr lang="en-US"/>
          </a:p>
        </p:txBody>
      </p:sp>
      <p:sp>
        <p:nvSpPr>
          <p:cNvPr id="33945" name="Line 150"/>
          <p:cNvSpPr>
            <a:spLocks noChangeShapeType="1"/>
          </p:cNvSpPr>
          <p:nvPr/>
        </p:nvSpPr>
        <p:spPr bwMode="auto">
          <a:xfrm flipH="1">
            <a:off x="1266825" y="2389188"/>
            <a:ext cx="1625600" cy="268287"/>
          </a:xfrm>
          <a:prstGeom prst="line">
            <a:avLst/>
          </a:prstGeom>
          <a:noFill/>
          <a:ln w="6350">
            <a:solidFill>
              <a:srgbClr val="000000"/>
            </a:solidFill>
            <a:round/>
            <a:headEnd/>
            <a:tailEnd/>
          </a:ln>
        </p:spPr>
        <p:txBody>
          <a:bodyPr/>
          <a:lstStyle/>
          <a:p>
            <a:endParaRPr lang="en-US"/>
          </a:p>
        </p:txBody>
      </p:sp>
      <p:sp>
        <p:nvSpPr>
          <p:cNvPr id="33946" name="Line 151"/>
          <p:cNvSpPr>
            <a:spLocks noChangeShapeType="1"/>
          </p:cNvSpPr>
          <p:nvPr/>
        </p:nvSpPr>
        <p:spPr bwMode="auto">
          <a:xfrm>
            <a:off x="2892425" y="2389188"/>
            <a:ext cx="1495425" cy="268287"/>
          </a:xfrm>
          <a:prstGeom prst="line">
            <a:avLst/>
          </a:prstGeom>
          <a:noFill/>
          <a:ln w="6350">
            <a:solidFill>
              <a:srgbClr val="000000"/>
            </a:solidFill>
            <a:round/>
            <a:headEnd/>
            <a:tailEnd/>
          </a:ln>
        </p:spPr>
        <p:txBody>
          <a:bodyPr/>
          <a:lstStyle/>
          <a:p>
            <a:endParaRPr lang="en-US"/>
          </a:p>
        </p:txBody>
      </p:sp>
      <p:sp>
        <p:nvSpPr>
          <p:cNvPr id="33947" name="Line 152"/>
          <p:cNvSpPr>
            <a:spLocks noChangeShapeType="1"/>
          </p:cNvSpPr>
          <p:nvPr/>
        </p:nvSpPr>
        <p:spPr bwMode="auto">
          <a:xfrm>
            <a:off x="1279525" y="2974975"/>
            <a:ext cx="1588" cy="280988"/>
          </a:xfrm>
          <a:prstGeom prst="line">
            <a:avLst/>
          </a:prstGeom>
          <a:noFill/>
          <a:ln w="6350">
            <a:solidFill>
              <a:srgbClr val="000000"/>
            </a:solidFill>
            <a:round/>
            <a:headEnd/>
            <a:tailEnd/>
          </a:ln>
        </p:spPr>
        <p:txBody>
          <a:bodyPr/>
          <a:lstStyle/>
          <a:p>
            <a:endParaRPr lang="en-US"/>
          </a:p>
        </p:txBody>
      </p:sp>
      <p:sp>
        <p:nvSpPr>
          <p:cNvPr id="33948" name="Line 153"/>
          <p:cNvSpPr>
            <a:spLocks noChangeShapeType="1"/>
          </p:cNvSpPr>
          <p:nvPr/>
        </p:nvSpPr>
        <p:spPr bwMode="auto">
          <a:xfrm>
            <a:off x="1279525" y="3573463"/>
            <a:ext cx="1588" cy="2068512"/>
          </a:xfrm>
          <a:prstGeom prst="line">
            <a:avLst/>
          </a:prstGeom>
          <a:noFill/>
          <a:ln w="6350">
            <a:solidFill>
              <a:srgbClr val="000000"/>
            </a:solidFill>
            <a:round/>
            <a:headEnd/>
            <a:tailEnd/>
          </a:ln>
        </p:spPr>
        <p:txBody>
          <a:bodyPr/>
          <a:lstStyle/>
          <a:p>
            <a:endParaRPr lang="en-US"/>
          </a:p>
        </p:txBody>
      </p:sp>
      <p:sp>
        <p:nvSpPr>
          <p:cNvPr id="33949" name="Line 154"/>
          <p:cNvSpPr>
            <a:spLocks noChangeShapeType="1"/>
          </p:cNvSpPr>
          <p:nvPr/>
        </p:nvSpPr>
        <p:spPr bwMode="auto">
          <a:xfrm flipH="1">
            <a:off x="2892425" y="2981325"/>
            <a:ext cx="1495425" cy="274638"/>
          </a:xfrm>
          <a:prstGeom prst="line">
            <a:avLst/>
          </a:prstGeom>
          <a:noFill/>
          <a:ln w="6350">
            <a:solidFill>
              <a:srgbClr val="000000"/>
            </a:solidFill>
            <a:round/>
            <a:headEnd/>
            <a:tailEnd/>
          </a:ln>
        </p:spPr>
        <p:txBody>
          <a:bodyPr/>
          <a:lstStyle/>
          <a:p>
            <a:endParaRPr lang="en-US"/>
          </a:p>
        </p:txBody>
      </p:sp>
      <p:sp>
        <p:nvSpPr>
          <p:cNvPr id="33950" name="Line 155"/>
          <p:cNvSpPr>
            <a:spLocks noChangeShapeType="1"/>
          </p:cNvSpPr>
          <p:nvPr/>
        </p:nvSpPr>
        <p:spPr bwMode="auto">
          <a:xfrm>
            <a:off x="4387850" y="2981325"/>
            <a:ext cx="1257300" cy="274638"/>
          </a:xfrm>
          <a:prstGeom prst="line">
            <a:avLst/>
          </a:prstGeom>
          <a:noFill/>
          <a:ln w="6350">
            <a:solidFill>
              <a:srgbClr val="000000"/>
            </a:solidFill>
            <a:round/>
            <a:headEnd/>
            <a:tailEnd/>
          </a:ln>
        </p:spPr>
        <p:txBody>
          <a:bodyPr/>
          <a:lstStyle/>
          <a:p>
            <a:endParaRPr lang="en-US"/>
          </a:p>
        </p:txBody>
      </p:sp>
      <p:sp>
        <p:nvSpPr>
          <p:cNvPr id="33951" name="Line 156"/>
          <p:cNvSpPr>
            <a:spLocks noChangeShapeType="1"/>
          </p:cNvSpPr>
          <p:nvPr/>
        </p:nvSpPr>
        <p:spPr bwMode="auto">
          <a:xfrm>
            <a:off x="5645150" y="3573463"/>
            <a:ext cx="1071563" cy="280987"/>
          </a:xfrm>
          <a:prstGeom prst="line">
            <a:avLst/>
          </a:prstGeom>
          <a:noFill/>
          <a:ln w="6350">
            <a:solidFill>
              <a:srgbClr val="000000"/>
            </a:solidFill>
            <a:round/>
            <a:headEnd/>
            <a:tailEnd/>
          </a:ln>
        </p:spPr>
        <p:txBody>
          <a:bodyPr/>
          <a:lstStyle/>
          <a:p>
            <a:endParaRPr lang="en-US"/>
          </a:p>
        </p:txBody>
      </p:sp>
      <p:sp>
        <p:nvSpPr>
          <p:cNvPr id="33952" name="Line 157"/>
          <p:cNvSpPr>
            <a:spLocks noChangeShapeType="1"/>
          </p:cNvSpPr>
          <p:nvPr/>
        </p:nvSpPr>
        <p:spPr bwMode="auto">
          <a:xfrm flipH="1">
            <a:off x="4387850" y="3573463"/>
            <a:ext cx="1257300" cy="280987"/>
          </a:xfrm>
          <a:prstGeom prst="line">
            <a:avLst/>
          </a:prstGeom>
          <a:noFill/>
          <a:ln w="6350">
            <a:solidFill>
              <a:srgbClr val="000000"/>
            </a:solidFill>
            <a:round/>
            <a:headEnd/>
            <a:tailEnd/>
          </a:ln>
        </p:spPr>
        <p:txBody>
          <a:bodyPr/>
          <a:lstStyle/>
          <a:p>
            <a:endParaRPr lang="en-US"/>
          </a:p>
        </p:txBody>
      </p:sp>
      <p:sp>
        <p:nvSpPr>
          <p:cNvPr id="33953" name="Line 158"/>
          <p:cNvSpPr>
            <a:spLocks noChangeShapeType="1"/>
          </p:cNvSpPr>
          <p:nvPr/>
        </p:nvSpPr>
        <p:spPr bwMode="auto">
          <a:xfrm>
            <a:off x="2900363" y="3579813"/>
            <a:ext cx="1587" cy="2062162"/>
          </a:xfrm>
          <a:prstGeom prst="line">
            <a:avLst/>
          </a:prstGeom>
          <a:noFill/>
          <a:ln w="6350">
            <a:solidFill>
              <a:srgbClr val="000000"/>
            </a:solidFill>
            <a:round/>
            <a:headEnd/>
            <a:tailEnd/>
          </a:ln>
        </p:spPr>
        <p:txBody>
          <a:bodyPr/>
          <a:lstStyle/>
          <a:p>
            <a:endParaRPr lang="en-US"/>
          </a:p>
        </p:txBody>
      </p:sp>
      <p:sp>
        <p:nvSpPr>
          <p:cNvPr id="33954" name="Line 159"/>
          <p:cNvSpPr>
            <a:spLocks noChangeShapeType="1"/>
          </p:cNvSpPr>
          <p:nvPr/>
        </p:nvSpPr>
        <p:spPr bwMode="auto">
          <a:xfrm>
            <a:off x="4394200" y="4165600"/>
            <a:ext cx="1588" cy="279400"/>
          </a:xfrm>
          <a:prstGeom prst="line">
            <a:avLst/>
          </a:prstGeom>
          <a:noFill/>
          <a:ln w="6350">
            <a:solidFill>
              <a:srgbClr val="000000"/>
            </a:solidFill>
            <a:round/>
            <a:headEnd/>
            <a:tailEnd/>
          </a:ln>
        </p:spPr>
        <p:txBody>
          <a:bodyPr/>
          <a:lstStyle/>
          <a:p>
            <a:endParaRPr lang="en-US"/>
          </a:p>
        </p:txBody>
      </p:sp>
      <p:sp>
        <p:nvSpPr>
          <p:cNvPr id="33955" name="Line 160"/>
          <p:cNvSpPr>
            <a:spLocks noChangeShapeType="1"/>
          </p:cNvSpPr>
          <p:nvPr/>
        </p:nvSpPr>
        <p:spPr bwMode="auto">
          <a:xfrm>
            <a:off x="4394200" y="4764088"/>
            <a:ext cx="1588" cy="877887"/>
          </a:xfrm>
          <a:prstGeom prst="line">
            <a:avLst/>
          </a:prstGeom>
          <a:noFill/>
          <a:ln w="6350">
            <a:solidFill>
              <a:srgbClr val="000000"/>
            </a:solidFill>
            <a:round/>
            <a:headEnd/>
            <a:tailEnd/>
          </a:ln>
        </p:spPr>
        <p:txBody>
          <a:bodyPr/>
          <a:lstStyle/>
          <a:p>
            <a:endParaRPr lang="en-US"/>
          </a:p>
        </p:txBody>
      </p:sp>
      <p:sp>
        <p:nvSpPr>
          <p:cNvPr id="33956" name="Line 161"/>
          <p:cNvSpPr>
            <a:spLocks noChangeShapeType="1"/>
          </p:cNvSpPr>
          <p:nvPr/>
        </p:nvSpPr>
        <p:spPr bwMode="auto">
          <a:xfrm flipH="1">
            <a:off x="5638800" y="4165600"/>
            <a:ext cx="1077913" cy="279400"/>
          </a:xfrm>
          <a:prstGeom prst="line">
            <a:avLst/>
          </a:prstGeom>
          <a:noFill/>
          <a:ln w="6350">
            <a:solidFill>
              <a:srgbClr val="000000"/>
            </a:solidFill>
            <a:round/>
            <a:headEnd/>
            <a:tailEnd/>
          </a:ln>
        </p:spPr>
        <p:txBody>
          <a:bodyPr/>
          <a:lstStyle/>
          <a:p>
            <a:endParaRPr lang="en-US"/>
          </a:p>
        </p:txBody>
      </p:sp>
      <p:sp>
        <p:nvSpPr>
          <p:cNvPr id="33957" name="Line 162"/>
          <p:cNvSpPr>
            <a:spLocks noChangeShapeType="1"/>
          </p:cNvSpPr>
          <p:nvPr/>
        </p:nvSpPr>
        <p:spPr bwMode="auto">
          <a:xfrm>
            <a:off x="6716713" y="4165600"/>
            <a:ext cx="742950" cy="279400"/>
          </a:xfrm>
          <a:prstGeom prst="line">
            <a:avLst/>
          </a:prstGeom>
          <a:noFill/>
          <a:ln w="6350">
            <a:solidFill>
              <a:srgbClr val="000000"/>
            </a:solidFill>
            <a:round/>
            <a:headEnd/>
            <a:tailEnd/>
          </a:ln>
        </p:spPr>
        <p:txBody>
          <a:bodyPr/>
          <a:lstStyle/>
          <a:p>
            <a:endParaRPr lang="en-US"/>
          </a:p>
        </p:txBody>
      </p:sp>
      <p:sp>
        <p:nvSpPr>
          <p:cNvPr id="33958" name="Line 163"/>
          <p:cNvSpPr>
            <a:spLocks noChangeShapeType="1"/>
          </p:cNvSpPr>
          <p:nvPr/>
        </p:nvSpPr>
        <p:spPr bwMode="auto">
          <a:xfrm>
            <a:off x="5638800" y="4764088"/>
            <a:ext cx="1588" cy="877887"/>
          </a:xfrm>
          <a:prstGeom prst="line">
            <a:avLst/>
          </a:prstGeom>
          <a:noFill/>
          <a:ln w="6350">
            <a:solidFill>
              <a:srgbClr val="000000"/>
            </a:solidFill>
            <a:round/>
            <a:headEnd/>
            <a:tailEnd/>
          </a:ln>
        </p:spPr>
        <p:txBody>
          <a:bodyPr/>
          <a:lstStyle/>
          <a:p>
            <a:endParaRPr lang="en-US"/>
          </a:p>
        </p:txBody>
      </p:sp>
      <p:sp>
        <p:nvSpPr>
          <p:cNvPr id="33959" name="Line 164"/>
          <p:cNvSpPr>
            <a:spLocks noChangeShapeType="1"/>
          </p:cNvSpPr>
          <p:nvPr/>
        </p:nvSpPr>
        <p:spPr bwMode="auto">
          <a:xfrm flipH="1">
            <a:off x="6716713" y="4764088"/>
            <a:ext cx="742950" cy="277812"/>
          </a:xfrm>
          <a:prstGeom prst="line">
            <a:avLst/>
          </a:prstGeom>
          <a:noFill/>
          <a:ln w="6350">
            <a:solidFill>
              <a:srgbClr val="000000"/>
            </a:solidFill>
            <a:round/>
            <a:headEnd/>
            <a:tailEnd/>
          </a:ln>
        </p:spPr>
        <p:txBody>
          <a:bodyPr/>
          <a:lstStyle/>
          <a:p>
            <a:endParaRPr lang="en-US"/>
          </a:p>
        </p:txBody>
      </p:sp>
      <p:sp>
        <p:nvSpPr>
          <p:cNvPr id="33960" name="Line 165"/>
          <p:cNvSpPr>
            <a:spLocks noChangeShapeType="1"/>
          </p:cNvSpPr>
          <p:nvPr/>
        </p:nvSpPr>
        <p:spPr bwMode="auto">
          <a:xfrm>
            <a:off x="7459663" y="4764088"/>
            <a:ext cx="746125" cy="277812"/>
          </a:xfrm>
          <a:prstGeom prst="line">
            <a:avLst/>
          </a:prstGeom>
          <a:noFill/>
          <a:ln w="6350">
            <a:solidFill>
              <a:srgbClr val="000000"/>
            </a:solidFill>
            <a:round/>
            <a:headEnd/>
            <a:tailEnd/>
          </a:ln>
        </p:spPr>
        <p:txBody>
          <a:bodyPr/>
          <a:lstStyle/>
          <a:p>
            <a:endParaRPr lang="en-US"/>
          </a:p>
        </p:txBody>
      </p:sp>
      <p:sp>
        <p:nvSpPr>
          <p:cNvPr id="33961" name="Line 166"/>
          <p:cNvSpPr>
            <a:spLocks noChangeShapeType="1"/>
          </p:cNvSpPr>
          <p:nvPr/>
        </p:nvSpPr>
        <p:spPr bwMode="auto">
          <a:xfrm>
            <a:off x="6711950" y="5354638"/>
            <a:ext cx="1588" cy="342900"/>
          </a:xfrm>
          <a:prstGeom prst="line">
            <a:avLst/>
          </a:prstGeom>
          <a:noFill/>
          <a:ln w="6350">
            <a:solidFill>
              <a:srgbClr val="000000"/>
            </a:solidFill>
            <a:round/>
            <a:headEnd/>
            <a:tailEnd/>
          </a:ln>
        </p:spPr>
        <p:txBody>
          <a:bodyPr/>
          <a:lstStyle/>
          <a:p>
            <a:endParaRPr lang="en-US"/>
          </a:p>
        </p:txBody>
      </p:sp>
      <p:sp>
        <p:nvSpPr>
          <p:cNvPr id="33962" name="Line 167"/>
          <p:cNvSpPr>
            <a:spLocks noChangeShapeType="1"/>
          </p:cNvSpPr>
          <p:nvPr/>
        </p:nvSpPr>
        <p:spPr bwMode="auto">
          <a:xfrm>
            <a:off x="8205788" y="5354638"/>
            <a:ext cx="1587" cy="287337"/>
          </a:xfrm>
          <a:prstGeom prst="line">
            <a:avLst/>
          </a:prstGeom>
          <a:noFill/>
          <a:ln w="6350">
            <a:solidFill>
              <a:srgbClr val="000000"/>
            </a:solidFill>
            <a:round/>
            <a:headEnd/>
            <a:tailEnd/>
          </a:ln>
        </p:spPr>
        <p:txBody>
          <a:bodyPr/>
          <a:lstStyle/>
          <a:p>
            <a:endParaRPr lang="en-US"/>
          </a:p>
        </p:txBody>
      </p:sp>
      <p:sp>
        <p:nvSpPr>
          <p:cNvPr id="631976" name="Rectangle 168"/>
          <p:cNvSpPr>
            <a:spLocks noChangeArrowheads="1"/>
          </p:cNvSpPr>
          <p:nvPr/>
        </p:nvSpPr>
        <p:spPr bwMode="auto">
          <a:xfrm>
            <a:off x="4038600" y="1905000"/>
            <a:ext cx="4800600" cy="9144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000" b="1" dirty="0">
              <a:solidFill>
                <a:schemeClr val="accent2"/>
              </a:solidFill>
              <a:latin typeface="Comic Sans MS" pitchFamily="66" charset="0"/>
            </a:endParaRPr>
          </a:p>
          <a:p>
            <a:pPr marL="742950" lvl="1" indent="-285750">
              <a:lnSpc>
                <a:spcPct val="90000"/>
              </a:lnSpc>
              <a:spcBef>
                <a:spcPct val="20000"/>
              </a:spcBef>
            </a:pPr>
            <a:r>
              <a:rPr lang="en-US" sz="2800" b="1" dirty="0">
                <a:solidFill>
                  <a:schemeClr val="accent2"/>
                </a:solidFill>
                <a:latin typeface="Comic Sans MS" pitchFamily="66" charset="0"/>
              </a:rPr>
              <a:t>P</a:t>
            </a:r>
            <a:r>
              <a:rPr lang="en-US" sz="2000" b="1" dirty="0">
                <a:solidFill>
                  <a:schemeClr val="accent2"/>
                </a:solidFill>
                <a:latin typeface="Comic Sans MS" pitchFamily="66" charset="0"/>
              </a:rPr>
              <a:t>(VP -&gt; V NP | VP, dumped)=.. </a:t>
            </a:r>
          </a:p>
          <a:p>
            <a:pPr marL="742950" lvl="1" indent="-285750">
              <a:lnSpc>
                <a:spcPct val="90000"/>
              </a:lnSpc>
              <a:spcBef>
                <a:spcPct val="20000"/>
              </a:spcBef>
            </a:pPr>
            <a:endParaRPr lang="en-US" sz="2000" b="1" dirty="0">
              <a:solidFill>
                <a:schemeClr val="accent2"/>
              </a:solidFill>
              <a:latin typeface="Comic Sans MS" pitchFamily="66" charset="0"/>
            </a:endParaRPr>
          </a:p>
        </p:txBody>
      </p:sp>
      <p:sp>
        <p:nvSpPr>
          <p:cNvPr id="631977" name="Rectangle 169"/>
          <p:cNvSpPr>
            <a:spLocks noChangeArrowheads="1"/>
          </p:cNvSpPr>
          <p:nvPr/>
        </p:nvSpPr>
        <p:spPr bwMode="auto">
          <a:xfrm>
            <a:off x="5867400" y="2895600"/>
            <a:ext cx="3048000" cy="53340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chemeClr val="accent2"/>
                </a:solidFill>
                <a:latin typeface="Comic Sans MS" pitchFamily="66" charset="0"/>
              </a:rPr>
              <a:t>P</a:t>
            </a:r>
            <a:r>
              <a:rPr lang="en-US" sz="2000" b="1">
                <a:solidFill>
                  <a:schemeClr val="accent2"/>
                </a:solidFill>
                <a:latin typeface="Comic Sans MS" pitchFamily="66" charset="0"/>
              </a:rPr>
              <a:t>(into | PP, sacks)=..</a:t>
            </a:r>
          </a:p>
          <a:p>
            <a:pPr marL="742950" lvl="1" indent="-285750">
              <a:lnSpc>
                <a:spcPct val="90000"/>
              </a:lnSpc>
              <a:spcBef>
                <a:spcPct val="20000"/>
              </a:spcBef>
            </a:pPr>
            <a:endParaRPr lang="en-US" sz="2000" b="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33965" name="Ink 173"/>
              <p14:cNvContentPartPr>
                <a14:cpLocks xmlns:a14="http://schemas.microsoft.com/office/drawing/2010/main" noRot="1" noChangeAspect="1" noEditPoints="1" noChangeArrowheads="1" noChangeShapeType="1"/>
              </p14:cNvContentPartPr>
              <p14:nvPr/>
            </p14:nvContentPartPr>
            <p14:xfrm>
              <a:off x="8437563" y="2247900"/>
              <a:ext cx="176212" cy="127000"/>
            </p14:xfrm>
          </p:contentPart>
        </mc:Choice>
        <mc:Fallback xmlns="">
          <p:pic>
            <p:nvPicPr>
              <p:cNvPr id="33965" name="Ink 173"/>
              <p:cNvPicPr>
                <a:picLocks noRot="1" noChangeAspect="1" noEditPoints="1" noChangeArrowheads="1" noChangeShapeType="1"/>
              </p:cNvPicPr>
              <p:nvPr/>
            </p:nvPicPr>
            <p:blipFill>
              <a:blip r:embed="rId4"/>
              <a:stretch>
                <a:fillRect/>
              </a:stretch>
            </p:blipFill>
            <p:spPr>
              <a:xfrm>
                <a:off x="8433967" y="2236747"/>
                <a:ext cx="190237" cy="1475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3966" name="Ink 174"/>
              <p14:cNvContentPartPr>
                <a14:cpLocks xmlns:a14="http://schemas.microsoft.com/office/drawing/2010/main" noRot="1" noChangeAspect="1" noEditPoints="1" noChangeArrowheads="1" noChangeShapeType="1"/>
              </p14:cNvContentPartPr>
              <p14:nvPr/>
            </p14:nvContentPartPr>
            <p14:xfrm>
              <a:off x="6827838" y="3405188"/>
              <a:ext cx="414337" cy="527050"/>
            </p14:xfrm>
          </p:contentPart>
        </mc:Choice>
        <mc:Fallback xmlns="">
          <p:pic>
            <p:nvPicPr>
              <p:cNvPr id="33966" name="Ink 174"/>
              <p:cNvPicPr>
                <a:picLocks noRot="1" noChangeAspect="1" noEditPoints="1" noChangeArrowheads="1" noChangeShapeType="1"/>
              </p:cNvPicPr>
              <p:nvPr/>
            </p:nvPicPr>
            <p:blipFill>
              <a:blip r:embed="rId6"/>
              <a:stretch>
                <a:fillRect/>
              </a:stretch>
            </p:blipFill>
            <p:spPr>
              <a:xfrm>
                <a:off x="6816319" y="3397628"/>
                <a:ext cx="438816" cy="54613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967" name="Ink 175"/>
              <p14:cNvContentPartPr>
                <a14:cpLocks xmlns:a14="http://schemas.microsoft.com/office/drawing/2010/main" noRot="1" noChangeAspect="1" noEditPoints="1" noChangeArrowheads="1" noChangeShapeType="1"/>
              </p14:cNvContentPartPr>
              <p14:nvPr/>
            </p14:nvContentPartPr>
            <p14:xfrm>
              <a:off x="2095500" y="2557463"/>
              <a:ext cx="4194175" cy="1231900"/>
            </p14:xfrm>
          </p:contentPart>
        </mc:Choice>
        <mc:Fallback xmlns="">
          <p:pic>
            <p:nvPicPr>
              <p:cNvPr id="33967" name="Ink 175"/>
              <p:cNvPicPr>
                <a:picLocks noRot="1" noChangeAspect="1" noEditPoints="1" noChangeArrowheads="1" noChangeShapeType="1"/>
              </p:cNvPicPr>
              <p:nvPr/>
            </p:nvPicPr>
            <p:blipFill>
              <a:blip r:embed="rId8"/>
              <a:stretch>
                <a:fillRect/>
              </a:stretch>
            </p:blipFill>
            <p:spPr>
              <a:xfrm>
                <a:off x="2088300" y="2554583"/>
                <a:ext cx="4210736" cy="1242700"/>
              </a:xfrm>
              <a:prstGeom prst="rect">
                <a:avLst/>
              </a:prstGeom>
            </p:spPr>
          </p:pic>
        </mc:Fallback>
      </mc:AlternateContent>
    </p:spTree>
    <p:extLst>
      <p:ext uri="{BB962C8B-B14F-4D97-AF65-F5344CB8AC3E}">
        <p14:creationId xmlns:p14="http://schemas.microsoft.com/office/powerpoint/2010/main" val="1952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19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1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976" grpId="0" autoUpdateAnimBg="0"/>
      <p:bldP spid="63197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r>
              <a:rPr lang="en-CA" dirty="0" smtClean="0"/>
              <a:t>PCFG Parsing State of the art</a:t>
            </a:r>
            <a:endParaRPr lang="en-CA"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pPr>
              <a:defRPr/>
            </a:pPr>
            <a:fld id="{1E154911-01FC-4365-9161-439A72DF35D6}" type="datetime1">
              <a:rPr lang="en-US" smtClean="0"/>
              <a:t>10/7/2014</a:t>
            </a:fld>
            <a:endParaRPr lang="en-US"/>
          </a:p>
        </p:txBody>
      </p:sp>
      <p:sp>
        <p:nvSpPr>
          <p:cNvPr id="5" name="Footer Placeholder 4"/>
          <p:cNvSpPr>
            <a:spLocks noGrp="1"/>
          </p:cNvSpPr>
          <p:nvPr>
            <p:ph type="ftr" sz="quarter" idx="11"/>
          </p:nvPr>
        </p:nvSpPr>
        <p:spPr/>
        <p:txBody>
          <a:bodyPr/>
          <a:lstStyle/>
          <a:p>
            <a:pPr>
              <a:defRPr/>
            </a:pPr>
            <a:r>
              <a:rPr lang="en-US" smtClean="0"/>
              <a:t>CPSC503 Winter 2014</a:t>
            </a:r>
            <a:endParaRPr lang="en-US"/>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15</a:t>
            </a:fld>
            <a:endParaRPr lang="en-US"/>
          </a:p>
        </p:txBody>
      </p:sp>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6858000" cy="512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68"/>
          <p:cNvSpPr>
            <a:spLocks noChangeArrowheads="1"/>
          </p:cNvSpPr>
          <p:nvPr/>
        </p:nvSpPr>
        <p:spPr bwMode="auto">
          <a:xfrm>
            <a:off x="5867400" y="5867400"/>
            <a:ext cx="3048000" cy="761999"/>
          </a:xfrm>
          <a:prstGeom prst="rect">
            <a:avLst/>
          </a:prstGeom>
          <a:solidFill>
            <a:schemeClr val="bg1"/>
          </a:solidFill>
          <a:ln w="9525">
            <a:noFill/>
            <a:miter lim="800000"/>
            <a:headEnd/>
            <a:tailEnd/>
          </a:ln>
        </p:spPr>
        <p:txBody>
          <a:bodyPr/>
          <a:lstStyle/>
          <a:p>
            <a:pPr marL="742950" lvl="1" indent="-285750">
              <a:lnSpc>
                <a:spcPct val="90000"/>
              </a:lnSpc>
              <a:spcBef>
                <a:spcPct val="20000"/>
              </a:spcBef>
            </a:pPr>
            <a:r>
              <a:rPr lang="en-US" sz="2000" b="1" dirty="0" smtClean="0">
                <a:solidFill>
                  <a:schemeClr val="accent2"/>
                </a:solidFill>
                <a:latin typeface="Comic Sans MS" pitchFamily="66" charset="0"/>
              </a:rPr>
              <a:t>From C. Manning (Stanford NLP)</a:t>
            </a:r>
            <a:endParaRPr lang="en-US" b="1" dirty="0">
              <a:solidFill>
                <a:schemeClr val="accent2"/>
              </a:solidFill>
              <a:latin typeface="Comic Sans MS" pitchFamily="66" charset="0"/>
            </a:endParaRPr>
          </a:p>
          <a:p>
            <a:pPr marL="742950" lvl="1" indent="-285750">
              <a:lnSpc>
                <a:spcPct val="90000"/>
              </a:lnSpc>
              <a:spcBef>
                <a:spcPct val="20000"/>
              </a:spcBef>
            </a:pPr>
            <a:endParaRPr lang="en-US" sz="2000" b="1" dirty="0">
              <a:solidFill>
                <a:schemeClr val="accent2"/>
              </a:solidFill>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682200" y="1393560"/>
              <a:ext cx="8202600" cy="4015800"/>
            </p14:xfrm>
          </p:contentPart>
        </mc:Choice>
        <mc:Fallback>
          <p:pic>
            <p:nvPicPr>
              <p:cNvPr id="7" name="Ink 6"/>
              <p:cNvPicPr/>
              <p:nvPr/>
            </p:nvPicPr>
            <p:blipFill>
              <a:blip r:embed="rId4"/>
              <a:stretch>
                <a:fillRect/>
              </a:stretch>
            </p:blipFill>
            <p:spPr>
              <a:xfrm>
                <a:off x="675720" y="1385280"/>
                <a:ext cx="8218800" cy="4036320"/>
              </a:xfrm>
              <a:prstGeom prst="rect">
                <a:avLst/>
              </a:prstGeom>
            </p:spPr>
          </p:pic>
        </mc:Fallback>
      </mc:AlternateContent>
    </p:spTree>
    <p:extLst>
      <p:ext uri="{BB962C8B-B14F-4D97-AF65-F5344CB8AC3E}">
        <p14:creationId xmlns:p14="http://schemas.microsoft.com/office/powerpoint/2010/main" val="322211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070D146A-5398-4FA7-97A0-B287ED3002D9}" type="datetime1">
              <a:rPr lang="en-US" smtClean="0"/>
              <a:t>10/7/2014</a:t>
            </a:fld>
            <a:endParaRPr lang="en-US"/>
          </a:p>
        </p:txBody>
      </p:sp>
      <p:sp>
        <p:nvSpPr>
          <p:cNvPr id="29699" name="Footer Placeholder 4"/>
          <p:cNvSpPr>
            <a:spLocks noGrp="1"/>
          </p:cNvSpPr>
          <p:nvPr>
            <p:ph type="ftr" sz="quarter" idx="11"/>
          </p:nvPr>
        </p:nvSpPr>
        <p:spPr>
          <a:noFill/>
        </p:spPr>
        <p:txBody>
          <a:bodyPr/>
          <a:lstStyle/>
          <a:p>
            <a:r>
              <a:rPr lang="en-US" smtClean="0"/>
              <a:t>CPSC503 Winter 2014</a:t>
            </a:r>
            <a:endParaRPr lang="en-US"/>
          </a:p>
        </p:txBody>
      </p:sp>
      <p:sp>
        <p:nvSpPr>
          <p:cNvPr id="29700" name="Slide Number Placeholder 5"/>
          <p:cNvSpPr>
            <a:spLocks noGrp="1"/>
          </p:cNvSpPr>
          <p:nvPr>
            <p:ph type="sldNum" sz="quarter" idx="12"/>
          </p:nvPr>
        </p:nvSpPr>
        <p:spPr>
          <a:noFill/>
        </p:spPr>
        <p:txBody>
          <a:bodyPr/>
          <a:lstStyle/>
          <a:p>
            <a:fld id="{A809BC43-F365-4B39-8785-FE72AE5165EA}" type="slidenum">
              <a:rPr lang="en-US" smtClean="0"/>
              <a:pPr/>
              <a:t>16</a:t>
            </a:fld>
            <a:endParaRPr lang="en-US" smtClean="0"/>
          </a:p>
        </p:txBody>
      </p:sp>
      <p:sp>
        <p:nvSpPr>
          <p:cNvPr id="29701" name="Rectangle 2"/>
          <p:cNvSpPr>
            <a:spLocks noGrp="1" noChangeArrowheads="1"/>
          </p:cNvSpPr>
          <p:nvPr>
            <p:ph type="title"/>
          </p:nvPr>
        </p:nvSpPr>
        <p:spPr>
          <a:xfrm>
            <a:off x="914400" y="228600"/>
            <a:ext cx="7467600" cy="1143000"/>
          </a:xfrm>
        </p:spPr>
        <p:txBody>
          <a:bodyPr/>
          <a:lstStyle/>
          <a:p>
            <a:pPr eaLnBrk="1" hangingPunct="1"/>
            <a:r>
              <a:rPr lang="en-US" smtClean="0"/>
              <a:t>Knowledge-Formalisms Map</a:t>
            </a:r>
            <a:br>
              <a:rPr lang="en-US" smtClean="0"/>
            </a:br>
            <a:r>
              <a:rPr lang="en-US" sz="2800" smtClean="0"/>
              <a:t>(including probabilistic formalisms)</a:t>
            </a:r>
          </a:p>
        </p:txBody>
      </p:sp>
      <p:sp>
        <p:nvSpPr>
          <p:cNvPr id="29702" name="Rectangle 3"/>
          <p:cNvSpPr>
            <a:spLocks noGrp="1" noChangeArrowheads="1"/>
          </p:cNvSpPr>
          <p:nvPr>
            <p:ph type="body" idx="1"/>
          </p:nvPr>
        </p:nvSpPr>
        <p:spPr>
          <a:xfrm>
            <a:off x="4510088" y="4554538"/>
            <a:ext cx="3276600" cy="914400"/>
          </a:xfrm>
          <a:solidFill>
            <a:srgbClr val="CCFFFF"/>
          </a:solidFill>
          <a:ln w="57150">
            <a:solidFill>
              <a:srgbClr val="FF9933"/>
            </a:solidFill>
          </a:ln>
        </p:spPr>
        <p:txBody>
          <a:bodyPr/>
          <a:lstStyle/>
          <a:p>
            <a:pPr eaLnBrk="1" hangingPunct="1">
              <a:buFontTx/>
              <a:buNone/>
            </a:pPr>
            <a:r>
              <a:rPr lang="en-US" sz="2000" smtClean="0"/>
              <a:t>Logical formalisms </a:t>
            </a:r>
          </a:p>
          <a:p>
            <a:pPr eaLnBrk="1" hangingPunct="1">
              <a:buFontTx/>
              <a:buNone/>
            </a:pPr>
            <a:r>
              <a:rPr lang="en-US" sz="2000" smtClean="0"/>
              <a:t>(First-Order Logics)</a:t>
            </a:r>
            <a:endParaRPr lang="en-US" sz="2400" smtClean="0"/>
          </a:p>
        </p:txBody>
      </p:sp>
      <p:sp>
        <p:nvSpPr>
          <p:cNvPr id="29703" name="Rectangle 4"/>
          <p:cNvSpPr>
            <a:spLocks noChangeArrowheads="1"/>
          </p:cNvSpPr>
          <p:nvPr/>
        </p:nvSpPr>
        <p:spPr bwMode="auto">
          <a:xfrm>
            <a:off x="3956050" y="3406775"/>
            <a:ext cx="5181600" cy="9652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Rule systems </a:t>
            </a:r>
            <a:r>
              <a:rPr lang="en-US" sz="2000" b="1" i="1">
                <a:solidFill>
                  <a:schemeClr val="accent2"/>
                </a:solidFill>
                <a:latin typeface="Comic Sans MS" pitchFamily="66" charset="0"/>
              </a:rPr>
              <a:t>(and prob. versions)</a:t>
            </a:r>
          </a:p>
          <a:p>
            <a:pPr marL="342900" indent="-342900">
              <a:spcBef>
                <a:spcPct val="20000"/>
              </a:spcBef>
            </a:pPr>
            <a:r>
              <a:rPr lang="en-US" sz="2000" b="1">
                <a:latin typeface="Comic Sans MS" pitchFamily="66" charset="0"/>
              </a:rPr>
              <a:t>(e.g., </a:t>
            </a:r>
            <a:r>
              <a:rPr lang="en-US" sz="2000" b="1">
                <a:solidFill>
                  <a:schemeClr val="accent2"/>
                </a:solidFill>
                <a:latin typeface="Comic Sans MS" pitchFamily="66" charset="0"/>
              </a:rPr>
              <a:t>(Prob.)</a:t>
            </a:r>
            <a:r>
              <a:rPr lang="en-US" sz="2000" b="1">
                <a:latin typeface="Comic Sans MS" pitchFamily="66" charset="0"/>
              </a:rPr>
              <a:t> Context-Free Grammars)</a:t>
            </a:r>
          </a:p>
          <a:p>
            <a:pPr marL="342900" indent="-342900">
              <a:spcBef>
                <a:spcPct val="20000"/>
              </a:spcBef>
            </a:pPr>
            <a:endParaRPr lang="en-US" sz="2000" b="1">
              <a:latin typeface="Comic Sans MS" pitchFamily="66" charset="0"/>
            </a:endParaRPr>
          </a:p>
        </p:txBody>
      </p:sp>
      <p:sp>
        <p:nvSpPr>
          <p:cNvPr id="29704" name="Rectangle 5"/>
          <p:cNvSpPr>
            <a:spLocks noChangeArrowheads="1"/>
          </p:cNvSpPr>
          <p:nvPr/>
        </p:nvSpPr>
        <p:spPr bwMode="auto">
          <a:xfrm>
            <a:off x="4114800" y="1752600"/>
            <a:ext cx="4876800" cy="13716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State Machines </a:t>
            </a:r>
            <a:r>
              <a:rPr lang="en-US" sz="2000" b="1" i="1">
                <a:solidFill>
                  <a:schemeClr val="accent2"/>
                </a:solidFill>
                <a:latin typeface="Comic Sans MS" pitchFamily="66" charset="0"/>
              </a:rPr>
              <a:t>(and prob. versions)</a:t>
            </a:r>
            <a:endParaRPr lang="en-US" sz="2000" b="1">
              <a:solidFill>
                <a:schemeClr val="accent2"/>
              </a:solidFill>
              <a:latin typeface="Comic Sans MS" pitchFamily="66" charset="0"/>
            </a:endParaRPr>
          </a:p>
          <a:p>
            <a:pPr marL="342900" indent="-342900">
              <a:spcBef>
                <a:spcPct val="20000"/>
              </a:spcBef>
            </a:pPr>
            <a:r>
              <a:rPr lang="en-US" sz="2000" b="1">
                <a:latin typeface="Comic Sans MS" pitchFamily="66" charset="0"/>
              </a:rPr>
              <a:t>(Finite State Automata,Finite State Transducers, </a:t>
            </a:r>
            <a:r>
              <a:rPr lang="en-US" sz="2000" b="1" i="1">
                <a:solidFill>
                  <a:schemeClr val="accent2"/>
                </a:solidFill>
                <a:latin typeface="Comic Sans MS" pitchFamily="66" charset="0"/>
              </a:rPr>
              <a:t>Markov Models</a:t>
            </a:r>
            <a:r>
              <a:rPr lang="en-US" sz="2000" b="1">
                <a:latin typeface="Comic Sans MS" pitchFamily="66" charset="0"/>
              </a:rPr>
              <a:t>)</a:t>
            </a:r>
          </a:p>
        </p:txBody>
      </p:sp>
      <p:sp>
        <p:nvSpPr>
          <p:cNvPr id="29705" name="Line 6"/>
          <p:cNvSpPr>
            <a:spLocks noChangeShapeType="1"/>
          </p:cNvSpPr>
          <p:nvPr/>
        </p:nvSpPr>
        <p:spPr bwMode="auto">
          <a:xfrm flipH="1" flipV="1">
            <a:off x="2514600" y="2209800"/>
            <a:ext cx="1752600" cy="0"/>
          </a:xfrm>
          <a:prstGeom prst="line">
            <a:avLst/>
          </a:prstGeom>
          <a:noFill/>
          <a:ln w="38100">
            <a:solidFill>
              <a:schemeClr val="tx1"/>
            </a:solidFill>
            <a:round/>
            <a:headEnd/>
            <a:tailEnd type="triangle" w="med" len="med"/>
          </a:ln>
        </p:spPr>
        <p:txBody>
          <a:bodyPr/>
          <a:lstStyle/>
          <a:p>
            <a:endParaRPr lang="en-US"/>
          </a:p>
        </p:txBody>
      </p:sp>
      <p:sp>
        <p:nvSpPr>
          <p:cNvPr id="29706" name="Rectangle 7"/>
          <p:cNvSpPr>
            <a:spLocks noChangeArrowheads="1"/>
          </p:cNvSpPr>
          <p:nvPr/>
        </p:nvSpPr>
        <p:spPr bwMode="auto">
          <a:xfrm>
            <a:off x="53340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Morphology</a:t>
            </a:r>
          </a:p>
        </p:txBody>
      </p:sp>
      <p:sp>
        <p:nvSpPr>
          <p:cNvPr id="29707" name="Rectangle 8"/>
          <p:cNvSpPr>
            <a:spLocks noChangeArrowheads="1"/>
          </p:cNvSpPr>
          <p:nvPr/>
        </p:nvSpPr>
        <p:spPr bwMode="auto">
          <a:xfrm>
            <a:off x="6858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Syntax</a:t>
            </a:r>
          </a:p>
        </p:txBody>
      </p:sp>
      <p:sp>
        <p:nvSpPr>
          <p:cNvPr id="29708" name="Rectangle 9"/>
          <p:cNvSpPr>
            <a:spLocks noChangeArrowheads="1"/>
          </p:cNvSpPr>
          <p:nvPr/>
        </p:nvSpPr>
        <p:spPr bwMode="auto">
          <a:xfrm>
            <a:off x="53340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Pragmatics</a:t>
            </a:r>
          </a:p>
          <a:p>
            <a:pPr marL="342900" indent="-342900">
              <a:spcBef>
                <a:spcPct val="20000"/>
              </a:spcBef>
            </a:pPr>
            <a:r>
              <a:rPr lang="en-US" sz="2000" b="1">
                <a:latin typeface="Comic Sans MS" pitchFamily="66" charset="0"/>
              </a:rPr>
              <a:t>Discourse and Dialogue</a:t>
            </a:r>
          </a:p>
        </p:txBody>
      </p:sp>
      <p:sp>
        <p:nvSpPr>
          <p:cNvPr id="29709" name="Rectangle 10"/>
          <p:cNvSpPr>
            <a:spLocks noChangeArrowheads="1"/>
          </p:cNvSpPr>
          <p:nvPr/>
        </p:nvSpPr>
        <p:spPr bwMode="auto">
          <a:xfrm>
            <a:off x="533400" y="3657600"/>
            <a:ext cx="1676400" cy="533400"/>
          </a:xfrm>
          <a:prstGeom prst="rect">
            <a:avLst/>
          </a:prstGeom>
          <a:solidFill>
            <a:srgbClr val="CCFFFF"/>
          </a:solidFill>
          <a:ln w="57150">
            <a:solidFill>
              <a:srgbClr val="FF9933"/>
            </a:solidFill>
            <a:miter lim="800000"/>
            <a:headEnd/>
            <a:tailEnd/>
          </a:ln>
        </p:spPr>
        <p:txBody>
          <a:bodyPr/>
          <a:lstStyle/>
          <a:p>
            <a:pPr marL="342900" indent="-342900">
              <a:spcBef>
                <a:spcPct val="20000"/>
              </a:spcBef>
            </a:pPr>
            <a:r>
              <a:rPr lang="en-US" sz="2000" b="1">
                <a:latin typeface="Comic Sans MS" pitchFamily="66" charset="0"/>
              </a:rPr>
              <a:t>Semantics</a:t>
            </a:r>
          </a:p>
        </p:txBody>
      </p:sp>
      <p:sp>
        <p:nvSpPr>
          <p:cNvPr id="29710" name="Line 11"/>
          <p:cNvSpPr>
            <a:spLocks noChangeShapeType="1"/>
          </p:cNvSpPr>
          <p:nvPr/>
        </p:nvSpPr>
        <p:spPr bwMode="auto">
          <a:xfrm flipH="1" flipV="1">
            <a:off x="19812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9711" name="Line 12"/>
          <p:cNvSpPr>
            <a:spLocks noChangeShapeType="1"/>
          </p:cNvSpPr>
          <p:nvPr/>
        </p:nvSpPr>
        <p:spPr bwMode="auto">
          <a:xfrm flipH="1" flipV="1">
            <a:off x="2209800" y="4038600"/>
            <a:ext cx="2286000" cy="838200"/>
          </a:xfrm>
          <a:prstGeom prst="line">
            <a:avLst/>
          </a:prstGeom>
          <a:noFill/>
          <a:ln w="38100">
            <a:solidFill>
              <a:schemeClr val="tx1"/>
            </a:solidFill>
            <a:round/>
            <a:headEnd/>
            <a:tailEnd type="triangle" w="med" len="med"/>
          </a:ln>
        </p:spPr>
        <p:txBody>
          <a:bodyPr/>
          <a:lstStyle/>
          <a:p>
            <a:endParaRPr lang="en-US"/>
          </a:p>
        </p:txBody>
      </p:sp>
      <p:sp>
        <p:nvSpPr>
          <p:cNvPr id="29712" name="Line 13"/>
          <p:cNvSpPr>
            <a:spLocks noChangeShapeType="1"/>
          </p:cNvSpPr>
          <p:nvPr/>
        </p:nvSpPr>
        <p:spPr bwMode="auto">
          <a:xfrm flipH="1">
            <a:off x="2743200" y="4876800"/>
            <a:ext cx="1752600" cy="457200"/>
          </a:xfrm>
          <a:prstGeom prst="line">
            <a:avLst/>
          </a:prstGeom>
          <a:noFill/>
          <a:ln w="38100">
            <a:solidFill>
              <a:schemeClr val="tx1"/>
            </a:solidFill>
            <a:round/>
            <a:headEnd/>
            <a:tailEnd type="triangle" w="med" len="med"/>
          </a:ln>
        </p:spPr>
        <p:txBody>
          <a:bodyPr/>
          <a:lstStyle/>
          <a:p>
            <a:endParaRPr lang="en-US"/>
          </a:p>
        </p:txBody>
      </p:sp>
      <p:sp>
        <p:nvSpPr>
          <p:cNvPr id="29713" name="Line 14"/>
          <p:cNvSpPr>
            <a:spLocks noChangeShapeType="1"/>
          </p:cNvSpPr>
          <p:nvPr/>
        </p:nvSpPr>
        <p:spPr bwMode="auto">
          <a:xfrm flipH="1">
            <a:off x="2209800" y="2286000"/>
            <a:ext cx="2057400" cy="1600200"/>
          </a:xfrm>
          <a:prstGeom prst="line">
            <a:avLst/>
          </a:prstGeom>
          <a:noFill/>
          <a:ln w="9525">
            <a:solidFill>
              <a:schemeClr val="tx1"/>
            </a:solidFill>
            <a:round/>
            <a:headEnd/>
            <a:tailEnd type="triangle" w="med" len="med"/>
          </a:ln>
        </p:spPr>
        <p:txBody>
          <a:bodyPr/>
          <a:lstStyle/>
          <a:p>
            <a:endParaRPr lang="en-US"/>
          </a:p>
        </p:txBody>
      </p:sp>
      <p:sp>
        <p:nvSpPr>
          <p:cNvPr id="29714" name="Line 15"/>
          <p:cNvSpPr>
            <a:spLocks noChangeShapeType="1"/>
          </p:cNvSpPr>
          <p:nvPr/>
        </p:nvSpPr>
        <p:spPr bwMode="auto">
          <a:xfrm flipH="1">
            <a:off x="2743200" y="2286000"/>
            <a:ext cx="1524000" cy="2667000"/>
          </a:xfrm>
          <a:prstGeom prst="line">
            <a:avLst/>
          </a:prstGeom>
          <a:noFill/>
          <a:ln w="9525">
            <a:solidFill>
              <a:schemeClr val="accent2"/>
            </a:solidFill>
            <a:round/>
            <a:headEnd/>
            <a:tailEnd type="triangle" w="med" len="med"/>
          </a:ln>
        </p:spPr>
        <p:txBody>
          <a:bodyPr/>
          <a:lstStyle/>
          <a:p>
            <a:endParaRPr lang="en-US"/>
          </a:p>
        </p:txBody>
      </p:sp>
      <p:sp>
        <p:nvSpPr>
          <p:cNvPr id="29715" name="Line 16"/>
          <p:cNvSpPr>
            <a:spLocks noChangeShapeType="1"/>
          </p:cNvSpPr>
          <p:nvPr/>
        </p:nvSpPr>
        <p:spPr bwMode="auto">
          <a:xfrm flipH="1">
            <a:off x="2209800" y="3962400"/>
            <a:ext cx="1752600" cy="0"/>
          </a:xfrm>
          <a:prstGeom prst="line">
            <a:avLst/>
          </a:prstGeom>
          <a:noFill/>
          <a:ln w="9525">
            <a:solidFill>
              <a:schemeClr val="tx1"/>
            </a:solidFill>
            <a:round/>
            <a:headEnd/>
            <a:tailEnd type="triangle" w="med" len="med"/>
          </a:ln>
        </p:spPr>
        <p:txBody>
          <a:bodyPr/>
          <a:lstStyle/>
          <a:p>
            <a:endParaRPr lang="en-US"/>
          </a:p>
        </p:txBody>
      </p:sp>
      <p:sp>
        <p:nvSpPr>
          <p:cNvPr id="29716" name="Line 17"/>
          <p:cNvSpPr>
            <a:spLocks noChangeShapeType="1"/>
          </p:cNvSpPr>
          <p:nvPr/>
        </p:nvSpPr>
        <p:spPr bwMode="auto">
          <a:xfrm flipH="1">
            <a:off x="2667000" y="4038600"/>
            <a:ext cx="1295400" cy="1143000"/>
          </a:xfrm>
          <a:prstGeom prst="line">
            <a:avLst/>
          </a:prstGeom>
          <a:noFill/>
          <a:ln w="9525">
            <a:solidFill>
              <a:schemeClr val="tx1"/>
            </a:solidFill>
            <a:round/>
            <a:headEnd/>
            <a:tailEnd type="triangle" w="med" len="med"/>
          </a:ln>
        </p:spPr>
        <p:txBody>
          <a:bodyPr/>
          <a:lstStyle/>
          <a:p>
            <a:endParaRPr lang="en-US"/>
          </a:p>
        </p:txBody>
      </p:sp>
      <p:sp>
        <p:nvSpPr>
          <p:cNvPr id="29717" name="Rectangle 18"/>
          <p:cNvSpPr>
            <a:spLocks noChangeArrowheads="1"/>
          </p:cNvSpPr>
          <p:nvPr/>
        </p:nvSpPr>
        <p:spPr bwMode="auto">
          <a:xfrm>
            <a:off x="4862513" y="5694363"/>
            <a:ext cx="3976687" cy="630237"/>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AI planner</a:t>
            </a:r>
            <a:r>
              <a:rPr lang="en-US" sz="2000" i="1">
                <a:solidFill>
                  <a:schemeClr val="accent2"/>
                </a:solidFill>
                <a:latin typeface="Comic Sans MS" pitchFamily="66" charset="0"/>
              </a:rPr>
              <a:t>(MDP Markov Decision Processes)</a:t>
            </a:r>
            <a:r>
              <a:rPr lang="en-US" sz="2000" b="1">
                <a:latin typeface="Comic Sans MS" pitchFamily="66" charset="0"/>
              </a:rPr>
              <a:t> </a:t>
            </a:r>
          </a:p>
        </p:txBody>
      </p:sp>
      <p:sp>
        <p:nvSpPr>
          <p:cNvPr id="29718" name="Line 19"/>
          <p:cNvSpPr>
            <a:spLocks noChangeShapeType="1"/>
          </p:cNvSpPr>
          <p:nvPr/>
        </p:nvSpPr>
        <p:spPr bwMode="auto">
          <a:xfrm flipH="1" flipV="1">
            <a:off x="2743200" y="5486400"/>
            <a:ext cx="2133600" cy="304800"/>
          </a:xfrm>
          <a:prstGeom prst="line">
            <a:avLst/>
          </a:prstGeom>
          <a:noFill/>
          <a:ln w="38100">
            <a:solidFill>
              <a:schemeClr val="tx1"/>
            </a:solidFill>
            <a:round/>
            <a:headEnd/>
            <a:tailEnd type="triangle" w="med" len="med"/>
          </a:ln>
        </p:spPr>
        <p:txBody>
          <a:bodyPr/>
          <a:lstStyle/>
          <a:p>
            <a:endParaRPr lang="en-US"/>
          </a:p>
        </p:txBody>
      </p:sp>
      <p:sp>
        <p:nvSpPr>
          <p:cNvPr id="29719" name="Line 20"/>
          <p:cNvSpPr>
            <a:spLocks noChangeShapeType="1"/>
          </p:cNvSpPr>
          <p:nvPr/>
        </p:nvSpPr>
        <p:spPr bwMode="auto">
          <a:xfrm flipH="1">
            <a:off x="2057400" y="2286000"/>
            <a:ext cx="2209800" cy="685800"/>
          </a:xfrm>
          <a:prstGeom prst="line">
            <a:avLst/>
          </a:prstGeom>
          <a:noFill/>
          <a:ln w="9525">
            <a:solidFill>
              <a:schemeClr val="accent2"/>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Date Placeholder 4"/>
          <p:cNvSpPr>
            <a:spLocks noGrp="1"/>
          </p:cNvSpPr>
          <p:nvPr>
            <p:ph type="dt" sz="quarter" idx="10"/>
          </p:nvPr>
        </p:nvSpPr>
        <p:spPr>
          <a:noFill/>
        </p:spPr>
        <p:txBody>
          <a:bodyPr/>
          <a:lstStyle/>
          <a:p>
            <a:fld id="{CFBB946F-BD02-45D2-B588-D336EE069E80}" type="datetime1">
              <a:rPr lang="en-US" smtClean="0"/>
              <a:t>10/7/2014</a:t>
            </a:fld>
            <a:endParaRPr lang="en-US"/>
          </a:p>
        </p:txBody>
      </p:sp>
      <p:sp>
        <p:nvSpPr>
          <p:cNvPr id="2053" name="Footer Placeholder 5"/>
          <p:cNvSpPr>
            <a:spLocks noGrp="1"/>
          </p:cNvSpPr>
          <p:nvPr>
            <p:ph type="ftr" sz="quarter" idx="11"/>
          </p:nvPr>
        </p:nvSpPr>
        <p:spPr>
          <a:noFill/>
        </p:spPr>
        <p:txBody>
          <a:bodyPr/>
          <a:lstStyle/>
          <a:p>
            <a:r>
              <a:rPr lang="en-US" smtClean="0"/>
              <a:t>CPSC503 Winter 2014</a:t>
            </a:r>
            <a:endParaRPr lang="en-US"/>
          </a:p>
        </p:txBody>
      </p:sp>
      <p:sp>
        <p:nvSpPr>
          <p:cNvPr id="2054" name="Slide Number Placeholder 6"/>
          <p:cNvSpPr>
            <a:spLocks noGrp="1"/>
          </p:cNvSpPr>
          <p:nvPr>
            <p:ph type="sldNum" sz="quarter" idx="12"/>
          </p:nvPr>
        </p:nvSpPr>
        <p:spPr>
          <a:noFill/>
        </p:spPr>
        <p:txBody>
          <a:bodyPr/>
          <a:lstStyle/>
          <a:p>
            <a:fld id="{8E7DB764-0CA3-48C8-AA53-55DCFFA33394}" type="slidenum">
              <a:rPr lang="en-US" smtClean="0"/>
              <a:pPr/>
              <a:t>17</a:t>
            </a:fld>
            <a:endParaRPr lang="en-US" smtClean="0"/>
          </a:p>
        </p:txBody>
      </p:sp>
      <p:sp>
        <p:nvSpPr>
          <p:cNvPr id="2055" name="Rectangle 2"/>
          <p:cNvSpPr>
            <a:spLocks noGrp="1" noChangeArrowheads="1"/>
          </p:cNvSpPr>
          <p:nvPr>
            <p:ph type="title"/>
          </p:nvPr>
        </p:nvSpPr>
        <p:spPr>
          <a:xfrm>
            <a:off x="838200" y="0"/>
            <a:ext cx="7391400" cy="838200"/>
          </a:xfrm>
        </p:spPr>
        <p:txBody>
          <a:bodyPr/>
          <a:lstStyle/>
          <a:p>
            <a:pPr eaLnBrk="1" hangingPunct="1"/>
            <a:r>
              <a:rPr lang="en-US" smtClean="0"/>
              <a:t>Next three classes</a:t>
            </a:r>
          </a:p>
        </p:txBody>
      </p:sp>
      <p:sp>
        <p:nvSpPr>
          <p:cNvPr id="2058" name="Rectangle 3"/>
          <p:cNvSpPr>
            <a:spLocks noGrp="1" noChangeArrowheads="1"/>
          </p:cNvSpPr>
          <p:nvPr>
            <p:ph type="body" sz="half" idx="1"/>
          </p:nvPr>
        </p:nvSpPr>
        <p:spPr>
          <a:xfrm>
            <a:off x="228600" y="838200"/>
            <a:ext cx="8915400" cy="2895600"/>
          </a:xfrm>
          <a:solidFill>
            <a:schemeClr val="accent5">
              <a:lumMod val="20000"/>
              <a:lumOff val="80000"/>
            </a:schemeClr>
          </a:solidFill>
        </p:spPr>
        <p:txBody>
          <a:bodyPr/>
          <a:lstStyle/>
          <a:p>
            <a:pPr eaLnBrk="1" hangingPunct="1">
              <a:defRPr/>
            </a:pPr>
            <a:r>
              <a:rPr lang="en-US" sz="3200" b="0" dirty="0" smtClean="0"/>
              <a:t>What </a:t>
            </a:r>
            <a:r>
              <a:rPr lang="en-US" sz="3200" b="0" dirty="0" smtClean="0">
                <a:solidFill>
                  <a:schemeClr val="accent2"/>
                </a:solidFill>
              </a:rPr>
              <a:t>meaning</a:t>
            </a:r>
            <a:r>
              <a:rPr lang="en-US" sz="3200" b="0" dirty="0" smtClean="0"/>
              <a:t> is and how to represent it</a:t>
            </a:r>
          </a:p>
          <a:p>
            <a:pPr eaLnBrk="1" hangingPunct="1">
              <a:defRPr/>
            </a:pPr>
            <a:r>
              <a:rPr lang="en-US" sz="3200" dirty="0" smtClean="0"/>
              <a:t>Semantic Analysis</a:t>
            </a:r>
            <a:r>
              <a:rPr lang="en-US" sz="3200" b="0" dirty="0" smtClean="0"/>
              <a:t>: How to map </a:t>
            </a:r>
            <a:r>
              <a:rPr lang="en-US" sz="3200" b="0" dirty="0" smtClean="0">
                <a:solidFill>
                  <a:schemeClr val="accent2"/>
                </a:solidFill>
              </a:rPr>
              <a:t>sentences</a:t>
            </a:r>
            <a:r>
              <a:rPr lang="en-US" sz="3200" b="0" dirty="0" smtClean="0"/>
              <a:t> into their </a:t>
            </a:r>
            <a:r>
              <a:rPr lang="en-US" sz="3200" b="0" dirty="0" smtClean="0">
                <a:solidFill>
                  <a:schemeClr val="accent2"/>
                </a:solidFill>
              </a:rPr>
              <a:t>meaning</a:t>
            </a:r>
          </a:p>
          <a:p>
            <a:pPr lvl="1" eaLnBrk="1" hangingPunct="1">
              <a:defRPr/>
            </a:pPr>
            <a:r>
              <a:rPr lang="en-US" sz="2800" b="0" dirty="0" smtClean="0">
                <a:solidFill>
                  <a:schemeClr val="accent4"/>
                </a:solidFill>
              </a:rPr>
              <a:t>Complete mapping still impractical</a:t>
            </a:r>
          </a:p>
          <a:p>
            <a:pPr lvl="1" eaLnBrk="1" hangingPunct="1">
              <a:defRPr/>
            </a:pPr>
            <a:r>
              <a:rPr lang="en-US" sz="2800" b="0" dirty="0" smtClean="0">
                <a:solidFill>
                  <a:schemeClr val="accent4"/>
                </a:solidFill>
              </a:rPr>
              <a:t>“Shallow” version: Semantic Role Labeling</a:t>
            </a:r>
          </a:p>
        </p:txBody>
      </p:sp>
      <p:sp>
        <p:nvSpPr>
          <p:cNvPr id="677892" name="Rectangle 4"/>
          <p:cNvSpPr>
            <a:spLocks noChangeArrowheads="1"/>
          </p:cNvSpPr>
          <p:nvPr/>
        </p:nvSpPr>
        <p:spPr bwMode="auto">
          <a:xfrm>
            <a:off x="0" y="3657600"/>
            <a:ext cx="8991600" cy="609600"/>
          </a:xfrm>
          <a:prstGeom prst="rect">
            <a:avLst/>
          </a:prstGeom>
          <a:noFill/>
          <a:ln w="9525">
            <a:noFill/>
            <a:miter lim="800000"/>
            <a:headEnd/>
            <a:tailEnd/>
          </a:ln>
        </p:spPr>
        <p:txBody>
          <a:bodyPr/>
          <a:lstStyle/>
          <a:p>
            <a:pPr marL="742950" lvl="1" indent="-285750">
              <a:spcBef>
                <a:spcPct val="20000"/>
              </a:spcBef>
              <a:buFontTx/>
              <a:buChar char="–"/>
            </a:pPr>
            <a:endParaRPr lang="en-US" sz="2800" b="1">
              <a:latin typeface="Comic Sans MS" pitchFamily="66" charset="0"/>
            </a:endParaRPr>
          </a:p>
        </p:txBody>
      </p:sp>
      <p:sp>
        <p:nvSpPr>
          <p:cNvPr id="8" name="Rectangle 3"/>
          <p:cNvSpPr txBox="1">
            <a:spLocks noChangeArrowheads="1"/>
          </p:cNvSpPr>
          <p:nvPr/>
        </p:nvSpPr>
        <p:spPr bwMode="auto">
          <a:xfrm>
            <a:off x="0" y="4038600"/>
            <a:ext cx="9144000" cy="2286000"/>
          </a:xfrm>
          <a:prstGeom prst="rect">
            <a:avLst/>
          </a:prstGeom>
          <a:solidFill>
            <a:schemeClr val="accent5">
              <a:lumMod val="20000"/>
              <a:lumOff val="80000"/>
            </a:schemeClr>
          </a:solidFill>
          <a:ln w="9525">
            <a:noFill/>
            <a:miter lim="800000"/>
            <a:headEnd/>
            <a:tailEnd/>
          </a:ln>
        </p:spPr>
        <p:txBody>
          <a:bodyPr/>
          <a:lstStyle/>
          <a:p>
            <a:pPr marL="342900" indent="-342900">
              <a:spcBef>
                <a:spcPct val="20000"/>
              </a:spcBef>
              <a:buFont typeface="Arial" pitchFamily="34" charset="0"/>
              <a:buChar char="•"/>
              <a:defRPr/>
            </a:pPr>
            <a:r>
              <a:rPr lang="en-US" sz="3200" kern="0" dirty="0">
                <a:solidFill>
                  <a:schemeClr val="accent2"/>
                </a:solidFill>
                <a:latin typeface="+mn-lt"/>
              </a:rPr>
              <a:t>Meaning</a:t>
            </a:r>
            <a:r>
              <a:rPr lang="en-US" sz="3200" kern="0" dirty="0">
                <a:latin typeface="+mn-lt"/>
              </a:rPr>
              <a:t> of individual </a:t>
            </a:r>
            <a:r>
              <a:rPr lang="en-US" sz="3200" kern="0" dirty="0">
                <a:solidFill>
                  <a:schemeClr val="accent2"/>
                </a:solidFill>
                <a:latin typeface="+mn-lt"/>
              </a:rPr>
              <a:t>words </a:t>
            </a:r>
            <a:r>
              <a:rPr lang="en-US" sz="2800" kern="0" dirty="0">
                <a:latin typeface="+mn-lt"/>
              </a:rPr>
              <a:t>(lexical semantics)</a:t>
            </a:r>
            <a:endParaRPr lang="en-US" sz="3200" kern="0" dirty="0">
              <a:latin typeface="+mn-lt"/>
            </a:endParaRPr>
          </a:p>
          <a:p>
            <a:pPr marL="342900" indent="-342900">
              <a:spcBef>
                <a:spcPct val="20000"/>
              </a:spcBef>
              <a:buFontTx/>
              <a:buChar char="•"/>
              <a:defRPr/>
            </a:pPr>
            <a:r>
              <a:rPr lang="en-US" sz="3200" b="1" kern="0" dirty="0">
                <a:latin typeface="+mn-lt"/>
              </a:rPr>
              <a:t>Computational Lexical Semantics </a:t>
            </a:r>
            <a:r>
              <a:rPr lang="en-US" sz="3200" kern="0" dirty="0">
                <a:latin typeface="+mn-lt"/>
              </a:rPr>
              <a:t>Tasks</a:t>
            </a:r>
          </a:p>
          <a:p>
            <a:pPr marL="742950" lvl="1" indent="-285750">
              <a:spcBef>
                <a:spcPct val="20000"/>
              </a:spcBef>
              <a:buFontTx/>
              <a:buChar char="–"/>
              <a:defRPr/>
            </a:pPr>
            <a:r>
              <a:rPr lang="en-US" sz="2800" kern="0" dirty="0">
                <a:latin typeface="+mn-lt"/>
              </a:rPr>
              <a:t>Word sense disambiguation</a:t>
            </a:r>
          </a:p>
          <a:p>
            <a:pPr marL="742950" lvl="1" indent="-285750">
              <a:spcBef>
                <a:spcPct val="20000"/>
              </a:spcBef>
              <a:buFontTx/>
              <a:buChar char="–"/>
              <a:defRPr/>
            </a:pPr>
            <a:r>
              <a:rPr lang="en-US" sz="2800" kern="0" dirty="0">
                <a:latin typeface="+mn-lt"/>
              </a:rPr>
              <a:t>Word Similarity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7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4"/>
          <p:cNvSpPr>
            <a:spLocks noGrp="1"/>
          </p:cNvSpPr>
          <p:nvPr>
            <p:ph type="dt" sz="quarter" idx="10"/>
          </p:nvPr>
        </p:nvSpPr>
        <p:spPr>
          <a:noFill/>
        </p:spPr>
        <p:txBody>
          <a:bodyPr/>
          <a:lstStyle/>
          <a:p>
            <a:fld id="{A9FF671B-6BD8-4BA7-8794-5B0A6CD4A3C2}" type="datetime1">
              <a:rPr lang="en-US" smtClean="0"/>
              <a:t>10/7/2014</a:t>
            </a:fld>
            <a:endParaRPr lang="en-US"/>
          </a:p>
        </p:txBody>
      </p:sp>
      <p:sp>
        <p:nvSpPr>
          <p:cNvPr id="3076" name="Footer Placeholder 5"/>
          <p:cNvSpPr>
            <a:spLocks noGrp="1"/>
          </p:cNvSpPr>
          <p:nvPr>
            <p:ph type="ftr" sz="quarter" idx="11"/>
          </p:nvPr>
        </p:nvSpPr>
        <p:spPr>
          <a:noFill/>
        </p:spPr>
        <p:txBody>
          <a:bodyPr/>
          <a:lstStyle/>
          <a:p>
            <a:r>
              <a:rPr lang="en-US" smtClean="0"/>
              <a:t>CPSC503 Winter 2014</a:t>
            </a:r>
            <a:endParaRPr lang="en-US"/>
          </a:p>
        </p:txBody>
      </p:sp>
      <p:sp>
        <p:nvSpPr>
          <p:cNvPr id="3077" name="Slide Number Placeholder 6"/>
          <p:cNvSpPr>
            <a:spLocks noGrp="1"/>
          </p:cNvSpPr>
          <p:nvPr>
            <p:ph type="sldNum" sz="quarter" idx="12"/>
          </p:nvPr>
        </p:nvSpPr>
        <p:spPr>
          <a:noFill/>
        </p:spPr>
        <p:txBody>
          <a:bodyPr/>
          <a:lstStyle/>
          <a:p>
            <a:fld id="{A60D1315-56BE-4A32-9908-35016A8007FC}" type="slidenum">
              <a:rPr lang="en-US" smtClean="0"/>
              <a:pPr/>
              <a:t>18</a:t>
            </a:fld>
            <a:endParaRPr lang="en-US" smtClean="0"/>
          </a:p>
        </p:txBody>
      </p:sp>
      <p:sp>
        <p:nvSpPr>
          <p:cNvPr id="3078" name="Rectangle 2"/>
          <p:cNvSpPr>
            <a:spLocks noGrp="1" noChangeArrowheads="1"/>
          </p:cNvSpPr>
          <p:nvPr>
            <p:ph type="title"/>
          </p:nvPr>
        </p:nvSpPr>
        <p:spPr>
          <a:xfrm>
            <a:off x="685800" y="457200"/>
            <a:ext cx="7772400" cy="1143000"/>
          </a:xfrm>
        </p:spPr>
        <p:txBody>
          <a:bodyPr/>
          <a:lstStyle/>
          <a:p>
            <a:pPr eaLnBrk="1" hangingPunct="1"/>
            <a:r>
              <a:rPr lang="en-US" dirty="0" smtClean="0"/>
              <a:t>Today Oct 7</a:t>
            </a:r>
          </a:p>
        </p:txBody>
      </p:sp>
      <p:sp>
        <p:nvSpPr>
          <p:cNvPr id="3079" name="Rectangle 3"/>
          <p:cNvSpPr>
            <a:spLocks noGrp="1" noChangeArrowheads="1"/>
          </p:cNvSpPr>
          <p:nvPr>
            <p:ph type="body" sz="half" idx="1"/>
          </p:nvPr>
        </p:nvSpPr>
        <p:spPr>
          <a:xfrm>
            <a:off x="1066800" y="1600200"/>
            <a:ext cx="7543800" cy="3352800"/>
          </a:xfrm>
        </p:spPr>
        <p:txBody>
          <a:bodyPr/>
          <a:lstStyle/>
          <a:p>
            <a:pPr eaLnBrk="1" hangingPunct="1"/>
            <a:r>
              <a:rPr lang="en-US" sz="3200" smtClean="0"/>
              <a:t>Semantics / Meaning /Meaning Representations</a:t>
            </a:r>
          </a:p>
          <a:p>
            <a:pPr eaLnBrk="1" hangingPunct="1"/>
            <a:r>
              <a:rPr lang="en-US" sz="3200" smtClean="0"/>
              <a:t>Linguistically relevant Concepts in FOPC/FOL</a:t>
            </a:r>
          </a:p>
          <a:p>
            <a:pPr eaLnBrk="1" hangingPunct="1"/>
            <a:r>
              <a:rPr lang="en-US" sz="3200" smtClean="0"/>
              <a:t>Semantic Analysis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fld id="{22243E97-B023-4182-8D10-3B8994EB2C50}" type="datetime1">
              <a:rPr lang="en-US" smtClean="0"/>
              <a:t>10/7/2014</a:t>
            </a:fld>
            <a:endParaRPr lang="en-US"/>
          </a:p>
        </p:txBody>
      </p:sp>
      <p:sp>
        <p:nvSpPr>
          <p:cNvPr id="30723" name="Footer Placeholder 5"/>
          <p:cNvSpPr>
            <a:spLocks noGrp="1"/>
          </p:cNvSpPr>
          <p:nvPr>
            <p:ph type="ftr" sz="quarter" idx="11"/>
          </p:nvPr>
        </p:nvSpPr>
        <p:spPr>
          <a:noFill/>
        </p:spPr>
        <p:txBody>
          <a:bodyPr/>
          <a:lstStyle/>
          <a:p>
            <a:r>
              <a:rPr lang="en-US" smtClean="0"/>
              <a:t>CPSC503 Winter 2014</a:t>
            </a:r>
            <a:endParaRPr lang="en-US"/>
          </a:p>
        </p:txBody>
      </p:sp>
      <p:sp>
        <p:nvSpPr>
          <p:cNvPr id="30724" name="Slide Number Placeholder 6"/>
          <p:cNvSpPr>
            <a:spLocks noGrp="1"/>
          </p:cNvSpPr>
          <p:nvPr>
            <p:ph type="sldNum" sz="quarter" idx="12"/>
          </p:nvPr>
        </p:nvSpPr>
        <p:spPr>
          <a:noFill/>
        </p:spPr>
        <p:txBody>
          <a:bodyPr/>
          <a:lstStyle/>
          <a:p>
            <a:fld id="{41D62956-13B4-4488-9626-E6E77766CB65}" type="slidenum">
              <a:rPr lang="en-US" smtClean="0"/>
              <a:pPr/>
              <a:t>19</a:t>
            </a:fld>
            <a:endParaRPr lang="en-US" smtClean="0"/>
          </a:p>
        </p:txBody>
      </p:sp>
      <p:sp>
        <p:nvSpPr>
          <p:cNvPr id="30725" name="Rectangle 2"/>
          <p:cNvSpPr>
            <a:spLocks noGrp="1" noChangeArrowheads="1"/>
          </p:cNvSpPr>
          <p:nvPr>
            <p:ph type="title"/>
          </p:nvPr>
        </p:nvSpPr>
        <p:spPr>
          <a:xfrm>
            <a:off x="685800" y="0"/>
            <a:ext cx="7772400" cy="914400"/>
          </a:xfrm>
        </p:spPr>
        <p:txBody>
          <a:bodyPr/>
          <a:lstStyle/>
          <a:p>
            <a:pPr eaLnBrk="1" hangingPunct="1"/>
            <a:r>
              <a:rPr lang="en-US" smtClean="0"/>
              <a:t>Semantics</a:t>
            </a:r>
          </a:p>
        </p:txBody>
      </p:sp>
      <p:sp>
        <p:nvSpPr>
          <p:cNvPr id="30726" name="Rectangle 3"/>
          <p:cNvSpPr>
            <a:spLocks noGrp="1" noChangeArrowheads="1"/>
          </p:cNvSpPr>
          <p:nvPr>
            <p:ph type="body" sz="half" idx="1"/>
          </p:nvPr>
        </p:nvSpPr>
        <p:spPr>
          <a:xfrm>
            <a:off x="0" y="990600"/>
            <a:ext cx="9144000" cy="1143000"/>
          </a:xfrm>
        </p:spPr>
        <p:txBody>
          <a:bodyPr/>
          <a:lstStyle/>
          <a:p>
            <a:pPr eaLnBrk="1" hangingPunct="1">
              <a:buFontTx/>
              <a:buNone/>
            </a:pPr>
            <a:r>
              <a:rPr lang="en-US" b="0" smtClean="0"/>
              <a:t>Def.</a:t>
            </a:r>
            <a:r>
              <a:rPr lang="en-US" smtClean="0"/>
              <a:t> </a:t>
            </a:r>
            <a:r>
              <a:rPr lang="en-US" sz="3200" smtClean="0"/>
              <a:t>Semantics: </a:t>
            </a:r>
            <a:r>
              <a:rPr lang="en-US" smtClean="0"/>
              <a:t>The study of the </a:t>
            </a:r>
            <a:r>
              <a:rPr lang="en-US" smtClean="0">
                <a:solidFill>
                  <a:schemeClr val="accent2"/>
                </a:solidFill>
              </a:rPr>
              <a:t>meaning</a:t>
            </a:r>
            <a:r>
              <a:rPr lang="en-US" smtClean="0"/>
              <a:t> of words, intermediate constituents and sentences</a:t>
            </a:r>
          </a:p>
        </p:txBody>
      </p:sp>
      <p:sp>
        <p:nvSpPr>
          <p:cNvPr id="30727" name="Rectangle 5"/>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22603" name="Rectangle 11"/>
          <p:cNvSpPr>
            <a:spLocks noChangeArrowheads="1"/>
          </p:cNvSpPr>
          <p:nvPr/>
        </p:nvSpPr>
        <p:spPr bwMode="auto">
          <a:xfrm>
            <a:off x="0" y="2286000"/>
            <a:ext cx="8763000" cy="1219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Def1.</a:t>
            </a:r>
            <a:r>
              <a:rPr lang="en-US" sz="2800" b="1" dirty="0">
                <a:latin typeface="Comic Sans MS" pitchFamily="66" charset="0"/>
              </a:rPr>
              <a:t> </a:t>
            </a:r>
            <a:r>
              <a:rPr lang="en-US" sz="3200" b="1" dirty="0" smtClean="0">
                <a:latin typeface="Comic Sans MS" pitchFamily="66" charset="0"/>
              </a:rPr>
              <a:t>Meaning</a:t>
            </a:r>
            <a:r>
              <a:rPr lang="en-US" sz="2800" b="1" dirty="0" smtClean="0">
                <a:latin typeface="Comic Sans MS" pitchFamily="66" charset="0"/>
              </a:rPr>
              <a:t>: a representation that links the linguistic input to </a:t>
            </a:r>
            <a:r>
              <a:rPr lang="en-US" sz="2800" b="1" dirty="0" smtClean="0">
                <a:solidFill>
                  <a:schemeClr val="accent2"/>
                </a:solidFill>
                <a:latin typeface="Comic Sans MS" pitchFamily="66" charset="0"/>
              </a:rPr>
              <a:t>knowledge of the world</a:t>
            </a:r>
            <a:endParaRPr lang="en-US" sz="2800" b="1" dirty="0">
              <a:solidFill>
                <a:schemeClr val="accent2"/>
              </a:solidFill>
              <a:latin typeface="Comic Sans MS" pitchFamily="66" charset="0"/>
            </a:endParaRPr>
          </a:p>
        </p:txBody>
      </p:sp>
      <p:sp>
        <p:nvSpPr>
          <p:cNvPr id="622604" name="Rectangle 12"/>
          <p:cNvSpPr>
            <a:spLocks noChangeArrowheads="1"/>
          </p:cNvSpPr>
          <p:nvPr/>
        </p:nvSpPr>
        <p:spPr bwMode="auto">
          <a:xfrm>
            <a:off x="0" y="3505200"/>
            <a:ext cx="8763000" cy="1219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Def2</a:t>
            </a:r>
            <a:r>
              <a:rPr lang="en-US" sz="2800" dirty="0" smtClean="0">
                <a:latin typeface="Comic Sans MS" pitchFamily="66" charset="0"/>
              </a:rPr>
              <a:t>.</a:t>
            </a:r>
            <a:r>
              <a:rPr lang="en-US" sz="3200" b="1" dirty="0" smtClean="0">
                <a:latin typeface="Comic Sans MS" pitchFamily="66" charset="0"/>
              </a:rPr>
              <a:t> Meaning:</a:t>
            </a:r>
            <a:r>
              <a:rPr lang="en-US" sz="2800" b="1" dirty="0" smtClean="0">
                <a:latin typeface="Comic Sans MS" pitchFamily="66" charset="0"/>
              </a:rPr>
              <a:t> a representation that expresses the linguistic input in terms of </a:t>
            </a:r>
            <a:r>
              <a:rPr lang="en-US" sz="2800" b="1" dirty="0" smtClean="0">
                <a:solidFill>
                  <a:schemeClr val="accent2"/>
                </a:solidFill>
                <a:latin typeface="Comic Sans MS" pitchFamily="66" charset="0"/>
              </a:rPr>
              <a:t>objects, actions, events, time, space… beliefs, attitudes...relationships</a:t>
            </a:r>
            <a:r>
              <a:rPr lang="en-US" sz="2800" b="1" dirty="0" smtClean="0">
                <a:latin typeface="Comic Sans MS" pitchFamily="66" charset="0"/>
              </a:rPr>
              <a:t> </a:t>
            </a:r>
            <a:endParaRPr lang="en-US" sz="2800" b="1" dirty="0">
              <a:latin typeface="Comic Sans MS" pitchFamily="66" charset="0"/>
            </a:endParaRPr>
          </a:p>
        </p:txBody>
      </p:sp>
      <p:sp>
        <p:nvSpPr>
          <p:cNvPr id="622605" name="Rectangle 13"/>
          <p:cNvSpPr>
            <a:spLocks noChangeArrowheads="1"/>
          </p:cNvSpPr>
          <p:nvPr/>
        </p:nvSpPr>
        <p:spPr bwMode="auto">
          <a:xfrm>
            <a:off x="2362200" y="5410200"/>
            <a:ext cx="3962400" cy="685800"/>
          </a:xfrm>
          <a:prstGeom prst="rect">
            <a:avLst/>
          </a:prstGeom>
          <a:noFill/>
          <a:ln w="9525">
            <a:solidFill>
              <a:schemeClr val="accent2"/>
            </a:solidFill>
            <a:miter lim="800000"/>
            <a:headEnd/>
            <a:tailEnd/>
          </a:ln>
        </p:spPr>
        <p:txBody>
          <a:bodyPr/>
          <a:lstStyle/>
          <a:p>
            <a:pPr marL="342900" indent="-342900">
              <a:spcBef>
                <a:spcPct val="20000"/>
              </a:spcBef>
            </a:pPr>
            <a:r>
              <a:rPr lang="en-US" sz="2800" i="1" dirty="0">
                <a:solidFill>
                  <a:schemeClr val="accent2"/>
                </a:solidFill>
                <a:latin typeface="Comic Sans MS" pitchFamily="66" charset="0"/>
              </a:rPr>
              <a:t>Language independent </a:t>
            </a:r>
            <a:endParaRPr lang="en-US" sz="2800" b="1" dirty="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2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2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2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3" grpId="0" autoUpdateAnimBg="0"/>
      <p:bldP spid="622604" grpId="0" autoUpdateAnimBg="0"/>
      <p:bldP spid="62260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Date Placeholder 1"/>
          <p:cNvSpPr>
            <a:spLocks noGrp="1"/>
          </p:cNvSpPr>
          <p:nvPr>
            <p:ph type="dt" sz="quarter" idx="10"/>
          </p:nvPr>
        </p:nvSpPr>
        <p:spPr>
          <a:noFill/>
        </p:spPr>
        <p:txBody>
          <a:bodyPr/>
          <a:lstStyle/>
          <a:p>
            <a:fld id="{7FE654E3-C441-47F3-8D9D-15E18E401F34}" type="datetime1">
              <a:rPr lang="en-US" smtClean="0"/>
              <a:t>10/7/2014</a:t>
            </a:fld>
            <a:endParaRPr lang="en-US"/>
          </a:p>
        </p:txBody>
      </p:sp>
      <p:sp>
        <p:nvSpPr>
          <p:cNvPr id="17418" name="Footer Placeholder 2"/>
          <p:cNvSpPr>
            <a:spLocks noGrp="1"/>
          </p:cNvSpPr>
          <p:nvPr>
            <p:ph type="ftr" sz="quarter" idx="11"/>
          </p:nvPr>
        </p:nvSpPr>
        <p:spPr>
          <a:noFill/>
        </p:spPr>
        <p:txBody>
          <a:bodyPr/>
          <a:lstStyle/>
          <a:p>
            <a:r>
              <a:rPr lang="en-US" smtClean="0"/>
              <a:t>CPSC503 Winter 2014</a:t>
            </a:r>
            <a:endParaRPr lang="en-US"/>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2</a:t>
            </a:fld>
            <a:endParaRPr lang="en-US" smtClean="0"/>
          </a:p>
        </p:txBody>
      </p:sp>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sp>
        <p:nvSpPr>
          <p:cNvPr id="14" name="Text Box 2"/>
          <p:cNvSpPr txBox="1">
            <a:spLocks noChangeArrowheads="1"/>
          </p:cNvSpPr>
          <p:nvPr/>
        </p:nvSpPr>
        <p:spPr bwMode="auto">
          <a:xfrm>
            <a:off x="4495800" y="1981200"/>
            <a:ext cx="591829"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(b)</a:t>
            </a:r>
            <a:endParaRPr lang="en-GB" sz="2400" i="1" dirty="0">
              <a:solidFill>
                <a:schemeClr val="accent2"/>
              </a:solidFill>
              <a:latin typeface="Comic Sans MS" pitchFamily="66" charset="0"/>
            </a:endParaRPr>
          </a:p>
        </p:txBody>
      </p:sp>
      <p:pic>
        <p:nvPicPr>
          <p:cNvPr id="17430" name="Picture 22"/>
          <p:cNvPicPr>
            <a:picLocks noChangeAspect="1" noChangeArrowheads="1"/>
          </p:cNvPicPr>
          <p:nvPr/>
        </p:nvPicPr>
        <p:blipFill>
          <a:blip r:embed="rId3" cstate="print"/>
          <a:srcRect/>
          <a:stretch>
            <a:fillRect/>
          </a:stretch>
        </p:blipFill>
        <p:spPr bwMode="auto">
          <a:xfrm>
            <a:off x="533400" y="1219200"/>
            <a:ext cx="7247660" cy="4114800"/>
          </a:xfrm>
          <a:prstGeom prst="rect">
            <a:avLst/>
          </a:prstGeom>
          <a:noFill/>
          <a:ln w="9525">
            <a:noFill/>
            <a:miter lim="800000"/>
            <a:headEnd/>
            <a:tailEnd/>
          </a:ln>
        </p:spPr>
      </p:pic>
    </p:spTree>
    <p:extLst>
      <p:ext uri="{BB962C8B-B14F-4D97-AF65-F5344CB8AC3E}">
        <p14:creationId xmlns:p14="http://schemas.microsoft.com/office/powerpoint/2010/main" val="1840712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a:spLocks noGrp="1"/>
          </p:cNvSpPr>
          <p:nvPr>
            <p:ph type="dt" sz="quarter" idx="10"/>
          </p:nvPr>
        </p:nvSpPr>
        <p:spPr>
          <a:noFill/>
        </p:spPr>
        <p:txBody>
          <a:bodyPr/>
          <a:lstStyle/>
          <a:p>
            <a:fld id="{B20600D6-17D5-455B-8F54-61A4CB1C6A92}" type="datetime1">
              <a:rPr lang="en-US" smtClean="0"/>
              <a:t>10/7/2014</a:t>
            </a:fld>
            <a:endParaRPr lang="en-US"/>
          </a:p>
        </p:txBody>
      </p:sp>
      <p:sp>
        <p:nvSpPr>
          <p:cNvPr id="31747" name="Footer Placeholder 5"/>
          <p:cNvSpPr>
            <a:spLocks noGrp="1"/>
          </p:cNvSpPr>
          <p:nvPr>
            <p:ph type="ftr" sz="quarter" idx="11"/>
          </p:nvPr>
        </p:nvSpPr>
        <p:spPr>
          <a:noFill/>
        </p:spPr>
        <p:txBody>
          <a:bodyPr/>
          <a:lstStyle/>
          <a:p>
            <a:r>
              <a:rPr lang="en-US" smtClean="0"/>
              <a:t>CPSC503 Winter 2014</a:t>
            </a:r>
            <a:endParaRPr lang="en-US"/>
          </a:p>
        </p:txBody>
      </p:sp>
      <p:sp>
        <p:nvSpPr>
          <p:cNvPr id="31748" name="Slide Number Placeholder 6"/>
          <p:cNvSpPr>
            <a:spLocks noGrp="1"/>
          </p:cNvSpPr>
          <p:nvPr>
            <p:ph type="sldNum" sz="quarter" idx="12"/>
          </p:nvPr>
        </p:nvSpPr>
        <p:spPr>
          <a:noFill/>
        </p:spPr>
        <p:txBody>
          <a:bodyPr/>
          <a:lstStyle/>
          <a:p>
            <a:fld id="{37252AD3-4AC4-46EC-B9D2-4F5CF070C8A7}" type="slidenum">
              <a:rPr lang="en-US" smtClean="0"/>
              <a:pPr/>
              <a:t>20</a:t>
            </a:fld>
            <a:endParaRPr lang="en-US" smtClean="0"/>
          </a:p>
        </p:txBody>
      </p:sp>
      <p:sp>
        <p:nvSpPr>
          <p:cNvPr id="31749" name="Rectangle 2"/>
          <p:cNvSpPr>
            <a:spLocks noGrp="1" noChangeArrowheads="1"/>
          </p:cNvSpPr>
          <p:nvPr>
            <p:ph type="title"/>
          </p:nvPr>
        </p:nvSpPr>
        <p:spPr>
          <a:xfrm>
            <a:off x="685800" y="0"/>
            <a:ext cx="7772400" cy="1143000"/>
          </a:xfrm>
        </p:spPr>
        <p:txBody>
          <a:bodyPr/>
          <a:lstStyle/>
          <a:p>
            <a:pPr eaLnBrk="1" hangingPunct="1"/>
            <a:r>
              <a:rPr lang="en-US" smtClean="0"/>
              <a:t>Semantic Relations involving Sentences</a:t>
            </a:r>
          </a:p>
        </p:txBody>
      </p:sp>
      <p:sp>
        <p:nvSpPr>
          <p:cNvPr id="31750" name="Rectangle 3"/>
          <p:cNvSpPr>
            <a:spLocks noGrp="1" noChangeArrowheads="1"/>
          </p:cNvSpPr>
          <p:nvPr>
            <p:ph type="body" sz="half" idx="1"/>
          </p:nvPr>
        </p:nvSpPr>
        <p:spPr>
          <a:xfrm>
            <a:off x="228600" y="1143000"/>
            <a:ext cx="8763000" cy="1219200"/>
          </a:xfrm>
        </p:spPr>
        <p:txBody>
          <a:bodyPr/>
          <a:lstStyle/>
          <a:p>
            <a:pPr eaLnBrk="1" hangingPunct="1">
              <a:buFontTx/>
              <a:buNone/>
            </a:pPr>
            <a:r>
              <a:rPr lang="en-US" b="0" smtClean="0">
                <a:solidFill>
                  <a:schemeClr val="accent2"/>
                </a:solidFill>
              </a:rPr>
              <a:t>Paraphrase</a:t>
            </a:r>
            <a:r>
              <a:rPr lang="en-US" b="0" smtClean="0"/>
              <a:t>: have the same meaning</a:t>
            </a:r>
            <a:endParaRPr lang="en-US" sz="2400" b="0" i="1" smtClean="0"/>
          </a:p>
          <a:p>
            <a:pPr eaLnBrk="1" hangingPunct="1"/>
            <a:r>
              <a:rPr lang="en-US" sz="2400" b="0" i="1" smtClean="0"/>
              <a:t>I gave the apple to John vs. I gave John the apple</a:t>
            </a:r>
          </a:p>
          <a:p>
            <a:pPr eaLnBrk="1" hangingPunct="1"/>
            <a:r>
              <a:rPr lang="en-US" sz="2400" b="0" i="1" smtClean="0"/>
              <a:t>I bought a car from you vs. you sold a car to me</a:t>
            </a:r>
          </a:p>
          <a:p>
            <a:pPr eaLnBrk="1" hangingPunct="1"/>
            <a:r>
              <a:rPr lang="en-US" sz="2400" b="0" i="1" smtClean="0"/>
              <a:t>The thief was chased by the police vs. ……</a:t>
            </a:r>
          </a:p>
        </p:txBody>
      </p:sp>
      <p:sp>
        <p:nvSpPr>
          <p:cNvPr id="31751" name="Rectangle 4"/>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79943" name="Rectangle 7"/>
          <p:cNvSpPr>
            <a:spLocks noChangeArrowheads="1"/>
          </p:cNvSpPr>
          <p:nvPr/>
        </p:nvSpPr>
        <p:spPr bwMode="auto">
          <a:xfrm>
            <a:off x="6477000" y="1066800"/>
            <a:ext cx="2133600" cy="609600"/>
          </a:xfrm>
          <a:prstGeom prst="rect">
            <a:avLst/>
          </a:prstGeom>
          <a:noFill/>
          <a:ln w="9525">
            <a:solidFill>
              <a:schemeClr val="accent2"/>
            </a:solidFill>
            <a:miter lim="800000"/>
            <a:headEnd/>
            <a:tailEnd/>
          </a:ln>
        </p:spPr>
        <p:txBody>
          <a:bodyPr/>
          <a:lstStyle/>
          <a:p>
            <a:pPr marL="342900" indent="-342900" algn="ctr">
              <a:lnSpc>
                <a:spcPct val="70000"/>
              </a:lnSpc>
            </a:pPr>
            <a:r>
              <a:rPr lang="en-US" sz="2400" i="1">
                <a:solidFill>
                  <a:schemeClr val="accent2"/>
                </a:solidFill>
                <a:latin typeface="Comic Sans MS" pitchFamily="66" charset="0"/>
              </a:rPr>
              <a:t>Same truth conditions</a:t>
            </a:r>
            <a:endParaRPr lang="en-US" sz="2400" b="1">
              <a:solidFill>
                <a:schemeClr val="accent2"/>
              </a:solidFill>
              <a:latin typeface="Comic Sans MS" pitchFamily="66" charset="0"/>
            </a:endParaRPr>
          </a:p>
        </p:txBody>
      </p:sp>
      <p:sp>
        <p:nvSpPr>
          <p:cNvPr id="679944" name="Rectangle 8"/>
          <p:cNvSpPr>
            <a:spLocks noChangeArrowheads="1"/>
          </p:cNvSpPr>
          <p:nvPr/>
        </p:nvSpPr>
        <p:spPr bwMode="auto">
          <a:xfrm>
            <a:off x="152400" y="30480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Entailment</a:t>
            </a:r>
            <a:r>
              <a:rPr lang="en-US" sz="2800">
                <a:latin typeface="Comic Sans MS" pitchFamily="66" charset="0"/>
              </a:rPr>
              <a:t>: “implication”</a:t>
            </a:r>
            <a:endParaRPr lang="en-US" sz="2400" i="1">
              <a:latin typeface="Comic Sans MS" pitchFamily="66" charset="0"/>
            </a:endParaRPr>
          </a:p>
          <a:p>
            <a:pPr marL="342900" indent="-342900">
              <a:spcBef>
                <a:spcPct val="20000"/>
              </a:spcBef>
              <a:buFontTx/>
              <a:buChar char="•"/>
            </a:pPr>
            <a:r>
              <a:rPr lang="en-US" sz="2400" i="1">
                <a:latin typeface="Comic Sans MS" pitchFamily="66" charset="0"/>
              </a:rPr>
              <a:t>The park rangers killed the bear vs. The bear is dead</a:t>
            </a:r>
          </a:p>
          <a:p>
            <a:pPr marL="342900" indent="-342900">
              <a:spcBef>
                <a:spcPct val="20000"/>
              </a:spcBef>
              <a:buFontTx/>
              <a:buChar char="•"/>
            </a:pPr>
            <a:r>
              <a:rPr lang="en-US" sz="2400" i="1">
                <a:latin typeface="Comic Sans MS" pitchFamily="66" charset="0"/>
              </a:rPr>
              <a:t>Nemo is a fish vs. Nemo is an animal </a:t>
            </a:r>
          </a:p>
        </p:txBody>
      </p:sp>
      <p:sp>
        <p:nvSpPr>
          <p:cNvPr id="679945" name="Rectangle 9"/>
          <p:cNvSpPr>
            <a:spLocks noChangeArrowheads="1"/>
          </p:cNvSpPr>
          <p:nvPr/>
        </p:nvSpPr>
        <p:spPr bwMode="auto">
          <a:xfrm>
            <a:off x="152400" y="47244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Contradiction</a:t>
            </a:r>
            <a:r>
              <a:rPr lang="en-US" sz="2800">
                <a:latin typeface="Comic Sans MS" pitchFamily="66" charset="0"/>
              </a:rPr>
              <a:t>: </a:t>
            </a:r>
          </a:p>
          <a:p>
            <a:pPr marL="342900" indent="-342900">
              <a:spcBef>
                <a:spcPct val="20000"/>
              </a:spcBef>
            </a:pPr>
            <a:r>
              <a:rPr lang="en-US" sz="2400" i="1">
                <a:latin typeface="Comic Sans MS" pitchFamily="66" charset="0"/>
              </a:rPr>
              <a:t>I am in Vancouver vs. I am in India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9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99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3" grpId="0" animBg="1" autoUpdateAnimBg="0"/>
      <p:bldP spid="679944" grpId="0" autoUpdateAnimBg="0"/>
      <p:bldP spid="67994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994E076B-C0FD-4103-90E1-E7C413F97BF2}" type="datetime1">
              <a:rPr lang="en-US" smtClean="0"/>
              <a:t>10/7/2014</a:t>
            </a:fld>
            <a:endParaRPr lang="en-US"/>
          </a:p>
        </p:txBody>
      </p:sp>
      <p:sp>
        <p:nvSpPr>
          <p:cNvPr id="32771" name="Footer Placeholder 4"/>
          <p:cNvSpPr>
            <a:spLocks noGrp="1"/>
          </p:cNvSpPr>
          <p:nvPr>
            <p:ph type="ftr" sz="quarter" idx="11"/>
          </p:nvPr>
        </p:nvSpPr>
        <p:spPr>
          <a:noFill/>
        </p:spPr>
        <p:txBody>
          <a:bodyPr/>
          <a:lstStyle/>
          <a:p>
            <a:r>
              <a:rPr lang="en-US" smtClean="0"/>
              <a:t>CPSC503 Winter 2014</a:t>
            </a:r>
            <a:endParaRPr lang="en-US"/>
          </a:p>
        </p:txBody>
      </p:sp>
      <p:sp>
        <p:nvSpPr>
          <p:cNvPr id="32772" name="Slide Number Placeholder 5"/>
          <p:cNvSpPr>
            <a:spLocks noGrp="1"/>
          </p:cNvSpPr>
          <p:nvPr>
            <p:ph type="sldNum" sz="quarter" idx="12"/>
          </p:nvPr>
        </p:nvSpPr>
        <p:spPr>
          <a:noFill/>
        </p:spPr>
        <p:txBody>
          <a:bodyPr/>
          <a:lstStyle/>
          <a:p>
            <a:fld id="{48E62F13-CC3B-4751-B0D3-BE0D33B1B0D0}" type="slidenum">
              <a:rPr lang="en-US" smtClean="0"/>
              <a:pPr/>
              <a:t>21</a:t>
            </a:fld>
            <a:endParaRPr lang="en-US" smtClean="0"/>
          </a:p>
        </p:txBody>
      </p:sp>
      <p:sp>
        <p:nvSpPr>
          <p:cNvPr id="32773" name="Rectangle 2"/>
          <p:cNvSpPr>
            <a:spLocks noGrp="1" noChangeArrowheads="1"/>
          </p:cNvSpPr>
          <p:nvPr>
            <p:ph type="title"/>
          </p:nvPr>
        </p:nvSpPr>
        <p:spPr>
          <a:xfrm>
            <a:off x="609600" y="228600"/>
            <a:ext cx="7772400" cy="1143000"/>
          </a:xfrm>
        </p:spPr>
        <p:txBody>
          <a:bodyPr/>
          <a:lstStyle/>
          <a:p>
            <a:pPr eaLnBrk="1" hangingPunct="1"/>
            <a:r>
              <a:rPr lang="en-US" smtClean="0"/>
              <a:t>Meaning Structure of Language</a:t>
            </a:r>
          </a:p>
        </p:txBody>
      </p:sp>
      <p:sp>
        <p:nvSpPr>
          <p:cNvPr id="32774" name="Rectangle 3"/>
          <p:cNvSpPr>
            <a:spLocks noGrp="1" noChangeArrowheads="1"/>
          </p:cNvSpPr>
          <p:nvPr>
            <p:ph type="body" idx="1"/>
          </p:nvPr>
        </p:nvSpPr>
        <p:spPr>
          <a:xfrm>
            <a:off x="0" y="1600200"/>
            <a:ext cx="8763000" cy="4495800"/>
          </a:xfrm>
        </p:spPr>
        <p:txBody>
          <a:bodyPr/>
          <a:lstStyle/>
          <a:p>
            <a:pPr eaLnBrk="1" hangingPunct="1"/>
            <a:r>
              <a:rPr lang="en-US" sz="3200" dirty="0" smtClean="0"/>
              <a:t>How does language convey meaning?</a:t>
            </a:r>
          </a:p>
          <a:p>
            <a:pPr lvl="1" eaLnBrk="1" hangingPunct="1">
              <a:spcAft>
                <a:spcPts val="300"/>
              </a:spcAft>
            </a:pPr>
            <a:r>
              <a:rPr lang="en-US" sz="2800" dirty="0" err="1" smtClean="0"/>
              <a:t>Grammaticization</a:t>
            </a:r>
            <a:r>
              <a:rPr lang="en-US" dirty="0" smtClean="0"/>
              <a:t> </a:t>
            </a:r>
            <a:endParaRPr lang="en-US" sz="2800" dirty="0" smtClean="0"/>
          </a:p>
          <a:p>
            <a:pPr lvl="1" eaLnBrk="1" hangingPunct="1">
              <a:spcAft>
                <a:spcPts val="300"/>
              </a:spcAft>
            </a:pPr>
            <a:r>
              <a:rPr lang="en-US" sz="2800" dirty="0" smtClean="0"/>
              <a:t>Display a basic predicate-argument structure </a:t>
            </a:r>
            <a:r>
              <a:rPr lang="en-US" sz="2800" b="0" dirty="0" smtClean="0"/>
              <a:t>(e.g., verb complements)</a:t>
            </a:r>
          </a:p>
          <a:p>
            <a:pPr lvl="1" eaLnBrk="1" hangingPunct="1">
              <a:spcAft>
                <a:spcPts val="300"/>
              </a:spcAft>
            </a:pPr>
            <a:r>
              <a:rPr lang="en-US" sz="2800" dirty="0" smtClean="0"/>
              <a:t>Display a partially compositional semantics</a:t>
            </a:r>
          </a:p>
          <a:p>
            <a:pPr lvl="1" eaLnBrk="1" hangingPunct="1">
              <a:spcAft>
                <a:spcPts val="300"/>
              </a:spcAft>
            </a:pPr>
            <a:r>
              <a:rPr lang="en-US" sz="2800" dirty="0" smtClean="0"/>
              <a:t>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Date Placeholder 4"/>
          <p:cNvSpPr>
            <a:spLocks noGrp="1"/>
          </p:cNvSpPr>
          <p:nvPr>
            <p:ph type="dt" sz="quarter" idx="10"/>
          </p:nvPr>
        </p:nvSpPr>
        <p:spPr>
          <a:noFill/>
        </p:spPr>
        <p:txBody>
          <a:bodyPr/>
          <a:lstStyle/>
          <a:p>
            <a:fld id="{326BE399-31DD-4BD7-BA32-8712C2304CF3}" type="datetime1">
              <a:rPr lang="en-US" smtClean="0"/>
              <a:t>10/7/2014</a:t>
            </a:fld>
            <a:endParaRPr lang="en-US"/>
          </a:p>
        </p:txBody>
      </p:sp>
      <p:sp>
        <p:nvSpPr>
          <p:cNvPr id="4102" name="Footer Placeholder 5"/>
          <p:cNvSpPr>
            <a:spLocks noGrp="1"/>
          </p:cNvSpPr>
          <p:nvPr>
            <p:ph type="ftr" sz="quarter" idx="11"/>
          </p:nvPr>
        </p:nvSpPr>
        <p:spPr>
          <a:noFill/>
        </p:spPr>
        <p:txBody>
          <a:bodyPr/>
          <a:lstStyle/>
          <a:p>
            <a:r>
              <a:rPr lang="en-US" smtClean="0"/>
              <a:t>CPSC503 Winter 2014</a:t>
            </a:r>
            <a:endParaRPr lang="en-US"/>
          </a:p>
        </p:txBody>
      </p:sp>
      <p:sp>
        <p:nvSpPr>
          <p:cNvPr id="4103" name="Slide Number Placeholder 6"/>
          <p:cNvSpPr>
            <a:spLocks noGrp="1"/>
          </p:cNvSpPr>
          <p:nvPr>
            <p:ph type="sldNum" sz="quarter" idx="12"/>
          </p:nvPr>
        </p:nvSpPr>
        <p:spPr>
          <a:noFill/>
        </p:spPr>
        <p:txBody>
          <a:bodyPr/>
          <a:lstStyle/>
          <a:p>
            <a:fld id="{F1FB35C9-45A3-4232-B928-F571268A079B}" type="slidenum">
              <a:rPr lang="en-US" smtClean="0"/>
              <a:pPr/>
              <a:t>22</a:t>
            </a:fld>
            <a:endParaRPr lang="en-US" smtClean="0"/>
          </a:p>
        </p:txBody>
      </p:sp>
      <p:sp>
        <p:nvSpPr>
          <p:cNvPr id="4104" name="Rectangle 2"/>
          <p:cNvSpPr>
            <a:spLocks noGrp="1" noChangeArrowheads="1"/>
          </p:cNvSpPr>
          <p:nvPr>
            <p:ph type="title"/>
          </p:nvPr>
        </p:nvSpPr>
        <p:spPr>
          <a:xfrm>
            <a:off x="914400" y="0"/>
            <a:ext cx="7543800" cy="838200"/>
          </a:xfrm>
        </p:spPr>
        <p:txBody>
          <a:bodyPr/>
          <a:lstStyle/>
          <a:p>
            <a:pPr eaLnBrk="1" hangingPunct="1"/>
            <a:r>
              <a:rPr lang="en-US" smtClean="0"/>
              <a:t>Grammaticization</a:t>
            </a:r>
          </a:p>
        </p:txBody>
      </p:sp>
      <p:sp>
        <p:nvSpPr>
          <p:cNvPr id="4105" name="Rectangle 10"/>
          <p:cNvSpPr>
            <a:spLocks noChangeArrowheads="1"/>
          </p:cNvSpPr>
          <p:nvPr/>
        </p:nvSpPr>
        <p:spPr bwMode="auto">
          <a:xfrm>
            <a:off x="1295400" y="762000"/>
            <a:ext cx="16764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Concept</a:t>
            </a:r>
          </a:p>
        </p:txBody>
      </p:sp>
      <p:sp>
        <p:nvSpPr>
          <p:cNvPr id="4106" name="Rectangle 11"/>
          <p:cNvSpPr>
            <a:spLocks noChangeArrowheads="1"/>
          </p:cNvSpPr>
          <p:nvPr/>
        </p:nvSpPr>
        <p:spPr bwMode="auto">
          <a:xfrm>
            <a:off x="5486400" y="76200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Affix</a:t>
            </a:r>
          </a:p>
        </p:txBody>
      </p:sp>
      <p:sp>
        <p:nvSpPr>
          <p:cNvPr id="4107" name="Rectangle 14"/>
          <p:cNvSpPr>
            <a:spLocks noGrp="1" noChangeArrowheads="1"/>
          </p:cNvSpPr>
          <p:nvPr>
            <p:ph type="body" sz="half" idx="1"/>
          </p:nvPr>
        </p:nvSpPr>
        <p:spPr>
          <a:xfrm>
            <a:off x="914400" y="1295400"/>
            <a:ext cx="3429000" cy="1828800"/>
          </a:xfrm>
          <a:noFill/>
        </p:spPr>
        <p:txBody>
          <a:bodyPr/>
          <a:lstStyle/>
          <a:p>
            <a:pPr eaLnBrk="1" hangingPunct="1">
              <a:lnSpc>
                <a:spcPct val="80000"/>
              </a:lnSpc>
            </a:pPr>
            <a:r>
              <a:rPr lang="en-US" b="0" smtClean="0"/>
              <a:t>Past</a:t>
            </a:r>
          </a:p>
          <a:p>
            <a:pPr eaLnBrk="1" hangingPunct="1">
              <a:lnSpc>
                <a:spcPct val="80000"/>
              </a:lnSpc>
            </a:pPr>
            <a:r>
              <a:rPr lang="en-US" b="0" smtClean="0"/>
              <a:t>More than one</a:t>
            </a:r>
          </a:p>
          <a:p>
            <a:pPr eaLnBrk="1" hangingPunct="1">
              <a:lnSpc>
                <a:spcPct val="80000"/>
              </a:lnSpc>
            </a:pPr>
            <a:r>
              <a:rPr lang="en-US" b="0" smtClean="0"/>
              <a:t>Again</a:t>
            </a:r>
          </a:p>
          <a:p>
            <a:pPr eaLnBrk="1" hangingPunct="1">
              <a:lnSpc>
                <a:spcPct val="80000"/>
              </a:lnSpc>
            </a:pPr>
            <a:r>
              <a:rPr lang="en-US" b="0" smtClean="0"/>
              <a:t>Negation</a:t>
            </a:r>
            <a:endParaRPr lang="en-US" smtClean="0"/>
          </a:p>
        </p:txBody>
      </p:sp>
      <p:sp>
        <p:nvSpPr>
          <p:cNvPr id="4108" name="Rectangle 18"/>
          <p:cNvSpPr>
            <a:spLocks noChangeArrowheads="1"/>
          </p:cNvSpPr>
          <p:nvPr/>
        </p:nvSpPr>
        <p:spPr bwMode="auto">
          <a:xfrm>
            <a:off x="5181600" y="1219200"/>
            <a:ext cx="3429000" cy="18288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-ed</a:t>
            </a:r>
          </a:p>
          <a:p>
            <a:pPr marL="342900" indent="-342900">
              <a:lnSpc>
                <a:spcPct val="80000"/>
              </a:lnSpc>
              <a:spcBef>
                <a:spcPct val="20000"/>
              </a:spcBef>
              <a:buFontTx/>
              <a:buChar char="•"/>
            </a:pPr>
            <a:r>
              <a:rPr lang="en-US" sz="2800" i="1">
                <a:latin typeface="Comic Sans MS" pitchFamily="66" charset="0"/>
              </a:rPr>
              <a:t>-s</a:t>
            </a:r>
          </a:p>
          <a:p>
            <a:pPr marL="342900" indent="-342900">
              <a:lnSpc>
                <a:spcPct val="80000"/>
              </a:lnSpc>
              <a:spcBef>
                <a:spcPct val="20000"/>
              </a:spcBef>
              <a:buFontTx/>
              <a:buChar char="•"/>
            </a:pPr>
            <a:r>
              <a:rPr lang="en-US" sz="2800" i="1">
                <a:latin typeface="Comic Sans MS" pitchFamily="66" charset="0"/>
              </a:rPr>
              <a:t>re-</a:t>
            </a:r>
          </a:p>
          <a:p>
            <a:pPr marL="342900" indent="-342900">
              <a:lnSpc>
                <a:spcPct val="80000"/>
              </a:lnSpc>
              <a:spcBef>
                <a:spcPct val="20000"/>
              </a:spcBef>
              <a:buFontTx/>
              <a:buChar char="•"/>
            </a:pPr>
            <a:r>
              <a:rPr lang="en-US" sz="2800" i="1">
                <a:latin typeface="Comic Sans MS" pitchFamily="66" charset="0"/>
              </a:rPr>
              <a:t>in-, un-, de-</a:t>
            </a:r>
            <a:endParaRPr lang="en-US" sz="2800" b="1">
              <a:latin typeface="Comic Sans MS" pitchFamily="66" charset="0"/>
            </a:endParaRPr>
          </a:p>
        </p:txBody>
      </p:sp>
      <p:grpSp>
        <p:nvGrpSpPr>
          <p:cNvPr id="2" name="Group 20"/>
          <p:cNvGrpSpPr>
            <a:grpSpLocks/>
          </p:cNvGrpSpPr>
          <p:nvPr/>
        </p:nvGrpSpPr>
        <p:grpSpPr bwMode="auto">
          <a:xfrm>
            <a:off x="914400" y="2971800"/>
            <a:ext cx="8077200" cy="2971800"/>
            <a:chOff x="576" y="1872"/>
            <a:chExt cx="5088" cy="1872"/>
          </a:xfrm>
        </p:grpSpPr>
        <p:sp>
          <p:nvSpPr>
            <p:cNvPr id="4110" name="Rectangle 4"/>
            <p:cNvSpPr>
              <a:spLocks noChangeArrowheads="1"/>
            </p:cNvSpPr>
            <p:nvPr/>
          </p:nvSpPr>
          <p:spPr bwMode="auto">
            <a:xfrm>
              <a:off x="1776" y="1920"/>
              <a:ext cx="2352" cy="384"/>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4111" name="Rectangle 15"/>
            <p:cNvSpPr>
              <a:spLocks noChangeArrowheads="1"/>
            </p:cNvSpPr>
            <p:nvPr/>
          </p:nvSpPr>
          <p:spPr bwMode="auto">
            <a:xfrm>
              <a:off x="2448" y="1872"/>
              <a:ext cx="3216" cy="288"/>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Words from Nonlexical categories</a:t>
              </a:r>
            </a:p>
          </p:txBody>
        </p:sp>
        <p:sp>
          <p:nvSpPr>
            <p:cNvPr id="4112" name="Rectangle 17"/>
            <p:cNvSpPr>
              <a:spLocks noChangeArrowheads="1"/>
            </p:cNvSpPr>
            <p:nvPr/>
          </p:nvSpPr>
          <p:spPr bwMode="auto">
            <a:xfrm>
              <a:off x="576" y="2160"/>
              <a:ext cx="3168"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Comic Sans MS" pitchFamily="66" charset="0"/>
                </a:rPr>
                <a:t>Obligation</a:t>
              </a:r>
            </a:p>
            <a:p>
              <a:pPr marL="342900" indent="-342900">
                <a:lnSpc>
                  <a:spcPct val="80000"/>
                </a:lnSpc>
                <a:spcBef>
                  <a:spcPct val="20000"/>
                </a:spcBef>
                <a:buFontTx/>
                <a:buChar char="•"/>
              </a:pPr>
              <a:r>
                <a:rPr lang="en-US" sz="2800">
                  <a:latin typeface="Comic Sans MS" pitchFamily="66" charset="0"/>
                </a:rPr>
                <a:t>Possibility</a:t>
              </a:r>
            </a:p>
            <a:p>
              <a:pPr marL="342900" indent="-342900">
                <a:lnSpc>
                  <a:spcPct val="80000"/>
                </a:lnSpc>
                <a:spcBef>
                  <a:spcPct val="20000"/>
                </a:spcBef>
                <a:buFontTx/>
                <a:buChar char="•"/>
              </a:pPr>
              <a:r>
                <a:rPr lang="en-US" sz="2800">
                  <a:latin typeface="Comic Sans MS" pitchFamily="66" charset="0"/>
                </a:rPr>
                <a:t>Definite, Specific</a:t>
              </a:r>
            </a:p>
            <a:p>
              <a:pPr marL="342900" indent="-342900">
                <a:lnSpc>
                  <a:spcPct val="80000"/>
                </a:lnSpc>
                <a:spcBef>
                  <a:spcPct val="20000"/>
                </a:spcBef>
                <a:buFontTx/>
                <a:buChar char="•"/>
              </a:pPr>
              <a:r>
                <a:rPr lang="en-US" sz="2800">
                  <a:latin typeface="Comic Sans MS" pitchFamily="66" charset="0"/>
                </a:rPr>
                <a:t>Indefinite, Non-specific</a:t>
              </a:r>
            </a:p>
            <a:p>
              <a:pPr marL="342900" indent="-342900">
                <a:lnSpc>
                  <a:spcPct val="80000"/>
                </a:lnSpc>
                <a:spcBef>
                  <a:spcPct val="20000"/>
                </a:spcBef>
                <a:buFontTx/>
                <a:buChar char="•"/>
              </a:pPr>
              <a:r>
                <a:rPr lang="en-US" sz="2800">
                  <a:latin typeface="Comic Sans MS" pitchFamily="66" charset="0"/>
                </a:rPr>
                <a:t>Disjunction</a:t>
              </a:r>
            </a:p>
            <a:p>
              <a:pPr marL="342900" indent="-342900">
                <a:lnSpc>
                  <a:spcPct val="80000"/>
                </a:lnSpc>
                <a:spcBef>
                  <a:spcPct val="20000"/>
                </a:spcBef>
                <a:buFontTx/>
                <a:buChar char="•"/>
              </a:pPr>
              <a:r>
                <a:rPr lang="en-US" sz="2800">
                  <a:latin typeface="Comic Sans MS" pitchFamily="66" charset="0"/>
                </a:rPr>
                <a:t>Negation</a:t>
              </a:r>
            </a:p>
            <a:p>
              <a:pPr marL="342900" indent="-342900">
                <a:lnSpc>
                  <a:spcPct val="80000"/>
                </a:lnSpc>
                <a:spcBef>
                  <a:spcPct val="20000"/>
                </a:spcBef>
                <a:buFontTx/>
                <a:buChar char="•"/>
              </a:pPr>
              <a:r>
                <a:rPr lang="en-US" sz="2800">
                  <a:latin typeface="Comic Sans MS" pitchFamily="66" charset="0"/>
                </a:rPr>
                <a:t>Conjunction</a:t>
              </a:r>
              <a:endParaRPr lang="en-US" sz="2800" b="1">
                <a:latin typeface="Comic Sans MS" pitchFamily="66" charset="0"/>
              </a:endParaRPr>
            </a:p>
          </p:txBody>
        </p:sp>
        <p:sp>
          <p:nvSpPr>
            <p:cNvPr id="4113" name="Rectangle 19"/>
            <p:cNvSpPr>
              <a:spLocks noChangeArrowheads="1"/>
            </p:cNvSpPr>
            <p:nvPr/>
          </p:nvSpPr>
          <p:spPr bwMode="auto">
            <a:xfrm>
              <a:off x="3408" y="2208"/>
              <a:ext cx="1344"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must</a:t>
              </a:r>
            </a:p>
            <a:p>
              <a:pPr marL="342900" indent="-342900">
                <a:lnSpc>
                  <a:spcPct val="80000"/>
                </a:lnSpc>
                <a:spcBef>
                  <a:spcPct val="20000"/>
                </a:spcBef>
                <a:buFontTx/>
                <a:buChar char="•"/>
              </a:pPr>
              <a:r>
                <a:rPr lang="en-US" sz="2800" i="1">
                  <a:latin typeface="Comic Sans MS" pitchFamily="66" charset="0"/>
                </a:rPr>
                <a:t>may</a:t>
              </a:r>
            </a:p>
            <a:p>
              <a:pPr marL="342900" indent="-342900">
                <a:lnSpc>
                  <a:spcPct val="80000"/>
                </a:lnSpc>
                <a:spcBef>
                  <a:spcPct val="20000"/>
                </a:spcBef>
                <a:buFontTx/>
                <a:buChar char="•"/>
              </a:pPr>
              <a:r>
                <a:rPr lang="en-US" sz="2800" i="1">
                  <a:latin typeface="Comic Sans MS" pitchFamily="66" charset="0"/>
                </a:rPr>
                <a:t>the</a:t>
              </a:r>
            </a:p>
            <a:p>
              <a:pPr marL="342900" indent="-342900">
                <a:lnSpc>
                  <a:spcPct val="80000"/>
                </a:lnSpc>
                <a:spcBef>
                  <a:spcPct val="20000"/>
                </a:spcBef>
                <a:buFontTx/>
                <a:buChar char="•"/>
              </a:pPr>
              <a:r>
                <a:rPr lang="en-US" sz="2800" i="1">
                  <a:latin typeface="Comic Sans MS" pitchFamily="66" charset="0"/>
                </a:rPr>
                <a:t>a</a:t>
              </a:r>
            </a:p>
            <a:p>
              <a:pPr marL="342900" indent="-342900">
                <a:lnSpc>
                  <a:spcPct val="80000"/>
                </a:lnSpc>
                <a:spcBef>
                  <a:spcPct val="20000"/>
                </a:spcBef>
                <a:buFontTx/>
                <a:buChar char="•"/>
              </a:pPr>
              <a:r>
                <a:rPr lang="en-US" sz="2800" i="1">
                  <a:latin typeface="Comic Sans MS" pitchFamily="66" charset="0"/>
                </a:rPr>
                <a:t>or</a:t>
              </a:r>
            </a:p>
            <a:p>
              <a:pPr marL="342900" indent="-342900">
                <a:lnSpc>
                  <a:spcPct val="80000"/>
                </a:lnSpc>
                <a:spcBef>
                  <a:spcPct val="20000"/>
                </a:spcBef>
                <a:buFontTx/>
                <a:buChar char="•"/>
              </a:pPr>
              <a:r>
                <a:rPr lang="en-US" sz="2800" i="1">
                  <a:latin typeface="Comic Sans MS" pitchFamily="66" charset="0"/>
                </a:rPr>
                <a:t>not</a:t>
              </a:r>
            </a:p>
            <a:p>
              <a:pPr marL="342900" indent="-342900">
                <a:lnSpc>
                  <a:spcPct val="80000"/>
                </a:lnSpc>
                <a:spcBef>
                  <a:spcPct val="20000"/>
                </a:spcBef>
                <a:buFontTx/>
                <a:buChar char="•"/>
              </a:pPr>
              <a:r>
                <a:rPr lang="en-US" sz="2800" i="1">
                  <a:latin typeface="Comic Sans MS" pitchFamily="66" charset="0"/>
                </a:rPr>
                <a:t>and</a:t>
              </a:r>
              <a:endParaRPr lang="en-US" sz="2800" b="1">
                <a:latin typeface="Comic Sans MS" pitchFamily="66" charset="0"/>
              </a:endParaRPr>
            </a:p>
          </p:txBody>
        </p:sp>
      </p:grpSp>
      <mc:AlternateContent xmlns:mc="http://schemas.openxmlformats.org/markup-compatibility/2006" xmlns:p14="http://schemas.microsoft.com/office/powerpoint/2010/main">
        <mc:Choice Requires="p14">
          <p:contentPart p14:bwMode="auto" r:id="rId3">
            <p14:nvContentPartPr>
              <p14:cNvPr id="4114" name="Ink 18"/>
              <p14:cNvContentPartPr>
                <a14:cpLocks xmlns:a14="http://schemas.microsoft.com/office/drawing/2010/main" noRot="1" noChangeAspect="1" noEditPoints="1" noChangeArrowheads="1" noChangeShapeType="1"/>
              </p14:cNvContentPartPr>
              <p14:nvPr/>
            </p14:nvContentPartPr>
            <p14:xfrm>
              <a:off x="5681663" y="2270125"/>
              <a:ext cx="3103562" cy="1339850"/>
            </p14:xfrm>
          </p:contentPart>
        </mc:Choice>
        <mc:Fallback xmlns="">
          <p:pic>
            <p:nvPicPr>
              <p:cNvPr id="4114" name="Ink 18"/>
              <p:cNvPicPr>
                <a:picLocks noRot="1" noChangeAspect="1" noEditPoints="1" noChangeArrowheads="1" noChangeShapeType="1"/>
              </p:cNvPicPr>
              <p:nvPr/>
            </p:nvPicPr>
            <p:blipFill>
              <a:blip r:embed="rId4"/>
              <a:stretch>
                <a:fillRect/>
              </a:stretch>
            </p:blipFill>
            <p:spPr>
              <a:xfrm>
                <a:off x="5673023" y="2263645"/>
                <a:ext cx="3119762" cy="135676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Date Placeholder 3"/>
          <p:cNvSpPr>
            <a:spLocks noGrp="1"/>
          </p:cNvSpPr>
          <p:nvPr>
            <p:ph type="dt" sz="quarter" idx="10"/>
          </p:nvPr>
        </p:nvSpPr>
        <p:spPr>
          <a:noFill/>
        </p:spPr>
        <p:txBody>
          <a:bodyPr/>
          <a:lstStyle/>
          <a:p>
            <a:fld id="{EB8E96E4-426D-42F8-9339-A1964CFA4D68}" type="datetime1">
              <a:rPr lang="en-US" smtClean="0"/>
              <a:t>10/7/2014</a:t>
            </a:fld>
            <a:endParaRPr lang="en-US"/>
          </a:p>
        </p:txBody>
      </p:sp>
      <p:sp>
        <p:nvSpPr>
          <p:cNvPr id="10245" name="Footer Placeholder 4"/>
          <p:cNvSpPr>
            <a:spLocks noGrp="1"/>
          </p:cNvSpPr>
          <p:nvPr>
            <p:ph type="ftr" sz="quarter" idx="11"/>
          </p:nvPr>
        </p:nvSpPr>
        <p:spPr>
          <a:noFill/>
        </p:spPr>
        <p:txBody>
          <a:bodyPr/>
          <a:lstStyle/>
          <a:p>
            <a:r>
              <a:rPr lang="en-US" smtClean="0"/>
              <a:t>CPSC503 Winter 2014</a:t>
            </a:r>
            <a:endParaRPr lang="en-US"/>
          </a:p>
        </p:txBody>
      </p:sp>
      <p:sp>
        <p:nvSpPr>
          <p:cNvPr id="10246" name="Slide Number Placeholder 5"/>
          <p:cNvSpPr>
            <a:spLocks noGrp="1"/>
          </p:cNvSpPr>
          <p:nvPr>
            <p:ph type="sldNum" sz="quarter" idx="12"/>
          </p:nvPr>
        </p:nvSpPr>
        <p:spPr>
          <a:noFill/>
        </p:spPr>
        <p:txBody>
          <a:bodyPr/>
          <a:lstStyle/>
          <a:p>
            <a:fld id="{61DC184C-C194-4B67-9FB9-252A4051CE10}" type="slidenum">
              <a:rPr lang="en-US" smtClean="0"/>
              <a:pPr/>
              <a:t>23</a:t>
            </a:fld>
            <a:endParaRPr lang="en-US" smtClean="0"/>
          </a:p>
        </p:txBody>
      </p:sp>
      <p:sp>
        <p:nvSpPr>
          <p:cNvPr id="10247" name="Rectangle 2"/>
          <p:cNvSpPr>
            <a:spLocks noGrp="1" noChangeArrowheads="1"/>
          </p:cNvSpPr>
          <p:nvPr>
            <p:ph type="title"/>
          </p:nvPr>
        </p:nvSpPr>
        <p:spPr>
          <a:xfrm>
            <a:off x="685800" y="228600"/>
            <a:ext cx="7772400" cy="1143000"/>
          </a:xfrm>
        </p:spPr>
        <p:txBody>
          <a:bodyPr/>
          <a:lstStyle/>
          <a:p>
            <a:pPr eaLnBrk="1" hangingPunct="1"/>
            <a:r>
              <a:rPr lang="en-US" smtClean="0"/>
              <a:t>Predicate-Argument Structure</a:t>
            </a:r>
          </a:p>
        </p:txBody>
      </p:sp>
      <p:sp>
        <p:nvSpPr>
          <p:cNvPr id="684035" name="Rectangle 3"/>
          <p:cNvSpPr>
            <a:spLocks noGrp="1" noChangeArrowheads="1"/>
          </p:cNvSpPr>
          <p:nvPr>
            <p:ph type="body" idx="1"/>
          </p:nvPr>
        </p:nvSpPr>
        <p:spPr>
          <a:xfrm>
            <a:off x="250371" y="3581400"/>
            <a:ext cx="8229600" cy="1905000"/>
          </a:xfrm>
        </p:spPr>
        <p:txBody>
          <a:bodyPr/>
          <a:lstStyle/>
          <a:p>
            <a:pPr eaLnBrk="1" hangingPunct="1">
              <a:lnSpc>
                <a:spcPct val="90000"/>
              </a:lnSpc>
            </a:pPr>
            <a:r>
              <a:rPr lang="en-US" dirty="0" smtClean="0"/>
              <a:t>Sub-categorization frames for verbs specify number, position, and syntactic category of arguments</a:t>
            </a:r>
          </a:p>
          <a:p>
            <a:pPr eaLnBrk="1" hangingPunct="1">
              <a:lnSpc>
                <a:spcPct val="90000"/>
              </a:lnSpc>
            </a:pPr>
            <a:r>
              <a:rPr lang="en-US" sz="2400" b="0" dirty="0" smtClean="0"/>
              <a:t>Examples: </a:t>
            </a:r>
            <a:r>
              <a:rPr lang="en-US" b="0" i="1" dirty="0" smtClean="0"/>
              <a:t>give </a:t>
            </a:r>
            <a:r>
              <a:rPr lang="en-US" b="0" dirty="0" smtClean="0"/>
              <a:t>NP</a:t>
            </a:r>
            <a:r>
              <a:rPr lang="en-US" b="0" baseline="-25000" dirty="0" smtClean="0"/>
              <a:t>1</a:t>
            </a:r>
            <a:r>
              <a:rPr lang="en-US" b="0" dirty="0" smtClean="0"/>
              <a:t> NP</a:t>
            </a:r>
            <a:r>
              <a:rPr lang="en-US" b="0" baseline="-25000" dirty="0" smtClean="0"/>
              <a:t>2</a:t>
            </a:r>
            <a:r>
              <a:rPr lang="en-US" b="0" dirty="0" smtClean="0"/>
              <a:t>, </a:t>
            </a:r>
            <a:r>
              <a:rPr lang="en-US" b="0" i="1" dirty="0" smtClean="0"/>
              <a:t>find</a:t>
            </a:r>
            <a:r>
              <a:rPr lang="en-US" b="0" dirty="0" smtClean="0"/>
              <a:t> NP, </a:t>
            </a:r>
            <a:r>
              <a:rPr lang="en-US" b="0" i="1" dirty="0" smtClean="0"/>
              <a:t>sneeze</a:t>
            </a:r>
            <a:r>
              <a:rPr lang="en-US" b="0" dirty="0" smtClean="0"/>
              <a:t> []</a:t>
            </a:r>
          </a:p>
        </p:txBody>
      </p:sp>
      <p:sp>
        <p:nvSpPr>
          <p:cNvPr id="10249" name="Rectangle 4"/>
          <p:cNvSpPr>
            <a:spLocks noChangeArrowheads="1"/>
          </p:cNvSpPr>
          <p:nvPr/>
        </p:nvSpPr>
        <p:spPr bwMode="auto">
          <a:xfrm>
            <a:off x="685800" y="1143000"/>
            <a:ext cx="7772400" cy="2286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omic Sans MS" pitchFamily="66" charset="0"/>
              </a:rPr>
              <a:t>Represent relationships among concepts</a:t>
            </a:r>
          </a:p>
          <a:p>
            <a:pPr marL="342900" indent="-342900">
              <a:lnSpc>
                <a:spcPct val="90000"/>
              </a:lnSpc>
              <a:spcBef>
                <a:spcPct val="20000"/>
              </a:spcBef>
              <a:buFontTx/>
              <a:buChar char="•"/>
            </a:pPr>
            <a:r>
              <a:rPr lang="en-US" sz="2800" b="1" dirty="0">
                <a:latin typeface="Comic Sans MS" pitchFamily="66" charset="0"/>
              </a:rPr>
              <a:t>Some words act like </a:t>
            </a:r>
            <a:r>
              <a:rPr lang="en-US" sz="2800" b="1" dirty="0">
                <a:solidFill>
                  <a:srgbClr val="008000"/>
                </a:solidFill>
                <a:latin typeface="Comic Sans MS" pitchFamily="66" charset="0"/>
              </a:rPr>
              <a:t>arguments </a:t>
            </a:r>
            <a:r>
              <a:rPr lang="en-US" sz="2800" b="1" dirty="0">
                <a:latin typeface="Comic Sans MS" pitchFamily="66" charset="0"/>
              </a:rPr>
              <a:t>and some words act like </a:t>
            </a:r>
            <a:r>
              <a:rPr lang="en-US" sz="2800" b="1" dirty="0">
                <a:solidFill>
                  <a:schemeClr val="accent2"/>
                </a:solidFill>
                <a:latin typeface="Comic Sans MS" pitchFamily="66" charset="0"/>
              </a:rPr>
              <a:t>predicates</a:t>
            </a:r>
            <a:r>
              <a:rPr lang="en-US" sz="2800" b="1" dirty="0">
                <a:latin typeface="Comic Sans MS" pitchFamily="66" charset="0"/>
              </a:rPr>
              <a:t>:</a:t>
            </a:r>
          </a:p>
          <a:p>
            <a:pPr marL="742950" lvl="1" indent="-285750">
              <a:lnSpc>
                <a:spcPct val="90000"/>
              </a:lnSpc>
              <a:spcBef>
                <a:spcPct val="20000"/>
              </a:spcBef>
              <a:buFontTx/>
              <a:buChar char="–"/>
            </a:pPr>
            <a:r>
              <a:rPr lang="en-US" sz="2400" b="1" dirty="0">
                <a:solidFill>
                  <a:srgbClr val="008000"/>
                </a:solidFill>
                <a:latin typeface="Comic Sans MS" pitchFamily="66" charset="0"/>
              </a:rPr>
              <a:t>Nouns</a:t>
            </a:r>
            <a:r>
              <a:rPr lang="en-US" sz="2400" b="1" dirty="0">
                <a:solidFill>
                  <a:schemeClr val="accent2"/>
                </a:solidFill>
                <a:latin typeface="Comic Sans MS" pitchFamily="66" charset="0"/>
              </a:rPr>
              <a:t> </a:t>
            </a:r>
            <a:r>
              <a:rPr lang="en-US" sz="2400" b="1" dirty="0">
                <a:latin typeface="Comic Sans MS" pitchFamily="66" charset="0"/>
              </a:rPr>
              <a:t>as</a:t>
            </a:r>
            <a:r>
              <a:rPr lang="en-US" sz="2400" b="1" dirty="0">
                <a:solidFill>
                  <a:schemeClr val="accent2"/>
                </a:solidFill>
                <a:latin typeface="Comic Sans MS" pitchFamily="66" charset="0"/>
              </a:rPr>
              <a:t> </a:t>
            </a:r>
            <a:r>
              <a:rPr lang="en-US" sz="2400" b="1" dirty="0">
                <a:solidFill>
                  <a:srgbClr val="008000"/>
                </a:solidFill>
                <a:latin typeface="Comic Sans MS" pitchFamily="66" charset="0"/>
              </a:rPr>
              <a:t>concepts </a:t>
            </a:r>
            <a:r>
              <a:rPr lang="en-US" sz="2400" b="1" dirty="0">
                <a:latin typeface="Comic Sans MS" pitchFamily="66" charset="0"/>
              </a:rPr>
              <a:t>or </a:t>
            </a:r>
            <a:r>
              <a:rPr lang="en-US" sz="2400" b="1" dirty="0">
                <a:solidFill>
                  <a:srgbClr val="008000"/>
                </a:solidFill>
                <a:latin typeface="Comic Sans MS" pitchFamily="66" charset="0"/>
              </a:rPr>
              <a:t>arguments</a:t>
            </a:r>
            <a:r>
              <a:rPr lang="en-US" sz="2400" b="1" dirty="0">
                <a:latin typeface="Comic Sans MS" pitchFamily="66" charset="0"/>
              </a:rPr>
              <a:t>: </a:t>
            </a:r>
            <a:r>
              <a:rPr lang="en-US" sz="2400" b="1" dirty="0">
                <a:solidFill>
                  <a:schemeClr val="tx2"/>
                </a:solidFill>
                <a:latin typeface="Comic Sans MS" pitchFamily="66" charset="0"/>
              </a:rPr>
              <a:t>red</a:t>
            </a:r>
            <a:r>
              <a:rPr lang="en-US" sz="2400" b="1" dirty="0">
                <a:solidFill>
                  <a:srgbClr val="008000"/>
                </a:solidFill>
                <a:latin typeface="Comic Sans MS" pitchFamily="66" charset="0"/>
              </a:rPr>
              <a:t>(</a:t>
            </a:r>
            <a:r>
              <a:rPr lang="en-US" sz="2400" dirty="0">
                <a:solidFill>
                  <a:srgbClr val="008000"/>
                </a:solidFill>
                <a:latin typeface="Comic Sans MS" pitchFamily="66" charset="0"/>
              </a:rPr>
              <a:t>ball</a:t>
            </a:r>
            <a:r>
              <a:rPr lang="en-US" sz="2400" b="1" dirty="0">
                <a:latin typeface="Comic Sans MS" pitchFamily="66" charset="0"/>
              </a:rPr>
              <a:t>)</a:t>
            </a:r>
          </a:p>
          <a:p>
            <a:pPr marL="742950" lvl="1" indent="-285750">
              <a:lnSpc>
                <a:spcPct val="90000"/>
              </a:lnSpc>
              <a:spcBef>
                <a:spcPct val="20000"/>
              </a:spcBef>
              <a:buFontTx/>
              <a:buChar char="–"/>
            </a:pPr>
            <a:r>
              <a:rPr lang="en-US" sz="2400" b="1" dirty="0" err="1">
                <a:solidFill>
                  <a:schemeClr val="accent2"/>
                </a:solidFill>
                <a:latin typeface="Comic Sans MS" pitchFamily="66" charset="0"/>
              </a:rPr>
              <a:t>Adj</a:t>
            </a:r>
            <a:r>
              <a:rPr lang="en-US" sz="2400" b="1" dirty="0">
                <a:solidFill>
                  <a:schemeClr val="accent2"/>
                </a:solidFill>
                <a:latin typeface="Comic Sans MS" pitchFamily="66" charset="0"/>
              </a:rPr>
              <a:t>, </a:t>
            </a:r>
            <a:r>
              <a:rPr lang="en-US" sz="2400" b="1" dirty="0" err="1">
                <a:solidFill>
                  <a:schemeClr val="accent2"/>
                </a:solidFill>
                <a:latin typeface="Comic Sans MS" pitchFamily="66" charset="0"/>
              </a:rPr>
              <a:t>Adv</a:t>
            </a:r>
            <a:r>
              <a:rPr lang="en-US" sz="2400" b="1" dirty="0">
                <a:solidFill>
                  <a:schemeClr val="accent2"/>
                </a:solidFill>
                <a:latin typeface="Comic Sans MS" pitchFamily="66" charset="0"/>
              </a:rPr>
              <a:t>, Verbs </a:t>
            </a:r>
            <a:r>
              <a:rPr lang="en-US" sz="2400" b="1" dirty="0">
                <a:latin typeface="Comic Sans MS" pitchFamily="66" charset="0"/>
              </a:rPr>
              <a:t>as</a:t>
            </a:r>
            <a:r>
              <a:rPr lang="en-US" sz="2400" b="1" dirty="0">
                <a:solidFill>
                  <a:schemeClr val="accent2"/>
                </a:solidFill>
                <a:latin typeface="Comic Sans MS" pitchFamily="66" charset="0"/>
              </a:rPr>
              <a:t> predicates</a:t>
            </a:r>
            <a:r>
              <a:rPr lang="en-US" sz="2400" b="1" dirty="0">
                <a:latin typeface="Comic Sans MS" pitchFamily="66" charset="0"/>
              </a:rPr>
              <a:t>: </a:t>
            </a:r>
            <a:r>
              <a:rPr lang="en-US" sz="2400" dirty="0">
                <a:solidFill>
                  <a:schemeClr val="accent2"/>
                </a:solidFill>
                <a:latin typeface="Comic Sans MS" pitchFamily="66" charset="0"/>
              </a:rPr>
              <a:t>red</a:t>
            </a:r>
            <a:r>
              <a:rPr lang="en-US" sz="2400" b="1" dirty="0">
                <a:latin typeface="Comic Sans MS" pitchFamily="66" charset="0"/>
              </a:rPr>
              <a:t>(ball)</a:t>
            </a:r>
            <a:endParaRPr lang="en-US" sz="28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4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Date Placeholder 3"/>
          <p:cNvSpPr>
            <a:spLocks noGrp="1"/>
          </p:cNvSpPr>
          <p:nvPr>
            <p:ph type="dt" sz="quarter" idx="10"/>
          </p:nvPr>
        </p:nvSpPr>
        <p:spPr>
          <a:noFill/>
        </p:spPr>
        <p:txBody>
          <a:bodyPr/>
          <a:lstStyle/>
          <a:p>
            <a:fld id="{25B2A0C9-6717-4CFD-8392-9BF0445F6656}" type="datetime1">
              <a:rPr lang="en-US" smtClean="0"/>
              <a:t>10/7/2014</a:t>
            </a:fld>
            <a:endParaRPr lang="en-US"/>
          </a:p>
        </p:txBody>
      </p:sp>
      <p:sp>
        <p:nvSpPr>
          <p:cNvPr id="11274" name="Footer Placeholder 4"/>
          <p:cNvSpPr>
            <a:spLocks noGrp="1"/>
          </p:cNvSpPr>
          <p:nvPr>
            <p:ph type="ftr" sz="quarter" idx="11"/>
          </p:nvPr>
        </p:nvSpPr>
        <p:spPr>
          <a:noFill/>
        </p:spPr>
        <p:txBody>
          <a:bodyPr/>
          <a:lstStyle/>
          <a:p>
            <a:r>
              <a:rPr lang="en-US" smtClean="0"/>
              <a:t>CPSC503 Winter 2014</a:t>
            </a:r>
            <a:endParaRPr lang="en-US"/>
          </a:p>
        </p:txBody>
      </p:sp>
      <p:sp>
        <p:nvSpPr>
          <p:cNvPr id="11275" name="Slide Number Placeholder 5"/>
          <p:cNvSpPr>
            <a:spLocks noGrp="1"/>
          </p:cNvSpPr>
          <p:nvPr>
            <p:ph type="sldNum" sz="quarter" idx="12"/>
          </p:nvPr>
        </p:nvSpPr>
        <p:spPr>
          <a:noFill/>
        </p:spPr>
        <p:txBody>
          <a:bodyPr/>
          <a:lstStyle/>
          <a:p>
            <a:fld id="{B4D102BF-BED6-41B5-AF26-B5716654DAB1}" type="slidenum">
              <a:rPr lang="en-US" smtClean="0"/>
              <a:pPr/>
              <a:t>24</a:t>
            </a:fld>
            <a:endParaRPr lang="en-US" smtClean="0"/>
          </a:p>
        </p:txBody>
      </p:sp>
      <p:sp>
        <p:nvSpPr>
          <p:cNvPr id="11276" name="Rectangle 2"/>
          <p:cNvSpPr>
            <a:spLocks noGrp="1" noChangeArrowheads="1"/>
          </p:cNvSpPr>
          <p:nvPr>
            <p:ph type="title"/>
          </p:nvPr>
        </p:nvSpPr>
        <p:spPr>
          <a:xfrm>
            <a:off x="685800" y="228600"/>
            <a:ext cx="7772400" cy="1143000"/>
          </a:xfrm>
        </p:spPr>
        <p:txBody>
          <a:bodyPr/>
          <a:lstStyle/>
          <a:p>
            <a:pPr eaLnBrk="1" hangingPunct="1"/>
            <a:r>
              <a:rPr lang="en-US" smtClean="0"/>
              <a:t>Semantic (Thematic) Roles</a:t>
            </a:r>
          </a:p>
        </p:txBody>
      </p:sp>
      <p:sp>
        <p:nvSpPr>
          <p:cNvPr id="11277" name="Rectangle 3"/>
          <p:cNvSpPr>
            <a:spLocks noGrp="1" noChangeArrowheads="1"/>
          </p:cNvSpPr>
          <p:nvPr>
            <p:ph type="body" idx="1"/>
          </p:nvPr>
        </p:nvSpPr>
        <p:spPr>
          <a:xfrm>
            <a:off x="533400" y="1828800"/>
            <a:ext cx="7924800" cy="1752600"/>
          </a:xfrm>
        </p:spPr>
        <p:txBody>
          <a:bodyPr/>
          <a:lstStyle/>
          <a:p>
            <a:pPr eaLnBrk="1" hangingPunct="1">
              <a:lnSpc>
                <a:spcPct val="90000"/>
              </a:lnSpc>
            </a:pPr>
            <a:r>
              <a:rPr lang="en-US" smtClean="0"/>
              <a:t>Semantic Roles</a:t>
            </a:r>
            <a:r>
              <a:rPr lang="en-US" sz="2400" smtClean="0"/>
              <a:t>: Participants in an event</a:t>
            </a:r>
          </a:p>
          <a:p>
            <a:pPr lvl="1" eaLnBrk="1" hangingPunct="1">
              <a:lnSpc>
                <a:spcPct val="90000"/>
              </a:lnSpc>
            </a:pPr>
            <a:r>
              <a:rPr lang="en-US" b="0" smtClean="0">
                <a:solidFill>
                  <a:schemeClr val="accent2"/>
                </a:solidFill>
              </a:rPr>
              <a:t>Agent</a:t>
            </a:r>
            <a:r>
              <a:rPr lang="en-US" b="0" smtClean="0"/>
              <a:t>: </a:t>
            </a:r>
            <a:r>
              <a:rPr lang="en-US" b="0" i="1" smtClean="0">
                <a:solidFill>
                  <a:schemeClr val="accent2"/>
                </a:solidFill>
              </a:rPr>
              <a:t>George</a:t>
            </a:r>
            <a:r>
              <a:rPr lang="en-US" b="0" i="1" smtClean="0"/>
              <a:t> hit Bill.  Bill was hit by </a:t>
            </a:r>
            <a:r>
              <a:rPr lang="en-US" b="0" i="1" smtClean="0">
                <a:solidFill>
                  <a:schemeClr val="accent2"/>
                </a:solidFill>
              </a:rPr>
              <a:t>George</a:t>
            </a:r>
          </a:p>
          <a:p>
            <a:pPr lvl="1" eaLnBrk="1" hangingPunct="1">
              <a:lnSpc>
                <a:spcPct val="90000"/>
              </a:lnSpc>
            </a:pPr>
            <a:r>
              <a:rPr lang="en-US" b="0" smtClean="0">
                <a:solidFill>
                  <a:schemeClr val="accent2"/>
                </a:solidFill>
              </a:rPr>
              <a:t>Theme</a:t>
            </a:r>
            <a:r>
              <a:rPr lang="en-US" b="0" smtClean="0"/>
              <a:t>:</a:t>
            </a:r>
            <a:r>
              <a:rPr lang="en-US" b="0" i="1" smtClean="0"/>
              <a:t> George hit </a:t>
            </a:r>
            <a:r>
              <a:rPr lang="en-US" b="0" i="1" smtClean="0">
                <a:solidFill>
                  <a:schemeClr val="accent2"/>
                </a:solidFill>
              </a:rPr>
              <a:t>Bill</a:t>
            </a:r>
            <a:r>
              <a:rPr lang="en-US" b="0" i="1" smtClean="0"/>
              <a:t>.  </a:t>
            </a:r>
            <a:r>
              <a:rPr lang="en-US" b="0" i="1" smtClean="0">
                <a:solidFill>
                  <a:schemeClr val="accent2"/>
                </a:solidFill>
              </a:rPr>
              <a:t>Bill</a:t>
            </a:r>
            <a:r>
              <a:rPr lang="en-US" b="0" i="1" smtClean="0"/>
              <a:t> was hit by George</a:t>
            </a:r>
          </a:p>
          <a:p>
            <a:pPr lvl="1" eaLnBrk="1" hangingPunct="1">
              <a:lnSpc>
                <a:spcPct val="90000"/>
              </a:lnSpc>
            </a:pPr>
            <a:endParaRPr lang="en-US" b="0" i="1" smtClean="0"/>
          </a:p>
        </p:txBody>
      </p:sp>
      <p:sp>
        <p:nvSpPr>
          <p:cNvPr id="685060" name="Rectangle 4"/>
          <p:cNvSpPr>
            <a:spLocks noChangeArrowheads="1"/>
          </p:cNvSpPr>
          <p:nvPr/>
        </p:nvSpPr>
        <p:spPr bwMode="auto">
          <a:xfrm>
            <a:off x="762000" y="3048000"/>
            <a:ext cx="4967288" cy="457200"/>
          </a:xfrm>
          <a:prstGeom prst="rect">
            <a:avLst/>
          </a:prstGeom>
          <a:noFill/>
          <a:ln w="9525">
            <a:noFill/>
            <a:miter lim="800000"/>
            <a:headEnd/>
            <a:tailEnd/>
          </a:ln>
        </p:spPr>
        <p:txBody>
          <a:bodyPr wrap="none">
            <a:spAutoFit/>
          </a:bodyPr>
          <a:lstStyle/>
          <a:p>
            <a:r>
              <a:rPr lang="en-US" sz="2400">
                <a:solidFill>
                  <a:schemeClr val="accent2"/>
                </a:solidFill>
                <a:latin typeface="Comic Sans MS" pitchFamily="66" charset="0"/>
              </a:rPr>
              <a:t>Source, Goal, Instrument, Force…</a:t>
            </a:r>
            <a:endParaRPr lang="en-US" sz="2400">
              <a:solidFill>
                <a:schemeClr val="accent2"/>
              </a:solidFill>
            </a:endParaRPr>
          </a:p>
        </p:txBody>
      </p:sp>
      <p:sp>
        <p:nvSpPr>
          <p:cNvPr id="11279" name="Rectangle 6"/>
          <p:cNvSpPr>
            <a:spLocks noChangeArrowheads="1"/>
          </p:cNvSpPr>
          <p:nvPr/>
        </p:nvSpPr>
        <p:spPr bwMode="auto">
          <a:xfrm>
            <a:off x="0" y="1295400"/>
            <a:ext cx="8915400" cy="17526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This can be extended to the realm of semantics</a:t>
            </a:r>
            <a:endParaRPr lang="en-US" sz="2400" i="1">
              <a:latin typeface="Comic Sans MS" pitchFamily="66" charset="0"/>
            </a:endParaRPr>
          </a:p>
        </p:txBody>
      </p:sp>
      <p:sp>
        <p:nvSpPr>
          <p:cNvPr id="685063" name="Rectangle 7"/>
          <p:cNvSpPr>
            <a:spLocks noChangeArrowheads="1"/>
          </p:cNvSpPr>
          <p:nvPr/>
        </p:nvSpPr>
        <p:spPr bwMode="auto">
          <a:xfrm>
            <a:off x="152400" y="3554413"/>
            <a:ext cx="8610600" cy="1312862"/>
          </a:xfrm>
          <a:prstGeom prst="rect">
            <a:avLst/>
          </a:prstGeom>
          <a:noFill/>
          <a:ln w="9525">
            <a:noFill/>
            <a:miter lim="800000"/>
            <a:headEnd/>
            <a:tailEnd/>
          </a:ln>
        </p:spPr>
        <p:txBody>
          <a:bodyPr/>
          <a:lstStyle/>
          <a:p>
            <a:pPr>
              <a:lnSpc>
                <a:spcPct val="105000"/>
              </a:lnSpc>
              <a:spcBef>
                <a:spcPct val="20000"/>
              </a:spcBef>
            </a:pPr>
            <a:r>
              <a:rPr lang="en-US" sz="2800" b="1" dirty="0" smtClean="0">
                <a:latin typeface="Comic Sans MS" pitchFamily="66" charset="0"/>
              </a:rPr>
              <a:t>Arguments </a:t>
            </a:r>
            <a:r>
              <a:rPr lang="en-US" sz="2800" b="1" dirty="0">
                <a:latin typeface="Comic Sans MS" pitchFamily="66" charset="0"/>
              </a:rPr>
              <a:t>in surface structure </a:t>
            </a:r>
            <a:r>
              <a:rPr lang="en-US" sz="2800" b="1" dirty="0" smtClean="0">
                <a:latin typeface="Comic Sans MS" pitchFamily="66" charset="0"/>
              </a:rPr>
              <a:t>can be linked with their </a:t>
            </a:r>
            <a:r>
              <a:rPr lang="en-US" sz="2800" b="1" dirty="0">
                <a:latin typeface="Comic Sans MS" pitchFamily="66" charset="0"/>
              </a:rPr>
              <a:t>semantic roles</a:t>
            </a:r>
          </a:p>
        </p:txBody>
      </p:sp>
      <p:sp>
        <p:nvSpPr>
          <p:cNvPr id="685064" name="Rectangle 8"/>
          <p:cNvSpPr>
            <a:spLocks noChangeArrowheads="1"/>
          </p:cNvSpPr>
          <p:nvPr/>
        </p:nvSpPr>
        <p:spPr bwMode="auto">
          <a:xfrm>
            <a:off x="2286000" y="4724400"/>
            <a:ext cx="6248400" cy="175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Comic Sans MS" pitchFamily="66" charset="0"/>
              </a:rPr>
              <a:t>Mary gave/sent/read a book to Ming</a:t>
            </a:r>
          </a:p>
          <a:p>
            <a:pPr marL="342900" indent="-342900">
              <a:lnSpc>
                <a:spcPct val="90000"/>
              </a:lnSpc>
              <a:spcBef>
                <a:spcPct val="20000"/>
              </a:spcBef>
            </a:pPr>
            <a:r>
              <a:rPr lang="en-US" sz="2400" i="1">
                <a:solidFill>
                  <a:schemeClr val="accent2"/>
                </a:solidFill>
                <a:latin typeface="Comic Sans MS" pitchFamily="66" charset="0"/>
              </a:rPr>
              <a:t>    </a:t>
            </a:r>
            <a:r>
              <a:rPr lang="en-US" sz="2400">
                <a:solidFill>
                  <a:schemeClr val="accent2"/>
                </a:solidFill>
                <a:latin typeface="Comic Sans MS" pitchFamily="66" charset="0"/>
              </a:rPr>
              <a:t>Agent                         Theme     Goal</a:t>
            </a:r>
          </a:p>
          <a:p>
            <a:pPr marL="342900" indent="-342900">
              <a:lnSpc>
                <a:spcPct val="90000"/>
              </a:lnSpc>
              <a:spcBef>
                <a:spcPct val="20000"/>
              </a:spcBef>
              <a:buFontTx/>
              <a:buChar char="•"/>
            </a:pPr>
            <a:r>
              <a:rPr lang="en-US" sz="2400" i="1">
                <a:latin typeface="Comic Sans MS" pitchFamily="66" charset="0"/>
              </a:rPr>
              <a:t>Mary gave/sent/read Ming a book</a:t>
            </a:r>
          </a:p>
          <a:p>
            <a:pPr marL="342900" indent="-342900">
              <a:lnSpc>
                <a:spcPct val="90000"/>
              </a:lnSpc>
              <a:spcBef>
                <a:spcPct val="20000"/>
              </a:spcBef>
            </a:pPr>
            <a:r>
              <a:rPr lang="en-US" sz="2400">
                <a:solidFill>
                  <a:schemeClr val="accent2"/>
                </a:solidFill>
                <a:latin typeface="Comic Sans MS" pitchFamily="66" charset="0"/>
              </a:rPr>
              <a:t>    Agent                         Goal   Theme</a:t>
            </a:r>
          </a:p>
          <a:p>
            <a:pPr marL="342900" indent="-342900">
              <a:lnSpc>
                <a:spcPct val="90000"/>
              </a:lnSpc>
              <a:spcBef>
                <a:spcPct val="20000"/>
              </a:spcBef>
              <a:buFontTx/>
              <a:buChar char="•"/>
            </a:pPr>
            <a:endParaRPr lang="en-US" sz="2400" i="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282" name="Ink 18"/>
              <p14:cNvContentPartPr>
                <a14:cpLocks xmlns:a14="http://schemas.microsoft.com/office/drawing/2010/main" noRot="1" noChangeAspect="1" noEditPoints="1" noChangeArrowheads="1" noChangeShapeType="1"/>
              </p14:cNvContentPartPr>
              <p14:nvPr/>
            </p14:nvContentPartPr>
            <p14:xfrm>
              <a:off x="5848350" y="4316413"/>
              <a:ext cx="2060575" cy="550862"/>
            </p14:xfrm>
          </p:contentPart>
        </mc:Choice>
        <mc:Fallback xmlns="">
          <p:pic>
            <p:nvPicPr>
              <p:cNvPr id="11282" name="Ink 18"/>
              <p:cNvPicPr>
                <a:picLocks noRot="1" noChangeAspect="1" noEditPoints="1" noChangeArrowheads="1" noChangeShapeType="1"/>
              </p:cNvPicPr>
              <p:nvPr/>
            </p:nvPicPr>
            <p:blipFill>
              <a:blip r:embed="rId4"/>
              <a:stretch>
                <a:fillRect/>
              </a:stretch>
            </p:blipFill>
            <p:spPr>
              <a:xfrm>
                <a:off x="5839350" y="4308492"/>
                <a:ext cx="2078574" cy="5685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3" name="Ink 19"/>
              <p14:cNvContentPartPr>
                <a14:cpLocks xmlns:a14="http://schemas.microsoft.com/office/drawing/2010/main" noRot="1" noChangeAspect="1" noEditPoints="1" noChangeArrowheads="1" noChangeShapeType="1"/>
              </p14:cNvContentPartPr>
              <p14:nvPr/>
            </p14:nvContentPartPr>
            <p14:xfrm>
              <a:off x="5710238" y="5735638"/>
              <a:ext cx="1827212" cy="222250"/>
            </p14:xfrm>
          </p:contentPart>
        </mc:Choice>
        <mc:Fallback xmlns="">
          <p:pic>
            <p:nvPicPr>
              <p:cNvPr id="11283" name="Ink 19"/>
              <p:cNvPicPr>
                <a:picLocks noRot="1" noChangeAspect="1" noEditPoints="1" noChangeArrowheads="1" noChangeShapeType="1"/>
              </p:cNvPicPr>
              <p:nvPr/>
            </p:nvPicPr>
            <p:blipFill>
              <a:blip r:embed="rId6"/>
              <a:stretch>
                <a:fillRect/>
              </a:stretch>
            </p:blipFill>
            <p:spPr>
              <a:xfrm>
                <a:off x="5699799" y="5730963"/>
                <a:ext cx="1849890"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4" name="Ink 20"/>
              <p14:cNvContentPartPr>
                <a14:cpLocks xmlns:a14="http://schemas.microsoft.com/office/drawing/2010/main" noRot="1" noChangeAspect="1" noEditPoints="1" noChangeArrowheads="1" noChangeShapeType="1"/>
              </p14:cNvContentPartPr>
              <p14:nvPr/>
            </p14:nvContentPartPr>
            <p14:xfrm>
              <a:off x="5911850" y="6284913"/>
              <a:ext cx="655638" cy="276225"/>
            </p14:xfrm>
          </p:contentPart>
        </mc:Choice>
        <mc:Fallback xmlns="">
          <p:pic>
            <p:nvPicPr>
              <p:cNvPr id="11284" name="Ink 20"/>
              <p:cNvPicPr>
                <a:picLocks noRot="1" noChangeAspect="1" noEditPoints="1" noChangeArrowheads="1" noChangeShapeType="1"/>
              </p:cNvPicPr>
              <p:nvPr/>
            </p:nvPicPr>
            <p:blipFill>
              <a:blip r:embed="rId8"/>
              <a:stretch>
                <a:fillRect/>
              </a:stretch>
            </p:blipFill>
            <p:spPr>
              <a:xfrm>
                <a:off x="5901409" y="6273763"/>
                <a:ext cx="668600" cy="29636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85" name="Ink 21"/>
              <p14:cNvContentPartPr>
                <a14:cpLocks xmlns:a14="http://schemas.microsoft.com/office/drawing/2010/main" noRot="1" noChangeAspect="1" noEditPoints="1" noChangeArrowheads="1" noChangeShapeType="1"/>
              </p14:cNvContentPartPr>
              <p14:nvPr/>
            </p14:nvContentPartPr>
            <p14:xfrm>
              <a:off x="6981825" y="6269038"/>
              <a:ext cx="561975" cy="315912"/>
            </p14:xfrm>
          </p:contentPart>
        </mc:Choice>
        <mc:Fallback xmlns="">
          <p:pic>
            <p:nvPicPr>
              <p:cNvPr id="11285" name="Ink 21"/>
              <p:cNvPicPr>
                <a:picLocks noRot="1" noChangeAspect="1" noEditPoints="1" noChangeArrowheads="1" noChangeShapeType="1"/>
              </p:cNvPicPr>
              <p:nvPr/>
            </p:nvPicPr>
            <p:blipFill>
              <a:blip r:embed="rId10"/>
              <a:stretch>
                <a:fillRect/>
              </a:stretch>
            </p:blipFill>
            <p:spPr>
              <a:xfrm>
                <a:off x="6972465" y="6258604"/>
                <a:ext cx="576375" cy="33174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5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0" grpId="0" autoUpdateAnimBg="0"/>
      <p:bldP spid="685063" grpId="0" autoUpdateAnimBg="0"/>
      <p:bldP spid="68506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 name="Date Placeholder 3"/>
          <p:cNvSpPr>
            <a:spLocks noGrp="1"/>
          </p:cNvSpPr>
          <p:nvPr>
            <p:ph type="dt" sz="quarter" idx="10"/>
          </p:nvPr>
        </p:nvSpPr>
        <p:spPr>
          <a:noFill/>
        </p:spPr>
        <p:txBody>
          <a:bodyPr/>
          <a:lstStyle/>
          <a:p>
            <a:fld id="{6B685407-9FCE-49A8-BD79-1C605BCF5F8B}" type="datetime1">
              <a:rPr lang="en-US" smtClean="0"/>
              <a:t>10/7/2014</a:t>
            </a:fld>
            <a:endParaRPr lang="en-US"/>
          </a:p>
        </p:txBody>
      </p:sp>
      <p:sp>
        <p:nvSpPr>
          <p:cNvPr id="6165" name="Footer Placeholder 4"/>
          <p:cNvSpPr>
            <a:spLocks noGrp="1"/>
          </p:cNvSpPr>
          <p:nvPr>
            <p:ph type="ftr" sz="quarter" idx="11"/>
          </p:nvPr>
        </p:nvSpPr>
        <p:spPr>
          <a:noFill/>
        </p:spPr>
        <p:txBody>
          <a:bodyPr/>
          <a:lstStyle/>
          <a:p>
            <a:r>
              <a:rPr lang="en-US" smtClean="0"/>
              <a:t>CPSC503 Winter 2014</a:t>
            </a:r>
            <a:endParaRPr lang="en-US"/>
          </a:p>
        </p:txBody>
      </p:sp>
      <p:sp>
        <p:nvSpPr>
          <p:cNvPr id="6166" name="Slide Number Placeholder 5"/>
          <p:cNvSpPr>
            <a:spLocks noGrp="1"/>
          </p:cNvSpPr>
          <p:nvPr>
            <p:ph type="sldNum" sz="quarter" idx="12"/>
          </p:nvPr>
        </p:nvSpPr>
        <p:spPr>
          <a:noFill/>
        </p:spPr>
        <p:txBody>
          <a:bodyPr/>
          <a:lstStyle/>
          <a:p>
            <a:fld id="{538A105B-41E0-48C7-BE34-5D181D512925}" type="slidenum">
              <a:rPr lang="en-US" smtClean="0"/>
              <a:pPr/>
              <a:t>25</a:t>
            </a:fld>
            <a:endParaRPr lang="en-US" smtClean="0"/>
          </a:p>
        </p:txBody>
      </p:sp>
      <p:sp>
        <p:nvSpPr>
          <p:cNvPr id="6167" name="Rectangle 1026"/>
          <p:cNvSpPr>
            <a:spLocks noGrp="1" noChangeArrowheads="1"/>
          </p:cNvSpPr>
          <p:nvPr>
            <p:ph type="title"/>
          </p:nvPr>
        </p:nvSpPr>
        <p:spPr>
          <a:xfrm>
            <a:off x="0" y="0"/>
            <a:ext cx="9144000" cy="1143000"/>
          </a:xfrm>
        </p:spPr>
        <p:txBody>
          <a:bodyPr/>
          <a:lstStyle/>
          <a:p>
            <a:pPr eaLnBrk="1" hangingPunct="1"/>
            <a:r>
              <a:rPr lang="en-US" smtClean="0"/>
              <a:t>Requirements for Meaning Representations</a:t>
            </a:r>
          </a:p>
        </p:txBody>
      </p:sp>
      <p:sp>
        <p:nvSpPr>
          <p:cNvPr id="6169" name="Rectangle 1028"/>
          <p:cNvSpPr>
            <a:spLocks noChangeArrowheads="1"/>
          </p:cNvSpPr>
          <p:nvPr/>
        </p:nvSpPr>
        <p:spPr bwMode="auto">
          <a:xfrm>
            <a:off x="0" y="1295400"/>
            <a:ext cx="9144000" cy="2590800"/>
          </a:xfrm>
          <a:prstGeom prst="rect">
            <a:avLst/>
          </a:prstGeom>
          <a:noFill/>
          <a:ln w="9525">
            <a:noFill/>
            <a:miter lim="800000"/>
            <a:headEnd/>
            <a:tailEnd/>
          </a:ln>
        </p:spPr>
        <p:txBody>
          <a:bodyPr/>
          <a:lstStyle/>
          <a:p>
            <a:pPr marL="342900" indent="-342900">
              <a:spcBef>
                <a:spcPct val="20000"/>
              </a:spcBef>
              <a:buFontTx/>
              <a:buChar char="•"/>
            </a:pPr>
            <a:endParaRPr lang="en-US" sz="28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6154" name="Ink 16"/>
              <p14:cNvContentPartPr>
                <a14:cpLocks xmlns:a14="http://schemas.microsoft.com/office/drawing/2010/main" noRot="1" noChangeAspect="1" noEditPoints="1" noChangeArrowheads="1" noChangeShapeType="1"/>
              </p14:cNvContentPartPr>
              <p14:nvPr/>
            </p14:nvContentPartPr>
            <p14:xfrm>
              <a:off x="2763838" y="534988"/>
              <a:ext cx="58737" cy="109537"/>
            </p14:xfrm>
          </p:contentPart>
        </mc:Choice>
        <mc:Fallback xmlns="">
          <p:pic>
            <p:nvPicPr>
              <p:cNvPr id="6154" name="Ink 16"/>
              <p:cNvPicPr>
                <a:picLocks noRot="1" noChangeAspect="1" noEditPoints="1" noChangeArrowheads="1" noChangeShapeType="1"/>
              </p:cNvPicPr>
              <p:nvPr/>
            </p:nvPicPr>
            <p:blipFill>
              <a:blip r:embed="rId4"/>
              <a:stretch>
                <a:fillRect/>
              </a:stretch>
            </p:blipFill>
            <p:spPr>
              <a:xfrm>
                <a:off x="2759514" y="530664"/>
                <a:ext cx="70989" cy="12178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70" name="Ink 26"/>
              <p14:cNvContentPartPr>
                <a14:cpLocks xmlns:a14="http://schemas.microsoft.com/office/drawing/2010/main" noRot="1" noChangeAspect="1" noEditPoints="1" noChangeArrowheads="1" noChangeShapeType="1"/>
              </p14:cNvContentPartPr>
              <p14:nvPr/>
            </p14:nvContentPartPr>
            <p14:xfrm>
              <a:off x="950913" y="1728788"/>
              <a:ext cx="1982787" cy="393700"/>
            </p14:xfrm>
          </p:contentPart>
        </mc:Choice>
        <mc:Fallback xmlns="">
          <p:pic>
            <p:nvPicPr>
              <p:cNvPr id="6170" name="Ink 26"/>
              <p:cNvPicPr>
                <a:picLocks noRot="1" noChangeAspect="1" noEditPoints="1" noChangeArrowheads="1" noChangeShapeType="1"/>
              </p:cNvPicPr>
              <p:nvPr/>
            </p:nvPicPr>
            <p:blipFill>
              <a:blip r:embed="rId6"/>
              <a:stretch>
                <a:fillRect/>
              </a:stretch>
            </p:blipFill>
            <p:spPr>
              <a:xfrm>
                <a:off x="947313" y="1719431"/>
                <a:ext cx="1989627" cy="41241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71" name="Ink 27"/>
              <p14:cNvContentPartPr>
                <a14:cpLocks xmlns:a14="http://schemas.microsoft.com/office/drawing/2010/main" noRot="1" noChangeAspect="1" noEditPoints="1" noChangeArrowheads="1" noChangeShapeType="1"/>
              </p14:cNvContentPartPr>
              <p14:nvPr/>
            </p14:nvContentPartPr>
            <p14:xfrm>
              <a:off x="3206750" y="1757363"/>
              <a:ext cx="2444750" cy="569912"/>
            </p14:xfrm>
          </p:contentPart>
        </mc:Choice>
        <mc:Fallback xmlns="">
          <p:pic>
            <p:nvPicPr>
              <p:cNvPr id="6171" name="Ink 27"/>
              <p:cNvPicPr>
                <a:picLocks noRot="1" noChangeAspect="1" noEditPoints="1" noChangeArrowheads="1" noChangeShapeType="1"/>
              </p:cNvPicPr>
              <p:nvPr/>
            </p:nvPicPr>
            <p:blipFill>
              <a:blip r:embed="rId8"/>
              <a:stretch>
                <a:fillRect/>
              </a:stretch>
            </p:blipFill>
            <p:spPr>
              <a:xfrm>
                <a:off x="3200269" y="1754125"/>
                <a:ext cx="2463113" cy="58430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72" name="Ink 28"/>
              <p14:cNvContentPartPr>
                <a14:cpLocks xmlns:a14="http://schemas.microsoft.com/office/drawing/2010/main" noRot="1" noChangeAspect="1" noEditPoints="1" noChangeArrowheads="1" noChangeShapeType="1"/>
              </p14:cNvContentPartPr>
              <p14:nvPr/>
            </p14:nvContentPartPr>
            <p14:xfrm>
              <a:off x="6253163" y="1789113"/>
              <a:ext cx="1027112" cy="546100"/>
            </p14:xfrm>
          </p:contentPart>
        </mc:Choice>
        <mc:Fallback xmlns="">
          <p:pic>
            <p:nvPicPr>
              <p:cNvPr id="6172" name="Ink 28"/>
              <p:cNvPicPr>
                <a:picLocks noRot="1" noChangeAspect="1" noEditPoints="1" noChangeArrowheads="1" noChangeShapeType="1"/>
              </p:cNvPicPr>
              <p:nvPr/>
            </p:nvPicPr>
            <p:blipFill>
              <a:blip r:embed="rId10"/>
              <a:stretch>
                <a:fillRect/>
              </a:stretch>
            </p:blipFill>
            <p:spPr>
              <a:xfrm>
                <a:off x="6249563" y="1785153"/>
                <a:ext cx="1041512" cy="5601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73" name="Ink 29"/>
              <p14:cNvContentPartPr>
                <a14:cpLocks xmlns:a14="http://schemas.microsoft.com/office/drawing/2010/main" noRot="1" noChangeAspect="1" noEditPoints="1" noChangeArrowheads="1" noChangeShapeType="1"/>
              </p14:cNvContentPartPr>
              <p14:nvPr/>
            </p14:nvContentPartPr>
            <p14:xfrm>
              <a:off x="1049338" y="3138488"/>
              <a:ext cx="2900362" cy="646112"/>
            </p14:xfrm>
          </p:contentPart>
        </mc:Choice>
        <mc:Fallback xmlns="">
          <p:pic>
            <p:nvPicPr>
              <p:cNvPr id="6173" name="Ink 29"/>
              <p:cNvPicPr>
                <a:picLocks noRot="1" noChangeAspect="1" noEditPoints="1" noChangeArrowheads="1" noChangeShapeType="1"/>
              </p:cNvPicPr>
              <p:nvPr/>
            </p:nvPicPr>
            <p:blipFill>
              <a:blip r:embed="rId12"/>
              <a:stretch>
                <a:fillRect/>
              </a:stretch>
            </p:blipFill>
            <p:spPr>
              <a:xfrm>
                <a:off x="1042858" y="3135247"/>
                <a:ext cx="2910441" cy="6576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74" name="Ink 30"/>
              <p14:cNvContentPartPr>
                <a14:cpLocks xmlns:a14="http://schemas.microsoft.com/office/drawing/2010/main" noRot="1" noChangeAspect="1" noEditPoints="1" noChangeArrowheads="1" noChangeShapeType="1"/>
              </p14:cNvContentPartPr>
              <p14:nvPr/>
            </p14:nvContentPartPr>
            <p14:xfrm>
              <a:off x="1765300" y="4619625"/>
              <a:ext cx="1247775" cy="452438"/>
            </p14:xfrm>
          </p:contentPart>
        </mc:Choice>
        <mc:Fallback xmlns="">
          <p:pic>
            <p:nvPicPr>
              <p:cNvPr id="6174" name="Ink 30"/>
              <p:cNvPicPr>
                <a:picLocks noRot="1" noChangeAspect="1" noEditPoints="1" noChangeArrowheads="1" noChangeShapeType="1"/>
              </p:cNvPicPr>
              <p:nvPr/>
            </p:nvPicPr>
            <p:blipFill>
              <a:blip r:embed="rId14"/>
              <a:stretch>
                <a:fillRect/>
              </a:stretch>
            </p:blipFill>
            <p:spPr>
              <a:xfrm>
                <a:off x="1762060" y="4609547"/>
                <a:ext cx="1263255" cy="4704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75" name="Ink 31"/>
              <p14:cNvContentPartPr>
                <a14:cpLocks xmlns:a14="http://schemas.microsoft.com/office/drawing/2010/main" noRot="1" noChangeAspect="1" noEditPoints="1" noChangeArrowheads="1" noChangeShapeType="1"/>
              </p14:cNvContentPartPr>
              <p14:nvPr/>
            </p14:nvContentPartPr>
            <p14:xfrm>
              <a:off x="3741738" y="4737100"/>
              <a:ext cx="2571750" cy="828675"/>
            </p14:xfrm>
          </p:contentPart>
        </mc:Choice>
        <mc:Fallback xmlns="">
          <p:pic>
            <p:nvPicPr>
              <p:cNvPr id="6175" name="Ink 31"/>
              <p:cNvPicPr>
                <a:picLocks noRot="1" noChangeAspect="1" noEditPoints="1" noChangeArrowheads="1" noChangeShapeType="1"/>
              </p:cNvPicPr>
              <p:nvPr/>
            </p:nvPicPr>
            <p:blipFill>
              <a:blip r:embed="rId16"/>
              <a:stretch>
                <a:fillRect/>
              </a:stretch>
            </p:blipFill>
            <p:spPr>
              <a:xfrm>
                <a:off x="3732017" y="4727021"/>
                <a:ext cx="2592992" cy="85135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76" name="Ink 32"/>
              <p14:cNvContentPartPr>
                <a14:cpLocks xmlns:a14="http://schemas.microsoft.com/office/drawing/2010/main" noRot="1" noChangeAspect="1" noEditPoints="1" noChangeArrowheads="1" noChangeShapeType="1"/>
              </p14:cNvContentPartPr>
              <p14:nvPr/>
            </p14:nvContentPartPr>
            <p14:xfrm>
              <a:off x="847725" y="2232025"/>
              <a:ext cx="4887913" cy="169863"/>
            </p14:xfrm>
          </p:contentPart>
        </mc:Choice>
        <mc:Fallback xmlns="">
          <p:pic>
            <p:nvPicPr>
              <p:cNvPr id="6176" name="Ink 32"/>
              <p:cNvPicPr>
                <a:picLocks noRot="1" noChangeAspect="1" noEditPoints="1" noChangeArrowheads="1" noChangeShapeType="1"/>
              </p:cNvPicPr>
              <p:nvPr/>
            </p:nvPicPr>
            <p:blipFill>
              <a:blip r:embed="rId18"/>
              <a:stretch>
                <a:fillRect/>
              </a:stretch>
            </p:blipFill>
            <p:spPr>
              <a:xfrm>
                <a:off x="845205" y="2223748"/>
                <a:ext cx="4902313" cy="19001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77" name="Ink 33"/>
              <p14:cNvContentPartPr>
                <a14:cpLocks xmlns:a14="http://schemas.microsoft.com/office/drawing/2010/main" noRot="1" noChangeAspect="1" noEditPoints="1" noChangeArrowheads="1" noChangeShapeType="1"/>
              </p14:cNvContentPartPr>
              <p14:nvPr/>
            </p14:nvContentPartPr>
            <p14:xfrm>
              <a:off x="960438" y="3767138"/>
              <a:ext cx="2797175" cy="82550"/>
            </p14:xfrm>
          </p:contentPart>
        </mc:Choice>
        <mc:Fallback xmlns="">
          <p:pic>
            <p:nvPicPr>
              <p:cNvPr id="6177" name="Ink 33"/>
              <p:cNvPicPr>
                <a:picLocks noRot="1" noChangeAspect="1" noEditPoints="1" noChangeArrowheads="1" noChangeShapeType="1"/>
              </p:cNvPicPr>
              <p:nvPr/>
            </p:nvPicPr>
            <p:blipFill>
              <a:blip r:embed="rId20"/>
              <a:stretch>
                <a:fillRect/>
              </a:stretch>
            </p:blipFill>
            <p:spPr>
              <a:xfrm>
                <a:off x="954318" y="3761010"/>
                <a:ext cx="2814455" cy="998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78" name="Ink 34"/>
              <p14:cNvContentPartPr>
                <a14:cpLocks xmlns:a14="http://schemas.microsoft.com/office/drawing/2010/main" noRot="1" noChangeAspect="1" noEditPoints="1" noChangeArrowheads="1" noChangeShapeType="1"/>
              </p14:cNvContentPartPr>
              <p14:nvPr/>
            </p14:nvContentPartPr>
            <p14:xfrm>
              <a:off x="3784600" y="5319713"/>
              <a:ext cx="2538413" cy="41275"/>
            </p14:xfrm>
          </p:contentPart>
        </mc:Choice>
        <mc:Fallback xmlns="">
          <p:pic>
            <p:nvPicPr>
              <p:cNvPr id="6178" name="Ink 34"/>
              <p:cNvPicPr>
                <a:picLocks noRot="1" noChangeAspect="1" noEditPoints="1" noChangeArrowheads="1" noChangeShapeType="1"/>
              </p:cNvPicPr>
              <p:nvPr/>
            </p:nvPicPr>
            <p:blipFill>
              <a:blip r:embed="rId22"/>
              <a:stretch>
                <a:fillRect/>
              </a:stretch>
            </p:blipFill>
            <p:spPr>
              <a:xfrm>
                <a:off x="3779201" y="5314329"/>
                <a:ext cx="2550292" cy="5563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79" name="Ink 35"/>
              <p14:cNvContentPartPr>
                <a14:cpLocks xmlns:a14="http://schemas.microsoft.com/office/drawing/2010/main" noRot="1" noChangeAspect="1" noEditPoints="1" noChangeArrowheads="1" noChangeShapeType="1"/>
              </p14:cNvContentPartPr>
              <p14:nvPr/>
            </p14:nvContentPartPr>
            <p14:xfrm>
              <a:off x="1701800" y="5276850"/>
              <a:ext cx="1201738" cy="58738"/>
            </p14:xfrm>
          </p:contentPart>
        </mc:Choice>
        <mc:Fallback xmlns="">
          <p:pic>
            <p:nvPicPr>
              <p:cNvPr id="6179" name="Ink 35"/>
              <p:cNvPicPr>
                <a:picLocks noRot="1" noChangeAspect="1" noEditPoints="1" noChangeArrowheads="1" noChangeShapeType="1"/>
              </p:cNvPicPr>
              <p:nvPr/>
            </p:nvPicPr>
            <p:blipFill>
              <a:blip r:embed="rId24"/>
              <a:stretch>
                <a:fillRect/>
              </a:stretch>
            </p:blipFill>
            <p:spPr>
              <a:xfrm>
                <a:off x="1698920" y="5267481"/>
                <a:ext cx="1207858" cy="7099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Date Placeholder 3"/>
          <p:cNvSpPr>
            <a:spLocks noGrp="1"/>
          </p:cNvSpPr>
          <p:nvPr>
            <p:ph type="dt" sz="quarter" idx="10"/>
          </p:nvPr>
        </p:nvSpPr>
        <p:spPr>
          <a:noFill/>
        </p:spPr>
        <p:txBody>
          <a:bodyPr/>
          <a:lstStyle/>
          <a:p>
            <a:fld id="{287B2EB6-512F-42A0-9339-95F9AF10B41C}" type="datetime1">
              <a:rPr lang="en-US" smtClean="0"/>
              <a:t>10/7/2014</a:t>
            </a:fld>
            <a:endParaRPr lang="en-US"/>
          </a:p>
        </p:txBody>
      </p:sp>
      <p:sp>
        <p:nvSpPr>
          <p:cNvPr id="12298" name="Footer Placeholder 4"/>
          <p:cNvSpPr>
            <a:spLocks noGrp="1"/>
          </p:cNvSpPr>
          <p:nvPr>
            <p:ph type="ftr" sz="quarter" idx="11"/>
          </p:nvPr>
        </p:nvSpPr>
        <p:spPr>
          <a:noFill/>
        </p:spPr>
        <p:txBody>
          <a:bodyPr/>
          <a:lstStyle/>
          <a:p>
            <a:r>
              <a:rPr lang="en-US" smtClean="0"/>
              <a:t>CPSC503 Winter 2014</a:t>
            </a:r>
            <a:endParaRPr lang="en-US"/>
          </a:p>
        </p:txBody>
      </p:sp>
      <p:sp>
        <p:nvSpPr>
          <p:cNvPr id="12299" name="Slide Number Placeholder 5"/>
          <p:cNvSpPr>
            <a:spLocks noGrp="1"/>
          </p:cNvSpPr>
          <p:nvPr>
            <p:ph type="sldNum" sz="quarter" idx="12"/>
          </p:nvPr>
        </p:nvSpPr>
        <p:spPr>
          <a:noFill/>
        </p:spPr>
        <p:txBody>
          <a:bodyPr/>
          <a:lstStyle/>
          <a:p>
            <a:fld id="{16B19EBE-9494-4806-9B6F-7346F4287C4E}" type="slidenum">
              <a:rPr lang="en-US" smtClean="0"/>
              <a:pPr/>
              <a:t>26</a:t>
            </a:fld>
            <a:endParaRPr lang="en-US" smtClean="0"/>
          </a:p>
        </p:txBody>
      </p:sp>
      <p:sp>
        <p:nvSpPr>
          <p:cNvPr id="12300" name="Rectangle 2"/>
          <p:cNvSpPr>
            <a:spLocks noGrp="1" noChangeArrowheads="1"/>
          </p:cNvSpPr>
          <p:nvPr>
            <p:ph type="title"/>
          </p:nvPr>
        </p:nvSpPr>
        <p:spPr>
          <a:solidFill>
            <a:schemeClr val="hlink"/>
          </a:solidFill>
        </p:spPr>
        <p:txBody>
          <a:bodyPr/>
          <a:lstStyle/>
          <a:p>
            <a:pPr eaLnBrk="1" hangingPunct="1"/>
            <a:r>
              <a:rPr lang="en-US" smtClean="0"/>
              <a:t>First Order Predicate Calculus (FOPC)</a:t>
            </a:r>
          </a:p>
        </p:txBody>
      </p:sp>
      <p:sp>
        <p:nvSpPr>
          <p:cNvPr id="12301" name="Rectangle 3"/>
          <p:cNvSpPr>
            <a:spLocks noGrp="1" noChangeArrowheads="1"/>
          </p:cNvSpPr>
          <p:nvPr>
            <p:ph type="body" idx="1"/>
          </p:nvPr>
        </p:nvSpPr>
        <p:spPr>
          <a:xfrm>
            <a:off x="533400" y="2133600"/>
            <a:ext cx="8229600" cy="3581400"/>
          </a:xfrm>
        </p:spPr>
        <p:txBody>
          <a:bodyPr/>
          <a:lstStyle/>
          <a:p>
            <a:pPr eaLnBrk="1" hangingPunct="1"/>
            <a:r>
              <a:rPr lang="en-US" smtClean="0"/>
              <a:t>FOPC provides sound computational basis for verifiability, inference, expressiveness…</a:t>
            </a:r>
          </a:p>
          <a:p>
            <a:pPr lvl="1" eaLnBrk="1" hangingPunct="1"/>
            <a:r>
              <a:rPr lang="en-US" smtClean="0"/>
              <a:t>Supports determination of truth</a:t>
            </a:r>
          </a:p>
          <a:p>
            <a:pPr lvl="1" eaLnBrk="1" hangingPunct="1"/>
            <a:r>
              <a:rPr lang="en-US" smtClean="0"/>
              <a:t>Supports Canonical Form</a:t>
            </a:r>
          </a:p>
          <a:p>
            <a:pPr lvl="1" eaLnBrk="1" hangingPunct="1"/>
            <a:r>
              <a:rPr lang="en-US" smtClean="0"/>
              <a:t>Supports question-answering (via variables)</a:t>
            </a:r>
          </a:p>
          <a:p>
            <a:pPr lvl="1" eaLnBrk="1" hangingPunct="1"/>
            <a:r>
              <a:rPr lang="en-US" smtClean="0"/>
              <a:t>Supports inference</a:t>
            </a:r>
          </a:p>
          <a:p>
            <a:pPr lvl="1" eaLnBrk="1" hangingPunct="1"/>
            <a:r>
              <a:rPr lang="en-US" smtClean="0"/>
              <a:t>Argument-Predicate structure</a:t>
            </a:r>
          </a:p>
          <a:p>
            <a:pPr lvl="1" eaLnBrk="1" hangingPunct="1"/>
            <a:r>
              <a:rPr lang="en-US" smtClean="0"/>
              <a:t>Supports compositionality of meaning</a:t>
            </a:r>
          </a:p>
        </p:txBody>
      </p:sp>
      <mc:AlternateContent xmlns:mc="http://schemas.openxmlformats.org/markup-compatibility/2006" xmlns:p14="http://schemas.microsoft.com/office/powerpoint/2010/main">
        <mc:Choice Requires="p14">
          <p:contentPart p14:bwMode="auto" r:id="rId3">
            <p14:nvContentPartPr>
              <p14:cNvPr id="12302" name="Ink 14"/>
              <p14:cNvContentPartPr>
                <a14:cpLocks xmlns:a14="http://schemas.microsoft.com/office/drawing/2010/main" noRot="1" noChangeAspect="1" noEditPoints="1" noChangeArrowheads="1" noChangeShapeType="1"/>
              </p14:cNvContentPartPr>
              <p14:nvPr/>
            </p14:nvContentPartPr>
            <p14:xfrm>
              <a:off x="6318250" y="3128963"/>
              <a:ext cx="304800" cy="257175"/>
            </p14:xfrm>
          </p:contentPart>
        </mc:Choice>
        <mc:Fallback xmlns="">
          <p:pic>
            <p:nvPicPr>
              <p:cNvPr id="12302" name="Ink 14"/>
              <p:cNvPicPr>
                <a:picLocks noRot="1" noChangeAspect="1" noEditPoints="1" noChangeArrowheads="1" noChangeShapeType="1"/>
              </p:cNvPicPr>
              <p:nvPr/>
            </p:nvPicPr>
            <p:blipFill>
              <a:blip r:embed="rId4"/>
              <a:stretch>
                <a:fillRect/>
              </a:stretch>
            </p:blipFill>
            <p:spPr>
              <a:xfrm>
                <a:off x="6308522" y="3121769"/>
                <a:ext cx="321733" cy="27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303" name="Ink 15"/>
              <p14:cNvContentPartPr>
                <a14:cpLocks xmlns:a14="http://schemas.microsoft.com/office/drawing/2010/main" noRot="1" noChangeAspect="1" noEditPoints="1" noChangeArrowheads="1" noChangeShapeType="1"/>
              </p14:cNvContentPartPr>
              <p14:nvPr/>
            </p14:nvContentPartPr>
            <p14:xfrm>
              <a:off x="5083175" y="3567113"/>
              <a:ext cx="344488" cy="219075"/>
            </p14:xfrm>
          </p:contentPart>
        </mc:Choice>
        <mc:Fallback xmlns="">
          <p:pic>
            <p:nvPicPr>
              <p:cNvPr id="12303" name="Ink 15"/>
              <p:cNvPicPr>
                <a:picLocks noRot="1" noChangeAspect="1" noEditPoints="1" noChangeArrowheads="1" noChangeShapeType="1"/>
              </p:cNvPicPr>
              <p:nvPr/>
            </p:nvPicPr>
            <p:blipFill>
              <a:blip r:embed="rId6"/>
              <a:stretch>
                <a:fillRect/>
              </a:stretch>
            </p:blipFill>
            <p:spPr>
              <a:xfrm>
                <a:off x="5073456" y="3559199"/>
                <a:ext cx="362126" cy="2374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304" name="Ink 16"/>
              <p14:cNvContentPartPr>
                <a14:cpLocks xmlns:a14="http://schemas.microsoft.com/office/drawing/2010/main" noRot="1" noChangeAspect="1" noEditPoints="1" noChangeArrowheads="1" noChangeShapeType="1"/>
              </p14:cNvContentPartPr>
              <p14:nvPr/>
            </p14:nvContentPartPr>
            <p14:xfrm>
              <a:off x="4110038" y="4491038"/>
              <a:ext cx="330200" cy="241300"/>
            </p14:xfrm>
          </p:contentPart>
        </mc:Choice>
        <mc:Fallback xmlns="">
          <p:pic>
            <p:nvPicPr>
              <p:cNvPr id="12304" name="Ink 16"/>
              <p:cNvPicPr>
                <a:picLocks noRot="1" noChangeAspect="1" noEditPoints="1" noChangeArrowheads="1" noChangeShapeType="1"/>
              </p:cNvPicPr>
              <p:nvPr/>
            </p:nvPicPr>
            <p:blipFill>
              <a:blip r:embed="rId8"/>
              <a:stretch>
                <a:fillRect/>
              </a:stretch>
            </p:blipFill>
            <p:spPr>
              <a:xfrm>
                <a:off x="4100316" y="4487437"/>
                <a:ext cx="347844" cy="25174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305" name="Ink 17"/>
              <p14:cNvContentPartPr>
                <a14:cpLocks xmlns:a14="http://schemas.microsoft.com/office/drawing/2010/main" noRot="1" noChangeAspect="1" noEditPoints="1" noChangeArrowheads="1" noChangeShapeType="1"/>
              </p14:cNvContentPartPr>
              <p14:nvPr/>
            </p14:nvContentPartPr>
            <p14:xfrm>
              <a:off x="7845425" y="3770313"/>
              <a:ext cx="287338" cy="327025"/>
            </p14:xfrm>
          </p:contentPart>
        </mc:Choice>
        <mc:Fallback xmlns="">
          <p:pic>
            <p:nvPicPr>
              <p:cNvPr id="12305" name="Ink 17"/>
              <p:cNvPicPr>
                <a:picLocks noRot="1" noChangeAspect="1" noEditPoints="1" noChangeArrowheads="1" noChangeShapeType="1"/>
              </p:cNvPicPr>
              <p:nvPr/>
            </p:nvPicPr>
            <p:blipFill>
              <a:blip r:embed="rId10"/>
              <a:stretch>
                <a:fillRect/>
              </a:stretch>
            </p:blipFill>
            <p:spPr>
              <a:xfrm>
                <a:off x="7836434" y="3765631"/>
                <a:ext cx="304240" cy="34215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06" name="Ink 18"/>
              <p14:cNvContentPartPr>
                <a14:cpLocks xmlns:a14="http://schemas.microsoft.com/office/drawing/2010/main" noRot="1" noChangeAspect="1" noEditPoints="1" noChangeArrowheads="1" noChangeShapeType="1"/>
              </p14:cNvContentPartPr>
              <p14:nvPr/>
            </p14:nvContentPartPr>
            <p14:xfrm>
              <a:off x="6892925" y="5164138"/>
              <a:ext cx="422275" cy="328612"/>
            </p14:xfrm>
          </p:contentPart>
        </mc:Choice>
        <mc:Fallback xmlns="">
          <p:pic>
            <p:nvPicPr>
              <p:cNvPr id="12306" name="Ink 18"/>
              <p:cNvPicPr>
                <a:picLocks noRot="1" noChangeAspect="1" noEditPoints="1" noChangeArrowheads="1" noChangeShapeType="1"/>
              </p:cNvPicPr>
              <p:nvPr/>
            </p:nvPicPr>
            <p:blipFill>
              <a:blip r:embed="rId12"/>
              <a:stretch>
                <a:fillRect/>
              </a:stretch>
            </p:blipFill>
            <p:spPr>
              <a:xfrm>
                <a:off x="6884645" y="5161259"/>
                <a:ext cx="433435" cy="34228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07" name="Ink 19"/>
              <p14:cNvContentPartPr>
                <a14:cpLocks xmlns:a14="http://schemas.microsoft.com/office/drawing/2010/main" noRot="1" noChangeAspect="1" noEditPoints="1" noChangeArrowheads="1" noChangeShapeType="1"/>
              </p14:cNvContentPartPr>
              <p14:nvPr/>
            </p14:nvContentPartPr>
            <p14:xfrm>
              <a:off x="5768975" y="4854575"/>
              <a:ext cx="384175" cy="206375"/>
            </p14:xfrm>
          </p:contentPart>
        </mc:Choice>
        <mc:Fallback xmlns="">
          <p:pic>
            <p:nvPicPr>
              <p:cNvPr id="12307" name="Ink 19"/>
              <p:cNvPicPr>
                <a:picLocks noRot="1" noChangeAspect="1" noEditPoints="1" noChangeArrowheads="1" noChangeShapeType="1"/>
              </p:cNvPicPr>
              <p:nvPr/>
            </p:nvPicPr>
            <p:blipFill>
              <a:blip r:embed="rId14"/>
              <a:stretch>
                <a:fillRect/>
              </a:stretch>
            </p:blipFill>
            <p:spPr>
              <a:xfrm>
                <a:off x="5758534" y="4846651"/>
                <a:ext cx="402538" cy="218981"/>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Date Placeholder 3"/>
          <p:cNvSpPr>
            <a:spLocks noGrp="1"/>
          </p:cNvSpPr>
          <p:nvPr>
            <p:ph type="dt" sz="quarter" idx="10"/>
          </p:nvPr>
        </p:nvSpPr>
        <p:spPr>
          <a:noFill/>
        </p:spPr>
        <p:txBody>
          <a:bodyPr/>
          <a:lstStyle/>
          <a:p>
            <a:fld id="{FA78DACD-A0A5-406C-9A2C-75A4B4D14BF1}" type="datetime1">
              <a:rPr lang="en-US" smtClean="0"/>
              <a:t>10/7/2014</a:t>
            </a:fld>
            <a:endParaRPr lang="en-US"/>
          </a:p>
        </p:txBody>
      </p:sp>
      <p:sp>
        <p:nvSpPr>
          <p:cNvPr id="5129" name="Footer Placeholder 4"/>
          <p:cNvSpPr>
            <a:spLocks noGrp="1"/>
          </p:cNvSpPr>
          <p:nvPr>
            <p:ph type="ftr" sz="quarter" idx="11"/>
          </p:nvPr>
        </p:nvSpPr>
        <p:spPr>
          <a:noFill/>
        </p:spPr>
        <p:txBody>
          <a:bodyPr/>
          <a:lstStyle/>
          <a:p>
            <a:r>
              <a:rPr lang="en-US" smtClean="0"/>
              <a:t>CPSC503 Winter 2014</a:t>
            </a:r>
            <a:endParaRPr lang="en-US"/>
          </a:p>
        </p:txBody>
      </p:sp>
      <p:sp>
        <p:nvSpPr>
          <p:cNvPr id="5130" name="Slide Number Placeholder 5"/>
          <p:cNvSpPr>
            <a:spLocks noGrp="1"/>
          </p:cNvSpPr>
          <p:nvPr>
            <p:ph type="sldNum" sz="quarter" idx="12"/>
          </p:nvPr>
        </p:nvSpPr>
        <p:spPr>
          <a:noFill/>
        </p:spPr>
        <p:txBody>
          <a:bodyPr/>
          <a:lstStyle/>
          <a:p>
            <a:fld id="{F7F218AF-433C-45C9-BB65-4560DBD0DE46}" type="slidenum">
              <a:rPr lang="en-US" smtClean="0"/>
              <a:pPr/>
              <a:t>27</a:t>
            </a:fld>
            <a:endParaRPr lang="en-US" smtClean="0"/>
          </a:p>
        </p:txBody>
      </p:sp>
      <p:sp>
        <p:nvSpPr>
          <p:cNvPr id="5131" name="Rectangle 2"/>
          <p:cNvSpPr>
            <a:spLocks noGrp="1" noChangeArrowheads="1"/>
          </p:cNvSpPr>
          <p:nvPr>
            <p:ph type="title"/>
          </p:nvPr>
        </p:nvSpPr>
        <p:spPr>
          <a:xfrm>
            <a:off x="228600" y="0"/>
            <a:ext cx="8458200" cy="1143000"/>
          </a:xfrm>
        </p:spPr>
        <p:txBody>
          <a:bodyPr/>
          <a:lstStyle/>
          <a:p>
            <a:pPr eaLnBrk="1" hangingPunct="1"/>
            <a:r>
              <a:rPr lang="en-US" smtClean="0"/>
              <a:t>Common Meaning Representations</a:t>
            </a:r>
          </a:p>
        </p:txBody>
      </p:sp>
      <p:pic>
        <p:nvPicPr>
          <p:cNvPr id="5132" name="Picture 3"/>
          <p:cNvPicPr>
            <a:picLocks noChangeAspect="1" noChangeArrowheads="1"/>
          </p:cNvPicPr>
          <p:nvPr/>
        </p:nvPicPr>
        <p:blipFill>
          <a:blip r:embed="rId3" cstate="print"/>
          <a:srcRect/>
          <a:stretch>
            <a:fillRect/>
          </a:stretch>
        </p:blipFill>
        <p:spPr bwMode="auto">
          <a:xfrm>
            <a:off x="685800" y="1716088"/>
            <a:ext cx="8001000" cy="5141912"/>
          </a:xfrm>
          <a:prstGeom prst="rect">
            <a:avLst/>
          </a:prstGeom>
          <a:noFill/>
          <a:ln w="9525">
            <a:noFill/>
            <a:miter lim="800000"/>
            <a:headEnd/>
            <a:tailEnd/>
          </a:ln>
        </p:spPr>
      </p:pic>
      <p:sp>
        <p:nvSpPr>
          <p:cNvPr id="5133" name="Rectangle 4"/>
          <p:cNvSpPr>
            <a:spLocks noChangeArrowheads="1"/>
          </p:cNvSpPr>
          <p:nvPr/>
        </p:nvSpPr>
        <p:spPr bwMode="auto">
          <a:xfrm>
            <a:off x="685800" y="233045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dirty="0" smtClean="0">
                <a:solidFill>
                  <a:schemeClr val="accent2"/>
                </a:solidFill>
                <a:latin typeface="Comic Sans MS" pitchFamily="66" charset="0"/>
              </a:rPr>
              <a:t>FOPC</a:t>
            </a:r>
            <a:endParaRPr lang="en-US" sz="2400" i="1" dirty="0">
              <a:solidFill>
                <a:schemeClr val="accent2"/>
              </a:solidFill>
              <a:latin typeface="Comic Sans MS" pitchFamily="66" charset="0"/>
            </a:endParaRPr>
          </a:p>
        </p:txBody>
      </p:sp>
      <p:sp>
        <p:nvSpPr>
          <p:cNvPr id="5134" name="Rectangle 5"/>
          <p:cNvSpPr>
            <a:spLocks noChangeArrowheads="1"/>
          </p:cNvSpPr>
          <p:nvPr/>
        </p:nvSpPr>
        <p:spPr bwMode="auto">
          <a:xfrm>
            <a:off x="6172200" y="3321050"/>
            <a:ext cx="1828800" cy="838200"/>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Semantic Nets</a:t>
            </a:r>
          </a:p>
        </p:txBody>
      </p:sp>
      <p:sp>
        <p:nvSpPr>
          <p:cNvPr id="5135" name="Rectangle 6"/>
          <p:cNvSpPr>
            <a:spLocks noChangeArrowheads="1"/>
          </p:cNvSpPr>
          <p:nvPr/>
        </p:nvSpPr>
        <p:spPr bwMode="auto">
          <a:xfrm>
            <a:off x="6477000" y="4997450"/>
            <a:ext cx="18288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Frames</a:t>
            </a:r>
          </a:p>
        </p:txBody>
      </p:sp>
      <p:sp>
        <p:nvSpPr>
          <p:cNvPr id="5136" name="Rectangle 8"/>
          <p:cNvSpPr>
            <a:spLocks noChangeArrowheads="1"/>
          </p:cNvSpPr>
          <p:nvPr/>
        </p:nvSpPr>
        <p:spPr bwMode="auto">
          <a:xfrm>
            <a:off x="2895600" y="990600"/>
            <a:ext cx="2590800" cy="457200"/>
          </a:xfrm>
          <a:prstGeom prst="rect">
            <a:avLst/>
          </a:prstGeom>
          <a:noFill/>
          <a:ln w="9525">
            <a:solidFill>
              <a:schemeClr val="accent2"/>
            </a:solidFill>
            <a:miter lim="800000"/>
            <a:headEnd/>
            <a:tailEnd/>
          </a:ln>
        </p:spPr>
        <p:txBody>
          <a:bodyPr/>
          <a:lstStyle/>
          <a:p>
            <a:pPr marL="342900" indent="-342900">
              <a:spcBef>
                <a:spcPct val="20000"/>
              </a:spcBef>
            </a:pPr>
            <a:r>
              <a:rPr lang="en-US" sz="2800" i="1">
                <a:latin typeface="Comic Sans MS" pitchFamily="66" charset="0"/>
              </a:rPr>
              <a:t>I have a car</a:t>
            </a:r>
          </a:p>
        </p:txBody>
      </p:sp>
      <p:sp>
        <p:nvSpPr>
          <p:cNvPr id="12" name="Rectangle 11"/>
          <p:cNvSpPr/>
          <p:nvPr/>
        </p:nvSpPr>
        <p:spPr>
          <a:xfrm>
            <a:off x="1981200" y="5181600"/>
            <a:ext cx="21336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028"/>
          <p:cNvSpPr>
            <a:spLocks noChangeArrowheads="1"/>
          </p:cNvSpPr>
          <p:nvPr/>
        </p:nvSpPr>
        <p:spPr bwMode="auto">
          <a:xfrm>
            <a:off x="0" y="5029200"/>
            <a:ext cx="5410200" cy="18288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Common foundation: structures composed of symbols that correspond to </a:t>
            </a:r>
            <a:r>
              <a:rPr lang="en-US" sz="2800" b="1" dirty="0">
                <a:latin typeface="Comic Sans MS" pitchFamily="66" charset="0"/>
              </a:rPr>
              <a:t>objects</a:t>
            </a:r>
            <a:r>
              <a:rPr lang="en-US" sz="2800" dirty="0">
                <a:latin typeface="Comic Sans MS" pitchFamily="66" charset="0"/>
              </a:rPr>
              <a:t> and </a:t>
            </a:r>
            <a:r>
              <a:rPr lang="en-US" sz="2800" b="1" dirty="0">
                <a:latin typeface="Comic Sans MS" pitchFamily="66" charset="0"/>
              </a:rPr>
              <a:t>relationships</a:t>
            </a:r>
            <a:endParaRPr lang="en-US" sz="2400" b="1" dirty="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0"/>
          </p:nvPr>
        </p:nvSpPr>
        <p:spPr>
          <a:noFill/>
        </p:spPr>
        <p:txBody>
          <a:bodyPr/>
          <a:lstStyle/>
          <a:p>
            <a:fld id="{958ADA14-DA16-4788-89AC-8411E94F1E7F}" type="datetime1">
              <a:rPr lang="en-US" smtClean="0"/>
              <a:t>10/7/2014</a:t>
            </a:fld>
            <a:endParaRPr lang="en-US"/>
          </a:p>
        </p:txBody>
      </p:sp>
      <p:sp>
        <p:nvSpPr>
          <p:cNvPr id="35843" name="Footer Placeholder 5"/>
          <p:cNvSpPr>
            <a:spLocks noGrp="1"/>
          </p:cNvSpPr>
          <p:nvPr>
            <p:ph type="ftr" sz="quarter" idx="11"/>
          </p:nvPr>
        </p:nvSpPr>
        <p:spPr>
          <a:noFill/>
        </p:spPr>
        <p:txBody>
          <a:bodyPr/>
          <a:lstStyle/>
          <a:p>
            <a:r>
              <a:rPr lang="en-US" smtClean="0"/>
              <a:t>CPSC503 Winter 2014</a:t>
            </a:r>
            <a:endParaRPr lang="en-US"/>
          </a:p>
        </p:txBody>
      </p:sp>
      <p:sp>
        <p:nvSpPr>
          <p:cNvPr id="35844" name="Slide Number Placeholder 6"/>
          <p:cNvSpPr>
            <a:spLocks noGrp="1"/>
          </p:cNvSpPr>
          <p:nvPr>
            <p:ph type="sldNum" sz="quarter" idx="12"/>
          </p:nvPr>
        </p:nvSpPr>
        <p:spPr>
          <a:noFill/>
        </p:spPr>
        <p:txBody>
          <a:bodyPr/>
          <a:lstStyle/>
          <a:p>
            <a:fld id="{A3EEC513-78A3-402E-80AE-0E6FA08BFBF0}" type="slidenum">
              <a:rPr lang="en-US" smtClean="0"/>
              <a:pPr/>
              <a:t>28</a:t>
            </a:fld>
            <a:endParaRPr lang="en-US" smtClean="0"/>
          </a:p>
        </p:txBody>
      </p:sp>
      <p:sp>
        <p:nvSpPr>
          <p:cNvPr id="35845" name="Rectangle 2"/>
          <p:cNvSpPr>
            <a:spLocks noGrp="1" noChangeArrowheads="1"/>
          </p:cNvSpPr>
          <p:nvPr>
            <p:ph type="title"/>
          </p:nvPr>
        </p:nvSpPr>
        <p:spPr>
          <a:xfrm>
            <a:off x="685800" y="457200"/>
            <a:ext cx="7772400" cy="1143000"/>
          </a:xfrm>
        </p:spPr>
        <p:txBody>
          <a:bodyPr/>
          <a:lstStyle/>
          <a:p>
            <a:pPr eaLnBrk="1" hangingPunct="1"/>
            <a:r>
              <a:rPr lang="en-US" dirty="0" smtClean="0"/>
              <a:t>Today Oct 7</a:t>
            </a:r>
          </a:p>
        </p:txBody>
      </p:sp>
      <p:sp>
        <p:nvSpPr>
          <p:cNvPr id="35846" name="Rectangle 3"/>
          <p:cNvSpPr>
            <a:spLocks noGrp="1" noChangeArrowheads="1"/>
          </p:cNvSpPr>
          <p:nvPr>
            <p:ph type="body" sz="half" idx="1"/>
          </p:nvPr>
        </p:nvSpPr>
        <p:spPr>
          <a:xfrm>
            <a:off x="1066800" y="1600200"/>
            <a:ext cx="7543800" cy="3352800"/>
          </a:xfrm>
        </p:spPr>
        <p:txBody>
          <a:bodyPr/>
          <a:lstStyle/>
          <a:p>
            <a:pPr eaLnBrk="1" hangingPunct="1"/>
            <a:r>
              <a:rPr lang="en-US" sz="3200" smtClean="0"/>
              <a:t>Semantics / Meaning /Meaning Representations</a:t>
            </a:r>
          </a:p>
          <a:p>
            <a:pPr eaLnBrk="1" hangingPunct="1"/>
            <a:r>
              <a:rPr lang="en-US" sz="3200" smtClean="0">
                <a:solidFill>
                  <a:schemeClr val="accent2"/>
                </a:solidFill>
              </a:rPr>
              <a:t>Linguistically relevant Concepts in FOPC/FOL</a:t>
            </a:r>
          </a:p>
          <a:p>
            <a:pPr eaLnBrk="1" hangingPunct="1"/>
            <a:r>
              <a:rPr lang="en-US" sz="3200" smtClean="0"/>
              <a:t>Semantic Analysis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3" name="Footer Placeholder 4"/>
          <p:cNvSpPr>
            <a:spLocks noGrp="1"/>
          </p:cNvSpPr>
          <p:nvPr>
            <p:ph type="ftr" sz="quarter" idx="11"/>
          </p:nvPr>
        </p:nvSpPr>
        <p:spPr>
          <a:noFill/>
        </p:spPr>
        <p:txBody>
          <a:bodyPr/>
          <a:lstStyle/>
          <a:p>
            <a:r>
              <a:rPr lang="en-US" smtClean="0"/>
              <a:t>CPSC 422, Lecture 22</a:t>
            </a:r>
            <a:endParaRPr lang="en-US"/>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29</a:t>
            </a:fld>
            <a:endParaRPr lang="en-US" smtClean="0"/>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smtClean="0"/>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b="1" dirty="0" smtClean="0">
                <a:solidFill>
                  <a:schemeClr val="accent2"/>
                </a:solidFill>
              </a:rPr>
              <a:t>Events</a:t>
            </a:r>
            <a:r>
              <a:rPr lang="en-US" dirty="0" smtClean="0">
                <a:solidFill>
                  <a:schemeClr val="accent2"/>
                </a:solidFill>
              </a:rPr>
              <a:t>: </a:t>
            </a:r>
            <a:r>
              <a:rPr lang="en-US" b="0" dirty="0" smtClean="0">
                <a:solidFill>
                  <a:schemeClr val="accent4"/>
                </a:solidFill>
              </a:rPr>
              <a:t>can be described in NL with different numbers of arguments… </a:t>
            </a:r>
          </a:p>
          <a:p>
            <a:pPr marL="857250" lvl="1" indent="-457200" eaLnBrk="1" hangingPunct="1">
              <a:defRPr/>
            </a:pPr>
            <a:r>
              <a:rPr lang="en-US" sz="2000" i="1" dirty="0" smtClean="0"/>
              <a:t>I ate</a:t>
            </a:r>
          </a:p>
          <a:p>
            <a:pPr marL="857250" lvl="1" indent="-457200" eaLnBrk="1" hangingPunct="1">
              <a:defRPr/>
            </a:pPr>
            <a:r>
              <a:rPr lang="en-US" sz="2000" i="1" dirty="0" smtClean="0"/>
              <a:t>I ate a turkey sandwich</a:t>
            </a:r>
          </a:p>
          <a:p>
            <a:pPr marL="857250" lvl="1" indent="-457200" eaLnBrk="1" hangingPunct="1">
              <a:defRPr/>
            </a:pPr>
            <a:r>
              <a:rPr lang="en-US" sz="2000" i="1" dirty="0" smtClean="0"/>
              <a:t>I ate a turkey sandwich at my desk</a:t>
            </a:r>
          </a:p>
          <a:p>
            <a:pPr marL="857250" lvl="1" indent="-457200" eaLnBrk="1" hangingPunct="1">
              <a:defRPr/>
            </a:pPr>
            <a:r>
              <a:rPr lang="en-US" sz="2000" i="1" dirty="0" smtClean="0"/>
              <a:t>I ate at my desk</a:t>
            </a:r>
          </a:p>
          <a:p>
            <a:pPr marL="857250" lvl="1" indent="-457200" eaLnBrk="1" hangingPunct="1">
              <a:defRPr/>
            </a:pPr>
            <a:r>
              <a:rPr lang="en-US" sz="2000" i="1" dirty="0" smtClean="0"/>
              <a:t>I ate lunch</a:t>
            </a:r>
          </a:p>
          <a:p>
            <a:pPr marL="857250" lvl="1" indent="-457200" eaLnBrk="1" hangingPunct="1">
              <a:defRPr/>
            </a:pPr>
            <a:r>
              <a:rPr lang="en-US" sz="2000" i="1" dirty="0" smtClean="0"/>
              <a:t>I ate a turkey sandwich for lunch</a:t>
            </a:r>
          </a:p>
          <a:p>
            <a:pPr marL="857250" lvl="1" indent="-457200" eaLnBrk="1" hangingPunct="1">
              <a:defRPr/>
            </a:pPr>
            <a:r>
              <a:rPr lang="en-US" sz="2000" i="1" dirty="0" smtClean="0"/>
              <a:t>I ate a turkey sandwich for lunch at my desk</a:t>
            </a:r>
          </a:p>
          <a:p>
            <a:pPr eaLnBrk="1" hangingPunct="1">
              <a:lnSpc>
                <a:spcPct val="90000"/>
              </a:lnSpc>
              <a:defRPr/>
            </a:pPr>
            <a:endParaRPr lang="en-US" sz="2400" dirty="0" smtClean="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83" y="3964283"/>
                <a:ext cx="206835" cy="6859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Tree>
    <p:extLst>
      <p:ext uri="{BB962C8B-B14F-4D97-AF65-F5344CB8AC3E}">
        <p14:creationId xmlns:p14="http://schemas.microsoft.com/office/powerpoint/2010/main" val="39781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Date Placeholder 1"/>
          <p:cNvSpPr>
            <a:spLocks noGrp="1"/>
          </p:cNvSpPr>
          <p:nvPr>
            <p:ph type="dt" sz="quarter" idx="10"/>
          </p:nvPr>
        </p:nvSpPr>
        <p:spPr>
          <a:noFill/>
        </p:spPr>
        <p:txBody>
          <a:bodyPr/>
          <a:lstStyle/>
          <a:p>
            <a:fld id="{A8915C57-9D72-420E-81E8-66B955545053}" type="datetime1">
              <a:rPr lang="en-US" smtClean="0"/>
              <a:t>10/7/2014</a:t>
            </a:fld>
            <a:endParaRPr lang="en-US"/>
          </a:p>
        </p:txBody>
      </p:sp>
      <p:sp>
        <p:nvSpPr>
          <p:cNvPr id="17418" name="Footer Placeholder 2"/>
          <p:cNvSpPr>
            <a:spLocks noGrp="1"/>
          </p:cNvSpPr>
          <p:nvPr>
            <p:ph type="ftr" sz="quarter" idx="11"/>
          </p:nvPr>
        </p:nvSpPr>
        <p:spPr>
          <a:noFill/>
        </p:spPr>
        <p:txBody>
          <a:bodyPr/>
          <a:lstStyle/>
          <a:p>
            <a:r>
              <a:rPr lang="en-US" smtClean="0"/>
              <a:t>CPSC503 Winter 2014</a:t>
            </a:r>
            <a:endParaRPr lang="en-US"/>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3</a:t>
            </a:fld>
            <a:endParaRPr lang="en-US" smtClean="0"/>
          </a:p>
        </p:txBody>
      </p:sp>
      <p:sp>
        <p:nvSpPr>
          <p:cNvPr id="17420" name="Text Box 2"/>
          <p:cNvSpPr txBox="1">
            <a:spLocks noChangeArrowheads="1"/>
          </p:cNvSpPr>
          <p:nvPr/>
        </p:nvSpPr>
        <p:spPr bwMode="auto">
          <a:xfrm>
            <a:off x="228600" y="1066800"/>
            <a:ext cx="5702300" cy="822325"/>
          </a:xfrm>
          <a:prstGeom prst="rect">
            <a:avLst/>
          </a:prstGeom>
          <a:noFill/>
          <a:ln w="9525">
            <a:noFill/>
            <a:miter lim="800000"/>
            <a:headEnd/>
            <a:tailEnd/>
          </a:ln>
        </p:spPr>
        <p:txBody>
          <a:bodyPr wrap="none">
            <a:spAutoFit/>
          </a:bodyPr>
          <a:lstStyle/>
          <a:p>
            <a:r>
              <a:rPr lang="en-IE" sz="2400" dirty="0">
                <a:latin typeface="Comic Sans MS" pitchFamily="66" charset="0"/>
              </a:rPr>
              <a:t>Two parse trees for the sentence </a:t>
            </a:r>
          </a:p>
          <a:p>
            <a:r>
              <a:rPr lang="en-IE" sz="2400" i="1" dirty="0">
                <a:latin typeface="Comic Sans MS" pitchFamily="66" charset="0"/>
              </a:rPr>
              <a:t>“Moscow sent troops into Afghanistan”</a:t>
            </a:r>
            <a:endParaRPr lang="en-GB" sz="2400" i="1" dirty="0">
              <a:latin typeface="Comic Sans MS" pitchFamily="66" charset="0"/>
            </a:endParaRPr>
          </a:p>
        </p:txBody>
      </p:sp>
      <p:pic>
        <p:nvPicPr>
          <p:cNvPr id="17421" name="Picture 3" descr="moscow_tree1"/>
          <p:cNvPicPr>
            <a:picLocks noChangeAspect="1" noChangeArrowheads="1"/>
          </p:cNvPicPr>
          <p:nvPr/>
        </p:nvPicPr>
        <p:blipFill>
          <a:blip r:embed="rId3" cstate="print"/>
          <a:srcRect/>
          <a:stretch>
            <a:fillRect/>
          </a:stretch>
        </p:blipFill>
        <p:spPr bwMode="auto">
          <a:xfrm>
            <a:off x="533400" y="1981200"/>
            <a:ext cx="3382963" cy="2617788"/>
          </a:xfrm>
          <a:prstGeom prst="rect">
            <a:avLst/>
          </a:prstGeom>
          <a:noFill/>
          <a:ln w="9525">
            <a:noFill/>
            <a:miter lim="800000"/>
            <a:headEnd/>
            <a:tailEnd/>
          </a:ln>
        </p:spPr>
      </p:pic>
      <p:pic>
        <p:nvPicPr>
          <p:cNvPr id="17422" name="Picture 4" descr="moscow_tree2"/>
          <p:cNvPicPr>
            <a:picLocks noChangeAspect="1" noChangeArrowheads="1"/>
          </p:cNvPicPr>
          <p:nvPr/>
        </p:nvPicPr>
        <p:blipFill>
          <a:blip r:embed="rId4" cstate="print"/>
          <a:srcRect/>
          <a:stretch>
            <a:fillRect/>
          </a:stretch>
        </p:blipFill>
        <p:spPr bwMode="auto">
          <a:xfrm>
            <a:off x="4953000" y="1828800"/>
            <a:ext cx="3394075" cy="3143250"/>
          </a:xfrm>
          <a:prstGeom prst="rect">
            <a:avLst/>
          </a:prstGeom>
          <a:noFill/>
          <a:ln w="9525">
            <a:noFill/>
            <a:miter lim="800000"/>
            <a:headEnd/>
            <a:tailEnd/>
          </a:ln>
        </p:spPr>
      </p:pic>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grpSp>
        <p:nvGrpSpPr>
          <p:cNvPr id="2" name="Group 10"/>
          <p:cNvGrpSpPr>
            <a:grpSpLocks/>
          </p:cNvGrpSpPr>
          <p:nvPr/>
        </p:nvGrpSpPr>
        <p:grpSpPr bwMode="auto">
          <a:xfrm>
            <a:off x="1143000" y="4800600"/>
            <a:ext cx="6997700" cy="1441450"/>
            <a:chOff x="720" y="3024"/>
            <a:chExt cx="4408" cy="908"/>
          </a:xfrm>
        </p:grpSpPr>
        <p:sp>
          <p:nvSpPr>
            <p:cNvPr id="17425" name="Text Box 5"/>
            <p:cNvSpPr txBox="1">
              <a:spLocks noChangeArrowheads="1"/>
            </p:cNvSpPr>
            <p:nvPr/>
          </p:nvSpPr>
          <p:spPr bwMode="auto">
            <a:xfrm>
              <a:off x="720" y="3024"/>
              <a:ext cx="1452" cy="288"/>
            </a:xfrm>
            <a:prstGeom prst="rect">
              <a:avLst/>
            </a:prstGeom>
            <a:noFill/>
            <a:ln w="9525">
              <a:noFill/>
              <a:miter lim="800000"/>
              <a:headEnd/>
              <a:tailEnd/>
            </a:ln>
          </p:spPr>
          <p:txBody>
            <a:bodyPr wrap="none">
              <a:spAutoFit/>
            </a:bodyPr>
            <a:lstStyle/>
            <a:p>
              <a:r>
                <a:rPr lang="en-IE" sz="2400" i="1">
                  <a:solidFill>
                    <a:schemeClr val="accent2"/>
                  </a:solidFill>
                  <a:latin typeface="Comic Sans MS" pitchFamily="66" charset="0"/>
                </a:rPr>
                <a:t>VP-attachment</a:t>
              </a:r>
              <a:endParaRPr lang="en-GB" sz="2400" i="1">
                <a:solidFill>
                  <a:schemeClr val="accent2"/>
                </a:solidFill>
                <a:latin typeface="Comic Sans MS" pitchFamily="66" charset="0"/>
              </a:endParaRPr>
            </a:p>
          </p:txBody>
        </p:sp>
        <p:sp>
          <p:nvSpPr>
            <p:cNvPr id="17426" name="Text Box 8"/>
            <p:cNvSpPr txBox="1">
              <a:spLocks noChangeArrowheads="1"/>
            </p:cNvSpPr>
            <p:nvPr/>
          </p:nvSpPr>
          <p:spPr bwMode="auto">
            <a:xfrm>
              <a:off x="3648" y="3072"/>
              <a:ext cx="1480" cy="288"/>
            </a:xfrm>
            <a:prstGeom prst="rect">
              <a:avLst/>
            </a:prstGeom>
            <a:noFill/>
            <a:ln w="9525">
              <a:noFill/>
              <a:miter lim="800000"/>
              <a:headEnd/>
              <a:tailEnd/>
            </a:ln>
          </p:spPr>
          <p:txBody>
            <a:bodyPr>
              <a:spAutoFit/>
            </a:bodyPr>
            <a:lstStyle/>
            <a:p>
              <a:r>
                <a:rPr lang="en-IE" sz="2400" i="1">
                  <a:solidFill>
                    <a:schemeClr val="accent2"/>
                  </a:solidFill>
                  <a:latin typeface="Comic Sans MS" pitchFamily="66" charset="0"/>
                </a:rPr>
                <a:t>NP-attachment</a:t>
              </a:r>
              <a:endParaRPr lang="en-GB" sz="2400" i="1">
                <a:solidFill>
                  <a:schemeClr val="accent2"/>
                </a:solidFill>
                <a:latin typeface="Comic Sans MS" pitchFamily="66" charset="0"/>
              </a:endParaRPr>
            </a:p>
          </p:txBody>
        </p:sp>
        <p:sp>
          <p:nvSpPr>
            <p:cNvPr id="17427" name="Text Box 9"/>
            <p:cNvSpPr txBox="1">
              <a:spLocks noChangeArrowheads="1"/>
            </p:cNvSpPr>
            <p:nvPr/>
          </p:nvSpPr>
          <p:spPr bwMode="auto">
            <a:xfrm>
              <a:off x="1536" y="3408"/>
              <a:ext cx="3024" cy="524"/>
            </a:xfrm>
            <a:prstGeom prst="rect">
              <a:avLst/>
            </a:prstGeom>
            <a:noFill/>
            <a:ln w="9525">
              <a:solidFill>
                <a:schemeClr val="accent2"/>
              </a:solidFill>
              <a:miter lim="800000"/>
              <a:headEnd/>
              <a:tailEnd/>
            </a:ln>
          </p:spPr>
          <p:txBody>
            <a:bodyPr>
              <a:spAutoFit/>
            </a:bodyPr>
            <a:lstStyle/>
            <a:p>
              <a:r>
                <a:rPr lang="en-IE" sz="2400">
                  <a:latin typeface="Comic Sans MS" pitchFamily="66" charset="0"/>
                </a:rPr>
                <a:t>Typically NP-attachment more frequent than VP-attachment</a:t>
              </a:r>
              <a:endParaRPr lang="en-GB" sz="2400">
                <a:latin typeface="Comic Sans MS" pitchFamily="66" charset="0"/>
              </a:endParaRPr>
            </a:p>
          </p:txBody>
        </p:sp>
      </p:grpSp>
      <p:sp>
        <p:nvSpPr>
          <p:cNvPr id="13" name="Text Box 2"/>
          <p:cNvSpPr txBox="1">
            <a:spLocks noChangeArrowheads="1"/>
          </p:cNvSpPr>
          <p:nvPr/>
        </p:nvSpPr>
        <p:spPr bwMode="auto">
          <a:xfrm>
            <a:off x="228600" y="2133600"/>
            <a:ext cx="566181"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4" name="Text Box 2"/>
          <p:cNvSpPr txBox="1">
            <a:spLocks noChangeArrowheads="1"/>
          </p:cNvSpPr>
          <p:nvPr/>
        </p:nvSpPr>
        <p:spPr bwMode="auto">
          <a:xfrm>
            <a:off x="4495800" y="1981200"/>
            <a:ext cx="591829"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5">
            <p14:nvContentPartPr>
              <p14:cNvPr id="86018" name="Ink 20"/>
              <p14:cNvContentPartPr>
                <a14:cpLocks xmlns:a14="http://schemas.microsoft.com/office/drawing/2010/main" noRot="1" noChangeAspect="1" noEditPoints="1" noChangeArrowheads="1" noChangeShapeType="1"/>
              </p14:cNvContentPartPr>
              <p14:nvPr/>
            </p14:nvContentPartPr>
            <p14:xfrm>
              <a:off x="2279650" y="2306638"/>
              <a:ext cx="1041400" cy="765175"/>
            </p14:xfrm>
          </p:contentPart>
        </mc:Choice>
        <mc:Fallback xmlns="">
          <p:pic>
            <p:nvPicPr>
              <p:cNvPr id="86018" name="Ink 20"/>
              <p:cNvPicPr>
                <a:picLocks noRot="1" noChangeAspect="1" noEditPoints="1" noChangeArrowheads="1" noChangeShapeType="1"/>
              </p:cNvPicPr>
              <p:nvPr/>
            </p:nvPicPr>
            <p:blipFill>
              <a:blip r:embed="rId6"/>
              <a:stretch>
                <a:fillRect/>
              </a:stretch>
            </p:blipFill>
            <p:spPr>
              <a:xfrm>
                <a:off x="2272091" y="2304117"/>
                <a:ext cx="1051479" cy="7705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6019" name="Ink 21"/>
              <p14:cNvContentPartPr>
                <a14:cpLocks xmlns:a14="http://schemas.microsoft.com/office/drawing/2010/main" noRot="1" noChangeAspect="1" noEditPoints="1" noChangeArrowheads="1" noChangeShapeType="1"/>
              </p14:cNvContentPartPr>
              <p14:nvPr/>
            </p14:nvContentPartPr>
            <p14:xfrm>
              <a:off x="6176963" y="2825750"/>
              <a:ext cx="1993900" cy="2921000"/>
            </p14:xfrm>
          </p:contentPart>
        </mc:Choice>
        <mc:Fallback xmlns="">
          <p:pic>
            <p:nvPicPr>
              <p:cNvPr id="86019" name="Ink 21"/>
              <p:cNvPicPr>
                <a:picLocks noRot="1" noChangeAspect="1" noEditPoints="1" noChangeArrowheads="1" noChangeShapeType="1"/>
              </p:cNvPicPr>
              <p:nvPr/>
            </p:nvPicPr>
            <p:blipFill>
              <a:blip r:embed="rId8"/>
              <a:stretch>
                <a:fillRect/>
              </a:stretch>
            </p:blipFill>
            <p:spPr>
              <a:xfrm>
                <a:off x="6173003" y="2816750"/>
                <a:ext cx="2009379" cy="2940800"/>
              </a:xfrm>
              <a:prstGeom prst="rect">
                <a:avLst/>
              </a:prstGeom>
            </p:spPr>
          </p:pic>
        </mc:Fallback>
      </mc:AlternateContent>
    </p:spTree>
    <p:extLst>
      <p:ext uri="{BB962C8B-B14F-4D97-AF65-F5344CB8AC3E}">
        <p14:creationId xmlns:p14="http://schemas.microsoft.com/office/powerpoint/2010/main" val="268857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1" name="Footer Placeholder 4"/>
          <p:cNvSpPr>
            <a:spLocks noGrp="1"/>
          </p:cNvSpPr>
          <p:nvPr>
            <p:ph type="ftr" sz="quarter" idx="11"/>
          </p:nvPr>
        </p:nvSpPr>
        <p:spPr>
          <a:noFill/>
        </p:spPr>
        <p:txBody>
          <a:bodyPr/>
          <a:lstStyle/>
          <a:p>
            <a:r>
              <a:rPr lang="en-US" smtClean="0"/>
              <a:t>CPSC 422, Lecture 22</a:t>
            </a:r>
            <a:endParaRPr lang="en-US"/>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30</a:t>
            </a:fld>
            <a:endParaRPr lang="en-US" smtClean="0"/>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smtClean="0"/>
              <a:t>Reification Again</a:t>
            </a:r>
          </a:p>
        </p:txBody>
      </p:sp>
      <p:sp>
        <p:nvSpPr>
          <p:cNvPr id="632835" name="Rectangle 3"/>
          <p:cNvSpPr>
            <a:spLocks noGrp="1" noChangeArrowheads="1"/>
          </p:cNvSpPr>
          <p:nvPr>
            <p:ph type="body" idx="1"/>
          </p:nvPr>
        </p:nvSpPr>
        <p:spPr>
          <a:xfrm>
            <a:off x="314325" y="3861048"/>
            <a:ext cx="8153400" cy="1728192"/>
          </a:xfrm>
        </p:spPr>
        <p:txBody>
          <a:bodyPr/>
          <a:lstStyle/>
          <a:p>
            <a:pPr eaLnBrk="1" hangingPunct="1"/>
            <a:r>
              <a:rPr lang="en-US" dirty="0" smtClean="0">
                <a:solidFill>
                  <a:schemeClr val="accent2"/>
                </a:solidFill>
                <a:sym typeface="Math B" pitchFamily="2" charset="2"/>
              </a:rPr>
              <a:t>Reification Advantage:</a:t>
            </a:r>
          </a:p>
          <a:p>
            <a:pPr lvl="1" eaLnBrk="1" hangingPunct="1"/>
            <a:r>
              <a:rPr lang="en-US" dirty="0" smtClean="0"/>
              <a:t>No need to specify fixed number of arguments to represent a given sentence in NL</a:t>
            </a:r>
          </a:p>
          <a:p>
            <a:pPr eaLnBrk="1" hangingPunct="1"/>
            <a:endParaRPr lang="en-US" sz="2400" dirty="0" smtClean="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a:latin typeface="Comic Sans MS" pitchFamily="66" charset="0"/>
              </a:rPr>
              <a:t>“I ate a turkey sandwich for lunch”</a:t>
            </a:r>
            <a:endParaRPr lang="en-US" sz="2800">
              <a:latin typeface="Symbol" pitchFamily="18" charset="2"/>
            </a:endParaRPr>
          </a:p>
          <a:p>
            <a:pPr marL="342900" indent="-342900">
              <a:lnSpc>
                <a:spcPct val="90000"/>
              </a:lnSpc>
              <a:spcBef>
                <a:spcPct val="20000"/>
              </a:spcBef>
            </a:pPr>
            <a:r>
              <a:rPr lang="en-US" sz="2800" b="1">
                <a:latin typeface="Symbol" pitchFamily="18" charset="2"/>
              </a:rPr>
              <a:t>$</a:t>
            </a:r>
            <a:r>
              <a:rPr lang="en-US" sz="2800" b="1" i="1">
                <a:latin typeface="Comic Sans MS" pitchFamily="66" charset="0"/>
              </a:rPr>
              <a:t> </a:t>
            </a:r>
            <a:r>
              <a:rPr lang="en-US" sz="2800" i="1">
                <a:latin typeface="Comic Sans MS" pitchFamily="66" charset="0"/>
              </a:rPr>
              <a:t>w: </a:t>
            </a:r>
            <a:r>
              <a:rPr lang="en-US" sz="2800" i="1">
                <a:solidFill>
                  <a:schemeClr val="accent2"/>
                </a:solidFill>
                <a:latin typeface="Comic Sans MS" pitchFamily="66" charset="0"/>
              </a:rPr>
              <a:t>Isa(w,Eating)</a:t>
            </a:r>
            <a:r>
              <a:rPr lang="en-US" sz="2800" i="1">
                <a:latin typeface="Comic Sans MS" pitchFamily="66" charset="0"/>
              </a:rPr>
              <a:t> </a:t>
            </a:r>
            <a:r>
              <a:rPr lang="en-US" sz="2800">
                <a:latin typeface="Symbol" pitchFamily="18" charset="2"/>
              </a:rPr>
              <a:t>Ù</a:t>
            </a:r>
            <a:r>
              <a:rPr lang="en-US" sz="2800" i="1">
                <a:latin typeface="Comic Sans MS" pitchFamily="66" charset="0"/>
              </a:rPr>
              <a:t> Eater(w,Speaker) </a:t>
            </a:r>
            <a:r>
              <a:rPr lang="en-US" sz="2800">
                <a:latin typeface="Symbol" pitchFamily="18" charset="2"/>
              </a:rPr>
              <a:t>Ù</a:t>
            </a:r>
            <a:r>
              <a:rPr lang="en-US" sz="2800" i="1">
                <a:latin typeface="Comic Sans MS" pitchFamily="66" charset="0"/>
              </a:rPr>
              <a:t> Eaten(w,TurkeySandwich) </a:t>
            </a:r>
            <a:r>
              <a:rPr lang="en-US" sz="2800">
                <a:latin typeface="Symbol" pitchFamily="18" charset="2"/>
              </a:rPr>
              <a:t>Ù </a:t>
            </a:r>
            <a:r>
              <a:rPr lang="en-US" sz="2800" i="1">
                <a:latin typeface="Comic Sans MS" pitchFamily="66" charset="0"/>
              </a:rPr>
              <a:t>MealEaten(w,Lunch)</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Tree>
    <p:extLst>
      <p:ext uri="{BB962C8B-B14F-4D97-AF65-F5344CB8AC3E}">
        <p14:creationId xmlns:p14="http://schemas.microsoft.com/office/powerpoint/2010/main" val="13942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n-US" smtClean="0"/>
              <a:t>CPSC 422, Lecture 22</a:t>
            </a:r>
            <a:endParaRPr lang="en-US"/>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31</a:t>
            </a:fld>
            <a:endParaRPr lang="en-US" smtClean="0"/>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smtClean="0"/>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r>
              <a:rPr lang="en-US" sz="1000"/>
              <a:t/>
            </a: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654120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Footer Placeholder 4"/>
          <p:cNvSpPr>
            <a:spLocks noGrp="1"/>
          </p:cNvSpPr>
          <p:nvPr>
            <p:ph type="ftr" sz="quarter" idx="11"/>
          </p:nvPr>
        </p:nvSpPr>
        <p:spPr>
          <a:noFill/>
        </p:spPr>
        <p:txBody>
          <a:bodyPr/>
          <a:lstStyle/>
          <a:p>
            <a:r>
              <a:rPr lang="en-US" smtClean="0"/>
              <a:t>CPSC 422, Lecture 22</a:t>
            </a:r>
            <a:endParaRPr lang="en-US"/>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32</a:t>
            </a:fld>
            <a:endParaRPr lang="en-US" smtClean="0"/>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smtClean="0"/>
              <a:t>Representing Time</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smtClean="0"/>
              <a:t>Events are associated with </a:t>
            </a:r>
            <a:r>
              <a:rPr lang="en-US" smtClean="0">
                <a:solidFill>
                  <a:schemeClr val="accent2"/>
                </a:solidFill>
              </a:rPr>
              <a:t>points</a:t>
            </a:r>
            <a:r>
              <a:rPr lang="en-US" smtClean="0"/>
              <a:t> or </a:t>
            </a:r>
            <a:r>
              <a:rPr lang="en-US" smtClean="0">
                <a:solidFill>
                  <a:schemeClr val="accent2"/>
                </a:solidFill>
              </a:rPr>
              <a:t>intervals</a:t>
            </a:r>
            <a:r>
              <a:rPr lang="en-US" smtClean="0"/>
              <a:t> in time.</a:t>
            </a:r>
          </a:p>
          <a:p>
            <a:pPr eaLnBrk="1" hangingPunct="1">
              <a:lnSpc>
                <a:spcPct val="90000"/>
              </a:lnSpc>
            </a:pPr>
            <a:r>
              <a:rPr lang="en-US" smtClean="0"/>
              <a:t>We can impose an ordering on distinct events using the notion of </a:t>
            </a:r>
            <a:r>
              <a:rPr lang="en-US" i="1" smtClean="0">
                <a:solidFill>
                  <a:schemeClr val="accent2"/>
                </a:solidFill>
              </a:rPr>
              <a:t>precedes</a:t>
            </a:r>
            <a:r>
              <a:rPr lang="en-US" i="1" smtClean="0"/>
              <a:t>.</a:t>
            </a:r>
          </a:p>
        </p:txBody>
      </p:sp>
      <p:sp>
        <p:nvSpPr>
          <p:cNvPr id="746500" name="Rectangle 4"/>
          <p:cNvSpPr>
            <a:spLocks noChangeArrowheads="1"/>
          </p:cNvSpPr>
          <p:nvPr/>
        </p:nvSpPr>
        <p:spPr bwMode="auto">
          <a:xfrm>
            <a:off x="228600" y="3352800"/>
            <a:ext cx="8686800" cy="1981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Temporal logic</a:t>
            </a:r>
            <a:r>
              <a:rPr lang="en-US" sz="2800" b="1">
                <a:latin typeface="Comic Sans MS" pitchFamily="66" charset="0"/>
              </a:rPr>
              <a:t> notation: </a:t>
            </a:r>
            <a:br>
              <a:rPr lang="en-US" sz="2800" b="1">
                <a:latin typeface="Comic Sans MS" pitchFamily="66" charset="0"/>
              </a:rPr>
            </a:br>
            <a:r>
              <a:rPr lang="en-US" sz="2800">
                <a:latin typeface="Comic Sans MS" pitchFamily="66" charset="0"/>
              </a:rPr>
              <a:t>(</a:t>
            </a:r>
            <a:r>
              <a:rPr lang="en-US" sz="2800">
                <a:latin typeface="Symbol" pitchFamily="18" charset="2"/>
              </a:rPr>
              <a:t>$</a:t>
            </a:r>
            <a:r>
              <a:rPr lang="en-US" sz="2800">
                <a:latin typeface="Comic Sans MS" pitchFamily="66" charset="0"/>
              </a:rPr>
              <a:t>w,x,</a:t>
            </a:r>
            <a:r>
              <a:rPr lang="en-US" sz="2800">
                <a:solidFill>
                  <a:schemeClr val="accent2"/>
                </a:solidFill>
                <a:latin typeface="Comic Sans MS" pitchFamily="66" charset="0"/>
              </a:rPr>
              <a:t>t</a:t>
            </a:r>
            <a:r>
              <a:rPr lang="en-US" sz="2800">
                <a:latin typeface="Comic Sans MS" pitchFamily="66" charset="0"/>
              </a:rPr>
              <a:t>) Arrive(w,x,</a:t>
            </a:r>
            <a:r>
              <a:rPr lang="en-US" sz="2800">
                <a:solidFill>
                  <a:schemeClr val="accent2"/>
                </a:solidFill>
                <a:latin typeface="Comic Sans MS" pitchFamily="66" charset="0"/>
              </a:rPr>
              <a:t>t</a:t>
            </a:r>
            <a:r>
              <a:rPr lang="en-US" sz="2800">
                <a:latin typeface="Comic Sans MS" pitchFamily="66" charset="0"/>
              </a:rPr>
              <a:t>)</a:t>
            </a:r>
          </a:p>
          <a:p>
            <a:pPr marL="342900" indent="-342900">
              <a:lnSpc>
                <a:spcPct val="110000"/>
              </a:lnSpc>
              <a:spcBef>
                <a:spcPct val="20000"/>
              </a:spcBef>
              <a:buFontTx/>
              <a:buChar char="•"/>
            </a:pPr>
            <a:r>
              <a:rPr lang="en-US" sz="2800" b="1">
                <a:latin typeface="Comic Sans MS" pitchFamily="66" charset="0"/>
              </a:rPr>
              <a:t>Constraints on variable </a:t>
            </a:r>
            <a:r>
              <a:rPr lang="en-US" sz="2800" b="1" i="1">
                <a:solidFill>
                  <a:schemeClr val="accent2"/>
                </a:solidFill>
                <a:latin typeface="Comic Sans MS" pitchFamily="66" charset="0"/>
              </a:rPr>
              <a:t>t</a:t>
            </a:r>
            <a:r>
              <a:rPr lang="en-US" sz="2800" b="1" i="1">
                <a:latin typeface="Comic Sans MS" pitchFamily="66" charset="0"/>
              </a:rPr>
              <a:t/>
            </a:r>
            <a:br>
              <a:rPr lang="en-US" sz="2800" b="1" i="1">
                <a:latin typeface="Comic Sans MS" pitchFamily="66" charset="0"/>
              </a:rPr>
            </a:br>
            <a:r>
              <a:rPr lang="en-US" sz="2800" i="1">
                <a:latin typeface="Comic Sans MS" pitchFamily="66" charset="0"/>
              </a:rPr>
              <a:t>I arrived in New York</a:t>
            </a:r>
            <a:r>
              <a:rPr lang="en-US" sz="2800" b="1" i="1">
                <a:latin typeface="Comic Sans MS" pitchFamily="66" charset="0"/>
              </a:rPr>
              <a:t/>
            </a:r>
            <a:br>
              <a:rPr lang="en-US" sz="2800" b="1" i="1">
                <a:latin typeface="Comic Sans MS" pitchFamily="66" charset="0"/>
              </a:rPr>
            </a:br>
            <a:r>
              <a:rPr lang="en-US" sz="2800">
                <a:latin typeface="Comic Sans MS" pitchFamily="66" charset="0"/>
              </a:rPr>
              <a:t>(</a:t>
            </a:r>
            <a:r>
              <a:rPr lang="en-US" sz="2800">
                <a:latin typeface="Symbol" pitchFamily="18" charset="2"/>
              </a:rPr>
              <a:t>$ </a:t>
            </a:r>
            <a:r>
              <a:rPr lang="en-US" sz="2800">
                <a:solidFill>
                  <a:schemeClr val="accent2"/>
                </a:solidFill>
                <a:latin typeface="Comic Sans MS" pitchFamily="66" charset="0"/>
              </a:rPr>
              <a:t>t</a:t>
            </a:r>
            <a:r>
              <a:rPr lang="en-US" sz="2800">
                <a:latin typeface="Comic Sans MS" pitchFamily="66" charset="0"/>
              </a:rPr>
              <a:t>) Arrive(I,NewYork,</a:t>
            </a:r>
            <a:r>
              <a:rPr lang="en-US" sz="2800">
                <a:solidFill>
                  <a:schemeClr val="accent2"/>
                </a:solidFill>
                <a:latin typeface="Comic Sans MS" pitchFamily="66" charset="0"/>
              </a:rPr>
              <a:t>t</a:t>
            </a:r>
            <a:r>
              <a:rPr lang="en-US" sz="2800">
                <a:latin typeface="Comic Sans MS" pitchFamily="66" charset="0"/>
              </a:rPr>
              <a:t>) </a:t>
            </a:r>
            <a:r>
              <a:rPr lang="en-US" sz="2800">
                <a:latin typeface="Symbol" pitchFamily="18" charset="2"/>
              </a:rPr>
              <a:t>Ù </a:t>
            </a:r>
            <a:r>
              <a:rPr lang="en-US" sz="2800">
                <a:solidFill>
                  <a:schemeClr val="accent2"/>
                </a:solidFill>
                <a:latin typeface="Comic Sans MS" pitchFamily="66" charset="0"/>
              </a:rPr>
              <a:t>precedes</a:t>
            </a:r>
            <a:r>
              <a:rPr lang="en-US" sz="2800">
                <a:latin typeface="Comic Sans MS" pitchFamily="66" charset="0"/>
              </a:rPr>
              <a:t>(</a:t>
            </a:r>
            <a:r>
              <a:rPr lang="en-US" sz="2800">
                <a:solidFill>
                  <a:schemeClr val="accent2"/>
                </a:solidFill>
                <a:latin typeface="Comic Sans MS" pitchFamily="66" charset="0"/>
              </a:rPr>
              <a:t>t,Now</a:t>
            </a:r>
            <a:r>
              <a:rPr lang="en-US" sz="2800">
                <a:latin typeface="Comic Sans MS" pitchFamily="66" charset="0"/>
              </a:rPr>
              <a:t>)</a:t>
            </a:r>
            <a:endParaRPr lang="en-US"/>
          </a:p>
        </p:txBody>
      </p:sp>
      <mc:AlternateContent xmlns:mc="http://schemas.openxmlformats.org/markup-compatibility/2006" xmlns:p14="http://schemas.microsoft.com/office/powerpoint/2010/main">
        <mc:Choice Requires="p14">
          <p:contentPart p14:bwMode="auto" r:id="rId3">
            <p14:nvContentPartPr>
              <p14:cNvPr id="16393" name="Ink 9"/>
              <p14:cNvContentPartPr>
                <a14:cpLocks xmlns:a14="http://schemas.microsoft.com/office/drawing/2010/main" noRot="1" noChangeAspect="1" noEditPoints="1" noChangeArrowheads="1" noChangeShapeType="1"/>
              </p14:cNvContentPartPr>
              <p14:nvPr/>
            </p14:nvContentPartPr>
            <p14:xfrm>
              <a:off x="5529263" y="3829050"/>
              <a:ext cx="2522537" cy="373063"/>
            </p14:xfrm>
          </p:contentPart>
        </mc:Choice>
        <mc:Fallback xmlns="">
          <p:pic>
            <p:nvPicPr>
              <p:cNvPr id="16393" name="Ink 9"/>
              <p:cNvPicPr>
                <a:picLocks noRot="1" noChangeAspect="1" noEditPoints="1" noChangeArrowheads="1" noChangeShapeType="1"/>
              </p:cNvPicPr>
              <p:nvPr/>
            </p:nvPicPr>
            <p:blipFill>
              <a:blip r:embed="rId4"/>
              <a:stretch>
                <a:fillRect/>
              </a:stretch>
            </p:blipFill>
            <p:spPr>
              <a:xfrm>
                <a:off x="5522783" y="3824729"/>
                <a:ext cx="2540177" cy="3845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94" name="Ink 10"/>
              <p14:cNvContentPartPr>
                <a14:cpLocks xmlns:a14="http://schemas.microsoft.com/office/drawing/2010/main" noRot="1" noChangeAspect="1" noEditPoints="1" noChangeArrowheads="1" noChangeShapeType="1"/>
              </p14:cNvContentPartPr>
              <p14:nvPr/>
            </p14:nvContentPartPr>
            <p14:xfrm>
              <a:off x="2063750" y="4233863"/>
              <a:ext cx="2222500" cy="80962"/>
            </p14:xfrm>
          </p:contentPart>
        </mc:Choice>
        <mc:Fallback xmlns="">
          <p:pic>
            <p:nvPicPr>
              <p:cNvPr id="16394" name="Ink 10"/>
              <p:cNvPicPr>
                <a:picLocks noRot="1" noChangeAspect="1" noEditPoints="1" noChangeArrowheads="1" noChangeShapeType="1"/>
              </p:cNvPicPr>
              <p:nvPr/>
            </p:nvPicPr>
            <p:blipFill>
              <a:blip r:embed="rId6"/>
              <a:stretch>
                <a:fillRect/>
              </a:stretch>
            </p:blipFill>
            <p:spPr>
              <a:xfrm>
                <a:off x="2059790" y="4229905"/>
                <a:ext cx="2237619" cy="9571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Tree>
    <p:extLst>
      <p:ext uri="{BB962C8B-B14F-4D97-AF65-F5344CB8AC3E}">
        <p14:creationId xmlns:p14="http://schemas.microsoft.com/office/powerpoint/2010/main" val="57332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Footer Placeholder 4"/>
          <p:cNvSpPr>
            <a:spLocks noGrp="1"/>
          </p:cNvSpPr>
          <p:nvPr>
            <p:ph type="ftr" sz="quarter" idx="11"/>
          </p:nvPr>
        </p:nvSpPr>
        <p:spPr>
          <a:noFill/>
        </p:spPr>
        <p:txBody>
          <a:bodyPr/>
          <a:lstStyle/>
          <a:p>
            <a:r>
              <a:rPr lang="en-US" smtClean="0"/>
              <a:t>CPSC 422, Lecture 22</a:t>
            </a:r>
            <a:endParaRPr lang="en-US"/>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33</a:t>
            </a:fld>
            <a:endParaRPr lang="en-US" smtClean="0"/>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smtClean="0"/>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smtClean="0"/>
              <a:t>Need</a:t>
            </a:r>
            <a:r>
              <a:rPr lang="en-US" sz="3200" dirty="0" smtClean="0">
                <a:solidFill>
                  <a:schemeClr val="accent2"/>
                </a:solidFill>
              </a:rPr>
              <a:t> </a:t>
            </a:r>
            <a:r>
              <a:rPr lang="en-US" sz="3200" dirty="0" err="1" smtClean="0">
                <a:solidFill>
                  <a:schemeClr val="accent2"/>
                </a:solidFill>
              </a:rPr>
              <a:t>t</a:t>
            </a:r>
            <a:r>
              <a:rPr lang="en-US" sz="3200" baseline="-25000" dirty="0" err="1" smtClean="0">
                <a:solidFill>
                  <a:schemeClr val="accent2"/>
                </a:solidFill>
              </a:rPr>
              <a:t>start</a:t>
            </a:r>
            <a:r>
              <a:rPr lang="en-US" sz="3200" dirty="0" smtClean="0"/>
              <a:t> and </a:t>
            </a:r>
            <a:r>
              <a:rPr lang="en-US" sz="3200" dirty="0" smtClean="0">
                <a:solidFill>
                  <a:schemeClr val="accent2"/>
                </a:solidFill>
              </a:rPr>
              <a:t>t</a:t>
            </a:r>
            <a:r>
              <a:rPr lang="en-US" sz="3200" baseline="-25000" dirty="0" smtClean="0">
                <a:solidFill>
                  <a:schemeClr val="accent2"/>
                </a:solidFill>
              </a:rPr>
              <a:t>end</a:t>
            </a:r>
          </a:p>
          <a:p>
            <a:pPr eaLnBrk="1" hangingPunct="1"/>
            <a:endParaRPr lang="en-US" sz="3200" baseline="-25000" dirty="0" smtClean="0">
              <a:solidFill>
                <a:schemeClr val="accent2"/>
              </a:solidFill>
            </a:endParaRPr>
          </a:p>
          <a:p>
            <a:pPr eaLnBrk="1" hangingPunct="1">
              <a:buFontTx/>
              <a:buNone/>
            </a:pPr>
            <a:r>
              <a:rPr lang="en-US" sz="3200" b="0" i="1" dirty="0" smtClean="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smtClean="0">
                <a:latin typeface="Comic Sans MS" pitchFamily="66" charset="0"/>
              </a:rPr>
              <a:t>t</a:t>
            </a:r>
            <a:r>
              <a:rPr lang="en-US" sz="2000" dirty="0" err="1" smtClean="0">
                <a:latin typeface="Comic Sans MS" pitchFamily="66" charset="0"/>
              </a:rPr>
              <a:t>start</a:t>
            </a:r>
            <a:r>
              <a:rPr lang="en-US" sz="3200" dirty="0" smtClean="0">
                <a:latin typeface="Comic Sans MS" pitchFamily="66" charset="0"/>
              </a:rPr>
              <a:t>)</a:t>
            </a:r>
            <a:endParaRPr lang="en-US" sz="3200" dirty="0">
              <a:latin typeface="Comic Sans MS" pitchFamily="66" charset="0"/>
            </a:endParaRP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7848600" y="47244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407"/>
                <a:ext cx="140312" cy="12198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Tree>
    <p:extLst>
      <p:ext uri="{BB962C8B-B14F-4D97-AF65-F5344CB8AC3E}">
        <p14:creationId xmlns:p14="http://schemas.microsoft.com/office/powerpoint/2010/main" val="331646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Date Placeholder 3"/>
          <p:cNvSpPr>
            <a:spLocks noGrp="1"/>
          </p:cNvSpPr>
          <p:nvPr>
            <p:ph type="dt" sz="quarter" idx="10"/>
          </p:nvPr>
        </p:nvSpPr>
        <p:spPr>
          <a:noFill/>
        </p:spPr>
        <p:txBody>
          <a:bodyPr/>
          <a:lstStyle/>
          <a:p>
            <a:fld id="{C9887F2B-0A2C-4E21-8CA1-3EAE72424C01}" type="datetime1">
              <a:rPr lang="en-US" smtClean="0"/>
              <a:t>10/7/2014</a:t>
            </a:fld>
            <a:endParaRPr lang="en-US"/>
          </a:p>
        </p:txBody>
      </p:sp>
      <p:sp>
        <p:nvSpPr>
          <p:cNvPr id="18439" name="Footer Placeholder 4"/>
          <p:cNvSpPr>
            <a:spLocks noGrp="1"/>
          </p:cNvSpPr>
          <p:nvPr>
            <p:ph type="ftr" sz="quarter" idx="11"/>
          </p:nvPr>
        </p:nvSpPr>
        <p:spPr>
          <a:noFill/>
        </p:spPr>
        <p:txBody>
          <a:bodyPr/>
          <a:lstStyle/>
          <a:p>
            <a:r>
              <a:rPr lang="en-US" smtClean="0"/>
              <a:t>CPSC503 Winter 2014</a:t>
            </a:r>
            <a:endParaRPr lang="en-US"/>
          </a:p>
        </p:txBody>
      </p:sp>
      <p:sp>
        <p:nvSpPr>
          <p:cNvPr id="18440" name="Slide Number Placeholder 5"/>
          <p:cNvSpPr>
            <a:spLocks noGrp="1"/>
          </p:cNvSpPr>
          <p:nvPr>
            <p:ph type="sldNum" sz="quarter" idx="12"/>
          </p:nvPr>
        </p:nvSpPr>
        <p:spPr>
          <a:noFill/>
        </p:spPr>
        <p:txBody>
          <a:bodyPr/>
          <a:lstStyle/>
          <a:p>
            <a:fld id="{13DEF310-76F5-4BB1-B3D4-4A35E1EFD883}" type="slidenum">
              <a:rPr lang="en-US" smtClean="0"/>
              <a:pPr/>
              <a:t>34</a:t>
            </a:fld>
            <a:endParaRPr lang="en-US" smtClean="0"/>
          </a:p>
        </p:txBody>
      </p:sp>
      <p:sp>
        <p:nvSpPr>
          <p:cNvPr id="18441" name="Rectangle 2"/>
          <p:cNvSpPr>
            <a:spLocks noGrp="1" noChangeArrowheads="1"/>
          </p:cNvSpPr>
          <p:nvPr>
            <p:ph type="title"/>
          </p:nvPr>
        </p:nvSpPr>
        <p:spPr>
          <a:xfrm>
            <a:off x="0" y="457200"/>
            <a:ext cx="9144000" cy="1143000"/>
          </a:xfrm>
        </p:spPr>
        <p:txBody>
          <a:bodyPr/>
          <a:lstStyle/>
          <a:p>
            <a:pPr eaLnBrk="1" hangingPunct="1"/>
            <a:r>
              <a:rPr lang="en-US" smtClean="0"/>
              <a:t>Relation Between Tenses and Time</a:t>
            </a:r>
          </a:p>
        </p:txBody>
      </p:sp>
      <p:sp>
        <p:nvSpPr>
          <p:cNvPr id="18442" name="Rectangle 3"/>
          <p:cNvSpPr>
            <a:spLocks noGrp="1" noChangeArrowheads="1"/>
          </p:cNvSpPr>
          <p:nvPr>
            <p:ph type="body" idx="1"/>
          </p:nvPr>
        </p:nvSpPr>
        <p:spPr>
          <a:xfrm>
            <a:off x="609600" y="1447800"/>
            <a:ext cx="7772400" cy="4114800"/>
          </a:xfrm>
        </p:spPr>
        <p:txBody>
          <a:bodyPr/>
          <a:lstStyle/>
          <a:p>
            <a:pPr marL="0" indent="0" eaLnBrk="1" hangingPunct="1">
              <a:buNone/>
            </a:pPr>
            <a:r>
              <a:rPr lang="en-US" dirty="0" smtClean="0"/>
              <a:t>Relation between simple verb tenses and points in time is not straightforward</a:t>
            </a:r>
          </a:p>
          <a:p>
            <a:pPr eaLnBrk="1" hangingPunct="1"/>
            <a:r>
              <a:rPr lang="en-US" dirty="0" smtClean="0"/>
              <a:t>Present tense used like future:</a:t>
            </a:r>
          </a:p>
          <a:p>
            <a:pPr lvl="1" eaLnBrk="1" hangingPunct="1"/>
            <a:r>
              <a:rPr lang="en-US" sz="2800" b="0" i="1" dirty="0" smtClean="0"/>
              <a:t>We fly from Baltimore to Boston at 10</a:t>
            </a:r>
          </a:p>
          <a:p>
            <a:pPr eaLnBrk="1" hangingPunct="1"/>
            <a:r>
              <a:rPr lang="en-US" dirty="0" smtClean="0"/>
              <a:t>Complex tenses:</a:t>
            </a:r>
          </a:p>
          <a:p>
            <a:pPr lvl="1" eaLnBrk="1" hangingPunct="1"/>
            <a:r>
              <a:rPr lang="en-US" sz="2800" b="0" i="1" dirty="0" smtClean="0"/>
              <a:t>Flight 1902 arrived late</a:t>
            </a:r>
          </a:p>
          <a:p>
            <a:pPr lvl="1" eaLnBrk="1" hangingPunct="1"/>
            <a:r>
              <a:rPr lang="en-US" sz="2800" b="0" i="1" dirty="0" smtClean="0"/>
              <a:t>Flight 1902 had arrived late</a:t>
            </a:r>
          </a:p>
        </p:txBody>
      </p:sp>
      <p:sp>
        <p:nvSpPr>
          <p:cNvPr id="7" name="Rectangle 1028"/>
          <p:cNvSpPr>
            <a:spLocks noChangeArrowheads="1"/>
          </p:cNvSpPr>
          <p:nvPr/>
        </p:nvSpPr>
        <p:spPr bwMode="auto">
          <a:xfrm>
            <a:off x="0" y="5181600"/>
            <a:ext cx="8839200" cy="7620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Representing them in the same way seems wrong….</a:t>
            </a:r>
            <a:endParaRPr lang="en-US" sz="2400" b="1" dirty="0">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9" name="Date Placeholder 3"/>
          <p:cNvSpPr>
            <a:spLocks noGrp="1"/>
          </p:cNvSpPr>
          <p:nvPr>
            <p:ph type="dt" sz="quarter" idx="10"/>
          </p:nvPr>
        </p:nvSpPr>
        <p:spPr>
          <a:noFill/>
        </p:spPr>
        <p:txBody>
          <a:bodyPr/>
          <a:lstStyle/>
          <a:p>
            <a:fld id="{44FCD562-2E35-476F-B4ED-21C1AEF113D7}" type="datetime1">
              <a:rPr lang="en-US" smtClean="0"/>
              <a:t>10/7/2014</a:t>
            </a:fld>
            <a:endParaRPr lang="en-US"/>
          </a:p>
        </p:txBody>
      </p:sp>
      <p:sp>
        <p:nvSpPr>
          <p:cNvPr id="19480" name="Footer Placeholder 4"/>
          <p:cNvSpPr>
            <a:spLocks noGrp="1"/>
          </p:cNvSpPr>
          <p:nvPr>
            <p:ph type="ftr" sz="quarter" idx="11"/>
          </p:nvPr>
        </p:nvSpPr>
        <p:spPr>
          <a:noFill/>
        </p:spPr>
        <p:txBody>
          <a:bodyPr/>
          <a:lstStyle/>
          <a:p>
            <a:r>
              <a:rPr lang="en-US" smtClean="0"/>
              <a:t>CPSC503 Winter 2014</a:t>
            </a:r>
            <a:endParaRPr lang="en-US"/>
          </a:p>
        </p:txBody>
      </p:sp>
      <p:sp>
        <p:nvSpPr>
          <p:cNvPr id="19481" name="Slide Number Placeholder 5"/>
          <p:cNvSpPr>
            <a:spLocks noGrp="1"/>
          </p:cNvSpPr>
          <p:nvPr>
            <p:ph type="sldNum" sz="quarter" idx="12"/>
          </p:nvPr>
        </p:nvSpPr>
        <p:spPr>
          <a:noFill/>
        </p:spPr>
        <p:txBody>
          <a:bodyPr/>
          <a:lstStyle/>
          <a:p>
            <a:fld id="{82E46095-0EF4-4157-AA68-5406E4BC21DF}" type="slidenum">
              <a:rPr lang="en-US" smtClean="0"/>
              <a:pPr/>
              <a:t>35</a:t>
            </a:fld>
            <a:endParaRPr lang="en-US" smtClean="0"/>
          </a:p>
        </p:txBody>
      </p:sp>
      <p:sp>
        <p:nvSpPr>
          <p:cNvPr id="19482" name="Rectangle 2"/>
          <p:cNvSpPr>
            <a:spLocks noGrp="1" noChangeArrowheads="1"/>
          </p:cNvSpPr>
          <p:nvPr>
            <p:ph type="title"/>
          </p:nvPr>
        </p:nvSpPr>
        <p:spPr>
          <a:xfrm>
            <a:off x="685800" y="0"/>
            <a:ext cx="7772400" cy="1143000"/>
          </a:xfrm>
        </p:spPr>
        <p:txBody>
          <a:bodyPr/>
          <a:lstStyle/>
          <a:p>
            <a:pPr eaLnBrk="1" hangingPunct="1"/>
            <a:r>
              <a:rPr lang="en-US" smtClean="0"/>
              <a:t>Reference Point</a:t>
            </a:r>
          </a:p>
        </p:txBody>
      </p:sp>
      <p:sp>
        <p:nvSpPr>
          <p:cNvPr id="19483" name="Rectangle 3"/>
          <p:cNvSpPr>
            <a:spLocks noGrp="1" noChangeArrowheads="1"/>
          </p:cNvSpPr>
          <p:nvPr>
            <p:ph type="body" idx="1"/>
          </p:nvPr>
        </p:nvSpPr>
        <p:spPr>
          <a:xfrm>
            <a:off x="609600" y="914400"/>
            <a:ext cx="7772400" cy="4114800"/>
          </a:xfrm>
        </p:spPr>
        <p:txBody>
          <a:bodyPr/>
          <a:lstStyle/>
          <a:p>
            <a:pPr eaLnBrk="1" hangingPunct="1"/>
            <a:r>
              <a:rPr lang="en-US" smtClean="0"/>
              <a:t>Reichenbach (1947) introduced notion of </a:t>
            </a:r>
            <a:r>
              <a:rPr lang="en-US" smtClean="0">
                <a:solidFill>
                  <a:schemeClr val="accent2"/>
                </a:solidFill>
              </a:rPr>
              <a:t>Reference point</a:t>
            </a:r>
            <a:r>
              <a:rPr lang="en-US" smtClean="0"/>
              <a:t> (R), separated out from Utterance time (U) and Event time (E)</a:t>
            </a:r>
          </a:p>
          <a:p>
            <a:pPr eaLnBrk="1" hangingPunct="1"/>
            <a:r>
              <a:rPr lang="en-US" smtClean="0"/>
              <a:t>Example:</a:t>
            </a:r>
          </a:p>
          <a:p>
            <a:pPr lvl="1" eaLnBrk="1" hangingPunct="1"/>
            <a:r>
              <a:rPr lang="en-US" i="1" smtClean="0"/>
              <a:t>When Mary's flight departed, I ate lunch</a:t>
            </a:r>
          </a:p>
          <a:p>
            <a:pPr lvl="1" eaLnBrk="1" hangingPunct="1"/>
            <a:r>
              <a:rPr lang="en-US" i="1" smtClean="0"/>
              <a:t>When Mary's flight departed, I had eaten lunch</a:t>
            </a:r>
          </a:p>
          <a:p>
            <a:pPr eaLnBrk="1" hangingPunct="1"/>
            <a:r>
              <a:rPr lang="en-US" b="0" i="1" smtClean="0"/>
              <a:t>Departure </a:t>
            </a:r>
            <a:r>
              <a:rPr lang="en-US" smtClean="0"/>
              <a:t>event specifies reference point.</a:t>
            </a:r>
          </a:p>
        </p:txBody>
      </p:sp>
      <mc:AlternateContent xmlns:mc="http://schemas.openxmlformats.org/markup-compatibility/2006" xmlns:p14="http://schemas.microsoft.com/office/powerpoint/2010/main">
        <mc:Choice Requires="p14">
          <p:contentPart p14:bwMode="auto" r:id="rId3">
            <p14:nvContentPartPr>
              <p14:cNvPr id="19474" name="Ink 23"/>
              <p14:cNvContentPartPr>
                <a14:cpLocks xmlns:a14="http://schemas.microsoft.com/office/drawing/2010/main" noRot="1" noChangeAspect="1" noEditPoints="1" noChangeArrowheads="1" noChangeShapeType="1"/>
              </p14:cNvContentPartPr>
              <p14:nvPr/>
            </p14:nvContentPartPr>
            <p14:xfrm>
              <a:off x="1287463" y="3660775"/>
              <a:ext cx="3175" cy="11113"/>
            </p14:xfrm>
          </p:contentPart>
        </mc:Choice>
        <mc:Fallback xmlns="">
          <p:pic>
            <p:nvPicPr>
              <p:cNvPr id="19474" name="Ink 23"/>
              <p:cNvPicPr>
                <a:picLocks noRot="1" noChangeAspect="1" noEditPoints="1" noChangeArrowheads="1" noChangeShapeType="1"/>
              </p:cNvPicPr>
              <p:nvPr/>
            </p:nvPicPr>
            <p:blipFill>
              <a:blip r:embed="rId4"/>
              <a:stretch>
                <a:fillRect/>
              </a:stretch>
            </p:blipFill>
            <p:spPr>
              <a:xfrm>
                <a:off x="1283494" y="3657549"/>
                <a:ext cx="10319" cy="172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84" name="Ink 28"/>
              <p14:cNvContentPartPr>
                <a14:cpLocks xmlns:a14="http://schemas.microsoft.com/office/drawing/2010/main" noRot="1" noChangeAspect="1" noEditPoints="1" noChangeArrowheads="1" noChangeShapeType="1"/>
              </p14:cNvContentPartPr>
              <p14:nvPr/>
            </p14:nvContentPartPr>
            <p14:xfrm>
              <a:off x="2508250" y="5245100"/>
              <a:ext cx="227013" cy="236538"/>
            </p14:xfrm>
          </p:contentPart>
        </mc:Choice>
        <mc:Fallback xmlns="">
          <p:pic>
            <p:nvPicPr>
              <p:cNvPr id="19484" name="Ink 28"/>
              <p:cNvPicPr>
                <a:picLocks noRot="1" noChangeAspect="1" noEditPoints="1" noChangeArrowheads="1" noChangeShapeType="1"/>
              </p:cNvPicPr>
              <p:nvPr/>
            </p:nvPicPr>
            <p:blipFill>
              <a:blip r:embed="rId6"/>
              <a:stretch>
                <a:fillRect/>
              </a:stretch>
            </p:blipFill>
            <p:spPr>
              <a:xfrm>
                <a:off x="2505728" y="5242580"/>
                <a:ext cx="238544" cy="25057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85" name="Ink 29"/>
              <p14:cNvContentPartPr>
                <a14:cpLocks xmlns:a14="http://schemas.microsoft.com/office/drawing/2010/main" noRot="1" noChangeAspect="1" noEditPoints="1" noChangeArrowheads="1" noChangeShapeType="1"/>
              </p14:cNvContentPartPr>
              <p14:nvPr/>
            </p14:nvContentPartPr>
            <p14:xfrm>
              <a:off x="3195638" y="5033963"/>
              <a:ext cx="952500" cy="700087"/>
            </p14:xfrm>
          </p:contentPart>
        </mc:Choice>
        <mc:Fallback xmlns="">
          <p:pic>
            <p:nvPicPr>
              <p:cNvPr id="19485" name="Ink 29"/>
              <p:cNvPicPr>
                <a:picLocks noRot="1" noChangeAspect="1" noEditPoints="1" noChangeArrowheads="1" noChangeShapeType="1"/>
              </p:cNvPicPr>
              <p:nvPr/>
            </p:nvPicPr>
            <p:blipFill>
              <a:blip r:embed="rId8"/>
              <a:stretch>
                <a:fillRect/>
              </a:stretch>
            </p:blipFill>
            <p:spPr>
              <a:xfrm>
                <a:off x="3184479" y="5027121"/>
                <a:ext cx="966899" cy="7184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86" name="Ink 30"/>
              <p14:cNvContentPartPr>
                <a14:cpLocks xmlns:a14="http://schemas.microsoft.com/office/drawing/2010/main" noRot="1" noChangeAspect="1" noEditPoints="1" noChangeArrowheads="1" noChangeShapeType="1"/>
              </p14:cNvContentPartPr>
              <p14:nvPr/>
            </p14:nvContentPartPr>
            <p14:xfrm>
              <a:off x="4884738" y="5303838"/>
              <a:ext cx="209550" cy="447675"/>
            </p14:xfrm>
          </p:contentPart>
        </mc:Choice>
        <mc:Fallback xmlns="">
          <p:pic>
            <p:nvPicPr>
              <p:cNvPr id="19486" name="Ink 30"/>
              <p:cNvPicPr>
                <a:picLocks noRot="1" noChangeAspect="1" noEditPoints="1" noChangeArrowheads="1" noChangeShapeType="1"/>
              </p:cNvPicPr>
              <p:nvPr/>
            </p:nvPicPr>
            <p:blipFill>
              <a:blip r:embed="rId10"/>
              <a:stretch>
                <a:fillRect/>
              </a:stretch>
            </p:blipFill>
            <p:spPr>
              <a:xfrm>
                <a:off x="4873955" y="5292331"/>
                <a:ext cx="231116" cy="47068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87" name="Ink 31"/>
              <p14:cNvContentPartPr>
                <a14:cpLocks xmlns:a14="http://schemas.microsoft.com/office/drawing/2010/main" noRot="1" noChangeAspect="1" noEditPoints="1" noChangeArrowheads="1" noChangeShapeType="1"/>
              </p14:cNvContentPartPr>
              <p14:nvPr/>
            </p14:nvContentPartPr>
            <p14:xfrm>
              <a:off x="6108700" y="5915025"/>
              <a:ext cx="361950" cy="241300"/>
            </p14:xfrm>
          </p:contentPart>
        </mc:Choice>
        <mc:Fallback xmlns="">
          <p:pic>
            <p:nvPicPr>
              <p:cNvPr id="19487" name="Ink 31"/>
              <p:cNvPicPr>
                <a:picLocks noRot="1" noChangeAspect="1" noEditPoints="1" noChangeArrowheads="1" noChangeShapeType="1"/>
              </p:cNvPicPr>
              <p:nvPr/>
            </p:nvPicPr>
            <p:blipFill>
              <a:blip r:embed="rId12"/>
              <a:stretch>
                <a:fillRect/>
              </a:stretch>
            </p:blipFill>
            <p:spPr>
              <a:xfrm>
                <a:off x="6104742" y="5912144"/>
                <a:ext cx="374183" cy="25354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88" name="Ink 32"/>
              <p14:cNvContentPartPr>
                <a14:cpLocks xmlns:a14="http://schemas.microsoft.com/office/drawing/2010/main" noRot="1" noChangeAspect="1" noEditPoints="1" noChangeArrowheads="1" noChangeShapeType="1"/>
              </p14:cNvContentPartPr>
              <p14:nvPr/>
            </p14:nvContentPartPr>
            <p14:xfrm>
              <a:off x="5032375" y="6048375"/>
              <a:ext cx="141288" cy="258763"/>
            </p14:xfrm>
          </p:contentPart>
        </mc:Choice>
        <mc:Fallback xmlns="">
          <p:pic>
            <p:nvPicPr>
              <p:cNvPr id="19488" name="Ink 32"/>
              <p:cNvPicPr>
                <a:picLocks noRot="1" noChangeAspect="1" noEditPoints="1" noChangeArrowheads="1" noChangeShapeType="1"/>
              </p:cNvPicPr>
              <p:nvPr/>
            </p:nvPicPr>
            <p:blipFill>
              <a:blip r:embed="rId14"/>
              <a:stretch>
                <a:fillRect/>
              </a:stretch>
            </p:blipFill>
            <p:spPr>
              <a:xfrm>
                <a:off x="5022643" y="6037938"/>
                <a:ext cx="162914" cy="27963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489" name="Ink 33"/>
              <p14:cNvContentPartPr>
                <a14:cpLocks xmlns:a14="http://schemas.microsoft.com/office/drawing/2010/main" noRot="1" noChangeAspect="1" noEditPoints="1" noChangeArrowheads="1" noChangeShapeType="1"/>
              </p14:cNvContentPartPr>
              <p14:nvPr/>
            </p14:nvContentPartPr>
            <p14:xfrm>
              <a:off x="4454525" y="5754688"/>
              <a:ext cx="198438" cy="520700"/>
            </p14:xfrm>
          </p:contentPart>
        </mc:Choice>
        <mc:Fallback xmlns="">
          <p:pic>
            <p:nvPicPr>
              <p:cNvPr id="19489" name="Ink 33"/>
              <p:cNvPicPr>
                <a:picLocks noRot="1" noChangeAspect="1" noEditPoints="1" noChangeArrowheads="1" noChangeShapeType="1"/>
              </p:cNvPicPr>
              <p:nvPr/>
            </p:nvPicPr>
            <p:blipFill>
              <a:blip r:embed="rId16"/>
              <a:stretch>
                <a:fillRect/>
              </a:stretch>
            </p:blipFill>
            <p:spPr>
              <a:xfrm>
                <a:off x="4447682" y="5744605"/>
                <a:ext cx="215005" cy="5376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490" name="Ink 34"/>
              <p14:cNvContentPartPr>
                <a14:cpLocks xmlns:a14="http://schemas.microsoft.com/office/drawing/2010/main" noRot="1" noChangeAspect="1" noEditPoints="1" noChangeArrowheads="1" noChangeShapeType="1"/>
              </p14:cNvContentPartPr>
              <p14:nvPr/>
            </p14:nvContentPartPr>
            <p14:xfrm>
              <a:off x="3913188" y="6037263"/>
              <a:ext cx="295275" cy="284162"/>
            </p14:xfrm>
          </p:contentPart>
        </mc:Choice>
        <mc:Fallback xmlns="">
          <p:pic>
            <p:nvPicPr>
              <p:cNvPr id="19490" name="Ink 34"/>
              <p:cNvPicPr>
                <a:picLocks noRot="1" noChangeAspect="1" noEditPoints="1" noChangeArrowheads="1" noChangeShapeType="1"/>
              </p:cNvPicPr>
              <p:nvPr/>
            </p:nvPicPr>
            <p:blipFill>
              <a:blip r:embed="rId18"/>
              <a:stretch>
                <a:fillRect/>
              </a:stretch>
            </p:blipFill>
            <p:spPr>
              <a:xfrm>
                <a:off x="3905986" y="6029700"/>
                <a:ext cx="313280" cy="30253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491" name="Ink 35"/>
              <p14:cNvContentPartPr>
                <a14:cpLocks xmlns:a14="http://schemas.microsoft.com/office/drawing/2010/main" noRot="1" noChangeAspect="1" noEditPoints="1" noChangeArrowheads="1" noChangeShapeType="1"/>
              </p14:cNvContentPartPr>
              <p14:nvPr/>
            </p14:nvContentPartPr>
            <p14:xfrm>
              <a:off x="6397625" y="5283200"/>
              <a:ext cx="268288" cy="254000"/>
            </p14:xfrm>
          </p:contentPart>
        </mc:Choice>
        <mc:Fallback xmlns="">
          <p:pic>
            <p:nvPicPr>
              <p:cNvPr id="19491" name="Ink 35"/>
              <p:cNvPicPr>
                <a:picLocks noRot="1" noChangeAspect="1" noEditPoints="1" noChangeArrowheads="1" noChangeShapeType="1"/>
              </p:cNvPicPr>
              <p:nvPr/>
            </p:nvPicPr>
            <p:blipFill>
              <a:blip r:embed="rId20"/>
              <a:stretch>
                <a:fillRect/>
              </a:stretch>
            </p:blipFill>
            <p:spPr>
              <a:xfrm>
                <a:off x="6395104" y="5280682"/>
                <a:ext cx="280892" cy="26731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92" name="Ink 36"/>
              <p14:cNvContentPartPr>
                <a14:cpLocks xmlns:a14="http://schemas.microsoft.com/office/drawing/2010/main" noRot="1" noChangeAspect="1" noEditPoints="1" noChangeArrowheads="1" noChangeShapeType="1"/>
              </p14:cNvContentPartPr>
              <p14:nvPr/>
            </p14:nvContentPartPr>
            <p14:xfrm>
              <a:off x="6080125" y="3178175"/>
              <a:ext cx="1601788" cy="50800"/>
            </p14:xfrm>
          </p:contentPart>
        </mc:Choice>
        <mc:Fallback xmlns="">
          <p:pic>
            <p:nvPicPr>
              <p:cNvPr id="19492" name="Ink 36"/>
              <p:cNvPicPr>
                <a:picLocks noRot="1" noChangeAspect="1" noEditPoints="1" noChangeArrowheads="1" noChangeShapeType="1"/>
              </p:cNvPicPr>
              <p:nvPr/>
            </p:nvPicPr>
            <p:blipFill>
              <a:blip r:embed="rId22"/>
              <a:stretch>
                <a:fillRect/>
              </a:stretch>
            </p:blipFill>
            <p:spPr>
              <a:xfrm>
                <a:off x="6077605" y="3168516"/>
                <a:ext cx="1614029" cy="6904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493" name="Ink 37"/>
              <p14:cNvContentPartPr>
                <a14:cpLocks xmlns:a14="http://schemas.microsoft.com/office/drawing/2010/main" noRot="1" noChangeAspect="1" noEditPoints="1" noChangeArrowheads="1" noChangeShapeType="1"/>
              </p14:cNvContentPartPr>
              <p14:nvPr/>
            </p14:nvContentPartPr>
            <p14:xfrm>
              <a:off x="1023938" y="2976563"/>
              <a:ext cx="452437" cy="176212"/>
            </p14:xfrm>
          </p:contentPart>
        </mc:Choice>
        <mc:Fallback xmlns="">
          <p:pic>
            <p:nvPicPr>
              <p:cNvPr id="19493" name="Ink 37"/>
              <p:cNvPicPr>
                <a:picLocks noRot="1" noChangeAspect="1" noEditPoints="1" noChangeArrowheads="1" noChangeShapeType="1"/>
              </p:cNvPicPr>
              <p:nvPr/>
            </p:nvPicPr>
            <p:blipFill>
              <a:blip r:embed="rId24"/>
              <a:stretch>
                <a:fillRect/>
              </a:stretch>
            </p:blipFill>
            <p:spPr>
              <a:xfrm>
                <a:off x="1020339" y="2972239"/>
                <a:ext cx="462515" cy="18810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494" name="Ink 38"/>
              <p14:cNvContentPartPr>
                <a14:cpLocks xmlns:a14="http://schemas.microsoft.com/office/drawing/2010/main" noRot="1" noChangeAspect="1" noEditPoints="1" noChangeArrowheads="1" noChangeShapeType="1"/>
              </p14:cNvContentPartPr>
              <p14:nvPr/>
            </p14:nvContentPartPr>
            <p14:xfrm>
              <a:off x="6800850" y="2493963"/>
              <a:ext cx="280988" cy="241300"/>
            </p14:xfrm>
          </p:contentPart>
        </mc:Choice>
        <mc:Fallback xmlns="">
          <p:pic>
            <p:nvPicPr>
              <p:cNvPr id="19494" name="Ink 38"/>
              <p:cNvPicPr>
                <a:picLocks noRot="1" noChangeAspect="1" noEditPoints="1" noChangeArrowheads="1" noChangeShapeType="1"/>
              </p:cNvPicPr>
              <p:nvPr/>
            </p:nvPicPr>
            <p:blipFill>
              <a:blip r:embed="rId26"/>
              <a:stretch>
                <a:fillRect/>
              </a:stretch>
            </p:blipFill>
            <p:spPr>
              <a:xfrm>
                <a:off x="6794014" y="2488921"/>
                <a:ext cx="297538" cy="25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495" name="Ink 39"/>
              <p14:cNvContentPartPr>
                <a14:cpLocks xmlns:a14="http://schemas.microsoft.com/office/drawing/2010/main" noRot="1" noChangeAspect="1" noEditPoints="1" noChangeArrowheads="1" noChangeShapeType="1"/>
              </p14:cNvContentPartPr>
              <p14:nvPr/>
            </p14:nvContentPartPr>
            <p14:xfrm>
              <a:off x="3424238" y="2459038"/>
              <a:ext cx="234950" cy="277812"/>
            </p14:xfrm>
          </p:contentPart>
        </mc:Choice>
        <mc:Fallback xmlns="">
          <p:pic>
            <p:nvPicPr>
              <p:cNvPr id="19495" name="Ink 39"/>
              <p:cNvPicPr>
                <a:picLocks noRot="1" noChangeAspect="1" noEditPoints="1" noChangeArrowheads="1" noChangeShapeType="1"/>
              </p:cNvPicPr>
              <p:nvPr/>
            </p:nvPicPr>
            <p:blipFill>
              <a:blip r:embed="rId28"/>
              <a:stretch>
                <a:fillRect/>
              </a:stretch>
            </p:blipFill>
            <p:spPr>
              <a:xfrm>
                <a:off x="3415243" y="2450761"/>
                <a:ext cx="252220" cy="29364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496" name="Ink 40"/>
              <p14:cNvContentPartPr>
                <a14:cpLocks xmlns:a14="http://schemas.microsoft.com/office/drawing/2010/main" noRot="1" noChangeAspect="1" noEditPoints="1" noChangeArrowheads="1" noChangeShapeType="1"/>
              </p14:cNvContentPartPr>
              <p14:nvPr/>
            </p14:nvContentPartPr>
            <p14:xfrm>
              <a:off x="4111625" y="4525963"/>
              <a:ext cx="3427413" cy="73025"/>
            </p14:xfrm>
          </p:contentPart>
        </mc:Choice>
        <mc:Fallback xmlns="">
          <p:pic>
            <p:nvPicPr>
              <p:cNvPr id="19496" name="Ink 40"/>
              <p:cNvPicPr>
                <a:picLocks noRot="1" noChangeAspect="1" noEditPoints="1" noChangeArrowheads="1" noChangeShapeType="1"/>
              </p:cNvPicPr>
              <p:nvPr/>
            </p:nvPicPr>
            <p:blipFill>
              <a:blip r:embed="rId30"/>
              <a:stretch>
                <a:fillRect/>
              </a:stretch>
            </p:blipFill>
            <p:spPr>
              <a:xfrm>
                <a:off x="4109105" y="4515118"/>
                <a:ext cx="3442172" cy="95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497" name="Ink 41"/>
              <p14:cNvContentPartPr>
                <a14:cpLocks xmlns:a14="http://schemas.microsoft.com/office/drawing/2010/main" noRot="1" noChangeAspect="1" noEditPoints="1" noChangeArrowheads="1" noChangeShapeType="1"/>
              </p14:cNvContentPartPr>
              <p14:nvPr/>
            </p14:nvContentPartPr>
            <p14:xfrm>
              <a:off x="395288" y="3127375"/>
              <a:ext cx="2166937" cy="2239963"/>
            </p14:xfrm>
          </p:contentPart>
        </mc:Choice>
        <mc:Fallback xmlns="">
          <p:pic>
            <p:nvPicPr>
              <p:cNvPr id="19497" name="Ink 41"/>
              <p:cNvPicPr>
                <a:picLocks noRot="1" noChangeAspect="1" noEditPoints="1" noChangeArrowheads="1" noChangeShapeType="1"/>
              </p:cNvPicPr>
              <p:nvPr/>
            </p:nvPicPr>
            <p:blipFill>
              <a:blip r:embed="rId32"/>
              <a:stretch>
                <a:fillRect/>
              </a:stretch>
            </p:blipFill>
            <p:spPr>
              <a:xfrm>
                <a:off x="388808" y="3124855"/>
                <a:ext cx="2182778" cy="225436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498" name="Ink 42"/>
              <p14:cNvContentPartPr>
                <a14:cpLocks xmlns:a14="http://schemas.microsoft.com/office/drawing/2010/main" noRot="1" noChangeAspect="1" noEditPoints="1" noChangeArrowheads="1" noChangeShapeType="1"/>
              </p14:cNvContentPartPr>
              <p14:nvPr/>
            </p14:nvContentPartPr>
            <p14:xfrm>
              <a:off x="3602038" y="5327650"/>
              <a:ext cx="2840037" cy="100013"/>
            </p14:xfrm>
          </p:contentPart>
        </mc:Choice>
        <mc:Fallback xmlns="">
          <p:pic>
            <p:nvPicPr>
              <p:cNvPr id="19498" name="Ink 42"/>
              <p:cNvPicPr>
                <a:picLocks noRot="1" noChangeAspect="1" noEditPoints="1" noChangeArrowheads="1" noChangeShapeType="1"/>
              </p:cNvPicPr>
              <p:nvPr/>
            </p:nvPicPr>
            <p:blipFill>
              <a:blip r:embed="rId34"/>
              <a:stretch>
                <a:fillRect/>
              </a:stretch>
            </p:blipFill>
            <p:spPr>
              <a:xfrm>
                <a:off x="3599158" y="5316457"/>
                <a:ext cx="2852277" cy="1209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499" name="Ink 43"/>
              <p14:cNvContentPartPr>
                <a14:cpLocks xmlns:a14="http://schemas.microsoft.com/office/drawing/2010/main" noRot="1" noChangeAspect="1" noEditPoints="1" noChangeArrowheads="1" noChangeShapeType="1"/>
              </p14:cNvContentPartPr>
              <p14:nvPr/>
            </p14:nvContentPartPr>
            <p14:xfrm>
              <a:off x="1584325" y="3136900"/>
              <a:ext cx="4057650" cy="74613"/>
            </p14:xfrm>
          </p:contentPart>
        </mc:Choice>
        <mc:Fallback xmlns="">
          <p:pic>
            <p:nvPicPr>
              <p:cNvPr id="19499" name="Ink 43"/>
              <p:cNvPicPr>
                <a:picLocks noRot="1" noChangeAspect="1" noEditPoints="1" noChangeArrowheads="1" noChangeShapeType="1"/>
              </p:cNvPicPr>
              <p:nvPr/>
            </p:nvPicPr>
            <p:blipFill>
              <a:blip r:embed="rId36"/>
              <a:stretch>
                <a:fillRect/>
              </a:stretch>
            </p:blipFill>
            <p:spPr>
              <a:xfrm>
                <a:off x="1581085" y="3127573"/>
                <a:ext cx="4071690" cy="9434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500" name="Ink 44"/>
              <p14:cNvContentPartPr>
                <a14:cpLocks xmlns:a14="http://schemas.microsoft.com/office/drawing/2010/main" noRot="1" noChangeAspect="1" noEditPoints="1" noChangeArrowheads="1" noChangeShapeType="1"/>
              </p14:cNvContentPartPr>
              <p14:nvPr/>
            </p14:nvContentPartPr>
            <p14:xfrm>
              <a:off x="506413" y="3644900"/>
              <a:ext cx="2432050" cy="2416175"/>
            </p14:xfrm>
          </p:contentPart>
        </mc:Choice>
        <mc:Fallback xmlns="">
          <p:pic>
            <p:nvPicPr>
              <p:cNvPr id="19500" name="Ink 44"/>
              <p:cNvPicPr>
                <a:picLocks noRot="1" noChangeAspect="1" noEditPoints="1" noChangeArrowheads="1" noChangeShapeType="1"/>
              </p:cNvPicPr>
              <p:nvPr/>
            </p:nvPicPr>
            <p:blipFill>
              <a:blip r:embed="rId38"/>
              <a:stretch>
                <a:fillRect/>
              </a:stretch>
            </p:blipFill>
            <p:spPr>
              <a:xfrm>
                <a:off x="497413" y="3642380"/>
                <a:ext cx="2444649" cy="2422295"/>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501" name="Ink 45"/>
              <p14:cNvContentPartPr>
                <a14:cpLocks xmlns:a14="http://schemas.microsoft.com/office/drawing/2010/main" noRot="1" noChangeAspect="1" noEditPoints="1" noChangeArrowheads="1" noChangeShapeType="1"/>
              </p14:cNvContentPartPr>
              <p14:nvPr/>
            </p14:nvContentPartPr>
            <p14:xfrm>
              <a:off x="3176588" y="6037263"/>
              <a:ext cx="3036887" cy="63500"/>
            </p14:xfrm>
          </p:contentPart>
        </mc:Choice>
        <mc:Fallback xmlns="">
          <p:pic>
            <p:nvPicPr>
              <p:cNvPr id="19501" name="Ink 45"/>
              <p:cNvPicPr>
                <a:picLocks noRot="1" noChangeAspect="1" noEditPoints="1" noChangeArrowheads="1" noChangeShapeType="1"/>
              </p:cNvPicPr>
              <p:nvPr/>
            </p:nvPicPr>
            <p:blipFill>
              <a:blip r:embed="rId40"/>
              <a:stretch>
                <a:fillRect/>
              </a:stretch>
            </p:blipFill>
            <p:spPr>
              <a:xfrm>
                <a:off x="3171908" y="6032651"/>
                <a:ext cx="3045167" cy="79109"/>
              </a:xfrm>
              <a:prstGeom prst="rect">
                <a:avLst/>
              </a:prstGeom>
            </p:spPr>
          </p:pic>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0"/>
          </p:nvPr>
        </p:nvSpPr>
        <p:spPr>
          <a:noFill/>
        </p:spPr>
        <p:txBody>
          <a:bodyPr/>
          <a:lstStyle/>
          <a:p>
            <a:fld id="{BD414B00-0EA0-451B-B575-75C2F006BA55}" type="datetime1">
              <a:rPr lang="en-US" smtClean="0"/>
              <a:t>10/7/2014</a:t>
            </a:fld>
            <a:endParaRPr lang="en-US"/>
          </a:p>
        </p:txBody>
      </p:sp>
      <p:sp>
        <p:nvSpPr>
          <p:cNvPr id="37891" name="Footer Placeholder 5"/>
          <p:cNvSpPr>
            <a:spLocks noGrp="1"/>
          </p:cNvSpPr>
          <p:nvPr>
            <p:ph type="ftr" sz="quarter" idx="11"/>
          </p:nvPr>
        </p:nvSpPr>
        <p:spPr>
          <a:noFill/>
        </p:spPr>
        <p:txBody>
          <a:bodyPr/>
          <a:lstStyle/>
          <a:p>
            <a:r>
              <a:rPr lang="en-US" smtClean="0"/>
              <a:t>CPSC503 Winter 2014</a:t>
            </a:r>
            <a:endParaRPr lang="en-US"/>
          </a:p>
        </p:txBody>
      </p:sp>
      <p:sp>
        <p:nvSpPr>
          <p:cNvPr id="37892" name="Slide Number Placeholder 6"/>
          <p:cNvSpPr>
            <a:spLocks noGrp="1"/>
          </p:cNvSpPr>
          <p:nvPr>
            <p:ph type="sldNum" sz="quarter" idx="12"/>
          </p:nvPr>
        </p:nvSpPr>
        <p:spPr>
          <a:noFill/>
        </p:spPr>
        <p:txBody>
          <a:bodyPr/>
          <a:lstStyle/>
          <a:p>
            <a:fld id="{C1D05127-B94B-4C65-9B5A-4B685C036FA4}" type="slidenum">
              <a:rPr lang="en-US" smtClean="0"/>
              <a:pPr/>
              <a:t>36</a:t>
            </a:fld>
            <a:endParaRPr lang="en-US" smtClean="0"/>
          </a:p>
        </p:txBody>
      </p:sp>
      <p:sp>
        <p:nvSpPr>
          <p:cNvPr id="37893" name="Rectangle 2"/>
          <p:cNvSpPr>
            <a:spLocks noGrp="1" noChangeArrowheads="1"/>
          </p:cNvSpPr>
          <p:nvPr>
            <p:ph type="title"/>
          </p:nvPr>
        </p:nvSpPr>
        <p:spPr>
          <a:xfrm>
            <a:off x="685800" y="457200"/>
            <a:ext cx="7772400" cy="1143000"/>
          </a:xfrm>
        </p:spPr>
        <p:txBody>
          <a:bodyPr/>
          <a:lstStyle/>
          <a:p>
            <a:pPr eaLnBrk="1" hangingPunct="1"/>
            <a:r>
              <a:rPr lang="en-US" dirty="0" smtClean="0"/>
              <a:t>Today Oct 7</a:t>
            </a:r>
          </a:p>
        </p:txBody>
      </p:sp>
      <p:sp>
        <p:nvSpPr>
          <p:cNvPr id="37894" name="Rectangle 3"/>
          <p:cNvSpPr>
            <a:spLocks noGrp="1" noChangeArrowheads="1"/>
          </p:cNvSpPr>
          <p:nvPr>
            <p:ph type="body" sz="half" idx="1"/>
          </p:nvPr>
        </p:nvSpPr>
        <p:spPr>
          <a:xfrm>
            <a:off x="1066800" y="1600200"/>
            <a:ext cx="7543800" cy="3352800"/>
          </a:xfrm>
        </p:spPr>
        <p:txBody>
          <a:bodyPr/>
          <a:lstStyle/>
          <a:p>
            <a:pPr eaLnBrk="1" hangingPunct="1"/>
            <a:r>
              <a:rPr lang="en-US" sz="3200" smtClean="0"/>
              <a:t>Semantics / Meaning /Meaning Representations</a:t>
            </a:r>
          </a:p>
          <a:p>
            <a:pPr eaLnBrk="1" hangingPunct="1"/>
            <a:r>
              <a:rPr lang="en-US" sz="3200" smtClean="0"/>
              <a:t>Linguistically relevant Concepts in FOPC / FOL</a:t>
            </a:r>
          </a:p>
          <a:p>
            <a:pPr eaLnBrk="1" hangingPunct="1"/>
            <a:r>
              <a:rPr lang="en-US" sz="3200" smtClean="0">
                <a:solidFill>
                  <a:schemeClr val="accent2"/>
                </a:solidFill>
              </a:rPr>
              <a:t>Semantic Analysis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2F486CEA-7373-4674-9A9C-DCE755D4E0D4}" type="datetime1">
              <a:rPr lang="en-US" smtClean="0"/>
              <a:t>10/7/2014</a:t>
            </a:fld>
            <a:endParaRPr lang="en-US"/>
          </a:p>
        </p:txBody>
      </p:sp>
      <p:sp>
        <p:nvSpPr>
          <p:cNvPr id="2068" name="Footer Placeholder 5"/>
          <p:cNvSpPr>
            <a:spLocks noGrp="1"/>
          </p:cNvSpPr>
          <p:nvPr>
            <p:ph type="ftr" sz="quarter" idx="11"/>
          </p:nvPr>
        </p:nvSpPr>
        <p:spPr>
          <a:noFill/>
        </p:spPr>
        <p:txBody>
          <a:bodyPr/>
          <a:lstStyle/>
          <a:p>
            <a:r>
              <a:rPr lang="en-US" smtClean="0"/>
              <a:t>CPSC503 Winter 2014</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37</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smtClean="0"/>
              <a:t>Map NL queries into FOPC so that answers can be effectively computed</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graphicFrame>
        <p:nvGraphicFramePr>
          <p:cNvPr id="2050" name="Object 12"/>
          <p:cNvGraphicFramePr>
            <a:graphicFrameLocks noChangeAspect="1"/>
          </p:cNvGraphicFramePr>
          <p:nvPr>
            <p:extLst>
              <p:ext uri="{D42A27DB-BD31-4B8C-83A1-F6EECF244321}">
                <p14:modId xmlns:p14="http://schemas.microsoft.com/office/powerpoint/2010/main" val="175646270"/>
              </p:ext>
            </p:extLst>
          </p:nvPr>
        </p:nvGraphicFramePr>
        <p:xfrm>
          <a:off x="355600" y="2590800"/>
          <a:ext cx="7162800" cy="436563"/>
        </p:xfrm>
        <a:graphic>
          <a:graphicData uri="http://schemas.openxmlformats.org/presentationml/2006/ole">
            <mc:AlternateContent xmlns:mc="http://schemas.openxmlformats.org/markup-compatibility/2006">
              <mc:Choice xmlns:v="urn:schemas-microsoft-com:vml" Requires="v">
                <p:oleObj spid="_x0000_s115739" name="Equation" r:id="rId4" imgW="3327120" imgH="203040" progId="Equation.3">
                  <p:embed/>
                </p:oleObj>
              </mc:Choice>
              <mc:Fallback>
                <p:oleObj name="Equation" r:id="rId4" imgW="3327120" imgH="20304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5908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115740" name="Equation" r:id="rId6" imgW="2933640" imgH="507960" progId="Equation.3">
                  <p:embed/>
                </p:oleObj>
              </mc:Choice>
              <mc:Fallback>
                <p:oleObj name="Equation" r:id="rId6" imgW="2933640" imgH="507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16"/>
              <p14:cNvContentPartPr>
                <a14:cpLocks xmlns:a14="http://schemas.microsoft.com/office/drawing/2010/main" noRot="1" noChangeAspect="1" noEditPoints="1" noChangeArrowheads="1" noChangeShapeType="1"/>
              </p14:cNvContentPartPr>
              <p14:nvPr/>
            </p14:nvContentPartPr>
            <p14:xfrm>
              <a:off x="7272338" y="3884613"/>
              <a:ext cx="1392237" cy="484187"/>
            </p14:xfrm>
          </p:contentPart>
        </mc:Choice>
        <mc:Fallback xmlns="">
          <p:pic>
            <p:nvPicPr>
              <p:cNvPr id="115717"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75"/>
                <a:ext cx="2658814" cy="12409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42" y="5261657"/>
                <a:ext cx="1230008" cy="8006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696" y="5744068"/>
                <a:ext cx="758882" cy="235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fld id="{FBDA1B13-4132-4D35-ABFA-1450F443F934}" type="datetime1">
              <a:rPr lang="en-US" smtClean="0"/>
              <a:t>10/7/2014</a:t>
            </a:fld>
            <a:endParaRPr lang="en-US"/>
          </a:p>
        </p:txBody>
      </p:sp>
      <p:sp>
        <p:nvSpPr>
          <p:cNvPr id="20485" name="Footer Placeholder 4"/>
          <p:cNvSpPr>
            <a:spLocks noGrp="1"/>
          </p:cNvSpPr>
          <p:nvPr>
            <p:ph type="ftr" sz="quarter" idx="11"/>
          </p:nvPr>
        </p:nvSpPr>
        <p:spPr>
          <a:noFill/>
        </p:spPr>
        <p:txBody>
          <a:bodyPr/>
          <a:lstStyle/>
          <a:p>
            <a:r>
              <a:rPr lang="en-US" smtClean="0"/>
              <a:t>CPSC503 Winter 2014</a:t>
            </a:r>
            <a:endParaRPr lang="en-US"/>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38</a:t>
            </a:fld>
            <a:endParaRPr lang="en-US" smtClean="0"/>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smtClean="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smtClean="0"/>
              <a:t>Syntax-driven</a:t>
            </a:r>
          </a:p>
          <a:p>
            <a:pPr eaLnBrk="1" hangingPunct="1">
              <a:spcBef>
                <a:spcPct val="5000"/>
              </a:spcBef>
              <a:buFontTx/>
              <a:buNone/>
            </a:pPr>
            <a:r>
              <a:rPr lang="en-US" sz="2400" smtClean="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I am going to SFU on Tue</a:t>
            </a:r>
            <a:endParaRPr lang="en-US" sz="2000" i="1" dirty="0">
              <a:solidFill>
                <a:srgbClr val="FFC000"/>
              </a:solidFill>
              <a:latin typeface="Comic Sans MS" pitchFamily="66" charset="0"/>
            </a:endParaRPr>
          </a:p>
        </p:txBody>
      </p:sp>
      <p:sp>
        <p:nvSpPr>
          <p:cNvPr id="27" name="Rectangle 11"/>
          <p:cNvSpPr>
            <a:spLocks noChangeArrowheads="1"/>
          </p:cNvSpPr>
          <p:nvPr/>
        </p:nvSpPr>
        <p:spPr bwMode="auto">
          <a:xfrm>
            <a:off x="55626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The garbage truck just left</a:t>
            </a:r>
            <a:endParaRPr lang="en-US" sz="2000" i="1" dirty="0">
              <a:solidFill>
                <a:srgbClr val="008000"/>
              </a:solidFill>
              <a:latin typeface="Comic Sans MS" pitchFamily="66" charset="0"/>
            </a:endParaRP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Shall we meet on Tue?</a:t>
            </a:r>
            <a:endParaRPr lang="en-US" sz="2000" i="1" dirty="0">
              <a:solidFill>
                <a:srgbClr val="FFC000"/>
              </a:solidFill>
              <a:latin typeface="Comic Sans MS" pitchFamily="66" charset="0"/>
            </a:endParaRP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What time is it?</a:t>
            </a:r>
            <a:endParaRPr lang="en-US" sz="2000" i="1" dirty="0">
              <a:solidFill>
                <a:srgbClr val="008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0508" name="Ink 28"/>
              <p14:cNvContentPartPr>
                <a14:cpLocks xmlns:a14="http://schemas.microsoft.com/office/drawing/2010/main" noRot="1" noChangeAspect="1" noEditPoints="1" noChangeArrowheads="1" noChangeShapeType="1"/>
              </p14:cNvContentPartPr>
              <p14:nvPr/>
            </p14:nvContentPartPr>
            <p14:xfrm>
              <a:off x="7051675" y="1738313"/>
              <a:ext cx="487363" cy="357187"/>
            </p14:xfrm>
          </p:contentPart>
        </mc:Choice>
        <mc:Fallback xmlns="">
          <p:pic>
            <p:nvPicPr>
              <p:cNvPr id="20508" name="Ink 28"/>
              <p:cNvPicPr>
                <a:picLocks noRot="1" noChangeAspect="1" noEditPoints="1" noChangeArrowheads="1" noChangeShapeType="1"/>
              </p:cNvPicPr>
              <p:nvPr/>
            </p:nvPicPr>
            <p:blipFill>
              <a:blip r:embed="rId4"/>
              <a:stretch>
                <a:fillRect/>
              </a:stretch>
            </p:blipFill>
            <p:spPr>
              <a:xfrm>
                <a:off x="7043396" y="1731112"/>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9" name="Ink 29"/>
              <p14:cNvContentPartPr>
                <a14:cpLocks xmlns:a14="http://schemas.microsoft.com/office/drawing/2010/main" noRot="1" noChangeAspect="1" noEditPoints="1" noChangeArrowheads="1" noChangeShapeType="1"/>
              </p14:cNvContentPartPr>
              <p14:nvPr/>
            </p14:nvContentPartPr>
            <p14:xfrm>
              <a:off x="457200" y="838200"/>
              <a:ext cx="6719888" cy="3030538"/>
            </p14:xfrm>
          </p:contentPart>
        </mc:Choice>
        <mc:Fallback xmlns="">
          <p:pic>
            <p:nvPicPr>
              <p:cNvPr id="20509" name="Ink 29"/>
              <p:cNvPicPr>
                <a:picLocks noRot="1" noChangeAspect="1" noEditPoints="1" noChangeArrowheads="1" noChangeShapeType="1"/>
              </p:cNvPicPr>
              <p:nvPr/>
            </p:nvPicPr>
            <p:blipFill>
              <a:blip r:embed="rId6"/>
              <a:stretch>
                <a:fillRect/>
              </a:stretch>
            </p:blipFill>
            <p:spPr>
              <a:xfrm>
                <a:off x="452520" y="829920"/>
                <a:ext cx="6736088" cy="30503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10" name="Ink 30"/>
              <p14:cNvContentPartPr>
                <a14:cpLocks xmlns:a14="http://schemas.microsoft.com/office/drawing/2010/main" noRot="1" noChangeAspect="1" noEditPoints="1" noChangeArrowheads="1" noChangeShapeType="1"/>
              </p14:cNvContentPartPr>
              <p14:nvPr/>
            </p14:nvContentPartPr>
            <p14:xfrm>
              <a:off x="893763" y="846138"/>
              <a:ext cx="2736850" cy="1801812"/>
            </p14:xfrm>
          </p:contentPart>
        </mc:Choice>
        <mc:Fallback xmlns="">
          <p:pic>
            <p:nvPicPr>
              <p:cNvPr id="20510" name="Ink 30"/>
              <p:cNvPicPr>
                <a:picLocks noRot="1" noChangeAspect="1" noEditPoints="1" noChangeArrowheads="1" noChangeShapeType="1"/>
              </p:cNvPicPr>
              <p:nvPr/>
            </p:nvPicPr>
            <p:blipFill>
              <a:blip r:embed="rId8"/>
              <a:stretch>
                <a:fillRect/>
              </a:stretch>
            </p:blipFill>
            <p:spPr>
              <a:xfrm>
                <a:off x="885487" y="837113"/>
                <a:ext cx="2755921" cy="1821307"/>
              </a:xfrm>
              <a:prstGeom prst="rect">
                <a:avLst/>
              </a:prstGeom>
            </p:spPr>
          </p:pic>
        </mc:Fallback>
      </mc:AlternateContent>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A3412578-CEDB-4CC3-AF91-5EEE156283B5}" type="datetime1">
              <a:rPr lang="en-US" smtClean="0"/>
              <a:t>10/7/2014</a:t>
            </a:fld>
            <a:endParaRPr lang="en-US"/>
          </a:p>
        </p:txBody>
      </p:sp>
      <p:sp>
        <p:nvSpPr>
          <p:cNvPr id="38915" name="Footer Placeholder 4"/>
          <p:cNvSpPr>
            <a:spLocks noGrp="1"/>
          </p:cNvSpPr>
          <p:nvPr>
            <p:ph type="ftr" sz="quarter" idx="11"/>
          </p:nvPr>
        </p:nvSpPr>
        <p:spPr>
          <a:noFill/>
        </p:spPr>
        <p:txBody>
          <a:bodyPr/>
          <a:lstStyle/>
          <a:p>
            <a:r>
              <a:rPr lang="en-US" smtClean="0"/>
              <a:t>CPSC503 Winter 2014</a:t>
            </a:r>
            <a:endParaRPr lang="en-US"/>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39</a:t>
            </a:fld>
            <a:endParaRPr lang="en-US" smtClean="0"/>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smtClean="0"/>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smtClean="0"/>
              <a:t>Principle of Compositionality</a:t>
            </a:r>
          </a:p>
          <a:p>
            <a:pPr lvl="1" eaLnBrk="1" hangingPunct="1"/>
            <a:r>
              <a:rPr lang="en-US" dirty="0" smtClean="0"/>
              <a:t>The meaning of a whole is derived from the meanings of the parts</a:t>
            </a:r>
          </a:p>
          <a:p>
            <a:pPr lvl="1" eaLnBrk="1" hangingPunct="1"/>
            <a:endParaRPr lang="en-US" dirty="0" smtClean="0"/>
          </a:p>
          <a:p>
            <a:pPr eaLnBrk="1" hangingPunct="1"/>
            <a:r>
              <a:rPr lang="en-US" dirty="0" smtClean="0"/>
              <a:t>What parts?</a:t>
            </a:r>
          </a:p>
          <a:p>
            <a:pPr lvl="1" eaLnBrk="1" hangingPunct="1"/>
            <a:r>
              <a:rPr lang="en-US" dirty="0" smtClean="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Date Placeholder 3"/>
          <p:cNvSpPr>
            <a:spLocks noGrp="1"/>
          </p:cNvSpPr>
          <p:nvPr>
            <p:ph type="dt" sz="quarter" idx="10"/>
          </p:nvPr>
        </p:nvSpPr>
        <p:spPr>
          <a:noFill/>
        </p:spPr>
        <p:txBody>
          <a:bodyPr/>
          <a:lstStyle/>
          <a:p>
            <a:fld id="{8567F5B0-A170-41B8-975E-2178D1864EC8}" type="datetime1">
              <a:rPr lang="en-US" smtClean="0"/>
              <a:t>10/7/2014</a:t>
            </a:fld>
            <a:endParaRPr lang="en-US"/>
          </a:p>
        </p:txBody>
      </p:sp>
      <p:sp>
        <p:nvSpPr>
          <p:cNvPr id="18438" name="Footer Placeholder 4"/>
          <p:cNvSpPr>
            <a:spLocks noGrp="1"/>
          </p:cNvSpPr>
          <p:nvPr>
            <p:ph type="ftr" sz="quarter" idx="11"/>
          </p:nvPr>
        </p:nvSpPr>
        <p:spPr>
          <a:noFill/>
        </p:spPr>
        <p:txBody>
          <a:bodyPr/>
          <a:lstStyle/>
          <a:p>
            <a:r>
              <a:rPr lang="en-US" smtClean="0"/>
              <a:t>CPSC503 Winter 2014</a:t>
            </a:r>
            <a:endParaRPr lang="en-US"/>
          </a:p>
        </p:txBody>
      </p:sp>
      <p:sp>
        <p:nvSpPr>
          <p:cNvPr id="18439" name="Slide Number Placeholder 5"/>
          <p:cNvSpPr>
            <a:spLocks noGrp="1"/>
          </p:cNvSpPr>
          <p:nvPr>
            <p:ph type="sldNum" sz="quarter" idx="12"/>
          </p:nvPr>
        </p:nvSpPr>
        <p:spPr>
          <a:noFill/>
        </p:spPr>
        <p:txBody>
          <a:bodyPr/>
          <a:lstStyle/>
          <a:p>
            <a:fld id="{91F7208B-F4BB-4384-8998-25D4C751C55B}" type="slidenum">
              <a:rPr lang="en-US" smtClean="0"/>
              <a:pPr/>
              <a:t>4</a:t>
            </a:fld>
            <a:endParaRPr lang="en-US" smtClean="0"/>
          </a:p>
        </p:txBody>
      </p:sp>
      <p:sp>
        <p:nvSpPr>
          <p:cNvPr id="18440" name="Rectangle 2"/>
          <p:cNvSpPr>
            <a:spLocks noGrp="1" noChangeArrowheads="1"/>
          </p:cNvSpPr>
          <p:nvPr>
            <p:ph type="title"/>
          </p:nvPr>
        </p:nvSpPr>
        <p:spPr>
          <a:xfrm>
            <a:off x="685800" y="0"/>
            <a:ext cx="7772400" cy="1143000"/>
          </a:xfrm>
        </p:spPr>
        <p:txBody>
          <a:bodyPr/>
          <a:lstStyle/>
          <a:p>
            <a:pPr eaLnBrk="1" hangingPunct="1"/>
            <a:r>
              <a:rPr lang="en-IE" smtClean="0"/>
              <a:t>Lexical Dependencies: </a:t>
            </a:r>
            <a:r>
              <a:rPr lang="en-US" smtClean="0"/>
              <a:t>Solution</a:t>
            </a:r>
          </a:p>
        </p:txBody>
      </p:sp>
      <p:sp>
        <p:nvSpPr>
          <p:cNvPr id="18441" name="Rectangle 3"/>
          <p:cNvSpPr>
            <a:spLocks noGrp="1" noChangeArrowheads="1"/>
          </p:cNvSpPr>
          <p:nvPr>
            <p:ph type="body" idx="1"/>
          </p:nvPr>
        </p:nvSpPr>
        <p:spPr>
          <a:xfrm>
            <a:off x="609600" y="1143000"/>
            <a:ext cx="8077200" cy="4114800"/>
          </a:xfrm>
        </p:spPr>
        <p:txBody>
          <a:bodyPr/>
          <a:lstStyle/>
          <a:p>
            <a:pPr eaLnBrk="1" hangingPunct="1"/>
            <a:r>
              <a:rPr lang="en-US" sz="3200" smtClean="0"/>
              <a:t>Add lexical dependencies to the scheme…</a:t>
            </a:r>
            <a:endParaRPr lang="en-US" smtClean="0"/>
          </a:p>
          <a:p>
            <a:pPr lvl="1" eaLnBrk="1" hangingPunct="1"/>
            <a:r>
              <a:rPr lang="en-US" sz="2800" smtClean="0"/>
              <a:t>Infiltrate the influence of particular </a:t>
            </a:r>
            <a:r>
              <a:rPr lang="en-US" sz="2800" smtClean="0">
                <a:solidFill>
                  <a:schemeClr val="accent2"/>
                </a:solidFill>
              </a:rPr>
              <a:t>words</a:t>
            </a:r>
            <a:r>
              <a:rPr lang="en-US" sz="2800" smtClean="0"/>
              <a:t> into the probabilities in the derivation</a:t>
            </a:r>
          </a:p>
          <a:p>
            <a:pPr lvl="1" eaLnBrk="1" hangingPunct="1"/>
            <a:r>
              <a:rPr lang="en-US" sz="2800" smtClean="0"/>
              <a:t>I.e. Condition on the actual words in the right way</a:t>
            </a:r>
          </a:p>
          <a:p>
            <a:pPr lvl="1" eaLnBrk="1" hangingPunct="1"/>
            <a:endParaRPr lang="en-US" smtClean="0"/>
          </a:p>
        </p:txBody>
      </p:sp>
      <p:sp>
        <p:nvSpPr>
          <p:cNvPr id="604164" name="Rectangle 4"/>
          <p:cNvSpPr>
            <a:spLocks noChangeArrowheads="1"/>
          </p:cNvSpPr>
          <p:nvPr/>
        </p:nvSpPr>
        <p:spPr bwMode="auto">
          <a:xfrm>
            <a:off x="3200400" y="4495800"/>
            <a:ext cx="3657600" cy="533400"/>
          </a:xfrm>
          <a:prstGeom prst="rect">
            <a:avLst/>
          </a:prstGeom>
          <a:noFill/>
          <a:ln w="9525">
            <a:noFill/>
            <a:miter lim="800000"/>
            <a:headEnd/>
            <a:tailEnd/>
          </a:ln>
        </p:spPr>
        <p:txBody>
          <a:bodyPr/>
          <a:lstStyle/>
          <a:p>
            <a:pPr marL="342900" indent="-342900">
              <a:spcBef>
                <a:spcPct val="20000"/>
              </a:spcBef>
            </a:pPr>
            <a:r>
              <a:rPr lang="en-US" sz="3200" b="1">
                <a:solidFill>
                  <a:schemeClr val="accent2"/>
                </a:solidFill>
                <a:latin typeface="Comic Sans MS" pitchFamily="66" charset="0"/>
              </a:rPr>
              <a:t>All the words?</a:t>
            </a:r>
            <a:endParaRPr lang="en-US" sz="2800" b="1">
              <a:solidFill>
                <a:schemeClr val="accent2"/>
              </a:solidFill>
              <a:latin typeface="Comic Sans MS" pitchFamily="66" charset="0"/>
            </a:endParaRPr>
          </a:p>
        </p:txBody>
      </p:sp>
      <p:sp>
        <p:nvSpPr>
          <p:cNvPr id="604166" name="Rectangle 6"/>
          <p:cNvSpPr>
            <a:spLocks noChangeArrowheads="1"/>
          </p:cNvSpPr>
          <p:nvPr/>
        </p:nvSpPr>
        <p:spPr bwMode="auto">
          <a:xfrm>
            <a:off x="381000" y="5257800"/>
            <a:ext cx="8153400" cy="685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a:latin typeface="Comic Sans MS" pitchFamily="66" charset="0"/>
              </a:rPr>
              <a:t>P(VP -&gt; V NP PP | </a:t>
            </a:r>
            <a:r>
              <a:rPr lang="en-US" sz="2400">
                <a:latin typeface="Comic Sans MS" pitchFamily="66" charset="0"/>
              </a:rPr>
              <a:t>VP = “sent</a:t>
            </a:r>
            <a:r>
              <a:rPr lang="en-US" sz="2400" b="1">
                <a:latin typeface="Comic Sans MS" pitchFamily="66" charset="0"/>
              </a:rPr>
              <a:t> </a:t>
            </a:r>
            <a:r>
              <a:rPr lang="en-US" sz="2400">
                <a:latin typeface="Comic Sans MS" pitchFamily="66" charset="0"/>
              </a:rPr>
              <a:t>troops into Afg.”)</a:t>
            </a:r>
          </a:p>
          <a:p>
            <a:pPr marL="742950" lvl="1" indent="-285750">
              <a:lnSpc>
                <a:spcPct val="90000"/>
              </a:lnSpc>
              <a:spcBef>
                <a:spcPct val="20000"/>
              </a:spcBef>
              <a:buFontTx/>
              <a:buChar char="–"/>
            </a:pPr>
            <a:r>
              <a:rPr lang="en-US" sz="2400" b="1">
                <a:latin typeface="Comic Sans MS" pitchFamily="66" charset="0"/>
              </a:rPr>
              <a:t>P(VP -&gt; V NP     | </a:t>
            </a:r>
            <a:r>
              <a:rPr lang="en-US" sz="2400">
                <a:latin typeface="Comic Sans MS" pitchFamily="66" charset="0"/>
              </a:rPr>
              <a:t>VP = “sent</a:t>
            </a:r>
            <a:r>
              <a:rPr lang="en-US" sz="2400" b="1">
                <a:latin typeface="Comic Sans MS" pitchFamily="66" charset="0"/>
              </a:rPr>
              <a:t> </a:t>
            </a:r>
            <a:r>
              <a:rPr lang="en-US" sz="2400">
                <a:latin typeface="Comic Sans MS" pitchFamily="66" charset="0"/>
              </a:rPr>
              <a:t>troops into Afg.”)</a:t>
            </a:r>
          </a:p>
          <a:p>
            <a:pPr marL="742950" lvl="1" indent="-285750">
              <a:lnSpc>
                <a:spcPct val="90000"/>
              </a:lnSpc>
              <a:spcBef>
                <a:spcPct val="20000"/>
              </a:spcBef>
              <a:buFontTx/>
              <a:buChar char="–"/>
            </a:pPr>
            <a:endParaRPr lang="en-US" sz="2400">
              <a:latin typeface="Comic Sans MS" pitchFamily="66" charset="0"/>
            </a:endParaRPr>
          </a:p>
        </p:txBody>
      </p:sp>
      <p:sp>
        <p:nvSpPr>
          <p:cNvPr id="9" name="Text Box 2"/>
          <p:cNvSpPr txBox="1">
            <a:spLocks noChangeArrowheads="1"/>
          </p:cNvSpPr>
          <p:nvPr/>
        </p:nvSpPr>
        <p:spPr bwMode="auto">
          <a:xfrm>
            <a:off x="304800" y="5181600"/>
            <a:ext cx="566181"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0" name="Text Box 2"/>
          <p:cNvSpPr txBox="1">
            <a:spLocks noChangeArrowheads="1"/>
          </p:cNvSpPr>
          <p:nvPr/>
        </p:nvSpPr>
        <p:spPr bwMode="auto">
          <a:xfrm>
            <a:off x="228600" y="5638800"/>
            <a:ext cx="591829"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8434" name="Ink 9"/>
              <p14:cNvContentPartPr>
                <a14:cpLocks xmlns:a14="http://schemas.microsoft.com/office/drawing/2010/main" noRot="1" noChangeAspect="1" noEditPoints="1" noChangeArrowheads="1" noChangeShapeType="1"/>
              </p14:cNvContentPartPr>
              <p14:nvPr/>
            </p14:nvContentPartPr>
            <p14:xfrm>
              <a:off x="4956175" y="5326063"/>
              <a:ext cx="63500" cy="23812"/>
            </p14:xfrm>
          </p:contentPart>
        </mc:Choice>
        <mc:Fallback xmlns="">
          <p:pic>
            <p:nvPicPr>
              <p:cNvPr id="18434" name="Ink 9"/>
              <p:cNvPicPr>
                <a:picLocks noRot="1" noChangeAspect="1" noEditPoints="1" noChangeArrowheads="1" noChangeShapeType="1"/>
              </p:cNvPicPr>
              <p:nvPr/>
            </p:nvPicPr>
            <p:blipFill>
              <a:blip r:embed="rId4"/>
              <a:stretch>
                <a:fillRect/>
              </a:stretch>
            </p:blipFill>
            <p:spPr>
              <a:xfrm>
                <a:off x="4950041" y="5319930"/>
                <a:ext cx="74324" cy="34636"/>
              </a:xfrm>
              <a:prstGeom prst="rect">
                <a:avLst/>
              </a:prstGeom>
            </p:spPr>
          </p:pic>
        </mc:Fallback>
      </mc:AlternateContent>
    </p:spTree>
    <p:extLst>
      <p:ext uri="{BB962C8B-B14F-4D97-AF65-F5344CB8AC3E}">
        <p14:creationId xmlns:p14="http://schemas.microsoft.com/office/powerpoint/2010/main" val="4415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4" grpId="0" autoUpdateAnimBg="0"/>
      <p:bldP spid="60416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Date Placeholder 5"/>
          <p:cNvSpPr>
            <a:spLocks noGrp="1"/>
          </p:cNvSpPr>
          <p:nvPr>
            <p:ph type="dt" sz="quarter" idx="10"/>
          </p:nvPr>
        </p:nvSpPr>
        <p:spPr>
          <a:noFill/>
        </p:spPr>
        <p:txBody>
          <a:bodyPr/>
          <a:lstStyle/>
          <a:p>
            <a:fld id="{1E9A7703-E2E3-48DC-A863-9EFDB19D8C0B}" type="datetime1">
              <a:rPr lang="en-US" smtClean="0"/>
              <a:t>10/7/2014</a:t>
            </a:fld>
            <a:endParaRPr lang="en-US"/>
          </a:p>
        </p:txBody>
      </p:sp>
      <p:sp>
        <p:nvSpPr>
          <p:cNvPr id="21512" name="Footer Placeholder 6"/>
          <p:cNvSpPr>
            <a:spLocks noGrp="1"/>
          </p:cNvSpPr>
          <p:nvPr>
            <p:ph type="ftr" sz="quarter" idx="11"/>
          </p:nvPr>
        </p:nvSpPr>
        <p:spPr>
          <a:noFill/>
        </p:spPr>
        <p:txBody>
          <a:bodyPr/>
          <a:lstStyle/>
          <a:p>
            <a:r>
              <a:rPr lang="en-US" smtClean="0"/>
              <a:t>CPSC503 Winter 2014</a:t>
            </a:r>
            <a:endParaRPr lang="en-US"/>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40</a:t>
            </a:fld>
            <a:endParaRPr lang="en-US" smtClean="0"/>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smtClean="0"/>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smtClean="0"/>
              <a:t>AyCaramba serves meat</a:t>
            </a:r>
            <a:endParaRPr lang="en-US" sz="2400" smtClean="0"/>
          </a:p>
          <a:p>
            <a:pPr eaLnBrk="1" hangingPunct="1"/>
            <a:endParaRPr lang="en-US" sz="2400" smtClean="0"/>
          </a:p>
          <a:p>
            <a:pPr eaLnBrk="1" hangingPunct="1"/>
            <a:endParaRPr lang="en-US" sz="2400" smtClean="0"/>
          </a:p>
          <a:p>
            <a:pPr eaLnBrk="1" hangingPunct="1"/>
            <a:endParaRPr lang="en-US" sz="2400" smtClean="0"/>
          </a:p>
        </p:txBody>
      </p:sp>
      <p:graphicFrame>
        <p:nvGraphicFramePr>
          <p:cNvPr id="21507" name="Object 5"/>
          <p:cNvGraphicFramePr>
            <a:graphicFrameLocks noGrp="1" noChangeAspect="1"/>
          </p:cNvGraphicFramePr>
          <p:nvPr>
            <p:ph sz="quarter" idx="3"/>
            <p:extLst>
              <p:ext uri="{D42A27DB-BD31-4B8C-83A1-F6EECF244321}">
                <p14:modId xmlns:p14="http://schemas.microsoft.com/office/powerpoint/2010/main" val="551313633"/>
              </p:ext>
            </p:extLst>
          </p:nvPr>
        </p:nvGraphicFramePr>
        <p:xfrm>
          <a:off x="667884" y="1978025"/>
          <a:ext cx="7954963" cy="473075"/>
        </p:xfrm>
        <a:graphic>
          <a:graphicData uri="http://schemas.openxmlformats.org/presentationml/2006/ole">
            <mc:AlternateContent xmlns:mc="http://schemas.openxmlformats.org/markup-compatibility/2006">
              <mc:Choice xmlns:v="urn:schemas-microsoft-com:vml" Requires="v">
                <p:oleObj spid="_x0000_s21707" name="Equation" r:id="rId4" imgW="3441600" imgH="203040" progId="Equation.3">
                  <p:embed/>
                </p:oleObj>
              </mc:Choice>
              <mc:Fallback>
                <p:oleObj name="Equation" r:id="rId4" imgW="344160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84" y="1978025"/>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6"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8"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0"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2"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4"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8"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0"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2"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4"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8"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0"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2"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16">
            <p14:nvContentPartPr>
              <p14:cNvPr id="21696" name="Ink 192"/>
              <p14:cNvContentPartPr>
                <a14:cpLocks xmlns:a14="http://schemas.microsoft.com/office/drawing/2010/main" noRot="1" noChangeAspect="1" noEditPoints="1" noChangeArrowheads="1" noChangeShapeType="1"/>
              </p14:cNvContentPartPr>
              <p14:nvPr/>
            </p14:nvContentPartPr>
            <p14:xfrm>
              <a:off x="177800" y="1978025"/>
              <a:ext cx="366713" cy="280988"/>
            </p14:xfrm>
          </p:contentPart>
        </mc:Choice>
        <mc:Fallback xmlns="">
          <p:pic>
            <p:nvPicPr>
              <p:cNvPr id="21696" name="Ink 192"/>
              <p:cNvPicPr>
                <a:picLocks noRot="1" noChangeAspect="1" noEditPoints="1" noChangeArrowheads="1" noChangeShapeType="1"/>
              </p:cNvPicPr>
              <p:nvPr/>
            </p:nvPicPr>
            <p:blipFill>
              <a:blip r:embed="rId17"/>
              <a:stretch>
                <a:fillRect/>
              </a:stretch>
            </p:blipFill>
            <p:spPr>
              <a:xfrm>
                <a:off x="171322" y="1971549"/>
                <a:ext cx="381468" cy="2982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697" name="Ink 193"/>
              <p14:cNvContentPartPr>
                <a14:cpLocks xmlns:a14="http://schemas.microsoft.com/office/drawing/2010/main" noRot="1" noChangeAspect="1" noEditPoints="1" noChangeArrowheads="1" noChangeShapeType="1"/>
              </p14:cNvContentPartPr>
              <p14:nvPr/>
            </p14:nvContentPartPr>
            <p14:xfrm>
              <a:off x="152400" y="2906713"/>
              <a:ext cx="4533900" cy="2789237"/>
            </p14:xfrm>
          </p:contentPart>
        </mc:Choice>
        <mc:Fallback xmlns="">
          <p:pic>
            <p:nvPicPr>
              <p:cNvPr id="21697" name="Ink 193"/>
              <p:cNvPicPr>
                <a:picLocks noRot="1" noChangeAspect="1" noEditPoints="1" noChangeArrowheads="1" noChangeShapeType="1"/>
              </p:cNvPicPr>
              <p:nvPr/>
            </p:nvPicPr>
            <p:blipFill>
              <a:blip r:embed="rId19"/>
              <a:stretch>
                <a:fillRect/>
              </a:stretch>
            </p:blipFill>
            <p:spPr>
              <a:xfrm>
                <a:off x="143040" y="2897713"/>
                <a:ext cx="4551900" cy="28090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4"/>
          <p:cNvSpPr>
            <a:spLocks noGrp="1"/>
          </p:cNvSpPr>
          <p:nvPr>
            <p:ph type="dt" sz="quarter" idx="10"/>
          </p:nvPr>
        </p:nvSpPr>
        <p:spPr>
          <a:noFill/>
        </p:spPr>
        <p:txBody>
          <a:bodyPr/>
          <a:lstStyle/>
          <a:p>
            <a:fld id="{3C6EC325-0712-472D-9C30-C9881E0DC131}" type="datetime1">
              <a:rPr lang="en-US" smtClean="0"/>
              <a:t>10/7/2014</a:t>
            </a:fld>
            <a:endParaRPr lang="en-US"/>
          </a:p>
        </p:txBody>
      </p:sp>
      <p:sp>
        <p:nvSpPr>
          <p:cNvPr id="22535" name="Footer Placeholder 5"/>
          <p:cNvSpPr>
            <a:spLocks noGrp="1"/>
          </p:cNvSpPr>
          <p:nvPr>
            <p:ph type="ftr" sz="quarter" idx="11"/>
          </p:nvPr>
        </p:nvSpPr>
        <p:spPr>
          <a:noFill/>
        </p:spPr>
        <p:txBody>
          <a:bodyPr/>
          <a:lstStyle/>
          <a:p>
            <a:r>
              <a:rPr lang="en-US" smtClean="0"/>
              <a:t>CPSC503 Winter 2014</a:t>
            </a:r>
            <a:endParaRPr lang="en-US"/>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41</a:t>
            </a:fld>
            <a:endParaRPr lang="en-US" smtClean="0"/>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smtClean="0"/>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smtClean="0"/>
              <a:t>Augment each syntactic CFG rule with a semantic formation rule</a:t>
            </a:r>
          </a:p>
          <a:p>
            <a:pPr eaLnBrk="1" hangingPunct="1"/>
            <a:endParaRPr lang="en-US" smtClean="0"/>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22550" name="Equation" r:id="rId4" imgW="2209680" imgH="203040" progId="Equation.3">
                    <p:embed/>
                  </p:oleObj>
                </mc:Choice>
                <mc:Fallback>
                  <p:oleObj name="Equation" r:id="rId4" imgW="2209680" imgH="203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6">
            <p14:nvContentPartPr>
              <p14:cNvPr id="22543" name="Ink 15"/>
              <p14:cNvContentPartPr>
                <a14:cpLocks xmlns:a14="http://schemas.microsoft.com/office/drawing/2010/main" noRot="1" noChangeAspect="1" noEditPoints="1" noChangeArrowheads="1" noChangeShapeType="1"/>
              </p14:cNvContentPartPr>
              <p14:nvPr/>
            </p14:nvContentPartPr>
            <p14:xfrm>
              <a:off x="847725" y="2814638"/>
              <a:ext cx="4765675" cy="1039812"/>
            </p14:xfrm>
          </p:contentPart>
        </mc:Choice>
        <mc:Fallback xmlns="">
          <p:pic>
            <p:nvPicPr>
              <p:cNvPr id="22543" name="Ink 15"/>
              <p:cNvPicPr>
                <a:picLocks noRot="1" noChangeAspect="1" noEditPoints="1" noChangeArrowheads="1" noChangeShapeType="1"/>
              </p:cNvPicPr>
              <p:nvPr/>
            </p:nvPicPr>
            <p:blipFill>
              <a:blip r:embed="rId7"/>
              <a:stretch>
                <a:fillRect/>
              </a:stretch>
            </p:blipFill>
            <p:spPr>
              <a:xfrm>
                <a:off x="841245" y="2807440"/>
                <a:ext cx="4774675" cy="105240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44" name="Ink 16"/>
              <p14:cNvContentPartPr>
                <a14:cpLocks xmlns:a14="http://schemas.microsoft.com/office/drawing/2010/main" noRot="1" noChangeAspect="1" noEditPoints="1" noChangeArrowheads="1" noChangeShapeType="1"/>
              </p14:cNvContentPartPr>
              <p14:nvPr/>
            </p14:nvContentPartPr>
            <p14:xfrm>
              <a:off x="6838950" y="3619500"/>
              <a:ext cx="279400" cy="233363"/>
            </p14:xfrm>
          </p:contentPart>
        </mc:Choice>
        <mc:Fallback xmlns="">
          <p:pic>
            <p:nvPicPr>
              <p:cNvPr id="22544" name="Ink 16"/>
              <p:cNvPicPr>
                <a:picLocks noRot="1" noChangeAspect="1" noEditPoints="1" noChangeArrowheads="1" noChangeShapeType="1"/>
              </p:cNvPicPr>
              <p:nvPr/>
            </p:nvPicPr>
            <p:blipFill>
              <a:blip r:embed="rId9"/>
              <a:stretch>
                <a:fillRect/>
              </a:stretch>
            </p:blipFill>
            <p:spPr>
              <a:xfrm>
                <a:off x="6832477" y="3612297"/>
                <a:ext cx="294503" cy="24596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45" name="Ink 17"/>
              <p14:cNvContentPartPr>
                <a14:cpLocks xmlns:a14="http://schemas.microsoft.com/office/drawing/2010/main" noRot="1" noChangeAspect="1" noEditPoints="1" noChangeArrowheads="1" noChangeShapeType="1"/>
              </p14:cNvContentPartPr>
              <p14:nvPr/>
            </p14:nvContentPartPr>
            <p14:xfrm>
              <a:off x="762000" y="3662363"/>
              <a:ext cx="2551113" cy="55562"/>
            </p14:xfrm>
          </p:contentPart>
        </mc:Choice>
        <mc:Fallback xmlns="">
          <p:pic>
            <p:nvPicPr>
              <p:cNvPr id="22545" name="Ink 17"/>
              <p:cNvPicPr>
                <a:picLocks noRot="1" noChangeAspect="1" noEditPoints="1" noChangeArrowheads="1" noChangeShapeType="1"/>
              </p:cNvPicPr>
              <p:nvPr/>
            </p:nvPicPr>
            <p:blipFill>
              <a:blip r:embed="rId11"/>
              <a:stretch>
                <a:fillRect/>
              </a:stretch>
            </p:blipFill>
            <p:spPr>
              <a:xfrm>
                <a:off x="759120" y="3657673"/>
                <a:ext cx="2564794" cy="714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5" name="Date Placeholder 5"/>
          <p:cNvSpPr>
            <a:spLocks noGrp="1"/>
          </p:cNvSpPr>
          <p:nvPr>
            <p:ph type="dt" sz="quarter" idx="10"/>
          </p:nvPr>
        </p:nvSpPr>
        <p:spPr>
          <a:noFill/>
        </p:spPr>
        <p:txBody>
          <a:bodyPr/>
          <a:lstStyle/>
          <a:p>
            <a:fld id="{02AB5402-6722-42A0-83A3-838B37BB2683}" type="datetime1">
              <a:rPr lang="en-US" smtClean="0"/>
              <a:t>10/7/2014</a:t>
            </a:fld>
            <a:endParaRPr lang="en-US"/>
          </a:p>
        </p:txBody>
      </p:sp>
      <p:sp>
        <p:nvSpPr>
          <p:cNvPr id="23566" name="Footer Placeholder 6"/>
          <p:cNvSpPr>
            <a:spLocks noGrp="1"/>
          </p:cNvSpPr>
          <p:nvPr>
            <p:ph type="ftr" sz="quarter" idx="11"/>
          </p:nvPr>
        </p:nvSpPr>
        <p:spPr>
          <a:noFill/>
        </p:spPr>
        <p:txBody>
          <a:bodyPr/>
          <a:lstStyle/>
          <a:p>
            <a:r>
              <a:rPr lang="en-US" smtClean="0"/>
              <a:t>CPSC503 Winter 2014</a:t>
            </a:r>
            <a:endParaRPr lang="en-US"/>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42</a:t>
            </a:fld>
            <a:endParaRPr lang="en-US" smtClean="0"/>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smtClean="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smtClean="0">
                <a:solidFill>
                  <a:schemeClr val="accent2"/>
                </a:solidFill>
              </a:rPr>
              <a:t>Lambda-reduction</a:t>
            </a:r>
            <a:r>
              <a:rPr lang="en-US" sz="2800" smtClean="0"/>
              <a:t>: variables are bound by treating the lambda form as a function with formal arguments</a:t>
            </a:r>
            <a:endParaRPr lang="en-US" smtClean="0"/>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23606" name="Equation" r:id="rId4" imgW="1638000" imgH="203040" progId="Equation.3">
                  <p:embed/>
                </p:oleObj>
              </mc:Choice>
              <mc:Fallback>
                <p:oleObj name="Equation" r:id="rId4" imgW="16380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23607" name="Equation" r:id="rId6" imgW="901440" imgH="355320" progId="Equation.3">
                    <p:embed/>
                  </p:oleObj>
                </mc:Choice>
                <mc:Fallback>
                  <p:oleObj name="Equation" r:id="rId6" imgW="901440" imgH="35532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23608" name="Equation" r:id="rId8" imgW="1955520" imgH="355320" progId="Equation.3">
                    <p:embed/>
                  </p:oleObj>
                </mc:Choice>
                <mc:Fallback>
                  <p:oleObj name="Equation" r:id="rId8" imgW="1955520" imgH="3553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23609" name="Equation" r:id="rId10" imgW="1625400" imgH="203040" progId="Equation.3">
                    <p:embed/>
                  </p:oleObj>
                </mc:Choice>
                <mc:Fallback>
                  <p:oleObj name="Equation" r:id="rId10" imgW="1625400" imgH="20304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23610" name="Equation" r:id="rId12" imgW="2476440" imgH="355320" progId="Equation.3">
                    <p:embed/>
                  </p:oleObj>
                </mc:Choice>
                <mc:Fallback>
                  <p:oleObj name="Equation" r:id="rId12" imgW="2476440" imgH="35532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23574"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23611" name="Equation" r:id="rId14" imgW="482400" imgH="203040" progId="Equation.3">
                    <p:embed/>
                  </p:oleObj>
                </mc:Choice>
                <mc:Fallback>
                  <p:oleObj name="Equation" r:id="rId14" imgW="482400" imgH="20304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23580" name="Ink 2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23580" name="Ink 28"/>
              <p:cNvPicPr>
                <a:picLocks noRot="1" noChangeAspect="1" noEditPoints="1" noChangeArrowheads="1" noChangeShapeType="1"/>
              </p:cNvPicPr>
              <p:nvPr/>
            </p:nvPicPr>
            <p:blipFill>
              <a:blip r:embed="rId17"/>
              <a:stretch>
                <a:fillRect/>
              </a:stretch>
            </p:blipFill>
            <p:spPr>
              <a:xfrm>
                <a:off x="6751156" y="1282239"/>
                <a:ext cx="1311010" cy="6599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581" name="Ink 29"/>
              <p14:cNvContentPartPr>
                <a14:cpLocks xmlns:a14="http://schemas.microsoft.com/office/drawing/2010/main" noRot="1" noChangeAspect="1" noEditPoints="1" noChangeArrowheads="1" noChangeShapeType="1"/>
              </p14:cNvContentPartPr>
              <p14:nvPr/>
            </p14:nvContentPartPr>
            <p14:xfrm>
              <a:off x="4376738" y="4125913"/>
              <a:ext cx="192087" cy="234950"/>
            </p14:xfrm>
          </p:contentPart>
        </mc:Choice>
        <mc:Fallback xmlns="">
          <p:pic>
            <p:nvPicPr>
              <p:cNvPr id="23581" name="Ink 29"/>
              <p:cNvPicPr>
                <a:picLocks noRot="1" noChangeAspect="1" noEditPoints="1" noChangeArrowheads="1" noChangeShapeType="1"/>
              </p:cNvPicPr>
              <p:nvPr/>
            </p:nvPicPr>
            <p:blipFill>
              <a:blip r:embed="rId19"/>
              <a:stretch>
                <a:fillRect/>
              </a:stretch>
            </p:blipFill>
            <p:spPr>
              <a:xfrm>
                <a:off x="4372413" y="4119796"/>
                <a:ext cx="206863" cy="25006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Date Placeholder 4"/>
          <p:cNvSpPr>
            <a:spLocks noGrp="1"/>
          </p:cNvSpPr>
          <p:nvPr>
            <p:ph type="dt" sz="quarter" idx="10"/>
          </p:nvPr>
        </p:nvSpPr>
        <p:spPr>
          <a:noFill/>
        </p:spPr>
        <p:txBody>
          <a:bodyPr/>
          <a:lstStyle/>
          <a:p>
            <a:fld id="{3B8A5559-970D-4C19-BB9E-4B24E6B11B69}" type="datetime1">
              <a:rPr lang="en-US" smtClean="0"/>
              <a:t>10/7/2014</a:t>
            </a:fld>
            <a:endParaRPr lang="en-US"/>
          </a:p>
        </p:txBody>
      </p:sp>
      <p:sp>
        <p:nvSpPr>
          <p:cNvPr id="24586" name="Footer Placeholder 5"/>
          <p:cNvSpPr>
            <a:spLocks noGrp="1"/>
          </p:cNvSpPr>
          <p:nvPr>
            <p:ph type="ftr" sz="quarter" idx="11"/>
          </p:nvPr>
        </p:nvSpPr>
        <p:spPr>
          <a:noFill/>
        </p:spPr>
        <p:txBody>
          <a:bodyPr/>
          <a:lstStyle/>
          <a:p>
            <a:r>
              <a:rPr lang="en-US" smtClean="0"/>
              <a:t>CPSC503 Winter 2014</a:t>
            </a:r>
            <a:endParaRPr lang="en-US"/>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43</a:t>
            </a:fld>
            <a:endParaRPr lang="en-US" smtClean="0"/>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smtClean="0"/>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smtClean="0"/>
              <a:t>PropNoun -&gt; </a:t>
            </a:r>
            <a:r>
              <a:rPr lang="en-US" sz="2800" b="0" i="1" smtClean="0"/>
              <a:t>AyCaramba</a:t>
            </a:r>
            <a:r>
              <a:rPr lang="en-US" sz="2800" smtClean="0">
                <a:solidFill>
                  <a:srgbClr val="008000"/>
                </a:solidFill>
              </a:rPr>
              <a:t>	</a:t>
            </a:r>
            <a:endParaRPr lang="en-US" sz="2800" smtClean="0"/>
          </a:p>
          <a:p>
            <a:pPr lvl="1" eaLnBrk="1" hangingPunct="1"/>
            <a:r>
              <a:rPr lang="en-US" sz="2800" smtClean="0"/>
              <a:t>MassNoun -&gt; </a:t>
            </a:r>
            <a:r>
              <a:rPr lang="en-US" sz="2800" b="0" i="1" smtClean="0"/>
              <a:t>meat</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smtClean="0"/>
              <a:t>Attachments</a:t>
            </a:r>
          </a:p>
          <a:p>
            <a:pPr lvl="1" eaLnBrk="1" hangingPunct="1">
              <a:lnSpc>
                <a:spcPct val="90000"/>
              </a:lnSpc>
              <a:buFontTx/>
              <a:buNone/>
            </a:pPr>
            <a:r>
              <a:rPr lang="en-US" sz="2800" b="0" smtClean="0"/>
              <a:t>{AyCaramba}</a:t>
            </a:r>
          </a:p>
          <a:p>
            <a:pPr lvl="1" eaLnBrk="1" hangingPunct="1">
              <a:lnSpc>
                <a:spcPct val="90000"/>
              </a:lnSpc>
              <a:buFontTx/>
              <a:buNone/>
            </a:pPr>
            <a:r>
              <a:rPr lang="en-US" sz="2800" b="0" smtClean="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mc:AlternateContent xmlns:mc="http://schemas.openxmlformats.org/markup-compatibility/2006" xmlns:p14="http://schemas.microsoft.com/office/powerpoint/2010/main">
        <mc:Choice Requires="p14">
          <p:contentPart p14:bwMode="auto" r:id="rId3">
            <p14:nvContentPartPr>
              <p14:cNvPr id="24578" name="Ink 14"/>
              <p14:cNvContentPartPr>
                <a14:cpLocks xmlns:a14="http://schemas.microsoft.com/office/drawing/2010/main" noRot="1" noChangeAspect="1" noEditPoints="1" noChangeArrowheads="1" noChangeShapeType="1"/>
              </p14:cNvContentPartPr>
              <p14:nvPr/>
            </p14:nvContentPartPr>
            <p14:xfrm>
              <a:off x="6261100" y="2925763"/>
              <a:ext cx="1600200" cy="525462"/>
            </p14:xfrm>
          </p:contentPart>
        </mc:Choice>
        <mc:Fallback xmlns="">
          <p:pic>
            <p:nvPicPr>
              <p:cNvPr id="24578" name="Ink 14"/>
              <p:cNvPicPr>
                <a:picLocks noRot="1" noChangeAspect="1" noEditPoints="1" noChangeArrowheads="1" noChangeShapeType="1"/>
              </p:cNvPicPr>
              <p:nvPr/>
            </p:nvPicPr>
            <p:blipFill>
              <a:blip r:embed="rId4"/>
              <a:stretch>
                <a:fillRect/>
              </a:stretch>
            </p:blipFill>
            <p:spPr>
              <a:xfrm>
                <a:off x="6256420" y="2920724"/>
                <a:ext cx="1615680" cy="53733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Date Placeholder 4"/>
          <p:cNvSpPr>
            <a:spLocks noGrp="1"/>
          </p:cNvSpPr>
          <p:nvPr>
            <p:ph type="dt" sz="quarter" idx="10"/>
          </p:nvPr>
        </p:nvSpPr>
        <p:spPr>
          <a:noFill/>
        </p:spPr>
        <p:txBody>
          <a:bodyPr/>
          <a:lstStyle/>
          <a:p>
            <a:fld id="{6DC83679-9BBE-4E32-B3F0-99F53BE95578}" type="datetime1">
              <a:rPr lang="en-US" smtClean="0"/>
              <a:t>10/7/2014</a:t>
            </a:fld>
            <a:endParaRPr lang="en-US"/>
          </a:p>
        </p:txBody>
      </p:sp>
      <p:sp>
        <p:nvSpPr>
          <p:cNvPr id="25608" name="Footer Placeholder 5"/>
          <p:cNvSpPr>
            <a:spLocks noGrp="1"/>
          </p:cNvSpPr>
          <p:nvPr>
            <p:ph type="ftr" sz="quarter" idx="11"/>
          </p:nvPr>
        </p:nvSpPr>
        <p:spPr>
          <a:noFill/>
        </p:spPr>
        <p:txBody>
          <a:bodyPr/>
          <a:lstStyle/>
          <a:p>
            <a:r>
              <a:rPr lang="en-US" smtClean="0"/>
              <a:t>CPSC503 Winter 2014</a:t>
            </a:r>
            <a:endParaRPr lang="en-US"/>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44</a:t>
            </a:fld>
            <a:endParaRPr lang="en-US" smtClean="0"/>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smtClean="0"/>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smtClean="0"/>
              <a:t>Verb -&gt; </a:t>
            </a:r>
            <a:r>
              <a:rPr lang="en-US" b="0" i="1" smtClean="0"/>
              <a:t>serves</a:t>
            </a:r>
          </a:p>
          <a:p>
            <a:pPr eaLnBrk="1" hangingPunct="1"/>
            <a:endParaRPr lang="en-US" sz="2400" smtClean="0"/>
          </a:p>
          <a:p>
            <a:pPr eaLnBrk="1" hangingPunct="1"/>
            <a:endParaRPr lang="en-US" sz="2400" smtClean="0"/>
          </a:p>
          <a:p>
            <a:pPr eaLnBrk="1" hangingPunct="1">
              <a:buFontTx/>
              <a:buNone/>
            </a:pPr>
            <a:endParaRPr lang="en-US" sz="2400" smtClean="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smtClean="0"/>
              <a:t>{VP.sem(NP.sem)}</a:t>
            </a:r>
          </a:p>
          <a:p>
            <a:pPr eaLnBrk="1" hangingPunct="1"/>
            <a:r>
              <a:rPr lang="en-US" smtClean="0"/>
              <a:t>{Verb.sem(NP.sem)</a:t>
            </a:r>
          </a:p>
          <a:p>
            <a:pPr eaLnBrk="1" hangingPunct="1">
              <a:buFontTx/>
              <a:buNone/>
            </a:pPr>
            <a:endParaRPr lang="en-US" smtClean="0"/>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25607" name="Equation" r:id="rId4" imgW="2133360" imgH="355320" progId="Equation.3">
                  <p:embed/>
                </p:oleObj>
              </mc:Choice>
              <mc:Fallback>
                <p:oleObj name="Equation" r:id="rId4" imgW="2133360" imgH="3553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p:spPr>
        <p:txBody>
          <a:bodyPr/>
          <a:lstStyle/>
          <a:p>
            <a:fld id="{CC70F599-348A-4D5C-B9B2-BF2CD2F5F7D8}" type="datetime1">
              <a:rPr lang="en-US" smtClean="0"/>
              <a:t>10/7/2014</a:t>
            </a:fld>
            <a:endParaRPr lang="en-US"/>
          </a:p>
        </p:txBody>
      </p:sp>
      <p:sp>
        <p:nvSpPr>
          <p:cNvPr id="26635" name="Footer Placeholder 4"/>
          <p:cNvSpPr>
            <a:spLocks noGrp="1"/>
          </p:cNvSpPr>
          <p:nvPr>
            <p:ph type="ftr" sz="quarter" idx="11"/>
          </p:nvPr>
        </p:nvSpPr>
        <p:spPr>
          <a:noFill/>
        </p:spPr>
        <p:txBody>
          <a:bodyPr/>
          <a:lstStyle/>
          <a:p>
            <a:r>
              <a:rPr lang="en-US" smtClean="0"/>
              <a:t>CPSC503 Winter 2014</a:t>
            </a:r>
            <a:endParaRPr lang="en-US"/>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45</a:t>
            </a:fld>
            <a:endParaRPr lang="en-US" smtClean="0"/>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smtClean="0"/>
              <a:t>Example</a:t>
            </a:r>
          </a:p>
        </p:txBody>
      </p:sp>
      <p:grpSp>
        <p:nvGrpSpPr>
          <p:cNvPr id="26638"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4"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5"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6"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7"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8"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9"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0"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1"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2"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3"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6"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7"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8"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9"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0"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1"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2"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3"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6"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7"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8"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9"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0"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1" cstate="print"/>
            <a:srcRect/>
            <a:stretch>
              <a:fillRect/>
            </a:stretch>
          </p:blipFill>
          <p:spPr bwMode="auto">
            <a:xfrm>
              <a:off x="4816" y="1768"/>
              <a:ext cx="34" cy="150"/>
            </a:xfrm>
            <a:prstGeom prst="rect">
              <a:avLst/>
            </a:prstGeom>
            <a:noFill/>
            <a:ln w="9525">
              <a:noFill/>
              <a:miter lim="800000"/>
              <a:headEnd/>
              <a:tailEnd/>
            </a:ln>
          </p:spPr>
        </p:pic>
      </p:gr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1" name="Freeform 63"/>
          <p:cNvSpPr>
            <a:spLocks noEditPoints="1"/>
          </p:cNvSpPr>
          <p:nvPr/>
        </p:nvSpPr>
        <p:spPr bwMode="auto">
          <a:xfrm>
            <a:off x="1652588" y="1376363"/>
            <a:ext cx="150812" cy="163512"/>
          </a:xfrm>
          <a:custGeom>
            <a:avLst/>
            <a:gdLst>
              <a:gd name="T0" fmla="*/ 244068063 w 89"/>
              <a:gd name="T1" fmla="*/ 0 h 97"/>
              <a:gd name="T2" fmla="*/ 221097147 w 89"/>
              <a:gd name="T3" fmla="*/ 218799268 h 97"/>
              <a:gd name="T4" fmla="*/ 221097147 w 89"/>
              <a:gd name="T5" fmla="*/ 230165930 h 97"/>
              <a:gd name="T6" fmla="*/ 221097147 w 89"/>
              <a:gd name="T7" fmla="*/ 241532539 h 97"/>
              <a:gd name="T8" fmla="*/ 221097147 w 89"/>
              <a:gd name="T9" fmla="*/ 252897462 h 97"/>
              <a:gd name="T10" fmla="*/ 221097147 w 89"/>
              <a:gd name="T11" fmla="*/ 252897462 h 97"/>
              <a:gd name="T12" fmla="*/ 232582631 w 89"/>
              <a:gd name="T13" fmla="*/ 264264071 h 97"/>
              <a:gd name="T14" fmla="*/ 232582631 w 89"/>
              <a:gd name="T15" fmla="*/ 264264071 h 97"/>
              <a:gd name="T16" fmla="*/ 244068063 w 89"/>
              <a:gd name="T17" fmla="*/ 264264071 h 97"/>
              <a:gd name="T18" fmla="*/ 255553494 w 89"/>
              <a:gd name="T19" fmla="*/ 264264071 h 97"/>
              <a:gd name="T20" fmla="*/ 255553494 w 89"/>
              <a:gd name="T21" fmla="*/ 275630680 h 97"/>
              <a:gd name="T22" fmla="*/ 140697434 w 89"/>
              <a:gd name="T23" fmla="*/ 275630680 h 97"/>
              <a:gd name="T24" fmla="*/ 152182865 w 89"/>
              <a:gd name="T25" fmla="*/ 264264071 h 97"/>
              <a:gd name="T26" fmla="*/ 152182865 w 89"/>
              <a:gd name="T27" fmla="*/ 264264071 h 97"/>
              <a:gd name="T28" fmla="*/ 163668296 w 89"/>
              <a:gd name="T29" fmla="*/ 264264071 h 97"/>
              <a:gd name="T30" fmla="*/ 175155422 w 89"/>
              <a:gd name="T31" fmla="*/ 264264071 h 97"/>
              <a:gd name="T32" fmla="*/ 175155422 w 89"/>
              <a:gd name="T33" fmla="*/ 252897462 h 97"/>
              <a:gd name="T34" fmla="*/ 186640853 w 89"/>
              <a:gd name="T35" fmla="*/ 252897462 h 97"/>
              <a:gd name="T36" fmla="*/ 186640853 w 89"/>
              <a:gd name="T37" fmla="*/ 241532539 h 97"/>
              <a:gd name="T38" fmla="*/ 186640853 w 89"/>
              <a:gd name="T39" fmla="*/ 218799268 h 97"/>
              <a:gd name="T40" fmla="*/ 186640853 w 89"/>
              <a:gd name="T41" fmla="*/ 184701127 h 97"/>
              <a:gd name="T42" fmla="*/ 106241113 w 89"/>
              <a:gd name="T43" fmla="*/ 184701127 h 97"/>
              <a:gd name="T44" fmla="*/ 83270251 w 89"/>
              <a:gd name="T45" fmla="*/ 218799268 h 97"/>
              <a:gd name="T46" fmla="*/ 68912614 w 89"/>
              <a:gd name="T47" fmla="*/ 230165930 h 97"/>
              <a:gd name="T48" fmla="*/ 68912614 w 89"/>
              <a:gd name="T49" fmla="*/ 241532539 h 97"/>
              <a:gd name="T50" fmla="*/ 68912614 w 89"/>
              <a:gd name="T51" fmla="*/ 241532539 h 97"/>
              <a:gd name="T52" fmla="*/ 68912614 w 89"/>
              <a:gd name="T53" fmla="*/ 252897462 h 97"/>
              <a:gd name="T54" fmla="*/ 68912614 w 89"/>
              <a:gd name="T55" fmla="*/ 252897462 h 97"/>
              <a:gd name="T56" fmla="*/ 68912614 w 89"/>
              <a:gd name="T57" fmla="*/ 264264071 h 97"/>
              <a:gd name="T58" fmla="*/ 83270251 w 89"/>
              <a:gd name="T59" fmla="*/ 264264071 h 97"/>
              <a:gd name="T60" fmla="*/ 94755682 w 89"/>
              <a:gd name="T61" fmla="*/ 264264071 h 97"/>
              <a:gd name="T62" fmla="*/ 83270251 w 89"/>
              <a:gd name="T63" fmla="*/ 275630680 h 97"/>
              <a:gd name="T64" fmla="*/ 0 w 89"/>
              <a:gd name="T65" fmla="*/ 275630680 h 97"/>
              <a:gd name="T66" fmla="*/ 0 w 89"/>
              <a:gd name="T67" fmla="*/ 264264071 h 97"/>
              <a:gd name="T68" fmla="*/ 22970869 w 89"/>
              <a:gd name="T69" fmla="*/ 264264071 h 97"/>
              <a:gd name="T70" fmla="*/ 34456307 w 89"/>
              <a:gd name="T71" fmla="*/ 252897462 h 97"/>
              <a:gd name="T72" fmla="*/ 45941738 w 89"/>
              <a:gd name="T73" fmla="*/ 241532539 h 97"/>
              <a:gd name="T74" fmla="*/ 68912614 w 89"/>
              <a:gd name="T75" fmla="*/ 218799268 h 97"/>
              <a:gd name="T76" fmla="*/ 232582631 w 89"/>
              <a:gd name="T77" fmla="*/ 0 h 97"/>
              <a:gd name="T78" fmla="*/ 244068063 w 89"/>
              <a:gd name="T79" fmla="*/ 0 h 97"/>
              <a:gd name="T80" fmla="*/ 198126285 w 89"/>
              <a:gd name="T81" fmla="*/ 56831385 h 97"/>
              <a:gd name="T82" fmla="*/ 117726571 w 89"/>
              <a:gd name="T83" fmla="*/ 173334518 h 97"/>
              <a:gd name="T84" fmla="*/ 186640853 w 89"/>
              <a:gd name="T85" fmla="*/ 173334518 h 97"/>
              <a:gd name="T86" fmla="*/ 198126285 w 89"/>
              <a:gd name="T87" fmla="*/ 56831385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1"/>
                </a:lnTo>
                <a:lnTo>
                  <a:pt x="77" y="85"/>
                </a:lnTo>
                <a:lnTo>
                  <a:pt x="77" y="89"/>
                </a:lnTo>
                <a:lnTo>
                  <a:pt x="81" y="93"/>
                </a:lnTo>
                <a:lnTo>
                  <a:pt x="85" y="93"/>
                </a:lnTo>
                <a:lnTo>
                  <a:pt x="89" y="93"/>
                </a:lnTo>
                <a:lnTo>
                  <a:pt x="89" y="97"/>
                </a:lnTo>
                <a:lnTo>
                  <a:pt x="49" y="97"/>
                </a:lnTo>
                <a:lnTo>
                  <a:pt x="53" y="93"/>
                </a:lnTo>
                <a:lnTo>
                  <a:pt x="57" y="93"/>
                </a:lnTo>
                <a:lnTo>
                  <a:pt x="61" y="93"/>
                </a:lnTo>
                <a:lnTo>
                  <a:pt x="61" y="89"/>
                </a:lnTo>
                <a:lnTo>
                  <a:pt x="65" y="89"/>
                </a:lnTo>
                <a:lnTo>
                  <a:pt x="65" y="85"/>
                </a:lnTo>
                <a:lnTo>
                  <a:pt x="65" y="77"/>
                </a:lnTo>
                <a:lnTo>
                  <a:pt x="65" y="65"/>
                </a:lnTo>
                <a:lnTo>
                  <a:pt x="37" y="65"/>
                </a:lnTo>
                <a:lnTo>
                  <a:pt x="29" y="77"/>
                </a:lnTo>
                <a:lnTo>
                  <a:pt x="24" y="81"/>
                </a:lnTo>
                <a:lnTo>
                  <a:pt x="24" y="85"/>
                </a:lnTo>
                <a:lnTo>
                  <a:pt x="24" y="89"/>
                </a:lnTo>
                <a:lnTo>
                  <a:pt x="24" y="93"/>
                </a:lnTo>
                <a:lnTo>
                  <a:pt x="29" y="93"/>
                </a:lnTo>
                <a:lnTo>
                  <a:pt x="33" y="93"/>
                </a:lnTo>
                <a:lnTo>
                  <a:pt x="29" y="97"/>
                </a:lnTo>
                <a:lnTo>
                  <a:pt x="0" y="97"/>
                </a:lnTo>
                <a:lnTo>
                  <a:pt x="0" y="93"/>
                </a:lnTo>
                <a:lnTo>
                  <a:pt x="8" y="93"/>
                </a:lnTo>
                <a:lnTo>
                  <a:pt x="12" y="89"/>
                </a:lnTo>
                <a:lnTo>
                  <a:pt x="16" y="85"/>
                </a:lnTo>
                <a:lnTo>
                  <a:pt x="24" y="77"/>
                </a:lnTo>
                <a:lnTo>
                  <a:pt x="81" y="0"/>
                </a:lnTo>
                <a:lnTo>
                  <a:pt x="85" y="0"/>
                </a:lnTo>
                <a:close/>
                <a:moveTo>
                  <a:pt x="69" y="20"/>
                </a:moveTo>
                <a:lnTo>
                  <a:pt x="41" y="61"/>
                </a:lnTo>
                <a:lnTo>
                  <a:pt x="65" y="61"/>
                </a:lnTo>
                <a:lnTo>
                  <a:pt x="69" y="20"/>
                </a:lnTo>
                <a:close/>
              </a:path>
            </a:pathLst>
          </a:custGeom>
          <a:solidFill>
            <a:srgbClr val="000000"/>
          </a:solidFill>
          <a:ln w="0">
            <a:solidFill>
              <a:srgbClr val="000000"/>
            </a:solidFill>
            <a:round/>
            <a:headEnd/>
            <a:tailEnd/>
          </a:ln>
        </p:spPr>
        <p:txBody>
          <a:bodyPr/>
          <a:lstStyle/>
          <a:p>
            <a:endParaRPr lang="en-US"/>
          </a:p>
        </p:txBody>
      </p:sp>
      <p:sp>
        <p:nvSpPr>
          <p:cNvPr id="26642" name="Freeform 64"/>
          <p:cNvSpPr>
            <a:spLocks/>
          </p:cNvSpPr>
          <p:nvPr/>
        </p:nvSpPr>
        <p:spPr bwMode="auto">
          <a:xfrm>
            <a:off x="1809750" y="1376363"/>
            <a:ext cx="158750" cy="163512"/>
          </a:xfrm>
          <a:custGeom>
            <a:avLst/>
            <a:gdLst>
              <a:gd name="T0" fmla="*/ 268101747 w 94"/>
              <a:gd name="T1" fmla="*/ 0 h 97"/>
              <a:gd name="T2" fmla="*/ 242433232 w 94"/>
              <a:gd name="T3" fmla="*/ 82404991 h 97"/>
              <a:gd name="T4" fmla="*/ 242433232 w 94"/>
              <a:gd name="T5" fmla="*/ 82404991 h 97"/>
              <a:gd name="T6" fmla="*/ 231023501 w 94"/>
              <a:gd name="T7" fmla="*/ 56831385 h 97"/>
              <a:gd name="T8" fmla="*/ 231023501 w 94"/>
              <a:gd name="T9" fmla="*/ 45464763 h 97"/>
              <a:gd name="T10" fmla="*/ 231023501 w 94"/>
              <a:gd name="T11" fmla="*/ 34098154 h 97"/>
              <a:gd name="T12" fmla="*/ 231023501 w 94"/>
              <a:gd name="T13" fmla="*/ 22733225 h 97"/>
              <a:gd name="T14" fmla="*/ 219615407 w 94"/>
              <a:gd name="T15" fmla="*/ 22733225 h 97"/>
              <a:gd name="T16" fmla="*/ 208207365 w 94"/>
              <a:gd name="T17" fmla="*/ 11366612 h 97"/>
              <a:gd name="T18" fmla="*/ 196797635 w 94"/>
              <a:gd name="T19" fmla="*/ 11366612 h 97"/>
              <a:gd name="T20" fmla="*/ 185389594 w 94"/>
              <a:gd name="T21" fmla="*/ 0 h 97"/>
              <a:gd name="T22" fmla="*/ 173981552 w 94"/>
              <a:gd name="T23" fmla="*/ 0 h 97"/>
              <a:gd name="T24" fmla="*/ 139755739 w 94"/>
              <a:gd name="T25" fmla="*/ 11366612 h 97"/>
              <a:gd name="T26" fmla="*/ 116937967 w 94"/>
              <a:gd name="T27" fmla="*/ 22733225 h 97"/>
              <a:gd name="T28" fmla="*/ 82712127 w 94"/>
              <a:gd name="T29" fmla="*/ 56831385 h 97"/>
              <a:gd name="T30" fmla="*/ 59894355 w 94"/>
              <a:gd name="T31" fmla="*/ 93771600 h 97"/>
              <a:gd name="T32" fmla="*/ 48486301 w 94"/>
              <a:gd name="T33" fmla="*/ 139236377 h 97"/>
              <a:gd name="T34" fmla="*/ 48486301 w 94"/>
              <a:gd name="T35" fmla="*/ 173334518 h 97"/>
              <a:gd name="T36" fmla="*/ 48486301 w 94"/>
              <a:gd name="T37" fmla="*/ 218799268 h 97"/>
              <a:gd name="T38" fmla="*/ 71304086 w 94"/>
              <a:gd name="T39" fmla="*/ 241532539 h 97"/>
              <a:gd name="T40" fmla="*/ 94120169 w 94"/>
              <a:gd name="T41" fmla="*/ 264264071 h 97"/>
              <a:gd name="T42" fmla="*/ 128346008 w 94"/>
              <a:gd name="T43" fmla="*/ 264264071 h 97"/>
              <a:gd name="T44" fmla="*/ 151163780 w 94"/>
              <a:gd name="T45" fmla="*/ 264264071 h 97"/>
              <a:gd name="T46" fmla="*/ 173981552 w 94"/>
              <a:gd name="T47" fmla="*/ 252897462 h 97"/>
              <a:gd name="T48" fmla="*/ 196797635 w 94"/>
              <a:gd name="T49" fmla="*/ 241532539 h 97"/>
              <a:gd name="T50" fmla="*/ 219615407 w 94"/>
              <a:gd name="T51" fmla="*/ 218799268 h 97"/>
              <a:gd name="T52" fmla="*/ 231023501 w 94"/>
              <a:gd name="T53" fmla="*/ 218799268 h 97"/>
              <a:gd name="T54" fmla="*/ 208207365 w 94"/>
              <a:gd name="T55" fmla="*/ 241532539 h 97"/>
              <a:gd name="T56" fmla="*/ 185389594 w 94"/>
              <a:gd name="T57" fmla="*/ 264264071 h 97"/>
              <a:gd name="T58" fmla="*/ 151163780 w 94"/>
              <a:gd name="T59" fmla="*/ 275630680 h 97"/>
              <a:gd name="T60" fmla="*/ 116937967 w 94"/>
              <a:gd name="T61" fmla="*/ 275630680 h 97"/>
              <a:gd name="T62" fmla="*/ 82712127 w 94"/>
              <a:gd name="T63" fmla="*/ 275630680 h 97"/>
              <a:gd name="T64" fmla="*/ 59894355 w 94"/>
              <a:gd name="T65" fmla="*/ 264264071 h 97"/>
              <a:gd name="T66" fmla="*/ 37078259 w 94"/>
              <a:gd name="T67" fmla="*/ 252897462 h 97"/>
              <a:gd name="T68" fmla="*/ 11408045 w 94"/>
              <a:gd name="T69" fmla="*/ 230165930 h 97"/>
              <a:gd name="T70" fmla="*/ 11408045 w 94"/>
              <a:gd name="T71" fmla="*/ 196067736 h 97"/>
              <a:gd name="T72" fmla="*/ 0 w 94"/>
              <a:gd name="T73" fmla="*/ 173334518 h 97"/>
              <a:gd name="T74" fmla="*/ 11408045 w 94"/>
              <a:gd name="T75" fmla="*/ 127869768 h 97"/>
              <a:gd name="T76" fmla="*/ 22817778 w 94"/>
              <a:gd name="T77" fmla="*/ 82404991 h 97"/>
              <a:gd name="T78" fmla="*/ 59894355 w 94"/>
              <a:gd name="T79" fmla="*/ 45464763 h 97"/>
              <a:gd name="T80" fmla="*/ 94120169 w 94"/>
              <a:gd name="T81" fmla="*/ 22733225 h 97"/>
              <a:gd name="T82" fmla="*/ 139755739 w 94"/>
              <a:gd name="T83" fmla="*/ 0 h 97"/>
              <a:gd name="T84" fmla="*/ 173981552 w 94"/>
              <a:gd name="T85" fmla="*/ 0 h 97"/>
              <a:gd name="T86" fmla="*/ 196797635 w 94"/>
              <a:gd name="T87" fmla="*/ 0 h 97"/>
              <a:gd name="T88" fmla="*/ 219615407 w 94"/>
              <a:gd name="T89" fmla="*/ 0 h 97"/>
              <a:gd name="T90" fmla="*/ 231023501 w 94"/>
              <a:gd name="T91" fmla="*/ 11366612 h 97"/>
              <a:gd name="T92" fmla="*/ 242433232 w 94"/>
              <a:gd name="T93" fmla="*/ 11366612 h 97"/>
              <a:gd name="T94" fmla="*/ 242433232 w 94"/>
              <a:gd name="T95" fmla="*/ 11366612 h 97"/>
              <a:gd name="T96" fmla="*/ 242433232 w 94"/>
              <a:gd name="T97" fmla="*/ 0 h 97"/>
              <a:gd name="T98" fmla="*/ 256693706 w 94"/>
              <a:gd name="T99" fmla="*/ 0 h 97"/>
              <a:gd name="T100" fmla="*/ 256693706 w 94"/>
              <a:gd name="T101" fmla="*/ 0 h 97"/>
              <a:gd name="T102" fmla="*/ 268101747 w 94"/>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
              <a:gd name="T157" fmla="*/ 0 h 97"/>
              <a:gd name="T158" fmla="*/ 94 w 94"/>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 h="97">
                <a:moveTo>
                  <a:pt x="94" y="0"/>
                </a:moveTo>
                <a:lnTo>
                  <a:pt x="85" y="29"/>
                </a:lnTo>
                <a:lnTo>
                  <a:pt x="81" y="20"/>
                </a:lnTo>
                <a:lnTo>
                  <a:pt x="81" y="16"/>
                </a:lnTo>
                <a:lnTo>
                  <a:pt x="81" y="12"/>
                </a:lnTo>
                <a:lnTo>
                  <a:pt x="81" y="8"/>
                </a:lnTo>
                <a:lnTo>
                  <a:pt x="77" y="8"/>
                </a:lnTo>
                <a:lnTo>
                  <a:pt x="73" y="4"/>
                </a:lnTo>
                <a:lnTo>
                  <a:pt x="69" y="4"/>
                </a:lnTo>
                <a:lnTo>
                  <a:pt x="65" y="0"/>
                </a:lnTo>
                <a:lnTo>
                  <a:pt x="61" y="0"/>
                </a:lnTo>
                <a:lnTo>
                  <a:pt x="49" y="4"/>
                </a:lnTo>
                <a:lnTo>
                  <a:pt x="41" y="8"/>
                </a:lnTo>
                <a:lnTo>
                  <a:pt x="29" y="20"/>
                </a:lnTo>
                <a:lnTo>
                  <a:pt x="21" y="33"/>
                </a:lnTo>
                <a:lnTo>
                  <a:pt x="17" y="49"/>
                </a:lnTo>
                <a:lnTo>
                  <a:pt x="17" y="61"/>
                </a:lnTo>
                <a:lnTo>
                  <a:pt x="17" y="77"/>
                </a:lnTo>
                <a:lnTo>
                  <a:pt x="25" y="85"/>
                </a:lnTo>
                <a:lnTo>
                  <a:pt x="33" y="93"/>
                </a:lnTo>
                <a:lnTo>
                  <a:pt x="45" y="93"/>
                </a:lnTo>
                <a:lnTo>
                  <a:pt x="53" y="93"/>
                </a:lnTo>
                <a:lnTo>
                  <a:pt x="61" y="89"/>
                </a:lnTo>
                <a:lnTo>
                  <a:pt x="69" y="85"/>
                </a:lnTo>
                <a:lnTo>
                  <a:pt x="77" y="77"/>
                </a:lnTo>
                <a:lnTo>
                  <a:pt x="81" y="77"/>
                </a:lnTo>
                <a:lnTo>
                  <a:pt x="73" y="85"/>
                </a:lnTo>
                <a:lnTo>
                  <a:pt x="65" y="93"/>
                </a:lnTo>
                <a:lnTo>
                  <a:pt x="53" y="97"/>
                </a:lnTo>
                <a:lnTo>
                  <a:pt x="41" y="97"/>
                </a:lnTo>
                <a:lnTo>
                  <a:pt x="29" y="97"/>
                </a:lnTo>
                <a:lnTo>
                  <a:pt x="21" y="93"/>
                </a:lnTo>
                <a:lnTo>
                  <a:pt x="13" y="89"/>
                </a:lnTo>
                <a:lnTo>
                  <a:pt x="4" y="81"/>
                </a:lnTo>
                <a:lnTo>
                  <a:pt x="4" y="69"/>
                </a:lnTo>
                <a:lnTo>
                  <a:pt x="0" y="61"/>
                </a:lnTo>
                <a:lnTo>
                  <a:pt x="4" y="45"/>
                </a:lnTo>
                <a:lnTo>
                  <a:pt x="8" y="29"/>
                </a:lnTo>
                <a:lnTo>
                  <a:pt x="21" y="16"/>
                </a:lnTo>
                <a:lnTo>
                  <a:pt x="33" y="8"/>
                </a:lnTo>
                <a:lnTo>
                  <a:pt x="49" y="0"/>
                </a:lnTo>
                <a:lnTo>
                  <a:pt x="61" y="0"/>
                </a:lnTo>
                <a:lnTo>
                  <a:pt x="69" y="0"/>
                </a:lnTo>
                <a:lnTo>
                  <a:pt x="77" y="0"/>
                </a:lnTo>
                <a:lnTo>
                  <a:pt x="81" y="4"/>
                </a:lnTo>
                <a:lnTo>
                  <a:pt x="85" y="4"/>
                </a:lnTo>
                <a:lnTo>
                  <a:pt x="85" y="0"/>
                </a:lnTo>
                <a:lnTo>
                  <a:pt x="90" y="0"/>
                </a:lnTo>
                <a:lnTo>
                  <a:pt x="94" y="0"/>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S -&gt; NP VP</a:t>
            </a:r>
          </a:p>
          <a:p>
            <a:pPr marL="342900" indent="-342900">
              <a:spcBef>
                <a:spcPct val="20000"/>
              </a:spcBef>
              <a:buFontTx/>
              <a:buChar char="•"/>
            </a:pPr>
            <a:r>
              <a:rPr lang="en-US" sz="2400">
                <a:latin typeface="Comic Sans MS" pitchFamily="66" charset="0"/>
              </a:rPr>
              <a:t>VP -&gt; Verb NP</a:t>
            </a:r>
          </a:p>
          <a:p>
            <a:pPr marL="342900" indent="-342900">
              <a:spcBef>
                <a:spcPct val="20000"/>
              </a:spcBef>
              <a:buFontTx/>
              <a:buChar char="•"/>
            </a:pPr>
            <a:r>
              <a:rPr lang="en-US" sz="2400">
                <a:latin typeface="Comic Sans MS" pitchFamily="66" charset="0"/>
              </a:rPr>
              <a:t>Verb -&gt; serves</a:t>
            </a:r>
          </a:p>
          <a:p>
            <a:pPr marL="342900" indent="-342900">
              <a:lnSpc>
                <a:spcPct val="90000"/>
              </a:lnSpc>
              <a:spcBef>
                <a:spcPct val="20000"/>
              </a:spcBef>
              <a:buFontTx/>
              <a:buChar char="•"/>
            </a:pPr>
            <a:r>
              <a:rPr lang="en-US" sz="2400">
                <a:latin typeface="Comic Sans MS" pitchFamily="66" charset="0"/>
              </a:rPr>
              <a:t>NP -&gt; PropNoun</a:t>
            </a:r>
          </a:p>
          <a:p>
            <a:pPr marL="342900" indent="-342900">
              <a:lnSpc>
                <a:spcPct val="90000"/>
              </a:lnSpc>
              <a:spcBef>
                <a:spcPct val="20000"/>
              </a:spcBef>
              <a:buFontTx/>
              <a:buChar char="•"/>
            </a:pPr>
            <a:r>
              <a:rPr lang="en-US" sz="2400">
                <a:latin typeface="Comic Sans MS" pitchFamily="66" charset="0"/>
              </a:rPr>
              <a:t>NP -&gt; MassNoun</a:t>
            </a:r>
          </a:p>
          <a:p>
            <a:pPr marL="342900" indent="-342900">
              <a:lnSpc>
                <a:spcPct val="90000"/>
              </a:lnSpc>
              <a:spcBef>
                <a:spcPct val="20000"/>
              </a:spcBef>
              <a:buFontTx/>
              <a:buChar char="•"/>
            </a:pPr>
            <a:r>
              <a:rPr lang="en-US" sz="2400">
                <a:latin typeface="Comic Sans MS" pitchFamily="66" charset="0"/>
              </a:rPr>
              <a:t>PropNoun -&gt; </a:t>
            </a:r>
            <a:r>
              <a:rPr lang="en-US" sz="2400" i="1">
                <a:latin typeface="Comic Sans MS" pitchFamily="66" charset="0"/>
              </a:rPr>
              <a:t>AyCaramba</a:t>
            </a:r>
          </a:p>
          <a:p>
            <a:pPr marL="342900" indent="-342900">
              <a:lnSpc>
                <a:spcPct val="90000"/>
              </a:lnSpc>
              <a:spcBef>
                <a:spcPct val="20000"/>
              </a:spcBef>
              <a:buFontTx/>
              <a:buChar char="•"/>
            </a:pPr>
            <a:r>
              <a:rPr lang="en-US" sz="2400">
                <a:latin typeface="Comic Sans MS" pitchFamily="66" charset="0"/>
              </a:rPr>
              <a:t>MassNoun -&gt; </a:t>
            </a:r>
            <a:r>
              <a:rPr lang="en-US" sz="2400" i="1">
                <a:latin typeface="Comic Sans MS" pitchFamily="66" charset="0"/>
              </a:rPr>
              <a:t>meat</a:t>
            </a:r>
            <a:r>
              <a:rPr lang="en-US" sz="2800" b="1">
                <a:solidFill>
                  <a:srgbClr val="008000"/>
                </a:solidFill>
                <a:latin typeface="Comic Sans MS" pitchFamily="66" charset="0"/>
              </a:rPr>
              <a:t>	</a:t>
            </a:r>
            <a:endParaRPr lang="en-US" sz="2400" b="1">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26838" name="Equation" r:id="rId14" imgW="2933640" imgH="203040" progId="Equation.3">
                  <p:embed/>
                </p:oleObj>
              </mc:Choice>
              <mc:Fallback>
                <p:oleObj name="Equation" r:id="rId14" imgW="2933640" imgH="203040" progId="Equation.3">
                  <p:embed/>
                  <p:pic>
                    <p:nvPicPr>
                      <p:cNvPr id="0" name="Object 1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nvGrpSpPr>
          <p:cNvPr id="3"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4"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5"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6"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7"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8"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9"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0"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1"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2"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3"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6"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7"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8"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9"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0"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1"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2"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3"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6"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7"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8"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9"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0"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1"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6764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26822" name="Ink 198"/>
              <p14:cNvContentPartPr>
                <a14:cpLocks xmlns:a14="http://schemas.microsoft.com/office/drawing/2010/main" noRot="1" noChangeAspect="1" noEditPoints="1" noChangeArrowheads="1" noChangeShapeType="1"/>
              </p14:cNvContentPartPr>
              <p14:nvPr/>
            </p14:nvContentPartPr>
            <p14:xfrm>
              <a:off x="4516438" y="1833563"/>
              <a:ext cx="1008062" cy="371475"/>
            </p14:xfrm>
          </p:contentPart>
        </mc:Choice>
        <mc:Fallback xmlns="">
          <p:pic>
            <p:nvPicPr>
              <p:cNvPr id="26822" name="Ink 198"/>
              <p:cNvPicPr>
                <a:picLocks noRot="1" noChangeAspect="1" noEditPoints="1" noChangeArrowheads="1" noChangeShapeType="1"/>
              </p:cNvPicPr>
              <p:nvPr/>
            </p:nvPicPr>
            <p:blipFill>
              <a:blip r:embed="rId17"/>
              <a:stretch>
                <a:fillRect/>
              </a:stretch>
            </p:blipFill>
            <p:spPr>
              <a:xfrm>
                <a:off x="4509958" y="1831041"/>
                <a:ext cx="1017063" cy="37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823" name="Ink 199"/>
              <p14:cNvContentPartPr>
                <a14:cpLocks xmlns:a14="http://schemas.microsoft.com/office/drawing/2010/main" noRot="1" noChangeAspect="1" noEditPoints="1" noChangeArrowheads="1" noChangeShapeType="1"/>
              </p14:cNvContentPartPr>
              <p14:nvPr/>
            </p14:nvContentPartPr>
            <p14:xfrm>
              <a:off x="2876550" y="2482850"/>
              <a:ext cx="593725" cy="436563"/>
            </p14:xfrm>
          </p:contentPart>
        </mc:Choice>
        <mc:Fallback xmlns="">
          <p:pic>
            <p:nvPicPr>
              <p:cNvPr id="26823" name="Ink 199"/>
              <p:cNvPicPr>
                <a:picLocks noRot="1" noChangeAspect="1" noEditPoints="1" noChangeArrowheads="1" noChangeShapeType="1"/>
              </p:cNvPicPr>
              <p:nvPr/>
            </p:nvPicPr>
            <p:blipFill>
              <a:blip r:embed="rId19"/>
              <a:stretch>
                <a:fillRect/>
              </a:stretch>
            </p:blipFill>
            <p:spPr>
              <a:xfrm>
                <a:off x="2871149" y="2476017"/>
                <a:ext cx="607047" cy="4513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824" name="Ink 200"/>
              <p14:cNvContentPartPr>
                <a14:cpLocks xmlns:a14="http://schemas.microsoft.com/office/drawing/2010/main" noRot="1" noChangeAspect="1" noEditPoints="1" noChangeArrowheads="1" noChangeShapeType="1"/>
              </p14:cNvContentPartPr>
              <p14:nvPr/>
            </p14:nvContentPartPr>
            <p14:xfrm>
              <a:off x="808038" y="3084513"/>
              <a:ext cx="1522412" cy="387350"/>
            </p14:xfrm>
          </p:contentPart>
        </mc:Choice>
        <mc:Fallback xmlns="">
          <p:pic>
            <p:nvPicPr>
              <p:cNvPr id="26824" name="Ink 200"/>
              <p:cNvPicPr>
                <a:picLocks noRot="1" noChangeAspect="1" noEditPoints="1" noChangeArrowheads="1" noChangeShapeType="1"/>
              </p:cNvPicPr>
              <p:nvPr/>
            </p:nvPicPr>
            <p:blipFill>
              <a:blip r:embed="rId21"/>
              <a:stretch>
                <a:fillRect/>
              </a:stretch>
            </p:blipFill>
            <p:spPr>
              <a:xfrm>
                <a:off x="800114" y="3078721"/>
                <a:ext cx="1540780" cy="40327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825" name="Ink 201"/>
              <p14:cNvContentPartPr>
                <a14:cpLocks xmlns:a14="http://schemas.microsoft.com/office/drawing/2010/main" noRot="1" noChangeAspect="1" noEditPoints="1" noChangeArrowheads="1" noChangeShapeType="1"/>
              </p14:cNvContentPartPr>
              <p14:nvPr/>
            </p14:nvContentPartPr>
            <p14:xfrm>
              <a:off x="4002088" y="3106738"/>
              <a:ext cx="857250" cy="342900"/>
            </p14:xfrm>
          </p:contentPart>
        </mc:Choice>
        <mc:Fallback xmlns="">
          <p:pic>
            <p:nvPicPr>
              <p:cNvPr id="26825" name="Ink 201"/>
              <p:cNvPicPr>
                <a:picLocks noRot="1" noChangeAspect="1" noEditPoints="1" noChangeArrowheads="1" noChangeShapeType="1"/>
              </p:cNvPicPr>
              <p:nvPr/>
            </p:nvPicPr>
            <p:blipFill>
              <a:blip r:embed="rId23"/>
              <a:stretch>
                <a:fillRect/>
              </a:stretch>
            </p:blipFill>
            <p:spPr>
              <a:xfrm>
                <a:off x="3995607" y="3102776"/>
                <a:ext cx="873452" cy="35658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826" name="Ink 202"/>
              <p14:cNvContentPartPr>
                <a14:cpLocks xmlns:a14="http://schemas.microsoft.com/office/drawing/2010/main" noRot="1" noChangeAspect="1" noEditPoints="1" noChangeArrowheads="1" noChangeShapeType="1"/>
              </p14:cNvContentPartPr>
              <p14:nvPr/>
            </p14:nvContentPartPr>
            <p14:xfrm>
              <a:off x="3333750" y="4224338"/>
              <a:ext cx="3441700" cy="2225675"/>
            </p14:xfrm>
          </p:contentPart>
        </mc:Choice>
        <mc:Fallback xmlns="">
          <p:pic>
            <p:nvPicPr>
              <p:cNvPr id="26826" name="Ink 202"/>
              <p:cNvPicPr>
                <a:picLocks noRot="1" noChangeAspect="1" noEditPoints="1" noChangeArrowheads="1" noChangeShapeType="1"/>
              </p:cNvPicPr>
              <p:nvPr/>
            </p:nvPicPr>
            <p:blipFill>
              <a:blip r:embed="rId25"/>
              <a:stretch>
                <a:fillRect/>
              </a:stretch>
            </p:blipFill>
            <p:spPr>
              <a:xfrm>
                <a:off x="3331230" y="4218938"/>
                <a:ext cx="3453940" cy="224151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827" name="Ink 203"/>
              <p14:cNvContentPartPr>
                <a14:cpLocks xmlns:a14="http://schemas.microsoft.com/office/drawing/2010/main" noRot="1" noChangeAspect="1" noEditPoints="1" noChangeArrowheads="1" noChangeShapeType="1"/>
              </p14:cNvContentPartPr>
              <p14:nvPr/>
            </p14:nvContentPartPr>
            <p14:xfrm>
              <a:off x="3997325" y="5049838"/>
              <a:ext cx="306388" cy="177800"/>
            </p14:xfrm>
          </p:contentPart>
        </mc:Choice>
        <mc:Fallback xmlns="">
          <p:pic>
            <p:nvPicPr>
              <p:cNvPr id="26827" name="Ink 203"/>
              <p:cNvPicPr>
                <a:picLocks noRot="1" noChangeAspect="1" noEditPoints="1" noChangeArrowheads="1" noChangeShapeType="1"/>
              </p:cNvPicPr>
              <p:nvPr/>
            </p:nvPicPr>
            <p:blipFill>
              <a:blip r:embed="rId27"/>
              <a:stretch>
                <a:fillRect/>
              </a:stretch>
            </p:blipFill>
            <p:spPr>
              <a:xfrm>
                <a:off x="3990124" y="5041920"/>
                <a:ext cx="322589" cy="19651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828" name="Ink 204"/>
              <p14:cNvContentPartPr>
                <a14:cpLocks xmlns:a14="http://schemas.microsoft.com/office/drawing/2010/main" noRot="1" noChangeAspect="1" noEditPoints="1" noChangeArrowheads="1" noChangeShapeType="1"/>
              </p14:cNvContentPartPr>
              <p14:nvPr/>
            </p14:nvContentPartPr>
            <p14:xfrm>
              <a:off x="6659563" y="4108450"/>
              <a:ext cx="368300" cy="263525"/>
            </p14:xfrm>
          </p:contentPart>
        </mc:Choice>
        <mc:Fallback xmlns="">
          <p:pic>
            <p:nvPicPr>
              <p:cNvPr id="26828" name="Ink 204"/>
              <p:cNvPicPr>
                <a:picLocks noRot="1" noChangeAspect="1" noEditPoints="1" noChangeArrowheads="1" noChangeShapeType="1"/>
              </p:cNvPicPr>
              <p:nvPr/>
            </p:nvPicPr>
            <p:blipFill>
              <a:blip r:embed="rId29"/>
              <a:stretch>
                <a:fillRect/>
              </a:stretch>
            </p:blipFill>
            <p:spPr>
              <a:xfrm>
                <a:off x="6654163" y="4105570"/>
                <a:ext cx="376580" cy="27324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829" name="Ink 205"/>
              <p14:cNvContentPartPr>
                <a14:cpLocks xmlns:a14="http://schemas.microsoft.com/office/drawing/2010/main" noRot="1" noChangeAspect="1" noEditPoints="1" noChangeArrowheads="1" noChangeShapeType="1"/>
              </p14:cNvContentPartPr>
              <p14:nvPr/>
            </p14:nvContentPartPr>
            <p14:xfrm>
              <a:off x="5688013" y="1885950"/>
              <a:ext cx="947737" cy="452438"/>
            </p14:xfrm>
          </p:contentPart>
        </mc:Choice>
        <mc:Fallback xmlns="">
          <p:pic>
            <p:nvPicPr>
              <p:cNvPr id="26829" name="Ink 205"/>
              <p:cNvPicPr>
                <a:picLocks noRot="1" noChangeAspect="1" noEditPoints="1" noChangeArrowheads="1" noChangeShapeType="1"/>
              </p:cNvPicPr>
              <p:nvPr/>
            </p:nvPicPr>
            <p:blipFill>
              <a:blip r:embed="rId31"/>
              <a:stretch>
                <a:fillRect/>
              </a:stretch>
            </p:blipFill>
            <p:spPr>
              <a:xfrm>
                <a:off x="5683334" y="1880410"/>
                <a:ext cx="957815" cy="46610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830" name="Ink 206"/>
              <p14:cNvContentPartPr>
                <a14:cpLocks xmlns:a14="http://schemas.microsoft.com/office/drawing/2010/main" noRot="1" noChangeAspect="1" noEditPoints="1" noChangeArrowheads="1" noChangeShapeType="1"/>
              </p14:cNvContentPartPr>
              <p14:nvPr/>
            </p14:nvContentPartPr>
            <p14:xfrm>
              <a:off x="8429625" y="911225"/>
              <a:ext cx="509588" cy="395288"/>
            </p14:xfrm>
          </p:contentPart>
        </mc:Choice>
        <mc:Fallback xmlns="">
          <p:pic>
            <p:nvPicPr>
              <p:cNvPr id="26830" name="Ink 206"/>
              <p:cNvPicPr>
                <a:picLocks noRot="1" noChangeAspect="1" noEditPoints="1" noChangeArrowheads="1" noChangeShapeType="1"/>
              </p:cNvPicPr>
              <p:nvPr/>
            </p:nvPicPr>
            <p:blipFill>
              <a:blip r:embed="rId33"/>
              <a:stretch>
                <a:fillRect/>
              </a:stretch>
            </p:blipFill>
            <p:spPr>
              <a:xfrm>
                <a:off x="8424177" y="903239"/>
                <a:ext cx="523027" cy="41017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831" name="Ink 207"/>
              <p14:cNvContentPartPr>
                <a14:cpLocks xmlns:a14="http://schemas.microsoft.com/office/drawing/2010/main" noRot="1" noChangeAspect="1" noEditPoints="1" noChangeArrowheads="1" noChangeShapeType="1"/>
              </p14:cNvContentPartPr>
              <p14:nvPr/>
            </p14:nvContentPartPr>
            <p14:xfrm>
              <a:off x="279400" y="5832475"/>
              <a:ext cx="1527175" cy="450850"/>
            </p14:xfrm>
          </p:contentPart>
        </mc:Choice>
        <mc:Fallback xmlns="">
          <p:pic>
            <p:nvPicPr>
              <p:cNvPr id="26831" name="Ink 207"/>
              <p:cNvPicPr>
                <a:picLocks noRot="1" noChangeAspect="1" noEditPoints="1" noChangeArrowheads="1" noChangeShapeType="1"/>
              </p:cNvPicPr>
              <p:nvPr/>
            </p:nvPicPr>
            <p:blipFill>
              <a:blip r:embed="rId35"/>
              <a:stretch>
                <a:fillRect/>
              </a:stretch>
            </p:blipFill>
            <p:spPr>
              <a:xfrm>
                <a:off x="274361" y="5828517"/>
                <a:ext cx="1541212" cy="46344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832" name="Ink 208"/>
              <p14:cNvContentPartPr>
                <a14:cpLocks xmlns:a14="http://schemas.microsoft.com/office/drawing/2010/main" noRot="1" noChangeAspect="1" noEditPoints="1" noChangeArrowheads="1" noChangeShapeType="1"/>
              </p14:cNvContentPartPr>
              <p14:nvPr/>
            </p14:nvContentPartPr>
            <p14:xfrm>
              <a:off x="381000" y="6234113"/>
              <a:ext cx="1590675" cy="528637"/>
            </p14:xfrm>
          </p:contentPart>
        </mc:Choice>
        <mc:Fallback xmlns="">
          <p:pic>
            <p:nvPicPr>
              <p:cNvPr id="26832" name="Ink 208"/>
              <p:cNvPicPr>
                <a:picLocks noRot="1" noChangeAspect="1" noEditPoints="1" noChangeArrowheads="1" noChangeShapeType="1"/>
              </p:cNvPicPr>
              <p:nvPr/>
            </p:nvPicPr>
            <p:blipFill>
              <a:blip r:embed="rId37"/>
              <a:stretch>
                <a:fillRect/>
              </a:stretch>
            </p:blipFill>
            <p:spPr>
              <a:xfrm>
                <a:off x="374881" y="6228711"/>
                <a:ext cx="1605074" cy="54196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833" name="Ink 209"/>
              <p14:cNvContentPartPr>
                <a14:cpLocks xmlns:a14="http://schemas.microsoft.com/office/drawing/2010/main" noRot="1" noChangeAspect="1" noEditPoints="1" noChangeArrowheads="1" noChangeShapeType="1"/>
              </p14:cNvContentPartPr>
              <p14:nvPr/>
            </p14:nvContentPartPr>
            <p14:xfrm>
              <a:off x="3103563" y="4637088"/>
              <a:ext cx="5999162" cy="547687"/>
            </p14:xfrm>
          </p:contentPart>
        </mc:Choice>
        <mc:Fallback xmlns="">
          <p:pic>
            <p:nvPicPr>
              <p:cNvPr id="26833" name="Ink 209"/>
              <p:cNvPicPr>
                <a:picLocks noRot="1" noChangeAspect="1" noEditPoints="1" noChangeArrowheads="1" noChangeShapeType="1"/>
              </p:cNvPicPr>
              <p:nvPr/>
            </p:nvPicPr>
            <p:blipFill>
              <a:blip r:embed="rId39"/>
              <a:stretch>
                <a:fillRect/>
              </a:stretch>
            </p:blipFill>
            <p:spPr>
              <a:xfrm>
                <a:off x="3094563" y="4628086"/>
                <a:ext cx="6017882" cy="56677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9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30" grpId="0" animBg="1"/>
      <p:bldP spid="789690" grpId="0" animBg="1" autoUpdateAnimBg="0"/>
      <p:bldP spid="190"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fld id="{5250D811-B2F3-46E0-8E22-124935808607}" type="datetime1">
              <a:rPr lang="en-US" smtClean="0"/>
              <a:t>10/7/2014</a:t>
            </a:fld>
            <a:endParaRPr lang="en-US"/>
          </a:p>
        </p:txBody>
      </p:sp>
      <p:sp>
        <p:nvSpPr>
          <p:cNvPr id="39939" name="Footer Placeholder 4"/>
          <p:cNvSpPr>
            <a:spLocks noGrp="1"/>
          </p:cNvSpPr>
          <p:nvPr>
            <p:ph type="ftr" sz="quarter" idx="11"/>
          </p:nvPr>
        </p:nvSpPr>
        <p:spPr>
          <a:noFill/>
        </p:spPr>
        <p:txBody>
          <a:bodyPr/>
          <a:lstStyle/>
          <a:p>
            <a:r>
              <a:rPr lang="en-US" smtClean="0"/>
              <a:t>CPSC503 Winter 2014</a:t>
            </a:r>
            <a:endParaRPr lang="en-US"/>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46</a:t>
            </a:fld>
            <a:endParaRPr lang="en-US" smtClean="0"/>
          </a:p>
        </p:txBody>
      </p:sp>
      <p:sp>
        <p:nvSpPr>
          <p:cNvPr id="39941" name="Rectangle 2"/>
          <p:cNvSpPr>
            <a:spLocks noGrp="1" noChangeArrowheads="1"/>
          </p:cNvSpPr>
          <p:nvPr>
            <p:ph type="title"/>
          </p:nvPr>
        </p:nvSpPr>
        <p:spPr>
          <a:xfrm>
            <a:off x="533400" y="4724400"/>
            <a:ext cx="7772400" cy="1143000"/>
          </a:xfrm>
        </p:spPr>
        <p:txBody>
          <a:bodyPr/>
          <a:lstStyle/>
          <a:p>
            <a:pPr eaLnBrk="1" hangingPunct="1"/>
            <a:r>
              <a:rPr lang="en-US" dirty="0" smtClean="0"/>
              <a:t>Next Time</a:t>
            </a:r>
          </a:p>
        </p:txBody>
      </p:sp>
      <p:sp>
        <p:nvSpPr>
          <p:cNvPr id="39942" name="Rectangle 3"/>
          <p:cNvSpPr>
            <a:spLocks noGrp="1" noChangeArrowheads="1"/>
          </p:cNvSpPr>
          <p:nvPr>
            <p:ph type="body" idx="1"/>
          </p:nvPr>
        </p:nvSpPr>
        <p:spPr>
          <a:xfrm>
            <a:off x="838200" y="5638800"/>
            <a:ext cx="7772400" cy="762000"/>
          </a:xfrm>
        </p:spPr>
        <p:txBody>
          <a:bodyPr/>
          <a:lstStyle/>
          <a:p>
            <a:pPr eaLnBrk="1" hangingPunct="1"/>
            <a:r>
              <a:rPr lang="en-US" dirty="0" smtClean="0"/>
              <a:t>Read </a:t>
            </a:r>
            <a:r>
              <a:rPr lang="en-US" dirty="0" err="1" smtClean="0"/>
              <a:t>Chp</a:t>
            </a:r>
            <a:r>
              <a:rPr lang="en-US" dirty="0" smtClean="0"/>
              <a:t>. 19 (Lexical Semantics)</a:t>
            </a:r>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85800" y="9906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800" dirty="0" smtClean="0"/>
              <a:t> Text Book: Representation and Inference for Natural Language : A First Course in Computational Semantics </a:t>
            </a:r>
            <a:r>
              <a:rPr lang="en-US" sz="2800" i="1" dirty="0" smtClean="0"/>
              <a:t>Patrick Blackburn and Johan </a:t>
            </a:r>
            <a:r>
              <a:rPr lang="en-US" sz="2800" i="1" dirty="0" err="1" smtClean="0"/>
              <a:t>Bos</a:t>
            </a:r>
            <a:r>
              <a:rPr lang="en-US" sz="2800" i="1" dirty="0" smtClean="0"/>
              <a:t>, </a:t>
            </a:r>
            <a:r>
              <a:rPr lang="en-US" sz="2800" b="1" i="1" dirty="0" smtClean="0"/>
              <a:t>2005</a:t>
            </a:r>
            <a:r>
              <a:rPr lang="en-US" sz="2800" i="1" dirty="0" smtClean="0"/>
              <a:t>, </a:t>
            </a:r>
            <a:r>
              <a:rPr lang="en-CA" sz="2800" dirty="0" smtClean="0"/>
              <a:t>CSLI</a:t>
            </a:r>
            <a:endParaRPr lang="en-US" sz="2800" i="1" dirty="0" smtClean="0"/>
          </a:p>
          <a:p>
            <a:endParaRPr lang="en-US" sz="2800" i="1" dirty="0" smtClean="0"/>
          </a:p>
          <a:p>
            <a:pPr>
              <a:buFont typeface="Arial" pitchFamily="34" charset="0"/>
              <a:buChar char="•"/>
            </a:pPr>
            <a:r>
              <a:rPr lang="en-US" sz="2800" i="1" dirty="0" smtClean="0"/>
              <a:t> </a:t>
            </a:r>
            <a:r>
              <a:rPr lang="en-CA" sz="2800" i="1" dirty="0" smtClean="0"/>
              <a:t>J. </a:t>
            </a:r>
            <a:r>
              <a:rPr lang="en-CA" sz="2800" i="1" dirty="0" err="1" smtClean="0"/>
              <a:t>Bos</a:t>
            </a:r>
            <a:r>
              <a:rPr lang="en-CA" sz="2800" i="1" dirty="0" smtClean="0"/>
              <a:t> (</a:t>
            </a:r>
            <a:r>
              <a:rPr lang="en-CA" sz="2800" b="1" i="1" dirty="0" smtClean="0"/>
              <a:t>2011</a:t>
            </a:r>
            <a:r>
              <a:rPr lang="en-CA" sz="2800" i="1" dirty="0" smtClean="0"/>
              <a:t>): A Survey of Computational Semantics: Representation, Inference and Knowledge in Wide-Coverage Text Understanding. </a:t>
            </a:r>
            <a:r>
              <a:rPr lang="en-CA" sz="2800" dirty="0" smtClean="0"/>
              <a:t>Language and Linguistics Compass 5(6): 336–366</a:t>
            </a:r>
            <a:r>
              <a:rPr lang="en-CA" sz="2800" i="1" dirty="0" smtClean="0"/>
              <a:t>. </a:t>
            </a:r>
            <a:endParaRPr lang="en-US" sz="2800" dirty="0"/>
          </a:p>
        </p:txBody>
      </p:sp>
      <mc:AlternateContent xmlns:mc="http://schemas.openxmlformats.org/markup-compatibility/2006" xmlns:p14="http://schemas.microsoft.com/office/powerpoint/2010/main">
        <mc:Choice Requires="p14">
          <p:contentPart p14:bwMode="auto" r:id="rId3">
            <p14:nvContentPartPr>
              <p14:cNvPr id="39943" name="Ink 7"/>
              <p14:cNvContentPartPr>
                <a14:cpLocks xmlns:a14="http://schemas.microsoft.com/office/drawing/2010/main" noRot="1" noChangeAspect="1" noEditPoints="1" noChangeArrowheads="1" noChangeShapeType="1"/>
              </p14:cNvContentPartPr>
              <p14:nvPr/>
            </p14:nvContentPartPr>
            <p14:xfrm>
              <a:off x="6686550" y="2262188"/>
              <a:ext cx="854075" cy="419100"/>
            </p14:xfrm>
          </p:contentPart>
        </mc:Choice>
        <mc:Fallback xmlns="">
          <p:pic>
            <p:nvPicPr>
              <p:cNvPr id="39943" name="Ink 7"/>
              <p:cNvPicPr>
                <a:picLocks noRot="1" noChangeAspect="1" noEditPoints="1" noChangeArrowheads="1" noChangeShapeType="1"/>
              </p:cNvPicPr>
              <p:nvPr/>
            </p:nvPicPr>
            <p:blipFill>
              <a:blip r:embed="rId4"/>
              <a:stretch>
                <a:fillRect/>
              </a:stretch>
            </p:blipFill>
            <p:spPr>
              <a:xfrm>
                <a:off x="6677941" y="2253187"/>
                <a:ext cx="872010" cy="438543"/>
              </a:xfrm>
              <a:prstGeom prst="rect">
                <a:avLst/>
              </a:prstGeom>
            </p:spPr>
          </p:pic>
        </mc:Fallback>
      </mc:AlternateContent>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6AE23D0E-0E8E-44F6-A456-8A093485ECC5}" type="datetime1">
              <a:rPr lang="en-US" smtClean="0"/>
              <a:t>10/7/2014</a:t>
            </a:fld>
            <a:endParaRPr lang="en-US"/>
          </a:p>
        </p:txBody>
      </p:sp>
      <p:sp>
        <p:nvSpPr>
          <p:cNvPr id="40963" name="Footer Placeholder 4"/>
          <p:cNvSpPr>
            <a:spLocks noGrp="1"/>
          </p:cNvSpPr>
          <p:nvPr>
            <p:ph type="ftr" sz="quarter" idx="11"/>
          </p:nvPr>
        </p:nvSpPr>
        <p:spPr>
          <a:noFill/>
        </p:spPr>
        <p:txBody>
          <a:bodyPr/>
          <a:lstStyle/>
          <a:p>
            <a:r>
              <a:rPr lang="en-US" smtClean="0"/>
              <a:t>CPSC503 Winter 2014</a:t>
            </a:r>
            <a:endParaRPr lang="en-US"/>
          </a:p>
        </p:txBody>
      </p:sp>
      <p:sp>
        <p:nvSpPr>
          <p:cNvPr id="40964" name="Slide Number Placeholder 5"/>
          <p:cNvSpPr>
            <a:spLocks noGrp="1"/>
          </p:cNvSpPr>
          <p:nvPr>
            <p:ph type="sldNum" sz="quarter" idx="12"/>
          </p:nvPr>
        </p:nvSpPr>
        <p:spPr>
          <a:noFill/>
        </p:spPr>
        <p:txBody>
          <a:bodyPr/>
          <a:lstStyle/>
          <a:p>
            <a:fld id="{B0F32F69-DF1F-4CCC-993C-3294B9734A29}" type="slidenum">
              <a:rPr lang="en-US" smtClean="0"/>
              <a:pPr/>
              <a:t>47</a:t>
            </a:fld>
            <a:endParaRPr lang="en-US" smtClean="0"/>
          </a:p>
        </p:txBody>
      </p:sp>
      <p:sp>
        <p:nvSpPr>
          <p:cNvPr id="40965" name="Rectangle 2"/>
          <p:cNvSpPr>
            <a:spLocks noGrp="1" noChangeArrowheads="1"/>
          </p:cNvSpPr>
          <p:nvPr>
            <p:ph type="title"/>
          </p:nvPr>
        </p:nvSpPr>
        <p:spPr>
          <a:xfrm>
            <a:off x="685800" y="457200"/>
            <a:ext cx="7772400" cy="1143000"/>
          </a:xfrm>
        </p:spPr>
        <p:txBody>
          <a:bodyPr/>
          <a:lstStyle/>
          <a:p>
            <a:pPr eaLnBrk="1" hangingPunct="1"/>
            <a:r>
              <a:rPr lang="en-US" smtClean="0"/>
              <a:t>Non-Compositionality</a:t>
            </a:r>
            <a:endParaRPr lang="en-US" smtClean="0">
              <a:solidFill>
                <a:srgbClr val="008000"/>
              </a:solidFill>
            </a:endParaRPr>
          </a:p>
        </p:txBody>
      </p:sp>
      <p:sp>
        <p:nvSpPr>
          <p:cNvPr id="40966" name="Rectangle 3"/>
          <p:cNvSpPr>
            <a:spLocks noGrp="1" noChangeArrowheads="1"/>
          </p:cNvSpPr>
          <p:nvPr>
            <p:ph type="body" idx="1"/>
          </p:nvPr>
        </p:nvSpPr>
        <p:spPr>
          <a:xfrm>
            <a:off x="533400" y="1676400"/>
            <a:ext cx="8183563" cy="1600200"/>
          </a:xfrm>
        </p:spPr>
        <p:txBody>
          <a:bodyPr/>
          <a:lstStyle/>
          <a:p>
            <a:pPr eaLnBrk="1" hangingPunct="1"/>
            <a:r>
              <a:rPr lang="en-US" smtClean="0"/>
              <a:t>Unfortunately, there are lots of examples where the meaning of a constituent can’t be derived from the meanings of the parts</a:t>
            </a:r>
          </a:p>
          <a:p>
            <a:pPr eaLnBrk="1" hangingPunct="1">
              <a:buFontTx/>
              <a:buNone/>
            </a:pPr>
            <a:endParaRPr lang="en-US" smtClean="0"/>
          </a:p>
          <a:p>
            <a:pPr lvl="1" eaLnBrk="1" hangingPunct="1"/>
            <a:endParaRPr lang="en-US" sz="2800" b="0" smtClean="0"/>
          </a:p>
        </p:txBody>
      </p:sp>
      <p:sp>
        <p:nvSpPr>
          <p:cNvPr id="40967" name="Rectangle 4"/>
          <p:cNvSpPr>
            <a:spLocks noChangeArrowheads="1"/>
          </p:cNvSpPr>
          <p:nvPr/>
        </p:nvSpPr>
        <p:spPr bwMode="auto">
          <a:xfrm>
            <a:off x="960438" y="3124200"/>
            <a:ext cx="8183562" cy="2362200"/>
          </a:xfrm>
          <a:prstGeom prst="rect">
            <a:avLst/>
          </a:prstGeom>
          <a:noFill/>
          <a:ln w="9525">
            <a:noFill/>
            <a:miter lim="800000"/>
            <a:headEnd/>
            <a:tailEnd/>
          </a:ln>
        </p:spPr>
        <p:txBody>
          <a:bodyPr/>
          <a:lstStyle/>
          <a:p>
            <a:pPr marL="742950" lvl="1" indent="-285750">
              <a:spcBef>
                <a:spcPct val="20000"/>
              </a:spcBef>
            </a:pPr>
            <a:r>
              <a:rPr lang="en-US" sz="2800">
                <a:latin typeface="Comic Sans MS" pitchFamily="66" charset="0"/>
              </a:rPr>
              <a:t>- metaphor, (e.g., corporation as person)</a:t>
            </a:r>
          </a:p>
          <a:p>
            <a:pPr marL="742950" lvl="1" indent="-285750">
              <a:spcBef>
                <a:spcPct val="20000"/>
              </a:spcBef>
              <a:buFontTx/>
              <a:buChar char="–"/>
            </a:pPr>
            <a:r>
              <a:rPr lang="en-US" sz="2800">
                <a:latin typeface="Comic Sans MS" pitchFamily="66" charset="0"/>
              </a:rPr>
              <a:t>metonymy, (??)</a:t>
            </a:r>
          </a:p>
          <a:p>
            <a:pPr marL="742950" lvl="1" indent="-285750">
              <a:spcBef>
                <a:spcPct val="20000"/>
              </a:spcBef>
              <a:buFontTx/>
              <a:buChar char="–"/>
            </a:pPr>
            <a:r>
              <a:rPr lang="en-US" sz="2800">
                <a:latin typeface="Comic Sans MS" pitchFamily="66" charset="0"/>
              </a:rPr>
              <a:t>idioms, </a:t>
            </a:r>
          </a:p>
          <a:p>
            <a:pPr marL="742950" lvl="1" indent="-285750">
              <a:spcBef>
                <a:spcPct val="20000"/>
              </a:spcBef>
              <a:buFontTx/>
              <a:buChar char="–"/>
            </a:pPr>
            <a:r>
              <a:rPr lang="en-US" sz="2800">
                <a:latin typeface="Comic Sans MS" pitchFamily="66" charset="0"/>
              </a:rPr>
              <a:t>irony, </a:t>
            </a:r>
          </a:p>
          <a:p>
            <a:pPr marL="742950" lvl="1" indent="-285750">
              <a:spcBef>
                <a:spcPct val="20000"/>
              </a:spcBef>
              <a:buFontTx/>
              <a:buChar char="–"/>
            </a:pPr>
            <a:r>
              <a:rPr lang="en-US" sz="2800">
                <a:latin typeface="Comic Sans MS" pitchFamily="66" charset="0"/>
              </a:rPr>
              <a:t>sarcasm, </a:t>
            </a:r>
          </a:p>
          <a:p>
            <a:pPr marL="742950" lvl="1" indent="-285750">
              <a:spcBef>
                <a:spcPct val="20000"/>
              </a:spcBef>
              <a:buFontTx/>
              <a:buChar char="–"/>
            </a:pPr>
            <a:r>
              <a:rPr lang="en-US" sz="2800">
                <a:latin typeface="Comic Sans MS" pitchFamily="66" charset="0"/>
              </a:rPr>
              <a:t>indirect requests, etc</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fld id="{B9ED51EF-5D71-4E91-95B4-6C6314459A94}" type="datetime1">
              <a:rPr lang="en-US" smtClean="0"/>
              <a:t>10/7/2014</a:t>
            </a:fld>
            <a:endParaRPr lang="en-US"/>
          </a:p>
        </p:txBody>
      </p:sp>
      <p:sp>
        <p:nvSpPr>
          <p:cNvPr id="41987" name="Footer Placeholder 4"/>
          <p:cNvSpPr>
            <a:spLocks noGrp="1"/>
          </p:cNvSpPr>
          <p:nvPr>
            <p:ph type="ftr" sz="quarter" idx="11"/>
          </p:nvPr>
        </p:nvSpPr>
        <p:spPr>
          <a:noFill/>
        </p:spPr>
        <p:txBody>
          <a:bodyPr/>
          <a:lstStyle/>
          <a:p>
            <a:r>
              <a:rPr lang="en-US" smtClean="0"/>
              <a:t>CPSC503 Winter 2014</a:t>
            </a:r>
            <a:endParaRPr lang="en-US"/>
          </a:p>
        </p:txBody>
      </p:sp>
      <p:sp>
        <p:nvSpPr>
          <p:cNvPr id="41988" name="Slide Number Placeholder 5"/>
          <p:cNvSpPr>
            <a:spLocks noGrp="1"/>
          </p:cNvSpPr>
          <p:nvPr>
            <p:ph type="sldNum" sz="quarter" idx="12"/>
          </p:nvPr>
        </p:nvSpPr>
        <p:spPr>
          <a:noFill/>
        </p:spPr>
        <p:txBody>
          <a:bodyPr/>
          <a:lstStyle/>
          <a:p>
            <a:fld id="{35307DB5-B09C-49C6-909B-40CC6EFA363C}" type="slidenum">
              <a:rPr lang="en-US" smtClean="0"/>
              <a:pPr/>
              <a:t>48</a:t>
            </a:fld>
            <a:endParaRPr lang="en-US" smtClean="0"/>
          </a:p>
        </p:txBody>
      </p:sp>
      <p:sp>
        <p:nvSpPr>
          <p:cNvPr id="41989" name="Rectangle 2"/>
          <p:cNvSpPr>
            <a:spLocks noGrp="1" noChangeArrowheads="1"/>
          </p:cNvSpPr>
          <p:nvPr>
            <p:ph type="title"/>
          </p:nvPr>
        </p:nvSpPr>
        <p:spPr>
          <a:xfrm>
            <a:off x="685800" y="0"/>
            <a:ext cx="7772400" cy="1143000"/>
          </a:xfrm>
        </p:spPr>
        <p:txBody>
          <a:bodyPr/>
          <a:lstStyle/>
          <a:p>
            <a:pPr eaLnBrk="1" hangingPunct="1"/>
            <a:r>
              <a:rPr lang="en-US" smtClean="0"/>
              <a:t>English Idioms</a:t>
            </a:r>
            <a:endParaRPr lang="en-US" smtClean="0">
              <a:solidFill>
                <a:srgbClr val="008000"/>
              </a:solidFill>
            </a:endParaRPr>
          </a:p>
        </p:txBody>
      </p:sp>
      <p:sp>
        <p:nvSpPr>
          <p:cNvPr id="41990" name="Rectangle 3"/>
          <p:cNvSpPr>
            <a:spLocks noGrp="1" noChangeArrowheads="1"/>
          </p:cNvSpPr>
          <p:nvPr>
            <p:ph type="body" idx="1"/>
          </p:nvPr>
        </p:nvSpPr>
        <p:spPr>
          <a:xfrm>
            <a:off x="2057400" y="3962400"/>
            <a:ext cx="4267200" cy="2286000"/>
          </a:xfrm>
        </p:spPr>
        <p:txBody>
          <a:bodyPr/>
          <a:lstStyle/>
          <a:p>
            <a:pPr eaLnBrk="1" hangingPunct="1"/>
            <a:r>
              <a:rPr lang="en-US" smtClean="0"/>
              <a:t>“buy the farm” </a:t>
            </a:r>
          </a:p>
          <a:p>
            <a:pPr eaLnBrk="1" hangingPunct="1"/>
            <a:r>
              <a:rPr lang="en-US" smtClean="0"/>
              <a:t>“bite the bullet” </a:t>
            </a:r>
          </a:p>
          <a:p>
            <a:pPr eaLnBrk="1" hangingPunct="1"/>
            <a:r>
              <a:rPr lang="en-US" smtClean="0"/>
              <a:t>“bury the hatchet” </a:t>
            </a:r>
          </a:p>
          <a:p>
            <a:pPr eaLnBrk="1" hangingPunct="1"/>
            <a:r>
              <a:rPr lang="en-US" smtClean="0"/>
              <a:t>etc…</a:t>
            </a:r>
            <a:endParaRPr lang="en-US" smtClean="0">
              <a:solidFill>
                <a:schemeClr val="accent2"/>
              </a:solidFill>
            </a:endParaRPr>
          </a:p>
        </p:txBody>
      </p:sp>
      <p:sp>
        <p:nvSpPr>
          <p:cNvPr id="41991" name="Rectangle 4"/>
          <p:cNvSpPr>
            <a:spLocks noChangeArrowheads="1"/>
          </p:cNvSpPr>
          <p:nvPr/>
        </p:nvSpPr>
        <p:spPr bwMode="auto">
          <a:xfrm>
            <a:off x="381000" y="1371600"/>
            <a:ext cx="8305800" cy="2362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Lots of these… </a:t>
            </a:r>
            <a:r>
              <a:rPr lang="en-US" sz="2800" b="1">
                <a:solidFill>
                  <a:schemeClr val="accent2"/>
                </a:solidFill>
                <a:latin typeface="Comic Sans MS" pitchFamily="66" charset="0"/>
              </a:rPr>
              <a:t>constructions</a:t>
            </a:r>
            <a:r>
              <a:rPr lang="en-US" sz="2800" b="1">
                <a:latin typeface="Comic Sans MS" pitchFamily="66" charset="0"/>
              </a:rPr>
              <a:t> where the meaning of the whole is either </a:t>
            </a:r>
          </a:p>
          <a:p>
            <a:pPr marL="742950" lvl="1" indent="-285750">
              <a:spcBef>
                <a:spcPct val="20000"/>
              </a:spcBef>
              <a:buFontTx/>
              <a:buChar char="–"/>
            </a:pPr>
            <a:r>
              <a:rPr lang="en-US" sz="2800">
                <a:latin typeface="Comic Sans MS" pitchFamily="66" charset="0"/>
              </a:rPr>
              <a:t>Totally unrelated to the meanings of the parts (“kick the bucket”)</a:t>
            </a:r>
          </a:p>
          <a:p>
            <a:pPr marL="742950" lvl="1" indent="-285750">
              <a:spcBef>
                <a:spcPct val="20000"/>
              </a:spcBef>
              <a:buFontTx/>
              <a:buChar char="–"/>
            </a:pPr>
            <a:r>
              <a:rPr lang="en-US" sz="2800">
                <a:latin typeface="Comic Sans MS" pitchFamily="66" charset="0"/>
              </a:rPr>
              <a:t>Related in some opaque way (“run the show”)</a:t>
            </a:r>
            <a:endParaRPr lang="en-US" sz="2400" b="1">
              <a:solidFill>
                <a:schemeClr val="accent2"/>
              </a:solidFill>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fld id="{9335A308-20A5-4AD9-BF9F-114315A32FBD}" type="datetime1">
              <a:rPr lang="en-US" smtClean="0"/>
              <a:t>10/7/2014</a:t>
            </a:fld>
            <a:endParaRPr lang="en-US"/>
          </a:p>
        </p:txBody>
      </p:sp>
      <p:sp>
        <p:nvSpPr>
          <p:cNvPr id="43011" name="Footer Placeholder 4"/>
          <p:cNvSpPr>
            <a:spLocks noGrp="1"/>
          </p:cNvSpPr>
          <p:nvPr>
            <p:ph type="ftr" sz="quarter" idx="11"/>
          </p:nvPr>
        </p:nvSpPr>
        <p:spPr>
          <a:noFill/>
        </p:spPr>
        <p:txBody>
          <a:bodyPr/>
          <a:lstStyle/>
          <a:p>
            <a:r>
              <a:rPr lang="en-US" smtClean="0"/>
              <a:t>CPSC503 Winter 2014</a:t>
            </a:r>
            <a:endParaRPr lang="en-US"/>
          </a:p>
        </p:txBody>
      </p:sp>
      <p:sp>
        <p:nvSpPr>
          <p:cNvPr id="43012" name="Slide Number Placeholder 5"/>
          <p:cNvSpPr>
            <a:spLocks noGrp="1"/>
          </p:cNvSpPr>
          <p:nvPr>
            <p:ph type="sldNum" sz="quarter" idx="12"/>
          </p:nvPr>
        </p:nvSpPr>
        <p:spPr>
          <a:noFill/>
        </p:spPr>
        <p:txBody>
          <a:bodyPr/>
          <a:lstStyle/>
          <a:p>
            <a:fld id="{2DAB69A7-63BF-459A-AD67-25C6C1DA15E9}" type="slidenum">
              <a:rPr lang="en-US" smtClean="0"/>
              <a:pPr/>
              <a:t>49</a:t>
            </a:fld>
            <a:endParaRPr lang="en-US" smtClean="0"/>
          </a:p>
        </p:txBody>
      </p:sp>
      <p:sp>
        <p:nvSpPr>
          <p:cNvPr id="43013" name="Rectangle 2"/>
          <p:cNvSpPr>
            <a:spLocks noGrp="1" noChangeArrowheads="1"/>
          </p:cNvSpPr>
          <p:nvPr>
            <p:ph type="title"/>
          </p:nvPr>
        </p:nvSpPr>
        <p:spPr>
          <a:xfrm>
            <a:off x="685800" y="152400"/>
            <a:ext cx="7772400" cy="1143000"/>
          </a:xfrm>
        </p:spPr>
        <p:txBody>
          <a:bodyPr/>
          <a:lstStyle/>
          <a:p>
            <a:pPr eaLnBrk="1" hangingPunct="1"/>
            <a:r>
              <a:rPr lang="en-US" smtClean="0"/>
              <a:t>The Tip of the Iceberg</a:t>
            </a:r>
          </a:p>
        </p:txBody>
      </p:sp>
      <p:sp>
        <p:nvSpPr>
          <p:cNvPr id="43014" name="Rectangle 3"/>
          <p:cNvSpPr>
            <a:spLocks noGrp="1" noChangeArrowheads="1"/>
          </p:cNvSpPr>
          <p:nvPr>
            <p:ph type="body" idx="1"/>
          </p:nvPr>
        </p:nvSpPr>
        <p:spPr>
          <a:xfrm>
            <a:off x="152400" y="1219200"/>
            <a:ext cx="7772400" cy="1143000"/>
          </a:xfrm>
          <a:noFill/>
        </p:spPr>
        <p:txBody>
          <a:bodyPr/>
          <a:lstStyle/>
          <a:p>
            <a:pPr lvl="1" eaLnBrk="1" hangingPunct="1"/>
            <a:r>
              <a:rPr lang="en-US" sz="2800" b="0" smtClean="0"/>
              <a:t>“Enron is the tip of the iceberg.”</a:t>
            </a:r>
            <a:endParaRPr lang="en-US" smtClean="0">
              <a:solidFill>
                <a:srgbClr val="008000"/>
              </a:solidFill>
            </a:endParaRPr>
          </a:p>
          <a:p>
            <a:pPr lvl="1" eaLnBrk="1" hangingPunct="1">
              <a:buFontTx/>
              <a:buNone/>
            </a:pPr>
            <a:r>
              <a:rPr lang="en-US" sz="2800" smtClean="0"/>
              <a:t>NP -&gt; “the tip of the iceberg”  {….}</a:t>
            </a:r>
          </a:p>
          <a:p>
            <a:pPr eaLnBrk="1" hangingPunct="1"/>
            <a:endParaRPr lang="en-US" smtClean="0"/>
          </a:p>
        </p:txBody>
      </p:sp>
      <p:sp>
        <p:nvSpPr>
          <p:cNvPr id="828420" name="Rectangle 4"/>
          <p:cNvSpPr>
            <a:spLocks noChangeArrowheads="1"/>
          </p:cNvSpPr>
          <p:nvPr/>
        </p:nvSpPr>
        <p:spPr bwMode="auto">
          <a:xfrm>
            <a:off x="304800" y="2971800"/>
            <a:ext cx="7772400" cy="16002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an old</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 1000-page</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a:t>
            </a:r>
            <a:r>
              <a:rPr lang="en-US" sz="2800">
                <a:solidFill>
                  <a:schemeClr val="accent2"/>
                </a:solidFill>
                <a:latin typeface="Comic Sans MS" pitchFamily="66" charset="0"/>
              </a:rPr>
              <a:t>merest</a:t>
            </a:r>
            <a:r>
              <a:rPr lang="en-US" sz="2800">
                <a:latin typeface="Comic Sans MS" pitchFamily="66" charset="0"/>
              </a:rPr>
              <a:t> tip of the iceberg”</a:t>
            </a:r>
            <a:endParaRPr lang="en-US" sz="2400" b="1">
              <a:latin typeface="Comic Sans MS" pitchFamily="66" charset="0"/>
            </a:endParaRPr>
          </a:p>
        </p:txBody>
      </p:sp>
      <p:sp>
        <p:nvSpPr>
          <p:cNvPr id="828421" name="Rectangle 5"/>
          <p:cNvSpPr>
            <a:spLocks noChangeArrowheads="1"/>
          </p:cNvSpPr>
          <p:nvPr/>
        </p:nvSpPr>
        <p:spPr bwMode="auto">
          <a:xfrm>
            <a:off x="762000" y="4648200"/>
            <a:ext cx="6934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8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8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20" grpId="0" autoUpdateAnimBg="0"/>
      <p:bldP spid="82842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119F81BC-B68A-482E-ABE6-15FDCFD025FB}" type="datetime1">
              <a:rPr lang="en-US" smtClean="0"/>
              <a:t>10/7/2014</a:t>
            </a:fld>
            <a:endParaRPr lang="en-US"/>
          </a:p>
        </p:txBody>
      </p:sp>
      <p:sp>
        <p:nvSpPr>
          <p:cNvPr id="25603" name="Footer Placeholder 4"/>
          <p:cNvSpPr>
            <a:spLocks noGrp="1"/>
          </p:cNvSpPr>
          <p:nvPr>
            <p:ph type="ftr" sz="quarter" idx="11"/>
          </p:nvPr>
        </p:nvSpPr>
        <p:spPr>
          <a:noFill/>
        </p:spPr>
        <p:txBody>
          <a:bodyPr/>
          <a:lstStyle/>
          <a:p>
            <a:r>
              <a:rPr lang="en-US" smtClean="0"/>
              <a:t>CPSC503 Winter 2014</a:t>
            </a:r>
            <a:endParaRPr lang="en-US"/>
          </a:p>
        </p:txBody>
      </p:sp>
      <p:sp>
        <p:nvSpPr>
          <p:cNvPr id="25604" name="Slide Number Placeholder 5"/>
          <p:cNvSpPr>
            <a:spLocks noGrp="1"/>
          </p:cNvSpPr>
          <p:nvPr>
            <p:ph type="sldNum" sz="quarter" idx="12"/>
          </p:nvPr>
        </p:nvSpPr>
        <p:spPr>
          <a:noFill/>
        </p:spPr>
        <p:txBody>
          <a:bodyPr/>
          <a:lstStyle/>
          <a:p>
            <a:fld id="{2BD95B54-F5B9-4D85-97B0-C0DE4C00FC3E}" type="slidenum">
              <a:rPr lang="en-US" smtClean="0"/>
              <a:pPr/>
              <a:t>5</a:t>
            </a:fld>
            <a:endParaRPr lang="en-US" smtClean="0"/>
          </a:p>
        </p:txBody>
      </p:sp>
      <p:sp>
        <p:nvSpPr>
          <p:cNvPr id="25605" name="Rectangle 2"/>
          <p:cNvSpPr>
            <a:spLocks noGrp="1" noChangeArrowheads="1"/>
          </p:cNvSpPr>
          <p:nvPr>
            <p:ph type="title"/>
          </p:nvPr>
        </p:nvSpPr>
        <p:spPr>
          <a:xfrm>
            <a:off x="685800" y="228600"/>
            <a:ext cx="7772400" cy="1143000"/>
          </a:xfrm>
        </p:spPr>
        <p:txBody>
          <a:bodyPr/>
          <a:lstStyle/>
          <a:p>
            <a:pPr eaLnBrk="1" hangingPunct="1"/>
            <a:r>
              <a:rPr lang="en-US" smtClean="0"/>
              <a:t>Heads</a:t>
            </a:r>
          </a:p>
        </p:txBody>
      </p:sp>
      <p:sp>
        <p:nvSpPr>
          <p:cNvPr id="25606" name="Rectangle 3"/>
          <p:cNvSpPr>
            <a:spLocks noGrp="1" noChangeArrowheads="1"/>
          </p:cNvSpPr>
          <p:nvPr>
            <p:ph type="body" idx="1"/>
          </p:nvPr>
        </p:nvSpPr>
        <p:spPr>
          <a:xfrm>
            <a:off x="381000" y="1524000"/>
            <a:ext cx="8382000" cy="3657600"/>
          </a:xfrm>
        </p:spPr>
        <p:txBody>
          <a:bodyPr/>
          <a:lstStyle/>
          <a:p>
            <a:pPr eaLnBrk="1" hangingPunct="1"/>
            <a:r>
              <a:rPr lang="en-US" sz="3200" dirty="0" smtClean="0"/>
              <a:t>To do that we’re going to make use of the notion of the </a:t>
            </a:r>
            <a:r>
              <a:rPr lang="en-US" sz="3200" dirty="0" smtClean="0">
                <a:solidFill>
                  <a:schemeClr val="accent2"/>
                </a:solidFill>
              </a:rPr>
              <a:t>head</a:t>
            </a:r>
            <a:r>
              <a:rPr lang="en-US" sz="3200" dirty="0" smtClean="0"/>
              <a:t> of a phrase</a:t>
            </a:r>
          </a:p>
          <a:p>
            <a:pPr lvl="1" eaLnBrk="1" hangingPunct="1"/>
            <a:r>
              <a:rPr lang="en-US" sz="2800" dirty="0" smtClean="0"/>
              <a:t>The head of an </a:t>
            </a:r>
            <a:r>
              <a:rPr lang="en-US" sz="2800" dirty="0" smtClean="0">
                <a:solidFill>
                  <a:schemeClr val="accent2"/>
                </a:solidFill>
              </a:rPr>
              <a:t>NP</a:t>
            </a:r>
            <a:r>
              <a:rPr lang="en-US" sz="2800" dirty="0" smtClean="0"/>
              <a:t> is its </a:t>
            </a:r>
            <a:r>
              <a:rPr lang="en-US" sz="2800" dirty="0" smtClean="0">
                <a:solidFill>
                  <a:schemeClr val="accent2"/>
                </a:solidFill>
              </a:rPr>
              <a:t>noun</a:t>
            </a:r>
            <a:endParaRPr lang="en-US" sz="2800" dirty="0" smtClean="0"/>
          </a:p>
          <a:p>
            <a:pPr lvl="1" eaLnBrk="1" hangingPunct="1"/>
            <a:r>
              <a:rPr lang="en-US" sz="2800" dirty="0" smtClean="0"/>
              <a:t>The head of a </a:t>
            </a:r>
            <a:r>
              <a:rPr lang="en-US" sz="2800" dirty="0" smtClean="0">
                <a:solidFill>
                  <a:schemeClr val="accent2"/>
                </a:solidFill>
              </a:rPr>
              <a:t>VP</a:t>
            </a:r>
            <a:r>
              <a:rPr lang="en-US" sz="2800" dirty="0" smtClean="0"/>
              <a:t> is its </a:t>
            </a:r>
            <a:r>
              <a:rPr lang="en-US" sz="2800" dirty="0" smtClean="0">
                <a:solidFill>
                  <a:schemeClr val="accent2"/>
                </a:solidFill>
              </a:rPr>
              <a:t>verb</a:t>
            </a:r>
            <a:endParaRPr lang="en-US" sz="2800" dirty="0" smtClean="0"/>
          </a:p>
          <a:p>
            <a:pPr lvl="1" eaLnBrk="1" hangingPunct="1"/>
            <a:r>
              <a:rPr lang="en-US" sz="2800" dirty="0" smtClean="0"/>
              <a:t>The head of a </a:t>
            </a:r>
            <a:r>
              <a:rPr lang="en-US" sz="2800" dirty="0" smtClean="0">
                <a:solidFill>
                  <a:schemeClr val="accent2"/>
                </a:solidFill>
              </a:rPr>
              <a:t>PP</a:t>
            </a:r>
            <a:r>
              <a:rPr lang="en-US" sz="2800" dirty="0" smtClean="0"/>
              <a:t> is its </a:t>
            </a:r>
            <a:r>
              <a:rPr lang="en-US" sz="2800" dirty="0" smtClean="0">
                <a:solidFill>
                  <a:schemeClr val="accent2"/>
                </a:solidFill>
              </a:rPr>
              <a:t>preposition</a:t>
            </a:r>
          </a:p>
          <a:p>
            <a:pPr lvl="1" eaLnBrk="1" hangingPunct="1">
              <a:buFontTx/>
              <a:buNone/>
            </a:pPr>
            <a:endParaRPr lang="en-US" dirty="0" smtClean="0">
              <a:solidFill>
                <a:srgbClr val="008000"/>
              </a:solidFill>
            </a:endParaRPr>
          </a:p>
        </p:txBody>
      </p:sp>
      <p:sp>
        <p:nvSpPr>
          <p:cNvPr id="25607" name="Rectangle 4"/>
          <p:cNvSpPr>
            <a:spLocks noChangeArrowheads="1"/>
          </p:cNvSpPr>
          <p:nvPr/>
        </p:nvSpPr>
        <p:spPr bwMode="auto">
          <a:xfrm>
            <a:off x="609600" y="4267200"/>
            <a:ext cx="7772400" cy="1066800"/>
          </a:xfrm>
          <a:prstGeom prst="rect">
            <a:avLst/>
          </a:prstGeom>
          <a:noFill/>
          <a:ln w="9525">
            <a:noFill/>
            <a:miter lim="800000"/>
            <a:headEnd/>
            <a:tailEnd/>
          </a:ln>
        </p:spPr>
        <p:txBody>
          <a:bodyPr/>
          <a:lstStyle/>
          <a:p>
            <a:pPr marL="342900" indent="-342900" algn="ctr">
              <a:spcBef>
                <a:spcPct val="20000"/>
              </a:spcBef>
            </a:pPr>
            <a:endParaRPr lang="en-US" sz="2800" b="1">
              <a:solidFill>
                <a:srgbClr val="008000"/>
              </a:solidFill>
              <a:latin typeface="Comic Sans MS" pitchFamily="66" charset="0"/>
            </a:endParaRPr>
          </a:p>
        </p:txBody>
      </p:sp>
    </p:spTree>
    <p:extLst>
      <p:ext uri="{BB962C8B-B14F-4D97-AF65-F5344CB8AC3E}">
        <p14:creationId xmlns:p14="http://schemas.microsoft.com/office/powerpoint/2010/main" val="4265461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0D578B11-A641-4489-836C-A896D25EC31F}" type="datetime1">
              <a:rPr lang="en-US" smtClean="0"/>
              <a:t>10/7/2014</a:t>
            </a:fld>
            <a:endParaRPr lang="en-US"/>
          </a:p>
        </p:txBody>
      </p:sp>
      <p:sp>
        <p:nvSpPr>
          <p:cNvPr id="44035" name="Footer Placeholder 4"/>
          <p:cNvSpPr>
            <a:spLocks noGrp="1"/>
          </p:cNvSpPr>
          <p:nvPr>
            <p:ph type="ftr" sz="quarter" idx="11"/>
          </p:nvPr>
        </p:nvSpPr>
        <p:spPr>
          <a:noFill/>
        </p:spPr>
        <p:txBody>
          <a:bodyPr/>
          <a:lstStyle/>
          <a:p>
            <a:r>
              <a:rPr lang="en-US" smtClean="0"/>
              <a:t>CPSC503 Winter 2014</a:t>
            </a:r>
            <a:endParaRPr lang="en-US"/>
          </a:p>
        </p:txBody>
      </p:sp>
      <p:sp>
        <p:nvSpPr>
          <p:cNvPr id="44036" name="Slide Number Placeholder 5"/>
          <p:cNvSpPr>
            <a:spLocks noGrp="1"/>
          </p:cNvSpPr>
          <p:nvPr>
            <p:ph type="sldNum" sz="quarter" idx="12"/>
          </p:nvPr>
        </p:nvSpPr>
        <p:spPr>
          <a:noFill/>
        </p:spPr>
        <p:txBody>
          <a:bodyPr/>
          <a:lstStyle/>
          <a:p>
            <a:fld id="{B90D91BF-4247-4DC0-AE32-89C29FE7CCCD}" type="slidenum">
              <a:rPr lang="en-US" smtClean="0"/>
              <a:pPr/>
              <a:t>50</a:t>
            </a:fld>
            <a:endParaRPr lang="en-US" smtClean="0"/>
          </a:p>
        </p:txBody>
      </p:sp>
      <p:sp>
        <p:nvSpPr>
          <p:cNvPr id="44037" name="Rectangle 2"/>
          <p:cNvSpPr>
            <a:spLocks noGrp="1" noChangeArrowheads="1"/>
          </p:cNvSpPr>
          <p:nvPr>
            <p:ph type="title"/>
          </p:nvPr>
        </p:nvSpPr>
        <p:spPr>
          <a:xfrm>
            <a:off x="685800" y="152400"/>
            <a:ext cx="7772400" cy="1143000"/>
          </a:xfrm>
        </p:spPr>
        <p:txBody>
          <a:bodyPr/>
          <a:lstStyle/>
          <a:p>
            <a:pPr eaLnBrk="1" hangingPunct="1"/>
            <a:r>
              <a:rPr lang="en-US" smtClean="0"/>
              <a:t>Handling Idioms</a:t>
            </a:r>
          </a:p>
        </p:txBody>
      </p:sp>
      <p:sp>
        <p:nvSpPr>
          <p:cNvPr id="44038" name="Rectangle 3"/>
          <p:cNvSpPr>
            <a:spLocks noChangeArrowheads="1"/>
          </p:cNvSpPr>
          <p:nvPr/>
        </p:nvSpPr>
        <p:spPr bwMode="auto">
          <a:xfrm>
            <a:off x="152400" y="1295400"/>
            <a:ext cx="8686800" cy="2133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Mixing lexical items and grammatical constituents</a:t>
            </a:r>
          </a:p>
          <a:p>
            <a:pPr marL="742950" lvl="1" indent="-285750">
              <a:spcBef>
                <a:spcPct val="20000"/>
              </a:spcBef>
              <a:buFontTx/>
              <a:buChar char="–"/>
            </a:pPr>
            <a:r>
              <a:rPr lang="en-US" sz="2800" b="1">
                <a:latin typeface="Comic Sans MS" pitchFamily="66" charset="0"/>
              </a:rPr>
              <a:t>Introduction of idiom-specific constituents</a:t>
            </a:r>
          </a:p>
          <a:p>
            <a:pPr marL="742950" lvl="1" indent="-285750">
              <a:spcBef>
                <a:spcPct val="20000"/>
              </a:spcBef>
              <a:buFontTx/>
              <a:buChar char="–"/>
            </a:pPr>
            <a:r>
              <a:rPr lang="en-US" sz="2800" b="1">
                <a:latin typeface="Comic Sans MS" pitchFamily="66" charset="0"/>
              </a:rPr>
              <a:t>Permit semantic attachments that introduce predicates unrelated with constituents</a:t>
            </a:r>
            <a:endParaRPr lang="en-US" sz="2400" b="1">
              <a:latin typeface="Comic Sans MS" pitchFamily="66" charset="0"/>
            </a:endParaRPr>
          </a:p>
        </p:txBody>
      </p:sp>
      <p:sp>
        <p:nvSpPr>
          <p:cNvPr id="44039" name="Rectangle 4"/>
          <p:cNvSpPr>
            <a:spLocks noChangeArrowheads="1"/>
          </p:cNvSpPr>
          <p:nvPr/>
        </p:nvSpPr>
        <p:spPr bwMode="auto">
          <a:xfrm>
            <a:off x="685800" y="4267200"/>
            <a:ext cx="8077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342900" indent="-342900">
              <a:spcBef>
                <a:spcPct val="20000"/>
              </a:spcBef>
            </a:pPr>
            <a:r>
              <a:rPr lang="en-US" sz="2800" b="1">
                <a:latin typeface="Comic Sans MS" pitchFamily="66" charset="0"/>
              </a:rPr>
              <a:t>{small-part(), beginning()….}</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grpSp>
        <p:nvGrpSpPr>
          <p:cNvPr id="2" name="Group 5"/>
          <p:cNvGrpSpPr>
            <a:grpSpLocks/>
          </p:cNvGrpSpPr>
          <p:nvPr/>
        </p:nvGrpSpPr>
        <p:grpSpPr bwMode="auto">
          <a:xfrm>
            <a:off x="1905000" y="4191000"/>
            <a:ext cx="3657600" cy="609600"/>
            <a:chOff x="1200" y="2640"/>
            <a:chExt cx="2304" cy="384"/>
          </a:xfrm>
        </p:grpSpPr>
        <p:sp>
          <p:nvSpPr>
            <p:cNvPr id="44043" name="Rectangle 6"/>
            <p:cNvSpPr>
              <a:spLocks noChangeArrowheads="1"/>
            </p:cNvSpPr>
            <p:nvPr/>
          </p:nvSpPr>
          <p:spPr bwMode="auto">
            <a:xfrm>
              <a:off x="1200" y="2640"/>
              <a:ext cx="720" cy="384"/>
            </a:xfrm>
            <a:prstGeom prst="rect">
              <a:avLst/>
            </a:prstGeom>
            <a:noFill/>
            <a:ln w="28575">
              <a:solidFill>
                <a:schemeClr val="accent2"/>
              </a:solidFill>
              <a:miter lim="800000"/>
              <a:headEnd/>
              <a:tailEnd/>
            </a:ln>
          </p:spPr>
          <p:txBody>
            <a:bodyPr wrap="none" anchor="ctr"/>
            <a:lstStyle/>
            <a:p>
              <a:endParaRPr lang="en-US"/>
            </a:p>
          </p:txBody>
        </p:sp>
        <p:sp>
          <p:nvSpPr>
            <p:cNvPr id="44044" name="Rectangle 7"/>
            <p:cNvSpPr>
              <a:spLocks noChangeArrowheads="1"/>
            </p:cNvSpPr>
            <p:nvPr/>
          </p:nvSpPr>
          <p:spPr bwMode="auto">
            <a:xfrm>
              <a:off x="2256" y="2640"/>
              <a:ext cx="1248" cy="384"/>
            </a:xfrm>
            <a:prstGeom prst="rect">
              <a:avLst/>
            </a:prstGeom>
            <a:noFill/>
            <a:ln w="28575">
              <a:solidFill>
                <a:schemeClr val="accent2"/>
              </a:solidFill>
              <a:miter lim="800000"/>
              <a:headEnd/>
              <a:tailEnd/>
            </a:ln>
          </p:spPr>
          <p:txBody>
            <a:bodyPr wrap="none" anchor="ctr"/>
            <a:lstStyle/>
            <a:p>
              <a:endParaRPr lang="en-US"/>
            </a:p>
          </p:txBody>
        </p:sp>
      </p:grpSp>
      <p:sp>
        <p:nvSpPr>
          <p:cNvPr id="830472" name="Rectangle 8"/>
          <p:cNvSpPr>
            <a:spLocks noChangeArrowheads="1"/>
          </p:cNvSpPr>
          <p:nvPr/>
        </p:nvSpPr>
        <p:spPr bwMode="auto">
          <a:xfrm>
            <a:off x="3124200" y="4191000"/>
            <a:ext cx="381000" cy="609600"/>
          </a:xfrm>
          <a:prstGeom prst="rect">
            <a:avLst/>
          </a:prstGeom>
          <a:noFill/>
          <a:ln w="28575">
            <a:solidFill>
              <a:schemeClr val="accent2"/>
            </a:solidFill>
            <a:miter lim="800000"/>
            <a:headEnd/>
            <a:tailEnd/>
          </a:ln>
        </p:spPr>
        <p:txBody>
          <a:bodyPr wrap="none" anchor="ctr"/>
          <a:lstStyle/>
          <a:p>
            <a:endParaRPr lang="en-US"/>
          </a:p>
        </p:txBody>
      </p:sp>
      <p:sp>
        <p:nvSpPr>
          <p:cNvPr id="830473" name="Rectangle 9"/>
          <p:cNvSpPr>
            <a:spLocks noChangeArrowheads="1"/>
          </p:cNvSpPr>
          <p:nvPr/>
        </p:nvSpPr>
        <p:spPr bwMode="auto">
          <a:xfrm>
            <a:off x="914400" y="4800600"/>
            <a:ext cx="4495800" cy="6096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04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0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72" grpId="0" animBg="1"/>
      <p:bldP spid="83047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fld id="{88FDDEDE-999E-42C2-B782-2F593E9D2A22}" type="datetime1">
              <a:rPr lang="en-US" smtClean="0"/>
              <a:t>10/7/2014</a:t>
            </a:fld>
            <a:endParaRPr lang="en-US"/>
          </a:p>
        </p:txBody>
      </p:sp>
      <p:sp>
        <p:nvSpPr>
          <p:cNvPr id="45059" name="Footer Placeholder 4"/>
          <p:cNvSpPr>
            <a:spLocks noGrp="1"/>
          </p:cNvSpPr>
          <p:nvPr>
            <p:ph type="ftr" sz="quarter" idx="11"/>
          </p:nvPr>
        </p:nvSpPr>
        <p:spPr>
          <a:noFill/>
        </p:spPr>
        <p:txBody>
          <a:bodyPr/>
          <a:lstStyle/>
          <a:p>
            <a:r>
              <a:rPr lang="en-US" smtClean="0"/>
              <a:t>CPSC503 Winter 2014</a:t>
            </a:r>
            <a:endParaRPr lang="en-US"/>
          </a:p>
        </p:txBody>
      </p:sp>
      <p:sp>
        <p:nvSpPr>
          <p:cNvPr id="45060" name="Slide Number Placeholder 5"/>
          <p:cNvSpPr>
            <a:spLocks noGrp="1"/>
          </p:cNvSpPr>
          <p:nvPr>
            <p:ph type="sldNum" sz="quarter" idx="12"/>
          </p:nvPr>
        </p:nvSpPr>
        <p:spPr>
          <a:noFill/>
        </p:spPr>
        <p:txBody>
          <a:bodyPr/>
          <a:lstStyle/>
          <a:p>
            <a:fld id="{E48C6314-5C84-47C7-9645-5ED42D476D41}" type="slidenum">
              <a:rPr lang="en-US" smtClean="0"/>
              <a:pPr/>
              <a:t>51</a:t>
            </a:fld>
            <a:endParaRPr lang="en-US" smtClean="0"/>
          </a:p>
        </p:txBody>
      </p:sp>
      <p:sp>
        <p:nvSpPr>
          <p:cNvPr id="45061" name="Rectangle 2"/>
          <p:cNvSpPr>
            <a:spLocks noGrp="1" noChangeArrowheads="1"/>
          </p:cNvSpPr>
          <p:nvPr>
            <p:ph type="title"/>
          </p:nvPr>
        </p:nvSpPr>
        <p:spPr>
          <a:xfrm>
            <a:off x="0" y="457200"/>
            <a:ext cx="8915400" cy="1752600"/>
          </a:xfrm>
        </p:spPr>
        <p:txBody>
          <a:bodyPr/>
          <a:lstStyle/>
          <a:p>
            <a:pPr eaLnBrk="1" hangingPunct="1"/>
            <a:r>
              <a:rPr lang="en-US" smtClean="0"/>
              <a:t>Attachments for a fragment of English </a:t>
            </a:r>
            <a:r>
              <a:rPr lang="en-US" sz="3600" smtClean="0"/>
              <a:t>(Sect. 18.5)</a:t>
            </a:r>
            <a:br>
              <a:rPr lang="en-US" sz="3600" smtClean="0"/>
            </a:br>
            <a:r>
              <a:rPr lang="en-US" sz="3600" smtClean="0"/>
              <a:t>old edition</a:t>
            </a:r>
            <a:endParaRPr lang="en-US" sz="3600" smtClean="0">
              <a:solidFill>
                <a:srgbClr val="008000"/>
              </a:solidFill>
            </a:endParaRPr>
          </a:p>
        </p:txBody>
      </p:sp>
      <p:sp>
        <p:nvSpPr>
          <p:cNvPr id="45062" name="Rectangle 3"/>
          <p:cNvSpPr>
            <a:spLocks noGrp="1" noChangeArrowheads="1"/>
          </p:cNvSpPr>
          <p:nvPr>
            <p:ph type="body" idx="1"/>
          </p:nvPr>
        </p:nvSpPr>
        <p:spPr>
          <a:xfrm>
            <a:off x="685800" y="1981200"/>
            <a:ext cx="7772400" cy="2667000"/>
          </a:xfrm>
        </p:spPr>
        <p:txBody>
          <a:bodyPr/>
          <a:lstStyle/>
          <a:p>
            <a:pPr eaLnBrk="1" hangingPunct="1"/>
            <a:r>
              <a:rPr lang="en-US" sz="3200" smtClean="0"/>
              <a:t>Sentences</a:t>
            </a:r>
          </a:p>
          <a:p>
            <a:pPr eaLnBrk="1" hangingPunct="1"/>
            <a:r>
              <a:rPr lang="en-US" sz="3200" smtClean="0"/>
              <a:t>Noun-phrases</a:t>
            </a:r>
          </a:p>
          <a:p>
            <a:pPr eaLnBrk="1" hangingPunct="1"/>
            <a:r>
              <a:rPr lang="en-US" sz="3200" smtClean="0"/>
              <a:t>Verb-phrases</a:t>
            </a:r>
          </a:p>
          <a:p>
            <a:pPr eaLnBrk="1" hangingPunct="1"/>
            <a:r>
              <a:rPr lang="en-US" sz="3200" smtClean="0"/>
              <a:t>Prepositional-phrases</a:t>
            </a:r>
          </a:p>
        </p:txBody>
      </p:sp>
      <p:sp>
        <p:nvSpPr>
          <p:cNvPr id="801796" name="Rectangle 4"/>
          <p:cNvSpPr>
            <a:spLocks noChangeArrowheads="1"/>
          </p:cNvSpPr>
          <p:nvPr/>
        </p:nvSpPr>
        <p:spPr bwMode="auto">
          <a:xfrm>
            <a:off x="533400" y="5029200"/>
            <a:ext cx="8610600" cy="609600"/>
          </a:xfrm>
          <a:prstGeom prst="rect">
            <a:avLst/>
          </a:prstGeom>
          <a:noFill/>
          <a:ln w="9525">
            <a:noFill/>
            <a:miter lim="800000"/>
            <a:headEnd/>
            <a:tailEnd/>
          </a:ln>
        </p:spPr>
        <p:txBody>
          <a:bodyPr/>
          <a:lstStyle/>
          <a:p>
            <a:pPr marL="342900" indent="-342900">
              <a:spcBef>
                <a:spcPct val="20000"/>
              </a:spcBef>
            </a:pPr>
            <a:r>
              <a:rPr lang="en-US" sz="2800" b="1">
                <a:solidFill>
                  <a:schemeClr val="accent2"/>
                </a:solidFill>
                <a:latin typeface="Comic Sans MS" pitchFamily="66" charset="0"/>
              </a:rPr>
              <a:t>Based on “The core Language Engine” 1992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Date Placeholder 5"/>
          <p:cNvSpPr>
            <a:spLocks noGrp="1"/>
          </p:cNvSpPr>
          <p:nvPr>
            <p:ph type="dt" sz="quarter" idx="10"/>
          </p:nvPr>
        </p:nvSpPr>
        <p:spPr>
          <a:noFill/>
        </p:spPr>
        <p:txBody>
          <a:bodyPr/>
          <a:lstStyle/>
          <a:p>
            <a:fld id="{EA63977C-E009-4F94-B430-7EF7FED77C44}" type="datetime1">
              <a:rPr lang="en-US" smtClean="0"/>
              <a:t>10/7/2014</a:t>
            </a:fld>
            <a:endParaRPr lang="en-US"/>
          </a:p>
        </p:txBody>
      </p:sp>
      <p:sp>
        <p:nvSpPr>
          <p:cNvPr id="27653" name="Footer Placeholder 6"/>
          <p:cNvSpPr>
            <a:spLocks noGrp="1"/>
          </p:cNvSpPr>
          <p:nvPr>
            <p:ph type="ftr" sz="quarter" idx="11"/>
          </p:nvPr>
        </p:nvSpPr>
        <p:spPr>
          <a:noFill/>
        </p:spPr>
        <p:txBody>
          <a:bodyPr/>
          <a:lstStyle/>
          <a:p>
            <a:r>
              <a:rPr lang="en-US" smtClean="0"/>
              <a:t>CPSC503 Winter 2014</a:t>
            </a:r>
            <a:endParaRPr lang="en-US"/>
          </a:p>
        </p:txBody>
      </p:sp>
      <p:sp>
        <p:nvSpPr>
          <p:cNvPr id="27654" name="Slide Number Placeholder 7"/>
          <p:cNvSpPr>
            <a:spLocks noGrp="1"/>
          </p:cNvSpPr>
          <p:nvPr>
            <p:ph type="sldNum" sz="quarter" idx="12"/>
          </p:nvPr>
        </p:nvSpPr>
        <p:spPr>
          <a:noFill/>
        </p:spPr>
        <p:txBody>
          <a:bodyPr/>
          <a:lstStyle/>
          <a:p>
            <a:fld id="{32813E11-1A1B-4D88-839D-57D475899B52}" type="slidenum">
              <a:rPr lang="en-US" smtClean="0"/>
              <a:pPr/>
              <a:t>52</a:t>
            </a:fld>
            <a:endParaRPr lang="en-US" smtClean="0"/>
          </a:p>
        </p:txBody>
      </p:sp>
      <p:sp>
        <p:nvSpPr>
          <p:cNvPr id="27655" name="Rectangle 2"/>
          <p:cNvSpPr>
            <a:spLocks noGrp="1" noChangeArrowheads="1"/>
          </p:cNvSpPr>
          <p:nvPr>
            <p:ph type="title"/>
          </p:nvPr>
        </p:nvSpPr>
        <p:spPr>
          <a:xfrm>
            <a:off x="533400" y="152400"/>
            <a:ext cx="8458200" cy="1143000"/>
          </a:xfrm>
        </p:spPr>
        <p:txBody>
          <a:bodyPr/>
          <a:lstStyle/>
          <a:p>
            <a:pPr eaLnBrk="1" hangingPunct="1"/>
            <a:r>
              <a:rPr lang="en-US" smtClean="0"/>
              <a:t>Full story more complex</a:t>
            </a:r>
            <a:endParaRPr lang="en-US" smtClean="0">
              <a:solidFill>
                <a:srgbClr val="008000"/>
              </a:solidFill>
            </a:endParaRPr>
          </a:p>
        </p:txBody>
      </p:sp>
      <p:sp>
        <p:nvSpPr>
          <p:cNvPr id="27656" name="Rectangle 3"/>
          <p:cNvSpPr>
            <a:spLocks noGrp="1" noChangeArrowheads="1"/>
          </p:cNvSpPr>
          <p:nvPr>
            <p:ph type="body" sz="half" idx="1"/>
          </p:nvPr>
        </p:nvSpPr>
        <p:spPr>
          <a:xfrm>
            <a:off x="228600" y="1219200"/>
            <a:ext cx="8763000" cy="1676400"/>
          </a:xfrm>
        </p:spPr>
        <p:txBody>
          <a:bodyPr/>
          <a:lstStyle/>
          <a:p>
            <a:pPr eaLnBrk="1" hangingPunct="1"/>
            <a:r>
              <a:rPr lang="en-US" sz="3200" smtClean="0"/>
              <a:t>To deal properly with quantifiers</a:t>
            </a:r>
          </a:p>
          <a:p>
            <a:pPr lvl="1" eaLnBrk="1" hangingPunct="1"/>
            <a:r>
              <a:rPr lang="en-US" sz="2800" smtClean="0"/>
              <a:t>Permit lambda-variables to range over predicates. E.g.,</a:t>
            </a:r>
          </a:p>
        </p:txBody>
      </p:sp>
      <p:graphicFrame>
        <p:nvGraphicFramePr>
          <p:cNvPr id="27650" name="Object 4"/>
          <p:cNvGraphicFramePr>
            <a:graphicFrameLocks noGrp="1" noChangeAspect="1"/>
          </p:cNvGraphicFramePr>
          <p:nvPr>
            <p:ph sz="quarter" idx="2"/>
          </p:nvPr>
        </p:nvGraphicFramePr>
        <p:xfrm>
          <a:off x="4267200" y="2514600"/>
          <a:ext cx="2076450" cy="544513"/>
        </p:xfrm>
        <a:graphic>
          <a:graphicData uri="http://schemas.openxmlformats.org/presentationml/2006/ole">
            <mc:AlternateContent xmlns:mc="http://schemas.openxmlformats.org/markup-compatibility/2006">
              <mc:Choice xmlns:v="urn:schemas-microsoft-com:vml" Requires="v">
                <p:oleObj spid="_x0000_s27660" name="Equation" r:id="rId4" imgW="774360" imgH="203040" progId="Equation.3">
                  <p:embed/>
                </p:oleObj>
              </mc:Choice>
              <mc:Fallback>
                <p:oleObj name="Equation" r:id="rId4" imgW="77436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14600"/>
                        <a:ext cx="2076450"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1557" name="Object 5"/>
          <p:cNvGraphicFramePr>
            <a:graphicFrameLocks noGrp="1" noChangeAspect="1"/>
          </p:cNvGraphicFramePr>
          <p:nvPr>
            <p:ph sz="quarter" idx="3"/>
          </p:nvPr>
        </p:nvGraphicFramePr>
        <p:xfrm>
          <a:off x="2057400" y="4419600"/>
          <a:ext cx="4732338" cy="1374775"/>
        </p:xfrm>
        <a:graphic>
          <a:graphicData uri="http://schemas.openxmlformats.org/presentationml/2006/ole">
            <mc:AlternateContent xmlns:mc="http://schemas.openxmlformats.org/markup-compatibility/2006">
              <mc:Choice xmlns:v="urn:schemas-microsoft-com:vml" Requires="v">
                <p:oleObj spid="_x0000_s27661" name="Equation" r:id="rId6" imgW="2273040" imgH="660240" progId="Equation.3">
                  <p:embed/>
                </p:oleObj>
              </mc:Choice>
              <mc:Fallback>
                <p:oleObj name="Equation" r:id="rId6" imgW="2273040" imgH="6602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419600"/>
                        <a:ext cx="4732338" cy="1374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7" name="Rectangle 8"/>
          <p:cNvSpPr>
            <a:spLocks noChangeArrowheads="1"/>
          </p:cNvSpPr>
          <p:nvPr/>
        </p:nvSpPr>
        <p:spPr bwMode="auto">
          <a:xfrm>
            <a:off x="228600" y="3352800"/>
            <a:ext cx="8915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Introduce complex terms to remain agnostic about final scoping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9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fld id="{52FE8EB9-C146-438A-9733-EE6087E1ECD6}" type="datetime1">
              <a:rPr lang="en-US" smtClean="0"/>
              <a:t>10/7/2014</a:t>
            </a:fld>
            <a:endParaRPr lang="en-US"/>
          </a:p>
        </p:txBody>
      </p:sp>
      <p:sp>
        <p:nvSpPr>
          <p:cNvPr id="46083" name="Footer Placeholder 4"/>
          <p:cNvSpPr>
            <a:spLocks noGrp="1"/>
          </p:cNvSpPr>
          <p:nvPr>
            <p:ph type="ftr" sz="quarter" idx="11"/>
          </p:nvPr>
        </p:nvSpPr>
        <p:spPr>
          <a:noFill/>
        </p:spPr>
        <p:txBody>
          <a:bodyPr/>
          <a:lstStyle/>
          <a:p>
            <a:r>
              <a:rPr lang="en-US" smtClean="0"/>
              <a:t>CPSC503 Winter 2014</a:t>
            </a:r>
            <a:endParaRPr lang="en-US"/>
          </a:p>
        </p:txBody>
      </p:sp>
      <p:sp>
        <p:nvSpPr>
          <p:cNvPr id="46084" name="Slide Number Placeholder 5"/>
          <p:cNvSpPr>
            <a:spLocks noGrp="1"/>
          </p:cNvSpPr>
          <p:nvPr>
            <p:ph type="sldNum" sz="quarter" idx="12"/>
          </p:nvPr>
        </p:nvSpPr>
        <p:spPr>
          <a:noFill/>
        </p:spPr>
        <p:txBody>
          <a:bodyPr/>
          <a:lstStyle/>
          <a:p>
            <a:fld id="{ADD80468-3F53-4874-B79D-D5F1C664928A}" type="slidenum">
              <a:rPr lang="en-US" smtClean="0"/>
              <a:pPr/>
              <a:t>53</a:t>
            </a:fld>
            <a:endParaRPr lang="en-US" smtClean="0"/>
          </a:p>
        </p:txBody>
      </p:sp>
      <p:sp>
        <p:nvSpPr>
          <p:cNvPr id="46085" name="Rectangle 2"/>
          <p:cNvSpPr>
            <a:spLocks noGrp="1" noChangeArrowheads="1"/>
          </p:cNvSpPr>
          <p:nvPr>
            <p:ph type="body" idx="1"/>
          </p:nvPr>
        </p:nvSpPr>
        <p:spPr>
          <a:xfrm>
            <a:off x="304800" y="1295400"/>
            <a:ext cx="8458200" cy="1524000"/>
          </a:xfrm>
        </p:spPr>
        <p:txBody>
          <a:bodyPr/>
          <a:lstStyle/>
          <a:p>
            <a:pPr eaLnBrk="1" hangingPunct="1"/>
            <a:r>
              <a:rPr lang="en-US" smtClean="0"/>
              <a:t>Similarly to  PP attachment, number of possible interpretations exponential in the number of complex terms</a:t>
            </a:r>
          </a:p>
          <a:p>
            <a:pPr eaLnBrk="1" hangingPunct="1"/>
            <a:endParaRPr lang="en-US" sz="3200" smtClean="0"/>
          </a:p>
        </p:txBody>
      </p:sp>
      <p:sp>
        <p:nvSpPr>
          <p:cNvPr id="46086"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Solution: Quantifier Scope Ambiguity</a:t>
            </a:r>
          </a:p>
        </p:txBody>
      </p:sp>
      <p:grpSp>
        <p:nvGrpSpPr>
          <p:cNvPr id="2" name="Group 4"/>
          <p:cNvGrpSpPr>
            <a:grpSpLocks/>
          </p:cNvGrpSpPr>
          <p:nvPr/>
        </p:nvGrpSpPr>
        <p:grpSpPr bwMode="auto">
          <a:xfrm>
            <a:off x="228600" y="3048000"/>
            <a:ext cx="8534400" cy="2895600"/>
            <a:chOff x="144" y="1920"/>
            <a:chExt cx="5376" cy="1824"/>
          </a:xfrm>
        </p:grpSpPr>
        <p:sp>
          <p:nvSpPr>
            <p:cNvPr id="46088" name="Rectangle 5"/>
            <p:cNvSpPr>
              <a:spLocks noChangeArrowheads="1"/>
            </p:cNvSpPr>
            <p:nvPr/>
          </p:nvSpPr>
          <p:spPr bwMode="auto">
            <a:xfrm>
              <a:off x="672" y="2592"/>
              <a:ext cx="4560"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latin typeface="Comic Sans MS" pitchFamily="66" charset="0"/>
                </a:rPr>
                <a:t>likelihood of different orderings</a:t>
              </a:r>
            </a:p>
            <a:p>
              <a:pPr marL="342900" indent="-342900">
                <a:lnSpc>
                  <a:spcPct val="90000"/>
                </a:lnSpc>
                <a:spcBef>
                  <a:spcPct val="20000"/>
                </a:spcBef>
                <a:buFontTx/>
                <a:buChar char="•"/>
              </a:pPr>
              <a:r>
                <a:rPr lang="en-US" sz="2800">
                  <a:latin typeface="Comic Sans MS" pitchFamily="66" charset="0"/>
                </a:rPr>
                <a:t>Mirror surface ordering</a:t>
              </a:r>
            </a:p>
            <a:p>
              <a:pPr marL="342900" indent="-342900">
                <a:lnSpc>
                  <a:spcPct val="90000"/>
                </a:lnSpc>
                <a:spcBef>
                  <a:spcPct val="20000"/>
                </a:spcBef>
                <a:buFontTx/>
                <a:buChar char="•"/>
              </a:pPr>
              <a:r>
                <a:rPr lang="en-US" sz="2800">
                  <a:latin typeface="Comic Sans MS" pitchFamily="66" charset="0"/>
                </a:rPr>
                <a:t>Domain specific knowledge</a:t>
              </a:r>
              <a:endParaRPr lang="en-US" sz="2800" b="1">
                <a:latin typeface="Comic Sans MS" pitchFamily="66" charset="0"/>
              </a:endParaRPr>
            </a:p>
          </p:txBody>
        </p:sp>
        <p:sp>
          <p:nvSpPr>
            <p:cNvPr id="46089" name="Rectangle 6"/>
            <p:cNvSpPr>
              <a:spLocks noChangeArrowheads="1"/>
            </p:cNvSpPr>
            <p:nvPr/>
          </p:nvSpPr>
          <p:spPr bwMode="auto">
            <a:xfrm>
              <a:off x="144" y="1920"/>
              <a:ext cx="5376" cy="67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Weak methods to prefer one interpretation over another:</a:t>
              </a:r>
              <a:endParaRPr lang="en-US" sz="3200" b="1">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fld id="{A401C213-F359-45A5-8EF9-54302F54F5EE}" type="datetime1">
              <a:rPr lang="en-US" smtClean="0"/>
              <a:t>10/7/2014</a:t>
            </a:fld>
            <a:endParaRPr lang="en-US"/>
          </a:p>
        </p:txBody>
      </p:sp>
      <p:sp>
        <p:nvSpPr>
          <p:cNvPr id="47107" name="Footer Placeholder 4"/>
          <p:cNvSpPr>
            <a:spLocks noGrp="1"/>
          </p:cNvSpPr>
          <p:nvPr>
            <p:ph type="ftr" sz="quarter" idx="11"/>
          </p:nvPr>
        </p:nvSpPr>
        <p:spPr>
          <a:noFill/>
        </p:spPr>
        <p:txBody>
          <a:bodyPr/>
          <a:lstStyle/>
          <a:p>
            <a:r>
              <a:rPr lang="en-US" smtClean="0"/>
              <a:t>CPSC503 Winter 2014</a:t>
            </a:r>
            <a:endParaRPr lang="en-US"/>
          </a:p>
        </p:txBody>
      </p:sp>
      <p:sp>
        <p:nvSpPr>
          <p:cNvPr id="47108" name="Slide Number Placeholder 5"/>
          <p:cNvSpPr>
            <a:spLocks noGrp="1"/>
          </p:cNvSpPr>
          <p:nvPr>
            <p:ph type="sldNum" sz="quarter" idx="12"/>
          </p:nvPr>
        </p:nvSpPr>
        <p:spPr>
          <a:noFill/>
        </p:spPr>
        <p:txBody>
          <a:bodyPr/>
          <a:lstStyle/>
          <a:p>
            <a:fld id="{FC89DF2C-F43E-47E3-B390-E93995003546}" type="slidenum">
              <a:rPr lang="en-US" smtClean="0"/>
              <a:pPr/>
              <a:t>54</a:t>
            </a:fld>
            <a:endParaRPr lang="en-US" smtClean="0"/>
          </a:p>
        </p:txBody>
      </p:sp>
      <p:sp>
        <p:nvSpPr>
          <p:cNvPr id="47109" name="Rectangle 2"/>
          <p:cNvSpPr>
            <a:spLocks noGrp="1" noChangeArrowheads="1"/>
          </p:cNvSpPr>
          <p:nvPr>
            <p:ph type="title"/>
          </p:nvPr>
        </p:nvSpPr>
        <p:spPr>
          <a:xfrm>
            <a:off x="609600" y="0"/>
            <a:ext cx="7772400" cy="1143000"/>
          </a:xfrm>
        </p:spPr>
        <p:txBody>
          <a:bodyPr/>
          <a:lstStyle/>
          <a:p>
            <a:pPr eaLnBrk="1" hangingPunct="1"/>
            <a:r>
              <a:rPr lang="en-US" smtClean="0"/>
              <a:t>Integration with a Parser</a:t>
            </a:r>
          </a:p>
        </p:txBody>
      </p:sp>
      <p:sp>
        <p:nvSpPr>
          <p:cNvPr id="47110" name="Rectangle 3"/>
          <p:cNvSpPr>
            <a:spLocks noGrp="1" noChangeArrowheads="1"/>
          </p:cNvSpPr>
          <p:nvPr>
            <p:ph type="body" idx="1"/>
          </p:nvPr>
        </p:nvSpPr>
        <p:spPr>
          <a:xfrm>
            <a:off x="381000" y="1066800"/>
            <a:ext cx="8275638" cy="1082675"/>
          </a:xfrm>
        </p:spPr>
        <p:txBody>
          <a:bodyPr/>
          <a:lstStyle/>
          <a:p>
            <a:pPr eaLnBrk="1" hangingPunct="1"/>
            <a:r>
              <a:rPr lang="en-US" smtClean="0"/>
              <a:t>Assume you’re using a dynamic-programming style parser (Earley or CKY).</a:t>
            </a:r>
          </a:p>
        </p:txBody>
      </p:sp>
      <p:sp>
        <p:nvSpPr>
          <p:cNvPr id="803844" name="Rectangle 4"/>
          <p:cNvSpPr>
            <a:spLocks noChangeArrowheads="1"/>
          </p:cNvSpPr>
          <p:nvPr/>
        </p:nvSpPr>
        <p:spPr bwMode="auto">
          <a:xfrm>
            <a:off x="381000" y="2438400"/>
            <a:ext cx="7772400" cy="20574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Two basic approaches</a:t>
            </a:r>
          </a:p>
          <a:p>
            <a:pPr marL="742950" lvl="1" indent="-285750">
              <a:spcBef>
                <a:spcPct val="20000"/>
              </a:spcBef>
              <a:buFontTx/>
              <a:buChar char="–"/>
            </a:pPr>
            <a:r>
              <a:rPr lang="en-US" sz="2800">
                <a:solidFill>
                  <a:schemeClr val="accent2"/>
                </a:solidFill>
                <a:latin typeface="Comic Sans MS" pitchFamily="66" charset="0"/>
              </a:rPr>
              <a:t>Integrate </a:t>
            </a:r>
            <a:r>
              <a:rPr lang="en-US" sz="2800">
                <a:latin typeface="Comic Sans MS" pitchFamily="66" charset="0"/>
              </a:rPr>
              <a:t>semantic analysis into the parser (assign meaning representations as constituents are completed)</a:t>
            </a:r>
          </a:p>
        </p:txBody>
      </p:sp>
      <p:sp>
        <p:nvSpPr>
          <p:cNvPr id="803845" name="Rectangle 5"/>
          <p:cNvSpPr>
            <a:spLocks noChangeArrowheads="1"/>
          </p:cNvSpPr>
          <p:nvPr/>
        </p:nvSpPr>
        <p:spPr bwMode="auto">
          <a:xfrm>
            <a:off x="304800" y="44196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Pipeline</a:t>
            </a:r>
            <a:r>
              <a:rPr lang="en-US" sz="2800">
                <a:latin typeface="Comic Sans MS" pitchFamily="66" charset="0"/>
              </a:rPr>
              <a:t>… assign meaning representations to complete trees only after they’re completed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3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3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4" grpId="0" autoUpdateAnimBg="0"/>
      <p:bldP spid="80384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fld id="{DAA98F56-D9D0-4F94-9C9E-9C3C33EA54DE}" type="datetime1">
              <a:rPr lang="en-US" smtClean="0"/>
              <a:t>10/7/2014</a:t>
            </a:fld>
            <a:endParaRPr lang="en-US"/>
          </a:p>
        </p:txBody>
      </p:sp>
      <p:sp>
        <p:nvSpPr>
          <p:cNvPr id="48131" name="Footer Placeholder 4"/>
          <p:cNvSpPr>
            <a:spLocks noGrp="1"/>
          </p:cNvSpPr>
          <p:nvPr>
            <p:ph type="ftr" sz="quarter" idx="11"/>
          </p:nvPr>
        </p:nvSpPr>
        <p:spPr>
          <a:noFill/>
        </p:spPr>
        <p:txBody>
          <a:bodyPr/>
          <a:lstStyle/>
          <a:p>
            <a:r>
              <a:rPr lang="en-US" smtClean="0"/>
              <a:t>CPSC503 Winter 2014</a:t>
            </a:r>
            <a:endParaRPr lang="en-US"/>
          </a:p>
        </p:txBody>
      </p:sp>
      <p:sp>
        <p:nvSpPr>
          <p:cNvPr id="48132" name="Slide Number Placeholder 5"/>
          <p:cNvSpPr>
            <a:spLocks noGrp="1"/>
          </p:cNvSpPr>
          <p:nvPr>
            <p:ph type="sldNum" sz="quarter" idx="12"/>
          </p:nvPr>
        </p:nvSpPr>
        <p:spPr>
          <a:noFill/>
        </p:spPr>
        <p:txBody>
          <a:bodyPr/>
          <a:lstStyle/>
          <a:p>
            <a:fld id="{9C3019A1-03D8-470D-BC99-586BDB53C043}" type="slidenum">
              <a:rPr lang="en-US" smtClean="0"/>
              <a:pPr/>
              <a:t>55</a:t>
            </a:fld>
            <a:endParaRPr lang="en-US" smtClean="0"/>
          </a:p>
        </p:txBody>
      </p:sp>
      <p:sp>
        <p:nvSpPr>
          <p:cNvPr id="48133" name="Rectangle 2"/>
          <p:cNvSpPr>
            <a:spLocks noGrp="1" noChangeArrowheads="1"/>
          </p:cNvSpPr>
          <p:nvPr>
            <p:ph type="title"/>
          </p:nvPr>
        </p:nvSpPr>
        <p:spPr>
          <a:xfrm>
            <a:off x="609600" y="0"/>
            <a:ext cx="7772400" cy="1143000"/>
          </a:xfrm>
        </p:spPr>
        <p:txBody>
          <a:bodyPr/>
          <a:lstStyle/>
          <a:p>
            <a:pPr eaLnBrk="1" hangingPunct="1"/>
            <a:r>
              <a:rPr lang="en-US" smtClean="0"/>
              <a:t>Pros and Cons</a:t>
            </a:r>
            <a:endParaRPr lang="en-US" smtClean="0">
              <a:solidFill>
                <a:srgbClr val="008000"/>
              </a:solidFill>
            </a:endParaRPr>
          </a:p>
        </p:txBody>
      </p:sp>
      <p:sp>
        <p:nvSpPr>
          <p:cNvPr id="48134" name="Rectangle 3"/>
          <p:cNvSpPr>
            <a:spLocks noGrp="1" noChangeArrowheads="1"/>
          </p:cNvSpPr>
          <p:nvPr>
            <p:ph type="body" idx="1"/>
          </p:nvPr>
        </p:nvSpPr>
        <p:spPr>
          <a:xfrm>
            <a:off x="0" y="914400"/>
            <a:ext cx="7772400" cy="3048000"/>
          </a:xfrm>
        </p:spPr>
        <p:txBody>
          <a:bodyPr/>
          <a:lstStyle/>
          <a:p>
            <a:pPr eaLnBrk="1" hangingPunct="1"/>
            <a:r>
              <a:rPr lang="en-US" smtClean="0"/>
              <a:t>Integration </a:t>
            </a:r>
          </a:p>
          <a:p>
            <a:pPr lvl="1" eaLnBrk="1" hangingPunct="1"/>
            <a:r>
              <a:rPr lang="en-US" sz="2800" b="0" smtClean="0"/>
              <a:t>use semantic constraints to cut off parses that make no sense</a:t>
            </a:r>
          </a:p>
          <a:p>
            <a:pPr lvl="1" eaLnBrk="1" hangingPunct="1"/>
            <a:r>
              <a:rPr lang="en-US" sz="2800" b="0" smtClean="0"/>
              <a:t>assign meaning representations to constituents that don’t take part in any correct parse</a:t>
            </a:r>
          </a:p>
        </p:txBody>
      </p:sp>
      <p:sp>
        <p:nvSpPr>
          <p:cNvPr id="48135" name="Rectangle 4"/>
          <p:cNvSpPr>
            <a:spLocks noChangeArrowheads="1"/>
          </p:cNvSpPr>
          <p:nvPr/>
        </p:nvSpPr>
        <p:spPr bwMode="auto">
          <a:xfrm>
            <a:off x="639763" y="1965325"/>
            <a:ext cx="7954962" cy="1082675"/>
          </a:xfrm>
          <a:prstGeom prst="rect">
            <a:avLst/>
          </a:prstGeom>
          <a:noFill/>
          <a:ln w="9525">
            <a:noFill/>
            <a:miter lim="800000"/>
            <a:headEnd/>
            <a:tailEnd/>
          </a:ln>
        </p:spPr>
        <p:txBody>
          <a:bodyPr/>
          <a:lstStyle/>
          <a:p>
            <a:pPr marL="342900" indent="-342900">
              <a:spcBef>
                <a:spcPct val="20000"/>
              </a:spcBef>
              <a:buFontTx/>
              <a:buChar char="•"/>
            </a:pPr>
            <a:endParaRPr lang="en-CA" sz="2400" b="1">
              <a:latin typeface="Comic Sans MS" pitchFamily="66" charset="0"/>
            </a:endParaRPr>
          </a:p>
        </p:txBody>
      </p:sp>
      <p:grpSp>
        <p:nvGrpSpPr>
          <p:cNvPr id="48136" name="Group 5"/>
          <p:cNvGrpSpPr>
            <a:grpSpLocks/>
          </p:cNvGrpSpPr>
          <p:nvPr/>
        </p:nvGrpSpPr>
        <p:grpSpPr bwMode="auto">
          <a:xfrm>
            <a:off x="7772400" y="1600200"/>
            <a:ext cx="304800" cy="304800"/>
            <a:chOff x="5280" y="1632"/>
            <a:chExt cx="192" cy="192"/>
          </a:xfrm>
        </p:grpSpPr>
        <p:sp>
          <p:nvSpPr>
            <p:cNvPr id="48144" name="Line 6"/>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5" name="Line 7"/>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37" name="Line 8"/>
          <p:cNvSpPr>
            <a:spLocks noChangeShapeType="1"/>
          </p:cNvSpPr>
          <p:nvPr/>
        </p:nvSpPr>
        <p:spPr bwMode="auto">
          <a:xfrm>
            <a:off x="7848600" y="3048000"/>
            <a:ext cx="304800" cy="0"/>
          </a:xfrm>
          <a:prstGeom prst="line">
            <a:avLst/>
          </a:prstGeom>
          <a:noFill/>
          <a:ln w="38100">
            <a:solidFill>
              <a:srgbClr val="FF0000"/>
            </a:solidFill>
            <a:round/>
            <a:headEnd/>
            <a:tailEnd/>
          </a:ln>
        </p:spPr>
        <p:txBody>
          <a:bodyPr/>
          <a:lstStyle/>
          <a:p>
            <a:endParaRPr lang="en-US"/>
          </a:p>
        </p:txBody>
      </p:sp>
      <p:grpSp>
        <p:nvGrpSpPr>
          <p:cNvPr id="3" name="Group 9"/>
          <p:cNvGrpSpPr>
            <a:grpSpLocks/>
          </p:cNvGrpSpPr>
          <p:nvPr/>
        </p:nvGrpSpPr>
        <p:grpSpPr bwMode="auto">
          <a:xfrm>
            <a:off x="0" y="3810000"/>
            <a:ext cx="8686800" cy="3048000"/>
            <a:chOff x="0" y="2400"/>
            <a:chExt cx="5472" cy="1920"/>
          </a:xfrm>
        </p:grpSpPr>
        <p:sp>
          <p:nvSpPr>
            <p:cNvPr id="48139" name="Rectangle 10"/>
            <p:cNvSpPr>
              <a:spLocks noChangeArrowheads="1"/>
            </p:cNvSpPr>
            <p:nvPr/>
          </p:nvSpPr>
          <p:spPr bwMode="auto">
            <a:xfrm>
              <a:off x="0" y="2400"/>
              <a:ext cx="5328" cy="192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Pipeline</a:t>
              </a:r>
            </a:p>
            <a:p>
              <a:pPr marL="742950" lvl="1" indent="-285750">
                <a:spcBef>
                  <a:spcPct val="20000"/>
                </a:spcBef>
                <a:buFontTx/>
                <a:buChar char="–"/>
              </a:pPr>
              <a:r>
                <a:rPr lang="en-US" sz="2800">
                  <a:latin typeface="Comic Sans MS" pitchFamily="66" charset="0"/>
                </a:rPr>
                <a:t>assign meaning representations only to constituents that take part in a correct   parse</a:t>
              </a:r>
            </a:p>
            <a:p>
              <a:pPr marL="742950" lvl="1" indent="-285750">
                <a:spcBef>
                  <a:spcPct val="20000"/>
                </a:spcBef>
                <a:buFontTx/>
                <a:buChar char="–"/>
              </a:pPr>
              <a:r>
                <a:rPr lang="en-US" sz="2800">
                  <a:latin typeface="Comic Sans MS" pitchFamily="66" charset="0"/>
                </a:rPr>
                <a:t>parser needs to generate all correct parses</a:t>
              </a:r>
            </a:p>
          </p:txBody>
        </p:sp>
        <p:grpSp>
          <p:nvGrpSpPr>
            <p:cNvPr id="48140" name="Group 11"/>
            <p:cNvGrpSpPr>
              <a:grpSpLocks/>
            </p:cNvGrpSpPr>
            <p:nvPr/>
          </p:nvGrpSpPr>
          <p:grpSpPr bwMode="auto">
            <a:xfrm>
              <a:off x="5232" y="2928"/>
              <a:ext cx="192" cy="192"/>
              <a:chOff x="5280" y="1632"/>
              <a:chExt cx="192" cy="192"/>
            </a:xfrm>
          </p:grpSpPr>
          <p:sp>
            <p:nvSpPr>
              <p:cNvPr id="48142" name="Line 12"/>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3" name="Line 13"/>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41" name="Line 14"/>
            <p:cNvSpPr>
              <a:spLocks noChangeShapeType="1"/>
            </p:cNvSpPr>
            <p:nvPr/>
          </p:nvSpPr>
          <p:spPr bwMode="auto">
            <a:xfrm>
              <a:off x="5280" y="3744"/>
              <a:ext cx="192" cy="0"/>
            </a:xfrm>
            <a:prstGeom prst="line">
              <a:avLst/>
            </a:prstGeom>
            <a:noFill/>
            <a:ln w="38100">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fld id="{8BE48EA4-45A8-440E-8777-3BF3CFA63271}" type="datetime1">
              <a:rPr lang="en-US" smtClean="0"/>
              <a:t>10/7/2014</a:t>
            </a:fld>
            <a:endParaRPr lang="en-US"/>
          </a:p>
        </p:txBody>
      </p:sp>
      <p:sp>
        <p:nvSpPr>
          <p:cNvPr id="49155" name="Footer Placeholder 4"/>
          <p:cNvSpPr>
            <a:spLocks noGrp="1"/>
          </p:cNvSpPr>
          <p:nvPr>
            <p:ph type="ftr" sz="quarter" idx="11"/>
          </p:nvPr>
        </p:nvSpPr>
        <p:spPr>
          <a:noFill/>
        </p:spPr>
        <p:txBody>
          <a:bodyPr/>
          <a:lstStyle/>
          <a:p>
            <a:r>
              <a:rPr lang="en-US" smtClean="0"/>
              <a:t>CPSC503 Winter 2014</a:t>
            </a:r>
            <a:endParaRPr lang="en-US"/>
          </a:p>
        </p:txBody>
      </p:sp>
      <p:sp>
        <p:nvSpPr>
          <p:cNvPr id="49156" name="Slide Number Placeholder 5"/>
          <p:cNvSpPr>
            <a:spLocks noGrp="1"/>
          </p:cNvSpPr>
          <p:nvPr>
            <p:ph type="sldNum" sz="quarter" idx="12"/>
          </p:nvPr>
        </p:nvSpPr>
        <p:spPr>
          <a:noFill/>
        </p:spPr>
        <p:txBody>
          <a:bodyPr/>
          <a:lstStyle/>
          <a:p>
            <a:fld id="{77CFB7D3-E085-401D-855B-8DB76A16AF35}" type="slidenum">
              <a:rPr lang="en-US" smtClean="0"/>
              <a:pPr/>
              <a:t>56</a:t>
            </a:fld>
            <a:endParaRPr lang="en-US" smtClean="0"/>
          </a:p>
        </p:txBody>
      </p:sp>
      <p:sp>
        <p:nvSpPr>
          <p:cNvPr id="49157" name="Rectangle 2"/>
          <p:cNvSpPr>
            <a:spLocks noGrp="1" noChangeArrowheads="1"/>
          </p:cNvSpPr>
          <p:nvPr>
            <p:ph type="title"/>
          </p:nvPr>
        </p:nvSpPr>
        <p:spPr>
          <a:xfrm>
            <a:off x="381000" y="228600"/>
            <a:ext cx="8305800" cy="1143000"/>
          </a:xfrm>
        </p:spPr>
        <p:txBody>
          <a:bodyPr/>
          <a:lstStyle/>
          <a:p>
            <a:pPr eaLnBrk="1" hangingPunct="1"/>
            <a:r>
              <a:rPr lang="en-US" smtClean="0"/>
              <a:t>How to Produce a Canonical Form</a:t>
            </a:r>
          </a:p>
        </p:txBody>
      </p:sp>
      <p:sp>
        <p:nvSpPr>
          <p:cNvPr id="49158" name="Rectangle 3"/>
          <p:cNvSpPr>
            <a:spLocks noGrp="1" noChangeArrowheads="1"/>
          </p:cNvSpPr>
          <p:nvPr>
            <p:ph type="body" idx="1"/>
          </p:nvPr>
        </p:nvSpPr>
        <p:spPr>
          <a:xfrm>
            <a:off x="533400" y="1295400"/>
            <a:ext cx="7772400" cy="1905000"/>
          </a:xfrm>
        </p:spPr>
        <p:txBody>
          <a:bodyPr/>
          <a:lstStyle/>
          <a:p>
            <a:pPr eaLnBrk="1" hangingPunct="1"/>
            <a:r>
              <a:rPr lang="en-US" sz="2400" smtClean="0"/>
              <a:t>Words have different senses </a:t>
            </a:r>
          </a:p>
          <a:p>
            <a:pPr lvl="1" eaLnBrk="1" hangingPunct="1"/>
            <a:r>
              <a:rPr lang="en-US" smtClean="0">
                <a:solidFill>
                  <a:schemeClr val="accent2"/>
                </a:solidFill>
              </a:rPr>
              <a:t>food</a:t>
            </a:r>
            <a:r>
              <a:rPr lang="en-US" smtClean="0"/>
              <a:t> ___</a:t>
            </a:r>
          </a:p>
          <a:p>
            <a:pPr lvl="1" eaLnBrk="1" hangingPunct="1"/>
            <a:r>
              <a:rPr lang="en-US" smtClean="0">
                <a:solidFill>
                  <a:schemeClr val="accent2"/>
                </a:solidFill>
              </a:rPr>
              <a:t>dish</a:t>
            </a:r>
            <a:r>
              <a:rPr lang="en-US" smtClean="0"/>
              <a:t> ___|____one overlapping meaning sense</a:t>
            </a:r>
          </a:p>
          <a:p>
            <a:pPr lvl="1" eaLnBrk="1" hangingPunct="1"/>
            <a:r>
              <a:rPr lang="en-US" smtClean="0">
                <a:solidFill>
                  <a:schemeClr val="accent2"/>
                </a:solidFill>
              </a:rPr>
              <a:t>fare</a:t>
            </a:r>
            <a:r>
              <a:rPr lang="en-US" smtClean="0"/>
              <a:t> ___|</a:t>
            </a:r>
          </a:p>
        </p:txBody>
      </p:sp>
      <p:sp>
        <p:nvSpPr>
          <p:cNvPr id="704516" name="Rectangle 4"/>
          <p:cNvSpPr>
            <a:spLocks noChangeArrowheads="1"/>
          </p:cNvSpPr>
          <p:nvPr/>
        </p:nvSpPr>
        <p:spPr bwMode="auto">
          <a:xfrm>
            <a:off x="381000" y="3657600"/>
            <a:ext cx="8763000" cy="2057400"/>
          </a:xfrm>
          <a:prstGeom prst="rect">
            <a:avLst/>
          </a:prstGeom>
          <a:noFill/>
          <a:ln w="9525">
            <a:noFill/>
            <a:miter lim="800000"/>
            <a:headEnd/>
            <a:tailEnd/>
          </a:ln>
        </p:spPr>
        <p:txBody>
          <a:bodyPr/>
          <a:lstStyle/>
          <a:p>
            <a:pPr marL="342900" indent="-342900">
              <a:spcBef>
                <a:spcPct val="20000"/>
              </a:spcBef>
              <a:buFontTx/>
              <a:buChar char="•"/>
            </a:pPr>
            <a:r>
              <a:rPr lang="en-US" sz="2400" b="1">
                <a:latin typeface="Comic Sans MS" pitchFamily="66" charset="0"/>
              </a:rPr>
              <a:t>Meaning of alternative syntactic constructions are systematically related</a:t>
            </a:r>
          </a:p>
          <a:p>
            <a:pPr marL="742950" lvl="1" indent="-285750">
              <a:spcBef>
                <a:spcPct val="20000"/>
              </a:spcBef>
            </a:pPr>
            <a:r>
              <a:rPr lang="en-US" sz="2000" b="1">
                <a:latin typeface="Comic Sans MS" pitchFamily="66" charset="0"/>
              </a:rPr>
              <a:t>       </a:t>
            </a:r>
            <a:r>
              <a:rPr lang="en-US" sz="2000" i="1">
                <a:latin typeface="Comic Sans MS" pitchFamily="66" charset="0"/>
              </a:rPr>
              <a:t>server			thing-being-served</a:t>
            </a:r>
          </a:p>
          <a:p>
            <a:pPr marL="742950" lvl="1" indent="-285750">
              <a:spcBef>
                <a:spcPct val="20000"/>
              </a:spcBef>
              <a:buFontTx/>
              <a:buChar char="–"/>
            </a:pPr>
            <a:r>
              <a:rPr lang="en-US" sz="2000" b="1">
                <a:latin typeface="Comic Sans MS" pitchFamily="66" charset="0"/>
              </a:rPr>
              <a:t>[S [NP Maharani] serves   [NP vegetarian dishes]]</a:t>
            </a:r>
          </a:p>
          <a:p>
            <a:pPr marL="742950" lvl="1" indent="-285750">
              <a:spcBef>
                <a:spcPct val="20000"/>
              </a:spcBef>
            </a:pPr>
            <a:r>
              <a:rPr lang="en-US" sz="2000" i="1">
                <a:latin typeface="Comic Sans MS" pitchFamily="66" charset="0"/>
              </a:rPr>
              <a:t>   		     thing-being-served</a:t>
            </a:r>
            <a:r>
              <a:rPr lang="en-US" sz="2000" b="1">
                <a:latin typeface="Comic Sans MS" pitchFamily="66" charset="0"/>
              </a:rPr>
              <a:t>          	        </a:t>
            </a:r>
            <a:r>
              <a:rPr lang="en-US" sz="2000" i="1">
                <a:latin typeface="Comic Sans MS" pitchFamily="66" charset="0"/>
              </a:rPr>
              <a:t>server	             </a:t>
            </a:r>
          </a:p>
          <a:p>
            <a:pPr marL="742950" lvl="1" indent="-285750">
              <a:spcBef>
                <a:spcPct val="20000"/>
              </a:spcBef>
            </a:pPr>
            <a:r>
              <a:rPr lang="en-US" sz="2000" i="1">
                <a:latin typeface="Comic Sans MS" pitchFamily="66" charset="0"/>
              </a:rPr>
              <a:t>    </a:t>
            </a:r>
            <a:r>
              <a:rPr lang="en-US" sz="2000" b="1">
                <a:latin typeface="Comic Sans MS" pitchFamily="66" charset="0"/>
              </a:rPr>
              <a:t>[S [NP vegetarian dishes] are served at  [NP Maharani]]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0FC1DBD8-9D8E-42C1-83AD-FA1636B2B1A8}" type="datetime1">
              <a:rPr lang="en-US" smtClean="0"/>
              <a:t>10/7/2014</a:t>
            </a:fld>
            <a:endParaRPr lang="en-US"/>
          </a:p>
        </p:txBody>
      </p:sp>
      <p:sp>
        <p:nvSpPr>
          <p:cNvPr id="50179" name="Footer Placeholder 4"/>
          <p:cNvSpPr>
            <a:spLocks noGrp="1"/>
          </p:cNvSpPr>
          <p:nvPr>
            <p:ph type="ftr" sz="quarter" idx="11"/>
          </p:nvPr>
        </p:nvSpPr>
        <p:spPr>
          <a:noFill/>
        </p:spPr>
        <p:txBody>
          <a:bodyPr/>
          <a:lstStyle/>
          <a:p>
            <a:r>
              <a:rPr lang="en-US" smtClean="0"/>
              <a:t>CPSC503 Winter 2014</a:t>
            </a:r>
            <a:endParaRPr lang="en-US"/>
          </a:p>
        </p:txBody>
      </p:sp>
      <p:sp>
        <p:nvSpPr>
          <p:cNvPr id="50180" name="Slide Number Placeholder 5"/>
          <p:cNvSpPr>
            <a:spLocks noGrp="1"/>
          </p:cNvSpPr>
          <p:nvPr>
            <p:ph type="sldNum" sz="quarter" idx="12"/>
          </p:nvPr>
        </p:nvSpPr>
        <p:spPr>
          <a:noFill/>
        </p:spPr>
        <p:txBody>
          <a:bodyPr/>
          <a:lstStyle/>
          <a:p>
            <a:fld id="{86F34444-26CC-40F2-A345-B2AD4F3AEA6A}" type="slidenum">
              <a:rPr lang="en-US" smtClean="0"/>
              <a:pPr/>
              <a:t>57</a:t>
            </a:fld>
            <a:endParaRPr lang="en-US" smtClean="0"/>
          </a:p>
        </p:txBody>
      </p:sp>
      <p:sp>
        <p:nvSpPr>
          <p:cNvPr id="50181" name="Rectangle 2"/>
          <p:cNvSpPr>
            <a:spLocks noGrp="1" noChangeArrowheads="1"/>
          </p:cNvSpPr>
          <p:nvPr>
            <p:ph type="title"/>
          </p:nvPr>
        </p:nvSpPr>
        <p:spPr>
          <a:xfrm>
            <a:off x="-88900" y="-12700"/>
            <a:ext cx="9385300" cy="1384300"/>
          </a:xfrm>
        </p:spPr>
        <p:txBody>
          <a:bodyPr/>
          <a:lstStyle/>
          <a:p>
            <a:pPr eaLnBrk="1" hangingPunct="1"/>
            <a:r>
              <a:rPr lang="en-US" smtClean="0"/>
              <a:t>Non-verbal  predicate-argument structures</a:t>
            </a:r>
          </a:p>
        </p:txBody>
      </p:sp>
      <p:grpSp>
        <p:nvGrpSpPr>
          <p:cNvPr id="2" name="Group 11"/>
          <p:cNvGrpSpPr>
            <a:grpSpLocks/>
          </p:cNvGrpSpPr>
          <p:nvPr/>
        </p:nvGrpSpPr>
        <p:grpSpPr bwMode="auto">
          <a:xfrm>
            <a:off x="0" y="2590800"/>
            <a:ext cx="8686800" cy="2895600"/>
            <a:chOff x="0" y="1632"/>
            <a:chExt cx="5472" cy="1824"/>
          </a:xfrm>
        </p:grpSpPr>
        <p:sp>
          <p:nvSpPr>
            <p:cNvPr id="50185" name="Rectangle 7"/>
            <p:cNvSpPr>
              <a:spLocks noChangeArrowheads="1"/>
            </p:cNvSpPr>
            <p:nvPr/>
          </p:nvSpPr>
          <p:spPr bwMode="auto">
            <a:xfrm>
              <a:off x="240" y="2304"/>
              <a:ext cx="5136"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Semantic (Selectional) Restrictions</a:t>
              </a:r>
              <a:r>
                <a:rPr lang="en-US" sz="2400" b="1">
                  <a:latin typeface="Comic Sans MS" pitchFamily="66" charset="0"/>
                </a:rPr>
                <a:t>: Constrain the </a:t>
              </a:r>
              <a:r>
                <a:rPr lang="en-US" sz="2400">
                  <a:latin typeface="Comic Sans MS" pitchFamily="66" charset="0"/>
                </a:rPr>
                <a:t>types</a:t>
              </a:r>
              <a:r>
                <a:rPr lang="en-US" sz="2400" b="1">
                  <a:latin typeface="Comic Sans MS" pitchFamily="66" charset="0"/>
                </a:rPr>
                <a:t> of arguments verbs take</a:t>
              </a:r>
            </a:p>
            <a:p>
              <a:pPr marL="742950" lvl="1" indent="-285750">
                <a:lnSpc>
                  <a:spcPct val="90000"/>
                </a:lnSpc>
                <a:spcBef>
                  <a:spcPct val="20000"/>
                </a:spcBef>
                <a:buFontTx/>
                <a:buChar char="–"/>
              </a:pPr>
              <a:r>
                <a:rPr lang="en-US" sz="2400" i="1">
                  <a:latin typeface="Comic Sans MS" pitchFamily="66" charset="0"/>
                </a:rPr>
                <a:t>George assassinated the senator</a:t>
              </a:r>
            </a:p>
            <a:p>
              <a:pPr marL="742950" lvl="1" indent="-285750">
                <a:lnSpc>
                  <a:spcPct val="90000"/>
                </a:lnSpc>
                <a:spcBef>
                  <a:spcPct val="20000"/>
                </a:spcBef>
                <a:buFontTx/>
                <a:buChar char="–"/>
              </a:pPr>
              <a:r>
                <a:rPr lang="en-US" sz="2400" i="1">
                  <a:latin typeface="Comic Sans MS" pitchFamily="66" charset="0"/>
                </a:rPr>
                <a:t>*The spider assassinated the fly</a:t>
              </a:r>
            </a:p>
            <a:p>
              <a:pPr marL="342900" indent="-342900">
                <a:lnSpc>
                  <a:spcPct val="90000"/>
                </a:lnSpc>
                <a:spcBef>
                  <a:spcPct val="20000"/>
                </a:spcBef>
                <a:buFontTx/>
                <a:buChar char="•"/>
              </a:pPr>
              <a:endParaRPr lang="en-US" sz="2400" b="1">
                <a:latin typeface="Comic Sans MS" pitchFamily="66" charset="0"/>
              </a:endParaRPr>
            </a:p>
          </p:txBody>
        </p:sp>
        <p:sp>
          <p:nvSpPr>
            <p:cNvPr id="50186" name="Rectangle 8"/>
            <p:cNvSpPr>
              <a:spLocks noChangeArrowheads="1"/>
            </p:cNvSpPr>
            <p:nvPr/>
          </p:nvSpPr>
          <p:spPr bwMode="auto">
            <a:xfrm>
              <a:off x="0" y="1632"/>
              <a:ext cx="5472" cy="72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Selectional Restrictions</a:t>
              </a:r>
            </a:p>
          </p:txBody>
        </p:sp>
      </p:grpSp>
      <p:sp>
        <p:nvSpPr>
          <p:cNvPr id="50183" name="Rectangle 9"/>
          <p:cNvSpPr>
            <a:spLocks noChangeArrowheads="1"/>
          </p:cNvSpPr>
          <p:nvPr/>
        </p:nvSpPr>
        <p:spPr bwMode="auto">
          <a:xfrm>
            <a:off x="1219200" y="1600200"/>
            <a:ext cx="6248400" cy="45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Comic Sans MS" pitchFamily="66" charset="0"/>
              </a:rPr>
              <a:t>A Spanish restaurant under the bridge</a:t>
            </a:r>
          </a:p>
          <a:p>
            <a:pPr marL="342900" indent="-342900">
              <a:lnSpc>
                <a:spcPct val="90000"/>
              </a:lnSpc>
              <a:spcBef>
                <a:spcPct val="20000"/>
              </a:spcBef>
            </a:pPr>
            <a:r>
              <a:rPr lang="en-US" sz="2400" i="1">
                <a:solidFill>
                  <a:schemeClr val="accent2"/>
                </a:solidFill>
                <a:latin typeface="Comic Sans MS" pitchFamily="66" charset="0"/>
              </a:rPr>
              <a:t>    </a:t>
            </a:r>
          </a:p>
        </p:txBody>
      </p:sp>
      <p:sp>
        <p:nvSpPr>
          <p:cNvPr id="50184" name="Rectangle 10"/>
          <p:cNvSpPr>
            <a:spLocks noChangeArrowheads="1"/>
          </p:cNvSpPr>
          <p:nvPr/>
        </p:nvSpPr>
        <p:spPr bwMode="auto">
          <a:xfrm>
            <a:off x="1905000" y="2057400"/>
            <a:ext cx="5181600" cy="457200"/>
          </a:xfrm>
          <a:prstGeom prst="rect">
            <a:avLst/>
          </a:prstGeom>
          <a:noFill/>
          <a:ln w="9525">
            <a:noFill/>
            <a:miter lim="800000"/>
            <a:headEnd/>
            <a:tailEnd/>
          </a:ln>
        </p:spPr>
        <p:txBody>
          <a:bodyPr/>
          <a:lstStyle/>
          <a:p>
            <a:pPr marL="342900" indent="-342900">
              <a:lnSpc>
                <a:spcPct val="90000"/>
              </a:lnSpc>
              <a:spcBef>
                <a:spcPct val="20000"/>
              </a:spcBef>
            </a:pPr>
            <a:r>
              <a:rPr lang="en-US" sz="2400" i="1">
                <a:latin typeface="Comic Sans MS" pitchFamily="66" charset="0"/>
              </a:rPr>
              <a:t>Under(SpanishRestaurant, bridge)</a:t>
            </a:r>
          </a:p>
          <a:p>
            <a:pPr marL="342900" indent="-342900">
              <a:lnSpc>
                <a:spcPct val="90000"/>
              </a:lnSpc>
              <a:spcBef>
                <a:spcPct val="20000"/>
              </a:spcBef>
            </a:pPr>
            <a:r>
              <a:rPr lang="en-US" sz="2400" i="1">
                <a:solidFill>
                  <a:schemeClr val="accent2"/>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Date Placeholder 4"/>
          <p:cNvSpPr>
            <a:spLocks noGrp="1"/>
          </p:cNvSpPr>
          <p:nvPr>
            <p:ph type="dt" sz="quarter" idx="10"/>
          </p:nvPr>
        </p:nvSpPr>
        <p:spPr>
          <a:noFill/>
        </p:spPr>
        <p:txBody>
          <a:bodyPr/>
          <a:lstStyle/>
          <a:p>
            <a:fld id="{62A67027-B7E3-408C-BB03-A5026620F3B2}" type="datetime1">
              <a:rPr lang="en-US" smtClean="0"/>
              <a:t>10/7/2014</a:t>
            </a:fld>
            <a:endParaRPr lang="en-US"/>
          </a:p>
        </p:txBody>
      </p:sp>
      <p:sp>
        <p:nvSpPr>
          <p:cNvPr id="13322" name="Footer Placeholder 5"/>
          <p:cNvSpPr>
            <a:spLocks noGrp="1"/>
          </p:cNvSpPr>
          <p:nvPr>
            <p:ph type="ftr" sz="quarter" idx="11"/>
          </p:nvPr>
        </p:nvSpPr>
        <p:spPr>
          <a:noFill/>
        </p:spPr>
        <p:txBody>
          <a:bodyPr/>
          <a:lstStyle/>
          <a:p>
            <a:r>
              <a:rPr lang="en-US" smtClean="0"/>
              <a:t>CPSC503 Winter 2014</a:t>
            </a:r>
            <a:endParaRPr lang="en-US"/>
          </a:p>
        </p:txBody>
      </p:sp>
      <p:sp>
        <p:nvSpPr>
          <p:cNvPr id="13323" name="Slide Number Placeholder 6"/>
          <p:cNvSpPr>
            <a:spLocks noGrp="1"/>
          </p:cNvSpPr>
          <p:nvPr>
            <p:ph type="sldNum" sz="quarter" idx="12"/>
          </p:nvPr>
        </p:nvSpPr>
        <p:spPr>
          <a:noFill/>
        </p:spPr>
        <p:txBody>
          <a:bodyPr/>
          <a:lstStyle/>
          <a:p>
            <a:fld id="{4CCFC5D1-4A4D-47DC-BFC3-840A3714DF15}" type="slidenum">
              <a:rPr lang="en-US" smtClean="0"/>
              <a:pPr/>
              <a:t>58</a:t>
            </a:fld>
            <a:endParaRPr lang="en-US" smtClean="0"/>
          </a:p>
        </p:txBody>
      </p:sp>
      <p:sp>
        <p:nvSpPr>
          <p:cNvPr id="13324" name="Rectangle 2"/>
          <p:cNvSpPr>
            <a:spLocks noGrp="1" noChangeArrowheads="1"/>
          </p:cNvSpPr>
          <p:nvPr>
            <p:ph type="title"/>
          </p:nvPr>
        </p:nvSpPr>
        <p:spPr/>
        <p:txBody>
          <a:bodyPr/>
          <a:lstStyle/>
          <a:p>
            <a:pPr eaLnBrk="1" hangingPunct="1"/>
            <a:r>
              <a:rPr lang="en-US" smtClean="0"/>
              <a:t>Linguistically Relevant Concepts in FOPC</a:t>
            </a:r>
          </a:p>
        </p:txBody>
      </p:sp>
      <p:sp>
        <p:nvSpPr>
          <p:cNvPr id="13325" name="Rectangle 3"/>
          <p:cNvSpPr>
            <a:spLocks noGrp="1" noChangeArrowheads="1"/>
          </p:cNvSpPr>
          <p:nvPr>
            <p:ph type="body" sz="half" idx="1"/>
          </p:nvPr>
        </p:nvSpPr>
        <p:spPr>
          <a:xfrm>
            <a:off x="228600" y="2133600"/>
            <a:ext cx="8915400" cy="3429000"/>
          </a:xfrm>
        </p:spPr>
        <p:txBody>
          <a:bodyPr/>
          <a:lstStyle/>
          <a:p>
            <a:pPr eaLnBrk="1" hangingPunct="1">
              <a:lnSpc>
                <a:spcPct val="90000"/>
              </a:lnSpc>
            </a:pPr>
            <a:r>
              <a:rPr lang="en-US" sz="3600" smtClean="0"/>
              <a:t>Categories &amp; Events (Reification)</a:t>
            </a:r>
          </a:p>
          <a:p>
            <a:pPr eaLnBrk="1" hangingPunct="1">
              <a:lnSpc>
                <a:spcPct val="90000"/>
              </a:lnSpc>
            </a:pPr>
            <a:r>
              <a:rPr lang="en-US" sz="3600" smtClean="0"/>
              <a:t>Representing Time</a:t>
            </a:r>
          </a:p>
          <a:p>
            <a:pPr eaLnBrk="1" hangingPunct="1">
              <a:lnSpc>
                <a:spcPct val="90000"/>
              </a:lnSpc>
            </a:pPr>
            <a:r>
              <a:rPr lang="en-US" sz="3600" i="1" smtClean="0"/>
              <a:t>Beliefs </a:t>
            </a:r>
            <a:r>
              <a:rPr lang="en-US" sz="2400" b="0" i="1" smtClean="0"/>
              <a:t>(optional, read if relevant to your project)</a:t>
            </a:r>
          </a:p>
          <a:p>
            <a:pPr eaLnBrk="1" hangingPunct="1">
              <a:lnSpc>
                <a:spcPct val="90000"/>
              </a:lnSpc>
            </a:pPr>
            <a:r>
              <a:rPr lang="en-US" sz="3600" i="1" smtClean="0"/>
              <a:t>Aspects </a:t>
            </a:r>
            <a:r>
              <a:rPr lang="en-US" sz="2400" b="0" i="1" smtClean="0"/>
              <a:t>(optional, read if relevant to your project)</a:t>
            </a:r>
          </a:p>
          <a:p>
            <a:pPr eaLnBrk="1" hangingPunct="1">
              <a:lnSpc>
                <a:spcPct val="90000"/>
              </a:lnSpc>
            </a:pPr>
            <a:r>
              <a:rPr lang="en-US" sz="3600" i="1" smtClean="0"/>
              <a:t>Description Logics  </a:t>
            </a:r>
            <a:r>
              <a:rPr lang="en-US" sz="2400" b="0" i="1" smtClean="0"/>
              <a:t>(optional, read if relevant to your project)</a:t>
            </a:r>
          </a:p>
          <a:p>
            <a:pPr eaLnBrk="1" hangingPunct="1">
              <a:lnSpc>
                <a:spcPct val="90000"/>
              </a:lnSpc>
            </a:pPr>
            <a:endParaRPr lang="en-US" sz="3600" i="1" smtClean="0"/>
          </a:p>
          <a:p>
            <a:pPr eaLnBrk="1" hangingPunct="1">
              <a:lnSpc>
                <a:spcPct val="90000"/>
              </a:lnSpc>
              <a:buFontTx/>
              <a:buNone/>
            </a:pPr>
            <a:endParaRPr lang="en-US" smtClean="0"/>
          </a:p>
          <a:p>
            <a:pPr eaLnBrk="1" hangingPunct="1">
              <a:lnSpc>
                <a:spcPct val="90000"/>
              </a:lnSpc>
            </a:pPr>
            <a:endParaRPr lang="en-US" smtClean="0"/>
          </a:p>
        </p:txBody>
      </p:sp>
      <mc:AlternateContent xmlns:mc="http://schemas.openxmlformats.org/markup-compatibility/2006" xmlns:p14="http://schemas.microsoft.com/office/powerpoint/2010/main">
        <mc:Choice Requires="p14">
          <p:contentPart p14:bwMode="auto" r:id="rId3">
            <p14:nvContentPartPr>
              <p14:cNvPr id="13326" name="Ink 14"/>
              <p14:cNvContentPartPr>
                <a14:cpLocks xmlns:a14="http://schemas.microsoft.com/office/drawing/2010/main" noRot="1" noChangeAspect="1" noEditPoints="1" noChangeArrowheads="1" noChangeShapeType="1"/>
              </p14:cNvContentPartPr>
              <p14:nvPr/>
            </p14:nvContentPartPr>
            <p14:xfrm>
              <a:off x="7505700" y="1766888"/>
              <a:ext cx="1403350" cy="2335212"/>
            </p14:xfrm>
          </p:contentPart>
        </mc:Choice>
        <mc:Fallback xmlns="">
          <p:pic>
            <p:nvPicPr>
              <p:cNvPr id="13326" name="Ink 14"/>
              <p:cNvPicPr>
                <a:picLocks noRot="1" noChangeAspect="1" noEditPoints="1" noChangeArrowheads="1" noChangeShapeType="1"/>
              </p:cNvPicPr>
              <p:nvPr/>
            </p:nvPicPr>
            <p:blipFill>
              <a:blip r:embed="rId4"/>
              <a:stretch>
                <a:fillRect/>
              </a:stretch>
            </p:blipFill>
            <p:spPr>
              <a:xfrm>
                <a:off x="7492019" y="1761488"/>
                <a:ext cx="1428551" cy="23442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27" name="Ink 15"/>
              <p14:cNvContentPartPr>
                <a14:cpLocks xmlns:a14="http://schemas.microsoft.com/office/drawing/2010/main" noRot="1" noChangeAspect="1" noEditPoints="1" noChangeArrowheads="1" noChangeShapeType="1"/>
              </p14:cNvContentPartPr>
              <p14:nvPr/>
            </p14:nvContentPartPr>
            <p14:xfrm>
              <a:off x="7729538" y="4598988"/>
              <a:ext cx="1041400" cy="755650"/>
            </p14:xfrm>
          </p:contentPart>
        </mc:Choice>
        <mc:Fallback xmlns="">
          <p:pic>
            <p:nvPicPr>
              <p:cNvPr id="13327" name="Ink 15"/>
              <p:cNvPicPr>
                <a:picLocks noRot="1" noChangeAspect="1" noEditPoints="1" noChangeArrowheads="1" noChangeShapeType="1"/>
              </p:cNvPicPr>
              <p:nvPr/>
            </p:nvPicPr>
            <p:blipFill>
              <a:blip r:embed="rId6"/>
              <a:stretch>
                <a:fillRect/>
              </a:stretch>
            </p:blipFill>
            <p:spPr>
              <a:xfrm>
                <a:off x="7720179" y="4589628"/>
                <a:ext cx="1062278" cy="77581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28" name="Ink 16"/>
              <p14:cNvContentPartPr>
                <a14:cpLocks xmlns:a14="http://schemas.microsoft.com/office/drawing/2010/main" noRot="1" noChangeAspect="1" noEditPoints="1" noChangeArrowheads="1" noChangeShapeType="1"/>
              </p14:cNvContentPartPr>
              <p14:nvPr/>
            </p14:nvContentPartPr>
            <p14:xfrm>
              <a:off x="6726238" y="5510213"/>
              <a:ext cx="2149475" cy="341312"/>
            </p14:xfrm>
          </p:contentPart>
        </mc:Choice>
        <mc:Fallback xmlns="">
          <p:pic>
            <p:nvPicPr>
              <p:cNvPr id="13328" name="Ink 16"/>
              <p:cNvPicPr>
                <a:picLocks noRot="1" noChangeAspect="1" noEditPoints="1" noChangeArrowheads="1" noChangeShapeType="1"/>
              </p:cNvPicPr>
              <p:nvPr/>
            </p:nvPicPr>
            <p:blipFill>
              <a:blip r:embed="rId8"/>
              <a:stretch>
                <a:fillRect/>
              </a:stretch>
            </p:blipFill>
            <p:spPr>
              <a:xfrm>
                <a:off x="6714734" y="5502636"/>
                <a:ext cx="2171764" cy="3618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29" name="Ink 17"/>
              <p14:cNvContentPartPr>
                <a14:cpLocks xmlns:a14="http://schemas.microsoft.com/office/drawing/2010/main" noRot="1" noChangeAspect="1" noEditPoints="1" noChangeArrowheads="1" noChangeShapeType="1"/>
              </p14:cNvContentPartPr>
              <p14:nvPr/>
            </p14:nvContentPartPr>
            <p14:xfrm>
              <a:off x="465138" y="3346450"/>
              <a:ext cx="223837" cy="846138"/>
            </p14:xfrm>
          </p:contentPart>
        </mc:Choice>
        <mc:Fallback xmlns="">
          <p:pic>
            <p:nvPicPr>
              <p:cNvPr id="13329" name="Ink 17"/>
              <p:cNvPicPr>
                <a:picLocks noRot="1" noChangeAspect="1" noEditPoints="1" noChangeArrowheads="1" noChangeShapeType="1"/>
              </p:cNvPicPr>
              <p:nvPr/>
            </p:nvPicPr>
            <p:blipFill>
              <a:blip r:embed="rId10"/>
              <a:stretch>
                <a:fillRect/>
              </a:stretch>
            </p:blipFill>
            <p:spPr>
              <a:xfrm>
                <a:off x="459020" y="3341049"/>
                <a:ext cx="241470" cy="8623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30" name="Ink 18"/>
              <p14:cNvContentPartPr>
                <a14:cpLocks xmlns:a14="http://schemas.microsoft.com/office/drawing/2010/main" noRot="1" noChangeAspect="1" noEditPoints="1" noChangeArrowheads="1" noChangeShapeType="1"/>
              </p14:cNvContentPartPr>
              <p14:nvPr/>
            </p14:nvContentPartPr>
            <p14:xfrm>
              <a:off x="400050" y="4673600"/>
              <a:ext cx="769938" cy="1111250"/>
            </p14:xfrm>
          </p:contentPart>
        </mc:Choice>
        <mc:Fallback xmlns="">
          <p:pic>
            <p:nvPicPr>
              <p:cNvPr id="13330" name="Ink 18"/>
              <p:cNvPicPr>
                <a:picLocks noRot="1" noChangeAspect="1" noEditPoints="1" noChangeArrowheads="1" noChangeShapeType="1"/>
              </p:cNvPicPr>
              <p:nvPr/>
            </p:nvPicPr>
            <p:blipFill>
              <a:blip r:embed="rId12"/>
              <a:stretch>
                <a:fillRect/>
              </a:stretch>
            </p:blipFill>
            <p:spPr>
              <a:xfrm>
                <a:off x="392491" y="4667840"/>
                <a:ext cx="783616" cy="112672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31" name="Ink 19"/>
              <p14:cNvContentPartPr>
                <a14:cpLocks xmlns:a14="http://schemas.microsoft.com/office/drawing/2010/main" noRot="1" noChangeAspect="1" noEditPoints="1" noChangeArrowheads="1" noChangeShapeType="1"/>
              </p14:cNvContentPartPr>
              <p14:nvPr/>
            </p14:nvContentPartPr>
            <p14:xfrm>
              <a:off x="1358900" y="5576888"/>
              <a:ext cx="1250950" cy="279400"/>
            </p14:xfrm>
          </p:contentPart>
        </mc:Choice>
        <mc:Fallback xmlns="">
          <p:pic>
            <p:nvPicPr>
              <p:cNvPr id="13331" name="Ink 19"/>
              <p:cNvPicPr>
                <a:picLocks noRot="1" noChangeAspect="1" noEditPoints="1" noChangeArrowheads="1" noChangeShapeType="1"/>
              </p:cNvPicPr>
              <p:nvPr/>
            </p:nvPicPr>
            <p:blipFill>
              <a:blip r:embed="rId14"/>
              <a:stretch>
                <a:fillRect/>
              </a:stretch>
            </p:blipFill>
            <p:spPr>
              <a:xfrm>
                <a:off x="1351340" y="5572927"/>
                <a:ext cx="1263549" cy="2945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32" name="Ink 20"/>
              <p14:cNvContentPartPr>
                <a14:cpLocks xmlns:a14="http://schemas.microsoft.com/office/drawing/2010/main" noRot="1" noChangeAspect="1" noEditPoints="1" noChangeArrowheads="1" noChangeShapeType="1"/>
              </p14:cNvContentPartPr>
              <p14:nvPr/>
            </p14:nvContentPartPr>
            <p14:xfrm>
              <a:off x="2879725" y="5665788"/>
              <a:ext cx="711200" cy="242887"/>
            </p14:xfrm>
          </p:contentPart>
        </mc:Choice>
        <mc:Fallback xmlns="">
          <p:pic>
            <p:nvPicPr>
              <p:cNvPr id="13332" name="Ink 20"/>
              <p:cNvPicPr>
                <a:picLocks noRot="1" noChangeAspect="1" noEditPoints="1" noChangeArrowheads="1" noChangeShapeType="1"/>
              </p:cNvPicPr>
              <p:nvPr/>
            </p:nvPicPr>
            <p:blipFill>
              <a:blip r:embed="rId16"/>
              <a:stretch>
                <a:fillRect/>
              </a:stretch>
            </p:blipFill>
            <p:spPr>
              <a:xfrm>
                <a:off x="2871807" y="5656792"/>
                <a:ext cx="724157" cy="26123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33" name="Ink 21"/>
              <p14:cNvContentPartPr>
                <a14:cpLocks xmlns:a14="http://schemas.microsoft.com/office/drawing/2010/main" noRot="1" noChangeAspect="1" noEditPoints="1" noChangeArrowheads="1" noChangeShapeType="1"/>
              </p14:cNvContentPartPr>
              <p14:nvPr/>
            </p14:nvContentPartPr>
            <p14:xfrm>
              <a:off x="598488" y="4459288"/>
              <a:ext cx="1733550" cy="31750"/>
            </p14:xfrm>
          </p:contentPart>
        </mc:Choice>
        <mc:Fallback xmlns="">
          <p:pic>
            <p:nvPicPr>
              <p:cNvPr id="13333" name="Ink 21"/>
              <p:cNvPicPr>
                <a:picLocks noRot="1" noChangeAspect="1" noEditPoints="1" noChangeArrowheads="1" noChangeShapeType="1"/>
              </p:cNvPicPr>
              <p:nvPr/>
            </p:nvPicPr>
            <p:blipFill>
              <a:blip r:embed="rId18"/>
              <a:stretch>
                <a:fillRect/>
              </a:stretch>
            </p:blipFill>
            <p:spPr>
              <a:xfrm>
                <a:off x="593448" y="4450990"/>
                <a:ext cx="1751192" cy="526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34" name="Ink 22"/>
              <p14:cNvContentPartPr>
                <a14:cpLocks xmlns:a14="http://schemas.microsoft.com/office/drawing/2010/main" noRot="1" noChangeAspect="1" noEditPoints="1" noChangeArrowheads="1" noChangeShapeType="1"/>
              </p14:cNvContentPartPr>
              <p14:nvPr/>
            </p14:nvContentPartPr>
            <p14:xfrm>
              <a:off x="738188" y="2655888"/>
              <a:ext cx="2252662" cy="111125"/>
            </p14:xfrm>
          </p:contentPart>
        </mc:Choice>
        <mc:Fallback xmlns="">
          <p:pic>
            <p:nvPicPr>
              <p:cNvPr id="13334" name="Ink 22"/>
              <p:cNvPicPr>
                <a:picLocks noRot="1" noChangeAspect="1" noEditPoints="1" noChangeArrowheads="1" noChangeShapeType="1"/>
              </p:cNvPicPr>
              <p:nvPr/>
            </p:nvPicPr>
            <p:blipFill>
              <a:blip r:embed="rId20"/>
              <a:stretch>
                <a:fillRect/>
              </a:stretch>
            </p:blipFill>
            <p:spPr>
              <a:xfrm>
                <a:off x="735668" y="2651932"/>
                <a:ext cx="2264903" cy="12551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335" name="Ink 23"/>
              <p14:cNvContentPartPr>
                <a14:cpLocks xmlns:a14="http://schemas.microsoft.com/office/drawing/2010/main" noRot="1" noChangeAspect="1" noEditPoints="1" noChangeArrowheads="1" noChangeShapeType="1"/>
              </p14:cNvContentPartPr>
              <p14:nvPr/>
            </p14:nvContentPartPr>
            <p14:xfrm>
              <a:off x="6726238" y="5897563"/>
              <a:ext cx="2028825" cy="71437"/>
            </p14:xfrm>
          </p:contentPart>
        </mc:Choice>
        <mc:Fallback xmlns="">
          <p:pic>
            <p:nvPicPr>
              <p:cNvPr id="13335" name="Ink 23"/>
              <p:cNvPicPr>
                <a:picLocks noRot="1" noChangeAspect="1" noEditPoints="1" noChangeArrowheads="1" noChangeShapeType="1"/>
              </p:cNvPicPr>
              <p:nvPr/>
            </p:nvPicPr>
            <p:blipFill>
              <a:blip r:embed="rId22"/>
              <a:stretch>
                <a:fillRect/>
              </a:stretch>
            </p:blipFill>
            <p:spPr>
              <a:xfrm>
                <a:off x="6723358" y="5891430"/>
                <a:ext cx="2044304" cy="8911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336" name="Ink 24"/>
              <p14:cNvContentPartPr>
                <a14:cpLocks xmlns:a14="http://schemas.microsoft.com/office/drawing/2010/main" noRot="1" noChangeAspect="1" noEditPoints="1" noChangeArrowheads="1" noChangeShapeType="1"/>
              </p14:cNvContentPartPr>
              <p14:nvPr/>
            </p14:nvContentPartPr>
            <p14:xfrm>
              <a:off x="1323975" y="6008688"/>
              <a:ext cx="2349500" cy="39687"/>
            </p14:xfrm>
          </p:contentPart>
        </mc:Choice>
        <mc:Fallback xmlns="">
          <p:pic>
            <p:nvPicPr>
              <p:cNvPr id="13336" name="Ink 24"/>
              <p:cNvPicPr>
                <a:picLocks noRot="1" noChangeAspect="1" noEditPoints="1" noChangeArrowheads="1" noChangeShapeType="1"/>
              </p:cNvPicPr>
              <p:nvPr/>
            </p:nvPicPr>
            <p:blipFill>
              <a:blip r:embed="rId24"/>
              <a:stretch>
                <a:fillRect/>
              </a:stretch>
            </p:blipFill>
            <p:spPr>
              <a:xfrm>
                <a:off x="1318935" y="6002872"/>
                <a:ext cx="2364261" cy="55425"/>
              </a:xfrm>
              <a:prstGeom prst="rect">
                <a:avLst/>
              </a:prstGeom>
            </p:spPr>
          </p:pic>
        </mc:Fallback>
      </mc:AlternateContent>
    </p:spTree>
    <p:extLst>
      <p:ext uri="{BB962C8B-B14F-4D97-AF65-F5344CB8AC3E}">
        <p14:creationId xmlns:p14="http://schemas.microsoft.com/office/powerpoint/2010/main" val="15712611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2" name="Date Placeholder 3"/>
          <p:cNvSpPr>
            <a:spLocks noGrp="1"/>
          </p:cNvSpPr>
          <p:nvPr>
            <p:ph type="dt" sz="quarter" idx="10"/>
          </p:nvPr>
        </p:nvSpPr>
        <p:spPr>
          <a:noFill/>
        </p:spPr>
        <p:txBody>
          <a:bodyPr/>
          <a:lstStyle/>
          <a:p>
            <a:fld id="{C9ABDA4A-A94B-4A1B-AE9C-95A007859CF3}" type="datetime1">
              <a:rPr lang="en-US" smtClean="0"/>
              <a:t>10/7/2014</a:t>
            </a:fld>
            <a:endParaRPr lang="en-US"/>
          </a:p>
        </p:txBody>
      </p:sp>
      <p:sp>
        <p:nvSpPr>
          <p:cNvPr id="14353" name="Footer Placeholder 4"/>
          <p:cNvSpPr>
            <a:spLocks noGrp="1"/>
          </p:cNvSpPr>
          <p:nvPr>
            <p:ph type="ftr" sz="quarter" idx="11"/>
          </p:nvPr>
        </p:nvSpPr>
        <p:spPr>
          <a:noFill/>
        </p:spPr>
        <p:txBody>
          <a:bodyPr/>
          <a:lstStyle/>
          <a:p>
            <a:r>
              <a:rPr lang="en-US" smtClean="0"/>
              <a:t>CPSC503 Winter 2014</a:t>
            </a:r>
            <a:endParaRPr lang="en-US"/>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59</a:t>
            </a:fld>
            <a:endParaRPr lang="en-US" smtClean="0"/>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smtClean="0"/>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dirty="0" smtClean="0">
                <a:solidFill>
                  <a:schemeClr val="accent2"/>
                </a:solidFill>
              </a:rPr>
              <a:t>Events: </a:t>
            </a:r>
            <a:r>
              <a:rPr lang="en-US" b="0" dirty="0" smtClean="0">
                <a:solidFill>
                  <a:schemeClr val="accent4"/>
                </a:solidFill>
              </a:rPr>
              <a:t>can be described in NL with different numbers of arguments… </a:t>
            </a:r>
          </a:p>
          <a:p>
            <a:pPr marL="857250" lvl="1" indent="-457200" eaLnBrk="1" hangingPunct="1">
              <a:defRPr/>
            </a:pPr>
            <a:r>
              <a:rPr lang="en-US" sz="2000" i="1" dirty="0" smtClean="0"/>
              <a:t>I ate</a:t>
            </a:r>
          </a:p>
          <a:p>
            <a:pPr marL="857250" lvl="1" indent="-457200" eaLnBrk="1" hangingPunct="1">
              <a:defRPr/>
            </a:pPr>
            <a:r>
              <a:rPr lang="en-US" sz="2000" i="1" dirty="0" smtClean="0"/>
              <a:t>I ate a turkey sandwich</a:t>
            </a:r>
          </a:p>
          <a:p>
            <a:pPr marL="857250" lvl="1" indent="-457200" eaLnBrk="1" hangingPunct="1">
              <a:defRPr/>
            </a:pPr>
            <a:r>
              <a:rPr lang="en-US" sz="2000" i="1" dirty="0" smtClean="0"/>
              <a:t>I ate a turkey sandwich at my desk</a:t>
            </a:r>
          </a:p>
          <a:p>
            <a:pPr marL="857250" lvl="1" indent="-457200" eaLnBrk="1" hangingPunct="1">
              <a:defRPr/>
            </a:pPr>
            <a:r>
              <a:rPr lang="en-US" sz="2000" i="1" dirty="0" smtClean="0"/>
              <a:t>I ate at my desk</a:t>
            </a:r>
          </a:p>
          <a:p>
            <a:pPr marL="857250" lvl="1" indent="-457200" eaLnBrk="1" hangingPunct="1">
              <a:defRPr/>
            </a:pPr>
            <a:r>
              <a:rPr lang="en-US" sz="2000" i="1" dirty="0" smtClean="0"/>
              <a:t>I ate lunch</a:t>
            </a:r>
          </a:p>
          <a:p>
            <a:pPr marL="857250" lvl="1" indent="-457200" eaLnBrk="1" hangingPunct="1">
              <a:defRPr/>
            </a:pPr>
            <a:r>
              <a:rPr lang="en-US" sz="2000" i="1" dirty="0" smtClean="0"/>
              <a:t>I ate a turkey sandwich for lunch</a:t>
            </a:r>
          </a:p>
          <a:p>
            <a:pPr marL="857250" lvl="1" indent="-457200" eaLnBrk="1" hangingPunct="1">
              <a:defRPr/>
            </a:pPr>
            <a:r>
              <a:rPr lang="en-US" sz="2000" i="1" dirty="0" smtClean="0"/>
              <a:t>I ate a turkey sandwich for lunch at my desk</a:t>
            </a:r>
          </a:p>
          <a:p>
            <a:pPr eaLnBrk="1" hangingPunct="1">
              <a:lnSpc>
                <a:spcPct val="90000"/>
              </a:lnSpc>
              <a:defRPr/>
            </a:pPr>
            <a:endParaRPr lang="en-US" sz="2400" dirty="0" smtClean="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72" y="3964279"/>
                <a:ext cx="206863" cy="6859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Tree>
    <p:extLst>
      <p:ext uri="{BB962C8B-B14F-4D97-AF65-F5344CB8AC3E}">
        <p14:creationId xmlns:p14="http://schemas.microsoft.com/office/powerpoint/2010/main" val="20788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60F49E9E-D780-4896-9EBC-9257FBB97A11}" type="datetime1">
              <a:rPr lang="en-US" smtClean="0"/>
              <a:t>10/7/2014</a:t>
            </a:fld>
            <a:endParaRPr lang="en-US"/>
          </a:p>
        </p:txBody>
      </p:sp>
      <p:sp>
        <p:nvSpPr>
          <p:cNvPr id="26627" name="Footer Placeholder 4"/>
          <p:cNvSpPr>
            <a:spLocks noGrp="1"/>
          </p:cNvSpPr>
          <p:nvPr>
            <p:ph type="ftr" sz="quarter" idx="11"/>
          </p:nvPr>
        </p:nvSpPr>
        <p:spPr>
          <a:noFill/>
        </p:spPr>
        <p:txBody>
          <a:bodyPr/>
          <a:lstStyle/>
          <a:p>
            <a:r>
              <a:rPr lang="en-US" smtClean="0"/>
              <a:t>CPSC503 Winter 2014</a:t>
            </a:r>
            <a:endParaRPr lang="en-US"/>
          </a:p>
        </p:txBody>
      </p:sp>
      <p:sp>
        <p:nvSpPr>
          <p:cNvPr id="26628" name="Slide Number Placeholder 5"/>
          <p:cNvSpPr>
            <a:spLocks noGrp="1"/>
          </p:cNvSpPr>
          <p:nvPr>
            <p:ph type="sldNum" sz="quarter" idx="12"/>
          </p:nvPr>
        </p:nvSpPr>
        <p:spPr>
          <a:noFill/>
        </p:spPr>
        <p:txBody>
          <a:bodyPr/>
          <a:lstStyle/>
          <a:p>
            <a:fld id="{82BB92F3-3CAC-4816-857D-BE4A35D08488}" type="slidenum">
              <a:rPr lang="en-US" smtClean="0"/>
              <a:pPr/>
              <a:t>6</a:t>
            </a:fld>
            <a:endParaRPr lang="en-US" smtClean="0"/>
          </a:p>
        </p:txBody>
      </p:sp>
      <p:sp>
        <p:nvSpPr>
          <p:cNvPr id="26629" name="Rectangle 2"/>
          <p:cNvSpPr>
            <a:spLocks noGrp="1" noChangeArrowheads="1"/>
          </p:cNvSpPr>
          <p:nvPr>
            <p:ph type="title"/>
          </p:nvPr>
        </p:nvSpPr>
        <p:spPr>
          <a:xfrm>
            <a:off x="0" y="0"/>
            <a:ext cx="6477000" cy="1143000"/>
          </a:xfrm>
        </p:spPr>
        <p:txBody>
          <a:bodyPr/>
          <a:lstStyle/>
          <a:p>
            <a:pPr eaLnBrk="1" hangingPunct="1"/>
            <a:r>
              <a:rPr lang="en-US" smtClean="0"/>
              <a:t>Example (right)</a:t>
            </a:r>
          </a:p>
        </p:txBody>
      </p:sp>
      <p:grpSp>
        <p:nvGrpSpPr>
          <p:cNvPr id="26630" name="Group 3"/>
          <p:cNvGrpSpPr>
            <a:grpSpLocks noChangeAspect="1"/>
          </p:cNvGrpSpPr>
          <p:nvPr/>
        </p:nvGrpSpPr>
        <p:grpSpPr bwMode="auto">
          <a:xfrm>
            <a:off x="381000" y="2286000"/>
            <a:ext cx="8504238" cy="3665538"/>
            <a:chOff x="1544" y="1968"/>
            <a:chExt cx="2672" cy="1152"/>
          </a:xfrm>
        </p:grpSpPr>
        <p:sp>
          <p:nvSpPr>
            <p:cNvPr id="2663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2663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2663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63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63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3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3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2664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4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64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664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64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4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4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4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5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5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5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2665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2665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5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2665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5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6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6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6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666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6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6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7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7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7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7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67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7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668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668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668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8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8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8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668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8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9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9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9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9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669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69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669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9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669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69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0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0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0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0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70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0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71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1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671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1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1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1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1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1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1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1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2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2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2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72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2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2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2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2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3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3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673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673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73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3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674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4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4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74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674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4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4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75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5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75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5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5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5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2676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6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6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6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6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6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6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6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2676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2676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77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77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2677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2677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2677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2677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2677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2677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2677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2677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2678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2678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2678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2678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2678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2678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2678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2678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24799" name="Text Box 159"/>
          <p:cNvSpPr txBox="1">
            <a:spLocks noChangeArrowheads="1"/>
          </p:cNvSpPr>
          <p:nvPr/>
        </p:nvSpPr>
        <p:spPr bwMode="auto">
          <a:xfrm>
            <a:off x="152400" y="990600"/>
            <a:ext cx="8382000" cy="1384300"/>
          </a:xfrm>
          <a:prstGeom prst="rect">
            <a:avLst/>
          </a:prstGeom>
          <a:noFill/>
          <a:ln w="9525">
            <a:noFill/>
            <a:miter lim="800000"/>
            <a:headEnd/>
            <a:tailEnd/>
          </a:ln>
        </p:spPr>
        <p:txBody>
          <a:bodyPr>
            <a:spAutoFit/>
          </a:bodyPr>
          <a:lstStyle/>
          <a:p>
            <a:pPr algn="ctr"/>
            <a:r>
              <a:rPr lang="en-US" sz="2800">
                <a:solidFill>
                  <a:schemeClr val="accent2"/>
                </a:solidFill>
                <a:latin typeface="Comic Sans MS" pitchFamily="66" charset="0"/>
              </a:rPr>
              <a:t>Attribute grammar: </a:t>
            </a:r>
            <a:r>
              <a:rPr lang="en-US" sz="2800">
                <a:solidFill>
                  <a:schemeClr val="tx2"/>
                </a:solidFill>
                <a:latin typeface="Comic Sans MS" pitchFamily="66" charset="0"/>
              </a:rPr>
              <a:t>each non-terminal is annotated with its lexical head… many more rules!</a:t>
            </a:r>
            <a:endParaRPr lang="en-US" sz="2800">
              <a:solidFill>
                <a:srgbClr val="A50021"/>
              </a:solidFill>
              <a:latin typeface="Comic Sans MS" pitchFamily="66" charset="0"/>
            </a:endParaRPr>
          </a:p>
        </p:txBody>
      </p:sp>
      <p:sp>
        <p:nvSpPr>
          <p:cNvPr id="624800" name="Text Box 160"/>
          <p:cNvSpPr txBox="1">
            <a:spLocks noChangeArrowheads="1"/>
          </p:cNvSpPr>
          <p:nvPr/>
        </p:nvSpPr>
        <p:spPr bwMode="auto">
          <a:xfrm>
            <a:off x="5715000" y="304800"/>
            <a:ext cx="2417763" cy="519113"/>
          </a:xfrm>
          <a:prstGeom prst="rect">
            <a:avLst/>
          </a:prstGeom>
          <a:noFill/>
          <a:ln w="9525">
            <a:noFill/>
            <a:miter lim="800000"/>
            <a:headEnd/>
            <a:tailEnd/>
          </a:ln>
        </p:spPr>
        <p:txBody>
          <a:bodyPr wrap="none">
            <a:spAutoFit/>
          </a:bodyPr>
          <a:lstStyle/>
          <a:p>
            <a:pPr algn="ctr"/>
            <a:r>
              <a:rPr lang="en-US" sz="2800">
                <a:solidFill>
                  <a:schemeClr val="accent2"/>
                </a:solidFill>
                <a:latin typeface="Comic Sans MS" pitchFamily="66" charset="0"/>
              </a:rPr>
              <a:t>(Collins 1999)</a:t>
            </a:r>
            <a:endParaRPr lang="en-US" sz="280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788" name="Ink 164"/>
              <p14:cNvContentPartPr>
                <a14:cpLocks xmlns:a14="http://schemas.microsoft.com/office/drawing/2010/main" noRot="1" noChangeAspect="1" noEditPoints="1" noChangeArrowheads="1" noChangeShapeType="1"/>
              </p14:cNvContentPartPr>
              <p14:nvPr/>
            </p14:nvContentPartPr>
            <p14:xfrm>
              <a:off x="2989263" y="2940050"/>
              <a:ext cx="3341687" cy="752475"/>
            </p14:xfrm>
          </p:contentPart>
        </mc:Choice>
        <mc:Fallback xmlns="">
          <p:pic>
            <p:nvPicPr>
              <p:cNvPr id="26788" name="Ink 164"/>
              <p:cNvPicPr>
                <a:picLocks noRot="1" noChangeAspect="1" noEditPoints="1" noChangeArrowheads="1" noChangeShapeType="1"/>
              </p:cNvPicPr>
              <p:nvPr/>
            </p:nvPicPr>
            <p:blipFill>
              <a:blip r:embed="rId4"/>
              <a:stretch>
                <a:fillRect/>
              </a:stretch>
            </p:blipFill>
            <p:spPr>
              <a:xfrm>
                <a:off x="2980983" y="2936091"/>
                <a:ext cx="3357168" cy="766150"/>
              </a:xfrm>
              <a:prstGeom prst="rect">
                <a:avLst/>
              </a:prstGeom>
            </p:spPr>
          </p:pic>
        </mc:Fallback>
      </mc:AlternateContent>
    </p:spTree>
    <p:extLst>
      <p:ext uri="{BB962C8B-B14F-4D97-AF65-F5344CB8AC3E}">
        <p14:creationId xmlns:p14="http://schemas.microsoft.com/office/powerpoint/2010/main" val="131073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7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99" grpId="0" autoUpdateAnimBg="0"/>
      <p:bldP spid="62480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p:spPr>
        <p:txBody>
          <a:bodyPr/>
          <a:lstStyle/>
          <a:p>
            <a:fld id="{11A1EE15-CBF2-4E06-B64E-5B4C1F894D64}" type="datetime1">
              <a:rPr lang="en-US" smtClean="0"/>
              <a:t>10/7/2014</a:t>
            </a:fld>
            <a:endParaRPr lang="en-US"/>
          </a:p>
        </p:txBody>
      </p:sp>
      <p:sp>
        <p:nvSpPr>
          <p:cNvPr id="36867" name="Footer Placeholder 3"/>
          <p:cNvSpPr>
            <a:spLocks noGrp="1"/>
          </p:cNvSpPr>
          <p:nvPr>
            <p:ph type="ftr" sz="quarter" idx="11"/>
          </p:nvPr>
        </p:nvSpPr>
        <p:spPr>
          <a:noFill/>
        </p:spPr>
        <p:txBody>
          <a:bodyPr/>
          <a:lstStyle/>
          <a:p>
            <a:r>
              <a:rPr lang="en-US" smtClean="0"/>
              <a:t>CPSC503 Winter 2014</a:t>
            </a:r>
            <a:endParaRPr lang="en-US"/>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60</a:t>
            </a:fld>
            <a:endParaRPr lang="en-US" smtClean="0"/>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smtClean="0"/>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r>
              <a:rPr lang="en-US" sz="1000"/>
              <a:t/>
            </a: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021456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 name="Date Placeholder 3"/>
          <p:cNvSpPr>
            <a:spLocks noGrp="1"/>
          </p:cNvSpPr>
          <p:nvPr>
            <p:ph type="dt" sz="quarter" idx="10"/>
          </p:nvPr>
        </p:nvSpPr>
        <p:spPr>
          <a:noFill/>
        </p:spPr>
        <p:txBody>
          <a:bodyPr/>
          <a:lstStyle/>
          <a:p>
            <a:fld id="{0FB14281-AD48-47C1-9222-354691CC2A70}" type="datetime1">
              <a:rPr lang="en-US" smtClean="0"/>
              <a:t>10/7/2014</a:t>
            </a:fld>
            <a:endParaRPr lang="en-US"/>
          </a:p>
        </p:txBody>
      </p:sp>
      <p:sp>
        <p:nvSpPr>
          <p:cNvPr id="15371" name="Footer Placeholder 4"/>
          <p:cNvSpPr>
            <a:spLocks noGrp="1"/>
          </p:cNvSpPr>
          <p:nvPr>
            <p:ph type="ftr" sz="quarter" idx="11"/>
          </p:nvPr>
        </p:nvSpPr>
        <p:spPr>
          <a:noFill/>
        </p:spPr>
        <p:txBody>
          <a:bodyPr/>
          <a:lstStyle/>
          <a:p>
            <a:r>
              <a:rPr lang="en-US" smtClean="0"/>
              <a:t>CPSC503 Winter 2014</a:t>
            </a:r>
            <a:endParaRPr lang="en-US"/>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61</a:t>
            </a:fld>
            <a:endParaRPr lang="en-US" smtClean="0"/>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smtClean="0"/>
              <a:t>Reification Again</a:t>
            </a:r>
          </a:p>
        </p:txBody>
      </p:sp>
      <p:sp>
        <p:nvSpPr>
          <p:cNvPr id="632835" name="Rectangle 3"/>
          <p:cNvSpPr>
            <a:spLocks noGrp="1" noChangeArrowheads="1"/>
          </p:cNvSpPr>
          <p:nvPr>
            <p:ph type="body" idx="1"/>
          </p:nvPr>
        </p:nvSpPr>
        <p:spPr>
          <a:xfrm>
            <a:off x="304800" y="3276600"/>
            <a:ext cx="8153400" cy="2590800"/>
          </a:xfrm>
        </p:spPr>
        <p:txBody>
          <a:bodyPr/>
          <a:lstStyle/>
          <a:p>
            <a:pPr eaLnBrk="1" hangingPunct="1"/>
            <a:r>
              <a:rPr lang="en-US" smtClean="0">
                <a:solidFill>
                  <a:schemeClr val="accent2"/>
                </a:solidFill>
                <a:sym typeface="Math B" pitchFamily="2" charset="2"/>
              </a:rPr>
              <a:t>Reification Advantages:</a:t>
            </a:r>
          </a:p>
          <a:p>
            <a:pPr lvl="1" eaLnBrk="1" hangingPunct="1"/>
            <a:r>
              <a:rPr lang="en-US" smtClean="0"/>
              <a:t>No need to specify fixed number of arguments to represent a given sentence</a:t>
            </a:r>
          </a:p>
          <a:p>
            <a:pPr lvl="1" eaLnBrk="1" hangingPunct="1"/>
            <a:r>
              <a:rPr lang="en-US" smtClean="0"/>
              <a:t>You can easily specify inference rules involving the arguments</a:t>
            </a:r>
          </a:p>
          <a:p>
            <a:pPr eaLnBrk="1" hangingPunct="1"/>
            <a:endParaRPr lang="en-US" sz="2400" smtClean="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a:latin typeface="Comic Sans MS" pitchFamily="66" charset="0"/>
              </a:rPr>
              <a:t>“I ate a turkey sandwich for lunch”</a:t>
            </a:r>
            <a:endParaRPr lang="en-US" sz="2800">
              <a:latin typeface="Symbol" pitchFamily="18" charset="2"/>
            </a:endParaRPr>
          </a:p>
          <a:p>
            <a:pPr marL="342900" indent="-342900">
              <a:lnSpc>
                <a:spcPct val="90000"/>
              </a:lnSpc>
              <a:spcBef>
                <a:spcPct val="20000"/>
              </a:spcBef>
            </a:pPr>
            <a:r>
              <a:rPr lang="en-US" sz="2800" b="1">
                <a:latin typeface="Symbol" pitchFamily="18" charset="2"/>
              </a:rPr>
              <a:t>$</a:t>
            </a:r>
            <a:r>
              <a:rPr lang="en-US" sz="2800" b="1" i="1">
                <a:latin typeface="Comic Sans MS" pitchFamily="66" charset="0"/>
              </a:rPr>
              <a:t> </a:t>
            </a:r>
            <a:r>
              <a:rPr lang="en-US" sz="2800" i="1">
                <a:latin typeface="Comic Sans MS" pitchFamily="66" charset="0"/>
              </a:rPr>
              <a:t>w: </a:t>
            </a:r>
            <a:r>
              <a:rPr lang="en-US" sz="2800" i="1">
                <a:solidFill>
                  <a:schemeClr val="accent2"/>
                </a:solidFill>
                <a:latin typeface="Comic Sans MS" pitchFamily="66" charset="0"/>
              </a:rPr>
              <a:t>Isa(w,Eating)</a:t>
            </a:r>
            <a:r>
              <a:rPr lang="en-US" sz="2800" i="1">
                <a:latin typeface="Comic Sans MS" pitchFamily="66" charset="0"/>
              </a:rPr>
              <a:t> </a:t>
            </a:r>
            <a:r>
              <a:rPr lang="en-US" sz="2800">
                <a:latin typeface="Symbol" pitchFamily="18" charset="2"/>
              </a:rPr>
              <a:t>Ù</a:t>
            </a:r>
            <a:r>
              <a:rPr lang="en-US" sz="2800" i="1">
                <a:latin typeface="Comic Sans MS" pitchFamily="66" charset="0"/>
              </a:rPr>
              <a:t> Eater(w,Speaker) </a:t>
            </a:r>
            <a:r>
              <a:rPr lang="en-US" sz="2800">
                <a:latin typeface="Symbol" pitchFamily="18" charset="2"/>
              </a:rPr>
              <a:t>Ù</a:t>
            </a:r>
            <a:r>
              <a:rPr lang="en-US" sz="2800" i="1">
                <a:latin typeface="Comic Sans MS" pitchFamily="66" charset="0"/>
              </a:rPr>
              <a:t> Eaten(w,TurkeySandwich) </a:t>
            </a:r>
            <a:r>
              <a:rPr lang="en-US" sz="2800">
                <a:latin typeface="Symbol" pitchFamily="18" charset="2"/>
              </a:rPr>
              <a:t>Ù </a:t>
            </a:r>
            <a:r>
              <a:rPr lang="en-US" sz="2800" i="1">
                <a:latin typeface="Comic Sans MS" pitchFamily="66" charset="0"/>
              </a:rPr>
              <a:t>MealEaten(w,Lunch)</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Tree>
    <p:extLst>
      <p:ext uri="{BB962C8B-B14F-4D97-AF65-F5344CB8AC3E}">
        <p14:creationId xmlns:p14="http://schemas.microsoft.com/office/powerpoint/2010/main" val="33787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32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3"/>
          <p:cNvSpPr>
            <a:spLocks noGrp="1"/>
          </p:cNvSpPr>
          <p:nvPr>
            <p:ph type="dt" sz="quarter" idx="10"/>
          </p:nvPr>
        </p:nvSpPr>
        <p:spPr>
          <a:noFill/>
        </p:spPr>
        <p:txBody>
          <a:bodyPr/>
          <a:lstStyle/>
          <a:p>
            <a:fld id="{213B1073-0A3C-45DD-B74F-8B7A13AFC85C}" type="datetime1">
              <a:rPr lang="en-US" smtClean="0"/>
              <a:t>10/7/2014</a:t>
            </a:fld>
            <a:endParaRPr lang="en-US"/>
          </a:p>
        </p:txBody>
      </p:sp>
      <p:sp>
        <p:nvSpPr>
          <p:cNvPr id="16388" name="Footer Placeholder 4"/>
          <p:cNvSpPr>
            <a:spLocks noGrp="1"/>
          </p:cNvSpPr>
          <p:nvPr>
            <p:ph type="ftr" sz="quarter" idx="11"/>
          </p:nvPr>
        </p:nvSpPr>
        <p:spPr>
          <a:noFill/>
        </p:spPr>
        <p:txBody>
          <a:bodyPr/>
          <a:lstStyle/>
          <a:p>
            <a:r>
              <a:rPr lang="en-US" smtClean="0"/>
              <a:t>CPSC503 Winter 2014</a:t>
            </a:r>
            <a:endParaRPr lang="en-US"/>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62</a:t>
            </a:fld>
            <a:endParaRPr lang="en-US" smtClean="0"/>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smtClean="0"/>
              <a:t>Representing Time</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smtClean="0"/>
              <a:t>Events are associated with </a:t>
            </a:r>
            <a:r>
              <a:rPr lang="en-US" smtClean="0">
                <a:solidFill>
                  <a:schemeClr val="accent2"/>
                </a:solidFill>
              </a:rPr>
              <a:t>points</a:t>
            </a:r>
            <a:r>
              <a:rPr lang="en-US" smtClean="0"/>
              <a:t> or </a:t>
            </a:r>
            <a:r>
              <a:rPr lang="en-US" smtClean="0">
                <a:solidFill>
                  <a:schemeClr val="accent2"/>
                </a:solidFill>
              </a:rPr>
              <a:t>intervals</a:t>
            </a:r>
            <a:r>
              <a:rPr lang="en-US" smtClean="0"/>
              <a:t> in time.</a:t>
            </a:r>
          </a:p>
          <a:p>
            <a:pPr eaLnBrk="1" hangingPunct="1">
              <a:lnSpc>
                <a:spcPct val="90000"/>
              </a:lnSpc>
            </a:pPr>
            <a:r>
              <a:rPr lang="en-US" smtClean="0"/>
              <a:t>We can impose an ordering on distinct events using the notion of </a:t>
            </a:r>
            <a:r>
              <a:rPr lang="en-US" i="1" smtClean="0">
                <a:solidFill>
                  <a:schemeClr val="accent2"/>
                </a:solidFill>
              </a:rPr>
              <a:t>precedes</a:t>
            </a:r>
            <a:r>
              <a:rPr lang="en-US" i="1" smtClean="0"/>
              <a:t>.</a:t>
            </a:r>
          </a:p>
        </p:txBody>
      </p:sp>
      <p:sp>
        <p:nvSpPr>
          <p:cNvPr id="746500" name="Rectangle 4"/>
          <p:cNvSpPr>
            <a:spLocks noChangeArrowheads="1"/>
          </p:cNvSpPr>
          <p:nvPr/>
        </p:nvSpPr>
        <p:spPr bwMode="auto">
          <a:xfrm>
            <a:off x="228600" y="3352800"/>
            <a:ext cx="8686800" cy="1981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Temporal logic</a:t>
            </a:r>
            <a:r>
              <a:rPr lang="en-US" sz="2800" b="1">
                <a:latin typeface="Comic Sans MS" pitchFamily="66" charset="0"/>
              </a:rPr>
              <a:t> notation: </a:t>
            </a:r>
            <a:br>
              <a:rPr lang="en-US" sz="2800" b="1">
                <a:latin typeface="Comic Sans MS" pitchFamily="66" charset="0"/>
              </a:rPr>
            </a:br>
            <a:r>
              <a:rPr lang="en-US" sz="2800">
                <a:latin typeface="Comic Sans MS" pitchFamily="66" charset="0"/>
              </a:rPr>
              <a:t>(</a:t>
            </a:r>
            <a:r>
              <a:rPr lang="en-US" sz="2800">
                <a:latin typeface="Symbol" pitchFamily="18" charset="2"/>
              </a:rPr>
              <a:t>$</a:t>
            </a:r>
            <a:r>
              <a:rPr lang="en-US" sz="2800">
                <a:latin typeface="Comic Sans MS" pitchFamily="66" charset="0"/>
              </a:rPr>
              <a:t>w,x,</a:t>
            </a:r>
            <a:r>
              <a:rPr lang="en-US" sz="2800">
                <a:solidFill>
                  <a:schemeClr val="accent2"/>
                </a:solidFill>
                <a:latin typeface="Comic Sans MS" pitchFamily="66" charset="0"/>
              </a:rPr>
              <a:t>t</a:t>
            </a:r>
            <a:r>
              <a:rPr lang="en-US" sz="2800">
                <a:latin typeface="Comic Sans MS" pitchFamily="66" charset="0"/>
              </a:rPr>
              <a:t>) Arrive(w,x,</a:t>
            </a:r>
            <a:r>
              <a:rPr lang="en-US" sz="2800">
                <a:solidFill>
                  <a:schemeClr val="accent2"/>
                </a:solidFill>
                <a:latin typeface="Comic Sans MS" pitchFamily="66" charset="0"/>
              </a:rPr>
              <a:t>t</a:t>
            </a:r>
            <a:r>
              <a:rPr lang="en-US" sz="2800">
                <a:latin typeface="Comic Sans MS" pitchFamily="66" charset="0"/>
              </a:rPr>
              <a:t>)</a:t>
            </a:r>
          </a:p>
          <a:p>
            <a:pPr marL="342900" indent="-342900">
              <a:lnSpc>
                <a:spcPct val="110000"/>
              </a:lnSpc>
              <a:spcBef>
                <a:spcPct val="20000"/>
              </a:spcBef>
              <a:buFontTx/>
              <a:buChar char="•"/>
            </a:pPr>
            <a:r>
              <a:rPr lang="en-US" sz="2800" b="1">
                <a:latin typeface="Comic Sans MS" pitchFamily="66" charset="0"/>
              </a:rPr>
              <a:t>Constraints on variable </a:t>
            </a:r>
            <a:r>
              <a:rPr lang="en-US" sz="2800" b="1" i="1">
                <a:solidFill>
                  <a:schemeClr val="accent2"/>
                </a:solidFill>
                <a:latin typeface="Comic Sans MS" pitchFamily="66" charset="0"/>
              </a:rPr>
              <a:t>t</a:t>
            </a:r>
            <a:r>
              <a:rPr lang="en-US" sz="2800" b="1" i="1">
                <a:latin typeface="Comic Sans MS" pitchFamily="66" charset="0"/>
              </a:rPr>
              <a:t/>
            </a:r>
            <a:br>
              <a:rPr lang="en-US" sz="2800" b="1" i="1">
                <a:latin typeface="Comic Sans MS" pitchFamily="66" charset="0"/>
              </a:rPr>
            </a:br>
            <a:r>
              <a:rPr lang="en-US" sz="2800" i="1">
                <a:latin typeface="Comic Sans MS" pitchFamily="66" charset="0"/>
              </a:rPr>
              <a:t>I arrived in New York</a:t>
            </a:r>
            <a:r>
              <a:rPr lang="en-US" sz="2800" b="1" i="1">
                <a:latin typeface="Comic Sans MS" pitchFamily="66" charset="0"/>
              </a:rPr>
              <a:t/>
            </a:r>
            <a:br>
              <a:rPr lang="en-US" sz="2800" b="1" i="1">
                <a:latin typeface="Comic Sans MS" pitchFamily="66" charset="0"/>
              </a:rPr>
            </a:br>
            <a:r>
              <a:rPr lang="en-US" sz="2800">
                <a:latin typeface="Comic Sans MS" pitchFamily="66" charset="0"/>
              </a:rPr>
              <a:t>(</a:t>
            </a:r>
            <a:r>
              <a:rPr lang="en-US" sz="2800">
                <a:latin typeface="Symbol" pitchFamily="18" charset="2"/>
              </a:rPr>
              <a:t>$ </a:t>
            </a:r>
            <a:r>
              <a:rPr lang="en-US" sz="2800">
                <a:solidFill>
                  <a:schemeClr val="accent2"/>
                </a:solidFill>
                <a:latin typeface="Comic Sans MS" pitchFamily="66" charset="0"/>
              </a:rPr>
              <a:t>t</a:t>
            </a:r>
            <a:r>
              <a:rPr lang="en-US" sz="2800">
                <a:latin typeface="Comic Sans MS" pitchFamily="66" charset="0"/>
              </a:rPr>
              <a:t>) Arrive(I,NewYork,</a:t>
            </a:r>
            <a:r>
              <a:rPr lang="en-US" sz="2800">
                <a:solidFill>
                  <a:schemeClr val="accent2"/>
                </a:solidFill>
                <a:latin typeface="Comic Sans MS" pitchFamily="66" charset="0"/>
              </a:rPr>
              <a:t>t</a:t>
            </a:r>
            <a:r>
              <a:rPr lang="en-US" sz="2800">
                <a:latin typeface="Comic Sans MS" pitchFamily="66" charset="0"/>
              </a:rPr>
              <a:t>) </a:t>
            </a:r>
            <a:r>
              <a:rPr lang="en-US" sz="2800">
                <a:latin typeface="Symbol" pitchFamily="18" charset="2"/>
              </a:rPr>
              <a:t>Ù </a:t>
            </a:r>
            <a:r>
              <a:rPr lang="en-US" sz="2800">
                <a:solidFill>
                  <a:schemeClr val="accent2"/>
                </a:solidFill>
                <a:latin typeface="Comic Sans MS" pitchFamily="66" charset="0"/>
              </a:rPr>
              <a:t>precedes</a:t>
            </a:r>
            <a:r>
              <a:rPr lang="en-US" sz="2800">
                <a:latin typeface="Comic Sans MS" pitchFamily="66" charset="0"/>
              </a:rPr>
              <a:t>(</a:t>
            </a:r>
            <a:r>
              <a:rPr lang="en-US" sz="2800">
                <a:solidFill>
                  <a:schemeClr val="accent2"/>
                </a:solidFill>
                <a:latin typeface="Comic Sans MS" pitchFamily="66" charset="0"/>
              </a:rPr>
              <a:t>t,Now</a:t>
            </a:r>
            <a:r>
              <a:rPr lang="en-US" sz="2800">
                <a:latin typeface="Comic Sans MS" pitchFamily="66" charset="0"/>
              </a:rPr>
              <a:t>)</a:t>
            </a:r>
            <a:endParaRPr lang="en-US"/>
          </a:p>
        </p:txBody>
      </p:sp>
      <mc:AlternateContent xmlns:mc="http://schemas.openxmlformats.org/markup-compatibility/2006" xmlns:p14="http://schemas.microsoft.com/office/powerpoint/2010/main">
        <mc:Choice Requires="p14">
          <p:contentPart p14:bwMode="auto" r:id="rId3">
            <p14:nvContentPartPr>
              <p14:cNvPr id="16393" name="Ink 9"/>
              <p14:cNvContentPartPr>
                <a14:cpLocks xmlns:a14="http://schemas.microsoft.com/office/drawing/2010/main" noRot="1" noChangeAspect="1" noEditPoints="1" noChangeArrowheads="1" noChangeShapeType="1"/>
              </p14:cNvContentPartPr>
              <p14:nvPr/>
            </p14:nvContentPartPr>
            <p14:xfrm>
              <a:off x="5529263" y="3829050"/>
              <a:ext cx="2522537" cy="373063"/>
            </p14:xfrm>
          </p:contentPart>
        </mc:Choice>
        <mc:Fallback xmlns="">
          <p:pic>
            <p:nvPicPr>
              <p:cNvPr id="16393" name="Ink 9"/>
              <p:cNvPicPr>
                <a:picLocks noRot="1" noChangeAspect="1" noEditPoints="1" noChangeArrowheads="1" noChangeShapeType="1"/>
              </p:cNvPicPr>
              <p:nvPr/>
            </p:nvPicPr>
            <p:blipFill>
              <a:blip r:embed="rId4"/>
              <a:stretch>
                <a:fillRect/>
              </a:stretch>
            </p:blipFill>
            <p:spPr>
              <a:xfrm>
                <a:off x="5522783" y="3824729"/>
                <a:ext cx="2540177" cy="3845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94" name="Ink 10"/>
              <p14:cNvContentPartPr>
                <a14:cpLocks xmlns:a14="http://schemas.microsoft.com/office/drawing/2010/main" noRot="1" noChangeAspect="1" noEditPoints="1" noChangeArrowheads="1" noChangeShapeType="1"/>
              </p14:cNvContentPartPr>
              <p14:nvPr/>
            </p14:nvContentPartPr>
            <p14:xfrm>
              <a:off x="2063750" y="4233863"/>
              <a:ext cx="2222500" cy="80962"/>
            </p14:xfrm>
          </p:contentPart>
        </mc:Choice>
        <mc:Fallback xmlns="">
          <p:pic>
            <p:nvPicPr>
              <p:cNvPr id="16394" name="Ink 10"/>
              <p:cNvPicPr>
                <a:picLocks noRot="1" noChangeAspect="1" noEditPoints="1" noChangeArrowheads="1" noChangeShapeType="1"/>
              </p:cNvPicPr>
              <p:nvPr/>
            </p:nvPicPr>
            <p:blipFill>
              <a:blip r:embed="rId6"/>
              <a:stretch>
                <a:fillRect/>
              </a:stretch>
            </p:blipFill>
            <p:spPr>
              <a:xfrm>
                <a:off x="2059775" y="4229833"/>
                <a:ext cx="2237678" cy="959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Tree>
    <p:extLst>
      <p:ext uri="{BB962C8B-B14F-4D97-AF65-F5344CB8AC3E}">
        <p14:creationId xmlns:p14="http://schemas.microsoft.com/office/powerpoint/2010/main" val="31650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Date Placeholder 3"/>
          <p:cNvSpPr>
            <a:spLocks noGrp="1"/>
          </p:cNvSpPr>
          <p:nvPr>
            <p:ph type="dt" sz="quarter" idx="10"/>
          </p:nvPr>
        </p:nvSpPr>
        <p:spPr>
          <a:noFill/>
        </p:spPr>
        <p:txBody>
          <a:bodyPr/>
          <a:lstStyle/>
          <a:p>
            <a:fld id="{22DF8CF3-BE86-4DAC-9ADB-15A56959AD4F}" type="datetime1">
              <a:rPr lang="en-US" smtClean="0"/>
              <a:t>10/7/2014</a:t>
            </a:fld>
            <a:endParaRPr lang="en-US"/>
          </a:p>
        </p:txBody>
      </p:sp>
      <p:sp>
        <p:nvSpPr>
          <p:cNvPr id="17438" name="Footer Placeholder 4"/>
          <p:cNvSpPr>
            <a:spLocks noGrp="1"/>
          </p:cNvSpPr>
          <p:nvPr>
            <p:ph type="ftr" sz="quarter" idx="11"/>
          </p:nvPr>
        </p:nvSpPr>
        <p:spPr>
          <a:noFill/>
        </p:spPr>
        <p:txBody>
          <a:bodyPr/>
          <a:lstStyle/>
          <a:p>
            <a:r>
              <a:rPr lang="en-US" smtClean="0"/>
              <a:t>CPSC503 Winter 2014</a:t>
            </a:r>
            <a:endParaRPr lang="en-US"/>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63</a:t>
            </a:fld>
            <a:endParaRPr lang="en-US" smtClean="0"/>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smtClean="0"/>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smtClean="0"/>
              <a:t>Need</a:t>
            </a:r>
            <a:r>
              <a:rPr lang="en-US" sz="3200" dirty="0" smtClean="0">
                <a:solidFill>
                  <a:schemeClr val="accent2"/>
                </a:solidFill>
              </a:rPr>
              <a:t> </a:t>
            </a:r>
            <a:r>
              <a:rPr lang="en-US" sz="3200" dirty="0" err="1" smtClean="0">
                <a:solidFill>
                  <a:schemeClr val="accent2"/>
                </a:solidFill>
              </a:rPr>
              <a:t>t</a:t>
            </a:r>
            <a:r>
              <a:rPr lang="en-US" sz="3200" baseline="-25000" dirty="0" err="1" smtClean="0">
                <a:solidFill>
                  <a:schemeClr val="accent2"/>
                </a:solidFill>
              </a:rPr>
              <a:t>start</a:t>
            </a:r>
            <a:r>
              <a:rPr lang="en-US" sz="3200" dirty="0" smtClean="0"/>
              <a:t> and </a:t>
            </a:r>
            <a:r>
              <a:rPr lang="en-US" sz="3200" dirty="0" smtClean="0">
                <a:solidFill>
                  <a:schemeClr val="accent2"/>
                </a:solidFill>
              </a:rPr>
              <a:t>t</a:t>
            </a:r>
            <a:r>
              <a:rPr lang="en-US" sz="3200" baseline="-25000" dirty="0" smtClean="0">
                <a:solidFill>
                  <a:schemeClr val="accent2"/>
                </a:solidFill>
              </a:rPr>
              <a:t>end</a:t>
            </a:r>
          </a:p>
          <a:p>
            <a:pPr eaLnBrk="1" hangingPunct="1"/>
            <a:endParaRPr lang="en-US" sz="3200" baseline="-25000" dirty="0" smtClean="0">
              <a:solidFill>
                <a:schemeClr val="accent2"/>
              </a:solidFill>
            </a:endParaRPr>
          </a:p>
          <a:p>
            <a:pPr eaLnBrk="1" hangingPunct="1">
              <a:buFontTx/>
              <a:buNone/>
            </a:pPr>
            <a:r>
              <a:rPr lang="en-US" sz="3200" b="0" i="1" dirty="0" smtClean="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smtClean="0">
                <a:latin typeface="Comic Sans MS" pitchFamily="66" charset="0"/>
              </a:rPr>
              <a:t>t</a:t>
            </a:r>
            <a:r>
              <a:rPr lang="en-US" sz="2000" dirty="0" err="1" smtClean="0">
                <a:latin typeface="Comic Sans MS" pitchFamily="66" charset="0"/>
              </a:rPr>
              <a:t>start</a:t>
            </a:r>
            <a:r>
              <a:rPr lang="en-US" sz="3200" dirty="0" smtClean="0">
                <a:latin typeface="Comic Sans MS" pitchFamily="66" charset="0"/>
              </a:rPr>
              <a:t>)</a:t>
            </a:r>
            <a:endParaRPr lang="en-US" sz="3200" dirty="0">
              <a:latin typeface="Comic Sans MS" pitchFamily="66" charset="0"/>
            </a:endParaRP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7848600" y="47244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363"/>
                <a:ext cx="140312" cy="12212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Tree>
    <p:extLst>
      <p:ext uri="{BB962C8B-B14F-4D97-AF65-F5344CB8AC3E}">
        <p14:creationId xmlns:p14="http://schemas.microsoft.com/office/powerpoint/2010/main" val="3807760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72" name="Date Placeholder 3"/>
          <p:cNvSpPr>
            <a:spLocks noGrp="1"/>
          </p:cNvSpPr>
          <p:nvPr>
            <p:ph type="dt" sz="quarter" idx="10"/>
          </p:nvPr>
        </p:nvSpPr>
        <p:spPr>
          <a:noFill/>
        </p:spPr>
        <p:txBody>
          <a:bodyPr/>
          <a:lstStyle/>
          <a:p>
            <a:fld id="{339246F4-7D0C-4719-9BC1-D04C5D529DD2}" type="datetime1">
              <a:rPr lang="en-US" smtClean="0"/>
              <a:t>10/7/2014</a:t>
            </a:fld>
            <a:endParaRPr lang="en-US"/>
          </a:p>
        </p:txBody>
      </p:sp>
      <p:sp>
        <p:nvSpPr>
          <p:cNvPr id="19473" name="Footer Placeholder 4"/>
          <p:cNvSpPr>
            <a:spLocks noGrp="1"/>
          </p:cNvSpPr>
          <p:nvPr>
            <p:ph type="ftr" sz="quarter" idx="11"/>
          </p:nvPr>
        </p:nvSpPr>
        <p:spPr>
          <a:noFill/>
        </p:spPr>
        <p:txBody>
          <a:bodyPr/>
          <a:lstStyle/>
          <a:p>
            <a:r>
              <a:rPr lang="en-US" smtClean="0"/>
              <a:t>CPSC503 Winter 2014</a:t>
            </a:r>
            <a:endParaRPr lang="en-US"/>
          </a:p>
        </p:txBody>
      </p:sp>
      <p:sp>
        <p:nvSpPr>
          <p:cNvPr id="19474" name="Slide Number Placeholder 5"/>
          <p:cNvSpPr>
            <a:spLocks noGrp="1"/>
          </p:cNvSpPr>
          <p:nvPr>
            <p:ph type="sldNum" sz="quarter" idx="12"/>
          </p:nvPr>
        </p:nvSpPr>
        <p:spPr>
          <a:noFill/>
        </p:spPr>
        <p:txBody>
          <a:bodyPr/>
          <a:lstStyle/>
          <a:p>
            <a:fld id="{90ABD52D-8BAC-4A7C-BEF0-52E4D510F879}" type="slidenum">
              <a:rPr lang="en-US" smtClean="0"/>
              <a:pPr/>
              <a:t>7</a:t>
            </a:fld>
            <a:endParaRPr lang="en-US" smtClean="0"/>
          </a:p>
        </p:txBody>
      </p:sp>
      <p:sp>
        <p:nvSpPr>
          <p:cNvPr id="19475" name="Rectangle 2"/>
          <p:cNvSpPr>
            <a:spLocks noGrp="1" noChangeArrowheads="1"/>
          </p:cNvSpPr>
          <p:nvPr>
            <p:ph type="title"/>
          </p:nvPr>
        </p:nvSpPr>
        <p:spPr>
          <a:xfrm>
            <a:off x="685800" y="0"/>
            <a:ext cx="7772400" cy="1143000"/>
          </a:xfrm>
        </p:spPr>
        <p:txBody>
          <a:bodyPr/>
          <a:lstStyle/>
          <a:p>
            <a:pPr eaLnBrk="1" hangingPunct="1"/>
            <a:r>
              <a:rPr lang="en-US" smtClean="0"/>
              <a:t>More specific rules</a:t>
            </a:r>
          </a:p>
        </p:txBody>
      </p:sp>
      <p:sp>
        <p:nvSpPr>
          <p:cNvPr id="19476" name="Rectangle 3"/>
          <p:cNvSpPr>
            <a:spLocks noGrp="1" noChangeArrowheads="1"/>
          </p:cNvSpPr>
          <p:nvPr>
            <p:ph type="body" idx="1"/>
          </p:nvPr>
        </p:nvSpPr>
        <p:spPr>
          <a:xfrm>
            <a:off x="381000" y="914400"/>
            <a:ext cx="7772400" cy="1676400"/>
          </a:xfrm>
        </p:spPr>
        <p:txBody>
          <a:bodyPr/>
          <a:lstStyle/>
          <a:p>
            <a:pPr eaLnBrk="1" hangingPunct="1">
              <a:lnSpc>
                <a:spcPct val="90000"/>
              </a:lnSpc>
            </a:pPr>
            <a:r>
              <a:rPr lang="en-US" smtClean="0"/>
              <a:t>We used to have rule r</a:t>
            </a:r>
          </a:p>
          <a:p>
            <a:pPr lvl="1" eaLnBrk="1" hangingPunct="1">
              <a:lnSpc>
                <a:spcPct val="90000"/>
              </a:lnSpc>
            </a:pPr>
            <a:r>
              <a:rPr lang="en-US" smtClean="0"/>
              <a:t>VP -&gt; V NP PP 		P(r|VP)</a:t>
            </a:r>
          </a:p>
          <a:p>
            <a:pPr lvl="2" eaLnBrk="1" hangingPunct="1">
              <a:lnSpc>
                <a:spcPct val="90000"/>
              </a:lnSpc>
            </a:pPr>
            <a:r>
              <a:rPr lang="en-US" sz="2400" smtClean="0"/>
              <a:t>That’s the count of this rule divided by the number of VPs in a treebank</a:t>
            </a:r>
            <a:endParaRPr lang="en-US" smtClean="0"/>
          </a:p>
        </p:txBody>
      </p:sp>
      <p:sp>
        <p:nvSpPr>
          <p:cNvPr id="626692" name="Rectangle 4"/>
          <p:cNvSpPr>
            <a:spLocks noChangeArrowheads="1"/>
          </p:cNvSpPr>
          <p:nvPr/>
        </p:nvSpPr>
        <p:spPr bwMode="auto">
          <a:xfrm>
            <a:off x="533400" y="4953000"/>
            <a:ext cx="7772400" cy="12954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a:latin typeface="Comic Sans MS" pitchFamily="66" charset="0"/>
              </a:rPr>
              <a:t>VP</a:t>
            </a:r>
            <a:r>
              <a:rPr lang="en-US" sz="2400">
                <a:latin typeface="Comic Sans MS" pitchFamily="66" charset="0"/>
              </a:rPr>
              <a:t>(dumped)</a:t>
            </a:r>
            <a:r>
              <a:rPr lang="en-US" sz="2400" b="1">
                <a:latin typeface="Comic Sans MS" pitchFamily="66" charset="0"/>
              </a:rPr>
              <a:t>-&gt; V</a:t>
            </a:r>
            <a:r>
              <a:rPr lang="en-US" sz="2400">
                <a:latin typeface="Comic Sans MS" pitchFamily="66" charset="0"/>
              </a:rPr>
              <a:t>(dumped)</a:t>
            </a:r>
            <a:r>
              <a:rPr lang="en-US" sz="2400" b="1">
                <a:latin typeface="Comic Sans MS" pitchFamily="66" charset="0"/>
              </a:rPr>
              <a:t> NP</a:t>
            </a:r>
            <a:r>
              <a:rPr lang="en-US" sz="2400">
                <a:latin typeface="Comic Sans MS" pitchFamily="66" charset="0"/>
              </a:rPr>
              <a:t>(sacks)</a:t>
            </a:r>
            <a:r>
              <a:rPr lang="en-US" sz="2400" b="1">
                <a:latin typeface="Comic Sans MS" pitchFamily="66" charset="0"/>
              </a:rPr>
              <a:t> PP</a:t>
            </a:r>
            <a:r>
              <a:rPr lang="en-US" sz="2400">
                <a:latin typeface="Comic Sans MS" pitchFamily="66" charset="0"/>
              </a:rPr>
              <a:t>(into)</a:t>
            </a:r>
            <a:endParaRPr lang="en-US" sz="2400" b="1">
              <a:latin typeface="Comic Sans MS" pitchFamily="66" charset="0"/>
            </a:endParaRPr>
          </a:p>
          <a:p>
            <a:pPr marL="742950" lvl="1" indent="-285750">
              <a:lnSpc>
                <a:spcPct val="90000"/>
              </a:lnSpc>
              <a:spcBef>
                <a:spcPct val="20000"/>
              </a:spcBef>
              <a:buFontTx/>
              <a:buChar char="–"/>
            </a:pPr>
            <a:r>
              <a:rPr lang="en-US" sz="2400" b="1">
                <a:latin typeface="Comic Sans MS" pitchFamily="66" charset="0"/>
              </a:rPr>
              <a:t>P(r|VP, </a:t>
            </a:r>
            <a:r>
              <a:rPr lang="en-US" sz="2400" b="1">
                <a:solidFill>
                  <a:schemeClr val="accent2"/>
                </a:solidFill>
                <a:latin typeface="Comic Sans MS" pitchFamily="66" charset="0"/>
              </a:rPr>
              <a:t>dumped</a:t>
            </a:r>
            <a:r>
              <a:rPr lang="en-US" sz="2400" b="1">
                <a:latin typeface="Comic Sans MS" pitchFamily="66" charset="0"/>
              </a:rPr>
              <a:t> is the verb, </a:t>
            </a:r>
            <a:r>
              <a:rPr lang="en-US" sz="2400" b="1">
                <a:solidFill>
                  <a:schemeClr val="accent2"/>
                </a:solidFill>
                <a:latin typeface="Comic Sans MS" pitchFamily="66" charset="0"/>
              </a:rPr>
              <a:t>sacks</a:t>
            </a:r>
            <a:r>
              <a:rPr lang="en-US" sz="2400" b="1">
                <a:solidFill>
                  <a:srgbClr val="008000"/>
                </a:solidFill>
                <a:latin typeface="Comic Sans MS" pitchFamily="66" charset="0"/>
              </a:rPr>
              <a:t> </a:t>
            </a:r>
            <a:r>
              <a:rPr lang="en-US" sz="2400" b="1">
                <a:latin typeface="Comic Sans MS" pitchFamily="66" charset="0"/>
              </a:rPr>
              <a:t>is the head of the NP, </a:t>
            </a:r>
            <a:r>
              <a:rPr lang="en-US" sz="2400" b="1">
                <a:solidFill>
                  <a:schemeClr val="accent2"/>
                </a:solidFill>
                <a:latin typeface="Comic Sans MS" pitchFamily="66" charset="0"/>
              </a:rPr>
              <a:t>into</a:t>
            </a:r>
            <a:r>
              <a:rPr lang="en-US" sz="2400" b="1">
                <a:latin typeface="Comic Sans MS" pitchFamily="66" charset="0"/>
              </a:rPr>
              <a:t> is the head of the PP)</a:t>
            </a:r>
            <a:endParaRPr lang="en-US" sz="2400" b="1">
              <a:solidFill>
                <a:srgbClr val="A50021"/>
              </a:solidFill>
              <a:latin typeface="Comic Sans MS" pitchFamily="66" charset="0"/>
            </a:endParaRPr>
          </a:p>
        </p:txBody>
      </p:sp>
      <p:sp>
        <p:nvSpPr>
          <p:cNvPr id="626694" name="Rectangle 6"/>
          <p:cNvSpPr>
            <a:spLocks noChangeArrowheads="1"/>
          </p:cNvSpPr>
          <p:nvPr/>
        </p:nvSpPr>
        <p:spPr bwMode="auto">
          <a:xfrm>
            <a:off x="228600" y="3962400"/>
            <a:ext cx="7772400" cy="4572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Sample sentence</a:t>
            </a:r>
            <a:r>
              <a:rPr lang="en-US" sz="2800">
                <a:latin typeface="Comic Sans MS" pitchFamily="66" charset="0"/>
              </a:rPr>
              <a:t>:</a:t>
            </a:r>
            <a:r>
              <a:rPr lang="en-US" sz="2800" i="1">
                <a:latin typeface="Comic Sans MS" pitchFamily="66" charset="0"/>
              </a:rPr>
              <a:t> </a:t>
            </a:r>
          </a:p>
          <a:p>
            <a:pPr marL="342900" indent="-342900">
              <a:lnSpc>
                <a:spcPct val="90000"/>
              </a:lnSpc>
              <a:spcBef>
                <a:spcPct val="20000"/>
              </a:spcBef>
            </a:pPr>
            <a:r>
              <a:rPr lang="en-US" sz="2800" i="1">
                <a:latin typeface="Comic Sans MS" pitchFamily="66" charset="0"/>
              </a:rPr>
              <a:t>“Workers dumped sacks into the bin”</a:t>
            </a:r>
            <a:endParaRPr lang="en-US" sz="2800" i="1">
              <a:solidFill>
                <a:srgbClr val="A50021"/>
              </a:solidFill>
              <a:latin typeface="Comic Sans MS" pitchFamily="66" charset="0"/>
            </a:endParaRPr>
          </a:p>
        </p:txBody>
      </p:sp>
      <p:sp>
        <p:nvSpPr>
          <p:cNvPr id="626695" name="Rectangle 7"/>
          <p:cNvSpPr>
            <a:spLocks noChangeArrowheads="1"/>
          </p:cNvSpPr>
          <p:nvPr/>
        </p:nvSpPr>
        <p:spPr bwMode="auto">
          <a:xfrm>
            <a:off x="457200" y="2514600"/>
            <a:ext cx="7772400" cy="175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omic Sans MS" pitchFamily="66" charset="0"/>
              </a:rPr>
              <a:t>Now we have rule r</a:t>
            </a:r>
          </a:p>
          <a:p>
            <a:pPr marL="742950" lvl="1" indent="-285750">
              <a:lnSpc>
                <a:spcPct val="90000"/>
              </a:lnSpc>
              <a:spcBef>
                <a:spcPct val="20000"/>
              </a:spcBef>
              <a:buFontTx/>
              <a:buChar char="–"/>
            </a:pPr>
            <a:r>
              <a:rPr lang="en-US" sz="2400" b="1" dirty="0">
                <a:latin typeface="Comic Sans MS" pitchFamily="66" charset="0"/>
              </a:rPr>
              <a:t>VP</a:t>
            </a:r>
            <a:r>
              <a:rPr lang="en-US" sz="2400" dirty="0">
                <a:latin typeface="Comic Sans MS" pitchFamily="66" charset="0"/>
              </a:rPr>
              <a:t>(h(VP))</a:t>
            </a:r>
            <a:r>
              <a:rPr lang="en-US" sz="2400" b="1" dirty="0">
                <a:latin typeface="Comic Sans MS" pitchFamily="66" charset="0"/>
              </a:rPr>
              <a:t>-&gt; V</a:t>
            </a:r>
            <a:r>
              <a:rPr lang="en-US" sz="2400" dirty="0">
                <a:latin typeface="Comic Sans MS" pitchFamily="66" charset="0"/>
              </a:rPr>
              <a:t>(h(VP))</a:t>
            </a:r>
            <a:r>
              <a:rPr lang="en-US" sz="2400" b="1" dirty="0">
                <a:latin typeface="Comic Sans MS" pitchFamily="66" charset="0"/>
              </a:rPr>
              <a:t> NP</a:t>
            </a:r>
            <a:r>
              <a:rPr lang="en-US" sz="2400" dirty="0">
                <a:latin typeface="Comic Sans MS" pitchFamily="66" charset="0"/>
              </a:rPr>
              <a:t>(h(NP))</a:t>
            </a:r>
            <a:r>
              <a:rPr lang="en-US" sz="2400" b="1" dirty="0">
                <a:latin typeface="Comic Sans MS" pitchFamily="66" charset="0"/>
              </a:rPr>
              <a:t> PP</a:t>
            </a:r>
            <a:r>
              <a:rPr lang="en-US" sz="2400" dirty="0">
                <a:latin typeface="Comic Sans MS" pitchFamily="66" charset="0"/>
              </a:rPr>
              <a:t>(h(PP))</a:t>
            </a:r>
            <a:endParaRPr lang="en-US" sz="2400" b="1" dirty="0">
              <a:latin typeface="Comic Sans MS" pitchFamily="66" charset="0"/>
            </a:endParaRPr>
          </a:p>
          <a:p>
            <a:pPr marL="742950" lvl="1" indent="-285750">
              <a:lnSpc>
                <a:spcPct val="90000"/>
              </a:lnSpc>
              <a:spcBef>
                <a:spcPct val="20000"/>
              </a:spcBef>
              <a:buFontTx/>
              <a:buChar char="–"/>
            </a:pPr>
            <a:r>
              <a:rPr lang="en-US" sz="2400" b="1" dirty="0">
                <a:latin typeface="Comic Sans MS" pitchFamily="66" charset="0"/>
              </a:rPr>
              <a:t>P(</a:t>
            </a:r>
            <a:r>
              <a:rPr lang="en-US" sz="2400" b="1" dirty="0" err="1">
                <a:latin typeface="Comic Sans MS" pitchFamily="66" charset="0"/>
              </a:rPr>
              <a:t>r|VP</a:t>
            </a:r>
            <a:r>
              <a:rPr lang="en-US" sz="2400" b="1" dirty="0">
                <a:latin typeface="Comic Sans MS" pitchFamily="66" charset="0"/>
              </a:rPr>
              <a:t>, </a:t>
            </a:r>
            <a:r>
              <a:rPr lang="en-US" sz="2400" dirty="0">
                <a:latin typeface="Comic Sans MS" pitchFamily="66" charset="0"/>
              </a:rPr>
              <a:t>h(VP), h(NP), h(PP)</a:t>
            </a:r>
            <a:r>
              <a:rPr lang="en-US" sz="2400" b="1"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9480" name="Ink 24"/>
              <p14:cNvContentPartPr>
                <a14:cpLocks xmlns:a14="http://schemas.microsoft.com/office/drawing/2010/main" noRot="1" noChangeAspect="1" noEditPoints="1" noChangeArrowheads="1" noChangeShapeType="1"/>
              </p14:cNvContentPartPr>
              <p14:nvPr/>
            </p14:nvContentPartPr>
            <p14:xfrm>
              <a:off x="1809750" y="3284538"/>
              <a:ext cx="563563" cy="39687"/>
            </p14:xfrm>
          </p:contentPart>
        </mc:Choice>
        <mc:Fallback xmlns="">
          <p:pic>
            <p:nvPicPr>
              <p:cNvPr id="19480" name="Ink 24"/>
              <p:cNvPicPr>
                <a:picLocks noRot="1" noChangeAspect="1" noEditPoints="1" noChangeArrowheads="1" noChangeShapeType="1"/>
              </p:cNvPicPr>
              <p:nvPr/>
            </p:nvPicPr>
            <p:blipFill>
              <a:blip r:embed="rId4"/>
              <a:stretch>
                <a:fillRect/>
              </a:stretch>
            </p:blipFill>
            <p:spPr>
              <a:xfrm>
                <a:off x="1802908" y="3273714"/>
                <a:ext cx="581208" cy="6097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81" name="Ink 25"/>
              <p14:cNvContentPartPr>
                <a14:cpLocks xmlns:a14="http://schemas.microsoft.com/office/drawing/2010/main" noRot="1" noChangeAspect="1" noEditPoints="1" noChangeArrowheads="1" noChangeShapeType="1"/>
              </p14:cNvContentPartPr>
              <p14:nvPr/>
            </p14:nvContentPartPr>
            <p14:xfrm>
              <a:off x="3465513" y="3278188"/>
              <a:ext cx="636587" cy="34925"/>
            </p14:xfrm>
          </p:contentPart>
        </mc:Choice>
        <mc:Fallback xmlns="">
          <p:pic>
            <p:nvPicPr>
              <p:cNvPr id="19481" name="Ink 25"/>
              <p:cNvPicPr>
                <a:picLocks noRot="1" noChangeAspect="1" noEditPoints="1" noChangeArrowheads="1" noChangeShapeType="1"/>
              </p:cNvPicPr>
              <p:nvPr/>
            </p:nvPicPr>
            <p:blipFill>
              <a:blip r:embed="rId6"/>
              <a:stretch>
                <a:fillRect/>
              </a:stretch>
            </p:blipFill>
            <p:spPr>
              <a:xfrm>
                <a:off x="3460112" y="3268107"/>
                <a:ext cx="652070" cy="504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82" name="Ink 26"/>
              <p14:cNvContentPartPr>
                <a14:cpLocks xmlns:a14="http://schemas.microsoft.com/office/drawing/2010/main" noRot="1" noChangeAspect="1" noEditPoints="1" noChangeArrowheads="1" noChangeShapeType="1"/>
              </p14:cNvContentPartPr>
              <p14:nvPr/>
            </p14:nvContentPartPr>
            <p14:xfrm>
              <a:off x="4994275" y="3305175"/>
              <a:ext cx="601663" cy="17463"/>
            </p14:xfrm>
          </p:contentPart>
        </mc:Choice>
        <mc:Fallback xmlns="">
          <p:pic>
            <p:nvPicPr>
              <p:cNvPr id="19482" name="Ink 26"/>
              <p:cNvPicPr>
                <a:picLocks noRot="1" noChangeAspect="1" noEditPoints="1" noChangeArrowheads="1" noChangeShapeType="1"/>
              </p:cNvPicPr>
              <p:nvPr/>
            </p:nvPicPr>
            <p:blipFill>
              <a:blip r:embed="rId8"/>
              <a:stretch>
                <a:fillRect/>
              </a:stretch>
            </p:blipFill>
            <p:spPr>
              <a:xfrm>
                <a:off x="4989954" y="3300809"/>
                <a:ext cx="610304" cy="316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83" name="Ink 27"/>
              <p14:cNvContentPartPr>
                <a14:cpLocks xmlns:a14="http://schemas.microsoft.com/office/drawing/2010/main" noRot="1" noChangeAspect="1" noEditPoints="1" noChangeArrowheads="1" noChangeShapeType="1"/>
              </p14:cNvContentPartPr>
              <p14:nvPr/>
            </p14:nvContentPartPr>
            <p14:xfrm>
              <a:off x="6465888" y="3340100"/>
              <a:ext cx="612775" cy="44450"/>
            </p14:xfrm>
          </p:contentPart>
        </mc:Choice>
        <mc:Fallback xmlns="">
          <p:pic>
            <p:nvPicPr>
              <p:cNvPr id="19483" name="Ink 27"/>
              <p:cNvPicPr>
                <a:picLocks noRot="1" noChangeAspect="1" noEditPoints="1" noChangeArrowheads="1" noChangeShapeType="1"/>
              </p:cNvPicPr>
              <p:nvPr/>
            </p:nvPicPr>
            <p:blipFill>
              <a:blip r:embed="rId10"/>
              <a:stretch>
                <a:fillRect/>
              </a:stretch>
            </p:blipFill>
            <p:spPr>
              <a:xfrm>
                <a:off x="6461208" y="3335402"/>
                <a:ext cx="627536" cy="5456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84" name="Ink 28"/>
              <p14:cNvContentPartPr>
                <a14:cpLocks xmlns:a14="http://schemas.microsoft.com/office/drawing/2010/main" noRot="1" noChangeAspect="1" noEditPoints="1" noChangeArrowheads="1" noChangeShapeType="1"/>
              </p14:cNvContentPartPr>
              <p14:nvPr/>
            </p14:nvContentPartPr>
            <p14:xfrm>
              <a:off x="3867150" y="3957638"/>
              <a:ext cx="4857750" cy="565150"/>
            </p14:xfrm>
          </p:contentPart>
        </mc:Choice>
        <mc:Fallback xmlns="">
          <p:pic>
            <p:nvPicPr>
              <p:cNvPr id="19484" name="Ink 28"/>
              <p:cNvPicPr>
                <a:picLocks noRot="1" noChangeAspect="1" noEditPoints="1" noChangeArrowheads="1" noChangeShapeType="1"/>
              </p:cNvPicPr>
              <p:nvPr/>
            </p:nvPicPr>
            <p:blipFill>
              <a:blip r:embed="rId12"/>
              <a:stretch>
                <a:fillRect/>
              </a:stretch>
            </p:blipFill>
            <p:spPr>
              <a:xfrm>
                <a:off x="3858870" y="3949719"/>
                <a:ext cx="4875751" cy="58170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85" name="Ink 29"/>
              <p14:cNvContentPartPr>
                <a14:cpLocks xmlns:a14="http://schemas.microsoft.com/office/drawing/2010/main" noRot="1" noChangeAspect="1" noEditPoints="1" noChangeArrowheads="1" noChangeShapeType="1"/>
              </p14:cNvContentPartPr>
              <p14:nvPr/>
            </p14:nvContentPartPr>
            <p14:xfrm>
              <a:off x="1308100" y="4705350"/>
              <a:ext cx="6581775" cy="690563"/>
            </p14:xfrm>
          </p:contentPart>
        </mc:Choice>
        <mc:Fallback xmlns="">
          <p:pic>
            <p:nvPicPr>
              <p:cNvPr id="19485" name="Ink 29"/>
              <p:cNvPicPr>
                <a:picLocks noRot="1" noChangeAspect="1" noEditPoints="1" noChangeArrowheads="1" noChangeShapeType="1"/>
              </p:cNvPicPr>
              <p:nvPr/>
            </p:nvPicPr>
            <p:blipFill>
              <a:blip r:embed="rId14"/>
              <a:stretch>
                <a:fillRect/>
              </a:stretch>
            </p:blipFill>
            <p:spPr>
              <a:xfrm>
                <a:off x="1297660" y="4699949"/>
                <a:ext cx="6603015" cy="706045"/>
              </a:xfrm>
              <a:prstGeom prst="rect">
                <a:avLst/>
              </a:prstGeom>
            </p:spPr>
          </p:pic>
        </mc:Fallback>
      </mc:AlternateContent>
    </p:spTree>
    <p:extLst>
      <p:ext uri="{BB962C8B-B14F-4D97-AF65-F5344CB8AC3E}">
        <p14:creationId xmlns:p14="http://schemas.microsoft.com/office/powerpoint/2010/main" val="31197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6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6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2" grpId="0" autoUpdateAnimBg="0"/>
      <p:bldP spid="626694" grpId="0" autoUpdateAnimBg="0"/>
      <p:bldP spid="62669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25899E23-07F6-4CA0-ADE8-1830C297B00C}" type="datetime1">
              <a:rPr lang="en-US" smtClean="0"/>
              <a:t>10/7/2014</a:t>
            </a:fld>
            <a:endParaRPr lang="en-US"/>
          </a:p>
        </p:txBody>
      </p:sp>
      <p:sp>
        <p:nvSpPr>
          <p:cNvPr id="27651" name="Footer Placeholder 4"/>
          <p:cNvSpPr>
            <a:spLocks noGrp="1"/>
          </p:cNvSpPr>
          <p:nvPr>
            <p:ph type="ftr" sz="quarter" idx="11"/>
          </p:nvPr>
        </p:nvSpPr>
        <p:spPr>
          <a:noFill/>
        </p:spPr>
        <p:txBody>
          <a:bodyPr/>
          <a:lstStyle/>
          <a:p>
            <a:r>
              <a:rPr lang="en-US" smtClean="0"/>
              <a:t>CPSC503 Winter 2014</a:t>
            </a:r>
            <a:endParaRPr lang="en-US"/>
          </a:p>
        </p:txBody>
      </p:sp>
      <p:sp>
        <p:nvSpPr>
          <p:cNvPr id="27652" name="Slide Number Placeholder 5"/>
          <p:cNvSpPr>
            <a:spLocks noGrp="1"/>
          </p:cNvSpPr>
          <p:nvPr>
            <p:ph type="sldNum" sz="quarter" idx="12"/>
          </p:nvPr>
        </p:nvSpPr>
        <p:spPr>
          <a:noFill/>
        </p:spPr>
        <p:txBody>
          <a:bodyPr/>
          <a:lstStyle/>
          <a:p>
            <a:fld id="{D5E48B34-EF75-41DE-90EB-582232AA882D}" type="slidenum">
              <a:rPr lang="en-US" smtClean="0"/>
              <a:pPr/>
              <a:t>8</a:t>
            </a:fld>
            <a:endParaRPr lang="en-US" smtClean="0"/>
          </a:p>
        </p:txBody>
      </p:sp>
      <p:sp>
        <p:nvSpPr>
          <p:cNvPr id="27653" name="Rectangle 2"/>
          <p:cNvSpPr>
            <a:spLocks noGrp="1" noChangeArrowheads="1"/>
          </p:cNvSpPr>
          <p:nvPr>
            <p:ph type="title"/>
          </p:nvPr>
        </p:nvSpPr>
        <p:spPr>
          <a:xfrm>
            <a:off x="366684" y="4283481"/>
            <a:ext cx="2133170" cy="547669"/>
          </a:xfrm>
        </p:spPr>
        <p:txBody>
          <a:bodyPr/>
          <a:lstStyle/>
          <a:p>
            <a:pPr eaLnBrk="1" hangingPunct="1"/>
            <a:r>
              <a:rPr lang="en-US" sz="3200" dirty="0" smtClean="0"/>
              <a:t>Example (wrong)</a:t>
            </a:r>
          </a:p>
        </p:txBody>
      </p:sp>
      <p:grpSp>
        <p:nvGrpSpPr>
          <p:cNvPr id="27654" name="Group 3"/>
          <p:cNvGrpSpPr>
            <a:grpSpLocks noChangeAspect="1"/>
          </p:cNvGrpSpPr>
          <p:nvPr/>
        </p:nvGrpSpPr>
        <p:grpSpPr bwMode="auto">
          <a:xfrm>
            <a:off x="2379015" y="3188058"/>
            <a:ext cx="6844782" cy="3443282"/>
            <a:chOff x="518" y="1211"/>
            <a:chExt cx="5012" cy="2521"/>
          </a:xfrm>
          <a:solidFill>
            <a:schemeClr val="bg1"/>
          </a:solidFill>
        </p:grpSpPr>
        <p:sp>
          <p:nvSpPr>
            <p:cNvPr id="27655" name="AutoShape 4"/>
            <p:cNvSpPr>
              <a:spLocks noChangeAspect="1" noChangeArrowheads="1" noTextEdit="1"/>
            </p:cNvSpPr>
            <p:nvPr/>
          </p:nvSpPr>
          <p:spPr bwMode="auto">
            <a:xfrm>
              <a:off x="518" y="1211"/>
              <a:ext cx="5012" cy="2521"/>
            </a:xfrm>
            <a:prstGeom prst="rect">
              <a:avLst/>
            </a:prstGeom>
            <a:grpFill/>
            <a:ln w="9525">
              <a:noFill/>
              <a:miter lim="800000"/>
              <a:headEnd/>
              <a:tailEnd/>
            </a:ln>
          </p:spPr>
          <p:txBody>
            <a:bodyPr/>
            <a:lstStyle/>
            <a:p>
              <a:endParaRPr lang="en-US"/>
            </a:p>
          </p:txBody>
        </p:sp>
        <p:sp>
          <p:nvSpPr>
            <p:cNvPr id="27656" name="Rectangle 5"/>
            <p:cNvSpPr>
              <a:spLocks noChangeArrowheads="1"/>
            </p:cNvSpPr>
            <p:nvPr/>
          </p:nvSpPr>
          <p:spPr bwMode="auto">
            <a:xfrm>
              <a:off x="518" y="1211"/>
              <a:ext cx="5012" cy="2521"/>
            </a:xfrm>
            <a:prstGeom prst="rect">
              <a:avLst/>
            </a:prstGeom>
            <a:grpFill/>
            <a:ln w="0">
              <a:solidFill>
                <a:srgbClr val="000000"/>
              </a:solidFill>
              <a:miter lim="800000"/>
              <a:headEnd/>
              <a:tailEnd/>
            </a:ln>
          </p:spPr>
          <p:txBody>
            <a:bodyPr/>
            <a:lstStyle/>
            <a:p>
              <a:endParaRPr lang="en-US"/>
            </a:p>
          </p:txBody>
        </p:sp>
        <p:sp>
          <p:nvSpPr>
            <p:cNvPr id="27657" name="Rectangle 6"/>
            <p:cNvSpPr>
              <a:spLocks noChangeArrowheads="1"/>
            </p:cNvSpPr>
            <p:nvPr/>
          </p:nvSpPr>
          <p:spPr bwMode="auto">
            <a:xfrm>
              <a:off x="533" y="1219"/>
              <a:ext cx="4971" cy="7"/>
            </a:xfrm>
            <a:prstGeom prst="rect">
              <a:avLst/>
            </a:prstGeom>
            <a:grpFill/>
            <a:ln w="0">
              <a:solidFill>
                <a:srgbClr val="000000"/>
              </a:solidFill>
              <a:miter lim="800000"/>
              <a:headEnd/>
              <a:tailEnd/>
            </a:ln>
          </p:spPr>
          <p:txBody>
            <a:bodyPr/>
            <a:lstStyle/>
            <a:p>
              <a:endParaRPr lang="en-US"/>
            </a:p>
          </p:txBody>
        </p:sp>
        <p:sp>
          <p:nvSpPr>
            <p:cNvPr id="27658" name="Rectangle 7"/>
            <p:cNvSpPr>
              <a:spLocks noChangeArrowheads="1"/>
            </p:cNvSpPr>
            <p:nvPr/>
          </p:nvSpPr>
          <p:spPr bwMode="auto">
            <a:xfrm>
              <a:off x="533" y="1234"/>
              <a:ext cx="8" cy="2483"/>
            </a:xfrm>
            <a:prstGeom prst="rect">
              <a:avLst/>
            </a:prstGeom>
            <a:grpFill/>
            <a:ln w="0">
              <a:solidFill>
                <a:srgbClr val="000000"/>
              </a:solidFill>
              <a:miter lim="800000"/>
              <a:headEnd/>
              <a:tailEnd/>
            </a:ln>
          </p:spPr>
          <p:txBody>
            <a:bodyPr/>
            <a:lstStyle/>
            <a:p>
              <a:endParaRPr lang="en-US"/>
            </a:p>
          </p:txBody>
        </p:sp>
        <p:sp>
          <p:nvSpPr>
            <p:cNvPr id="27659" name="Freeform 8"/>
            <p:cNvSpPr>
              <a:spLocks/>
            </p:cNvSpPr>
            <p:nvPr/>
          </p:nvSpPr>
          <p:spPr bwMode="auto">
            <a:xfrm>
              <a:off x="1662" y="1327"/>
              <a:ext cx="64" cy="102"/>
            </a:xfrm>
            <a:custGeom>
              <a:avLst/>
              <a:gdLst>
                <a:gd name="T0" fmla="*/ 60 w 64"/>
                <a:gd name="T1" fmla="*/ 34 h 102"/>
                <a:gd name="T2" fmla="*/ 56 w 64"/>
                <a:gd name="T3" fmla="*/ 27 h 102"/>
                <a:gd name="T4" fmla="*/ 49 w 64"/>
                <a:gd name="T5" fmla="*/ 12 h 102"/>
                <a:gd name="T6" fmla="*/ 38 w 64"/>
                <a:gd name="T7" fmla="*/ 4 h 102"/>
                <a:gd name="T8" fmla="*/ 23 w 64"/>
                <a:gd name="T9" fmla="*/ 4 h 102"/>
                <a:gd name="T10" fmla="*/ 11 w 64"/>
                <a:gd name="T11" fmla="*/ 15 h 102"/>
                <a:gd name="T12" fmla="*/ 11 w 64"/>
                <a:gd name="T13" fmla="*/ 23 h 102"/>
                <a:gd name="T14" fmla="*/ 19 w 64"/>
                <a:gd name="T15" fmla="*/ 34 h 102"/>
                <a:gd name="T16" fmla="*/ 38 w 64"/>
                <a:gd name="T17" fmla="*/ 42 h 102"/>
                <a:gd name="T18" fmla="*/ 56 w 64"/>
                <a:gd name="T19" fmla="*/ 57 h 102"/>
                <a:gd name="T20" fmla="*/ 64 w 64"/>
                <a:gd name="T21" fmla="*/ 64 h 102"/>
                <a:gd name="T22" fmla="*/ 64 w 64"/>
                <a:gd name="T23" fmla="*/ 75 h 102"/>
                <a:gd name="T24" fmla="*/ 56 w 64"/>
                <a:gd name="T25" fmla="*/ 94 h 102"/>
                <a:gd name="T26" fmla="*/ 34 w 64"/>
                <a:gd name="T27" fmla="*/ 102 h 102"/>
                <a:gd name="T28" fmla="*/ 26 w 64"/>
                <a:gd name="T29" fmla="*/ 102 h 102"/>
                <a:gd name="T30" fmla="*/ 15 w 64"/>
                <a:gd name="T31" fmla="*/ 98 h 102"/>
                <a:gd name="T32" fmla="*/ 8 w 64"/>
                <a:gd name="T33" fmla="*/ 98 h 102"/>
                <a:gd name="T34" fmla="*/ 4 w 64"/>
                <a:gd name="T35" fmla="*/ 98 h 102"/>
                <a:gd name="T36" fmla="*/ 4 w 64"/>
                <a:gd name="T37" fmla="*/ 102 h 102"/>
                <a:gd name="T38" fmla="*/ 0 w 64"/>
                <a:gd name="T39" fmla="*/ 68 h 102"/>
                <a:gd name="T40" fmla="*/ 4 w 64"/>
                <a:gd name="T41" fmla="*/ 79 h 102"/>
                <a:gd name="T42" fmla="*/ 11 w 64"/>
                <a:gd name="T43" fmla="*/ 90 h 102"/>
                <a:gd name="T44" fmla="*/ 26 w 64"/>
                <a:gd name="T45" fmla="*/ 98 h 102"/>
                <a:gd name="T46" fmla="*/ 41 w 64"/>
                <a:gd name="T47" fmla="*/ 98 h 102"/>
                <a:gd name="T48" fmla="*/ 53 w 64"/>
                <a:gd name="T49" fmla="*/ 87 h 102"/>
                <a:gd name="T50" fmla="*/ 53 w 64"/>
                <a:gd name="T51" fmla="*/ 79 h 102"/>
                <a:gd name="T52" fmla="*/ 49 w 64"/>
                <a:gd name="T53" fmla="*/ 72 h 102"/>
                <a:gd name="T54" fmla="*/ 38 w 64"/>
                <a:gd name="T55" fmla="*/ 64 h 102"/>
                <a:gd name="T56" fmla="*/ 19 w 64"/>
                <a:gd name="T57" fmla="*/ 53 h 102"/>
                <a:gd name="T58" fmla="*/ 4 w 64"/>
                <a:gd name="T59" fmla="*/ 42 h 102"/>
                <a:gd name="T60" fmla="*/ 0 w 64"/>
                <a:gd name="T61" fmla="*/ 30 h 102"/>
                <a:gd name="T62" fmla="*/ 0 w 64"/>
                <a:gd name="T63" fmla="*/ 15 h 102"/>
                <a:gd name="T64" fmla="*/ 19 w 64"/>
                <a:gd name="T65" fmla="*/ 0 h 102"/>
                <a:gd name="T66" fmla="*/ 38 w 64"/>
                <a:gd name="T67" fmla="*/ 0 h 102"/>
                <a:gd name="T68" fmla="*/ 49 w 64"/>
                <a:gd name="T69" fmla="*/ 4 h 102"/>
                <a:gd name="T70" fmla="*/ 53 w 64"/>
                <a:gd name="T71" fmla="*/ 4 h 102"/>
                <a:gd name="T72" fmla="*/ 56 w 64"/>
                <a:gd name="T73" fmla="*/ 4 h 102"/>
                <a:gd name="T74" fmla="*/ 60 w 64"/>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02"/>
                <a:gd name="T116" fmla="*/ 64 w 64"/>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02">
                  <a:moveTo>
                    <a:pt x="60" y="0"/>
                  </a:moveTo>
                  <a:lnTo>
                    <a:pt x="60" y="34"/>
                  </a:lnTo>
                  <a:lnTo>
                    <a:pt x="56" y="34"/>
                  </a:lnTo>
                  <a:lnTo>
                    <a:pt x="56" y="27"/>
                  </a:lnTo>
                  <a:lnTo>
                    <a:pt x="53" y="19"/>
                  </a:lnTo>
                  <a:lnTo>
                    <a:pt x="49" y="12"/>
                  </a:lnTo>
                  <a:lnTo>
                    <a:pt x="41" y="8"/>
                  </a:lnTo>
                  <a:lnTo>
                    <a:pt x="38" y="4"/>
                  </a:lnTo>
                  <a:lnTo>
                    <a:pt x="30" y="4"/>
                  </a:lnTo>
                  <a:lnTo>
                    <a:pt x="23" y="4"/>
                  </a:lnTo>
                  <a:lnTo>
                    <a:pt x="15" y="8"/>
                  </a:lnTo>
                  <a:lnTo>
                    <a:pt x="11" y="15"/>
                  </a:lnTo>
                  <a:lnTo>
                    <a:pt x="11" y="19"/>
                  </a:lnTo>
                  <a:lnTo>
                    <a:pt x="11" y="23"/>
                  </a:lnTo>
                  <a:lnTo>
                    <a:pt x="15" y="27"/>
                  </a:lnTo>
                  <a:lnTo>
                    <a:pt x="19" y="34"/>
                  </a:lnTo>
                  <a:lnTo>
                    <a:pt x="26" y="38"/>
                  </a:lnTo>
                  <a:lnTo>
                    <a:pt x="38" y="42"/>
                  </a:lnTo>
                  <a:lnTo>
                    <a:pt x="49" y="49"/>
                  </a:lnTo>
                  <a:lnTo>
                    <a:pt x="56" y="57"/>
                  </a:lnTo>
                  <a:lnTo>
                    <a:pt x="60" y="60"/>
                  </a:lnTo>
                  <a:lnTo>
                    <a:pt x="64" y="64"/>
                  </a:lnTo>
                  <a:lnTo>
                    <a:pt x="64" y="68"/>
                  </a:lnTo>
                  <a:lnTo>
                    <a:pt x="64" y="75"/>
                  </a:lnTo>
                  <a:lnTo>
                    <a:pt x="64" y="87"/>
                  </a:lnTo>
                  <a:lnTo>
                    <a:pt x="56" y="94"/>
                  </a:lnTo>
                  <a:lnTo>
                    <a:pt x="45" y="102"/>
                  </a:lnTo>
                  <a:lnTo>
                    <a:pt x="34" y="102"/>
                  </a:lnTo>
                  <a:lnTo>
                    <a:pt x="30" y="102"/>
                  </a:lnTo>
                  <a:lnTo>
                    <a:pt x="26" y="102"/>
                  </a:lnTo>
                  <a:lnTo>
                    <a:pt x="23" y="102"/>
                  </a:lnTo>
                  <a:lnTo>
                    <a:pt x="15" y="98"/>
                  </a:lnTo>
                  <a:lnTo>
                    <a:pt x="11" y="98"/>
                  </a:lnTo>
                  <a:lnTo>
                    <a:pt x="8" y="98"/>
                  </a:lnTo>
                  <a:lnTo>
                    <a:pt x="4" y="98"/>
                  </a:lnTo>
                  <a:lnTo>
                    <a:pt x="4" y="102"/>
                  </a:lnTo>
                  <a:lnTo>
                    <a:pt x="0" y="102"/>
                  </a:lnTo>
                  <a:lnTo>
                    <a:pt x="0" y="68"/>
                  </a:lnTo>
                  <a:lnTo>
                    <a:pt x="4" y="68"/>
                  </a:lnTo>
                  <a:lnTo>
                    <a:pt x="4" y="79"/>
                  </a:lnTo>
                  <a:lnTo>
                    <a:pt x="8" y="87"/>
                  </a:lnTo>
                  <a:lnTo>
                    <a:pt x="11" y="90"/>
                  </a:lnTo>
                  <a:lnTo>
                    <a:pt x="19" y="94"/>
                  </a:lnTo>
                  <a:lnTo>
                    <a:pt x="26" y="98"/>
                  </a:lnTo>
                  <a:lnTo>
                    <a:pt x="34" y="98"/>
                  </a:lnTo>
                  <a:lnTo>
                    <a:pt x="41" y="98"/>
                  </a:lnTo>
                  <a:lnTo>
                    <a:pt x="45" y="94"/>
                  </a:lnTo>
                  <a:lnTo>
                    <a:pt x="53" y="87"/>
                  </a:lnTo>
                  <a:lnTo>
                    <a:pt x="53" y="83"/>
                  </a:lnTo>
                  <a:lnTo>
                    <a:pt x="53" y="79"/>
                  </a:lnTo>
                  <a:lnTo>
                    <a:pt x="49" y="75"/>
                  </a:lnTo>
                  <a:lnTo>
                    <a:pt x="49" y="72"/>
                  </a:lnTo>
                  <a:lnTo>
                    <a:pt x="45" y="68"/>
                  </a:lnTo>
                  <a:lnTo>
                    <a:pt x="38" y="64"/>
                  </a:lnTo>
                  <a:lnTo>
                    <a:pt x="30" y="57"/>
                  </a:lnTo>
                  <a:lnTo>
                    <a:pt x="19" y="53"/>
                  </a:lnTo>
                  <a:lnTo>
                    <a:pt x="11" y="45"/>
                  </a:lnTo>
                  <a:lnTo>
                    <a:pt x="4" y="42"/>
                  </a:lnTo>
                  <a:lnTo>
                    <a:pt x="0" y="38"/>
                  </a:lnTo>
                  <a:lnTo>
                    <a:pt x="0" y="30"/>
                  </a:lnTo>
                  <a:lnTo>
                    <a:pt x="0" y="27"/>
                  </a:lnTo>
                  <a:lnTo>
                    <a:pt x="0" y="15"/>
                  </a:lnTo>
                  <a:lnTo>
                    <a:pt x="8" y="8"/>
                  </a:lnTo>
                  <a:lnTo>
                    <a:pt x="19" y="0"/>
                  </a:lnTo>
                  <a:lnTo>
                    <a:pt x="30" y="0"/>
                  </a:lnTo>
                  <a:lnTo>
                    <a:pt x="38" y="0"/>
                  </a:lnTo>
                  <a:lnTo>
                    <a:pt x="45" y="4"/>
                  </a:lnTo>
                  <a:lnTo>
                    <a:pt x="49" y="4"/>
                  </a:lnTo>
                  <a:lnTo>
                    <a:pt x="53" y="8"/>
                  </a:lnTo>
                  <a:lnTo>
                    <a:pt x="53" y="4"/>
                  </a:lnTo>
                  <a:lnTo>
                    <a:pt x="56" y="4"/>
                  </a:lnTo>
                  <a:lnTo>
                    <a:pt x="56" y="0"/>
                  </a:lnTo>
                  <a:lnTo>
                    <a:pt x="60" y="0"/>
                  </a:lnTo>
                  <a:close/>
                </a:path>
              </a:pathLst>
            </a:custGeom>
            <a:grpFill/>
            <a:ln w="0">
              <a:solidFill>
                <a:srgbClr val="000000"/>
              </a:solidFill>
              <a:round/>
              <a:headEnd/>
              <a:tailEnd/>
            </a:ln>
          </p:spPr>
          <p:txBody>
            <a:bodyPr/>
            <a:lstStyle/>
            <a:p>
              <a:endParaRPr lang="en-US"/>
            </a:p>
          </p:txBody>
        </p:sp>
        <p:sp>
          <p:nvSpPr>
            <p:cNvPr id="27660" name="Freeform 9"/>
            <p:cNvSpPr>
              <a:spLocks/>
            </p:cNvSpPr>
            <p:nvPr/>
          </p:nvSpPr>
          <p:spPr bwMode="auto">
            <a:xfrm>
              <a:off x="1741" y="1324"/>
              <a:ext cx="41" cy="135"/>
            </a:xfrm>
            <a:custGeom>
              <a:avLst/>
              <a:gdLst>
                <a:gd name="T0" fmla="*/ 41 w 41"/>
                <a:gd name="T1" fmla="*/ 131 h 135"/>
                <a:gd name="T2" fmla="*/ 41 w 41"/>
                <a:gd name="T3" fmla="*/ 135 h 135"/>
                <a:gd name="T4" fmla="*/ 30 w 41"/>
                <a:gd name="T5" fmla="*/ 131 h 135"/>
                <a:gd name="T6" fmla="*/ 22 w 41"/>
                <a:gd name="T7" fmla="*/ 123 h 135"/>
                <a:gd name="T8" fmla="*/ 11 w 41"/>
                <a:gd name="T9" fmla="*/ 112 h 135"/>
                <a:gd name="T10" fmla="*/ 7 w 41"/>
                <a:gd name="T11" fmla="*/ 97 h 135"/>
                <a:gd name="T12" fmla="*/ 0 w 41"/>
                <a:gd name="T13" fmla="*/ 82 h 135"/>
                <a:gd name="T14" fmla="*/ 0 w 41"/>
                <a:gd name="T15" fmla="*/ 67 h 135"/>
                <a:gd name="T16" fmla="*/ 0 w 41"/>
                <a:gd name="T17" fmla="*/ 52 h 135"/>
                <a:gd name="T18" fmla="*/ 4 w 41"/>
                <a:gd name="T19" fmla="*/ 41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11 h 135"/>
                <a:gd name="T32" fmla="*/ 26 w 41"/>
                <a:gd name="T33" fmla="*/ 18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3 h 135"/>
                <a:gd name="T46" fmla="*/ 19 w 41"/>
                <a:gd name="T47" fmla="*/ 105 h 135"/>
                <a:gd name="T48" fmla="*/ 22 w 41"/>
                <a:gd name="T49" fmla="*/ 112 h 135"/>
                <a:gd name="T50" fmla="*/ 22 w 41"/>
                <a:gd name="T51" fmla="*/ 116 h 135"/>
                <a:gd name="T52" fmla="*/ 30 w 41"/>
                <a:gd name="T53" fmla="*/ 123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3"/>
                  </a:lnTo>
                  <a:lnTo>
                    <a:pt x="11" y="112"/>
                  </a:lnTo>
                  <a:lnTo>
                    <a:pt x="7" y="97"/>
                  </a:lnTo>
                  <a:lnTo>
                    <a:pt x="0" y="82"/>
                  </a:lnTo>
                  <a:lnTo>
                    <a:pt x="0" y="67"/>
                  </a:lnTo>
                  <a:lnTo>
                    <a:pt x="0" y="52"/>
                  </a:lnTo>
                  <a:lnTo>
                    <a:pt x="4" y="41"/>
                  </a:lnTo>
                  <a:lnTo>
                    <a:pt x="11" y="26"/>
                  </a:lnTo>
                  <a:lnTo>
                    <a:pt x="19" y="15"/>
                  </a:lnTo>
                  <a:lnTo>
                    <a:pt x="30" y="7"/>
                  </a:lnTo>
                  <a:lnTo>
                    <a:pt x="41" y="0"/>
                  </a:lnTo>
                  <a:lnTo>
                    <a:pt x="41" y="3"/>
                  </a:lnTo>
                  <a:lnTo>
                    <a:pt x="34" y="11"/>
                  </a:lnTo>
                  <a:lnTo>
                    <a:pt x="26" y="18"/>
                  </a:lnTo>
                  <a:lnTo>
                    <a:pt x="19" y="26"/>
                  </a:lnTo>
                  <a:lnTo>
                    <a:pt x="19" y="41"/>
                  </a:lnTo>
                  <a:lnTo>
                    <a:pt x="15" y="52"/>
                  </a:lnTo>
                  <a:lnTo>
                    <a:pt x="15" y="67"/>
                  </a:lnTo>
                  <a:lnTo>
                    <a:pt x="15" y="82"/>
                  </a:lnTo>
                  <a:lnTo>
                    <a:pt x="15" y="93"/>
                  </a:lnTo>
                  <a:lnTo>
                    <a:pt x="19" y="105"/>
                  </a:lnTo>
                  <a:lnTo>
                    <a:pt x="22" y="112"/>
                  </a:lnTo>
                  <a:lnTo>
                    <a:pt x="22" y="116"/>
                  </a:lnTo>
                  <a:lnTo>
                    <a:pt x="30" y="123"/>
                  </a:lnTo>
                  <a:lnTo>
                    <a:pt x="34" y="127"/>
                  </a:lnTo>
                  <a:lnTo>
                    <a:pt x="41" y="131"/>
                  </a:lnTo>
                  <a:close/>
                </a:path>
              </a:pathLst>
            </a:custGeom>
            <a:grpFill/>
            <a:ln w="0">
              <a:solidFill>
                <a:srgbClr val="000000"/>
              </a:solidFill>
              <a:round/>
              <a:headEnd/>
              <a:tailEnd/>
            </a:ln>
          </p:spPr>
          <p:txBody>
            <a:bodyPr/>
            <a:lstStyle/>
            <a:p>
              <a:endParaRPr lang="en-US"/>
            </a:p>
          </p:txBody>
        </p:sp>
        <p:sp>
          <p:nvSpPr>
            <p:cNvPr id="27661" name="Freeform 10"/>
            <p:cNvSpPr>
              <a:spLocks noEditPoints="1"/>
            </p:cNvSpPr>
            <p:nvPr/>
          </p:nvSpPr>
          <p:spPr bwMode="auto">
            <a:xfrm>
              <a:off x="1790" y="1324"/>
              <a:ext cx="67" cy="105"/>
            </a:xfrm>
            <a:custGeom>
              <a:avLst/>
              <a:gdLst>
                <a:gd name="T0" fmla="*/ 45 w 67"/>
                <a:gd name="T1" fmla="*/ 93 h 105"/>
                <a:gd name="T2" fmla="*/ 41 w 67"/>
                <a:gd name="T3" fmla="*/ 101 h 105"/>
                <a:gd name="T4" fmla="*/ 37 w 67"/>
                <a:gd name="T5" fmla="*/ 105 h 105"/>
                <a:gd name="T6" fmla="*/ 34 w 67"/>
                <a:gd name="T7" fmla="*/ 105 h 105"/>
                <a:gd name="T8" fmla="*/ 26 w 67"/>
                <a:gd name="T9" fmla="*/ 105 h 105"/>
                <a:gd name="T10" fmla="*/ 15 w 67"/>
                <a:gd name="T11" fmla="*/ 105 h 105"/>
                <a:gd name="T12" fmla="*/ 7 w 67"/>
                <a:gd name="T13" fmla="*/ 97 h 105"/>
                <a:gd name="T14" fmla="*/ 0 w 67"/>
                <a:gd name="T15" fmla="*/ 86 h 105"/>
                <a:gd name="T16" fmla="*/ 0 w 67"/>
                <a:gd name="T17" fmla="*/ 75 h 105"/>
                <a:gd name="T18" fmla="*/ 4 w 67"/>
                <a:gd name="T19" fmla="*/ 60 h 105"/>
                <a:gd name="T20" fmla="*/ 7 w 67"/>
                <a:gd name="T21" fmla="*/ 48 h 105"/>
                <a:gd name="T22" fmla="*/ 15 w 67"/>
                <a:gd name="T23" fmla="*/ 41 h 105"/>
                <a:gd name="T24" fmla="*/ 22 w 67"/>
                <a:gd name="T25" fmla="*/ 37 h 105"/>
                <a:gd name="T26" fmla="*/ 34 w 67"/>
                <a:gd name="T27" fmla="*/ 37 h 105"/>
                <a:gd name="T28" fmla="*/ 41 w 67"/>
                <a:gd name="T29" fmla="*/ 37 h 105"/>
                <a:gd name="T30" fmla="*/ 45 w 67"/>
                <a:gd name="T31" fmla="*/ 41 h 105"/>
                <a:gd name="T32" fmla="*/ 45 w 67"/>
                <a:gd name="T33" fmla="*/ 30 h 105"/>
                <a:gd name="T34" fmla="*/ 45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4 w 67"/>
                <a:gd name="T67" fmla="*/ 97 h 105"/>
                <a:gd name="T68" fmla="*/ 64 w 67"/>
                <a:gd name="T69" fmla="*/ 97 h 105"/>
                <a:gd name="T70" fmla="*/ 64 w 67"/>
                <a:gd name="T71" fmla="*/ 97 h 105"/>
                <a:gd name="T72" fmla="*/ 67 w 67"/>
                <a:gd name="T73" fmla="*/ 97 h 105"/>
                <a:gd name="T74" fmla="*/ 67 w 67"/>
                <a:gd name="T75" fmla="*/ 97 h 105"/>
                <a:gd name="T76" fmla="*/ 49 w 67"/>
                <a:gd name="T77" fmla="*/ 105 h 105"/>
                <a:gd name="T78" fmla="*/ 45 w 67"/>
                <a:gd name="T79" fmla="*/ 105 h 105"/>
                <a:gd name="T80" fmla="*/ 45 w 67"/>
                <a:gd name="T81" fmla="*/ 93 h 105"/>
                <a:gd name="T82" fmla="*/ 45 w 67"/>
                <a:gd name="T83" fmla="*/ 90 h 105"/>
                <a:gd name="T84" fmla="*/ 45 w 67"/>
                <a:gd name="T85" fmla="*/ 56 h 105"/>
                <a:gd name="T86" fmla="*/ 45 w 67"/>
                <a:gd name="T87" fmla="*/ 52 h 105"/>
                <a:gd name="T88" fmla="*/ 45 w 67"/>
                <a:gd name="T89" fmla="*/ 48 h 105"/>
                <a:gd name="T90" fmla="*/ 41 w 67"/>
                <a:gd name="T91" fmla="*/ 45 h 105"/>
                <a:gd name="T92" fmla="*/ 37 w 67"/>
                <a:gd name="T93" fmla="*/ 41 h 105"/>
                <a:gd name="T94" fmla="*/ 34 w 67"/>
                <a:gd name="T95" fmla="*/ 41 h 105"/>
                <a:gd name="T96" fmla="*/ 30 w 67"/>
                <a:gd name="T97" fmla="*/ 41 h 105"/>
                <a:gd name="T98" fmla="*/ 26 w 67"/>
                <a:gd name="T99" fmla="*/ 41 h 105"/>
                <a:gd name="T100" fmla="*/ 19 w 67"/>
                <a:gd name="T101" fmla="*/ 45 h 105"/>
                <a:gd name="T102" fmla="*/ 15 w 67"/>
                <a:gd name="T103" fmla="*/ 56 h 105"/>
                <a:gd name="T104" fmla="*/ 11 w 67"/>
                <a:gd name="T105" fmla="*/ 67 h 105"/>
                <a:gd name="T106" fmla="*/ 15 w 67"/>
                <a:gd name="T107" fmla="*/ 78 h 105"/>
                <a:gd name="T108" fmla="*/ 19 w 67"/>
                <a:gd name="T109" fmla="*/ 90 h 105"/>
                <a:gd name="T110" fmla="*/ 26 w 67"/>
                <a:gd name="T111" fmla="*/ 93 h 105"/>
                <a:gd name="T112" fmla="*/ 34 w 67"/>
                <a:gd name="T113" fmla="*/ 97 h 105"/>
                <a:gd name="T114" fmla="*/ 41 w 67"/>
                <a:gd name="T115" fmla="*/ 93 h 105"/>
                <a:gd name="T116" fmla="*/ 45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101"/>
                  </a:lnTo>
                  <a:lnTo>
                    <a:pt x="37" y="105"/>
                  </a:lnTo>
                  <a:lnTo>
                    <a:pt x="34" y="105"/>
                  </a:lnTo>
                  <a:lnTo>
                    <a:pt x="26" y="105"/>
                  </a:lnTo>
                  <a:lnTo>
                    <a:pt x="15" y="105"/>
                  </a:lnTo>
                  <a:lnTo>
                    <a:pt x="7" y="97"/>
                  </a:lnTo>
                  <a:lnTo>
                    <a:pt x="0" y="86"/>
                  </a:lnTo>
                  <a:lnTo>
                    <a:pt x="0" y="75"/>
                  </a:lnTo>
                  <a:lnTo>
                    <a:pt x="4" y="60"/>
                  </a:lnTo>
                  <a:lnTo>
                    <a:pt x="7" y="48"/>
                  </a:lnTo>
                  <a:lnTo>
                    <a:pt x="15" y="41"/>
                  </a:lnTo>
                  <a:lnTo>
                    <a:pt x="22" y="37"/>
                  </a:lnTo>
                  <a:lnTo>
                    <a:pt x="34" y="37"/>
                  </a:lnTo>
                  <a:lnTo>
                    <a:pt x="41" y="37"/>
                  </a:lnTo>
                  <a:lnTo>
                    <a:pt x="45" y="41"/>
                  </a:lnTo>
                  <a:lnTo>
                    <a:pt x="45" y="30"/>
                  </a:lnTo>
                  <a:lnTo>
                    <a:pt x="45"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4" y="97"/>
                  </a:lnTo>
                  <a:lnTo>
                    <a:pt x="67" y="97"/>
                  </a:lnTo>
                  <a:lnTo>
                    <a:pt x="49" y="105"/>
                  </a:lnTo>
                  <a:lnTo>
                    <a:pt x="45" y="105"/>
                  </a:lnTo>
                  <a:lnTo>
                    <a:pt x="45" y="93"/>
                  </a:lnTo>
                  <a:close/>
                  <a:moveTo>
                    <a:pt x="45" y="90"/>
                  </a:moveTo>
                  <a:lnTo>
                    <a:pt x="45" y="56"/>
                  </a:lnTo>
                  <a:lnTo>
                    <a:pt x="45" y="52"/>
                  </a:lnTo>
                  <a:lnTo>
                    <a:pt x="45" y="48"/>
                  </a:lnTo>
                  <a:lnTo>
                    <a:pt x="41" y="45"/>
                  </a:lnTo>
                  <a:lnTo>
                    <a:pt x="37" y="41"/>
                  </a:lnTo>
                  <a:lnTo>
                    <a:pt x="34" y="41"/>
                  </a:lnTo>
                  <a:lnTo>
                    <a:pt x="30" y="41"/>
                  </a:lnTo>
                  <a:lnTo>
                    <a:pt x="26" y="41"/>
                  </a:lnTo>
                  <a:lnTo>
                    <a:pt x="19" y="45"/>
                  </a:lnTo>
                  <a:lnTo>
                    <a:pt x="15" y="56"/>
                  </a:lnTo>
                  <a:lnTo>
                    <a:pt x="11" y="67"/>
                  </a:lnTo>
                  <a:lnTo>
                    <a:pt x="15" y="78"/>
                  </a:lnTo>
                  <a:lnTo>
                    <a:pt x="19" y="90"/>
                  </a:lnTo>
                  <a:lnTo>
                    <a:pt x="26" y="93"/>
                  </a:lnTo>
                  <a:lnTo>
                    <a:pt x="34" y="97"/>
                  </a:lnTo>
                  <a:lnTo>
                    <a:pt x="41" y="93"/>
                  </a:lnTo>
                  <a:lnTo>
                    <a:pt x="45" y="90"/>
                  </a:lnTo>
                  <a:close/>
                </a:path>
              </a:pathLst>
            </a:custGeom>
            <a:grpFill/>
            <a:ln w="0">
              <a:solidFill>
                <a:srgbClr val="000000"/>
              </a:solidFill>
              <a:round/>
              <a:headEnd/>
              <a:tailEnd/>
            </a:ln>
          </p:spPr>
          <p:txBody>
            <a:bodyPr/>
            <a:lstStyle/>
            <a:p>
              <a:endParaRPr lang="en-US"/>
            </a:p>
          </p:txBody>
        </p:sp>
        <p:sp>
          <p:nvSpPr>
            <p:cNvPr id="27662" name="Freeform 11"/>
            <p:cNvSpPr>
              <a:spLocks/>
            </p:cNvSpPr>
            <p:nvPr/>
          </p:nvSpPr>
          <p:spPr bwMode="auto">
            <a:xfrm>
              <a:off x="1861" y="1361"/>
              <a:ext cx="71" cy="68"/>
            </a:xfrm>
            <a:custGeom>
              <a:avLst/>
              <a:gdLst>
                <a:gd name="T0" fmla="*/ 64 w 71"/>
                <a:gd name="T1" fmla="*/ 0 h 68"/>
                <a:gd name="T2" fmla="*/ 64 w 71"/>
                <a:gd name="T3" fmla="*/ 41 h 68"/>
                <a:gd name="T4" fmla="*/ 64 w 71"/>
                <a:gd name="T5" fmla="*/ 49 h 68"/>
                <a:gd name="T6" fmla="*/ 64 w 71"/>
                <a:gd name="T7" fmla="*/ 56 h 68"/>
                <a:gd name="T8" fmla="*/ 64 w 71"/>
                <a:gd name="T9" fmla="*/ 56 h 68"/>
                <a:gd name="T10" fmla="*/ 64 w 71"/>
                <a:gd name="T11" fmla="*/ 60 h 68"/>
                <a:gd name="T12" fmla="*/ 68 w 71"/>
                <a:gd name="T13" fmla="*/ 60 h 68"/>
                <a:gd name="T14" fmla="*/ 68 w 71"/>
                <a:gd name="T15" fmla="*/ 60 h 68"/>
                <a:gd name="T16" fmla="*/ 68 w 71"/>
                <a:gd name="T17" fmla="*/ 60 h 68"/>
                <a:gd name="T18" fmla="*/ 71 w 71"/>
                <a:gd name="T19" fmla="*/ 60 h 68"/>
                <a:gd name="T20" fmla="*/ 71 w 71"/>
                <a:gd name="T21" fmla="*/ 60 h 68"/>
                <a:gd name="T22" fmla="*/ 53 w 71"/>
                <a:gd name="T23" fmla="*/ 68 h 68"/>
                <a:gd name="T24" fmla="*/ 49 w 71"/>
                <a:gd name="T25" fmla="*/ 68 h 68"/>
                <a:gd name="T26" fmla="*/ 49 w 71"/>
                <a:gd name="T27" fmla="*/ 53 h 68"/>
                <a:gd name="T28" fmla="*/ 41 w 71"/>
                <a:gd name="T29" fmla="*/ 64 h 68"/>
                <a:gd name="T30" fmla="*/ 38 w 71"/>
                <a:gd name="T31" fmla="*/ 68 h 68"/>
                <a:gd name="T32" fmla="*/ 34 w 71"/>
                <a:gd name="T33" fmla="*/ 68 h 68"/>
                <a:gd name="T34" fmla="*/ 26 w 71"/>
                <a:gd name="T35" fmla="*/ 68 h 68"/>
                <a:gd name="T36" fmla="*/ 23 w 71"/>
                <a:gd name="T37" fmla="*/ 68 h 68"/>
                <a:gd name="T38" fmla="*/ 19 w 71"/>
                <a:gd name="T39" fmla="*/ 64 h 68"/>
                <a:gd name="T40" fmla="*/ 15 w 71"/>
                <a:gd name="T41" fmla="*/ 60 h 68"/>
                <a:gd name="T42" fmla="*/ 11 w 71"/>
                <a:gd name="T43" fmla="*/ 56 h 68"/>
                <a:gd name="T44" fmla="*/ 11 w 71"/>
                <a:gd name="T45" fmla="*/ 53 h 68"/>
                <a:gd name="T46" fmla="*/ 11 w 71"/>
                <a:gd name="T47" fmla="*/ 41 h 68"/>
                <a:gd name="T48" fmla="*/ 11 w 71"/>
                <a:gd name="T49" fmla="*/ 11 h 68"/>
                <a:gd name="T50" fmla="*/ 11 w 71"/>
                <a:gd name="T51" fmla="*/ 8 h 68"/>
                <a:gd name="T52" fmla="*/ 8 w 71"/>
                <a:gd name="T53" fmla="*/ 4 h 68"/>
                <a:gd name="T54" fmla="*/ 8 w 71"/>
                <a:gd name="T55" fmla="*/ 4 h 68"/>
                <a:gd name="T56" fmla="*/ 8 w 71"/>
                <a:gd name="T57" fmla="*/ 4 h 68"/>
                <a:gd name="T58" fmla="*/ 4 w 71"/>
                <a:gd name="T59" fmla="*/ 0 h 68"/>
                <a:gd name="T60" fmla="*/ 0 w 71"/>
                <a:gd name="T61" fmla="*/ 0 h 68"/>
                <a:gd name="T62" fmla="*/ 0 w 71"/>
                <a:gd name="T63" fmla="*/ 0 h 68"/>
                <a:gd name="T64" fmla="*/ 23 w 71"/>
                <a:gd name="T65" fmla="*/ 0 h 68"/>
                <a:gd name="T66" fmla="*/ 23 w 71"/>
                <a:gd name="T67" fmla="*/ 45 h 68"/>
                <a:gd name="T68" fmla="*/ 23 w 71"/>
                <a:gd name="T69" fmla="*/ 53 h 68"/>
                <a:gd name="T70" fmla="*/ 26 w 71"/>
                <a:gd name="T71" fmla="*/ 56 h 68"/>
                <a:gd name="T72" fmla="*/ 30 w 71"/>
                <a:gd name="T73" fmla="*/ 60 h 68"/>
                <a:gd name="T74" fmla="*/ 34 w 71"/>
                <a:gd name="T75" fmla="*/ 60 h 68"/>
                <a:gd name="T76" fmla="*/ 38 w 71"/>
                <a:gd name="T77" fmla="*/ 60 h 68"/>
                <a:gd name="T78" fmla="*/ 41 w 71"/>
                <a:gd name="T79" fmla="*/ 56 h 68"/>
                <a:gd name="T80" fmla="*/ 45 w 71"/>
                <a:gd name="T81" fmla="*/ 56 h 68"/>
                <a:gd name="T82" fmla="*/ 49 w 71"/>
                <a:gd name="T83" fmla="*/ 49 h 68"/>
                <a:gd name="T84" fmla="*/ 49 w 71"/>
                <a:gd name="T85" fmla="*/ 11 h 68"/>
                <a:gd name="T86" fmla="*/ 49 w 71"/>
                <a:gd name="T87" fmla="*/ 8 h 68"/>
                <a:gd name="T88" fmla="*/ 49 w 71"/>
                <a:gd name="T89" fmla="*/ 4 h 68"/>
                <a:gd name="T90" fmla="*/ 45 w 71"/>
                <a:gd name="T91" fmla="*/ 4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41"/>
                  </a:lnTo>
                  <a:lnTo>
                    <a:pt x="64" y="49"/>
                  </a:lnTo>
                  <a:lnTo>
                    <a:pt x="64" y="56"/>
                  </a:lnTo>
                  <a:lnTo>
                    <a:pt x="64" y="60"/>
                  </a:lnTo>
                  <a:lnTo>
                    <a:pt x="68" y="60"/>
                  </a:lnTo>
                  <a:lnTo>
                    <a:pt x="71" y="60"/>
                  </a:lnTo>
                  <a:lnTo>
                    <a:pt x="53" y="68"/>
                  </a:lnTo>
                  <a:lnTo>
                    <a:pt x="49" y="68"/>
                  </a:lnTo>
                  <a:lnTo>
                    <a:pt x="49" y="53"/>
                  </a:lnTo>
                  <a:lnTo>
                    <a:pt x="41" y="64"/>
                  </a:lnTo>
                  <a:lnTo>
                    <a:pt x="38" y="68"/>
                  </a:lnTo>
                  <a:lnTo>
                    <a:pt x="34" y="68"/>
                  </a:lnTo>
                  <a:lnTo>
                    <a:pt x="26" y="68"/>
                  </a:lnTo>
                  <a:lnTo>
                    <a:pt x="23" y="68"/>
                  </a:lnTo>
                  <a:lnTo>
                    <a:pt x="19" y="64"/>
                  </a:lnTo>
                  <a:lnTo>
                    <a:pt x="15" y="60"/>
                  </a:lnTo>
                  <a:lnTo>
                    <a:pt x="11" y="56"/>
                  </a:lnTo>
                  <a:lnTo>
                    <a:pt x="11" y="53"/>
                  </a:lnTo>
                  <a:lnTo>
                    <a:pt x="11" y="41"/>
                  </a:lnTo>
                  <a:lnTo>
                    <a:pt x="11" y="11"/>
                  </a:lnTo>
                  <a:lnTo>
                    <a:pt x="11" y="8"/>
                  </a:lnTo>
                  <a:lnTo>
                    <a:pt x="8" y="4"/>
                  </a:lnTo>
                  <a:lnTo>
                    <a:pt x="4" y="0"/>
                  </a:lnTo>
                  <a:lnTo>
                    <a:pt x="0" y="0"/>
                  </a:lnTo>
                  <a:lnTo>
                    <a:pt x="23" y="0"/>
                  </a:lnTo>
                  <a:lnTo>
                    <a:pt x="23" y="45"/>
                  </a:lnTo>
                  <a:lnTo>
                    <a:pt x="23" y="53"/>
                  </a:lnTo>
                  <a:lnTo>
                    <a:pt x="26" y="56"/>
                  </a:lnTo>
                  <a:lnTo>
                    <a:pt x="30" y="60"/>
                  </a:lnTo>
                  <a:lnTo>
                    <a:pt x="34" y="60"/>
                  </a:lnTo>
                  <a:lnTo>
                    <a:pt x="38" y="60"/>
                  </a:lnTo>
                  <a:lnTo>
                    <a:pt x="41" y="56"/>
                  </a:lnTo>
                  <a:lnTo>
                    <a:pt x="45" y="56"/>
                  </a:lnTo>
                  <a:lnTo>
                    <a:pt x="49" y="49"/>
                  </a:lnTo>
                  <a:lnTo>
                    <a:pt x="49" y="11"/>
                  </a:lnTo>
                  <a:lnTo>
                    <a:pt x="49" y="8"/>
                  </a:lnTo>
                  <a:lnTo>
                    <a:pt x="49" y="4"/>
                  </a:lnTo>
                  <a:lnTo>
                    <a:pt x="45" y="4"/>
                  </a:lnTo>
                  <a:lnTo>
                    <a:pt x="41" y="0"/>
                  </a:lnTo>
                  <a:lnTo>
                    <a:pt x="64" y="0"/>
                  </a:lnTo>
                  <a:close/>
                </a:path>
              </a:pathLst>
            </a:custGeom>
            <a:grpFill/>
            <a:ln w="0">
              <a:solidFill>
                <a:srgbClr val="000000"/>
              </a:solidFill>
              <a:round/>
              <a:headEnd/>
              <a:tailEnd/>
            </a:ln>
          </p:spPr>
          <p:txBody>
            <a:bodyPr/>
            <a:lstStyle/>
            <a:p>
              <a:endParaRPr lang="en-US"/>
            </a:p>
          </p:txBody>
        </p:sp>
        <p:sp>
          <p:nvSpPr>
            <p:cNvPr id="27663" name="Freeform 12"/>
            <p:cNvSpPr>
              <a:spLocks/>
            </p:cNvSpPr>
            <p:nvPr/>
          </p:nvSpPr>
          <p:spPr bwMode="auto">
            <a:xfrm>
              <a:off x="1936" y="1361"/>
              <a:ext cx="113" cy="68"/>
            </a:xfrm>
            <a:custGeom>
              <a:avLst/>
              <a:gdLst>
                <a:gd name="T0" fmla="*/ 26 w 113"/>
                <a:gd name="T1" fmla="*/ 8 h 68"/>
                <a:gd name="T2" fmla="*/ 34 w 113"/>
                <a:gd name="T3" fmla="*/ 4 h 68"/>
                <a:gd name="T4" fmla="*/ 41 w 113"/>
                <a:gd name="T5" fmla="*/ 0 h 68"/>
                <a:gd name="T6" fmla="*/ 53 w 113"/>
                <a:gd name="T7" fmla="*/ 0 h 68"/>
                <a:gd name="T8" fmla="*/ 60 w 113"/>
                <a:gd name="T9" fmla="*/ 8 h 68"/>
                <a:gd name="T10" fmla="*/ 68 w 113"/>
                <a:gd name="T11" fmla="*/ 8 h 68"/>
                <a:gd name="T12" fmla="*/ 79 w 113"/>
                <a:gd name="T13" fmla="*/ 0 h 68"/>
                <a:gd name="T14" fmla="*/ 90 w 113"/>
                <a:gd name="T15" fmla="*/ 0 h 68"/>
                <a:gd name="T16" fmla="*/ 98 w 113"/>
                <a:gd name="T17" fmla="*/ 4 h 68"/>
                <a:gd name="T18" fmla="*/ 101 w 113"/>
                <a:gd name="T19" fmla="*/ 15 h 68"/>
                <a:gd name="T20" fmla="*/ 105 w 113"/>
                <a:gd name="T21" fmla="*/ 53 h 68"/>
                <a:gd name="T22" fmla="*/ 105 w 113"/>
                <a:gd name="T23" fmla="*/ 60 h 68"/>
                <a:gd name="T24" fmla="*/ 105 w 113"/>
                <a:gd name="T25" fmla="*/ 64 h 68"/>
                <a:gd name="T26" fmla="*/ 113 w 113"/>
                <a:gd name="T27" fmla="*/ 68 h 68"/>
                <a:gd name="T28" fmla="*/ 83 w 113"/>
                <a:gd name="T29" fmla="*/ 68 h 68"/>
                <a:gd name="T30" fmla="*/ 83 w 113"/>
                <a:gd name="T31" fmla="*/ 68 h 68"/>
                <a:gd name="T32" fmla="*/ 90 w 113"/>
                <a:gd name="T33" fmla="*/ 64 h 68"/>
                <a:gd name="T34" fmla="*/ 90 w 113"/>
                <a:gd name="T35" fmla="*/ 60 h 68"/>
                <a:gd name="T36" fmla="*/ 90 w 113"/>
                <a:gd name="T37" fmla="*/ 53 h 68"/>
                <a:gd name="T38" fmla="*/ 90 w 113"/>
                <a:gd name="T39" fmla="*/ 15 h 68"/>
                <a:gd name="T40" fmla="*/ 86 w 113"/>
                <a:gd name="T41" fmla="*/ 8 h 68"/>
                <a:gd name="T42" fmla="*/ 75 w 113"/>
                <a:gd name="T43" fmla="*/ 8 h 68"/>
                <a:gd name="T44" fmla="*/ 68 w 113"/>
                <a:gd name="T45" fmla="*/ 11 h 68"/>
                <a:gd name="T46" fmla="*/ 64 w 113"/>
                <a:gd name="T47" fmla="*/ 19 h 68"/>
                <a:gd name="T48" fmla="*/ 64 w 113"/>
                <a:gd name="T49" fmla="*/ 53 h 68"/>
                <a:gd name="T50" fmla="*/ 64 w 113"/>
                <a:gd name="T51" fmla="*/ 60 h 68"/>
                <a:gd name="T52" fmla="*/ 68 w 113"/>
                <a:gd name="T53" fmla="*/ 64 h 68"/>
                <a:gd name="T54" fmla="*/ 71 w 113"/>
                <a:gd name="T55" fmla="*/ 68 h 68"/>
                <a:gd name="T56" fmla="*/ 41 w 113"/>
                <a:gd name="T57" fmla="*/ 68 h 68"/>
                <a:gd name="T58" fmla="*/ 45 w 113"/>
                <a:gd name="T59" fmla="*/ 64 h 68"/>
                <a:gd name="T60" fmla="*/ 49 w 113"/>
                <a:gd name="T61" fmla="*/ 64 h 68"/>
                <a:gd name="T62" fmla="*/ 49 w 113"/>
                <a:gd name="T63" fmla="*/ 56 h 68"/>
                <a:gd name="T64" fmla="*/ 49 w 113"/>
                <a:gd name="T65" fmla="*/ 23 h 68"/>
                <a:gd name="T66" fmla="*/ 49 w 113"/>
                <a:gd name="T67" fmla="*/ 11 h 68"/>
                <a:gd name="T68" fmla="*/ 38 w 113"/>
                <a:gd name="T69" fmla="*/ 8 h 68"/>
                <a:gd name="T70" fmla="*/ 30 w 113"/>
                <a:gd name="T71" fmla="*/ 11 h 68"/>
                <a:gd name="T72" fmla="*/ 23 w 113"/>
                <a:gd name="T73" fmla="*/ 15 h 68"/>
                <a:gd name="T74" fmla="*/ 23 w 113"/>
                <a:gd name="T75" fmla="*/ 56 h 68"/>
                <a:gd name="T76" fmla="*/ 23 w 113"/>
                <a:gd name="T77" fmla="*/ 64 h 68"/>
                <a:gd name="T78" fmla="*/ 26 w 113"/>
                <a:gd name="T79" fmla="*/ 64 h 68"/>
                <a:gd name="T80" fmla="*/ 30 w 113"/>
                <a:gd name="T81" fmla="*/ 68 h 68"/>
                <a:gd name="T82" fmla="*/ 0 w 113"/>
                <a:gd name="T83" fmla="*/ 68 h 68"/>
                <a:gd name="T84" fmla="*/ 8 w 113"/>
                <a:gd name="T85" fmla="*/ 64 h 68"/>
                <a:gd name="T86" fmla="*/ 8 w 113"/>
                <a:gd name="T87" fmla="*/ 60 h 68"/>
                <a:gd name="T88" fmla="*/ 11 w 113"/>
                <a:gd name="T89" fmla="*/ 53 h 68"/>
                <a:gd name="T90" fmla="*/ 11 w 113"/>
                <a:gd name="T91" fmla="*/ 15 h 68"/>
                <a:gd name="T92" fmla="*/ 8 w 113"/>
                <a:gd name="T93" fmla="*/ 8 h 68"/>
                <a:gd name="T94" fmla="*/ 8 w 113"/>
                <a:gd name="T95" fmla="*/ 8 h 68"/>
                <a:gd name="T96" fmla="*/ 4 w 113"/>
                <a:gd name="T97" fmla="*/ 8 h 68"/>
                <a:gd name="T98" fmla="*/ 0 w 113"/>
                <a:gd name="T99" fmla="*/ 8 h 68"/>
                <a:gd name="T100" fmla="*/ 23 w 113"/>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8"/>
                <a:gd name="T155" fmla="*/ 113 w 11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8">
                  <a:moveTo>
                    <a:pt x="23" y="15"/>
                  </a:moveTo>
                  <a:lnTo>
                    <a:pt x="26" y="8"/>
                  </a:lnTo>
                  <a:lnTo>
                    <a:pt x="30" y="4"/>
                  </a:lnTo>
                  <a:lnTo>
                    <a:pt x="34" y="4"/>
                  </a:lnTo>
                  <a:lnTo>
                    <a:pt x="38" y="0"/>
                  </a:lnTo>
                  <a:lnTo>
                    <a:pt x="41" y="0"/>
                  </a:lnTo>
                  <a:lnTo>
                    <a:pt x="45" y="0"/>
                  </a:lnTo>
                  <a:lnTo>
                    <a:pt x="53" y="0"/>
                  </a:lnTo>
                  <a:lnTo>
                    <a:pt x="56" y="4"/>
                  </a:lnTo>
                  <a:lnTo>
                    <a:pt x="60" y="8"/>
                  </a:lnTo>
                  <a:lnTo>
                    <a:pt x="64" y="15"/>
                  </a:lnTo>
                  <a:lnTo>
                    <a:pt x="68" y="8"/>
                  </a:lnTo>
                  <a:lnTo>
                    <a:pt x="75" y="0"/>
                  </a:lnTo>
                  <a:lnTo>
                    <a:pt x="79" y="0"/>
                  </a:lnTo>
                  <a:lnTo>
                    <a:pt x="86" y="0"/>
                  </a:lnTo>
                  <a:lnTo>
                    <a:pt x="90" y="0"/>
                  </a:lnTo>
                  <a:lnTo>
                    <a:pt x="94" y="0"/>
                  </a:lnTo>
                  <a:lnTo>
                    <a:pt x="98" y="4"/>
                  </a:lnTo>
                  <a:lnTo>
                    <a:pt x="101" y="11"/>
                  </a:lnTo>
                  <a:lnTo>
                    <a:pt x="101" y="15"/>
                  </a:lnTo>
                  <a:lnTo>
                    <a:pt x="105" y="23"/>
                  </a:lnTo>
                  <a:lnTo>
                    <a:pt x="105" y="53"/>
                  </a:lnTo>
                  <a:lnTo>
                    <a:pt x="105" y="56"/>
                  </a:lnTo>
                  <a:lnTo>
                    <a:pt x="105" y="60"/>
                  </a:lnTo>
                  <a:lnTo>
                    <a:pt x="105" y="64"/>
                  </a:lnTo>
                  <a:lnTo>
                    <a:pt x="109" y="64"/>
                  </a:lnTo>
                  <a:lnTo>
                    <a:pt x="113" y="68"/>
                  </a:lnTo>
                  <a:lnTo>
                    <a:pt x="83" y="68"/>
                  </a:lnTo>
                  <a:lnTo>
                    <a:pt x="86" y="64"/>
                  </a:lnTo>
                  <a:lnTo>
                    <a:pt x="90" y="64"/>
                  </a:lnTo>
                  <a:lnTo>
                    <a:pt x="90" y="60"/>
                  </a:lnTo>
                  <a:lnTo>
                    <a:pt x="90" y="56"/>
                  </a:lnTo>
                  <a:lnTo>
                    <a:pt x="90" y="53"/>
                  </a:lnTo>
                  <a:lnTo>
                    <a:pt x="90" y="23"/>
                  </a:lnTo>
                  <a:lnTo>
                    <a:pt x="90" y="15"/>
                  </a:lnTo>
                  <a:lnTo>
                    <a:pt x="90" y="11"/>
                  </a:lnTo>
                  <a:lnTo>
                    <a:pt x="86" y="8"/>
                  </a:lnTo>
                  <a:lnTo>
                    <a:pt x="79" y="8"/>
                  </a:lnTo>
                  <a:lnTo>
                    <a:pt x="75" y="8"/>
                  </a:lnTo>
                  <a:lnTo>
                    <a:pt x="71" y="11"/>
                  </a:lnTo>
                  <a:lnTo>
                    <a:pt x="68" y="11"/>
                  </a:lnTo>
                  <a:lnTo>
                    <a:pt x="64" y="15"/>
                  </a:lnTo>
                  <a:lnTo>
                    <a:pt x="64" y="19"/>
                  </a:lnTo>
                  <a:lnTo>
                    <a:pt x="64" y="23"/>
                  </a:lnTo>
                  <a:lnTo>
                    <a:pt x="64" y="53"/>
                  </a:lnTo>
                  <a:lnTo>
                    <a:pt x="64" y="56"/>
                  </a:lnTo>
                  <a:lnTo>
                    <a:pt x="64" y="60"/>
                  </a:lnTo>
                  <a:lnTo>
                    <a:pt x="64" y="64"/>
                  </a:lnTo>
                  <a:lnTo>
                    <a:pt x="68" y="64"/>
                  </a:lnTo>
                  <a:lnTo>
                    <a:pt x="71" y="68"/>
                  </a:lnTo>
                  <a:lnTo>
                    <a:pt x="41" y="68"/>
                  </a:lnTo>
                  <a:lnTo>
                    <a:pt x="45" y="64"/>
                  </a:lnTo>
                  <a:lnTo>
                    <a:pt x="49" y="64"/>
                  </a:lnTo>
                  <a:lnTo>
                    <a:pt x="49" y="60"/>
                  </a:lnTo>
                  <a:lnTo>
                    <a:pt x="49" y="56"/>
                  </a:lnTo>
                  <a:lnTo>
                    <a:pt x="49" y="53"/>
                  </a:lnTo>
                  <a:lnTo>
                    <a:pt x="49" y="23"/>
                  </a:lnTo>
                  <a:lnTo>
                    <a:pt x="49" y="19"/>
                  </a:lnTo>
                  <a:lnTo>
                    <a:pt x="49" y="11"/>
                  </a:lnTo>
                  <a:lnTo>
                    <a:pt x="45" y="8"/>
                  </a:lnTo>
                  <a:lnTo>
                    <a:pt x="38" y="8"/>
                  </a:lnTo>
                  <a:lnTo>
                    <a:pt x="34" y="8"/>
                  </a:lnTo>
                  <a:lnTo>
                    <a:pt x="30" y="11"/>
                  </a:lnTo>
                  <a:lnTo>
                    <a:pt x="26" y="15"/>
                  </a:lnTo>
                  <a:lnTo>
                    <a:pt x="23" y="15"/>
                  </a:lnTo>
                  <a:lnTo>
                    <a:pt x="23" y="53"/>
                  </a:lnTo>
                  <a:lnTo>
                    <a:pt x="23" y="56"/>
                  </a:lnTo>
                  <a:lnTo>
                    <a:pt x="23" y="60"/>
                  </a:lnTo>
                  <a:lnTo>
                    <a:pt x="23" y="64"/>
                  </a:lnTo>
                  <a:lnTo>
                    <a:pt x="26" y="64"/>
                  </a:lnTo>
                  <a:lnTo>
                    <a:pt x="30" y="68"/>
                  </a:lnTo>
                  <a:lnTo>
                    <a:pt x="0" y="68"/>
                  </a:lnTo>
                  <a:lnTo>
                    <a:pt x="4" y="64"/>
                  </a:lnTo>
                  <a:lnTo>
                    <a:pt x="8" y="64"/>
                  </a:lnTo>
                  <a:lnTo>
                    <a:pt x="8" y="60"/>
                  </a:lnTo>
                  <a:lnTo>
                    <a:pt x="11" y="56"/>
                  </a:lnTo>
                  <a:lnTo>
                    <a:pt x="11" y="53"/>
                  </a:lnTo>
                  <a:lnTo>
                    <a:pt x="11" y="26"/>
                  </a:lnTo>
                  <a:lnTo>
                    <a:pt x="11" y="15"/>
                  </a:lnTo>
                  <a:lnTo>
                    <a:pt x="8" y="11"/>
                  </a:lnTo>
                  <a:lnTo>
                    <a:pt x="8" y="8"/>
                  </a:lnTo>
                  <a:lnTo>
                    <a:pt x="4" y="8"/>
                  </a:lnTo>
                  <a:lnTo>
                    <a:pt x="0" y="8"/>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664" name="Freeform 13"/>
            <p:cNvSpPr>
              <a:spLocks noEditPoints="1"/>
            </p:cNvSpPr>
            <p:nvPr/>
          </p:nvSpPr>
          <p:spPr bwMode="auto">
            <a:xfrm>
              <a:off x="2049" y="1361"/>
              <a:ext cx="75" cy="101"/>
            </a:xfrm>
            <a:custGeom>
              <a:avLst/>
              <a:gdLst>
                <a:gd name="T0" fmla="*/ 22 w 75"/>
                <a:gd name="T1" fmla="*/ 0 h 101"/>
                <a:gd name="T2" fmla="*/ 26 w 75"/>
                <a:gd name="T3" fmla="*/ 15 h 101"/>
                <a:gd name="T4" fmla="*/ 37 w 75"/>
                <a:gd name="T5" fmla="*/ 4 h 101"/>
                <a:gd name="T6" fmla="*/ 48 w 75"/>
                <a:gd name="T7" fmla="*/ 0 h 101"/>
                <a:gd name="T8" fmla="*/ 63 w 75"/>
                <a:gd name="T9" fmla="*/ 8 h 101"/>
                <a:gd name="T10" fmla="*/ 75 w 75"/>
                <a:gd name="T11" fmla="*/ 30 h 101"/>
                <a:gd name="T12" fmla="*/ 67 w 75"/>
                <a:gd name="T13" fmla="*/ 53 h 101"/>
                <a:gd name="T14" fmla="*/ 52 w 75"/>
                <a:gd name="T15" fmla="*/ 68 h 101"/>
                <a:gd name="T16" fmla="*/ 37 w 75"/>
                <a:gd name="T17" fmla="*/ 68 h 101"/>
                <a:gd name="T18" fmla="*/ 30 w 75"/>
                <a:gd name="T19" fmla="*/ 64 h 101"/>
                <a:gd name="T20" fmla="*/ 26 w 75"/>
                <a:gd name="T21" fmla="*/ 86 h 101"/>
                <a:gd name="T22" fmla="*/ 26 w 75"/>
                <a:gd name="T23" fmla="*/ 94 h 101"/>
                <a:gd name="T24" fmla="*/ 30 w 75"/>
                <a:gd name="T25" fmla="*/ 98 h 101"/>
                <a:gd name="T26" fmla="*/ 37 w 75"/>
                <a:gd name="T27" fmla="*/ 98 h 101"/>
                <a:gd name="T28" fmla="*/ 0 w 75"/>
                <a:gd name="T29" fmla="*/ 101 h 101"/>
                <a:gd name="T30" fmla="*/ 3 w 75"/>
                <a:gd name="T31" fmla="*/ 98 h 101"/>
                <a:gd name="T32" fmla="*/ 11 w 75"/>
                <a:gd name="T33" fmla="*/ 98 h 101"/>
                <a:gd name="T34" fmla="*/ 15 w 75"/>
                <a:gd name="T35" fmla="*/ 94 h 101"/>
                <a:gd name="T36" fmla="*/ 15 w 75"/>
                <a:gd name="T37" fmla="*/ 86 h 101"/>
                <a:gd name="T38" fmla="*/ 15 w 75"/>
                <a:gd name="T39" fmla="*/ 15 h 101"/>
                <a:gd name="T40" fmla="*/ 15 w 75"/>
                <a:gd name="T41" fmla="*/ 8 h 101"/>
                <a:gd name="T42" fmla="*/ 11 w 75"/>
                <a:gd name="T43" fmla="*/ 8 h 101"/>
                <a:gd name="T44" fmla="*/ 7 w 75"/>
                <a:gd name="T45" fmla="*/ 8 h 101"/>
                <a:gd name="T46" fmla="*/ 3 w 75"/>
                <a:gd name="T47" fmla="*/ 8 h 101"/>
                <a:gd name="T48" fmla="*/ 26 w 75"/>
                <a:gd name="T49" fmla="*/ 45 h 101"/>
                <a:gd name="T50" fmla="*/ 26 w 75"/>
                <a:gd name="T51" fmla="*/ 53 h 101"/>
                <a:gd name="T52" fmla="*/ 33 w 75"/>
                <a:gd name="T53" fmla="*/ 60 h 101"/>
                <a:gd name="T54" fmla="*/ 41 w 75"/>
                <a:gd name="T55" fmla="*/ 64 h 101"/>
                <a:gd name="T56" fmla="*/ 56 w 75"/>
                <a:gd name="T57" fmla="*/ 60 h 101"/>
                <a:gd name="T58" fmla="*/ 60 w 75"/>
                <a:gd name="T59" fmla="*/ 38 h 101"/>
                <a:gd name="T60" fmla="*/ 52 w 75"/>
                <a:gd name="T61" fmla="*/ 15 h 101"/>
                <a:gd name="T62" fmla="*/ 41 w 75"/>
                <a:gd name="T63" fmla="*/ 11 h 101"/>
                <a:gd name="T64" fmla="*/ 37 w 75"/>
                <a:gd name="T65" fmla="*/ 11 h 101"/>
                <a:gd name="T66" fmla="*/ 26 w 75"/>
                <a:gd name="T67" fmla="*/ 19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3" y="8"/>
                  </a:moveTo>
                  <a:lnTo>
                    <a:pt x="22" y="0"/>
                  </a:lnTo>
                  <a:lnTo>
                    <a:pt x="26" y="0"/>
                  </a:lnTo>
                  <a:lnTo>
                    <a:pt x="26" y="15"/>
                  </a:lnTo>
                  <a:lnTo>
                    <a:pt x="33" y="8"/>
                  </a:lnTo>
                  <a:lnTo>
                    <a:pt x="37" y="4"/>
                  </a:lnTo>
                  <a:lnTo>
                    <a:pt x="41" y="0"/>
                  </a:lnTo>
                  <a:lnTo>
                    <a:pt x="48" y="0"/>
                  </a:lnTo>
                  <a:lnTo>
                    <a:pt x="56" y="0"/>
                  </a:lnTo>
                  <a:lnTo>
                    <a:pt x="63" y="8"/>
                  </a:lnTo>
                  <a:lnTo>
                    <a:pt x="71" y="19"/>
                  </a:lnTo>
                  <a:lnTo>
                    <a:pt x="75" y="30"/>
                  </a:lnTo>
                  <a:lnTo>
                    <a:pt x="71" y="41"/>
                  </a:lnTo>
                  <a:lnTo>
                    <a:pt x="67" y="53"/>
                  </a:lnTo>
                  <a:lnTo>
                    <a:pt x="63" y="60"/>
                  </a:lnTo>
                  <a:lnTo>
                    <a:pt x="52" y="68"/>
                  </a:lnTo>
                  <a:lnTo>
                    <a:pt x="41" y="68"/>
                  </a:lnTo>
                  <a:lnTo>
                    <a:pt x="37" y="68"/>
                  </a:lnTo>
                  <a:lnTo>
                    <a:pt x="33" y="68"/>
                  </a:lnTo>
                  <a:lnTo>
                    <a:pt x="30" y="64"/>
                  </a:lnTo>
                  <a:lnTo>
                    <a:pt x="26" y="64"/>
                  </a:lnTo>
                  <a:lnTo>
                    <a:pt x="26" y="86"/>
                  </a:lnTo>
                  <a:lnTo>
                    <a:pt x="26" y="90"/>
                  </a:lnTo>
                  <a:lnTo>
                    <a:pt x="26" y="94"/>
                  </a:lnTo>
                  <a:lnTo>
                    <a:pt x="30" y="98"/>
                  </a:lnTo>
                  <a:lnTo>
                    <a:pt x="33" y="98"/>
                  </a:lnTo>
                  <a:lnTo>
                    <a:pt x="37" y="98"/>
                  </a:lnTo>
                  <a:lnTo>
                    <a:pt x="37" y="101"/>
                  </a:lnTo>
                  <a:lnTo>
                    <a:pt x="0" y="101"/>
                  </a:lnTo>
                  <a:lnTo>
                    <a:pt x="0" y="98"/>
                  </a:lnTo>
                  <a:lnTo>
                    <a:pt x="3" y="98"/>
                  </a:lnTo>
                  <a:lnTo>
                    <a:pt x="7" y="98"/>
                  </a:lnTo>
                  <a:lnTo>
                    <a:pt x="11" y="98"/>
                  </a:lnTo>
                  <a:lnTo>
                    <a:pt x="15" y="94"/>
                  </a:lnTo>
                  <a:lnTo>
                    <a:pt x="15" y="90"/>
                  </a:lnTo>
                  <a:lnTo>
                    <a:pt x="15" y="86"/>
                  </a:lnTo>
                  <a:lnTo>
                    <a:pt x="15" y="19"/>
                  </a:lnTo>
                  <a:lnTo>
                    <a:pt x="15" y="15"/>
                  </a:lnTo>
                  <a:lnTo>
                    <a:pt x="15" y="11"/>
                  </a:lnTo>
                  <a:lnTo>
                    <a:pt x="15" y="8"/>
                  </a:lnTo>
                  <a:lnTo>
                    <a:pt x="11" y="8"/>
                  </a:lnTo>
                  <a:lnTo>
                    <a:pt x="7" y="8"/>
                  </a:lnTo>
                  <a:lnTo>
                    <a:pt x="3" y="8"/>
                  </a:lnTo>
                  <a:close/>
                  <a:moveTo>
                    <a:pt x="26" y="19"/>
                  </a:moveTo>
                  <a:lnTo>
                    <a:pt x="26" y="45"/>
                  </a:lnTo>
                  <a:lnTo>
                    <a:pt x="26" y="49"/>
                  </a:lnTo>
                  <a:lnTo>
                    <a:pt x="26" y="53"/>
                  </a:lnTo>
                  <a:lnTo>
                    <a:pt x="30" y="56"/>
                  </a:lnTo>
                  <a:lnTo>
                    <a:pt x="33" y="60"/>
                  </a:lnTo>
                  <a:lnTo>
                    <a:pt x="37" y="64"/>
                  </a:lnTo>
                  <a:lnTo>
                    <a:pt x="41" y="64"/>
                  </a:lnTo>
                  <a:lnTo>
                    <a:pt x="48" y="64"/>
                  </a:lnTo>
                  <a:lnTo>
                    <a:pt x="56" y="60"/>
                  </a:lnTo>
                  <a:lnTo>
                    <a:pt x="60" y="49"/>
                  </a:lnTo>
                  <a:lnTo>
                    <a:pt x="60" y="38"/>
                  </a:lnTo>
                  <a:lnTo>
                    <a:pt x="60" y="26"/>
                  </a:lnTo>
                  <a:lnTo>
                    <a:pt x="52" y="15"/>
                  </a:lnTo>
                  <a:lnTo>
                    <a:pt x="48" y="11"/>
                  </a:lnTo>
                  <a:lnTo>
                    <a:pt x="41" y="11"/>
                  </a:lnTo>
                  <a:lnTo>
                    <a:pt x="37" y="11"/>
                  </a:lnTo>
                  <a:lnTo>
                    <a:pt x="33" y="15"/>
                  </a:lnTo>
                  <a:lnTo>
                    <a:pt x="26" y="19"/>
                  </a:lnTo>
                  <a:close/>
                </a:path>
              </a:pathLst>
            </a:custGeom>
            <a:grpFill/>
            <a:ln w="0">
              <a:solidFill>
                <a:srgbClr val="000000"/>
              </a:solidFill>
              <a:round/>
              <a:headEnd/>
              <a:tailEnd/>
            </a:ln>
          </p:spPr>
          <p:txBody>
            <a:bodyPr/>
            <a:lstStyle/>
            <a:p>
              <a:endParaRPr lang="en-US"/>
            </a:p>
          </p:txBody>
        </p:sp>
        <p:sp>
          <p:nvSpPr>
            <p:cNvPr id="27665" name="Freeform 14"/>
            <p:cNvSpPr>
              <a:spLocks noEditPoints="1"/>
            </p:cNvSpPr>
            <p:nvPr/>
          </p:nvSpPr>
          <p:spPr bwMode="auto">
            <a:xfrm>
              <a:off x="2131" y="1361"/>
              <a:ext cx="56" cy="68"/>
            </a:xfrm>
            <a:custGeom>
              <a:avLst/>
              <a:gdLst>
                <a:gd name="T0" fmla="*/ 11 w 56"/>
                <a:gd name="T1" fmla="*/ 26 h 68"/>
                <a:gd name="T2" fmla="*/ 15 w 56"/>
                <a:gd name="T3" fmla="*/ 38 h 68"/>
                <a:gd name="T4" fmla="*/ 19 w 56"/>
                <a:gd name="T5" fmla="*/ 49 h 68"/>
                <a:gd name="T6" fmla="*/ 26 w 56"/>
                <a:gd name="T7" fmla="*/ 53 h 68"/>
                <a:gd name="T8" fmla="*/ 38 w 56"/>
                <a:gd name="T9" fmla="*/ 56 h 68"/>
                <a:gd name="T10" fmla="*/ 41 w 56"/>
                <a:gd name="T11" fmla="*/ 56 h 68"/>
                <a:gd name="T12" fmla="*/ 49 w 56"/>
                <a:gd name="T13" fmla="*/ 53 h 68"/>
                <a:gd name="T14" fmla="*/ 53 w 56"/>
                <a:gd name="T15" fmla="*/ 49 h 68"/>
                <a:gd name="T16" fmla="*/ 56 w 56"/>
                <a:gd name="T17" fmla="*/ 41 h 68"/>
                <a:gd name="T18" fmla="*/ 56 w 56"/>
                <a:gd name="T19" fmla="*/ 41 h 68"/>
                <a:gd name="T20" fmla="*/ 53 w 56"/>
                <a:gd name="T21" fmla="*/ 53 h 68"/>
                <a:gd name="T22" fmla="*/ 49 w 56"/>
                <a:gd name="T23" fmla="*/ 60 h 68"/>
                <a:gd name="T24" fmla="*/ 41 w 56"/>
                <a:gd name="T25" fmla="*/ 68 h 68"/>
                <a:gd name="T26" fmla="*/ 30 w 56"/>
                <a:gd name="T27" fmla="*/ 68 h 68"/>
                <a:gd name="T28" fmla="*/ 19 w 56"/>
                <a:gd name="T29" fmla="*/ 68 h 68"/>
                <a:gd name="T30" fmla="*/ 8 w 56"/>
                <a:gd name="T31" fmla="*/ 60 h 68"/>
                <a:gd name="T32" fmla="*/ 4 w 56"/>
                <a:gd name="T33" fmla="*/ 49 h 68"/>
                <a:gd name="T34" fmla="*/ 0 w 56"/>
                <a:gd name="T35" fmla="*/ 34 h 68"/>
                <a:gd name="T36" fmla="*/ 0 w 56"/>
                <a:gd name="T37" fmla="*/ 23 h 68"/>
                <a:gd name="T38" fmla="*/ 4 w 56"/>
                <a:gd name="T39" fmla="*/ 15 h 68"/>
                <a:gd name="T40" fmla="*/ 8 w 56"/>
                <a:gd name="T41" fmla="*/ 8 h 68"/>
                <a:gd name="T42" fmla="*/ 19 w 56"/>
                <a:gd name="T43" fmla="*/ 0 h 68"/>
                <a:gd name="T44" fmla="*/ 30 w 56"/>
                <a:gd name="T45" fmla="*/ 0 h 68"/>
                <a:gd name="T46" fmla="*/ 41 w 56"/>
                <a:gd name="T47" fmla="*/ 0 h 68"/>
                <a:gd name="T48" fmla="*/ 49 w 56"/>
                <a:gd name="T49" fmla="*/ 8 h 68"/>
                <a:gd name="T50" fmla="*/ 56 w 56"/>
                <a:gd name="T51" fmla="*/ 15 h 68"/>
                <a:gd name="T52" fmla="*/ 56 w 56"/>
                <a:gd name="T53" fmla="*/ 26 h 68"/>
                <a:gd name="T54" fmla="*/ 11 w 56"/>
                <a:gd name="T55" fmla="*/ 26 h 68"/>
                <a:gd name="T56" fmla="*/ 11 w 56"/>
                <a:gd name="T57" fmla="*/ 19 h 68"/>
                <a:gd name="T58" fmla="*/ 41 w 56"/>
                <a:gd name="T59" fmla="*/ 19 h 68"/>
                <a:gd name="T60" fmla="*/ 41 w 56"/>
                <a:gd name="T61" fmla="*/ 15 h 68"/>
                <a:gd name="T62" fmla="*/ 41 w 56"/>
                <a:gd name="T63" fmla="*/ 11 h 68"/>
                <a:gd name="T64" fmla="*/ 38 w 56"/>
                <a:gd name="T65" fmla="*/ 8 h 68"/>
                <a:gd name="T66" fmla="*/ 34 w 56"/>
                <a:gd name="T67" fmla="*/ 4 h 68"/>
                <a:gd name="T68" fmla="*/ 30 w 56"/>
                <a:gd name="T69" fmla="*/ 4 h 68"/>
                <a:gd name="T70" fmla="*/ 26 w 56"/>
                <a:gd name="T71" fmla="*/ 4 h 68"/>
                <a:gd name="T72" fmla="*/ 23 w 56"/>
                <a:gd name="T73" fmla="*/ 4 h 68"/>
                <a:gd name="T74" fmla="*/ 19 w 56"/>
                <a:gd name="T75" fmla="*/ 8 h 68"/>
                <a:gd name="T76" fmla="*/ 15 w 56"/>
                <a:gd name="T77" fmla="*/ 11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6"/>
                  </a:moveTo>
                  <a:lnTo>
                    <a:pt x="15" y="38"/>
                  </a:lnTo>
                  <a:lnTo>
                    <a:pt x="19" y="49"/>
                  </a:lnTo>
                  <a:lnTo>
                    <a:pt x="26" y="53"/>
                  </a:lnTo>
                  <a:lnTo>
                    <a:pt x="38" y="56"/>
                  </a:lnTo>
                  <a:lnTo>
                    <a:pt x="41" y="56"/>
                  </a:lnTo>
                  <a:lnTo>
                    <a:pt x="49" y="53"/>
                  </a:lnTo>
                  <a:lnTo>
                    <a:pt x="53" y="49"/>
                  </a:lnTo>
                  <a:lnTo>
                    <a:pt x="56" y="41"/>
                  </a:lnTo>
                  <a:lnTo>
                    <a:pt x="53" y="53"/>
                  </a:lnTo>
                  <a:lnTo>
                    <a:pt x="49" y="60"/>
                  </a:lnTo>
                  <a:lnTo>
                    <a:pt x="41" y="68"/>
                  </a:lnTo>
                  <a:lnTo>
                    <a:pt x="30" y="68"/>
                  </a:lnTo>
                  <a:lnTo>
                    <a:pt x="19" y="68"/>
                  </a:lnTo>
                  <a:lnTo>
                    <a:pt x="8" y="60"/>
                  </a:lnTo>
                  <a:lnTo>
                    <a:pt x="4" y="49"/>
                  </a:lnTo>
                  <a:lnTo>
                    <a:pt x="0" y="34"/>
                  </a:lnTo>
                  <a:lnTo>
                    <a:pt x="0" y="23"/>
                  </a:lnTo>
                  <a:lnTo>
                    <a:pt x="4" y="15"/>
                  </a:lnTo>
                  <a:lnTo>
                    <a:pt x="8" y="8"/>
                  </a:lnTo>
                  <a:lnTo>
                    <a:pt x="19" y="0"/>
                  </a:lnTo>
                  <a:lnTo>
                    <a:pt x="30" y="0"/>
                  </a:lnTo>
                  <a:lnTo>
                    <a:pt x="41" y="0"/>
                  </a:lnTo>
                  <a:lnTo>
                    <a:pt x="49" y="8"/>
                  </a:lnTo>
                  <a:lnTo>
                    <a:pt x="56" y="15"/>
                  </a:lnTo>
                  <a:lnTo>
                    <a:pt x="56" y="26"/>
                  </a:lnTo>
                  <a:lnTo>
                    <a:pt x="11" y="26"/>
                  </a:lnTo>
                  <a:close/>
                  <a:moveTo>
                    <a:pt x="11" y="19"/>
                  </a:moveTo>
                  <a:lnTo>
                    <a:pt x="41" y="19"/>
                  </a:lnTo>
                  <a:lnTo>
                    <a:pt x="41" y="15"/>
                  </a:lnTo>
                  <a:lnTo>
                    <a:pt x="41" y="11"/>
                  </a:lnTo>
                  <a:lnTo>
                    <a:pt x="38" y="8"/>
                  </a:lnTo>
                  <a:lnTo>
                    <a:pt x="34" y="4"/>
                  </a:lnTo>
                  <a:lnTo>
                    <a:pt x="30" y="4"/>
                  </a:lnTo>
                  <a:lnTo>
                    <a:pt x="26" y="4"/>
                  </a:lnTo>
                  <a:lnTo>
                    <a:pt x="23" y="4"/>
                  </a:lnTo>
                  <a:lnTo>
                    <a:pt x="19" y="8"/>
                  </a:lnTo>
                  <a:lnTo>
                    <a:pt x="15" y="11"/>
                  </a:lnTo>
                  <a:lnTo>
                    <a:pt x="11" y="19"/>
                  </a:lnTo>
                  <a:close/>
                </a:path>
              </a:pathLst>
            </a:custGeom>
            <a:grpFill/>
            <a:ln w="0">
              <a:solidFill>
                <a:srgbClr val="000000"/>
              </a:solidFill>
              <a:round/>
              <a:headEnd/>
              <a:tailEnd/>
            </a:ln>
          </p:spPr>
          <p:txBody>
            <a:bodyPr/>
            <a:lstStyle/>
            <a:p>
              <a:endParaRPr lang="en-US"/>
            </a:p>
          </p:txBody>
        </p:sp>
        <p:sp>
          <p:nvSpPr>
            <p:cNvPr id="27666" name="Freeform 15"/>
            <p:cNvSpPr>
              <a:spLocks noEditPoints="1"/>
            </p:cNvSpPr>
            <p:nvPr/>
          </p:nvSpPr>
          <p:spPr bwMode="auto">
            <a:xfrm>
              <a:off x="2199" y="1324"/>
              <a:ext cx="67" cy="105"/>
            </a:xfrm>
            <a:custGeom>
              <a:avLst/>
              <a:gdLst>
                <a:gd name="T0" fmla="*/ 48 w 67"/>
                <a:gd name="T1" fmla="*/ 93 h 105"/>
                <a:gd name="T2" fmla="*/ 41 w 67"/>
                <a:gd name="T3" fmla="*/ 101 h 105"/>
                <a:gd name="T4" fmla="*/ 37 w 67"/>
                <a:gd name="T5" fmla="*/ 105 h 105"/>
                <a:gd name="T6" fmla="*/ 33 w 67"/>
                <a:gd name="T7" fmla="*/ 105 h 105"/>
                <a:gd name="T8" fmla="*/ 26 w 67"/>
                <a:gd name="T9" fmla="*/ 105 h 105"/>
                <a:gd name="T10" fmla="*/ 18 w 67"/>
                <a:gd name="T11" fmla="*/ 105 h 105"/>
                <a:gd name="T12" fmla="*/ 7 w 67"/>
                <a:gd name="T13" fmla="*/ 97 h 105"/>
                <a:gd name="T14" fmla="*/ 3 w 67"/>
                <a:gd name="T15" fmla="*/ 86 h 105"/>
                <a:gd name="T16" fmla="*/ 0 w 67"/>
                <a:gd name="T17" fmla="*/ 75 h 105"/>
                <a:gd name="T18" fmla="*/ 3 w 67"/>
                <a:gd name="T19" fmla="*/ 60 h 105"/>
                <a:gd name="T20" fmla="*/ 7 w 67"/>
                <a:gd name="T21" fmla="*/ 48 h 105"/>
                <a:gd name="T22" fmla="*/ 15 w 67"/>
                <a:gd name="T23" fmla="*/ 41 h 105"/>
                <a:gd name="T24" fmla="*/ 22 w 67"/>
                <a:gd name="T25" fmla="*/ 37 h 105"/>
                <a:gd name="T26" fmla="*/ 33 w 67"/>
                <a:gd name="T27" fmla="*/ 37 h 105"/>
                <a:gd name="T28" fmla="*/ 41 w 67"/>
                <a:gd name="T29" fmla="*/ 37 h 105"/>
                <a:gd name="T30" fmla="*/ 48 w 67"/>
                <a:gd name="T31" fmla="*/ 41 h 105"/>
                <a:gd name="T32" fmla="*/ 48 w 67"/>
                <a:gd name="T33" fmla="*/ 30 h 105"/>
                <a:gd name="T34" fmla="*/ 48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3 w 67"/>
                <a:gd name="T67" fmla="*/ 97 h 105"/>
                <a:gd name="T68" fmla="*/ 63 w 67"/>
                <a:gd name="T69" fmla="*/ 97 h 105"/>
                <a:gd name="T70" fmla="*/ 67 w 67"/>
                <a:gd name="T71" fmla="*/ 97 h 105"/>
                <a:gd name="T72" fmla="*/ 67 w 67"/>
                <a:gd name="T73" fmla="*/ 97 h 105"/>
                <a:gd name="T74" fmla="*/ 67 w 67"/>
                <a:gd name="T75" fmla="*/ 97 h 105"/>
                <a:gd name="T76" fmla="*/ 48 w 67"/>
                <a:gd name="T77" fmla="*/ 105 h 105"/>
                <a:gd name="T78" fmla="*/ 48 w 67"/>
                <a:gd name="T79" fmla="*/ 105 h 105"/>
                <a:gd name="T80" fmla="*/ 48 w 67"/>
                <a:gd name="T81" fmla="*/ 93 h 105"/>
                <a:gd name="T82" fmla="*/ 48 w 67"/>
                <a:gd name="T83" fmla="*/ 90 h 105"/>
                <a:gd name="T84" fmla="*/ 48 w 67"/>
                <a:gd name="T85" fmla="*/ 56 h 105"/>
                <a:gd name="T86" fmla="*/ 45 w 67"/>
                <a:gd name="T87" fmla="*/ 52 h 105"/>
                <a:gd name="T88" fmla="*/ 45 w 67"/>
                <a:gd name="T89" fmla="*/ 48 h 105"/>
                <a:gd name="T90" fmla="*/ 41 w 67"/>
                <a:gd name="T91" fmla="*/ 45 h 105"/>
                <a:gd name="T92" fmla="*/ 37 w 67"/>
                <a:gd name="T93" fmla="*/ 41 h 105"/>
                <a:gd name="T94" fmla="*/ 33 w 67"/>
                <a:gd name="T95" fmla="*/ 41 h 105"/>
                <a:gd name="T96" fmla="*/ 30 w 67"/>
                <a:gd name="T97" fmla="*/ 41 h 105"/>
                <a:gd name="T98" fmla="*/ 26 w 67"/>
                <a:gd name="T99" fmla="*/ 41 h 105"/>
                <a:gd name="T100" fmla="*/ 18 w 67"/>
                <a:gd name="T101" fmla="*/ 45 h 105"/>
                <a:gd name="T102" fmla="*/ 15 w 67"/>
                <a:gd name="T103" fmla="*/ 56 h 105"/>
                <a:gd name="T104" fmla="*/ 11 w 67"/>
                <a:gd name="T105" fmla="*/ 67 h 105"/>
                <a:gd name="T106" fmla="*/ 15 w 67"/>
                <a:gd name="T107" fmla="*/ 78 h 105"/>
                <a:gd name="T108" fmla="*/ 18 w 67"/>
                <a:gd name="T109" fmla="*/ 90 h 105"/>
                <a:gd name="T110" fmla="*/ 26 w 67"/>
                <a:gd name="T111" fmla="*/ 93 h 105"/>
                <a:gd name="T112" fmla="*/ 33 w 67"/>
                <a:gd name="T113" fmla="*/ 97 h 105"/>
                <a:gd name="T114" fmla="*/ 41 w 67"/>
                <a:gd name="T115" fmla="*/ 93 h 105"/>
                <a:gd name="T116" fmla="*/ 48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8" y="93"/>
                  </a:moveTo>
                  <a:lnTo>
                    <a:pt x="41" y="101"/>
                  </a:lnTo>
                  <a:lnTo>
                    <a:pt x="37" y="105"/>
                  </a:lnTo>
                  <a:lnTo>
                    <a:pt x="33" y="105"/>
                  </a:lnTo>
                  <a:lnTo>
                    <a:pt x="26" y="105"/>
                  </a:lnTo>
                  <a:lnTo>
                    <a:pt x="18" y="105"/>
                  </a:lnTo>
                  <a:lnTo>
                    <a:pt x="7" y="97"/>
                  </a:lnTo>
                  <a:lnTo>
                    <a:pt x="3" y="86"/>
                  </a:lnTo>
                  <a:lnTo>
                    <a:pt x="0" y="75"/>
                  </a:lnTo>
                  <a:lnTo>
                    <a:pt x="3" y="60"/>
                  </a:lnTo>
                  <a:lnTo>
                    <a:pt x="7" y="48"/>
                  </a:lnTo>
                  <a:lnTo>
                    <a:pt x="15" y="41"/>
                  </a:lnTo>
                  <a:lnTo>
                    <a:pt x="22" y="37"/>
                  </a:lnTo>
                  <a:lnTo>
                    <a:pt x="33" y="37"/>
                  </a:lnTo>
                  <a:lnTo>
                    <a:pt x="41" y="37"/>
                  </a:lnTo>
                  <a:lnTo>
                    <a:pt x="48" y="41"/>
                  </a:lnTo>
                  <a:lnTo>
                    <a:pt x="48" y="30"/>
                  </a:lnTo>
                  <a:lnTo>
                    <a:pt x="48"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3" y="97"/>
                  </a:lnTo>
                  <a:lnTo>
                    <a:pt x="67" y="97"/>
                  </a:lnTo>
                  <a:lnTo>
                    <a:pt x="48" y="105"/>
                  </a:lnTo>
                  <a:lnTo>
                    <a:pt x="48" y="93"/>
                  </a:lnTo>
                  <a:close/>
                  <a:moveTo>
                    <a:pt x="48" y="90"/>
                  </a:moveTo>
                  <a:lnTo>
                    <a:pt x="48" y="56"/>
                  </a:lnTo>
                  <a:lnTo>
                    <a:pt x="45" y="52"/>
                  </a:lnTo>
                  <a:lnTo>
                    <a:pt x="45" y="48"/>
                  </a:lnTo>
                  <a:lnTo>
                    <a:pt x="41" y="45"/>
                  </a:lnTo>
                  <a:lnTo>
                    <a:pt x="37" y="41"/>
                  </a:lnTo>
                  <a:lnTo>
                    <a:pt x="33" y="41"/>
                  </a:lnTo>
                  <a:lnTo>
                    <a:pt x="30" y="41"/>
                  </a:lnTo>
                  <a:lnTo>
                    <a:pt x="26" y="41"/>
                  </a:lnTo>
                  <a:lnTo>
                    <a:pt x="18" y="45"/>
                  </a:lnTo>
                  <a:lnTo>
                    <a:pt x="15" y="56"/>
                  </a:lnTo>
                  <a:lnTo>
                    <a:pt x="11" y="67"/>
                  </a:lnTo>
                  <a:lnTo>
                    <a:pt x="15" y="78"/>
                  </a:lnTo>
                  <a:lnTo>
                    <a:pt x="18" y="90"/>
                  </a:lnTo>
                  <a:lnTo>
                    <a:pt x="26" y="93"/>
                  </a:lnTo>
                  <a:lnTo>
                    <a:pt x="33" y="97"/>
                  </a:lnTo>
                  <a:lnTo>
                    <a:pt x="41" y="93"/>
                  </a:lnTo>
                  <a:lnTo>
                    <a:pt x="48" y="90"/>
                  </a:lnTo>
                  <a:close/>
                </a:path>
              </a:pathLst>
            </a:custGeom>
            <a:grpFill/>
            <a:ln w="0">
              <a:solidFill>
                <a:srgbClr val="000000"/>
              </a:solidFill>
              <a:round/>
              <a:headEnd/>
              <a:tailEnd/>
            </a:ln>
          </p:spPr>
          <p:txBody>
            <a:bodyPr/>
            <a:lstStyle/>
            <a:p>
              <a:endParaRPr lang="en-US"/>
            </a:p>
          </p:txBody>
        </p:sp>
        <p:sp>
          <p:nvSpPr>
            <p:cNvPr id="27667" name="Freeform 16"/>
            <p:cNvSpPr>
              <a:spLocks/>
            </p:cNvSpPr>
            <p:nvPr/>
          </p:nvSpPr>
          <p:spPr bwMode="auto">
            <a:xfrm>
              <a:off x="2274" y="1324"/>
              <a:ext cx="37" cy="135"/>
            </a:xfrm>
            <a:custGeom>
              <a:avLst/>
              <a:gdLst>
                <a:gd name="T0" fmla="*/ 0 w 37"/>
                <a:gd name="T1" fmla="*/ 3 h 135"/>
                <a:gd name="T2" fmla="*/ 0 w 37"/>
                <a:gd name="T3" fmla="*/ 0 h 135"/>
                <a:gd name="T4" fmla="*/ 7 w 37"/>
                <a:gd name="T5" fmla="*/ 7 h 135"/>
                <a:gd name="T6" fmla="*/ 18 w 37"/>
                <a:gd name="T7" fmla="*/ 15 h 135"/>
                <a:gd name="T8" fmla="*/ 26 w 37"/>
                <a:gd name="T9" fmla="*/ 26 h 135"/>
                <a:gd name="T10" fmla="*/ 33 w 37"/>
                <a:gd name="T11" fmla="*/ 37 h 135"/>
                <a:gd name="T12" fmla="*/ 37 w 37"/>
                <a:gd name="T13" fmla="*/ 52 h 135"/>
                <a:gd name="T14" fmla="*/ 37 w 37"/>
                <a:gd name="T15" fmla="*/ 67 h 135"/>
                <a:gd name="T16" fmla="*/ 37 w 37"/>
                <a:gd name="T17" fmla="*/ 82 h 135"/>
                <a:gd name="T18" fmla="*/ 33 w 37"/>
                <a:gd name="T19" fmla="*/ 97 h 135"/>
                <a:gd name="T20" fmla="*/ 26 w 37"/>
                <a:gd name="T21" fmla="*/ 108 h 135"/>
                <a:gd name="T22" fmla="*/ 18 w 37"/>
                <a:gd name="T23" fmla="*/ 120 h 135"/>
                <a:gd name="T24" fmla="*/ 11 w 37"/>
                <a:gd name="T25" fmla="*/ 131 h 135"/>
                <a:gd name="T26" fmla="*/ 0 w 37"/>
                <a:gd name="T27" fmla="*/ 135 h 135"/>
                <a:gd name="T28" fmla="*/ 0 w 37"/>
                <a:gd name="T29" fmla="*/ 131 h 135"/>
                <a:gd name="T30" fmla="*/ 7 w 37"/>
                <a:gd name="T31" fmla="*/ 127 h 135"/>
                <a:gd name="T32" fmla="*/ 15 w 37"/>
                <a:gd name="T33" fmla="*/ 120 h 135"/>
                <a:gd name="T34" fmla="*/ 18 w 37"/>
                <a:gd name="T35" fmla="*/ 108 h 135"/>
                <a:gd name="T36" fmla="*/ 22 w 37"/>
                <a:gd name="T37" fmla="*/ 97 h 135"/>
                <a:gd name="T38" fmla="*/ 26 w 37"/>
                <a:gd name="T39" fmla="*/ 86 h 135"/>
                <a:gd name="T40" fmla="*/ 26 w 37"/>
                <a:gd name="T41" fmla="*/ 71 h 135"/>
                <a:gd name="T42" fmla="*/ 26 w 37"/>
                <a:gd name="T43" fmla="*/ 56 h 135"/>
                <a:gd name="T44" fmla="*/ 22 w 37"/>
                <a:gd name="T45" fmla="*/ 41 h 135"/>
                <a:gd name="T46" fmla="*/ 22 w 37"/>
                <a:gd name="T47" fmla="*/ 33 h 135"/>
                <a:gd name="T48" fmla="*/ 18 w 37"/>
                <a:gd name="T49" fmla="*/ 26 h 135"/>
                <a:gd name="T50" fmla="*/ 15 w 37"/>
                <a:gd name="T51" fmla="*/ 22 h 135"/>
                <a:gd name="T52" fmla="*/ 11 w 37"/>
                <a:gd name="T53" fmla="*/ 15 h 135"/>
                <a:gd name="T54" fmla="*/ 3 w 37"/>
                <a:gd name="T55" fmla="*/ 11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8" y="15"/>
                  </a:lnTo>
                  <a:lnTo>
                    <a:pt x="26" y="26"/>
                  </a:lnTo>
                  <a:lnTo>
                    <a:pt x="33" y="37"/>
                  </a:lnTo>
                  <a:lnTo>
                    <a:pt x="37" y="52"/>
                  </a:lnTo>
                  <a:lnTo>
                    <a:pt x="37" y="67"/>
                  </a:lnTo>
                  <a:lnTo>
                    <a:pt x="37" y="82"/>
                  </a:lnTo>
                  <a:lnTo>
                    <a:pt x="33" y="97"/>
                  </a:lnTo>
                  <a:lnTo>
                    <a:pt x="26" y="108"/>
                  </a:lnTo>
                  <a:lnTo>
                    <a:pt x="18" y="120"/>
                  </a:lnTo>
                  <a:lnTo>
                    <a:pt x="11" y="131"/>
                  </a:lnTo>
                  <a:lnTo>
                    <a:pt x="0" y="135"/>
                  </a:lnTo>
                  <a:lnTo>
                    <a:pt x="0" y="131"/>
                  </a:lnTo>
                  <a:lnTo>
                    <a:pt x="7" y="127"/>
                  </a:lnTo>
                  <a:lnTo>
                    <a:pt x="15" y="120"/>
                  </a:lnTo>
                  <a:lnTo>
                    <a:pt x="18" y="108"/>
                  </a:lnTo>
                  <a:lnTo>
                    <a:pt x="22" y="97"/>
                  </a:lnTo>
                  <a:lnTo>
                    <a:pt x="26" y="86"/>
                  </a:lnTo>
                  <a:lnTo>
                    <a:pt x="26" y="71"/>
                  </a:lnTo>
                  <a:lnTo>
                    <a:pt x="26" y="56"/>
                  </a:lnTo>
                  <a:lnTo>
                    <a:pt x="22" y="41"/>
                  </a:lnTo>
                  <a:lnTo>
                    <a:pt x="22" y="33"/>
                  </a:lnTo>
                  <a:lnTo>
                    <a:pt x="18" y="26"/>
                  </a:lnTo>
                  <a:lnTo>
                    <a:pt x="15" y="22"/>
                  </a:lnTo>
                  <a:lnTo>
                    <a:pt x="11" y="15"/>
                  </a:lnTo>
                  <a:lnTo>
                    <a:pt x="3" y="11"/>
                  </a:lnTo>
                  <a:lnTo>
                    <a:pt x="0" y="3"/>
                  </a:lnTo>
                  <a:close/>
                </a:path>
              </a:pathLst>
            </a:custGeom>
            <a:grpFill/>
            <a:ln w="0">
              <a:solidFill>
                <a:srgbClr val="000000"/>
              </a:solidFill>
              <a:round/>
              <a:headEnd/>
              <a:tailEnd/>
            </a:ln>
          </p:spPr>
          <p:txBody>
            <a:bodyPr/>
            <a:lstStyle/>
            <a:p>
              <a:endParaRPr lang="en-US"/>
            </a:p>
          </p:txBody>
        </p:sp>
        <p:sp>
          <p:nvSpPr>
            <p:cNvPr id="27668" name="Freeform 17"/>
            <p:cNvSpPr>
              <a:spLocks/>
            </p:cNvSpPr>
            <p:nvPr/>
          </p:nvSpPr>
          <p:spPr bwMode="auto">
            <a:xfrm>
              <a:off x="619" y="1687"/>
              <a:ext cx="109" cy="102"/>
            </a:xfrm>
            <a:custGeom>
              <a:avLst/>
              <a:gdLst>
                <a:gd name="T0" fmla="*/ 0 w 109"/>
                <a:gd name="T1" fmla="*/ 0 h 102"/>
                <a:gd name="T2" fmla="*/ 27 w 109"/>
                <a:gd name="T3" fmla="*/ 0 h 102"/>
                <a:gd name="T4" fmla="*/ 90 w 109"/>
                <a:gd name="T5" fmla="*/ 75 h 102"/>
                <a:gd name="T6" fmla="*/ 90 w 109"/>
                <a:gd name="T7" fmla="*/ 15 h 102"/>
                <a:gd name="T8" fmla="*/ 87 w 109"/>
                <a:gd name="T9" fmla="*/ 8 h 102"/>
                <a:gd name="T10" fmla="*/ 87 w 109"/>
                <a:gd name="T11" fmla="*/ 4 h 102"/>
                <a:gd name="T12" fmla="*/ 83 w 109"/>
                <a:gd name="T13" fmla="*/ 0 h 102"/>
                <a:gd name="T14" fmla="*/ 79 w 109"/>
                <a:gd name="T15" fmla="*/ 0 h 102"/>
                <a:gd name="T16" fmla="*/ 75 w 109"/>
                <a:gd name="T17" fmla="*/ 0 h 102"/>
                <a:gd name="T18" fmla="*/ 75 w 109"/>
                <a:gd name="T19" fmla="*/ 0 h 102"/>
                <a:gd name="T20" fmla="*/ 109 w 109"/>
                <a:gd name="T21" fmla="*/ 0 h 102"/>
                <a:gd name="T22" fmla="*/ 109 w 109"/>
                <a:gd name="T23" fmla="*/ 0 h 102"/>
                <a:gd name="T24" fmla="*/ 105 w 109"/>
                <a:gd name="T25" fmla="*/ 0 h 102"/>
                <a:gd name="T26" fmla="*/ 102 w 109"/>
                <a:gd name="T27" fmla="*/ 0 h 102"/>
                <a:gd name="T28" fmla="*/ 98 w 109"/>
                <a:gd name="T29" fmla="*/ 4 h 102"/>
                <a:gd name="T30" fmla="*/ 94 w 109"/>
                <a:gd name="T31" fmla="*/ 8 h 102"/>
                <a:gd name="T32" fmla="*/ 94 w 109"/>
                <a:gd name="T33" fmla="*/ 15 h 102"/>
                <a:gd name="T34" fmla="*/ 94 w 109"/>
                <a:gd name="T35" fmla="*/ 102 h 102"/>
                <a:gd name="T36" fmla="*/ 94 w 109"/>
                <a:gd name="T37" fmla="*/ 102 h 102"/>
                <a:gd name="T38" fmla="*/ 27 w 109"/>
                <a:gd name="T39" fmla="*/ 23 h 102"/>
                <a:gd name="T40" fmla="*/ 27 w 109"/>
                <a:gd name="T41" fmla="*/ 83 h 102"/>
                <a:gd name="T42" fmla="*/ 27 w 109"/>
                <a:gd name="T43" fmla="*/ 90 h 102"/>
                <a:gd name="T44" fmla="*/ 27 w 109"/>
                <a:gd name="T45" fmla="*/ 94 h 102"/>
                <a:gd name="T46" fmla="*/ 30 w 109"/>
                <a:gd name="T47" fmla="*/ 98 h 102"/>
                <a:gd name="T48" fmla="*/ 38 w 109"/>
                <a:gd name="T49" fmla="*/ 98 h 102"/>
                <a:gd name="T50" fmla="*/ 42 w 109"/>
                <a:gd name="T51" fmla="*/ 98 h 102"/>
                <a:gd name="T52" fmla="*/ 42 w 109"/>
                <a:gd name="T53" fmla="*/ 98 h 102"/>
                <a:gd name="T54" fmla="*/ 8 w 109"/>
                <a:gd name="T55" fmla="*/ 98 h 102"/>
                <a:gd name="T56" fmla="*/ 8 w 109"/>
                <a:gd name="T57" fmla="*/ 98 h 102"/>
                <a:gd name="T58" fmla="*/ 8 w 109"/>
                <a:gd name="T59" fmla="*/ 98 h 102"/>
                <a:gd name="T60" fmla="*/ 15 w 109"/>
                <a:gd name="T61" fmla="*/ 98 h 102"/>
                <a:gd name="T62" fmla="*/ 19 w 109"/>
                <a:gd name="T63" fmla="*/ 94 h 102"/>
                <a:gd name="T64" fmla="*/ 19 w 109"/>
                <a:gd name="T65" fmla="*/ 90 h 102"/>
                <a:gd name="T66" fmla="*/ 19 w 109"/>
                <a:gd name="T67" fmla="*/ 83 h 102"/>
                <a:gd name="T68" fmla="*/ 19 w 109"/>
                <a:gd name="T69" fmla="*/ 15 h 102"/>
                <a:gd name="T70" fmla="*/ 15 w 109"/>
                <a:gd name="T71" fmla="*/ 8 h 102"/>
                <a:gd name="T72" fmla="*/ 15 w 109"/>
                <a:gd name="T73" fmla="*/ 8 h 102"/>
                <a:gd name="T74" fmla="*/ 12 w 109"/>
                <a:gd name="T75" fmla="*/ 4 h 102"/>
                <a:gd name="T76" fmla="*/ 8 w 109"/>
                <a:gd name="T77" fmla="*/ 4 h 102"/>
                <a:gd name="T78" fmla="*/ 4 w 109"/>
                <a:gd name="T79" fmla="*/ 4 h 102"/>
                <a:gd name="T80" fmla="*/ 0 w 109"/>
                <a:gd name="T81" fmla="*/ 4 h 102"/>
                <a:gd name="T82" fmla="*/ 0 w 109"/>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2"/>
                <a:gd name="T128" fmla="*/ 109 w 10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2">
                  <a:moveTo>
                    <a:pt x="0" y="0"/>
                  </a:moveTo>
                  <a:lnTo>
                    <a:pt x="27" y="0"/>
                  </a:lnTo>
                  <a:lnTo>
                    <a:pt x="90" y="75"/>
                  </a:lnTo>
                  <a:lnTo>
                    <a:pt x="90" y="15"/>
                  </a:lnTo>
                  <a:lnTo>
                    <a:pt x="87" y="8"/>
                  </a:lnTo>
                  <a:lnTo>
                    <a:pt x="87" y="4"/>
                  </a:lnTo>
                  <a:lnTo>
                    <a:pt x="83" y="0"/>
                  </a:lnTo>
                  <a:lnTo>
                    <a:pt x="79" y="0"/>
                  </a:lnTo>
                  <a:lnTo>
                    <a:pt x="75" y="0"/>
                  </a:lnTo>
                  <a:lnTo>
                    <a:pt x="109" y="0"/>
                  </a:lnTo>
                  <a:lnTo>
                    <a:pt x="105" y="0"/>
                  </a:lnTo>
                  <a:lnTo>
                    <a:pt x="102" y="0"/>
                  </a:lnTo>
                  <a:lnTo>
                    <a:pt x="98" y="4"/>
                  </a:lnTo>
                  <a:lnTo>
                    <a:pt x="94" y="8"/>
                  </a:lnTo>
                  <a:lnTo>
                    <a:pt x="94" y="15"/>
                  </a:lnTo>
                  <a:lnTo>
                    <a:pt x="94" y="102"/>
                  </a:lnTo>
                  <a:lnTo>
                    <a:pt x="27" y="23"/>
                  </a:lnTo>
                  <a:lnTo>
                    <a:pt x="27" y="83"/>
                  </a:lnTo>
                  <a:lnTo>
                    <a:pt x="27" y="90"/>
                  </a:lnTo>
                  <a:lnTo>
                    <a:pt x="27" y="94"/>
                  </a:lnTo>
                  <a:lnTo>
                    <a:pt x="30" y="98"/>
                  </a:lnTo>
                  <a:lnTo>
                    <a:pt x="38" y="98"/>
                  </a:lnTo>
                  <a:lnTo>
                    <a:pt x="42" y="98"/>
                  </a:lnTo>
                  <a:lnTo>
                    <a:pt x="8"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669" name="Freeform 18"/>
            <p:cNvSpPr>
              <a:spLocks noEditPoints="1"/>
            </p:cNvSpPr>
            <p:nvPr/>
          </p:nvSpPr>
          <p:spPr bwMode="auto">
            <a:xfrm>
              <a:off x="732" y="1687"/>
              <a:ext cx="75" cy="98"/>
            </a:xfrm>
            <a:custGeom>
              <a:avLst/>
              <a:gdLst>
                <a:gd name="T0" fmla="*/ 26 w 75"/>
                <a:gd name="T1" fmla="*/ 53 h 98"/>
                <a:gd name="T2" fmla="*/ 26 w 75"/>
                <a:gd name="T3" fmla="*/ 83 h 98"/>
                <a:gd name="T4" fmla="*/ 26 w 75"/>
                <a:gd name="T5" fmla="*/ 90 h 98"/>
                <a:gd name="T6" fmla="*/ 30 w 75"/>
                <a:gd name="T7" fmla="*/ 94 h 98"/>
                <a:gd name="T8" fmla="*/ 34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4 w 75"/>
                <a:gd name="T21" fmla="*/ 98 h 98"/>
                <a:gd name="T22" fmla="*/ 7 w 75"/>
                <a:gd name="T23" fmla="*/ 98 h 98"/>
                <a:gd name="T24" fmla="*/ 11 w 75"/>
                <a:gd name="T25" fmla="*/ 94 h 98"/>
                <a:gd name="T26" fmla="*/ 15 w 75"/>
                <a:gd name="T27" fmla="*/ 90 h 98"/>
                <a:gd name="T28" fmla="*/ 15 w 75"/>
                <a:gd name="T29" fmla="*/ 83 h 98"/>
                <a:gd name="T30" fmla="*/ 15 w 75"/>
                <a:gd name="T31" fmla="*/ 15 h 98"/>
                <a:gd name="T32" fmla="*/ 11 w 75"/>
                <a:gd name="T33" fmla="*/ 8 h 98"/>
                <a:gd name="T34" fmla="*/ 11 w 75"/>
                <a:gd name="T35" fmla="*/ 4 h 98"/>
                <a:gd name="T36" fmla="*/ 7 w 75"/>
                <a:gd name="T37" fmla="*/ 0 h 98"/>
                <a:gd name="T38" fmla="*/ 4 w 75"/>
                <a:gd name="T39" fmla="*/ 0 h 98"/>
                <a:gd name="T40" fmla="*/ 0 w 75"/>
                <a:gd name="T41" fmla="*/ 0 h 98"/>
                <a:gd name="T42" fmla="*/ 0 w 75"/>
                <a:gd name="T43" fmla="*/ 0 h 98"/>
                <a:gd name="T44" fmla="*/ 37 w 75"/>
                <a:gd name="T45" fmla="*/ 0 h 98"/>
                <a:gd name="T46" fmla="*/ 49 w 75"/>
                <a:gd name="T47" fmla="*/ 0 h 98"/>
                <a:gd name="T48" fmla="*/ 56 w 75"/>
                <a:gd name="T49" fmla="*/ 4 h 98"/>
                <a:gd name="T50" fmla="*/ 64 w 75"/>
                <a:gd name="T51" fmla="*/ 4 h 98"/>
                <a:gd name="T52" fmla="*/ 71 w 75"/>
                <a:gd name="T53" fmla="*/ 12 h 98"/>
                <a:gd name="T54" fmla="*/ 75 w 75"/>
                <a:gd name="T55" fmla="*/ 19 h 98"/>
                <a:gd name="T56" fmla="*/ 75 w 75"/>
                <a:gd name="T57" fmla="*/ 27 h 98"/>
                <a:gd name="T58" fmla="*/ 75 w 75"/>
                <a:gd name="T59" fmla="*/ 38 h 98"/>
                <a:gd name="T60" fmla="*/ 67 w 75"/>
                <a:gd name="T61" fmla="*/ 45 h 98"/>
                <a:gd name="T62" fmla="*/ 56 w 75"/>
                <a:gd name="T63" fmla="*/ 53 h 98"/>
                <a:gd name="T64" fmla="*/ 45 w 75"/>
                <a:gd name="T65" fmla="*/ 53 h 98"/>
                <a:gd name="T66" fmla="*/ 41 w 75"/>
                <a:gd name="T67" fmla="*/ 53 h 98"/>
                <a:gd name="T68" fmla="*/ 37 w 75"/>
                <a:gd name="T69" fmla="*/ 53 h 98"/>
                <a:gd name="T70" fmla="*/ 34 w 75"/>
                <a:gd name="T71" fmla="*/ 53 h 98"/>
                <a:gd name="T72" fmla="*/ 26 w 75"/>
                <a:gd name="T73" fmla="*/ 53 h 98"/>
                <a:gd name="T74" fmla="*/ 26 w 75"/>
                <a:gd name="T75" fmla="*/ 49 h 98"/>
                <a:gd name="T76" fmla="*/ 30 w 75"/>
                <a:gd name="T77" fmla="*/ 49 h 98"/>
                <a:gd name="T78" fmla="*/ 34 w 75"/>
                <a:gd name="T79" fmla="*/ 49 h 98"/>
                <a:gd name="T80" fmla="*/ 37 w 75"/>
                <a:gd name="T81" fmla="*/ 49 h 98"/>
                <a:gd name="T82" fmla="*/ 41 w 75"/>
                <a:gd name="T83" fmla="*/ 49 h 98"/>
                <a:gd name="T84" fmla="*/ 49 w 75"/>
                <a:gd name="T85" fmla="*/ 49 h 98"/>
                <a:gd name="T86" fmla="*/ 52 w 75"/>
                <a:gd name="T87" fmla="*/ 42 h 98"/>
                <a:gd name="T88" fmla="*/ 56 w 75"/>
                <a:gd name="T89" fmla="*/ 38 h 98"/>
                <a:gd name="T90" fmla="*/ 60 w 75"/>
                <a:gd name="T91" fmla="*/ 27 h 98"/>
                <a:gd name="T92" fmla="*/ 60 w 75"/>
                <a:gd name="T93" fmla="*/ 23 h 98"/>
                <a:gd name="T94" fmla="*/ 56 w 75"/>
                <a:gd name="T95" fmla="*/ 15 h 98"/>
                <a:gd name="T96" fmla="*/ 52 w 75"/>
                <a:gd name="T97" fmla="*/ 12 h 98"/>
                <a:gd name="T98" fmla="*/ 49 w 75"/>
                <a:gd name="T99" fmla="*/ 8 h 98"/>
                <a:gd name="T100" fmla="*/ 45 w 75"/>
                <a:gd name="T101" fmla="*/ 4 h 98"/>
                <a:gd name="T102" fmla="*/ 37 w 75"/>
                <a:gd name="T103" fmla="*/ 4 h 98"/>
                <a:gd name="T104" fmla="*/ 34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4" y="98"/>
                  </a:lnTo>
                  <a:lnTo>
                    <a:pt x="37" y="98"/>
                  </a:lnTo>
                  <a:lnTo>
                    <a:pt x="41" y="98"/>
                  </a:lnTo>
                  <a:lnTo>
                    <a:pt x="0" y="98"/>
                  </a:lnTo>
                  <a:lnTo>
                    <a:pt x="4" y="98"/>
                  </a:lnTo>
                  <a:lnTo>
                    <a:pt x="7" y="98"/>
                  </a:lnTo>
                  <a:lnTo>
                    <a:pt x="11" y="94"/>
                  </a:lnTo>
                  <a:lnTo>
                    <a:pt x="15" y="90"/>
                  </a:lnTo>
                  <a:lnTo>
                    <a:pt x="15" y="83"/>
                  </a:lnTo>
                  <a:lnTo>
                    <a:pt x="15" y="15"/>
                  </a:lnTo>
                  <a:lnTo>
                    <a:pt x="11" y="8"/>
                  </a:lnTo>
                  <a:lnTo>
                    <a:pt x="11" y="4"/>
                  </a:lnTo>
                  <a:lnTo>
                    <a:pt x="7" y="0"/>
                  </a:lnTo>
                  <a:lnTo>
                    <a:pt x="4" y="0"/>
                  </a:lnTo>
                  <a:lnTo>
                    <a:pt x="0" y="0"/>
                  </a:lnTo>
                  <a:lnTo>
                    <a:pt x="37" y="0"/>
                  </a:lnTo>
                  <a:lnTo>
                    <a:pt x="49" y="0"/>
                  </a:lnTo>
                  <a:lnTo>
                    <a:pt x="56" y="4"/>
                  </a:lnTo>
                  <a:lnTo>
                    <a:pt x="64" y="4"/>
                  </a:lnTo>
                  <a:lnTo>
                    <a:pt x="71" y="12"/>
                  </a:lnTo>
                  <a:lnTo>
                    <a:pt x="75" y="19"/>
                  </a:lnTo>
                  <a:lnTo>
                    <a:pt x="75" y="27"/>
                  </a:lnTo>
                  <a:lnTo>
                    <a:pt x="75" y="38"/>
                  </a:lnTo>
                  <a:lnTo>
                    <a:pt x="67" y="45"/>
                  </a:lnTo>
                  <a:lnTo>
                    <a:pt x="56" y="53"/>
                  </a:lnTo>
                  <a:lnTo>
                    <a:pt x="45" y="53"/>
                  </a:lnTo>
                  <a:lnTo>
                    <a:pt x="41" y="53"/>
                  </a:lnTo>
                  <a:lnTo>
                    <a:pt x="37" y="53"/>
                  </a:lnTo>
                  <a:lnTo>
                    <a:pt x="34" y="53"/>
                  </a:lnTo>
                  <a:lnTo>
                    <a:pt x="26" y="53"/>
                  </a:lnTo>
                  <a:close/>
                  <a:moveTo>
                    <a:pt x="26" y="49"/>
                  </a:moveTo>
                  <a:lnTo>
                    <a:pt x="30" y="49"/>
                  </a:lnTo>
                  <a:lnTo>
                    <a:pt x="34" y="49"/>
                  </a:lnTo>
                  <a:lnTo>
                    <a:pt x="37" y="49"/>
                  </a:lnTo>
                  <a:lnTo>
                    <a:pt x="41" y="49"/>
                  </a:lnTo>
                  <a:lnTo>
                    <a:pt x="49" y="49"/>
                  </a:lnTo>
                  <a:lnTo>
                    <a:pt x="52" y="42"/>
                  </a:lnTo>
                  <a:lnTo>
                    <a:pt x="56" y="38"/>
                  </a:lnTo>
                  <a:lnTo>
                    <a:pt x="60" y="27"/>
                  </a:lnTo>
                  <a:lnTo>
                    <a:pt x="60" y="23"/>
                  </a:lnTo>
                  <a:lnTo>
                    <a:pt x="56" y="15"/>
                  </a:lnTo>
                  <a:lnTo>
                    <a:pt x="52" y="12"/>
                  </a:lnTo>
                  <a:lnTo>
                    <a:pt x="49" y="8"/>
                  </a:lnTo>
                  <a:lnTo>
                    <a:pt x="45" y="4"/>
                  </a:lnTo>
                  <a:lnTo>
                    <a:pt x="37" y="4"/>
                  </a:lnTo>
                  <a:lnTo>
                    <a:pt x="34" y="4"/>
                  </a:lnTo>
                  <a:lnTo>
                    <a:pt x="26" y="4"/>
                  </a:lnTo>
                  <a:lnTo>
                    <a:pt x="26" y="49"/>
                  </a:lnTo>
                  <a:close/>
                </a:path>
              </a:pathLst>
            </a:custGeom>
            <a:grpFill/>
            <a:ln w="0">
              <a:solidFill>
                <a:srgbClr val="000000"/>
              </a:solidFill>
              <a:round/>
              <a:headEnd/>
              <a:tailEnd/>
            </a:ln>
          </p:spPr>
          <p:txBody>
            <a:bodyPr/>
            <a:lstStyle/>
            <a:p>
              <a:endParaRPr lang="en-US"/>
            </a:p>
          </p:txBody>
        </p:sp>
        <p:sp>
          <p:nvSpPr>
            <p:cNvPr id="27670" name="Freeform 19"/>
            <p:cNvSpPr>
              <a:spLocks/>
            </p:cNvSpPr>
            <p:nvPr/>
          </p:nvSpPr>
          <p:spPr bwMode="auto">
            <a:xfrm>
              <a:off x="818" y="1684"/>
              <a:ext cx="41" cy="135"/>
            </a:xfrm>
            <a:custGeom>
              <a:avLst/>
              <a:gdLst>
                <a:gd name="T0" fmla="*/ 41 w 41"/>
                <a:gd name="T1" fmla="*/ 131 h 135"/>
                <a:gd name="T2" fmla="*/ 41 w 41"/>
                <a:gd name="T3" fmla="*/ 135 h 135"/>
                <a:gd name="T4" fmla="*/ 30 w 41"/>
                <a:gd name="T5" fmla="*/ 127 h 135"/>
                <a:gd name="T6" fmla="*/ 23 w 41"/>
                <a:gd name="T7" fmla="*/ 120 h 135"/>
                <a:gd name="T8" fmla="*/ 15 w 41"/>
                <a:gd name="T9" fmla="*/ 108 h 135"/>
                <a:gd name="T10" fmla="*/ 8 w 41"/>
                <a:gd name="T11" fmla="*/ 97 h 135"/>
                <a:gd name="T12" fmla="*/ 4 w 41"/>
                <a:gd name="T13" fmla="*/ 82 h 135"/>
                <a:gd name="T14" fmla="*/ 0 w 41"/>
                <a:gd name="T15" fmla="*/ 67 h 135"/>
                <a:gd name="T16" fmla="*/ 4 w 41"/>
                <a:gd name="T17" fmla="*/ 52 h 135"/>
                <a:gd name="T18" fmla="*/ 8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7 h 135"/>
                <a:gd name="T32" fmla="*/ 26 w 41"/>
                <a:gd name="T33" fmla="*/ 15 h 135"/>
                <a:gd name="T34" fmla="*/ 23 w 41"/>
                <a:gd name="T35" fmla="*/ 26 h 135"/>
                <a:gd name="T36" fmla="*/ 19 w 41"/>
                <a:gd name="T37" fmla="*/ 37 h 135"/>
                <a:gd name="T38" fmla="*/ 15 w 41"/>
                <a:gd name="T39" fmla="*/ 52 h 135"/>
                <a:gd name="T40" fmla="*/ 15 w 41"/>
                <a:gd name="T41" fmla="*/ 63 h 135"/>
                <a:gd name="T42" fmla="*/ 15 w 41"/>
                <a:gd name="T43" fmla="*/ 78 h 135"/>
                <a:gd name="T44" fmla="*/ 19 w 41"/>
                <a:gd name="T45" fmla="*/ 93 h 135"/>
                <a:gd name="T46" fmla="*/ 19 w 41"/>
                <a:gd name="T47" fmla="*/ 101 h 135"/>
                <a:gd name="T48" fmla="*/ 23 w 41"/>
                <a:gd name="T49" fmla="*/ 108 h 135"/>
                <a:gd name="T50" fmla="*/ 26 w 41"/>
                <a:gd name="T51" fmla="*/ 116 h 135"/>
                <a:gd name="T52" fmla="*/ 30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3" y="120"/>
                  </a:lnTo>
                  <a:lnTo>
                    <a:pt x="15" y="108"/>
                  </a:lnTo>
                  <a:lnTo>
                    <a:pt x="8" y="97"/>
                  </a:lnTo>
                  <a:lnTo>
                    <a:pt x="4" y="82"/>
                  </a:lnTo>
                  <a:lnTo>
                    <a:pt x="0" y="67"/>
                  </a:lnTo>
                  <a:lnTo>
                    <a:pt x="4" y="52"/>
                  </a:lnTo>
                  <a:lnTo>
                    <a:pt x="8" y="37"/>
                  </a:lnTo>
                  <a:lnTo>
                    <a:pt x="11" y="26"/>
                  </a:lnTo>
                  <a:lnTo>
                    <a:pt x="19" y="15"/>
                  </a:lnTo>
                  <a:lnTo>
                    <a:pt x="30" y="7"/>
                  </a:lnTo>
                  <a:lnTo>
                    <a:pt x="41" y="0"/>
                  </a:lnTo>
                  <a:lnTo>
                    <a:pt x="41" y="3"/>
                  </a:lnTo>
                  <a:lnTo>
                    <a:pt x="34" y="7"/>
                  </a:lnTo>
                  <a:lnTo>
                    <a:pt x="26" y="15"/>
                  </a:lnTo>
                  <a:lnTo>
                    <a:pt x="23" y="26"/>
                  </a:lnTo>
                  <a:lnTo>
                    <a:pt x="19" y="37"/>
                  </a:lnTo>
                  <a:lnTo>
                    <a:pt x="15" y="52"/>
                  </a:lnTo>
                  <a:lnTo>
                    <a:pt x="15" y="63"/>
                  </a:lnTo>
                  <a:lnTo>
                    <a:pt x="15" y="78"/>
                  </a:lnTo>
                  <a:lnTo>
                    <a:pt x="19" y="93"/>
                  </a:lnTo>
                  <a:lnTo>
                    <a:pt x="19" y="101"/>
                  </a:lnTo>
                  <a:lnTo>
                    <a:pt x="23" y="108"/>
                  </a:lnTo>
                  <a:lnTo>
                    <a:pt x="26" y="116"/>
                  </a:lnTo>
                  <a:lnTo>
                    <a:pt x="30" y="120"/>
                  </a:lnTo>
                  <a:lnTo>
                    <a:pt x="34" y="127"/>
                  </a:lnTo>
                  <a:lnTo>
                    <a:pt x="41" y="131"/>
                  </a:lnTo>
                  <a:close/>
                </a:path>
              </a:pathLst>
            </a:custGeom>
            <a:grpFill/>
            <a:ln w="0">
              <a:solidFill>
                <a:srgbClr val="000000"/>
              </a:solidFill>
              <a:round/>
              <a:headEnd/>
              <a:tailEnd/>
            </a:ln>
          </p:spPr>
          <p:txBody>
            <a:bodyPr/>
            <a:lstStyle/>
            <a:p>
              <a:endParaRPr lang="en-US"/>
            </a:p>
          </p:txBody>
        </p:sp>
        <p:sp>
          <p:nvSpPr>
            <p:cNvPr id="27671" name="Freeform 20"/>
            <p:cNvSpPr>
              <a:spLocks/>
            </p:cNvSpPr>
            <p:nvPr/>
          </p:nvSpPr>
          <p:spPr bwMode="auto">
            <a:xfrm>
              <a:off x="863" y="1721"/>
              <a:ext cx="109" cy="68"/>
            </a:xfrm>
            <a:custGeom>
              <a:avLst/>
              <a:gdLst>
                <a:gd name="T0" fmla="*/ 0 w 109"/>
                <a:gd name="T1" fmla="*/ 0 h 68"/>
                <a:gd name="T2" fmla="*/ 30 w 109"/>
                <a:gd name="T3" fmla="*/ 0 h 68"/>
                <a:gd name="T4" fmla="*/ 30 w 109"/>
                <a:gd name="T5" fmla="*/ 0 h 68"/>
                <a:gd name="T6" fmla="*/ 26 w 109"/>
                <a:gd name="T7" fmla="*/ 0 h 68"/>
                <a:gd name="T8" fmla="*/ 23 w 109"/>
                <a:gd name="T9" fmla="*/ 0 h 68"/>
                <a:gd name="T10" fmla="*/ 23 w 109"/>
                <a:gd name="T11" fmla="*/ 4 h 68"/>
                <a:gd name="T12" fmla="*/ 23 w 109"/>
                <a:gd name="T13" fmla="*/ 4 h 68"/>
                <a:gd name="T14" fmla="*/ 23 w 109"/>
                <a:gd name="T15" fmla="*/ 8 h 68"/>
                <a:gd name="T16" fmla="*/ 23 w 109"/>
                <a:gd name="T17" fmla="*/ 11 h 68"/>
                <a:gd name="T18" fmla="*/ 38 w 109"/>
                <a:gd name="T19" fmla="*/ 49 h 68"/>
                <a:gd name="T20" fmla="*/ 53 w 109"/>
                <a:gd name="T21" fmla="*/ 15 h 68"/>
                <a:gd name="T22" fmla="*/ 49 w 109"/>
                <a:gd name="T23" fmla="*/ 8 h 68"/>
                <a:gd name="T24" fmla="*/ 49 w 109"/>
                <a:gd name="T25" fmla="*/ 4 h 68"/>
                <a:gd name="T26" fmla="*/ 45 w 109"/>
                <a:gd name="T27" fmla="*/ 0 h 68"/>
                <a:gd name="T28" fmla="*/ 41 w 109"/>
                <a:gd name="T29" fmla="*/ 0 h 68"/>
                <a:gd name="T30" fmla="*/ 38 w 109"/>
                <a:gd name="T31" fmla="*/ 0 h 68"/>
                <a:gd name="T32" fmla="*/ 38 w 109"/>
                <a:gd name="T33" fmla="*/ 0 h 68"/>
                <a:gd name="T34" fmla="*/ 71 w 109"/>
                <a:gd name="T35" fmla="*/ 0 h 68"/>
                <a:gd name="T36" fmla="*/ 71 w 109"/>
                <a:gd name="T37" fmla="*/ 0 h 68"/>
                <a:gd name="T38" fmla="*/ 68 w 109"/>
                <a:gd name="T39" fmla="*/ 0 h 68"/>
                <a:gd name="T40" fmla="*/ 64 w 109"/>
                <a:gd name="T41" fmla="*/ 4 h 68"/>
                <a:gd name="T42" fmla="*/ 64 w 109"/>
                <a:gd name="T43" fmla="*/ 4 h 68"/>
                <a:gd name="T44" fmla="*/ 64 w 109"/>
                <a:gd name="T45" fmla="*/ 8 h 68"/>
                <a:gd name="T46" fmla="*/ 64 w 109"/>
                <a:gd name="T47" fmla="*/ 8 h 68"/>
                <a:gd name="T48" fmla="*/ 64 w 109"/>
                <a:gd name="T49" fmla="*/ 11 h 68"/>
                <a:gd name="T50" fmla="*/ 79 w 109"/>
                <a:gd name="T51" fmla="*/ 49 h 68"/>
                <a:gd name="T52" fmla="*/ 94 w 109"/>
                <a:gd name="T53" fmla="*/ 11 h 68"/>
                <a:gd name="T54" fmla="*/ 94 w 109"/>
                <a:gd name="T55" fmla="*/ 8 h 68"/>
                <a:gd name="T56" fmla="*/ 98 w 109"/>
                <a:gd name="T57" fmla="*/ 4 h 68"/>
                <a:gd name="T58" fmla="*/ 98 w 109"/>
                <a:gd name="T59" fmla="*/ 4 h 68"/>
                <a:gd name="T60" fmla="*/ 94 w 109"/>
                <a:gd name="T61" fmla="*/ 0 h 68"/>
                <a:gd name="T62" fmla="*/ 94 w 109"/>
                <a:gd name="T63" fmla="*/ 0 h 68"/>
                <a:gd name="T64" fmla="*/ 86 w 109"/>
                <a:gd name="T65" fmla="*/ 0 h 68"/>
                <a:gd name="T66" fmla="*/ 86 w 109"/>
                <a:gd name="T67" fmla="*/ 0 h 68"/>
                <a:gd name="T68" fmla="*/ 109 w 109"/>
                <a:gd name="T69" fmla="*/ 0 h 68"/>
                <a:gd name="T70" fmla="*/ 109 w 109"/>
                <a:gd name="T71" fmla="*/ 0 h 68"/>
                <a:gd name="T72" fmla="*/ 101 w 109"/>
                <a:gd name="T73" fmla="*/ 4 h 68"/>
                <a:gd name="T74" fmla="*/ 98 w 109"/>
                <a:gd name="T75" fmla="*/ 11 h 68"/>
                <a:gd name="T76" fmla="*/ 79 w 109"/>
                <a:gd name="T77" fmla="*/ 68 h 68"/>
                <a:gd name="T78" fmla="*/ 75 w 109"/>
                <a:gd name="T79" fmla="*/ 68 h 68"/>
                <a:gd name="T80" fmla="*/ 56 w 109"/>
                <a:gd name="T81" fmla="*/ 23 h 68"/>
                <a:gd name="T82" fmla="*/ 34 w 109"/>
                <a:gd name="T83" fmla="*/ 68 h 68"/>
                <a:gd name="T84" fmla="*/ 34 w 109"/>
                <a:gd name="T85" fmla="*/ 68 h 68"/>
                <a:gd name="T86" fmla="*/ 11 w 109"/>
                <a:gd name="T87" fmla="*/ 11 h 68"/>
                <a:gd name="T88" fmla="*/ 8 w 109"/>
                <a:gd name="T89" fmla="*/ 8 h 68"/>
                <a:gd name="T90" fmla="*/ 8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30" y="0"/>
                  </a:lnTo>
                  <a:lnTo>
                    <a:pt x="26" y="0"/>
                  </a:lnTo>
                  <a:lnTo>
                    <a:pt x="23" y="0"/>
                  </a:lnTo>
                  <a:lnTo>
                    <a:pt x="23" y="4"/>
                  </a:lnTo>
                  <a:lnTo>
                    <a:pt x="23" y="8"/>
                  </a:lnTo>
                  <a:lnTo>
                    <a:pt x="23" y="11"/>
                  </a:lnTo>
                  <a:lnTo>
                    <a:pt x="38" y="49"/>
                  </a:lnTo>
                  <a:lnTo>
                    <a:pt x="53" y="15"/>
                  </a:lnTo>
                  <a:lnTo>
                    <a:pt x="49" y="8"/>
                  </a:lnTo>
                  <a:lnTo>
                    <a:pt x="49" y="4"/>
                  </a:lnTo>
                  <a:lnTo>
                    <a:pt x="45" y="0"/>
                  </a:lnTo>
                  <a:lnTo>
                    <a:pt x="41" y="0"/>
                  </a:lnTo>
                  <a:lnTo>
                    <a:pt x="38" y="0"/>
                  </a:lnTo>
                  <a:lnTo>
                    <a:pt x="71" y="0"/>
                  </a:lnTo>
                  <a:lnTo>
                    <a:pt x="68" y="0"/>
                  </a:lnTo>
                  <a:lnTo>
                    <a:pt x="64" y="4"/>
                  </a:lnTo>
                  <a:lnTo>
                    <a:pt x="64" y="8"/>
                  </a:lnTo>
                  <a:lnTo>
                    <a:pt x="64" y="11"/>
                  </a:lnTo>
                  <a:lnTo>
                    <a:pt x="79" y="49"/>
                  </a:lnTo>
                  <a:lnTo>
                    <a:pt x="94" y="11"/>
                  </a:lnTo>
                  <a:lnTo>
                    <a:pt x="94" y="8"/>
                  </a:lnTo>
                  <a:lnTo>
                    <a:pt x="98" y="4"/>
                  </a:lnTo>
                  <a:lnTo>
                    <a:pt x="94" y="0"/>
                  </a:lnTo>
                  <a:lnTo>
                    <a:pt x="86" y="0"/>
                  </a:lnTo>
                  <a:lnTo>
                    <a:pt x="109" y="0"/>
                  </a:lnTo>
                  <a:lnTo>
                    <a:pt x="101" y="4"/>
                  </a:lnTo>
                  <a:lnTo>
                    <a:pt x="98" y="11"/>
                  </a:lnTo>
                  <a:lnTo>
                    <a:pt x="79" y="68"/>
                  </a:lnTo>
                  <a:lnTo>
                    <a:pt x="75" y="68"/>
                  </a:lnTo>
                  <a:lnTo>
                    <a:pt x="56" y="23"/>
                  </a:lnTo>
                  <a:lnTo>
                    <a:pt x="34" y="68"/>
                  </a:lnTo>
                  <a:lnTo>
                    <a:pt x="11" y="11"/>
                  </a:lnTo>
                  <a:lnTo>
                    <a:pt x="8" y="8"/>
                  </a:lnTo>
                  <a:lnTo>
                    <a:pt x="8" y="4"/>
                  </a:lnTo>
                  <a:lnTo>
                    <a:pt x="4" y="0"/>
                  </a:lnTo>
                  <a:lnTo>
                    <a:pt x="0" y="0"/>
                  </a:lnTo>
                  <a:close/>
                </a:path>
              </a:pathLst>
            </a:custGeom>
            <a:grpFill/>
            <a:ln w="0">
              <a:solidFill>
                <a:srgbClr val="000000"/>
              </a:solidFill>
              <a:round/>
              <a:headEnd/>
              <a:tailEnd/>
            </a:ln>
          </p:spPr>
          <p:txBody>
            <a:bodyPr/>
            <a:lstStyle/>
            <a:p>
              <a:endParaRPr lang="en-US"/>
            </a:p>
          </p:txBody>
        </p:sp>
        <p:sp>
          <p:nvSpPr>
            <p:cNvPr id="27672" name="Freeform 21"/>
            <p:cNvSpPr>
              <a:spLocks noEditPoints="1"/>
            </p:cNvSpPr>
            <p:nvPr/>
          </p:nvSpPr>
          <p:spPr bwMode="auto">
            <a:xfrm>
              <a:off x="972" y="1717"/>
              <a:ext cx="64" cy="72"/>
            </a:xfrm>
            <a:custGeom>
              <a:avLst/>
              <a:gdLst>
                <a:gd name="T0" fmla="*/ 34 w 64"/>
                <a:gd name="T1" fmla="*/ 0 h 72"/>
                <a:gd name="T2" fmla="*/ 41 w 64"/>
                <a:gd name="T3" fmla="*/ 0 h 72"/>
                <a:gd name="T4" fmla="*/ 52 w 64"/>
                <a:gd name="T5" fmla="*/ 4 h 72"/>
                <a:gd name="T6" fmla="*/ 56 w 64"/>
                <a:gd name="T7" fmla="*/ 12 h 72"/>
                <a:gd name="T8" fmla="*/ 64 w 64"/>
                <a:gd name="T9" fmla="*/ 23 h 72"/>
                <a:gd name="T10" fmla="*/ 64 w 64"/>
                <a:gd name="T11" fmla="*/ 34 h 72"/>
                <a:gd name="T12" fmla="*/ 64 w 64"/>
                <a:gd name="T13" fmla="*/ 45 h 72"/>
                <a:gd name="T14" fmla="*/ 60 w 64"/>
                <a:gd name="T15" fmla="*/ 53 h 72"/>
                <a:gd name="T16" fmla="*/ 56 w 64"/>
                <a:gd name="T17" fmla="*/ 60 h 72"/>
                <a:gd name="T18" fmla="*/ 49 w 64"/>
                <a:gd name="T19" fmla="*/ 68 h 72"/>
                <a:gd name="T20" fmla="*/ 41 w 64"/>
                <a:gd name="T21" fmla="*/ 72 h 72"/>
                <a:gd name="T22" fmla="*/ 34 w 64"/>
                <a:gd name="T23" fmla="*/ 72 h 72"/>
                <a:gd name="T24" fmla="*/ 22 w 64"/>
                <a:gd name="T25" fmla="*/ 72 h 72"/>
                <a:gd name="T26" fmla="*/ 15 w 64"/>
                <a:gd name="T27" fmla="*/ 64 h 72"/>
                <a:gd name="T28" fmla="*/ 7 w 64"/>
                <a:gd name="T29" fmla="*/ 60 h 72"/>
                <a:gd name="T30" fmla="*/ 4 w 64"/>
                <a:gd name="T31" fmla="*/ 49 h 72"/>
                <a:gd name="T32" fmla="*/ 0 w 64"/>
                <a:gd name="T33" fmla="*/ 38 h 72"/>
                <a:gd name="T34" fmla="*/ 4 w 64"/>
                <a:gd name="T35" fmla="*/ 27 h 72"/>
                <a:gd name="T36" fmla="*/ 7 w 64"/>
                <a:gd name="T37" fmla="*/ 19 h 72"/>
                <a:gd name="T38" fmla="*/ 11 w 64"/>
                <a:gd name="T39" fmla="*/ 12 h 72"/>
                <a:gd name="T40" fmla="*/ 19 w 64"/>
                <a:gd name="T41" fmla="*/ 4 h 72"/>
                <a:gd name="T42" fmla="*/ 26 w 64"/>
                <a:gd name="T43" fmla="*/ 0 h 72"/>
                <a:gd name="T44" fmla="*/ 34 w 64"/>
                <a:gd name="T45" fmla="*/ 0 h 72"/>
                <a:gd name="T46" fmla="*/ 30 w 64"/>
                <a:gd name="T47" fmla="*/ 4 h 72"/>
                <a:gd name="T48" fmla="*/ 26 w 64"/>
                <a:gd name="T49" fmla="*/ 8 h 72"/>
                <a:gd name="T50" fmla="*/ 22 w 64"/>
                <a:gd name="T51" fmla="*/ 8 h 72"/>
                <a:gd name="T52" fmla="*/ 19 w 64"/>
                <a:gd name="T53" fmla="*/ 12 h 72"/>
                <a:gd name="T54" fmla="*/ 15 w 64"/>
                <a:gd name="T55" fmla="*/ 15 h 72"/>
                <a:gd name="T56" fmla="*/ 15 w 64"/>
                <a:gd name="T57" fmla="*/ 23 h 72"/>
                <a:gd name="T58" fmla="*/ 15 w 64"/>
                <a:gd name="T59" fmla="*/ 30 h 72"/>
                <a:gd name="T60" fmla="*/ 15 w 64"/>
                <a:gd name="T61" fmla="*/ 45 h 72"/>
                <a:gd name="T62" fmla="*/ 19 w 64"/>
                <a:gd name="T63" fmla="*/ 57 h 72"/>
                <a:gd name="T64" fmla="*/ 26 w 64"/>
                <a:gd name="T65" fmla="*/ 64 h 72"/>
                <a:gd name="T66" fmla="*/ 37 w 64"/>
                <a:gd name="T67" fmla="*/ 68 h 72"/>
                <a:gd name="T68" fmla="*/ 41 w 64"/>
                <a:gd name="T69" fmla="*/ 64 h 72"/>
                <a:gd name="T70" fmla="*/ 49 w 64"/>
                <a:gd name="T71" fmla="*/ 60 h 72"/>
                <a:gd name="T72" fmla="*/ 52 w 64"/>
                <a:gd name="T73" fmla="*/ 53 h 72"/>
                <a:gd name="T74" fmla="*/ 52 w 64"/>
                <a:gd name="T75" fmla="*/ 42 h 72"/>
                <a:gd name="T76" fmla="*/ 52 w 64"/>
                <a:gd name="T77" fmla="*/ 30 h 72"/>
                <a:gd name="T78" fmla="*/ 49 w 64"/>
                <a:gd name="T79" fmla="*/ 19 h 72"/>
                <a:gd name="T80" fmla="*/ 45 w 64"/>
                <a:gd name="T81" fmla="*/ 12 h 72"/>
                <a:gd name="T82" fmla="*/ 37 w 64"/>
                <a:gd name="T83" fmla="*/ 8 h 72"/>
                <a:gd name="T84" fmla="*/ 30 w 64"/>
                <a:gd name="T85" fmla="*/ 4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2"/>
                <a:gd name="T131" fmla="*/ 64 w 64"/>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2">
                  <a:moveTo>
                    <a:pt x="34" y="0"/>
                  </a:moveTo>
                  <a:lnTo>
                    <a:pt x="41" y="0"/>
                  </a:lnTo>
                  <a:lnTo>
                    <a:pt x="52" y="4"/>
                  </a:lnTo>
                  <a:lnTo>
                    <a:pt x="56" y="12"/>
                  </a:lnTo>
                  <a:lnTo>
                    <a:pt x="64" y="23"/>
                  </a:lnTo>
                  <a:lnTo>
                    <a:pt x="64" y="34"/>
                  </a:lnTo>
                  <a:lnTo>
                    <a:pt x="64" y="45"/>
                  </a:lnTo>
                  <a:lnTo>
                    <a:pt x="60" y="53"/>
                  </a:lnTo>
                  <a:lnTo>
                    <a:pt x="56" y="60"/>
                  </a:lnTo>
                  <a:lnTo>
                    <a:pt x="49" y="68"/>
                  </a:lnTo>
                  <a:lnTo>
                    <a:pt x="41" y="72"/>
                  </a:lnTo>
                  <a:lnTo>
                    <a:pt x="34" y="72"/>
                  </a:lnTo>
                  <a:lnTo>
                    <a:pt x="22" y="72"/>
                  </a:lnTo>
                  <a:lnTo>
                    <a:pt x="15" y="64"/>
                  </a:lnTo>
                  <a:lnTo>
                    <a:pt x="7" y="60"/>
                  </a:lnTo>
                  <a:lnTo>
                    <a:pt x="4" y="49"/>
                  </a:lnTo>
                  <a:lnTo>
                    <a:pt x="0" y="38"/>
                  </a:lnTo>
                  <a:lnTo>
                    <a:pt x="4" y="27"/>
                  </a:lnTo>
                  <a:lnTo>
                    <a:pt x="7" y="19"/>
                  </a:lnTo>
                  <a:lnTo>
                    <a:pt x="11" y="12"/>
                  </a:lnTo>
                  <a:lnTo>
                    <a:pt x="19" y="4"/>
                  </a:lnTo>
                  <a:lnTo>
                    <a:pt x="26" y="0"/>
                  </a:lnTo>
                  <a:lnTo>
                    <a:pt x="34" y="0"/>
                  </a:lnTo>
                  <a:close/>
                  <a:moveTo>
                    <a:pt x="30" y="4"/>
                  </a:moveTo>
                  <a:lnTo>
                    <a:pt x="26" y="8"/>
                  </a:lnTo>
                  <a:lnTo>
                    <a:pt x="22" y="8"/>
                  </a:lnTo>
                  <a:lnTo>
                    <a:pt x="19" y="12"/>
                  </a:lnTo>
                  <a:lnTo>
                    <a:pt x="15" y="15"/>
                  </a:lnTo>
                  <a:lnTo>
                    <a:pt x="15" y="23"/>
                  </a:lnTo>
                  <a:lnTo>
                    <a:pt x="15" y="30"/>
                  </a:lnTo>
                  <a:lnTo>
                    <a:pt x="15" y="45"/>
                  </a:lnTo>
                  <a:lnTo>
                    <a:pt x="19" y="57"/>
                  </a:lnTo>
                  <a:lnTo>
                    <a:pt x="26" y="64"/>
                  </a:lnTo>
                  <a:lnTo>
                    <a:pt x="37" y="68"/>
                  </a:lnTo>
                  <a:lnTo>
                    <a:pt x="41" y="64"/>
                  </a:lnTo>
                  <a:lnTo>
                    <a:pt x="49" y="60"/>
                  </a:lnTo>
                  <a:lnTo>
                    <a:pt x="52" y="53"/>
                  </a:lnTo>
                  <a:lnTo>
                    <a:pt x="52" y="42"/>
                  </a:lnTo>
                  <a:lnTo>
                    <a:pt x="52" y="30"/>
                  </a:lnTo>
                  <a:lnTo>
                    <a:pt x="49" y="19"/>
                  </a:lnTo>
                  <a:lnTo>
                    <a:pt x="45" y="12"/>
                  </a:lnTo>
                  <a:lnTo>
                    <a:pt x="37" y="8"/>
                  </a:lnTo>
                  <a:lnTo>
                    <a:pt x="30" y="4"/>
                  </a:lnTo>
                  <a:close/>
                </a:path>
              </a:pathLst>
            </a:custGeom>
            <a:grpFill/>
            <a:ln w="0">
              <a:solidFill>
                <a:srgbClr val="000000"/>
              </a:solidFill>
              <a:round/>
              <a:headEnd/>
              <a:tailEnd/>
            </a:ln>
          </p:spPr>
          <p:txBody>
            <a:bodyPr/>
            <a:lstStyle/>
            <a:p>
              <a:endParaRPr lang="en-US"/>
            </a:p>
          </p:txBody>
        </p:sp>
        <p:sp>
          <p:nvSpPr>
            <p:cNvPr id="27673" name="Freeform 22"/>
            <p:cNvSpPr>
              <a:spLocks/>
            </p:cNvSpPr>
            <p:nvPr/>
          </p:nvSpPr>
          <p:spPr bwMode="auto">
            <a:xfrm>
              <a:off x="1047" y="1717"/>
              <a:ext cx="45" cy="68"/>
            </a:xfrm>
            <a:custGeom>
              <a:avLst/>
              <a:gdLst>
                <a:gd name="T0" fmla="*/ 19 w 45"/>
                <a:gd name="T1" fmla="*/ 0 h 68"/>
                <a:gd name="T2" fmla="*/ 19 w 45"/>
                <a:gd name="T3" fmla="*/ 19 h 68"/>
                <a:gd name="T4" fmla="*/ 26 w 45"/>
                <a:gd name="T5" fmla="*/ 8 h 68"/>
                <a:gd name="T6" fmla="*/ 30 w 45"/>
                <a:gd name="T7" fmla="*/ 4 h 68"/>
                <a:gd name="T8" fmla="*/ 37 w 45"/>
                <a:gd name="T9" fmla="*/ 0 h 68"/>
                <a:gd name="T10" fmla="*/ 41 w 45"/>
                <a:gd name="T11" fmla="*/ 0 h 68"/>
                <a:gd name="T12" fmla="*/ 45 w 45"/>
                <a:gd name="T13" fmla="*/ 4 h 68"/>
                <a:gd name="T14" fmla="*/ 45 w 45"/>
                <a:gd name="T15" fmla="*/ 8 h 68"/>
                <a:gd name="T16" fmla="*/ 45 w 45"/>
                <a:gd name="T17" fmla="*/ 12 h 68"/>
                <a:gd name="T18" fmla="*/ 45 w 45"/>
                <a:gd name="T19" fmla="*/ 12 h 68"/>
                <a:gd name="T20" fmla="*/ 45 w 45"/>
                <a:gd name="T21" fmla="*/ 15 h 68"/>
                <a:gd name="T22" fmla="*/ 41 w 45"/>
                <a:gd name="T23" fmla="*/ 19 h 68"/>
                <a:gd name="T24" fmla="*/ 41 w 45"/>
                <a:gd name="T25" fmla="*/ 19 h 68"/>
                <a:gd name="T26" fmla="*/ 37 w 45"/>
                <a:gd name="T27" fmla="*/ 15 h 68"/>
                <a:gd name="T28" fmla="*/ 34 w 45"/>
                <a:gd name="T29" fmla="*/ 15 h 68"/>
                <a:gd name="T30" fmla="*/ 34 w 45"/>
                <a:gd name="T31" fmla="*/ 12 h 68"/>
                <a:gd name="T32" fmla="*/ 30 w 45"/>
                <a:gd name="T33" fmla="*/ 12 h 68"/>
                <a:gd name="T34" fmla="*/ 30 w 45"/>
                <a:gd name="T35" fmla="*/ 12 h 68"/>
                <a:gd name="T36" fmla="*/ 26 w 45"/>
                <a:gd name="T37" fmla="*/ 12 h 68"/>
                <a:gd name="T38" fmla="*/ 22 w 45"/>
                <a:gd name="T39" fmla="*/ 19 h 68"/>
                <a:gd name="T40" fmla="*/ 19 w 45"/>
                <a:gd name="T41" fmla="*/ 23 h 68"/>
                <a:gd name="T42" fmla="*/ 19 w 45"/>
                <a:gd name="T43" fmla="*/ 53 h 68"/>
                <a:gd name="T44" fmla="*/ 19 w 45"/>
                <a:gd name="T45" fmla="*/ 60 h 68"/>
                <a:gd name="T46" fmla="*/ 22 w 45"/>
                <a:gd name="T47" fmla="*/ 64 h 68"/>
                <a:gd name="T48" fmla="*/ 22 w 45"/>
                <a:gd name="T49" fmla="*/ 64 h 68"/>
                <a:gd name="T50" fmla="*/ 26 w 45"/>
                <a:gd name="T51" fmla="*/ 68 h 68"/>
                <a:gd name="T52" fmla="*/ 30 w 45"/>
                <a:gd name="T53" fmla="*/ 68 h 68"/>
                <a:gd name="T54" fmla="*/ 34 w 45"/>
                <a:gd name="T55" fmla="*/ 68 h 68"/>
                <a:gd name="T56" fmla="*/ 34 w 45"/>
                <a:gd name="T57" fmla="*/ 68 h 68"/>
                <a:gd name="T58" fmla="*/ 0 w 45"/>
                <a:gd name="T59" fmla="*/ 68 h 68"/>
                <a:gd name="T60" fmla="*/ 0 w 45"/>
                <a:gd name="T61" fmla="*/ 68 h 68"/>
                <a:gd name="T62" fmla="*/ 4 w 45"/>
                <a:gd name="T63" fmla="*/ 68 h 68"/>
                <a:gd name="T64" fmla="*/ 4 w 45"/>
                <a:gd name="T65" fmla="*/ 68 h 68"/>
                <a:gd name="T66" fmla="*/ 7 w 45"/>
                <a:gd name="T67" fmla="*/ 64 h 68"/>
                <a:gd name="T68" fmla="*/ 7 w 45"/>
                <a:gd name="T69" fmla="*/ 60 h 68"/>
                <a:gd name="T70" fmla="*/ 7 w 45"/>
                <a:gd name="T71" fmla="*/ 60 h 68"/>
                <a:gd name="T72" fmla="*/ 7 w 45"/>
                <a:gd name="T73" fmla="*/ 53 h 68"/>
                <a:gd name="T74" fmla="*/ 7 w 45"/>
                <a:gd name="T75" fmla="*/ 30 h 68"/>
                <a:gd name="T76" fmla="*/ 7 w 45"/>
                <a:gd name="T77" fmla="*/ 19 h 68"/>
                <a:gd name="T78" fmla="*/ 7 w 45"/>
                <a:gd name="T79" fmla="*/ 15 h 68"/>
                <a:gd name="T80" fmla="*/ 7 w 45"/>
                <a:gd name="T81" fmla="*/ 12 h 68"/>
                <a:gd name="T82" fmla="*/ 7 w 45"/>
                <a:gd name="T83" fmla="*/ 12 h 68"/>
                <a:gd name="T84" fmla="*/ 4 w 45"/>
                <a:gd name="T85" fmla="*/ 8 h 68"/>
                <a:gd name="T86" fmla="*/ 4 w 45"/>
                <a:gd name="T87" fmla="*/ 8 h 68"/>
                <a:gd name="T88" fmla="*/ 0 w 45"/>
                <a:gd name="T89" fmla="*/ 8 h 68"/>
                <a:gd name="T90" fmla="*/ 0 w 45"/>
                <a:gd name="T91" fmla="*/ 12 h 68"/>
                <a:gd name="T92" fmla="*/ 0 w 45"/>
                <a:gd name="T93" fmla="*/ 8 h 68"/>
                <a:gd name="T94" fmla="*/ 19 w 45"/>
                <a:gd name="T95" fmla="*/ 0 h 68"/>
                <a:gd name="T96" fmla="*/ 19 w 4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68"/>
                <a:gd name="T149" fmla="*/ 45 w 4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68">
                  <a:moveTo>
                    <a:pt x="19" y="0"/>
                  </a:moveTo>
                  <a:lnTo>
                    <a:pt x="19" y="19"/>
                  </a:lnTo>
                  <a:lnTo>
                    <a:pt x="26" y="8"/>
                  </a:lnTo>
                  <a:lnTo>
                    <a:pt x="30" y="4"/>
                  </a:lnTo>
                  <a:lnTo>
                    <a:pt x="37" y="0"/>
                  </a:lnTo>
                  <a:lnTo>
                    <a:pt x="41" y="0"/>
                  </a:lnTo>
                  <a:lnTo>
                    <a:pt x="45" y="4"/>
                  </a:lnTo>
                  <a:lnTo>
                    <a:pt x="45" y="8"/>
                  </a:lnTo>
                  <a:lnTo>
                    <a:pt x="45" y="12"/>
                  </a:lnTo>
                  <a:lnTo>
                    <a:pt x="45" y="15"/>
                  </a:lnTo>
                  <a:lnTo>
                    <a:pt x="41" y="19"/>
                  </a:lnTo>
                  <a:lnTo>
                    <a:pt x="37" y="15"/>
                  </a:lnTo>
                  <a:lnTo>
                    <a:pt x="34" y="15"/>
                  </a:lnTo>
                  <a:lnTo>
                    <a:pt x="34" y="12"/>
                  </a:lnTo>
                  <a:lnTo>
                    <a:pt x="30" y="12"/>
                  </a:lnTo>
                  <a:lnTo>
                    <a:pt x="26" y="12"/>
                  </a:lnTo>
                  <a:lnTo>
                    <a:pt x="22" y="19"/>
                  </a:lnTo>
                  <a:lnTo>
                    <a:pt x="19" y="23"/>
                  </a:lnTo>
                  <a:lnTo>
                    <a:pt x="19" y="53"/>
                  </a:lnTo>
                  <a:lnTo>
                    <a:pt x="19" y="60"/>
                  </a:lnTo>
                  <a:lnTo>
                    <a:pt x="22" y="64"/>
                  </a:lnTo>
                  <a:lnTo>
                    <a:pt x="26" y="68"/>
                  </a:lnTo>
                  <a:lnTo>
                    <a:pt x="30" y="68"/>
                  </a:lnTo>
                  <a:lnTo>
                    <a:pt x="34" y="68"/>
                  </a:lnTo>
                  <a:lnTo>
                    <a:pt x="0" y="68"/>
                  </a:lnTo>
                  <a:lnTo>
                    <a:pt x="4" y="68"/>
                  </a:lnTo>
                  <a:lnTo>
                    <a:pt x="7" y="64"/>
                  </a:lnTo>
                  <a:lnTo>
                    <a:pt x="7" y="60"/>
                  </a:lnTo>
                  <a:lnTo>
                    <a:pt x="7" y="53"/>
                  </a:lnTo>
                  <a:lnTo>
                    <a:pt x="7" y="30"/>
                  </a:lnTo>
                  <a:lnTo>
                    <a:pt x="7" y="19"/>
                  </a:lnTo>
                  <a:lnTo>
                    <a:pt x="7" y="15"/>
                  </a:lnTo>
                  <a:lnTo>
                    <a:pt x="7" y="12"/>
                  </a:lnTo>
                  <a:lnTo>
                    <a:pt x="4" y="8"/>
                  </a:lnTo>
                  <a:lnTo>
                    <a:pt x="0" y="8"/>
                  </a:lnTo>
                  <a:lnTo>
                    <a:pt x="0" y="12"/>
                  </a:lnTo>
                  <a:lnTo>
                    <a:pt x="0" y="8"/>
                  </a:lnTo>
                  <a:lnTo>
                    <a:pt x="19" y="0"/>
                  </a:lnTo>
                  <a:close/>
                </a:path>
              </a:pathLst>
            </a:custGeom>
            <a:grpFill/>
            <a:ln w="0">
              <a:solidFill>
                <a:srgbClr val="000000"/>
              </a:solidFill>
              <a:round/>
              <a:headEnd/>
              <a:tailEnd/>
            </a:ln>
          </p:spPr>
          <p:txBody>
            <a:bodyPr/>
            <a:lstStyle/>
            <a:p>
              <a:endParaRPr lang="en-US"/>
            </a:p>
          </p:txBody>
        </p:sp>
        <p:sp>
          <p:nvSpPr>
            <p:cNvPr id="27674" name="Freeform 23"/>
            <p:cNvSpPr>
              <a:spLocks/>
            </p:cNvSpPr>
            <p:nvPr/>
          </p:nvSpPr>
          <p:spPr bwMode="auto">
            <a:xfrm>
              <a:off x="1096" y="1684"/>
              <a:ext cx="71" cy="101"/>
            </a:xfrm>
            <a:custGeom>
              <a:avLst/>
              <a:gdLst>
                <a:gd name="T0" fmla="*/ 22 w 71"/>
                <a:gd name="T1" fmla="*/ 63 h 101"/>
                <a:gd name="T2" fmla="*/ 45 w 71"/>
                <a:gd name="T3" fmla="*/ 45 h 101"/>
                <a:gd name="T4" fmla="*/ 45 w 71"/>
                <a:gd name="T5" fmla="*/ 41 h 101"/>
                <a:gd name="T6" fmla="*/ 45 w 71"/>
                <a:gd name="T7" fmla="*/ 41 h 101"/>
                <a:gd name="T8" fmla="*/ 45 w 71"/>
                <a:gd name="T9" fmla="*/ 37 h 101"/>
                <a:gd name="T10" fmla="*/ 41 w 71"/>
                <a:gd name="T11" fmla="*/ 37 h 101"/>
                <a:gd name="T12" fmla="*/ 71 w 71"/>
                <a:gd name="T13" fmla="*/ 37 h 101"/>
                <a:gd name="T14" fmla="*/ 60 w 71"/>
                <a:gd name="T15" fmla="*/ 37 h 101"/>
                <a:gd name="T16" fmla="*/ 52 w 71"/>
                <a:gd name="T17" fmla="*/ 45 h 101"/>
                <a:gd name="T18" fmla="*/ 52 w 71"/>
                <a:gd name="T19" fmla="*/ 82 h 101"/>
                <a:gd name="T20" fmla="*/ 60 w 71"/>
                <a:gd name="T21" fmla="*/ 93 h 101"/>
                <a:gd name="T22" fmla="*/ 67 w 71"/>
                <a:gd name="T23" fmla="*/ 97 h 101"/>
                <a:gd name="T24" fmla="*/ 71 w 71"/>
                <a:gd name="T25" fmla="*/ 101 h 101"/>
                <a:gd name="T26" fmla="*/ 41 w 71"/>
                <a:gd name="T27" fmla="*/ 101 h 101"/>
                <a:gd name="T28" fmla="*/ 45 w 71"/>
                <a:gd name="T29" fmla="*/ 101 h 101"/>
                <a:gd name="T30" fmla="*/ 45 w 71"/>
                <a:gd name="T31" fmla="*/ 97 h 101"/>
                <a:gd name="T32" fmla="*/ 45 w 71"/>
                <a:gd name="T33" fmla="*/ 93 h 101"/>
                <a:gd name="T34" fmla="*/ 22 w 71"/>
                <a:gd name="T35" fmla="*/ 63 h 101"/>
                <a:gd name="T36" fmla="*/ 22 w 71"/>
                <a:gd name="T37" fmla="*/ 93 h 101"/>
                <a:gd name="T38" fmla="*/ 22 w 71"/>
                <a:gd name="T39" fmla="*/ 97 h 101"/>
                <a:gd name="T40" fmla="*/ 26 w 71"/>
                <a:gd name="T41" fmla="*/ 101 h 101"/>
                <a:gd name="T42" fmla="*/ 30 w 71"/>
                <a:gd name="T43" fmla="*/ 101 h 101"/>
                <a:gd name="T44" fmla="*/ 0 w 71"/>
                <a:gd name="T45" fmla="*/ 101 h 101"/>
                <a:gd name="T46" fmla="*/ 7 w 71"/>
                <a:gd name="T47" fmla="*/ 101 h 101"/>
                <a:gd name="T48" fmla="*/ 7 w 71"/>
                <a:gd name="T49" fmla="*/ 97 h 101"/>
                <a:gd name="T50" fmla="*/ 7 w 71"/>
                <a:gd name="T51" fmla="*/ 86 h 101"/>
                <a:gd name="T52" fmla="*/ 7 w 71"/>
                <a:gd name="T53" fmla="*/ 15 h 101"/>
                <a:gd name="T54" fmla="*/ 7 w 71"/>
                <a:gd name="T55" fmla="*/ 7 h 101"/>
                <a:gd name="T56" fmla="*/ 7 w 71"/>
                <a:gd name="T57" fmla="*/ 7 h 101"/>
                <a:gd name="T58" fmla="*/ 3 w 71"/>
                <a:gd name="T59" fmla="*/ 7 h 101"/>
                <a:gd name="T60" fmla="*/ 0 w 71"/>
                <a:gd name="T61" fmla="*/ 7 h 101"/>
                <a:gd name="T62" fmla="*/ 22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2" y="0"/>
                  </a:moveTo>
                  <a:lnTo>
                    <a:pt x="22" y="63"/>
                  </a:lnTo>
                  <a:lnTo>
                    <a:pt x="41" y="48"/>
                  </a:lnTo>
                  <a:lnTo>
                    <a:pt x="45" y="45"/>
                  </a:lnTo>
                  <a:lnTo>
                    <a:pt x="45" y="41"/>
                  </a:lnTo>
                  <a:lnTo>
                    <a:pt x="45" y="37"/>
                  </a:lnTo>
                  <a:lnTo>
                    <a:pt x="41" y="37"/>
                  </a:lnTo>
                  <a:lnTo>
                    <a:pt x="71" y="37"/>
                  </a:lnTo>
                  <a:lnTo>
                    <a:pt x="64" y="37"/>
                  </a:lnTo>
                  <a:lnTo>
                    <a:pt x="60" y="37"/>
                  </a:lnTo>
                  <a:lnTo>
                    <a:pt x="56" y="41"/>
                  </a:lnTo>
                  <a:lnTo>
                    <a:pt x="52" y="45"/>
                  </a:lnTo>
                  <a:lnTo>
                    <a:pt x="33" y="60"/>
                  </a:lnTo>
                  <a:lnTo>
                    <a:pt x="52" y="82"/>
                  </a:lnTo>
                  <a:lnTo>
                    <a:pt x="56" y="90"/>
                  </a:lnTo>
                  <a:lnTo>
                    <a:pt x="60" y="93"/>
                  </a:lnTo>
                  <a:lnTo>
                    <a:pt x="64" y="97"/>
                  </a:lnTo>
                  <a:lnTo>
                    <a:pt x="67" y="97"/>
                  </a:lnTo>
                  <a:lnTo>
                    <a:pt x="67" y="101"/>
                  </a:lnTo>
                  <a:lnTo>
                    <a:pt x="71" y="101"/>
                  </a:lnTo>
                  <a:lnTo>
                    <a:pt x="41" y="101"/>
                  </a:lnTo>
                  <a:lnTo>
                    <a:pt x="45" y="101"/>
                  </a:lnTo>
                  <a:lnTo>
                    <a:pt x="45" y="97"/>
                  </a:lnTo>
                  <a:lnTo>
                    <a:pt x="45" y="93"/>
                  </a:lnTo>
                  <a:lnTo>
                    <a:pt x="41" y="90"/>
                  </a:lnTo>
                  <a:lnTo>
                    <a:pt x="22" y="63"/>
                  </a:lnTo>
                  <a:lnTo>
                    <a:pt x="22" y="86"/>
                  </a:lnTo>
                  <a:lnTo>
                    <a:pt x="22" y="93"/>
                  </a:lnTo>
                  <a:lnTo>
                    <a:pt x="22" y="97"/>
                  </a:lnTo>
                  <a:lnTo>
                    <a:pt x="26" y="101"/>
                  </a:lnTo>
                  <a:lnTo>
                    <a:pt x="30" y="101"/>
                  </a:lnTo>
                  <a:lnTo>
                    <a:pt x="0" y="101"/>
                  </a:lnTo>
                  <a:lnTo>
                    <a:pt x="3" y="101"/>
                  </a:lnTo>
                  <a:lnTo>
                    <a:pt x="7" y="101"/>
                  </a:lnTo>
                  <a:lnTo>
                    <a:pt x="7" y="97"/>
                  </a:lnTo>
                  <a:lnTo>
                    <a:pt x="7" y="93"/>
                  </a:lnTo>
                  <a:lnTo>
                    <a:pt x="7" y="86"/>
                  </a:lnTo>
                  <a:lnTo>
                    <a:pt x="7" y="26"/>
                  </a:lnTo>
                  <a:lnTo>
                    <a:pt x="7" y="15"/>
                  </a:lnTo>
                  <a:lnTo>
                    <a:pt x="7" y="11"/>
                  </a:lnTo>
                  <a:lnTo>
                    <a:pt x="7" y="7"/>
                  </a:lnTo>
                  <a:lnTo>
                    <a:pt x="3" y="7"/>
                  </a:lnTo>
                  <a:lnTo>
                    <a:pt x="0" y="7"/>
                  </a:lnTo>
                  <a:lnTo>
                    <a:pt x="18" y="0"/>
                  </a:lnTo>
                  <a:lnTo>
                    <a:pt x="22" y="0"/>
                  </a:lnTo>
                  <a:close/>
                </a:path>
              </a:pathLst>
            </a:custGeom>
            <a:grpFill/>
            <a:ln w="0">
              <a:solidFill>
                <a:srgbClr val="000000"/>
              </a:solidFill>
              <a:round/>
              <a:headEnd/>
              <a:tailEnd/>
            </a:ln>
          </p:spPr>
          <p:txBody>
            <a:bodyPr/>
            <a:lstStyle/>
            <a:p>
              <a:endParaRPr lang="en-US"/>
            </a:p>
          </p:txBody>
        </p:sp>
        <p:sp>
          <p:nvSpPr>
            <p:cNvPr id="27675" name="Freeform 24"/>
            <p:cNvSpPr>
              <a:spLocks noEditPoints="1"/>
            </p:cNvSpPr>
            <p:nvPr/>
          </p:nvSpPr>
          <p:spPr bwMode="auto">
            <a:xfrm>
              <a:off x="1171" y="1717"/>
              <a:ext cx="56" cy="72"/>
            </a:xfrm>
            <a:custGeom>
              <a:avLst/>
              <a:gdLst>
                <a:gd name="T0" fmla="*/ 11 w 56"/>
                <a:gd name="T1" fmla="*/ 27 h 72"/>
                <a:gd name="T2" fmla="*/ 15 w 56"/>
                <a:gd name="T3" fmla="*/ 42 h 72"/>
                <a:gd name="T4" fmla="*/ 19 w 56"/>
                <a:gd name="T5" fmla="*/ 49 h 72"/>
                <a:gd name="T6" fmla="*/ 26 w 56"/>
                <a:gd name="T7" fmla="*/ 57 h 72"/>
                <a:gd name="T8" fmla="*/ 37 w 56"/>
                <a:gd name="T9" fmla="*/ 60 h 72"/>
                <a:gd name="T10" fmla="*/ 41 w 56"/>
                <a:gd name="T11" fmla="*/ 57 h 72"/>
                <a:gd name="T12" fmla="*/ 49 w 56"/>
                <a:gd name="T13" fmla="*/ 57 h 72"/>
                <a:gd name="T14" fmla="*/ 52 w 56"/>
                <a:gd name="T15" fmla="*/ 49 h 72"/>
                <a:gd name="T16" fmla="*/ 56 w 56"/>
                <a:gd name="T17" fmla="*/ 42 h 72"/>
                <a:gd name="T18" fmla="*/ 56 w 56"/>
                <a:gd name="T19" fmla="*/ 45 h 72"/>
                <a:gd name="T20" fmla="*/ 52 w 56"/>
                <a:gd name="T21" fmla="*/ 53 h 72"/>
                <a:gd name="T22" fmla="*/ 49 w 56"/>
                <a:gd name="T23" fmla="*/ 64 h 72"/>
                <a:gd name="T24" fmla="*/ 41 w 56"/>
                <a:gd name="T25" fmla="*/ 68 h 72"/>
                <a:gd name="T26" fmla="*/ 30 w 56"/>
                <a:gd name="T27" fmla="*/ 72 h 72"/>
                <a:gd name="T28" fmla="*/ 19 w 56"/>
                <a:gd name="T29" fmla="*/ 68 h 72"/>
                <a:gd name="T30" fmla="*/ 7 w 56"/>
                <a:gd name="T31" fmla="*/ 60 h 72"/>
                <a:gd name="T32" fmla="*/ 4 w 56"/>
                <a:gd name="T33" fmla="*/ 49 h 72"/>
                <a:gd name="T34" fmla="*/ 0 w 56"/>
                <a:gd name="T35" fmla="*/ 38 h 72"/>
                <a:gd name="T36" fmla="*/ 0 w 56"/>
                <a:gd name="T37" fmla="*/ 27 h 72"/>
                <a:gd name="T38" fmla="*/ 4 w 56"/>
                <a:gd name="T39" fmla="*/ 19 h 72"/>
                <a:gd name="T40" fmla="*/ 11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41 w 56"/>
                <a:gd name="T63" fmla="*/ 15 h 72"/>
                <a:gd name="T64" fmla="*/ 37 w 56"/>
                <a:gd name="T65" fmla="*/ 12 h 72"/>
                <a:gd name="T66" fmla="*/ 34 w 56"/>
                <a:gd name="T67" fmla="*/ 8 h 72"/>
                <a:gd name="T68" fmla="*/ 30 w 56"/>
                <a:gd name="T69" fmla="*/ 8 h 72"/>
                <a:gd name="T70" fmla="*/ 26 w 56"/>
                <a:gd name="T71" fmla="*/ 4 h 72"/>
                <a:gd name="T72" fmla="*/ 22 w 56"/>
                <a:gd name="T73" fmla="*/ 8 h 72"/>
                <a:gd name="T74" fmla="*/ 19 w 56"/>
                <a:gd name="T75" fmla="*/ 12 h 72"/>
                <a:gd name="T76" fmla="*/ 15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5" y="42"/>
                  </a:lnTo>
                  <a:lnTo>
                    <a:pt x="19" y="49"/>
                  </a:lnTo>
                  <a:lnTo>
                    <a:pt x="26" y="57"/>
                  </a:lnTo>
                  <a:lnTo>
                    <a:pt x="37" y="60"/>
                  </a:lnTo>
                  <a:lnTo>
                    <a:pt x="41" y="57"/>
                  </a:lnTo>
                  <a:lnTo>
                    <a:pt x="49" y="57"/>
                  </a:lnTo>
                  <a:lnTo>
                    <a:pt x="52" y="49"/>
                  </a:lnTo>
                  <a:lnTo>
                    <a:pt x="56" y="42"/>
                  </a:lnTo>
                  <a:lnTo>
                    <a:pt x="56" y="45"/>
                  </a:lnTo>
                  <a:lnTo>
                    <a:pt x="52" y="53"/>
                  </a:lnTo>
                  <a:lnTo>
                    <a:pt x="49" y="64"/>
                  </a:lnTo>
                  <a:lnTo>
                    <a:pt x="41" y="68"/>
                  </a:lnTo>
                  <a:lnTo>
                    <a:pt x="30" y="72"/>
                  </a:lnTo>
                  <a:lnTo>
                    <a:pt x="19" y="68"/>
                  </a:lnTo>
                  <a:lnTo>
                    <a:pt x="7" y="60"/>
                  </a:lnTo>
                  <a:lnTo>
                    <a:pt x="4" y="49"/>
                  </a:lnTo>
                  <a:lnTo>
                    <a:pt x="0" y="38"/>
                  </a:lnTo>
                  <a:lnTo>
                    <a:pt x="0" y="27"/>
                  </a:lnTo>
                  <a:lnTo>
                    <a:pt x="4" y="19"/>
                  </a:lnTo>
                  <a:lnTo>
                    <a:pt x="11" y="12"/>
                  </a:lnTo>
                  <a:lnTo>
                    <a:pt x="19" y="4"/>
                  </a:lnTo>
                  <a:lnTo>
                    <a:pt x="30" y="0"/>
                  </a:lnTo>
                  <a:lnTo>
                    <a:pt x="41" y="4"/>
                  </a:lnTo>
                  <a:lnTo>
                    <a:pt x="49" y="8"/>
                  </a:lnTo>
                  <a:lnTo>
                    <a:pt x="56" y="15"/>
                  </a:lnTo>
                  <a:lnTo>
                    <a:pt x="56" y="27"/>
                  </a:lnTo>
                  <a:lnTo>
                    <a:pt x="11" y="27"/>
                  </a:lnTo>
                  <a:close/>
                  <a:moveTo>
                    <a:pt x="11" y="23"/>
                  </a:moveTo>
                  <a:lnTo>
                    <a:pt x="41" y="23"/>
                  </a:lnTo>
                  <a:lnTo>
                    <a:pt x="41" y="19"/>
                  </a:lnTo>
                  <a:lnTo>
                    <a:pt x="41" y="15"/>
                  </a:lnTo>
                  <a:lnTo>
                    <a:pt x="37" y="12"/>
                  </a:lnTo>
                  <a:lnTo>
                    <a:pt x="34" y="8"/>
                  </a:lnTo>
                  <a:lnTo>
                    <a:pt x="30" y="8"/>
                  </a:lnTo>
                  <a:lnTo>
                    <a:pt x="26" y="4"/>
                  </a:lnTo>
                  <a:lnTo>
                    <a:pt x="22" y="8"/>
                  </a:lnTo>
                  <a:lnTo>
                    <a:pt x="19" y="12"/>
                  </a:lnTo>
                  <a:lnTo>
                    <a:pt x="15" y="15"/>
                  </a:lnTo>
                  <a:lnTo>
                    <a:pt x="11" y="23"/>
                  </a:lnTo>
                  <a:close/>
                </a:path>
              </a:pathLst>
            </a:custGeom>
            <a:grpFill/>
            <a:ln w="0">
              <a:solidFill>
                <a:srgbClr val="000000"/>
              </a:solidFill>
              <a:round/>
              <a:headEnd/>
              <a:tailEnd/>
            </a:ln>
          </p:spPr>
          <p:txBody>
            <a:bodyPr/>
            <a:lstStyle/>
            <a:p>
              <a:endParaRPr lang="en-US"/>
            </a:p>
          </p:txBody>
        </p:sp>
        <p:sp>
          <p:nvSpPr>
            <p:cNvPr id="27676" name="Freeform 25"/>
            <p:cNvSpPr>
              <a:spLocks/>
            </p:cNvSpPr>
            <p:nvPr/>
          </p:nvSpPr>
          <p:spPr bwMode="auto">
            <a:xfrm>
              <a:off x="1235" y="1717"/>
              <a:ext cx="48" cy="68"/>
            </a:xfrm>
            <a:custGeom>
              <a:avLst/>
              <a:gdLst>
                <a:gd name="T0" fmla="*/ 22 w 48"/>
                <a:gd name="T1" fmla="*/ 0 h 68"/>
                <a:gd name="T2" fmla="*/ 22 w 48"/>
                <a:gd name="T3" fmla="*/ 19 h 68"/>
                <a:gd name="T4" fmla="*/ 30 w 48"/>
                <a:gd name="T5" fmla="*/ 8 h 68"/>
                <a:gd name="T6" fmla="*/ 33 w 48"/>
                <a:gd name="T7" fmla="*/ 4 h 68"/>
                <a:gd name="T8" fmla="*/ 41 w 48"/>
                <a:gd name="T9" fmla="*/ 0 h 68"/>
                <a:gd name="T10" fmla="*/ 45 w 48"/>
                <a:gd name="T11" fmla="*/ 0 h 68"/>
                <a:gd name="T12" fmla="*/ 48 w 48"/>
                <a:gd name="T13" fmla="*/ 4 h 68"/>
                <a:gd name="T14" fmla="*/ 48 w 48"/>
                <a:gd name="T15" fmla="*/ 8 h 68"/>
                <a:gd name="T16" fmla="*/ 48 w 48"/>
                <a:gd name="T17" fmla="*/ 12 h 68"/>
                <a:gd name="T18" fmla="*/ 48 w 48"/>
                <a:gd name="T19" fmla="*/ 12 h 68"/>
                <a:gd name="T20" fmla="*/ 48 w 48"/>
                <a:gd name="T21" fmla="*/ 15 h 68"/>
                <a:gd name="T22" fmla="*/ 45 w 48"/>
                <a:gd name="T23" fmla="*/ 19 h 68"/>
                <a:gd name="T24" fmla="*/ 45 w 48"/>
                <a:gd name="T25" fmla="*/ 19 h 68"/>
                <a:gd name="T26" fmla="*/ 41 w 48"/>
                <a:gd name="T27" fmla="*/ 15 h 68"/>
                <a:gd name="T28" fmla="*/ 37 w 48"/>
                <a:gd name="T29" fmla="*/ 15 h 68"/>
                <a:gd name="T30" fmla="*/ 33 w 48"/>
                <a:gd name="T31" fmla="*/ 12 h 68"/>
                <a:gd name="T32" fmla="*/ 33 w 48"/>
                <a:gd name="T33" fmla="*/ 12 h 68"/>
                <a:gd name="T34" fmla="*/ 30 w 48"/>
                <a:gd name="T35" fmla="*/ 12 h 68"/>
                <a:gd name="T36" fmla="*/ 30 w 48"/>
                <a:gd name="T37" fmla="*/ 12 h 68"/>
                <a:gd name="T38" fmla="*/ 26 w 48"/>
                <a:gd name="T39" fmla="*/ 19 h 68"/>
                <a:gd name="T40" fmla="*/ 22 w 48"/>
                <a:gd name="T41" fmla="*/ 23 h 68"/>
                <a:gd name="T42" fmla="*/ 22 w 48"/>
                <a:gd name="T43" fmla="*/ 53 h 68"/>
                <a:gd name="T44" fmla="*/ 22 w 48"/>
                <a:gd name="T45" fmla="*/ 60 h 68"/>
                <a:gd name="T46" fmla="*/ 26 w 48"/>
                <a:gd name="T47" fmla="*/ 64 h 68"/>
                <a:gd name="T48" fmla="*/ 26 w 48"/>
                <a:gd name="T49" fmla="*/ 64 h 68"/>
                <a:gd name="T50" fmla="*/ 26 w 48"/>
                <a:gd name="T51" fmla="*/ 68 h 68"/>
                <a:gd name="T52" fmla="*/ 30 w 48"/>
                <a:gd name="T53" fmla="*/ 68 h 68"/>
                <a:gd name="T54" fmla="*/ 33 w 48"/>
                <a:gd name="T55" fmla="*/ 68 h 68"/>
                <a:gd name="T56" fmla="*/ 33 w 48"/>
                <a:gd name="T57" fmla="*/ 68 h 68"/>
                <a:gd name="T58" fmla="*/ 0 w 48"/>
                <a:gd name="T59" fmla="*/ 68 h 68"/>
                <a:gd name="T60" fmla="*/ 0 w 48"/>
                <a:gd name="T61" fmla="*/ 68 h 68"/>
                <a:gd name="T62" fmla="*/ 3 w 48"/>
                <a:gd name="T63" fmla="*/ 68 h 68"/>
                <a:gd name="T64" fmla="*/ 7 w 48"/>
                <a:gd name="T65" fmla="*/ 68 h 68"/>
                <a:gd name="T66" fmla="*/ 7 w 48"/>
                <a:gd name="T67" fmla="*/ 64 h 68"/>
                <a:gd name="T68" fmla="*/ 11 w 48"/>
                <a:gd name="T69" fmla="*/ 60 h 68"/>
                <a:gd name="T70" fmla="*/ 11 w 48"/>
                <a:gd name="T71" fmla="*/ 60 h 68"/>
                <a:gd name="T72" fmla="*/ 11 w 48"/>
                <a:gd name="T73" fmla="*/ 53 h 68"/>
                <a:gd name="T74" fmla="*/ 11 w 48"/>
                <a:gd name="T75" fmla="*/ 30 h 68"/>
                <a:gd name="T76" fmla="*/ 11 w 48"/>
                <a:gd name="T77" fmla="*/ 19 h 68"/>
                <a:gd name="T78" fmla="*/ 11 w 48"/>
                <a:gd name="T79" fmla="*/ 15 h 68"/>
                <a:gd name="T80" fmla="*/ 11 w 48"/>
                <a:gd name="T81" fmla="*/ 12 h 68"/>
                <a:gd name="T82" fmla="*/ 7 w 48"/>
                <a:gd name="T83" fmla="*/ 12 h 68"/>
                <a:gd name="T84" fmla="*/ 7 w 48"/>
                <a:gd name="T85" fmla="*/ 8 h 68"/>
                <a:gd name="T86" fmla="*/ 7 w 48"/>
                <a:gd name="T87" fmla="*/ 8 h 68"/>
                <a:gd name="T88" fmla="*/ 3 w 48"/>
                <a:gd name="T89" fmla="*/ 8 h 68"/>
                <a:gd name="T90" fmla="*/ 0 w 48"/>
                <a:gd name="T91" fmla="*/ 12 h 68"/>
                <a:gd name="T92" fmla="*/ 0 w 48"/>
                <a:gd name="T93" fmla="*/ 8 h 68"/>
                <a:gd name="T94" fmla="*/ 18 w 48"/>
                <a:gd name="T95" fmla="*/ 0 h 68"/>
                <a:gd name="T96" fmla="*/ 22 w 48"/>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8"/>
                <a:gd name="T149" fmla="*/ 48 w 48"/>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8">
                  <a:moveTo>
                    <a:pt x="22" y="0"/>
                  </a:moveTo>
                  <a:lnTo>
                    <a:pt x="22" y="19"/>
                  </a:lnTo>
                  <a:lnTo>
                    <a:pt x="30" y="8"/>
                  </a:lnTo>
                  <a:lnTo>
                    <a:pt x="33" y="4"/>
                  </a:lnTo>
                  <a:lnTo>
                    <a:pt x="41" y="0"/>
                  </a:lnTo>
                  <a:lnTo>
                    <a:pt x="45" y="0"/>
                  </a:lnTo>
                  <a:lnTo>
                    <a:pt x="48" y="4"/>
                  </a:lnTo>
                  <a:lnTo>
                    <a:pt x="48" y="8"/>
                  </a:lnTo>
                  <a:lnTo>
                    <a:pt x="48" y="12"/>
                  </a:lnTo>
                  <a:lnTo>
                    <a:pt x="48" y="15"/>
                  </a:lnTo>
                  <a:lnTo>
                    <a:pt x="45" y="19"/>
                  </a:lnTo>
                  <a:lnTo>
                    <a:pt x="41" y="15"/>
                  </a:lnTo>
                  <a:lnTo>
                    <a:pt x="37" y="15"/>
                  </a:lnTo>
                  <a:lnTo>
                    <a:pt x="33" y="12"/>
                  </a:lnTo>
                  <a:lnTo>
                    <a:pt x="30" y="12"/>
                  </a:lnTo>
                  <a:lnTo>
                    <a:pt x="26" y="19"/>
                  </a:lnTo>
                  <a:lnTo>
                    <a:pt x="22" y="23"/>
                  </a:lnTo>
                  <a:lnTo>
                    <a:pt x="22" y="53"/>
                  </a:lnTo>
                  <a:lnTo>
                    <a:pt x="22" y="60"/>
                  </a:lnTo>
                  <a:lnTo>
                    <a:pt x="26" y="64"/>
                  </a:lnTo>
                  <a:lnTo>
                    <a:pt x="26" y="68"/>
                  </a:lnTo>
                  <a:lnTo>
                    <a:pt x="30" y="68"/>
                  </a:lnTo>
                  <a:lnTo>
                    <a:pt x="33" y="68"/>
                  </a:lnTo>
                  <a:lnTo>
                    <a:pt x="0" y="68"/>
                  </a:lnTo>
                  <a:lnTo>
                    <a:pt x="3" y="68"/>
                  </a:lnTo>
                  <a:lnTo>
                    <a:pt x="7" y="68"/>
                  </a:lnTo>
                  <a:lnTo>
                    <a:pt x="7" y="64"/>
                  </a:lnTo>
                  <a:lnTo>
                    <a:pt x="11" y="60"/>
                  </a:lnTo>
                  <a:lnTo>
                    <a:pt x="11" y="53"/>
                  </a:lnTo>
                  <a:lnTo>
                    <a:pt x="11" y="30"/>
                  </a:lnTo>
                  <a:lnTo>
                    <a:pt x="11" y="19"/>
                  </a:lnTo>
                  <a:lnTo>
                    <a:pt x="11" y="15"/>
                  </a:lnTo>
                  <a:lnTo>
                    <a:pt x="11" y="12"/>
                  </a:lnTo>
                  <a:lnTo>
                    <a:pt x="7" y="12"/>
                  </a:lnTo>
                  <a:lnTo>
                    <a:pt x="7" y="8"/>
                  </a:lnTo>
                  <a:lnTo>
                    <a:pt x="3" y="8"/>
                  </a:lnTo>
                  <a:lnTo>
                    <a:pt x="0" y="12"/>
                  </a:lnTo>
                  <a:lnTo>
                    <a:pt x="0" y="8"/>
                  </a:lnTo>
                  <a:lnTo>
                    <a:pt x="18" y="0"/>
                  </a:lnTo>
                  <a:lnTo>
                    <a:pt x="22" y="0"/>
                  </a:lnTo>
                  <a:close/>
                </a:path>
              </a:pathLst>
            </a:custGeom>
            <a:grpFill/>
            <a:ln w="0">
              <a:solidFill>
                <a:srgbClr val="000000"/>
              </a:solidFill>
              <a:round/>
              <a:headEnd/>
              <a:tailEnd/>
            </a:ln>
          </p:spPr>
          <p:txBody>
            <a:bodyPr/>
            <a:lstStyle/>
            <a:p>
              <a:endParaRPr lang="en-US"/>
            </a:p>
          </p:txBody>
        </p:sp>
        <p:sp>
          <p:nvSpPr>
            <p:cNvPr id="27677" name="Freeform 26"/>
            <p:cNvSpPr>
              <a:spLocks/>
            </p:cNvSpPr>
            <p:nvPr/>
          </p:nvSpPr>
          <p:spPr bwMode="auto">
            <a:xfrm>
              <a:off x="1291" y="1717"/>
              <a:ext cx="45" cy="72"/>
            </a:xfrm>
            <a:custGeom>
              <a:avLst/>
              <a:gdLst>
                <a:gd name="T0" fmla="*/ 41 w 45"/>
                <a:gd name="T1" fmla="*/ 0 h 72"/>
                <a:gd name="T2" fmla="*/ 41 w 45"/>
                <a:gd name="T3" fmla="*/ 23 h 72"/>
                <a:gd name="T4" fmla="*/ 41 w 45"/>
                <a:gd name="T5" fmla="*/ 23 h 72"/>
                <a:gd name="T6" fmla="*/ 37 w 45"/>
                <a:gd name="T7" fmla="*/ 15 h 72"/>
                <a:gd name="T8" fmla="*/ 34 w 45"/>
                <a:gd name="T9" fmla="*/ 8 h 72"/>
                <a:gd name="T10" fmla="*/ 26 w 45"/>
                <a:gd name="T11" fmla="*/ 8 h 72"/>
                <a:gd name="T12" fmla="*/ 22 w 45"/>
                <a:gd name="T13" fmla="*/ 4 h 72"/>
                <a:gd name="T14" fmla="*/ 19 w 45"/>
                <a:gd name="T15" fmla="*/ 8 h 72"/>
                <a:gd name="T16" fmla="*/ 15 w 45"/>
                <a:gd name="T17" fmla="*/ 8 h 72"/>
                <a:gd name="T18" fmla="*/ 11 w 45"/>
                <a:gd name="T19" fmla="*/ 12 h 72"/>
                <a:gd name="T20" fmla="*/ 11 w 45"/>
                <a:gd name="T21" fmla="*/ 15 h 72"/>
                <a:gd name="T22" fmla="*/ 11 w 45"/>
                <a:gd name="T23" fmla="*/ 19 h 72"/>
                <a:gd name="T24" fmla="*/ 11 w 45"/>
                <a:gd name="T25" fmla="*/ 19 h 72"/>
                <a:gd name="T26" fmla="*/ 15 w 45"/>
                <a:gd name="T27" fmla="*/ 23 h 72"/>
                <a:gd name="T28" fmla="*/ 22 w 45"/>
                <a:gd name="T29" fmla="*/ 27 h 72"/>
                <a:gd name="T30" fmla="*/ 30 w 45"/>
                <a:gd name="T31" fmla="*/ 30 h 72"/>
                <a:gd name="T32" fmla="*/ 41 w 45"/>
                <a:gd name="T33" fmla="*/ 38 h 72"/>
                <a:gd name="T34" fmla="*/ 45 w 45"/>
                <a:gd name="T35" fmla="*/ 45 h 72"/>
                <a:gd name="T36" fmla="*/ 45 w 45"/>
                <a:gd name="T37" fmla="*/ 49 h 72"/>
                <a:gd name="T38" fmla="*/ 45 w 45"/>
                <a:gd name="T39" fmla="*/ 60 h 72"/>
                <a:gd name="T40" fmla="*/ 41 w 45"/>
                <a:gd name="T41" fmla="*/ 64 h 72"/>
                <a:gd name="T42" fmla="*/ 34 w 45"/>
                <a:gd name="T43" fmla="*/ 68 h 72"/>
                <a:gd name="T44" fmla="*/ 22 w 45"/>
                <a:gd name="T45" fmla="*/ 72 h 72"/>
                <a:gd name="T46" fmla="*/ 19 w 45"/>
                <a:gd name="T47" fmla="*/ 72 h 72"/>
                <a:gd name="T48" fmla="*/ 11 w 45"/>
                <a:gd name="T49" fmla="*/ 68 h 72"/>
                <a:gd name="T50" fmla="*/ 7 w 45"/>
                <a:gd name="T51" fmla="*/ 68 h 72"/>
                <a:gd name="T52" fmla="*/ 4 w 45"/>
                <a:gd name="T53" fmla="*/ 68 h 72"/>
                <a:gd name="T54" fmla="*/ 4 w 45"/>
                <a:gd name="T55" fmla="*/ 68 h 72"/>
                <a:gd name="T56" fmla="*/ 4 w 45"/>
                <a:gd name="T57" fmla="*/ 72 h 72"/>
                <a:gd name="T58" fmla="*/ 0 w 45"/>
                <a:gd name="T59" fmla="*/ 72 h 72"/>
                <a:gd name="T60" fmla="*/ 0 w 45"/>
                <a:gd name="T61" fmla="*/ 49 h 72"/>
                <a:gd name="T62" fmla="*/ 4 w 45"/>
                <a:gd name="T63" fmla="*/ 49 h 72"/>
                <a:gd name="T64" fmla="*/ 7 w 45"/>
                <a:gd name="T65" fmla="*/ 57 h 72"/>
                <a:gd name="T66" fmla="*/ 11 w 45"/>
                <a:gd name="T67" fmla="*/ 60 h 72"/>
                <a:gd name="T68" fmla="*/ 19 w 45"/>
                <a:gd name="T69" fmla="*/ 64 h 72"/>
                <a:gd name="T70" fmla="*/ 22 w 45"/>
                <a:gd name="T71" fmla="*/ 68 h 72"/>
                <a:gd name="T72" fmla="*/ 30 w 45"/>
                <a:gd name="T73" fmla="*/ 64 h 72"/>
                <a:gd name="T74" fmla="*/ 34 w 45"/>
                <a:gd name="T75" fmla="*/ 64 h 72"/>
                <a:gd name="T76" fmla="*/ 34 w 45"/>
                <a:gd name="T77" fmla="*/ 60 h 72"/>
                <a:gd name="T78" fmla="*/ 34 w 45"/>
                <a:gd name="T79" fmla="*/ 57 h 72"/>
                <a:gd name="T80" fmla="*/ 34 w 45"/>
                <a:gd name="T81" fmla="*/ 53 h 72"/>
                <a:gd name="T82" fmla="*/ 34 w 45"/>
                <a:gd name="T83" fmla="*/ 49 h 72"/>
                <a:gd name="T84" fmla="*/ 26 w 45"/>
                <a:gd name="T85" fmla="*/ 45 h 72"/>
                <a:gd name="T86" fmla="*/ 19 w 45"/>
                <a:gd name="T87" fmla="*/ 38 h 72"/>
                <a:gd name="T88" fmla="*/ 11 w 45"/>
                <a:gd name="T89" fmla="*/ 34 h 72"/>
                <a:gd name="T90" fmla="*/ 4 w 45"/>
                <a:gd name="T91" fmla="*/ 30 h 72"/>
                <a:gd name="T92" fmla="*/ 4 w 45"/>
                <a:gd name="T93" fmla="*/ 27 h 72"/>
                <a:gd name="T94" fmla="*/ 0 w 45"/>
                <a:gd name="T95" fmla="*/ 19 h 72"/>
                <a:gd name="T96" fmla="*/ 4 w 45"/>
                <a:gd name="T97" fmla="*/ 12 h 72"/>
                <a:gd name="T98" fmla="*/ 7 w 45"/>
                <a:gd name="T99" fmla="*/ 8 h 72"/>
                <a:gd name="T100" fmla="*/ 15 w 45"/>
                <a:gd name="T101" fmla="*/ 0 h 72"/>
                <a:gd name="T102" fmla="*/ 22 w 45"/>
                <a:gd name="T103" fmla="*/ 0 h 72"/>
                <a:gd name="T104" fmla="*/ 26 w 45"/>
                <a:gd name="T105" fmla="*/ 0 h 72"/>
                <a:gd name="T106" fmla="*/ 30 w 45"/>
                <a:gd name="T107" fmla="*/ 4 h 72"/>
                <a:gd name="T108" fmla="*/ 34 w 45"/>
                <a:gd name="T109" fmla="*/ 4 h 72"/>
                <a:gd name="T110" fmla="*/ 37 w 45"/>
                <a:gd name="T111" fmla="*/ 4 h 72"/>
                <a:gd name="T112" fmla="*/ 37 w 45"/>
                <a:gd name="T113" fmla="*/ 4 h 72"/>
                <a:gd name="T114" fmla="*/ 37 w 45"/>
                <a:gd name="T115" fmla="*/ 4 h 72"/>
                <a:gd name="T116" fmla="*/ 37 w 45"/>
                <a:gd name="T117" fmla="*/ 4 h 72"/>
                <a:gd name="T118" fmla="*/ 41 w 45"/>
                <a:gd name="T119" fmla="*/ 0 h 72"/>
                <a:gd name="T120" fmla="*/ 41 w 45"/>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2"/>
                <a:gd name="T185" fmla="*/ 45 w 45"/>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2">
                  <a:moveTo>
                    <a:pt x="41" y="0"/>
                  </a:moveTo>
                  <a:lnTo>
                    <a:pt x="41" y="23"/>
                  </a:lnTo>
                  <a:lnTo>
                    <a:pt x="37" y="15"/>
                  </a:lnTo>
                  <a:lnTo>
                    <a:pt x="34" y="8"/>
                  </a:lnTo>
                  <a:lnTo>
                    <a:pt x="26" y="8"/>
                  </a:lnTo>
                  <a:lnTo>
                    <a:pt x="22" y="4"/>
                  </a:lnTo>
                  <a:lnTo>
                    <a:pt x="19" y="8"/>
                  </a:lnTo>
                  <a:lnTo>
                    <a:pt x="15" y="8"/>
                  </a:lnTo>
                  <a:lnTo>
                    <a:pt x="11" y="12"/>
                  </a:lnTo>
                  <a:lnTo>
                    <a:pt x="11" y="15"/>
                  </a:lnTo>
                  <a:lnTo>
                    <a:pt x="11" y="19"/>
                  </a:lnTo>
                  <a:lnTo>
                    <a:pt x="15" y="23"/>
                  </a:lnTo>
                  <a:lnTo>
                    <a:pt x="22" y="27"/>
                  </a:lnTo>
                  <a:lnTo>
                    <a:pt x="30" y="30"/>
                  </a:lnTo>
                  <a:lnTo>
                    <a:pt x="41" y="38"/>
                  </a:lnTo>
                  <a:lnTo>
                    <a:pt x="45" y="45"/>
                  </a:lnTo>
                  <a:lnTo>
                    <a:pt x="45" y="49"/>
                  </a:lnTo>
                  <a:lnTo>
                    <a:pt x="45" y="60"/>
                  </a:lnTo>
                  <a:lnTo>
                    <a:pt x="41" y="64"/>
                  </a:lnTo>
                  <a:lnTo>
                    <a:pt x="34" y="68"/>
                  </a:lnTo>
                  <a:lnTo>
                    <a:pt x="22" y="72"/>
                  </a:lnTo>
                  <a:lnTo>
                    <a:pt x="19" y="72"/>
                  </a:lnTo>
                  <a:lnTo>
                    <a:pt x="11" y="68"/>
                  </a:lnTo>
                  <a:lnTo>
                    <a:pt x="7" y="68"/>
                  </a:lnTo>
                  <a:lnTo>
                    <a:pt x="4" y="68"/>
                  </a:lnTo>
                  <a:lnTo>
                    <a:pt x="4" y="72"/>
                  </a:lnTo>
                  <a:lnTo>
                    <a:pt x="0" y="72"/>
                  </a:lnTo>
                  <a:lnTo>
                    <a:pt x="0" y="49"/>
                  </a:lnTo>
                  <a:lnTo>
                    <a:pt x="4" y="49"/>
                  </a:lnTo>
                  <a:lnTo>
                    <a:pt x="7" y="57"/>
                  </a:lnTo>
                  <a:lnTo>
                    <a:pt x="11" y="60"/>
                  </a:lnTo>
                  <a:lnTo>
                    <a:pt x="19" y="64"/>
                  </a:lnTo>
                  <a:lnTo>
                    <a:pt x="22" y="68"/>
                  </a:lnTo>
                  <a:lnTo>
                    <a:pt x="30" y="64"/>
                  </a:lnTo>
                  <a:lnTo>
                    <a:pt x="34" y="64"/>
                  </a:lnTo>
                  <a:lnTo>
                    <a:pt x="34" y="60"/>
                  </a:lnTo>
                  <a:lnTo>
                    <a:pt x="34" y="57"/>
                  </a:lnTo>
                  <a:lnTo>
                    <a:pt x="34" y="53"/>
                  </a:lnTo>
                  <a:lnTo>
                    <a:pt x="34" y="49"/>
                  </a:lnTo>
                  <a:lnTo>
                    <a:pt x="26" y="45"/>
                  </a:lnTo>
                  <a:lnTo>
                    <a:pt x="19" y="38"/>
                  </a:lnTo>
                  <a:lnTo>
                    <a:pt x="11" y="34"/>
                  </a:lnTo>
                  <a:lnTo>
                    <a:pt x="4" y="30"/>
                  </a:lnTo>
                  <a:lnTo>
                    <a:pt x="4" y="27"/>
                  </a:lnTo>
                  <a:lnTo>
                    <a:pt x="0" y="19"/>
                  </a:lnTo>
                  <a:lnTo>
                    <a:pt x="4" y="12"/>
                  </a:lnTo>
                  <a:lnTo>
                    <a:pt x="7" y="8"/>
                  </a:lnTo>
                  <a:lnTo>
                    <a:pt x="15" y="0"/>
                  </a:lnTo>
                  <a:lnTo>
                    <a:pt x="22" y="0"/>
                  </a:lnTo>
                  <a:lnTo>
                    <a:pt x="26" y="0"/>
                  </a:lnTo>
                  <a:lnTo>
                    <a:pt x="30" y="4"/>
                  </a:lnTo>
                  <a:lnTo>
                    <a:pt x="34" y="4"/>
                  </a:lnTo>
                  <a:lnTo>
                    <a:pt x="37" y="4"/>
                  </a:lnTo>
                  <a:lnTo>
                    <a:pt x="41" y="0"/>
                  </a:lnTo>
                  <a:close/>
                </a:path>
              </a:pathLst>
            </a:custGeom>
            <a:grpFill/>
            <a:ln w="0">
              <a:solidFill>
                <a:srgbClr val="000000"/>
              </a:solidFill>
              <a:round/>
              <a:headEnd/>
              <a:tailEnd/>
            </a:ln>
          </p:spPr>
          <p:txBody>
            <a:bodyPr/>
            <a:lstStyle/>
            <a:p>
              <a:endParaRPr lang="en-US"/>
            </a:p>
          </p:txBody>
        </p:sp>
        <p:sp>
          <p:nvSpPr>
            <p:cNvPr id="27678" name="Freeform 27"/>
            <p:cNvSpPr>
              <a:spLocks/>
            </p:cNvSpPr>
            <p:nvPr/>
          </p:nvSpPr>
          <p:spPr bwMode="auto">
            <a:xfrm>
              <a:off x="1343" y="1684"/>
              <a:ext cx="42" cy="135"/>
            </a:xfrm>
            <a:custGeom>
              <a:avLst/>
              <a:gdLst>
                <a:gd name="T0" fmla="*/ 0 w 42"/>
                <a:gd name="T1" fmla="*/ 3 h 135"/>
                <a:gd name="T2" fmla="*/ 0 w 42"/>
                <a:gd name="T3" fmla="*/ 0 h 135"/>
                <a:gd name="T4" fmla="*/ 12 w 42"/>
                <a:gd name="T5" fmla="*/ 7 h 135"/>
                <a:gd name="T6" fmla="*/ 19 w 42"/>
                <a:gd name="T7" fmla="*/ 11 h 135"/>
                <a:gd name="T8" fmla="*/ 30 w 42"/>
                <a:gd name="T9" fmla="*/ 22 h 135"/>
                <a:gd name="T10" fmla="*/ 38 w 42"/>
                <a:gd name="T11" fmla="*/ 37 h 135"/>
                <a:gd name="T12" fmla="*/ 42 w 42"/>
                <a:gd name="T13" fmla="*/ 52 h 135"/>
                <a:gd name="T14" fmla="*/ 42 w 42"/>
                <a:gd name="T15" fmla="*/ 67 h 135"/>
                <a:gd name="T16" fmla="*/ 42 w 42"/>
                <a:gd name="T17" fmla="*/ 82 h 135"/>
                <a:gd name="T18" fmla="*/ 38 w 42"/>
                <a:gd name="T19" fmla="*/ 93 h 135"/>
                <a:gd name="T20" fmla="*/ 30 w 42"/>
                <a:gd name="T21" fmla="*/ 108 h 135"/>
                <a:gd name="T22" fmla="*/ 23 w 42"/>
                <a:gd name="T23" fmla="*/ 120 h 135"/>
                <a:gd name="T24" fmla="*/ 12 w 42"/>
                <a:gd name="T25" fmla="*/ 127 h 135"/>
                <a:gd name="T26" fmla="*/ 0 w 42"/>
                <a:gd name="T27" fmla="*/ 135 h 135"/>
                <a:gd name="T28" fmla="*/ 0 w 42"/>
                <a:gd name="T29" fmla="*/ 131 h 135"/>
                <a:gd name="T30" fmla="*/ 12 w 42"/>
                <a:gd name="T31" fmla="*/ 123 h 135"/>
                <a:gd name="T32" fmla="*/ 15 w 42"/>
                <a:gd name="T33" fmla="*/ 116 h 135"/>
                <a:gd name="T34" fmla="*/ 23 w 42"/>
                <a:gd name="T35" fmla="*/ 108 h 135"/>
                <a:gd name="T36" fmla="*/ 27 w 42"/>
                <a:gd name="T37" fmla="*/ 97 h 135"/>
                <a:gd name="T38" fmla="*/ 27 w 42"/>
                <a:gd name="T39" fmla="*/ 82 h 135"/>
                <a:gd name="T40" fmla="*/ 30 w 42"/>
                <a:gd name="T41" fmla="*/ 67 h 135"/>
                <a:gd name="T42" fmla="*/ 27 w 42"/>
                <a:gd name="T43" fmla="*/ 52 h 135"/>
                <a:gd name="T44" fmla="*/ 27 w 42"/>
                <a:gd name="T45" fmla="*/ 41 h 135"/>
                <a:gd name="T46" fmla="*/ 23 w 42"/>
                <a:gd name="T47" fmla="*/ 33 h 135"/>
                <a:gd name="T48" fmla="*/ 23 w 42"/>
                <a:gd name="T49" fmla="*/ 26 h 135"/>
                <a:gd name="T50" fmla="*/ 19 w 42"/>
                <a:gd name="T51" fmla="*/ 18 h 135"/>
                <a:gd name="T52" fmla="*/ 15 w 42"/>
                <a:gd name="T53" fmla="*/ 15 h 135"/>
                <a:gd name="T54" fmla="*/ 8 w 42"/>
                <a:gd name="T55" fmla="*/ 7 h 135"/>
                <a:gd name="T56" fmla="*/ 0 w 42"/>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3"/>
                  </a:moveTo>
                  <a:lnTo>
                    <a:pt x="0" y="0"/>
                  </a:lnTo>
                  <a:lnTo>
                    <a:pt x="12" y="7"/>
                  </a:lnTo>
                  <a:lnTo>
                    <a:pt x="19" y="11"/>
                  </a:lnTo>
                  <a:lnTo>
                    <a:pt x="30" y="22"/>
                  </a:lnTo>
                  <a:lnTo>
                    <a:pt x="38" y="37"/>
                  </a:lnTo>
                  <a:lnTo>
                    <a:pt x="42" y="52"/>
                  </a:lnTo>
                  <a:lnTo>
                    <a:pt x="42" y="67"/>
                  </a:lnTo>
                  <a:lnTo>
                    <a:pt x="42" y="82"/>
                  </a:lnTo>
                  <a:lnTo>
                    <a:pt x="38" y="93"/>
                  </a:lnTo>
                  <a:lnTo>
                    <a:pt x="30" y="108"/>
                  </a:lnTo>
                  <a:lnTo>
                    <a:pt x="23" y="120"/>
                  </a:lnTo>
                  <a:lnTo>
                    <a:pt x="12" y="127"/>
                  </a:lnTo>
                  <a:lnTo>
                    <a:pt x="0" y="135"/>
                  </a:lnTo>
                  <a:lnTo>
                    <a:pt x="0" y="131"/>
                  </a:lnTo>
                  <a:lnTo>
                    <a:pt x="12" y="123"/>
                  </a:lnTo>
                  <a:lnTo>
                    <a:pt x="15" y="116"/>
                  </a:lnTo>
                  <a:lnTo>
                    <a:pt x="23" y="108"/>
                  </a:lnTo>
                  <a:lnTo>
                    <a:pt x="27" y="97"/>
                  </a:lnTo>
                  <a:lnTo>
                    <a:pt x="27" y="82"/>
                  </a:lnTo>
                  <a:lnTo>
                    <a:pt x="30" y="67"/>
                  </a:lnTo>
                  <a:lnTo>
                    <a:pt x="27" y="52"/>
                  </a:lnTo>
                  <a:lnTo>
                    <a:pt x="27" y="41"/>
                  </a:lnTo>
                  <a:lnTo>
                    <a:pt x="23" y="33"/>
                  </a:lnTo>
                  <a:lnTo>
                    <a:pt x="23" y="26"/>
                  </a:lnTo>
                  <a:lnTo>
                    <a:pt x="19" y="18"/>
                  </a:lnTo>
                  <a:lnTo>
                    <a:pt x="15" y="15"/>
                  </a:lnTo>
                  <a:lnTo>
                    <a:pt x="8" y="7"/>
                  </a:lnTo>
                  <a:lnTo>
                    <a:pt x="0" y="3"/>
                  </a:lnTo>
                  <a:close/>
                </a:path>
              </a:pathLst>
            </a:custGeom>
            <a:grpFill/>
            <a:ln w="0">
              <a:solidFill>
                <a:srgbClr val="000000"/>
              </a:solidFill>
              <a:round/>
              <a:headEnd/>
              <a:tailEnd/>
            </a:ln>
          </p:spPr>
          <p:txBody>
            <a:bodyPr/>
            <a:lstStyle/>
            <a:p>
              <a:endParaRPr lang="en-US"/>
            </a:p>
          </p:txBody>
        </p:sp>
        <p:sp>
          <p:nvSpPr>
            <p:cNvPr id="27679" name="Freeform 28"/>
            <p:cNvSpPr>
              <a:spLocks/>
            </p:cNvSpPr>
            <p:nvPr/>
          </p:nvSpPr>
          <p:spPr bwMode="auto">
            <a:xfrm>
              <a:off x="2499" y="1687"/>
              <a:ext cx="105" cy="102"/>
            </a:xfrm>
            <a:custGeom>
              <a:avLst/>
              <a:gdLst>
                <a:gd name="T0" fmla="*/ 105 w 105"/>
                <a:gd name="T1" fmla="*/ 0 h 102"/>
                <a:gd name="T2" fmla="*/ 105 w 105"/>
                <a:gd name="T3" fmla="*/ 0 h 102"/>
                <a:gd name="T4" fmla="*/ 97 w 105"/>
                <a:gd name="T5" fmla="*/ 4 h 102"/>
                <a:gd name="T6" fmla="*/ 97 w 105"/>
                <a:gd name="T7" fmla="*/ 4 h 102"/>
                <a:gd name="T8" fmla="*/ 94 w 105"/>
                <a:gd name="T9" fmla="*/ 12 h 102"/>
                <a:gd name="T10" fmla="*/ 90 w 105"/>
                <a:gd name="T11" fmla="*/ 15 h 102"/>
                <a:gd name="T12" fmla="*/ 56 w 105"/>
                <a:gd name="T13" fmla="*/ 102 h 102"/>
                <a:gd name="T14" fmla="*/ 52 w 105"/>
                <a:gd name="T15" fmla="*/ 102 h 102"/>
                <a:gd name="T16" fmla="*/ 15 w 105"/>
                <a:gd name="T17" fmla="*/ 15 h 102"/>
                <a:gd name="T18" fmla="*/ 11 w 105"/>
                <a:gd name="T19" fmla="*/ 12 h 102"/>
                <a:gd name="T20" fmla="*/ 11 w 105"/>
                <a:gd name="T21" fmla="*/ 8 h 102"/>
                <a:gd name="T22" fmla="*/ 7 w 105"/>
                <a:gd name="T23" fmla="*/ 4 h 102"/>
                <a:gd name="T24" fmla="*/ 7 w 105"/>
                <a:gd name="T25" fmla="*/ 4 h 102"/>
                <a:gd name="T26" fmla="*/ 4 w 105"/>
                <a:gd name="T27" fmla="*/ 0 h 102"/>
                <a:gd name="T28" fmla="*/ 0 w 105"/>
                <a:gd name="T29" fmla="*/ 0 h 102"/>
                <a:gd name="T30" fmla="*/ 0 w 105"/>
                <a:gd name="T31" fmla="*/ 0 h 102"/>
                <a:gd name="T32" fmla="*/ 41 w 105"/>
                <a:gd name="T33" fmla="*/ 0 h 102"/>
                <a:gd name="T34" fmla="*/ 41 w 105"/>
                <a:gd name="T35" fmla="*/ 0 h 102"/>
                <a:gd name="T36" fmla="*/ 34 w 105"/>
                <a:gd name="T37" fmla="*/ 0 h 102"/>
                <a:gd name="T38" fmla="*/ 30 w 105"/>
                <a:gd name="T39" fmla="*/ 4 h 102"/>
                <a:gd name="T40" fmla="*/ 30 w 105"/>
                <a:gd name="T41" fmla="*/ 4 h 102"/>
                <a:gd name="T42" fmla="*/ 30 w 105"/>
                <a:gd name="T43" fmla="*/ 8 h 102"/>
                <a:gd name="T44" fmla="*/ 30 w 105"/>
                <a:gd name="T45" fmla="*/ 12 h 102"/>
                <a:gd name="T46" fmla="*/ 34 w 105"/>
                <a:gd name="T47" fmla="*/ 19 h 102"/>
                <a:gd name="T48" fmla="*/ 56 w 105"/>
                <a:gd name="T49" fmla="*/ 79 h 102"/>
                <a:gd name="T50" fmla="*/ 79 w 105"/>
                <a:gd name="T51" fmla="*/ 19 h 102"/>
                <a:gd name="T52" fmla="*/ 82 w 105"/>
                <a:gd name="T53" fmla="*/ 12 h 102"/>
                <a:gd name="T54" fmla="*/ 82 w 105"/>
                <a:gd name="T55" fmla="*/ 8 h 102"/>
                <a:gd name="T56" fmla="*/ 82 w 105"/>
                <a:gd name="T57" fmla="*/ 8 h 102"/>
                <a:gd name="T58" fmla="*/ 82 w 105"/>
                <a:gd name="T59" fmla="*/ 4 h 102"/>
                <a:gd name="T60" fmla="*/ 79 w 105"/>
                <a:gd name="T61" fmla="*/ 4 h 102"/>
                <a:gd name="T62" fmla="*/ 75 w 105"/>
                <a:gd name="T63" fmla="*/ 0 h 102"/>
                <a:gd name="T64" fmla="*/ 75 w 105"/>
                <a:gd name="T65" fmla="*/ 0 h 102"/>
                <a:gd name="T66" fmla="*/ 75 w 105"/>
                <a:gd name="T67" fmla="*/ 0 h 102"/>
                <a:gd name="T68" fmla="*/ 75 w 105"/>
                <a:gd name="T69" fmla="*/ 0 h 102"/>
                <a:gd name="T70" fmla="*/ 105 w 105"/>
                <a:gd name="T71" fmla="*/ 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2"/>
                <a:gd name="T110" fmla="*/ 105 w 10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2">
                  <a:moveTo>
                    <a:pt x="105" y="0"/>
                  </a:moveTo>
                  <a:lnTo>
                    <a:pt x="105" y="0"/>
                  </a:lnTo>
                  <a:lnTo>
                    <a:pt x="97" y="4"/>
                  </a:lnTo>
                  <a:lnTo>
                    <a:pt x="94" y="12"/>
                  </a:lnTo>
                  <a:lnTo>
                    <a:pt x="90" y="15"/>
                  </a:lnTo>
                  <a:lnTo>
                    <a:pt x="56" y="102"/>
                  </a:lnTo>
                  <a:lnTo>
                    <a:pt x="52" y="102"/>
                  </a:lnTo>
                  <a:lnTo>
                    <a:pt x="15" y="15"/>
                  </a:lnTo>
                  <a:lnTo>
                    <a:pt x="11" y="12"/>
                  </a:lnTo>
                  <a:lnTo>
                    <a:pt x="11" y="8"/>
                  </a:lnTo>
                  <a:lnTo>
                    <a:pt x="7" y="4"/>
                  </a:lnTo>
                  <a:lnTo>
                    <a:pt x="4" y="0"/>
                  </a:lnTo>
                  <a:lnTo>
                    <a:pt x="0" y="0"/>
                  </a:lnTo>
                  <a:lnTo>
                    <a:pt x="41" y="0"/>
                  </a:lnTo>
                  <a:lnTo>
                    <a:pt x="34" y="0"/>
                  </a:lnTo>
                  <a:lnTo>
                    <a:pt x="30" y="4"/>
                  </a:lnTo>
                  <a:lnTo>
                    <a:pt x="30" y="8"/>
                  </a:lnTo>
                  <a:lnTo>
                    <a:pt x="30" y="12"/>
                  </a:lnTo>
                  <a:lnTo>
                    <a:pt x="34" y="19"/>
                  </a:lnTo>
                  <a:lnTo>
                    <a:pt x="56" y="79"/>
                  </a:lnTo>
                  <a:lnTo>
                    <a:pt x="79" y="19"/>
                  </a:lnTo>
                  <a:lnTo>
                    <a:pt x="82" y="12"/>
                  </a:lnTo>
                  <a:lnTo>
                    <a:pt x="82" y="8"/>
                  </a:lnTo>
                  <a:lnTo>
                    <a:pt x="82" y="4"/>
                  </a:lnTo>
                  <a:lnTo>
                    <a:pt x="79" y="4"/>
                  </a:lnTo>
                  <a:lnTo>
                    <a:pt x="75" y="0"/>
                  </a:lnTo>
                  <a:lnTo>
                    <a:pt x="105" y="0"/>
                  </a:lnTo>
                  <a:close/>
                </a:path>
              </a:pathLst>
            </a:custGeom>
            <a:grpFill/>
            <a:ln w="0">
              <a:solidFill>
                <a:srgbClr val="000000"/>
              </a:solidFill>
              <a:round/>
              <a:headEnd/>
              <a:tailEnd/>
            </a:ln>
          </p:spPr>
          <p:txBody>
            <a:bodyPr/>
            <a:lstStyle/>
            <a:p>
              <a:endParaRPr lang="en-US"/>
            </a:p>
          </p:txBody>
        </p:sp>
        <p:sp>
          <p:nvSpPr>
            <p:cNvPr id="27680" name="Freeform 29"/>
            <p:cNvSpPr>
              <a:spLocks noEditPoints="1"/>
            </p:cNvSpPr>
            <p:nvPr/>
          </p:nvSpPr>
          <p:spPr bwMode="auto">
            <a:xfrm>
              <a:off x="2608" y="1687"/>
              <a:ext cx="75" cy="98"/>
            </a:xfrm>
            <a:custGeom>
              <a:avLst/>
              <a:gdLst>
                <a:gd name="T0" fmla="*/ 26 w 75"/>
                <a:gd name="T1" fmla="*/ 53 h 98"/>
                <a:gd name="T2" fmla="*/ 26 w 75"/>
                <a:gd name="T3" fmla="*/ 83 h 98"/>
                <a:gd name="T4" fmla="*/ 26 w 75"/>
                <a:gd name="T5" fmla="*/ 90 h 98"/>
                <a:gd name="T6" fmla="*/ 30 w 75"/>
                <a:gd name="T7" fmla="*/ 94 h 98"/>
                <a:gd name="T8" fmla="*/ 30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3 w 75"/>
                <a:gd name="T21" fmla="*/ 98 h 98"/>
                <a:gd name="T22" fmla="*/ 7 w 75"/>
                <a:gd name="T23" fmla="*/ 98 h 98"/>
                <a:gd name="T24" fmla="*/ 11 w 75"/>
                <a:gd name="T25" fmla="*/ 94 h 98"/>
                <a:gd name="T26" fmla="*/ 11 w 75"/>
                <a:gd name="T27" fmla="*/ 90 h 98"/>
                <a:gd name="T28" fmla="*/ 11 w 75"/>
                <a:gd name="T29" fmla="*/ 83 h 98"/>
                <a:gd name="T30" fmla="*/ 11 w 75"/>
                <a:gd name="T31" fmla="*/ 15 h 98"/>
                <a:gd name="T32" fmla="*/ 11 w 75"/>
                <a:gd name="T33" fmla="*/ 8 h 98"/>
                <a:gd name="T34" fmla="*/ 11 w 75"/>
                <a:gd name="T35" fmla="*/ 4 h 98"/>
                <a:gd name="T36" fmla="*/ 7 w 75"/>
                <a:gd name="T37" fmla="*/ 0 h 98"/>
                <a:gd name="T38" fmla="*/ 3 w 75"/>
                <a:gd name="T39" fmla="*/ 0 h 98"/>
                <a:gd name="T40" fmla="*/ 0 w 75"/>
                <a:gd name="T41" fmla="*/ 0 h 98"/>
                <a:gd name="T42" fmla="*/ 0 w 75"/>
                <a:gd name="T43" fmla="*/ 0 h 98"/>
                <a:gd name="T44" fmla="*/ 33 w 75"/>
                <a:gd name="T45" fmla="*/ 0 h 98"/>
                <a:gd name="T46" fmla="*/ 48 w 75"/>
                <a:gd name="T47" fmla="*/ 0 h 98"/>
                <a:gd name="T48" fmla="*/ 56 w 75"/>
                <a:gd name="T49" fmla="*/ 4 h 98"/>
                <a:gd name="T50" fmla="*/ 63 w 75"/>
                <a:gd name="T51" fmla="*/ 4 h 98"/>
                <a:gd name="T52" fmla="*/ 71 w 75"/>
                <a:gd name="T53" fmla="*/ 12 h 98"/>
                <a:gd name="T54" fmla="*/ 75 w 75"/>
                <a:gd name="T55" fmla="*/ 19 h 98"/>
                <a:gd name="T56" fmla="*/ 75 w 75"/>
                <a:gd name="T57" fmla="*/ 27 h 98"/>
                <a:gd name="T58" fmla="*/ 71 w 75"/>
                <a:gd name="T59" fmla="*/ 38 h 98"/>
                <a:gd name="T60" fmla="*/ 67 w 75"/>
                <a:gd name="T61" fmla="*/ 45 h 98"/>
                <a:gd name="T62" fmla="*/ 56 w 75"/>
                <a:gd name="T63" fmla="*/ 53 h 98"/>
                <a:gd name="T64" fmla="*/ 45 w 75"/>
                <a:gd name="T65" fmla="*/ 53 h 98"/>
                <a:gd name="T66" fmla="*/ 41 w 75"/>
                <a:gd name="T67" fmla="*/ 53 h 98"/>
                <a:gd name="T68" fmla="*/ 33 w 75"/>
                <a:gd name="T69" fmla="*/ 53 h 98"/>
                <a:gd name="T70" fmla="*/ 30 w 75"/>
                <a:gd name="T71" fmla="*/ 53 h 98"/>
                <a:gd name="T72" fmla="*/ 26 w 75"/>
                <a:gd name="T73" fmla="*/ 53 h 98"/>
                <a:gd name="T74" fmla="*/ 26 w 75"/>
                <a:gd name="T75" fmla="*/ 49 h 98"/>
                <a:gd name="T76" fmla="*/ 30 w 75"/>
                <a:gd name="T77" fmla="*/ 49 h 98"/>
                <a:gd name="T78" fmla="*/ 33 w 75"/>
                <a:gd name="T79" fmla="*/ 49 h 98"/>
                <a:gd name="T80" fmla="*/ 37 w 75"/>
                <a:gd name="T81" fmla="*/ 49 h 98"/>
                <a:gd name="T82" fmla="*/ 37 w 75"/>
                <a:gd name="T83" fmla="*/ 49 h 98"/>
                <a:gd name="T84" fmla="*/ 45 w 75"/>
                <a:gd name="T85" fmla="*/ 49 h 98"/>
                <a:gd name="T86" fmla="*/ 52 w 75"/>
                <a:gd name="T87" fmla="*/ 42 h 98"/>
                <a:gd name="T88" fmla="*/ 56 w 75"/>
                <a:gd name="T89" fmla="*/ 38 h 98"/>
                <a:gd name="T90" fmla="*/ 56 w 75"/>
                <a:gd name="T91" fmla="*/ 27 h 98"/>
                <a:gd name="T92" fmla="*/ 56 w 75"/>
                <a:gd name="T93" fmla="*/ 23 h 98"/>
                <a:gd name="T94" fmla="*/ 56 w 75"/>
                <a:gd name="T95" fmla="*/ 15 h 98"/>
                <a:gd name="T96" fmla="*/ 52 w 75"/>
                <a:gd name="T97" fmla="*/ 12 h 98"/>
                <a:gd name="T98" fmla="*/ 48 w 75"/>
                <a:gd name="T99" fmla="*/ 8 h 98"/>
                <a:gd name="T100" fmla="*/ 41 w 75"/>
                <a:gd name="T101" fmla="*/ 4 h 98"/>
                <a:gd name="T102" fmla="*/ 37 w 75"/>
                <a:gd name="T103" fmla="*/ 4 h 98"/>
                <a:gd name="T104" fmla="*/ 30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0" y="98"/>
                  </a:lnTo>
                  <a:lnTo>
                    <a:pt x="37" y="98"/>
                  </a:lnTo>
                  <a:lnTo>
                    <a:pt x="41" y="98"/>
                  </a:lnTo>
                  <a:lnTo>
                    <a:pt x="0" y="98"/>
                  </a:lnTo>
                  <a:lnTo>
                    <a:pt x="3" y="98"/>
                  </a:lnTo>
                  <a:lnTo>
                    <a:pt x="7" y="98"/>
                  </a:lnTo>
                  <a:lnTo>
                    <a:pt x="11" y="94"/>
                  </a:lnTo>
                  <a:lnTo>
                    <a:pt x="11" y="90"/>
                  </a:lnTo>
                  <a:lnTo>
                    <a:pt x="11" y="83"/>
                  </a:lnTo>
                  <a:lnTo>
                    <a:pt x="11" y="15"/>
                  </a:lnTo>
                  <a:lnTo>
                    <a:pt x="11" y="8"/>
                  </a:lnTo>
                  <a:lnTo>
                    <a:pt x="11" y="4"/>
                  </a:lnTo>
                  <a:lnTo>
                    <a:pt x="7" y="0"/>
                  </a:lnTo>
                  <a:lnTo>
                    <a:pt x="3" y="0"/>
                  </a:lnTo>
                  <a:lnTo>
                    <a:pt x="0" y="0"/>
                  </a:lnTo>
                  <a:lnTo>
                    <a:pt x="33" y="0"/>
                  </a:lnTo>
                  <a:lnTo>
                    <a:pt x="48" y="0"/>
                  </a:lnTo>
                  <a:lnTo>
                    <a:pt x="56" y="4"/>
                  </a:lnTo>
                  <a:lnTo>
                    <a:pt x="63" y="4"/>
                  </a:lnTo>
                  <a:lnTo>
                    <a:pt x="71" y="12"/>
                  </a:lnTo>
                  <a:lnTo>
                    <a:pt x="75" y="19"/>
                  </a:lnTo>
                  <a:lnTo>
                    <a:pt x="75" y="27"/>
                  </a:lnTo>
                  <a:lnTo>
                    <a:pt x="71" y="38"/>
                  </a:lnTo>
                  <a:lnTo>
                    <a:pt x="67" y="45"/>
                  </a:lnTo>
                  <a:lnTo>
                    <a:pt x="56" y="53"/>
                  </a:lnTo>
                  <a:lnTo>
                    <a:pt x="45" y="53"/>
                  </a:lnTo>
                  <a:lnTo>
                    <a:pt x="41" y="53"/>
                  </a:lnTo>
                  <a:lnTo>
                    <a:pt x="33" y="53"/>
                  </a:lnTo>
                  <a:lnTo>
                    <a:pt x="30" y="53"/>
                  </a:lnTo>
                  <a:lnTo>
                    <a:pt x="26" y="53"/>
                  </a:lnTo>
                  <a:close/>
                  <a:moveTo>
                    <a:pt x="26" y="49"/>
                  </a:moveTo>
                  <a:lnTo>
                    <a:pt x="30" y="49"/>
                  </a:lnTo>
                  <a:lnTo>
                    <a:pt x="33" y="49"/>
                  </a:lnTo>
                  <a:lnTo>
                    <a:pt x="37" y="49"/>
                  </a:lnTo>
                  <a:lnTo>
                    <a:pt x="45" y="49"/>
                  </a:lnTo>
                  <a:lnTo>
                    <a:pt x="52" y="42"/>
                  </a:lnTo>
                  <a:lnTo>
                    <a:pt x="56" y="38"/>
                  </a:lnTo>
                  <a:lnTo>
                    <a:pt x="56" y="27"/>
                  </a:lnTo>
                  <a:lnTo>
                    <a:pt x="56" y="23"/>
                  </a:lnTo>
                  <a:lnTo>
                    <a:pt x="56" y="15"/>
                  </a:lnTo>
                  <a:lnTo>
                    <a:pt x="52" y="12"/>
                  </a:lnTo>
                  <a:lnTo>
                    <a:pt x="48" y="8"/>
                  </a:lnTo>
                  <a:lnTo>
                    <a:pt x="41" y="4"/>
                  </a:lnTo>
                  <a:lnTo>
                    <a:pt x="37" y="4"/>
                  </a:lnTo>
                  <a:lnTo>
                    <a:pt x="30" y="4"/>
                  </a:lnTo>
                  <a:lnTo>
                    <a:pt x="26" y="4"/>
                  </a:lnTo>
                  <a:lnTo>
                    <a:pt x="26" y="49"/>
                  </a:lnTo>
                  <a:close/>
                </a:path>
              </a:pathLst>
            </a:custGeom>
            <a:grpFill/>
            <a:ln w="0">
              <a:solidFill>
                <a:srgbClr val="000000"/>
              </a:solidFill>
              <a:round/>
              <a:headEnd/>
              <a:tailEnd/>
            </a:ln>
          </p:spPr>
          <p:txBody>
            <a:bodyPr/>
            <a:lstStyle/>
            <a:p>
              <a:endParaRPr lang="en-US"/>
            </a:p>
          </p:txBody>
        </p:sp>
        <p:sp>
          <p:nvSpPr>
            <p:cNvPr id="27681" name="Freeform 30"/>
            <p:cNvSpPr>
              <a:spLocks/>
            </p:cNvSpPr>
            <p:nvPr/>
          </p:nvSpPr>
          <p:spPr bwMode="auto">
            <a:xfrm>
              <a:off x="2694" y="1684"/>
              <a:ext cx="41" cy="135"/>
            </a:xfrm>
            <a:custGeom>
              <a:avLst/>
              <a:gdLst>
                <a:gd name="T0" fmla="*/ 41 w 41"/>
                <a:gd name="T1" fmla="*/ 131 h 135"/>
                <a:gd name="T2" fmla="*/ 41 w 41"/>
                <a:gd name="T3" fmla="*/ 135 h 135"/>
                <a:gd name="T4" fmla="*/ 30 w 41"/>
                <a:gd name="T5" fmla="*/ 127 h 135"/>
                <a:gd name="T6" fmla="*/ 22 w 41"/>
                <a:gd name="T7" fmla="*/ 120 h 135"/>
                <a:gd name="T8" fmla="*/ 11 w 41"/>
                <a:gd name="T9" fmla="*/ 108 h 135"/>
                <a:gd name="T10" fmla="*/ 4 w 41"/>
                <a:gd name="T11" fmla="*/ 97 h 135"/>
                <a:gd name="T12" fmla="*/ 0 w 41"/>
                <a:gd name="T13" fmla="*/ 82 h 135"/>
                <a:gd name="T14" fmla="*/ 0 w 41"/>
                <a:gd name="T15" fmla="*/ 67 h 135"/>
                <a:gd name="T16" fmla="*/ 0 w 41"/>
                <a:gd name="T17" fmla="*/ 52 h 135"/>
                <a:gd name="T18" fmla="*/ 4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0 w 41"/>
                <a:gd name="T31" fmla="*/ 7 h 135"/>
                <a:gd name="T32" fmla="*/ 26 w 41"/>
                <a:gd name="T33" fmla="*/ 15 h 135"/>
                <a:gd name="T34" fmla="*/ 19 w 41"/>
                <a:gd name="T35" fmla="*/ 26 h 135"/>
                <a:gd name="T36" fmla="*/ 15 w 41"/>
                <a:gd name="T37" fmla="*/ 37 h 135"/>
                <a:gd name="T38" fmla="*/ 15 w 41"/>
                <a:gd name="T39" fmla="*/ 52 h 135"/>
                <a:gd name="T40" fmla="*/ 15 w 41"/>
                <a:gd name="T41" fmla="*/ 63 h 135"/>
                <a:gd name="T42" fmla="*/ 15 w 41"/>
                <a:gd name="T43" fmla="*/ 78 h 135"/>
                <a:gd name="T44" fmla="*/ 15 w 41"/>
                <a:gd name="T45" fmla="*/ 93 h 135"/>
                <a:gd name="T46" fmla="*/ 19 w 41"/>
                <a:gd name="T47" fmla="*/ 101 h 135"/>
                <a:gd name="T48" fmla="*/ 22 w 41"/>
                <a:gd name="T49" fmla="*/ 108 h 135"/>
                <a:gd name="T50" fmla="*/ 22 w 41"/>
                <a:gd name="T51" fmla="*/ 116 h 135"/>
                <a:gd name="T52" fmla="*/ 26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2" y="120"/>
                  </a:lnTo>
                  <a:lnTo>
                    <a:pt x="11" y="108"/>
                  </a:lnTo>
                  <a:lnTo>
                    <a:pt x="4" y="97"/>
                  </a:lnTo>
                  <a:lnTo>
                    <a:pt x="0" y="82"/>
                  </a:lnTo>
                  <a:lnTo>
                    <a:pt x="0" y="67"/>
                  </a:lnTo>
                  <a:lnTo>
                    <a:pt x="0" y="52"/>
                  </a:lnTo>
                  <a:lnTo>
                    <a:pt x="4" y="37"/>
                  </a:lnTo>
                  <a:lnTo>
                    <a:pt x="11" y="26"/>
                  </a:lnTo>
                  <a:lnTo>
                    <a:pt x="19" y="15"/>
                  </a:lnTo>
                  <a:lnTo>
                    <a:pt x="30" y="7"/>
                  </a:lnTo>
                  <a:lnTo>
                    <a:pt x="41" y="0"/>
                  </a:lnTo>
                  <a:lnTo>
                    <a:pt x="41" y="3"/>
                  </a:lnTo>
                  <a:lnTo>
                    <a:pt x="30" y="7"/>
                  </a:lnTo>
                  <a:lnTo>
                    <a:pt x="26" y="15"/>
                  </a:lnTo>
                  <a:lnTo>
                    <a:pt x="19" y="26"/>
                  </a:lnTo>
                  <a:lnTo>
                    <a:pt x="15" y="37"/>
                  </a:lnTo>
                  <a:lnTo>
                    <a:pt x="15" y="52"/>
                  </a:lnTo>
                  <a:lnTo>
                    <a:pt x="15" y="63"/>
                  </a:lnTo>
                  <a:lnTo>
                    <a:pt x="15" y="78"/>
                  </a:lnTo>
                  <a:lnTo>
                    <a:pt x="15" y="93"/>
                  </a:lnTo>
                  <a:lnTo>
                    <a:pt x="19" y="101"/>
                  </a:lnTo>
                  <a:lnTo>
                    <a:pt x="22" y="108"/>
                  </a:lnTo>
                  <a:lnTo>
                    <a:pt x="22" y="116"/>
                  </a:lnTo>
                  <a:lnTo>
                    <a:pt x="26" y="120"/>
                  </a:lnTo>
                  <a:lnTo>
                    <a:pt x="34" y="127"/>
                  </a:lnTo>
                  <a:lnTo>
                    <a:pt x="41" y="131"/>
                  </a:lnTo>
                  <a:close/>
                </a:path>
              </a:pathLst>
            </a:custGeom>
            <a:grpFill/>
            <a:ln w="0">
              <a:solidFill>
                <a:srgbClr val="000000"/>
              </a:solidFill>
              <a:round/>
              <a:headEnd/>
              <a:tailEnd/>
            </a:ln>
          </p:spPr>
          <p:txBody>
            <a:bodyPr/>
            <a:lstStyle/>
            <a:p>
              <a:endParaRPr lang="en-US"/>
            </a:p>
          </p:txBody>
        </p:sp>
        <p:sp>
          <p:nvSpPr>
            <p:cNvPr id="27682" name="Freeform 31"/>
            <p:cNvSpPr>
              <a:spLocks noEditPoints="1"/>
            </p:cNvSpPr>
            <p:nvPr/>
          </p:nvSpPr>
          <p:spPr bwMode="auto">
            <a:xfrm>
              <a:off x="2743" y="1684"/>
              <a:ext cx="67" cy="105"/>
            </a:xfrm>
            <a:custGeom>
              <a:avLst/>
              <a:gdLst>
                <a:gd name="T0" fmla="*/ 45 w 67"/>
                <a:gd name="T1" fmla="*/ 93 h 105"/>
                <a:gd name="T2" fmla="*/ 41 w 67"/>
                <a:gd name="T3" fmla="*/ 97 h 105"/>
                <a:gd name="T4" fmla="*/ 37 w 67"/>
                <a:gd name="T5" fmla="*/ 101 h 105"/>
                <a:gd name="T6" fmla="*/ 30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0 w 67"/>
                <a:gd name="T19" fmla="*/ 60 h 105"/>
                <a:gd name="T20" fmla="*/ 7 w 67"/>
                <a:gd name="T21" fmla="*/ 45 h 105"/>
                <a:gd name="T22" fmla="*/ 15 w 67"/>
                <a:gd name="T23" fmla="*/ 41 h 105"/>
                <a:gd name="T24" fmla="*/ 22 w 67"/>
                <a:gd name="T25" fmla="*/ 33 h 105"/>
                <a:gd name="T26" fmla="*/ 30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1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0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2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0" y="105"/>
                  </a:lnTo>
                  <a:lnTo>
                    <a:pt x="26" y="105"/>
                  </a:lnTo>
                  <a:lnTo>
                    <a:pt x="15" y="101"/>
                  </a:lnTo>
                  <a:lnTo>
                    <a:pt x="7" y="93"/>
                  </a:lnTo>
                  <a:lnTo>
                    <a:pt x="0" y="86"/>
                  </a:lnTo>
                  <a:lnTo>
                    <a:pt x="0" y="71"/>
                  </a:lnTo>
                  <a:lnTo>
                    <a:pt x="0" y="60"/>
                  </a:lnTo>
                  <a:lnTo>
                    <a:pt x="7" y="45"/>
                  </a:lnTo>
                  <a:lnTo>
                    <a:pt x="15" y="41"/>
                  </a:lnTo>
                  <a:lnTo>
                    <a:pt x="22" y="33"/>
                  </a:lnTo>
                  <a:lnTo>
                    <a:pt x="30"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0" y="97"/>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2" y="41"/>
                  </a:lnTo>
                  <a:lnTo>
                    <a:pt x="18" y="45"/>
                  </a:lnTo>
                  <a:lnTo>
                    <a:pt x="15" y="52"/>
                  </a:lnTo>
                  <a:lnTo>
                    <a:pt x="11" y="67"/>
                  </a:lnTo>
                  <a:lnTo>
                    <a:pt x="15" y="78"/>
                  </a:lnTo>
                  <a:lnTo>
                    <a:pt x="18" y="86"/>
                  </a:lnTo>
                  <a:lnTo>
                    <a:pt x="26" y="93"/>
                  </a:lnTo>
                  <a:lnTo>
                    <a:pt x="33" y="93"/>
                  </a:lnTo>
                  <a:lnTo>
                    <a:pt x="41" y="93"/>
                  </a:lnTo>
                  <a:lnTo>
                    <a:pt x="45" y="86"/>
                  </a:lnTo>
                  <a:close/>
                </a:path>
              </a:pathLst>
            </a:custGeom>
            <a:grpFill/>
            <a:ln w="0">
              <a:solidFill>
                <a:srgbClr val="000000"/>
              </a:solidFill>
              <a:round/>
              <a:headEnd/>
              <a:tailEnd/>
            </a:ln>
          </p:spPr>
          <p:txBody>
            <a:bodyPr/>
            <a:lstStyle/>
            <a:p>
              <a:endParaRPr lang="en-US"/>
            </a:p>
          </p:txBody>
        </p:sp>
        <p:sp>
          <p:nvSpPr>
            <p:cNvPr id="27683" name="Freeform 32"/>
            <p:cNvSpPr>
              <a:spLocks/>
            </p:cNvSpPr>
            <p:nvPr/>
          </p:nvSpPr>
          <p:spPr bwMode="auto">
            <a:xfrm>
              <a:off x="2814" y="1721"/>
              <a:ext cx="71" cy="68"/>
            </a:xfrm>
            <a:custGeom>
              <a:avLst/>
              <a:gdLst>
                <a:gd name="T0" fmla="*/ 64 w 71"/>
                <a:gd name="T1" fmla="*/ 0 h 68"/>
                <a:gd name="T2" fmla="*/ 64 w 71"/>
                <a:gd name="T3" fmla="*/ 38 h 68"/>
                <a:gd name="T4" fmla="*/ 64 w 71"/>
                <a:gd name="T5" fmla="*/ 49 h 68"/>
                <a:gd name="T6" fmla="*/ 64 w 71"/>
                <a:gd name="T7" fmla="*/ 53 h 68"/>
                <a:gd name="T8" fmla="*/ 64 w 71"/>
                <a:gd name="T9" fmla="*/ 56 h 68"/>
                <a:gd name="T10" fmla="*/ 64 w 71"/>
                <a:gd name="T11" fmla="*/ 56 h 68"/>
                <a:gd name="T12" fmla="*/ 64 w 71"/>
                <a:gd name="T13" fmla="*/ 60 h 68"/>
                <a:gd name="T14" fmla="*/ 67 w 71"/>
                <a:gd name="T15" fmla="*/ 60 h 68"/>
                <a:gd name="T16" fmla="*/ 67 w 71"/>
                <a:gd name="T17" fmla="*/ 60 h 68"/>
                <a:gd name="T18" fmla="*/ 71 w 71"/>
                <a:gd name="T19" fmla="*/ 56 h 68"/>
                <a:gd name="T20" fmla="*/ 71 w 71"/>
                <a:gd name="T21" fmla="*/ 60 h 68"/>
                <a:gd name="T22" fmla="*/ 52 w 71"/>
                <a:gd name="T23" fmla="*/ 68 h 68"/>
                <a:gd name="T24" fmla="*/ 49 w 71"/>
                <a:gd name="T25" fmla="*/ 68 h 68"/>
                <a:gd name="T26" fmla="*/ 49 w 71"/>
                <a:gd name="T27" fmla="*/ 53 h 68"/>
                <a:gd name="T28" fmla="*/ 41 w 71"/>
                <a:gd name="T29" fmla="*/ 60 h 68"/>
                <a:gd name="T30" fmla="*/ 37 w 71"/>
                <a:gd name="T31" fmla="*/ 64 h 68"/>
                <a:gd name="T32" fmla="*/ 30 w 71"/>
                <a:gd name="T33" fmla="*/ 68 h 68"/>
                <a:gd name="T34" fmla="*/ 26 w 71"/>
                <a:gd name="T35" fmla="*/ 68 h 68"/>
                <a:gd name="T36" fmla="*/ 22 w 71"/>
                <a:gd name="T37" fmla="*/ 68 h 68"/>
                <a:gd name="T38" fmla="*/ 15 w 71"/>
                <a:gd name="T39" fmla="*/ 64 h 68"/>
                <a:gd name="T40" fmla="*/ 11 w 71"/>
                <a:gd name="T41" fmla="*/ 60 h 68"/>
                <a:gd name="T42" fmla="*/ 11 w 71"/>
                <a:gd name="T43" fmla="*/ 56 h 68"/>
                <a:gd name="T44" fmla="*/ 11 w 71"/>
                <a:gd name="T45" fmla="*/ 49 h 68"/>
                <a:gd name="T46" fmla="*/ 7 w 71"/>
                <a:gd name="T47" fmla="*/ 41 h 68"/>
                <a:gd name="T48" fmla="*/ 7 w 71"/>
                <a:gd name="T49" fmla="*/ 11 h 68"/>
                <a:gd name="T50" fmla="*/ 7 w 71"/>
                <a:gd name="T51" fmla="*/ 8 h 68"/>
                <a:gd name="T52" fmla="*/ 7 w 71"/>
                <a:gd name="T53" fmla="*/ 4 h 68"/>
                <a:gd name="T54" fmla="*/ 7 w 71"/>
                <a:gd name="T55" fmla="*/ 4 h 68"/>
                <a:gd name="T56" fmla="*/ 7 w 71"/>
                <a:gd name="T57" fmla="*/ 0 h 68"/>
                <a:gd name="T58" fmla="*/ 4 w 71"/>
                <a:gd name="T59" fmla="*/ 0 h 68"/>
                <a:gd name="T60" fmla="*/ 0 w 71"/>
                <a:gd name="T61" fmla="*/ 0 h 68"/>
                <a:gd name="T62" fmla="*/ 0 w 71"/>
                <a:gd name="T63" fmla="*/ 0 h 68"/>
                <a:gd name="T64" fmla="*/ 22 w 71"/>
                <a:gd name="T65" fmla="*/ 0 h 68"/>
                <a:gd name="T66" fmla="*/ 22 w 71"/>
                <a:gd name="T67" fmla="*/ 41 h 68"/>
                <a:gd name="T68" fmla="*/ 22 w 71"/>
                <a:gd name="T69" fmla="*/ 49 h 68"/>
                <a:gd name="T70" fmla="*/ 26 w 71"/>
                <a:gd name="T71" fmla="*/ 56 h 68"/>
                <a:gd name="T72" fmla="*/ 30 w 71"/>
                <a:gd name="T73" fmla="*/ 56 h 68"/>
                <a:gd name="T74" fmla="*/ 34 w 71"/>
                <a:gd name="T75" fmla="*/ 56 h 68"/>
                <a:gd name="T76" fmla="*/ 37 w 71"/>
                <a:gd name="T77" fmla="*/ 56 h 68"/>
                <a:gd name="T78" fmla="*/ 41 w 71"/>
                <a:gd name="T79" fmla="*/ 56 h 68"/>
                <a:gd name="T80" fmla="*/ 45 w 71"/>
                <a:gd name="T81" fmla="*/ 53 h 68"/>
                <a:gd name="T82" fmla="*/ 49 w 71"/>
                <a:gd name="T83" fmla="*/ 49 h 68"/>
                <a:gd name="T84" fmla="*/ 49 w 71"/>
                <a:gd name="T85" fmla="*/ 11 h 68"/>
                <a:gd name="T86" fmla="*/ 49 w 71"/>
                <a:gd name="T87" fmla="*/ 4 h 68"/>
                <a:gd name="T88" fmla="*/ 49 w 71"/>
                <a:gd name="T89" fmla="*/ 4 h 68"/>
                <a:gd name="T90" fmla="*/ 45 w 71"/>
                <a:gd name="T91" fmla="*/ 0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38"/>
                  </a:lnTo>
                  <a:lnTo>
                    <a:pt x="64" y="49"/>
                  </a:lnTo>
                  <a:lnTo>
                    <a:pt x="64" y="53"/>
                  </a:lnTo>
                  <a:lnTo>
                    <a:pt x="64" y="56"/>
                  </a:lnTo>
                  <a:lnTo>
                    <a:pt x="64" y="60"/>
                  </a:lnTo>
                  <a:lnTo>
                    <a:pt x="67" y="60"/>
                  </a:lnTo>
                  <a:lnTo>
                    <a:pt x="71" y="56"/>
                  </a:lnTo>
                  <a:lnTo>
                    <a:pt x="71" y="60"/>
                  </a:lnTo>
                  <a:lnTo>
                    <a:pt x="52" y="68"/>
                  </a:lnTo>
                  <a:lnTo>
                    <a:pt x="49" y="68"/>
                  </a:lnTo>
                  <a:lnTo>
                    <a:pt x="49" y="53"/>
                  </a:lnTo>
                  <a:lnTo>
                    <a:pt x="41" y="60"/>
                  </a:lnTo>
                  <a:lnTo>
                    <a:pt x="37" y="64"/>
                  </a:lnTo>
                  <a:lnTo>
                    <a:pt x="30" y="68"/>
                  </a:lnTo>
                  <a:lnTo>
                    <a:pt x="26" y="68"/>
                  </a:lnTo>
                  <a:lnTo>
                    <a:pt x="22" y="68"/>
                  </a:lnTo>
                  <a:lnTo>
                    <a:pt x="15" y="64"/>
                  </a:lnTo>
                  <a:lnTo>
                    <a:pt x="11" y="60"/>
                  </a:lnTo>
                  <a:lnTo>
                    <a:pt x="11" y="56"/>
                  </a:lnTo>
                  <a:lnTo>
                    <a:pt x="11" y="49"/>
                  </a:lnTo>
                  <a:lnTo>
                    <a:pt x="7" y="41"/>
                  </a:lnTo>
                  <a:lnTo>
                    <a:pt x="7" y="11"/>
                  </a:lnTo>
                  <a:lnTo>
                    <a:pt x="7" y="8"/>
                  </a:lnTo>
                  <a:lnTo>
                    <a:pt x="7" y="4"/>
                  </a:lnTo>
                  <a:lnTo>
                    <a:pt x="7" y="0"/>
                  </a:lnTo>
                  <a:lnTo>
                    <a:pt x="4" y="0"/>
                  </a:lnTo>
                  <a:lnTo>
                    <a:pt x="0" y="0"/>
                  </a:lnTo>
                  <a:lnTo>
                    <a:pt x="22" y="0"/>
                  </a:lnTo>
                  <a:lnTo>
                    <a:pt x="22" y="41"/>
                  </a:lnTo>
                  <a:lnTo>
                    <a:pt x="22" y="49"/>
                  </a:lnTo>
                  <a:lnTo>
                    <a:pt x="26" y="56"/>
                  </a:lnTo>
                  <a:lnTo>
                    <a:pt x="30" y="56"/>
                  </a:lnTo>
                  <a:lnTo>
                    <a:pt x="34" y="56"/>
                  </a:lnTo>
                  <a:lnTo>
                    <a:pt x="37" y="56"/>
                  </a:lnTo>
                  <a:lnTo>
                    <a:pt x="41" y="56"/>
                  </a:lnTo>
                  <a:lnTo>
                    <a:pt x="45" y="53"/>
                  </a:lnTo>
                  <a:lnTo>
                    <a:pt x="49" y="49"/>
                  </a:lnTo>
                  <a:lnTo>
                    <a:pt x="49" y="11"/>
                  </a:lnTo>
                  <a:lnTo>
                    <a:pt x="49" y="4"/>
                  </a:lnTo>
                  <a:lnTo>
                    <a:pt x="45" y="0"/>
                  </a:lnTo>
                  <a:lnTo>
                    <a:pt x="41" y="0"/>
                  </a:lnTo>
                  <a:lnTo>
                    <a:pt x="64" y="0"/>
                  </a:lnTo>
                  <a:close/>
                </a:path>
              </a:pathLst>
            </a:custGeom>
            <a:grpFill/>
            <a:ln w="0">
              <a:solidFill>
                <a:srgbClr val="000000"/>
              </a:solidFill>
              <a:round/>
              <a:headEnd/>
              <a:tailEnd/>
            </a:ln>
          </p:spPr>
          <p:txBody>
            <a:bodyPr/>
            <a:lstStyle/>
            <a:p>
              <a:endParaRPr lang="en-US"/>
            </a:p>
          </p:txBody>
        </p:sp>
        <p:sp>
          <p:nvSpPr>
            <p:cNvPr id="27684" name="Freeform 33"/>
            <p:cNvSpPr>
              <a:spLocks/>
            </p:cNvSpPr>
            <p:nvPr/>
          </p:nvSpPr>
          <p:spPr bwMode="auto">
            <a:xfrm>
              <a:off x="2889" y="1717"/>
              <a:ext cx="112" cy="68"/>
            </a:xfrm>
            <a:custGeom>
              <a:avLst/>
              <a:gdLst>
                <a:gd name="T0" fmla="*/ 26 w 112"/>
                <a:gd name="T1" fmla="*/ 8 h 68"/>
                <a:gd name="T2" fmla="*/ 34 w 112"/>
                <a:gd name="T3" fmla="*/ 4 h 68"/>
                <a:gd name="T4" fmla="*/ 41 w 112"/>
                <a:gd name="T5" fmla="*/ 0 h 68"/>
                <a:gd name="T6" fmla="*/ 52 w 112"/>
                <a:gd name="T7" fmla="*/ 0 h 68"/>
                <a:gd name="T8" fmla="*/ 60 w 112"/>
                <a:gd name="T9" fmla="*/ 8 h 68"/>
                <a:gd name="T10" fmla="*/ 67 w 112"/>
                <a:gd name="T11" fmla="*/ 8 h 68"/>
                <a:gd name="T12" fmla="*/ 79 w 112"/>
                <a:gd name="T13" fmla="*/ 0 h 68"/>
                <a:gd name="T14" fmla="*/ 90 w 112"/>
                <a:gd name="T15" fmla="*/ 0 h 68"/>
                <a:gd name="T16" fmla="*/ 97 w 112"/>
                <a:gd name="T17" fmla="*/ 8 h 68"/>
                <a:gd name="T18" fmla="*/ 101 w 112"/>
                <a:gd name="T19" fmla="*/ 19 h 68"/>
                <a:gd name="T20" fmla="*/ 101 w 112"/>
                <a:gd name="T21" fmla="*/ 53 h 68"/>
                <a:gd name="T22" fmla="*/ 105 w 112"/>
                <a:gd name="T23" fmla="*/ 64 h 68"/>
                <a:gd name="T24" fmla="*/ 105 w 112"/>
                <a:gd name="T25" fmla="*/ 68 h 68"/>
                <a:gd name="T26" fmla="*/ 112 w 112"/>
                <a:gd name="T27" fmla="*/ 68 h 68"/>
                <a:gd name="T28" fmla="*/ 82 w 112"/>
                <a:gd name="T29" fmla="*/ 68 h 68"/>
                <a:gd name="T30" fmla="*/ 82 w 112"/>
                <a:gd name="T31" fmla="*/ 68 h 68"/>
                <a:gd name="T32" fmla="*/ 86 w 112"/>
                <a:gd name="T33" fmla="*/ 68 h 68"/>
                <a:gd name="T34" fmla="*/ 90 w 112"/>
                <a:gd name="T35" fmla="*/ 60 h 68"/>
                <a:gd name="T36" fmla="*/ 90 w 112"/>
                <a:gd name="T37" fmla="*/ 53 h 68"/>
                <a:gd name="T38" fmla="*/ 90 w 112"/>
                <a:gd name="T39" fmla="*/ 19 h 68"/>
                <a:gd name="T40" fmla="*/ 86 w 112"/>
                <a:gd name="T41" fmla="*/ 12 h 68"/>
                <a:gd name="T42" fmla="*/ 75 w 112"/>
                <a:gd name="T43" fmla="*/ 12 h 68"/>
                <a:gd name="T44" fmla="*/ 67 w 112"/>
                <a:gd name="T45" fmla="*/ 15 h 68"/>
                <a:gd name="T46" fmla="*/ 64 w 112"/>
                <a:gd name="T47" fmla="*/ 19 h 68"/>
                <a:gd name="T48" fmla="*/ 64 w 112"/>
                <a:gd name="T49" fmla="*/ 53 h 68"/>
                <a:gd name="T50" fmla="*/ 64 w 112"/>
                <a:gd name="T51" fmla="*/ 64 h 68"/>
                <a:gd name="T52" fmla="*/ 64 w 112"/>
                <a:gd name="T53" fmla="*/ 68 h 68"/>
                <a:gd name="T54" fmla="*/ 71 w 112"/>
                <a:gd name="T55" fmla="*/ 68 h 68"/>
                <a:gd name="T56" fmla="*/ 41 w 112"/>
                <a:gd name="T57" fmla="*/ 68 h 68"/>
                <a:gd name="T58" fmla="*/ 45 w 112"/>
                <a:gd name="T59" fmla="*/ 68 h 68"/>
                <a:gd name="T60" fmla="*/ 49 w 112"/>
                <a:gd name="T61" fmla="*/ 64 h 68"/>
                <a:gd name="T62" fmla="*/ 49 w 112"/>
                <a:gd name="T63" fmla="*/ 60 h 68"/>
                <a:gd name="T64" fmla="*/ 49 w 112"/>
                <a:gd name="T65" fmla="*/ 27 h 68"/>
                <a:gd name="T66" fmla="*/ 49 w 112"/>
                <a:gd name="T67" fmla="*/ 15 h 68"/>
                <a:gd name="T68" fmla="*/ 37 w 112"/>
                <a:gd name="T69" fmla="*/ 12 h 68"/>
                <a:gd name="T70" fmla="*/ 30 w 112"/>
                <a:gd name="T71" fmla="*/ 12 h 68"/>
                <a:gd name="T72" fmla="*/ 22 w 112"/>
                <a:gd name="T73" fmla="*/ 19 h 68"/>
                <a:gd name="T74" fmla="*/ 22 w 112"/>
                <a:gd name="T75" fmla="*/ 60 h 68"/>
                <a:gd name="T76" fmla="*/ 22 w 112"/>
                <a:gd name="T77" fmla="*/ 64 h 68"/>
                <a:gd name="T78" fmla="*/ 26 w 112"/>
                <a:gd name="T79" fmla="*/ 68 h 68"/>
                <a:gd name="T80" fmla="*/ 30 w 112"/>
                <a:gd name="T81" fmla="*/ 68 h 68"/>
                <a:gd name="T82" fmla="*/ 0 w 112"/>
                <a:gd name="T83" fmla="*/ 68 h 68"/>
                <a:gd name="T84" fmla="*/ 7 w 112"/>
                <a:gd name="T85" fmla="*/ 68 h 68"/>
                <a:gd name="T86" fmla="*/ 7 w 112"/>
                <a:gd name="T87" fmla="*/ 64 h 68"/>
                <a:gd name="T88" fmla="*/ 7 w 112"/>
                <a:gd name="T89" fmla="*/ 53 h 68"/>
                <a:gd name="T90" fmla="*/ 7 w 112"/>
                <a:gd name="T91" fmla="*/ 19 h 68"/>
                <a:gd name="T92" fmla="*/ 7 w 112"/>
                <a:gd name="T93" fmla="*/ 12 h 68"/>
                <a:gd name="T94" fmla="*/ 7 w 112"/>
                <a:gd name="T95" fmla="*/ 8 h 68"/>
                <a:gd name="T96" fmla="*/ 4 w 112"/>
                <a:gd name="T97" fmla="*/ 8 h 68"/>
                <a:gd name="T98" fmla="*/ 0 w 112"/>
                <a:gd name="T99" fmla="*/ 8 h 68"/>
                <a:gd name="T100" fmla="*/ 22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22" y="15"/>
                  </a:moveTo>
                  <a:lnTo>
                    <a:pt x="26" y="8"/>
                  </a:lnTo>
                  <a:lnTo>
                    <a:pt x="30" y="8"/>
                  </a:lnTo>
                  <a:lnTo>
                    <a:pt x="34" y="4"/>
                  </a:lnTo>
                  <a:lnTo>
                    <a:pt x="37" y="4"/>
                  </a:lnTo>
                  <a:lnTo>
                    <a:pt x="41" y="0"/>
                  </a:lnTo>
                  <a:lnTo>
                    <a:pt x="45" y="0"/>
                  </a:lnTo>
                  <a:lnTo>
                    <a:pt x="52" y="0"/>
                  </a:lnTo>
                  <a:lnTo>
                    <a:pt x="56" y="4"/>
                  </a:lnTo>
                  <a:lnTo>
                    <a:pt x="60" y="8"/>
                  </a:lnTo>
                  <a:lnTo>
                    <a:pt x="64" y="15"/>
                  </a:lnTo>
                  <a:lnTo>
                    <a:pt x="67" y="8"/>
                  </a:lnTo>
                  <a:lnTo>
                    <a:pt x="75" y="4"/>
                  </a:lnTo>
                  <a:lnTo>
                    <a:pt x="79" y="0"/>
                  </a:lnTo>
                  <a:lnTo>
                    <a:pt x="86" y="0"/>
                  </a:lnTo>
                  <a:lnTo>
                    <a:pt x="90" y="0"/>
                  </a:lnTo>
                  <a:lnTo>
                    <a:pt x="94" y="4"/>
                  </a:lnTo>
                  <a:lnTo>
                    <a:pt x="97" y="8"/>
                  </a:lnTo>
                  <a:lnTo>
                    <a:pt x="101" y="12"/>
                  </a:lnTo>
                  <a:lnTo>
                    <a:pt x="101" y="19"/>
                  </a:lnTo>
                  <a:lnTo>
                    <a:pt x="101" y="27"/>
                  </a:lnTo>
                  <a:lnTo>
                    <a:pt x="101" y="53"/>
                  </a:lnTo>
                  <a:lnTo>
                    <a:pt x="105" y="60"/>
                  </a:lnTo>
                  <a:lnTo>
                    <a:pt x="105" y="64"/>
                  </a:lnTo>
                  <a:lnTo>
                    <a:pt x="105" y="68"/>
                  </a:lnTo>
                  <a:lnTo>
                    <a:pt x="109" y="68"/>
                  </a:lnTo>
                  <a:lnTo>
                    <a:pt x="112" y="68"/>
                  </a:lnTo>
                  <a:lnTo>
                    <a:pt x="82" y="68"/>
                  </a:lnTo>
                  <a:lnTo>
                    <a:pt x="86" y="68"/>
                  </a:lnTo>
                  <a:lnTo>
                    <a:pt x="90" y="64"/>
                  </a:lnTo>
                  <a:lnTo>
                    <a:pt x="90" y="60"/>
                  </a:lnTo>
                  <a:lnTo>
                    <a:pt x="90" y="53"/>
                  </a:lnTo>
                  <a:lnTo>
                    <a:pt x="90" y="27"/>
                  </a:lnTo>
                  <a:lnTo>
                    <a:pt x="90" y="19"/>
                  </a:lnTo>
                  <a:lnTo>
                    <a:pt x="90" y="15"/>
                  </a:lnTo>
                  <a:lnTo>
                    <a:pt x="86" y="12"/>
                  </a:lnTo>
                  <a:lnTo>
                    <a:pt x="79" y="12"/>
                  </a:lnTo>
                  <a:lnTo>
                    <a:pt x="75" y="12"/>
                  </a:lnTo>
                  <a:lnTo>
                    <a:pt x="71" y="12"/>
                  </a:lnTo>
                  <a:lnTo>
                    <a:pt x="67" y="15"/>
                  </a:lnTo>
                  <a:lnTo>
                    <a:pt x="64" y="19"/>
                  </a:lnTo>
                  <a:lnTo>
                    <a:pt x="64" y="23"/>
                  </a:lnTo>
                  <a:lnTo>
                    <a:pt x="64" y="53"/>
                  </a:lnTo>
                  <a:lnTo>
                    <a:pt x="64" y="60"/>
                  </a:lnTo>
                  <a:lnTo>
                    <a:pt x="64" y="64"/>
                  </a:lnTo>
                  <a:lnTo>
                    <a:pt x="64" y="68"/>
                  </a:lnTo>
                  <a:lnTo>
                    <a:pt x="67" y="68"/>
                  </a:lnTo>
                  <a:lnTo>
                    <a:pt x="71" y="68"/>
                  </a:lnTo>
                  <a:lnTo>
                    <a:pt x="41" y="68"/>
                  </a:lnTo>
                  <a:lnTo>
                    <a:pt x="45" y="68"/>
                  </a:lnTo>
                  <a:lnTo>
                    <a:pt x="49" y="68"/>
                  </a:lnTo>
                  <a:lnTo>
                    <a:pt x="49" y="64"/>
                  </a:lnTo>
                  <a:lnTo>
                    <a:pt x="49" y="60"/>
                  </a:lnTo>
                  <a:lnTo>
                    <a:pt x="49" y="53"/>
                  </a:lnTo>
                  <a:lnTo>
                    <a:pt x="49" y="27"/>
                  </a:lnTo>
                  <a:lnTo>
                    <a:pt x="49" y="19"/>
                  </a:lnTo>
                  <a:lnTo>
                    <a:pt x="49" y="15"/>
                  </a:lnTo>
                  <a:lnTo>
                    <a:pt x="45" y="12"/>
                  </a:lnTo>
                  <a:lnTo>
                    <a:pt x="37" y="12"/>
                  </a:lnTo>
                  <a:lnTo>
                    <a:pt x="34" y="12"/>
                  </a:lnTo>
                  <a:lnTo>
                    <a:pt x="30" y="12"/>
                  </a:lnTo>
                  <a:lnTo>
                    <a:pt x="26" y="15"/>
                  </a:lnTo>
                  <a:lnTo>
                    <a:pt x="22" y="19"/>
                  </a:lnTo>
                  <a:lnTo>
                    <a:pt x="22" y="53"/>
                  </a:lnTo>
                  <a:lnTo>
                    <a:pt x="22" y="60"/>
                  </a:lnTo>
                  <a:lnTo>
                    <a:pt x="22" y="64"/>
                  </a:lnTo>
                  <a:lnTo>
                    <a:pt x="26" y="68"/>
                  </a:lnTo>
                  <a:lnTo>
                    <a:pt x="30" y="68"/>
                  </a:lnTo>
                  <a:lnTo>
                    <a:pt x="0" y="68"/>
                  </a:lnTo>
                  <a:lnTo>
                    <a:pt x="4" y="68"/>
                  </a:lnTo>
                  <a:lnTo>
                    <a:pt x="7" y="68"/>
                  </a:lnTo>
                  <a:lnTo>
                    <a:pt x="7" y="64"/>
                  </a:lnTo>
                  <a:lnTo>
                    <a:pt x="7" y="60"/>
                  </a:lnTo>
                  <a:lnTo>
                    <a:pt x="7" y="53"/>
                  </a:lnTo>
                  <a:lnTo>
                    <a:pt x="7" y="30"/>
                  </a:lnTo>
                  <a:lnTo>
                    <a:pt x="7" y="19"/>
                  </a:lnTo>
                  <a:lnTo>
                    <a:pt x="7" y="15"/>
                  </a:lnTo>
                  <a:lnTo>
                    <a:pt x="7" y="12"/>
                  </a:lnTo>
                  <a:lnTo>
                    <a:pt x="7" y="8"/>
                  </a:lnTo>
                  <a:lnTo>
                    <a:pt x="4" y="8"/>
                  </a:lnTo>
                  <a:lnTo>
                    <a:pt x="0" y="12"/>
                  </a:lnTo>
                  <a:lnTo>
                    <a:pt x="0" y="8"/>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685" name="Freeform 34"/>
            <p:cNvSpPr>
              <a:spLocks noEditPoints="1"/>
            </p:cNvSpPr>
            <p:nvPr/>
          </p:nvSpPr>
          <p:spPr bwMode="auto">
            <a:xfrm>
              <a:off x="3001" y="1717"/>
              <a:ext cx="76" cy="102"/>
            </a:xfrm>
            <a:custGeom>
              <a:avLst/>
              <a:gdLst>
                <a:gd name="T0" fmla="*/ 23 w 76"/>
                <a:gd name="T1" fmla="*/ 0 h 102"/>
                <a:gd name="T2" fmla="*/ 27 w 76"/>
                <a:gd name="T3" fmla="*/ 15 h 102"/>
                <a:gd name="T4" fmla="*/ 38 w 76"/>
                <a:gd name="T5" fmla="*/ 4 h 102"/>
                <a:gd name="T6" fmla="*/ 49 w 76"/>
                <a:gd name="T7" fmla="*/ 0 h 102"/>
                <a:gd name="T8" fmla="*/ 64 w 76"/>
                <a:gd name="T9" fmla="*/ 8 h 102"/>
                <a:gd name="T10" fmla="*/ 76 w 76"/>
                <a:gd name="T11" fmla="*/ 34 h 102"/>
                <a:gd name="T12" fmla="*/ 68 w 76"/>
                <a:gd name="T13" fmla="*/ 53 h 102"/>
                <a:gd name="T14" fmla="*/ 53 w 76"/>
                <a:gd name="T15" fmla="*/ 68 h 102"/>
                <a:gd name="T16" fmla="*/ 38 w 76"/>
                <a:gd name="T17" fmla="*/ 72 h 102"/>
                <a:gd name="T18" fmla="*/ 31 w 76"/>
                <a:gd name="T19" fmla="*/ 68 h 102"/>
                <a:gd name="T20" fmla="*/ 27 w 76"/>
                <a:gd name="T21" fmla="*/ 87 h 102"/>
                <a:gd name="T22" fmla="*/ 27 w 76"/>
                <a:gd name="T23" fmla="*/ 98 h 102"/>
                <a:gd name="T24" fmla="*/ 31 w 76"/>
                <a:gd name="T25" fmla="*/ 98 h 102"/>
                <a:gd name="T26" fmla="*/ 38 w 76"/>
                <a:gd name="T27" fmla="*/ 102 h 102"/>
                <a:gd name="T28" fmla="*/ 0 w 76"/>
                <a:gd name="T29" fmla="*/ 102 h 102"/>
                <a:gd name="T30" fmla="*/ 4 w 76"/>
                <a:gd name="T31" fmla="*/ 102 h 102"/>
                <a:gd name="T32" fmla="*/ 12 w 76"/>
                <a:gd name="T33" fmla="*/ 98 h 102"/>
                <a:gd name="T34" fmla="*/ 12 w 76"/>
                <a:gd name="T35" fmla="*/ 98 h 102"/>
                <a:gd name="T36" fmla="*/ 15 w 76"/>
                <a:gd name="T37" fmla="*/ 87 h 102"/>
                <a:gd name="T38" fmla="*/ 15 w 76"/>
                <a:gd name="T39" fmla="*/ 15 h 102"/>
                <a:gd name="T40" fmla="*/ 12 w 76"/>
                <a:gd name="T41" fmla="*/ 12 h 102"/>
                <a:gd name="T42" fmla="*/ 12 w 76"/>
                <a:gd name="T43" fmla="*/ 8 h 102"/>
                <a:gd name="T44" fmla="*/ 8 w 76"/>
                <a:gd name="T45" fmla="*/ 8 h 102"/>
                <a:gd name="T46" fmla="*/ 4 w 76"/>
                <a:gd name="T47" fmla="*/ 8 h 102"/>
                <a:gd name="T48" fmla="*/ 27 w 76"/>
                <a:gd name="T49" fmla="*/ 45 h 102"/>
                <a:gd name="T50" fmla="*/ 27 w 76"/>
                <a:gd name="T51" fmla="*/ 57 h 102"/>
                <a:gd name="T52" fmla="*/ 34 w 76"/>
                <a:gd name="T53" fmla="*/ 64 h 102"/>
                <a:gd name="T54" fmla="*/ 42 w 76"/>
                <a:gd name="T55" fmla="*/ 68 h 102"/>
                <a:gd name="T56" fmla="*/ 57 w 76"/>
                <a:gd name="T57" fmla="*/ 60 h 102"/>
                <a:gd name="T58" fmla="*/ 61 w 76"/>
                <a:gd name="T59" fmla="*/ 42 h 102"/>
                <a:gd name="T60" fmla="*/ 53 w 76"/>
                <a:gd name="T61" fmla="*/ 19 h 102"/>
                <a:gd name="T62" fmla="*/ 42 w 76"/>
                <a:gd name="T63" fmla="*/ 12 h 102"/>
                <a:gd name="T64" fmla="*/ 34 w 76"/>
                <a:gd name="T65" fmla="*/ 12 h 102"/>
                <a:gd name="T66" fmla="*/ 27 w 76"/>
                <a:gd name="T67" fmla="*/ 23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2"/>
                <a:gd name="T104" fmla="*/ 76 w 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2">
                  <a:moveTo>
                    <a:pt x="4" y="8"/>
                  </a:moveTo>
                  <a:lnTo>
                    <a:pt x="23" y="0"/>
                  </a:lnTo>
                  <a:lnTo>
                    <a:pt x="27" y="0"/>
                  </a:lnTo>
                  <a:lnTo>
                    <a:pt x="27" y="15"/>
                  </a:lnTo>
                  <a:lnTo>
                    <a:pt x="31" y="8"/>
                  </a:lnTo>
                  <a:lnTo>
                    <a:pt x="38" y="4"/>
                  </a:lnTo>
                  <a:lnTo>
                    <a:pt x="42" y="0"/>
                  </a:lnTo>
                  <a:lnTo>
                    <a:pt x="49" y="0"/>
                  </a:lnTo>
                  <a:lnTo>
                    <a:pt x="57" y="4"/>
                  </a:lnTo>
                  <a:lnTo>
                    <a:pt x="64" y="8"/>
                  </a:lnTo>
                  <a:lnTo>
                    <a:pt x="72" y="19"/>
                  </a:lnTo>
                  <a:lnTo>
                    <a:pt x="76" y="34"/>
                  </a:lnTo>
                  <a:lnTo>
                    <a:pt x="72" y="45"/>
                  </a:lnTo>
                  <a:lnTo>
                    <a:pt x="68" y="53"/>
                  </a:lnTo>
                  <a:lnTo>
                    <a:pt x="64" y="60"/>
                  </a:lnTo>
                  <a:lnTo>
                    <a:pt x="53" y="68"/>
                  </a:lnTo>
                  <a:lnTo>
                    <a:pt x="42" y="72"/>
                  </a:lnTo>
                  <a:lnTo>
                    <a:pt x="38" y="72"/>
                  </a:lnTo>
                  <a:lnTo>
                    <a:pt x="34" y="68"/>
                  </a:lnTo>
                  <a:lnTo>
                    <a:pt x="31" y="68"/>
                  </a:lnTo>
                  <a:lnTo>
                    <a:pt x="27" y="64"/>
                  </a:lnTo>
                  <a:lnTo>
                    <a:pt x="27" y="87"/>
                  </a:lnTo>
                  <a:lnTo>
                    <a:pt x="27" y="94"/>
                  </a:lnTo>
                  <a:lnTo>
                    <a:pt x="27" y="98"/>
                  </a:lnTo>
                  <a:lnTo>
                    <a:pt x="31" y="98"/>
                  </a:lnTo>
                  <a:lnTo>
                    <a:pt x="34" y="102"/>
                  </a:lnTo>
                  <a:lnTo>
                    <a:pt x="38" y="102"/>
                  </a:lnTo>
                  <a:lnTo>
                    <a:pt x="0" y="102"/>
                  </a:lnTo>
                  <a:lnTo>
                    <a:pt x="4" y="102"/>
                  </a:lnTo>
                  <a:lnTo>
                    <a:pt x="8" y="102"/>
                  </a:lnTo>
                  <a:lnTo>
                    <a:pt x="12" y="98"/>
                  </a:lnTo>
                  <a:lnTo>
                    <a:pt x="15" y="94"/>
                  </a:lnTo>
                  <a:lnTo>
                    <a:pt x="15" y="87"/>
                  </a:lnTo>
                  <a:lnTo>
                    <a:pt x="15" y="23"/>
                  </a:lnTo>
                  <a:lnTo>
                    <a:pt x="15" y="15"/>
                  </a:lnTo>
                  <a:lnTo>
                    <a:pt x="15" y="12"/>
                  </a:lnTo>
                  <a:lnTo>
                    <a:pt x="12" y="12"/>
                  </a:lnTo>
                  <a:lnTo>
                    <a:pt x="12" y="8"/>
                  </a:lnTo>
                  <a:lnTo>
                    <a:pt x="8" y="8"/>
                  </a:lnTo>
                  <a:lnTo>
                    <a:pt x="4" y="12"/>
                  </a:lnTo>
                  <a:lnTo>
                    <a:pt x="4" y="8"/>
                  </a:lnTo>
                  <a:close/>
                  <a:moveTo>
                    <a:pt x="27" y="23"/>
                  </a:moveTo>
                  <a:lnTo>
                    <a:pt x="27" y="45"/>
                  </a:lnTo>
                  <a:lnTo>
                    <a:pt x="27" y="53"/>
                  </a:lnTo>
                  <a:lnTo>
                    <a:pt x="27" y="57"/>
                  </a:lnTo>
                  <a:lnTo>
                    <a:pt x="31" y="60"/>
                  </a:lnTo>
                  <a:lnTo>
                    <a:pt x="34" y="64"/>
                  </a:lnTo>
                  <a:lnTo>
                    <a:pt x="38" y="64"/>
                  </a:lnTo>
                  <a:lnTo>
                    <a:pt x="42" y="68"/>
                  </a:lnTo>
                  <a:lnTo>
                    <a:pt x="49" y="64"/>
                  </a:lnTo>
                  <a:lnTo>
                    <a:pt x="57" y="60"/>
                  </a:lnTo>
                  <a:lnTo>
                    <a:pt x="61" y="53"/>
                  </a:lnTo>
                  <a:lnTo>
                    <a:pt x="61" y="42"/>
                  </a:lnTo>
                  <a:lnTo>
                    <a:pt x="61" y="27"/>
                  </a:lnTo>
                  <a:lnTo>
                    <a:pt x="53" y="19"/>
                  </a:lnTo>
                  <a:lnTo>
                    <a:pt x="49" y="12"/>
                  </a:lnTo>
                  <a:lnTo>
                    <a:pt x="42" y="12"/>
                  </a:lnTo>
                  <a:lnTo>
                    <a:pt x="38" y="12"/>
                  </a:lnTo>
                  <a:lnTo>
                    <a:pt x="34" y="12"/>
                  </a:lnTo>
                  <a:lnTo>
                    <a:pt x="31" y="15"/>
                  </a:lnTo>
                  <a:lnTo>
                    <a:pt x="27" y="23"/>
                  </a:lnTo>
                  <a:close/>
                </a:path>
              </a:pathLst>
            </a:custGeom>
            <a:grpFill/>
            <a:ln w="0">
              <a:solidFill>
                <a:srgbClr val="000000"/>
              </a:solidFill>
              <a:round/>
              <a:headEnd/>
              <a:tailEnd/>
            </a:ln>
          </p:spPr>
          <p:txBody>
            <a:bodyPr/>
            <a:lstStyle/>
            <a:p>
              <a:endParaRPr lang="en-US"/>
            </a:p>
          </p:txBody>
        </p:sp>
        <p:sp>
          <p:nvSpPr>
            <p:cNvPr id="27686" name="Freeform 35"/>
            <p:cNvSpPr>
              <a:spLocks noEditPoints="1"/>
            </p:cNvSpPr>
            <p:nvPr/>
          </p:nvSpPr>
          <p:spPr bwMode="auto">
            <a:xfrm>
              <a:off x="3084" y="1717"/>
              <a:ext cx="56" cy="72"/>
            </a:xfrm>
            <a:custGeom>
              <a:avLst/>
              <a:gdLst>
                <a:gd name="T0" fmla="*/ 11 w 56"/>
                <a:gd name="T1" fmla="*/ 27 h 72"/>
                <a:gd name="T2" fmla="*/ 11 w 56"/>
                <a:gd name="T3" fmla="*/ 42 h 72"/>
                <a:gd name="T4" fmla="*/ 19 w 56"/>
                <a:gd name="T5" fmla="*/ 49 h 72"/>
                <a:gd name="T6" fmla="*/ 26 w 56"/>
                <a:gd name="T7" fmla="*/ 57 h 72"/>
                <a:gd name="T8" fmla="*/ 34 w 56"/>
                <a:gd name="T9" fmla="*/ 60 h 72"/>
                <a:gd name="T10" fmla="*/ 41 w 56"/>
                <a:gd name="T11" fmla="*/ 57 h 72"/>
                <a:gd name="T12" fmla="*/ 45 w 56"/>
                <a:gd name="T13" fmla="*/ 57 h 72"/>
                <a:gd name="T14" fmla="*/ 53 w 56"/>
                <a:gd name="T15" fmla="*/ 49 h 72"/>
                <a:gd name="T16" fmla="*/ 56 w 56"/>
                <a:gd name="T17" fmla="*/ 42 h 72"/>
                <a:gd name="T18" fmla="*/ 56 w 56"/>
                <a:gd name="T19" fmla="*/ 45 h 72"/>
                <a:gd name="T20" fmla="*/ 53 w 56"/>
                <a:gd name="T21" fmla="*/ 53 h 72"/>
                <a:gd name="T22" fmla="*/ 49 w 56"/>
                <a:gd name="T23" fmla="*/ 64 h 72"/>
                <a:gd name="T24" fmla="*/ 38 w 56"/>
                <a:gd name="T25" fmla="*/ 68 h 72"/>
                <a:gd name="T26" fmla="*/ 30 w 56"/>
                <a:gd name="T27" fmla="*/ 72 h 72"/>
                <a:gd name="T28" fmla="*/ 19 w 56"/>
                <a:gd name="T29" fmla="*/ 68 h 72"/>
                <a:gd name="T30" fmla="*/ 8 w 56"/>
                <a:gd name="T31" fmla="*/ 60 h 72"/>
                <a:gd name="T32" fmla="*/ 4 w 56"/>
                <a:gd name="T33" fmla="*/ 49 h 72"/>
                <a:gd name="T34" fmla="*/ 0 w 56"/>
                <a:gd name="T35" fmla="*/ 38 h 72"/>
                <a:gd name="T36" fmla="*/ 0 w 56"/>
                <a:gd name="T37" fmla="*/ 27 h 72"/>
                <a:gd name="T38" fmla="*/ 4 w 56"/>
                <a:gd name="T39" fmla="*/ 19 h 72"/>
                <a:gd name="T40" fmla="*/ 8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38 w 56"/>
                <a:gd name="T63" fmla="*/ 15 h 72"/>
                <a:gd name="T64" fmla="*/ 38 w 56"/>
                <a:gd name="T65" fmla="*/ 12 h 72"/>
                <a:gd name="T66" fmla="*/ 34 w 56"/>
                <a:gd name="T67" fmla="*/ 8 h 72"/>
                <a:gd name="T68" fmla="*/ 30 w 56"/>
                <a:gd name="T69" fmla="*/ 8 h 72"/>
                <a:gd name="T70" fmla="*/ 26 w 56"/>
                <a:gd name="T71" fmla="*/ 4 h 72"/>
                <a:gd name="T72" fmla="*/ 23 w 56"/>
                <a:gd name="T73" fmla="*/ 8 h 72"/>
                <a:gd name="T74" fmla="*/ 15 w 56"/>
                <a:gd name="T75" fmla="*/ 12 h 72"/>
                <a:gd name="T76" fmla="*/ 11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1" y="42"/>
                  </a:lnTo>
                  <a:lnTo>
                    <a:pt x="19" y="49"/>
                  </a:lnTo>
                  <a:lnTo>
                    <a:pt x="26" y="57"/>
                  </a:lnTo>
                  <a:lnTo>
                    <a:pt x="34" y="60"/>
                  </a:lnTo>
                  <a:lnTo>
                    <a:pt x="41" y="57"/>
                  </a:lnTo>
                  <a:lnTo>
                    <a:pt x="45" y="57"/>
                  </a:lnTo>
                  <a:lnTo>
                    <a:pt x="53" y="49"/>
                  </a:lnTo>
                  <a:lnTo>
                    <a:pt x="56" y="42"/>
                  </a:lnTo>
                  <a:lnTo>
                    <a:pt x="56" y="45"/>
                  </a:lnTo>
                  <a:lnTo>
                    <a:pt x="53" y="53"/>
                  </a:lnTo>
                  <a:lnTo>
                    <a:pt x="49" y="64"/>
                  </a:lnTo>
                  <a:lnTo>
                    <a:pt x="38" y="68"/>
                  </a:lnTo>
                  <a:lnTo>
                    <a:pt x="30" y="72"/>
                  </a:lnTo>
                  <a:lnTo>
                    <a:pt x="19" y="68"/>
                  </a:lnTo>
                  <a:lnTo>
                    <a:pt x="8" y="60"/>
                  </a:lnTo>
                  <a:lnTo>
                    <a:pt x="4" y="49"/>
                  </a:lnTo>
                  <a:lnTo>
                    <a:pt x="0" y="38"/>
                  </a:lnTo>
                  <a:lnTo>
                    <a:pt x="0" y="27"/>
                  </a:lnTo>
                  <a:lnTo>
                    <a:pt x="4" y="19"/>
                  </a:lnTo>
                  <a:lnTo>
                    <a:pt x="8" y="12"/>
                  </a:lnTo>
                  <a:lnTo>
                    <a:pt x="19" y="4"/>
                  </a:lnTo>
                  <a:lnTo>
                    <a:pt x="30" y="0"/>
                  </a:lnTo>
                  <a:lnTo>
                    <a:pt x="41" y="4"/>
                  </a:lnTo>
                  <a:lnTo>
                    <a:pt x="49" y="8"/>
                  </a:lnTo>
                  <a:lnTo>
                    <a:pt x="56" y="15"/>
                  </a:lnTo>
                  <a:lnTo>
                    <a:pt x="56" y="27"/>
                  </a:lnTo>
                  <a:lnTo>
                    <a:pt x="11" y="27"/>
                  </a:lnTo>
                  <a:close/>
                  <a:moveTo>
                    <a:pt x="11" y="23"/>
                  </a:moveTo>
                  <a:lnTo>
                    <a:pt x="41" y="23"/>
                  </a:lnTo>
                  <a:lnTo>
                    <a:pt x="41" y="19"/>
                  </a:lnTo>
                  <a:lnTo>
                    <a:pt x="38" y="15"/>
                  </a:lnTo>
                  <a:lnTo>
                    <a:pt x="38" y="12"/>
                  </a:lnTo>
                  <a:lnTo>
                    <a:pt x="34" y="8"/>
                  </a:lnTo>
                  <a:lnTo>
                    <a:pt x="30" y="8"/>
                  </a:lnTo>
                  <a:lnTo>
                    <a:pt x="26" y="4"/>
                  </a:lnTo>
                  <a:lnTo>
                    <a:pt x="23" y="8"/>
                  </a:lnTo>
                  <a:lnTo>
                    <a:pt x="15" y="12"/>
                  </a:lnTo>
                  <a:lnTo>
                    <a:pt x="11" y="15"/>
                  </a:lnTo>
                  <a:lnTo>
                    <a:pt x="11" y="23"/>
                  </a:lnTo>
                  <a:close/>
                </a:path>
              </a:pathLst>
            </a:custGeom>
            <a:grpFill/>
            <a:ln w="0">
              <a:solidFill>
                <a:srgbClr val="000000"/>
              </a:solidFill>
              <a:round/>
              <a:headEnd/>
              <a:tailEnd/>
            </a:ln>
          </p:spPr>
          <p:txBody>
            <a:bodyPr/>
            <a:lstStyle/>
            <a:p>
              <a:endParaRPr lang="en-US"/>
            </a:p>
          </p:txBody>
        </p:sp>
        <p:sp>
          <p:nvSpPr>
            <p:cNvPr id="27687" name="Freeform 36"/>
            <p:cNvSpPr>
              <a:spLocks noEditPoints="1"/>
            </p:cNvSpPr>
            <p:nvPr/>
          </p:nvSpPr>
          <p:spPr bwMode="auto">
            <a:xfrm>
              <a:off x="3152" y="1684"/>
              <a:ext cx="67" cy="105"/>
            </a:xfrm>
            <a:custGeom>
              <a:avLst/>
              <a:gdLst>
                <a:gd name="T0" fmla="*/ 45 w 67"/>
                <a:gd name="T1" fmla="*/ 93 h 105"/>
                <a:gd name="T2" fmla="*/ 41 w 67"/>
                <a:gd name="T3" fmla="*/ 97 h 105"/>
                <a:gd name="T4" fmla="*/ 37 w 67"/>
                <a:gd name="T5" fmla="*/ 101 h 105"/>
                <a:gd name="T6" fmla="*/ 33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3 w 67"/>
                <a:gd name="T19" fmla="*/ 60 h 105"/>
                <a:gd name="T20" fmla="*/ 7 w 67"/>
                <a:gd name="T21" fmla="*/ 45 h 105"/>
                <a:gd name="T22" fmla="*/ 15 w 67"/>
                <a:gd name="T23" fmla="*/ 41 h 105"/>
                <a:gd name="T24" fmla="*/ 22 w 67"/>
                <a:gd name="T25" fmla="*/ 33 h 105"/>
                <a:gd name="T26" fmla="*/ 33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3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6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3" y="105"/>
                  </a:lnTo>
                  <a:lnTo>
                    <a:pt x="26" y="105"/>
                  </a:lnTo>
                  <a:lnTo>
                    <a:pt x="15" y="101"/>
                  </a:lnTo>
                  <a:lnTo>
                    <a:pt x="7" y="93"/>
                  </a:lnTo>
                  <a:lnTo>
                    <a:pt x="0" y="86"/>
                  </a:lnTo>
                  <a:lnTo>
                    <a:pt x="0" y="71"/>
                  </a:lnTo>
                  <a:lnTo>
                    <a:pt x="3" y="60"/>
                  </a:lnTo>
                  <a:lnTo>
                    <a:pt x="7" y="45"/>
                  </a:lnTo>
                  <a:lnTo>
                    <a:pt x="15" y="41"/>
                  </a:lnTo>
                  <a:lnTo>
                    <a:pt x="22" y="33"/>
                  </a:lnTo>
                  <a:lnTo>
                    <a:pt x="33"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6" y="41"/>
                  </a:lnTo>
                  <a:lnTo>
                    <a:pt x="18" y="45"/>
                  </a:lnTo>
                  <a:lnTo>
                    <a:pt x="15" y="52"/>
                  </a:lnTo>
                  <a:lnTo>
                    <a:pt x="11" y="67"/>
                  </a:lnTo>
                  <a:lnTo>
                    <a:pt x="15" y="78"/>
                  </a:lnTo>
                  <a:lnTo>
                    <a:pt x="18" y="86"/>
                  </a:lnTo>
                  <a:lnTo>
                    <a:pt x="26" y="93"/>
                  </a:lnTo>
                  <a:lnTo>
                    <a:pt x="33" y="93"/>
                  </a:lnTo>
                  <a:lnTo>
                    <a:pt x="41" y="93"/>
                  </a:lnTo>
                  <a:lnTo>
                    <a:pt x="45" y="86"/>
                  </a:lnTo>
                  <a:close/>
                </a:path>
              </a:pathLst>
            </a:custGeom>
            <a:grpFill/>
            <a:ln w="0">
              <a:solidFill>
                <a:srgbClr val="000000"/>
              </a:solidFill>
              <a:round/>
              <a:headEnd/>
              <a:tailEnd/>
            </a:ln>
          </p:spPr>
          <p:txBody>
            <a:bodyPr/>
            <a:lstStyle/>
            <a:p>
              <a:endParaRPr lang="en-US"/>
            </a:p>
          </p:txBody>
        </p:sp>
        <p:sp>
          <p:nvSpPr>
            <p:cNvPr id="27688" name="Freeform 37"/>
            <p:cNvSpPr>
              <a:spLocks/>
            </p:cNvSpPr>
            <p:nvPr/>
          </p:nvSpPr>
          <p:spPr bwMode="auto">
            <a:xfrm>
              <a:off x="3227" y="1684"/>
              <a:ext cx="37" cy="135"/>
            </a:xfrm>
            <a:custGeom>
              <a:avLst/>
              <a:gdLst>
                <a:gd name="T0" fmla="*/ 0 w 37"/>
                <a:gd name="T1" fmla="*/ 3 h 135"/>
                <a:gd name="T2" fmla="*/ 0 w 37"/>
                <a:gd name="T3" fmla="*/ 0 h 135"/>
                <a:gd name="T4" fmla="*/ 7 w 37"/>
                <a:gd name="T5" fmla="*/ 7 h 135"/>
                <a:gd name="T6" fmla="*/ 15 w 37"/>
                <a:gd name="T7" fmla="*/ 11 h 135"/>
                <a:gd name="T8" fmla="*/ 26 w 37"/>
                <a:gd name="T9" fmla="*/ 22 h 135"/>
                <a:gd name="T10" fmla="*/ 33 w 37"/>
                <a:gd name="T11" fmla="*/ 37 h 135"/>
                <a:gd name="T12" fmla="*/ 37 w 37"/>
                <a:gd name="T13" fmla="*/ 52 h 135"/>
                <a:gd name="T14" fmla="*/ 37 w 37"/>
                <a:gd name="T15" fmla="*/ 67 h 135"/>
                <a:gd name="T16" fmla="*/ 37 w 37"/>
                <a:gd name="T17" fmla="*/ 82 h 135"/>
                <a:gd name="T18" fmla="*/ 33 w 37"/>
                <a:gd name="T19" fmla="*/ 93 h 135"/>
                <a:gd name="T20" fmla="*/ 26 w 37"/>
                <a:gd name="T21" fmla="*/ 108 h 135"/>
                <a:gd name="T22" fmla="*/ 18 w 37"/>
                <a:gd name="T23" fmla="*/ 120 h 135"/>
                <a:gd name="T24" fmla="*/ 11 w 37"/>
                <a:gd name="T25" fmla="*/ 127 h 135"/>
                <a:gd name="T26" fmla="*/ 0 w 37"/>
                <a:gd name="T27" fmla="*/ 135 h 135"/>
                <a:gd name="T28" fmla="*/ 0 w 37"/>
                <a:gd name="T29" fmla="*/ 131 h 135"/>
                <a:gd name="T30" fmla="*/ 7 w 37"/>
                <a:gd name="T31" fmla="*/ 123 h 135"/>
                <a:gd name="T32" fmla="*/ 15 w 37"/>
                <a:gd name="T33" fmla="*/ 116 h 135"/>
                <a:gd name="T34" fmla="*/ 18 w 37"/>
                <a:gd name="T35" fmla="*/ 108 h 135"/>
                <a:gd name="T36" fmla="*/ 22 w 37"/>
                <a:gd name="T37" fmla="*/ 97 h 135"/>
                <a:gd name="T38" fmla="*/ 22 w 37"/>
                <a:gd name="T39" fmla="*/ 82 h 135"/>
                <a:gd name="T40" fmla="*/ 26 w 37"/>
                <a:gd name="T41" fmla="*/ 67 h 135"/>
                <a:gd name="T42" fmla="*/ 22 w 37"/>
                <a:gd name="T43" fmla="*/ 52 h 135"/>
                <a:gd name="T44" fmla="*/ 22 w 37"/>
                <a:gd name="T45" fmla="*/ 41 h 135"/>
                <a:gd name="T46" fmla="*/ 18 w 37"/>
                <a:gd name="T47" fmla="*/ 33 h 135"/>
                <a:gd name="T48" fmla="*/ 18 w 37"/>
                <a:gd name="T49" fmla="*/ 26 h 135"/>
                <a:gd name="T50" fmla="*/ 15 w 37"/>
                <a:gd name="T51" fmla="*/ 18 h 135"/>
                <a:gd name="T52" fmla="*/ 11 w 37"/>
                <a:gd name="T53" fmla="*/ 15 h 135"/>
                <a:gd name="T54" fmla="*/ 3 w 37"/>
                <a:gd name="T55" fmla="*/ 7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5" y="11"/>
                  </a:lnTo>
                  <a:lnTo>
                    <a:pt x="26" y="22"/>
                  </a:lnTo>
                  <a:lnTo>
                    <a:pt x="33" y="37"/>
                  </a:lnTo>
                  <a:lnTo>
                    <a:pt x="37" y="52"/>
                  </a:lnTo>
                  <a:lnTo>
                    <a:pt x="37" y="67"/>
                  </a:lnTo>
                  <a:lnTo>
                    <a:pt x="37" y="82"/>
                  </a:lnTo>
                  <a:lnTo>
                    <a:pt x="33" y="93"/>
                  </a:lnTo>
                  <a:lnTo>
                    <a:pt x="26" y="108"/>
                  </a:lnTo>
                  <a:lnTo>
                    <a:pt x="18" y="120"/>
                  </a:lnTo>
                  <a:lnTo>
                    <a:pt x="11" y="127"/>
                  </a:lnTo>
                  <a:lnTo>
                    <a:pt x="0" y="135"/>
                  </a:lnTo>
                  <a:lnTo>
                    <a:pt x="0" y="131"/>
                  </a:lnTo>
                  <a:lnTo>
                    <a:pt x="7" y="123"/>
                  </a:lnTo>
                  <a:lnTo>
                    <a:pt x="15" y="116"/>
                  </a:lnTo>
                  <a:lnTo>
                    <a:pt x="18" y="108"/>
                  </a:lnTo>
                  <a:lnTo>
                    <a:pt x="22" y="97"/>
                  </a:lnTo>
                  <a:lnTo>
                    <a:pt x="22" y="82"/>
                  </a:lnTo>
                  <a:lnTo>
                    <a:pt x="26" y="67"/>
                  </a:lnTo>
                  <a:lnTo>
                    <a:pt x="22" y="52"/>
                  </a:lnTo>
                  <a:lnTo>
                    <a:pt x="22" y="41"/>
                  </a:lnTo>
                  <a:lnTo>
                    <a:pt x="18" y="33"/>
                  </a:lnTo>
                  <a:lnTo>
                    <a:pt x="18" y="26"/>
                  </a:lnTo>
                  <a:lnTo>
                    <a:pt x="15" y="18"/>
                  </a:lnTo>
                  <a:lnTo>
                    <a:pt x="11" y="15"/>
                  </a:lnTo>
                  <a:lnTo>
                    <a:pt x="3" y="7"/>
                  </a:lnTo>
                  <a:lnTo>
                    <a:pt x="0" y="3"/>
                  </a:lnTo>
                  <a:close/>
                </a:path>
              </a:pathLst>
            </a:custGeom>
            <a:grpFill/>
            <a:ln w="0">
              <a:solidFill>
                <a:srgbClr val="000000"/>
              </a:solidFill>
              <a:round/>
              <a:headEnd/>
              <a:tailEnd/>
            </a:ln>
          </p:spPr>
          <p:txBody>
            <a:bodyPr/>
            <a:lstStyle/>
            <a:p>
              <a:endParaRPr lang="en-US"/>
            </a:p>
          </p:txBody>
        </p:sp>
        <p:sp>
          <p:nvSpPr>
            <p:cNvPr id="27689" name="Freeform 38"/>
            <p:cNvSpPr>
              <a:spLocks/>
            </p:cNvSpPr>
            <p:nvPr/>
          </p:nvSpPr>
          <p:spPr bwMode="auto">
            <a:xfrm>
              <a:off x="567" y="2048"/>
              <a:ext cx="109" cy="101"/>
            </a:xfrm>
            <a:custGeom>
              <a:avLst/>
              <a:gdLst>
                <a:gd name="T0" fmla="*/ 0 w 109"/>
                <a:gd name="T1" fmla="*/ 0 h 101"/>
                <a:gd name="T2" fmla="*/ 26 w 109"/>
                <a:gd name="T3" fmla="*/ 0 h 101"/>
                <a:gd name="T4" fmla="*/ 90 w 109"/>
                <a:gd name="T5" fmla="*/ 75 h 101"/>
                <a:gd name="T6" fmla="*/ 90 w 109"/>
                <a:gd name="T7" fmla="*/ 15 h 101"/>
                <a:gd name="T8" fmla="*/ 90 w 109"/>
                <a:gd name="T9" fmla="*/ 7 h 101"/>
                <a:gd name="T10" fmla="*/ 86 w 109"/>
                <a:gd name="T11" fmla="*/ 3 h 101"/>
                <a:gd name="T12" fmla="*/ 82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1 w 109"/>
                <a:gd name="T27" fmla="*/ 0 h 101"/>
                <a:gd name="T28" fmla="*/ 97 w 109"/>
                <a:gd name="T29" fmla="*/ 3 h 101"/>
                <a:gd name="T30" fmla="*/ 94 w 109"/>
                <a:gd name="T31" fmla="*/ 7 h 101"/>
                <a:gd name="T32" fmla="*/ 94 w 109"/>
                <a:gd name="T33" fmla="*/ 15 h 101"/>
                <a:gd name="T34" fmla="*/ 94 w 109"/>
                <a:gd name="T35" fmla="*/ 101 h 101"/>
                <a:gd name="T36" fmla="*/ 94 w 109"/>
                <a:gd name="T37" fmla="*/ 101 h 101"/>
                <a:gd name="T38" fmla="*/ 26 w 109"/>
                <a:gd name="T39" fmla="*/ 22 h 101"/>
                <a:gd name="T40" fmla="*/ 26 w 109"/>
                <a:gd name="T41" fmla="*/ 82 h 101"/>
                <a:gd name="T42" fmla="*/ 26 w 109"/>
                <a:gd name="T43" fmla="*/ 90 h 101"/>
                <a:gd name="T44" fmla="*/ 30 w 109"/>
                <a:gd name="T45" fmla="*/ 93 h 101"/>
                <a:gd name="T46" fmla="*/ 30 w 109"/>
                <a:gd name="T47" fmla="*/ 97 h 101"/>
                <a:gd name="T48" fmla="*/ 37 w 109"/>
                <a:gd name="T49" fmla="*/ 97 h 101"/>
                <a:gd name="T50" fmla="*/ 41 w 109"/>
                <a:gd name="T51" fmla="*/ 97 h 101"/>
                <a:gd name="T52" fmla="*/ 41 w 109"/>
                <a:gd name="T53" fmla="*/ 97 h 101"/>
                <a:gd name="T54" fmla="*/ 7 w 109"/>
                <a:gd name="T55" fmla="*/ 97 h 101"/>
                <a:gd name="T56" fmla="*/ 7 w 109"/>
                <a:gd name="T57" fmla="*/ 97 h 101"/>
                <a:gd name="T58" fmla="*/ 11 w 109"/>
                <a:gd name="T59" fmla="*/ 97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7 h 101"/>
                <a:gd name="T72" fmla="*/ 15 w 109"/>
                <a:gd name="T73" fmla="*/ 7 h 101"/>
                <a:gd name="T74" fmla="*/ 11 w 109"/>
                <a:gd name="T75" fmla="*/ 3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5"/>
                  </a:lnTo>
                  <a:lnTo>
                    <a:pt x="90" y="15"/>
                  </a:lnTo>
                  <a:lnTo>
                    <a:pt x="90" y="7"/>
                  </a:lnTo>
                  <a:lnTo>
                    <a:pt x="86" y="3"/>
                  </a:lnTo>
                  <a:lnTo>
                    <a:pt x="82" y="0"/>
                  </a:lnTo>
                  <a:lnTo>
                    <a:pt x="79" y="0"/>
                  </a:lnTo>
                  <a:lnTo>
                    <a:pt x="75" y="0"/>
                  </a:lnTo>
                  <a:lnTo>
                    <a:pt x="109" y="0"/>
                  </a:lnTo>
                  <a:lnTo>
                    <a:pt x="105" y="0"/>
                  </a:lnTo>
                  <a:lnTo>
                    <a:pt x="101" y="0"/>
                  </a:lnTo>
                  <a:lnTo>
                    <a:pt x="97" y="3"/>
                  </a:lnTo>
                  <a:lnTo>
                    <a:pt x="94" y="7"/>
                  </a:lnTo>
                  <a:lnTo>
                    <a:pt x="94" y="15"/>
                  </a:lnTo>
                  <a:lnTo>
                    <a:pt x="94" y="101"/>
                  </a:lnTo>
                  <a:lnTo>
                    <a:pt x="26" y="22"/>
                  </a:lnTo>
                  <a:lnTo>
                    <a:pt x="26" y="82"/>
                  </a:lnTo>
                  <a:lnTo>
                    <a:pt x="26" y="90"/>
                  </a:lnTo>
                  <a:lnTo>
                    <a:pt x="30" y="93"/>
                  </a:lnTo>
                  <a:lnTo>
                    <a:pt x="30" y="97"/>
                  </a:lnTo>
                  <a:lnTo>
                    <a:pt x="37" y="97"/>
                  </a:lnTo>
                  <a:lnTo>
                    <a:pt x="41" y="97"/>
                  </a:lnTo>
                  <a:lnTo>
                    <a:pt x="7" y="97"/>
                  </a:lnTo>
                  <a:lnTo>
                    <a:pt x="11" y="97"/>
                  </a:lnTo>
                  <a:lnTo>
                    <a:pt x="15" y="97"/>
                  </a:lnTo>
                  <a:lnTo>
                    <a:pt x="19" y="93"/>
                  </a:lnTo>
                  <a:lnTo>
                    <a:pt x="19" y="90"/>
                  </a:lnTo>
                  <a:lnTo>
                    <a:pt x="19" y="82"/>
                  </a:lnTo>
                  <a:lnTo>
                    <a:pt x="19" y="15"/>
                  </a:lnTo>
                  <a:lnTo>
                    <a:pt x="15" y="7"/>
                  </a:lnTo>
                  <a:lnTo>
                    <a:pt x="11" y="3"/>
                  </a:lnTo>
                  <a:lnTo>
                    <a:pt x="7" y="3"/>
                  </a:lnTo>
                  <a:lnTo>
                    <a:pt x="4" y="3"/>
                  </a:lnTo>
                  <a:lnTo>
                    <a:pt x="0" y="3"/>
                  </a:lnTo>
                  <a:lnTo>
                    <a:pt x="0" y="0"/>
                  </a:lnTo>
                  <a:close/>
                </a:path>
              </a:pathLst>
            </a:custGeom>
            <a:grpFill/>
            <a:ln w="0">
              <a:solidFill>
                <a:srgbClr val="000000"/>
              </a:solidFill>
              <a:round/>
              <a:headEnd/>
              <a:tailEnd/>
            </a:ln>
          </p:spPr>
          <p:txBody>
            <a:bodyPr/>
            <a:lstStyle/>
            <a:p>
              <a:endParaRPr lang="en-US"/>
            </a:p>
          </p:txBody>
        </p:sp>
        <p:sp>
          <p:nvSpPr>
            <p:cNvPr id="27690" name="Freeform 39"/>
            <p:cNvSpPr>
              <a:spLocks/>
            </p:cNvSpPr>
            <p:nvPr/>
          </p:nvSpPr>
          <p:spPr bwMode="auto">
            <a:xfrm>
              <a:off x="676"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97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97"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grpFill/>
            <a:ln w="0">
              <a:solidFill>
                <a:srgbClr val="000000"/>
              </a:solidFill>
              <a:round/>
              <a:headEnd/>
              <a:tailEnd/>
            </a:ln>
          </p:spPr>
          <p:txBody>
            <a:bodyPr/>
            <a:lstStyle/>
            <a:p>
              <a:endParaRPr lang="en-US"/>
            </a:p>
          </p:txBody>
        </p:sp>
        <p:sp>
          <p:nvSpPr>
            <p:cNvPr id="27691" name="Freeform 40"/>
            <p:cNvSpPr>
              <a:spLocks/>
            </p:cNvSpPr>
            <p:nvPr/>
          </p:nvSpPr>
          <p:spPr bwMode="auto">
            <a:xfrm>
              <a:off x="796" y="2044"/>
              <a:ext cx="63" cy="105"/>
            </a:xfrm>
            <a:custGeom>
              <a:avLst/>
              <a:gdLst>
                <a:gd name="T0" fmla="*/ 60 w 63"/>
                <a:gd name="T1" fmla="*/ 37 h 105"/>
                <a:gd name="T2" fmla="*/ 56 w 63"/>
                <a:gd name="T3" fmla="*/ 26 h 105"/>
                <a:gd name="T4" fmla="*/ 48 w 63"/>
                <a:gd name="T5" fmla="*/ 15 h 105"/>
                <a:gd name="T6" fmla="*/ 37 w 63"/>
                <a:gd name="T7" fmla="*/ 7 h 105"/>
                <a:gd name="T8" fmla="*/ 22 w 63"/>
                <a:gd name="T9" fmla="*/ 7 h 105"/>
                <a:gd name="T10" fmla="*/ 11 w 63"/>
                <a:gd name="T11" fmla="*/ 15 h 105"/>
                <a:gd name="T12" fmla="*/ 11 w 63"/>
                <a:gd name="T13" fmla="*/ 26 h 105"/>
                <a:gd name="T14" fmla="*/ 18 w 63"/>
                <a:gd name="T15" fmla="*/ 34 h 105"/>
                <a:gd name="T16" fmla="*/ 37 w 63"/>
                <a:gd name="T17" fmla="*/ 45 h 105"/>
                <a:gd name="T18" fmla="*/ 56 w 63"/>
                <a:gd name="T19" fmla="*/ 56 h 105"/>
                <a:gd name="T20" fmla="*/ 63 w 63"/>
                <a:gd name="T21" fmla="*/ 67 h 105"/>
                <a:gd name="T22" fmla="*/ 63 w 63"/>
                <a:gd name="T23" fmla="*/ 79 h 105"/>
                <a:gd name="T24" fmla="*/ 56 w 63"/>
                <a:gd name="T25" fmla="*/ 97 h 105"/>
                <a:gd name="T26" fmla="*/ 33 w 63"/>
                <a:gd name="T27" fmla="*/ 105 h 105"/>
                <a:gd name="T28" fmla="*/ 26 w 63"/>
                <a:gd name="T29" fmla="*/ 105 h 105"/>
                <a:gd name="T30" fmla="*/ 15 w 63"/>
                <a:gd name="T31" fmla="*/ 101 h 105"/>
                <a:gd name="T32" fmla="*/ 7 w 63"/>
                <a:gd name="T33" fmla="*/ 97 h 105"/>
                <a:gd name="T34" fmla="*/ 3 w 63"/>
                <a:gd name="T35" fmla="*/ 101 h 105"/>
                <a:gd name="T36" fmla="*/ 3 w 63"/>
                <a:gd name="T37" fmla="*/ 105 h 105"/>
                <a:gd name="T38" fmla="*/ 0 w 63"/>
                <a:gd name="T39" fmla="*/ 71 h 105"/>
                <a:gd name="T40" fmla="*/ 3 w 63"/>
                <a:gd name="T41" fmla="*/ 79 h 105"/>
                <a:gd name="T42" fmla="*/ 11 w 63"/>
                <a:gd name="T43" fmla="*/ 94 h 105"/>
                <a:gd name="T44" fmla="*/ 26 w 63"/>
                <a:gd name="T45" fmla="*/ 97 h 105"/>
                <a:gd name="T46" fmla="*/ 41 w 63"/>
                <a:gd name="T47" fmla="*/ 97 h 105"/>
                <a:gd name="T48" fmla="*/ 52 w 63"/>
                <a:gd name="T49" fmla="*/ 90 h 105"/>
                <a:gd name="T50" fmla="*/ 52 w 63"/>
                <a:gd name="T51" fmla="*/ 79 h 105"/>
                <a:gd name="T52" fmla="*/ 48 w 63"/>
                <a:gd name="T53" fmla="*/ 71 h 105"/>
                <a:gd name="T54" fmla="*/ 37 w 63"/>
                <a:gd name="T55" fmla="*/ 67 h 105"/>
                <a:gd name="T56" fmla="*/ 18 w 63"/>
                <a:gd name="T57" fmla="*/ 52 h 105"/>
                <a:gd name="T58" fmla="*/ 3 w 63"/>
                <a:gd name="T59" fmla="*/ 45 h 105"/>
                <a:gd name="T60" fmla="*/ 0 w 63"/>
                <a:gd name="T61" fmla="*/ 34 h 105"/>
                <a:gd name="T62" fmla="*/ 0 w 63"/>
                <a:gd name="T63" fmla="*/ 19 h 105"/>
                <a:gd name="T64" fmla="*/ 18 w 63"/>
                <a:gd name="T65" fmla="*/ 4 h 105"/>
                <a:gd name="T66" fmla="*/ 37 w 63"/>
                <a:gd name="T67" fmla="*/ 4 h 105"/>
                <a:gd name="T68" fmla="*/ 48 w 63"/>
                <a:gd name="T69" fmla="*/ 7 h 105"/>
                <a:gd name="T70" fmla="*/ 52 w 63"/>
                <a:gd name="T71" fmla="*/ 7 h 105"/>
                <a:gd name="T72" fmla="*/ 56 w 63"/>
                <a:gd name="T73" fmla="*/ 4 h 105"/>
                <a:gd name="T74" fmla="*/ 60 w 63"/>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05"/>
                <a:gd name="T116" fmla="*/ 63 w 6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05">
                  <a:moveTo>
                    <a:pt x="60" y="0"/>
                  </a:moveTo>
                  <a:lnTo>
                    <a:pt x="60" y="37"/>
                  </a:lnTo>
                  <a:lnTo>
                    <a:pt x="56" y="37"/>
                  </a:lnTo>
                  <a:lnTo>
                    <a:pt x="56" y="26"/>
                  </a:lnTo>
                  <a:lnTo>
                    <a:pt x="52" y="19"/>
                  </a:lnTo>
                  <a:lnTo>
                    <a:pt x="48" y="15"/>
                  </a:lnTo>
                  <a:lnTo>
                    <a:pt x="41" y="11"/>
                  </a:lnTo>
                  <a:lnTo>
                    <a:pt x="37" y="7"/>
                  </a:lnTo>
                  <a:lnTo>
                    <a:pt x="30" y="7"/>
                  </a:lnTo>
                  <a:lnTo>
                    <a:pt x="22" y="7"/>
                  </a:lnTo>
                  <a:lnTo>
                    <a:pt x="15" y="11"/>
                  </a:lnTo>
                  <a:lnTo>
                    <a:pt x="11" y="15"/>
                  </a:lnTo>
                  <a:lnTo>
                    <a:pt x="11" y="22"/>
                  </a:lnTo>
                  <a:lnTo>
                    <a:pt x="11" y="26"/>
                  </a:lnTo>
                  <a:lnTo>
                    <a:pt x="15" y="30"/>
                  </a:lnTo>
                  <a:lnTo>
                    <a:pt x="18" y="34"/>
                  </a:lnTo>
                  <a:lnTo>
                    <a:pt x="26" y="37"/>
                  </a:lnTo>
                  <a:lnTo>
                    <a:pt x="37" y="45"/>
                  </a:lnTo>
                  <a:lnTo>
                    <a:pt x="48" y="52"/>
                  </a:lnTo>
                  <a:lnTo>
                    <a:pt x="56" y="56"/>
                  </a:lnTo>
                  <a:lnTo>
                    <a:pt x="60" y="60"/>
                  </a:lnTo>
                  <a:lnTo>
                    <a:pt x="63" y="67"/>
                  </a:lnTo>
                  <a:lnTo>
                    <a:pt x="63" y="71"/>
                  </a:lnTo>
                  <a:lnTo>
                    <a:pt x="63" y="79"/>
                  </a:lnTo>
                  <a:lnTo>
                    <a:pt x="63" y="86"/>
                  </a:lnTo>
                  <a:lnTo>
                    <a:pt x="56" y="97"/>
                  </a:lnTo>
                  <a:lnTo>
                    <a:pt x="45" y="101"/>
                  </a:lnTo>
                  <a:lnTo>
                    <a:pt x="33" y="105"/>
                  </a:lnTo>
                  <a:lnTo>
                    <a:pt x="30" y="105"/>
                  </a:lnTo>
                  <a:lnTo>
                    <a:pt x="26" y="105"/>
                  </a:lnTo>
                  <a:lnTo>
                    <a:pt x="22" y="101"/>
                  </a:lnTo>
                  <a:lnTo>
                    <a:pt x="15" y="101"/>
                  </a:lnTo>
                  <a:lnTo>
                    <a:pt x="11" y="97"/>
                  </a:lnTo>
                  <a:lnTo>
                    <a:pt x="7" y="97"/>
                  </a:lnTo>
                  <a:lnTo>
                    <a:pt x="3" y="97"/>
                  </a:lnTo>
                  <a:lnTo>
                    <a:pt x="3" y="101"/>
                  </a:lnTo>
                  <a:lnTo>
                    <a:pt x="3" y="105"/>
                  </a:lnTo>
                  <a:lnTo>
                    <a:pt x="0" y="105"/>
                  </a:lnTo>
                  <a:lnTo>
                    <a:pt x="0" y="71"/>
                  </a:lnTo>
                  <a:lnTo>
                    <a:pt x="3" y="71"/>
                  </a:lnTo>
                  <a:lnTo>
                    <a:pt x="3" y="79"/>
                  </a:lnTo>
                  <a:lnTo>
                    <a:pt x="7" y="86"/>
                  </a:lnTo>
                  <a:lnTo>
                    <a:pt x="11" y="94"/>
                  </a:lnTo>
                  <a:lnTo>
                    <a:pt x="18" y="97"/>
                  </a:lnTo>
                  <a:lnTo>
                    <a:pt x="26" y="97"/>
                  </a:lnTo>
                  <a:lnTo>
                    <a:pt x="33" y="101"/>
                  </a:lnTo>
                  <a:lnTo>
                    <a:pt x="41" y="97"/>
                  </a:lnTo>
                  <a:lnTo>
                    <a:pt x="45" y="94"/>
                  </a:lnTo>
                  <a:lnTo>
                    <a:pt x="52" y="90"/>
                  </a:lnTo>
                  <a:lnTo>
                    <a:pt x="52" y="82"/>
                  </a:lnTo>
                  <a:lnTo>
                    <a:pt x="52" y="79"/>
                  </a:lnTo>
                  <a:lnTo>
                    <a:pt x="48" y="75"/>
                  </a:lnTo>
                  <a:lnTo>
                    <a:pt x="48" y="71"/>
                  </a:lnTo>
                  <a:lnTo>
                    <a:pt x="45" y="67"/>
                  </a:lnTo>
                  <a:lnTo>
                    <a:pt x="37" y="67"/>
                  </a:lnTo>
                  <a:lnTo>
                    <a:pt x="30" y="60"/>
                  </a:lnTo>
                  <a:lnTo>
                    <a:pt x="18" y="52"/>
                  </a:lnTo>
                  <a:lnTo>
                    <a:pt x="11" y="49"/>
                  </a:lnTo>
                  <a:lnTo>
                    <a:pt x="3" y="45"/>
                  </a:lnTo>
                  <a:lnTo>
                    <a:pt x="3" y="37"/>
                  </a:lnTo>
                  <a:lnTo>
                    <a:pt x="0" y="34"/>
                  </a:lnTo>
                  <a:lnTo>
                    <a:pt x="0" y="26"/>
                  </a:lnTo>
                  <a:lnTo>
                    <a:pt x="0" y="19"/>
                  </a:lnTo>
                  <a:lnTo>
                    <a:pt x="7" y="7"/>
                  </a:lnTo>
                  <a:lnTo>
                    <a:pt x="18" y="4"/>
                  </a:lnTo>
                  <a:lnTo>
                    <a:pt x="30" y="0"/>
                  </a:lnTo>
                  <a:lnTo>
                    <a:pt x="37" y="4"/>
                  </a:lnTo>
                  <a:lnTo>
                    <a:pt x="45" y="4"/>
                  </a:lnTo>
                  <a:lnTo>
                    <a:pt x="48" y="7"/>
                  </a:lnTo>
                  <a:lnTo>
                    <a:pt x="52" y="7"/>
                  </a:lnTo>
                  <a:lnTo>
                    <a:pt x="56" y="7"/>
                  </a:lnTo>
                  <a:lnTo>
                    <a:pt x="56" y="4"/>
                  </a:lnTo>
                  <a:lnTo>
                    <a:pt x="56" y="0"/>
                  </a:lnTo>
                  <a:lnTo>
                    <a:pt x="60" y="0"/>
                  </a:lnTo>
                  <a:close/>
                </a:path>
              </a:pathLst>
            </a:custGeom>
            <a:grpFill/>
            <a:ln w="0">
              <a:solidFill>
                <a:srgbClr val="000000"/>
              </a:solidFill>
              <a:round/>
              <a:headEnd/>
              <a:tailEnd/>
            </a:ln>
          </p:spPr>
          <p:txBody>
            <a:bodyPr/>
            <a:lstStyle/>
            <a:p>
              <a:endParaRPr lang="en-US"/>
            </a:p>
          </p:txBody>
        </p:sp>
        <p:sp>
          <p:nvSpPr>
            <p:cNvPr id="27692" name="Freeform 41"/>
            <p:cNvSpPr>
              <a:spLocks/>
            </p:cNvSpPr>
            <p:nvPr/>
          </p:nvSpPr>
          <p:spPr bwMode="auto">
            <a:xfrm>
              <a:off x="874"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19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19"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grpFill/>
            <a:ln w="0">
              <a:solidFill>
                <a:srgbClr val="000000"/>
              </a:solidFill>
              <a:round/>
              <a:headEnd/>
              <a:tailEnd/>
            </a:ln>
          </p:spPr>
          <p:txBody>
            <a:bodyPr/>
            <a:lstStyle/>
            <a:p>
              <a:endParaRPr lang="en-US"/>
            </a:p>
          </p:txBody>
        </p:sp>
        <p:sp>
          <p:nvSpPr>
            <p:cNvPr id="27693" name="Freeform 42"/>
            <p:cNvSpPr>
              <a:spLocks/>
            </p:cNvSpPr>
            <p:nvPr/>
          </p:nvSpPr>
          <p:spPr bwMode="auto">
            <a:xfrm>
              <a:off x="919" y="2081"/>
              <a:ext cx="109" cy="68"/>
            </a:xfrm>
            <a:custGeom>
              <a:avLst/>
              <a:gdLst>
                <a:gd name="T0" fmla="*/ 0 w 109"/>
                <a:gd name="T1" fmla="*/ 0 h 68"/>
                <a:gd name="T2" fmla="*/ 27 w 109"/>
                <a:gd name="T3" fmla="*/ 0 h 68"/>
                <a:gd name="T4" fmla="*/ 27 w 109"/>
                <a:gd name="T5" fmla="*/ 0 h 68"/>
                <a:gd name="T6" fmla="*/ 27 w 109"/>
                <a:gd name="T7" fmla="*/ 0 h 68"/>
                <a:gd name="T8" fmla="*/ 23 w 109"/>
                <a:gd name="T9" fmla="*/ 0 h 68"/>
                <a:gd name="T10" fmla="*/ 23 w 109"/>
                <a:gd name="T11" fmla="*/ 4 h 68"/>
                <a:gd name="T12" fmla="*/ 23 w 109"/>
                <a:gd name="T13" fmla="*/ 4 h 68"/>
                <a:gd name="T14" fmla="*/ 23 w 109"/>
                <a:gd name="T15" fmla="*/ 8 h 68"/>
                <a:gd name="T16" fmla="*/ 23 w 109"/>
                <a:gd name="T17" fmla="*/ 12 h 68"/>
                <a:gd name="T18" fmla="*/ 38 w 109"/>
                <a:gd name="T19" fmla="*/ 49 h 68"/>
                <a:gd name="T20" fmla="*/ 53 w 109"/>
                <a:gd name="T21" fmla="*/ 15 h 68"/>
                <a:gd name="T22" fmla="*/ 49 w 109"/>
                <a:gd name="T23" fmla="*/ 8 h 68"/>
                <a:gd name="T24" fmla="*/ 45 w 109"/>
                <a:gd name="T25" fmla="*/ 4 h 68"/>
                <a:gd name="T26" fmla="*/ 45 w 109"/>
                <a:gd name="T27" fmla="*/ 0 h 68"/>
                <a:gd name="T28" fmla="*/ 42 w 109"/>
                <a:gd name="T29" fmla="*/ 0 h 68"/>
                <a:gd name="T30" fmla="*/ 38 w 109"/>
                <a:gd name="T31" fmla="*/ 0 h 68"/>
                <a:gd name="T32" fmla="*/ 38 w 109"/>
                <a:gd name="T33" fmla="*/ 0 h 68"/>
                <a:gd name="T34" fmla="*/ 68 w 109"/>
                <a:gd name="T35" fmla="*/ 0 h 68"/>
                <a:gd name="T36" fmla="*/ 68 w 109"/>
                <a:gd name="T37" fmla="*/ 0 h 68"/>
                <a:gd name="T38" fmla="*/ 64 w 109"/>
                <a:gd name="T39" fmla="*/ 0 h 68"/>
                <a:gd name="T40" fmla="*/ 64 w 109"/>
                <a:gd name="T41" fmla="*/ 4 h 68"/>
                <a:gd name="T42" fmla="*/ 60 w 109"/>
                <a:gd name="T43" fmla="*/ 4 h 68"/>
                <a:gd name="T44" fmla="*/ 60 w 109"/>
                <a:gd name="T45" fmla="*/ 8 h 68"/>
                <a:gd name="T46" fmla="*/ 60 w 109"/>
                <a:gd name="T47" fmla="*/ 8 h 68"/>
                <a:gd name="T48" fmla="*/ 64 w 109"/>
                <a:gd name="T49" fmla="*/ 12 h 68"/>
                <a:gd name="T50" fmla="*/ 79 w 109"/>
                <a:gd name="T51" fmla="*/ 49 h 68"/>
                <a:gd name="T52" fmla="*/ 94 w 109"/>
                <a:gd name="T53" fmla="*/ 12 h 68"/>
                <a:gd name="T54" fmla="*/ 94 w 109"/>
                <a:gd name="T55" fmla="*/ 8 h 68"/>
                <a:gd name="T56" fmla="*/ 98 w 109"/>
                <a:gd name="T57" fmla="*/ 4 h 68"/>
                <a:gd name="T58" fmla="*/ 94 w 109"/>
                <a:gd name="T59" fmla="*/ 4 h 68"/>
                <a:gd name="T60" fmla="*/ 94 w 109"/>
                <a:gd name="T61" fmla="*/ 0 h 68"/>
                <a:gd name="T62" fmla="*/ 90 w 109"/>
                <a:gd name="T63" fmla="*/ 0 h 68"/>
                <a:gd name="T64" fmla="*/ 87 w 109"/>
                <a:gd name="T65" fmla="*/ 0 h 68"/>
                <a:gd name="T66" fmla="*/ 87 w 109"/>
                <a:gd name="T67" fmla="*/ 0 h 68"/>
                <a:gd name="T68" fmla="*/ 109 w 109"/>
                <a:gd name="T69" fmla="*/ 0 h 68"/>
                <a:gd name="T70" fmla="*/ 109 w 109"/>
                <a:gd name="T71" fmla="*/ 0 h 68"/>
                <a:gd name="T72" fmla="*/ 102 w 109"/>
                <a:gd name="T73" fmla="*/ 4 h 68"/>
                <a:gd name="T74" fmla="*/ 98 w 109"/>
                <a:gd name="T75" fmla="*/ 12 h 68"/>
                <a:gd name="T76" fmla="*/ 79 w 109"/>
                <a:gd name="T77" fmla="*/ 68 h 68"/>
                <a:gd name="T78" fmla="*/ 75 w 109"/>
                <a:gd name="T79" fmla="*/ 68 h 68"/>
                <a:gd name="T80" fmla="*/ 57 w 109"/>
                <a:gd name="T81" fmla="*/ 23 h 68"/>
                <a:gd name="T82" fmla="*/ 34 w 109"/>
                <a:gd name="T83" fmla="*/ 68 h 68"/>
                <a:gd name="T84" fmla="*/ 30 w 109"/>
                <a:gd name="T85" fmla="*/ 68 h 68"/>
                <a:gd name="T86" fmla="*/ 12 w 109"/>
                <a:gd name="T87" fmla="*/ 12 h 68"/>
                <a:gd name="T88" fmla="*/ 8 w 109"/>
                <a:gd name="T89" fmla="*/ 8 h 68"/>
                <a:gd name="T90" fmla="*/ 4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27" y="0"/>
                  </a:lnTo>
                  <a:lnTo>
                    <a:pt x="23" y="0"/>
                  </a:lnTo>
                  <a:lnTo>
                    <a:pt x="23" y="4"/>
                  </a:lnTo>
                  <a:lnTo>
                    <a:pt x="23" y="8"/>
                  </a:lnTo>
                  <a:lnTo>
                    <a:pt x="23" y="12"/>
                  </a:lnTo>
                  <a:lnTo>
                    <a:pt x="38" y="49"/>
                  </a:lnTo>
                  <a:lnTo>
                    <a:pt x="53" y="15"/>
                  </a:lnTo>
                  <a:lnTo>
                    <a:pt x="49" y="8"/>
                  </a:lnTo>
                  <a:lnTo>
                    <a:pt x="45" y="4"/>
                  </a:lnTo>
                  <a:lnTo>
                    <a:pt x="45" y="0"/>
                  </a:lnTo>
                  <a:lnTo>
                    <a:pt x="42" y="0"/>
                  </a:lnTo>
                  <a:lnTo>
                    <a:pt x="38" y="0"/>
                  </a:lnTo>
                  <a:lnTo>
                    <a:pt x="68" y="0"/>
                  </a:lnTo>
                  <a:lnTo>
                    <a:pt x="64" y="0"/>
                  </a:lnTo>
                  <a:lnTo>
                    <a:pt x="64" y="4"/>
                  </a:lnTo>
                  <a:lnTo>
                    <a:pt x="60" y="4"/>
                  </a:lnTo>
                  <a:lnTo>
                    <a:pt x="60" y="8"/>
                  </a:lnTo>
                  <a:lnTo>
                    <a:pt x="64" y="12"/>
                  </a:lnTo>
                  <a:lnTo>
                    <a:pt x="79" y="49"/>
                  </a:lnTo>
                  <a:lnTo>
                    <a:pt x="94" y="12"/>
                  </a:lnTo>
                  <a:lnTo>
                    <a:pt x="94" y="8"/>
                  </a:lnTo>
                  <a:lnTo>
                    <a:pt x="98" y="4"/>
                  </a:lnTo>
                  <a:lnTo>
                    <a:pt x="94" y="4"/>
                  </a:lnTo>
                  <a:lnTo>
                    <a:pt x="94" y="0"/>
                  </a:lnTo>
                  <a:lnTo>
                    <a:pt x="90" y="0"/>
                  </a:lnTo>
                  <a:lnTo>
                    <a:pt x="87" y="0"/>
                  </a:lnTo>
                  <a:lnTo>
                    <a:pt x="109" y="0"/>
                  </a:lnTo>
                  <a:lnTo>
                    <a:pt x="102" y="4"/>
                  </a:lnTo>
                  <a:lnTo>
                    <a:pt x="98" y="12"/>
                  </a:lnTo>
                  <a:lnTo>
                    <a:pt x="79" y="68"/>
                  </a:lnTo>
                  <a:lnTo>
                    <a:pt x="75" y="68"/>
                  </a:lnTo>
                  <a:lnTo>
                    <a:pt x="57" y="23"/>
                  </a:lnTo>
                  <a:lnTo>
                    <a:pt x="34" y="68"/>
                  </a:lnTo>
                  <a:lnTo>
                    <a:pt x="30" y="68"/>
                  </a:lnTo>
                  <a:lnTo>
                    <a:pt x="12" y="12"/>
                  </a:lnTo>
                  <a:lnTo>
                    <a:pt x="8" y="8"/>
                  </a:lnTo>
                  <a:lnTo>
                    <a:pt x="4" y="4"/>
                  </a:lnTo>
                  <a:lnTo>
                    <a:pt x="4" y="0"/>
                  </a:lnTo>
                  <a:lnTo>
                    <a:pt x="0" y="0"/>
                  </a:lnTo>
                  <a:close/>
                </a:path>
              </a:pathLst>
            </a:custGeom>
            <a:grpFill/>
            <a:ln w="0">
              <a:solidFill>
                <a:srgbClr val="000000"/>
              </a:solidFill>
              <a:round/>
              <a:headEnd/>
              <a:tailEnd/>
            </a:ln>
          </p:spPr>
          <p:txBody>
            <a:bodyPr/>
            <a:lstStyle/>
            <a:p>
              <a:endParaRPr lang="en-US"/>
            </a:p>
          </p:txBody>
        </p:sp>
        <p:sp>
          <p:nvSpPr>
            <p:cNvPr id="27694" name="Freeform 43"/>
            <p:cNvSpPr>
              <a:spLocks noEditPoints="1"/>
            </p:cNvSpPr>
            <p:nvPr/>
          </p:nvSpPr>
          <p:spPr bwMode="auto">
            <a:xfrm>
              <a:off x="1028" y="2078"/>
              <a:ext cx="64" cy="71"/>
            </a:xfrm>
            <a:custGeom>
              <a:avLst/>
              <a:gdLst>
                <a:gd name="T0" fmla="*/ 34 w 64"/>
                <a:gd name="T1" fmla="*/ 0 h 71"/>
                <a:gd name="T2" fmla="*/ 41 w 64"/>
                <a:gd name="T3" fmla="*/ 0 h 71"/>
                <a:gd name="T4" fmla="*/ 49 w 64"/>
                <a:gd name="T5" fmla="*/ 3 h 71"/>
                <a:gd name="T6" fmla="*/ 56 w 64"/>
                <a:gd name="T7" fmla="*/ 11 h 71"/>
                <a:gd name="T8" fmla="*/ 64 w 64"/>
                <a:gd name="T9" fmla="*/ 22 h 71"/>
                <a:gd name="T10" fmla="*/ 64 w 64"/>
                <a:gd name="T11" fmla="*/ 33 h 71"/>
                <a:gd name="T12" fmla="*/ 64 w 64"/>
                <a:gd name="T13" fmla="*/ 45 h 71"/>
                <a:gd name="T14" fmla="*/ 60 w 64"/>
                <a:gd name="T15" fmla="*/ 52 h 71"/>
                <a:gd name="T16" fmla="*/ 56 w 64"/>
                <a:gd name="T17" fmla="*/ 60 h 71"/>
                <a:gd name="T18" fmla="*/ 49 w 64"/>
                <a:gd name="T19" fmla="*/ 67 h 71"/>
                <a:gd name="T20" fmla="*/ 41 w 64"/>
                <a:gd name="T21" fmla="*/ 71 h 71"/>
                <a:gd name="T22" fmla="*/ 34 w 64"/>
                <a:gd name="T23" fmla="*/ 71 h 71"/>
                <a:gd name="T24" fmla="*/ 23 w 64"/>
                <a:gd name="T25" fmla="*/ 71 h 71"/>
                <a:gd name="T26" fmla="*/ 15 w 64"/>
                <a:gd name="T27" fmla="*/ 63 h 71"/>
                <a:gd name="T28" fmla="*/ 8 w 64"/>
                <a:gd name="T29" fmla="*/ 60 h 71"/>
                <a:gd name="T30" fmla="*/ 4 w 64"/>
                <a:gd name="T31" fmla="*/ 48 h 71"/>
                <a:gd name="T32" fmla="*/ 0 w 64"/>
                <a:gd name="T33" fmla="*/ 37 h 71"/>
                <a:gd name="T34" fmla="*/ 0 w 64"/>
                <a:gd name="T35" fmla="*/ 26 h 71"/>
                <a:gd name="T36" fmla="*/ 4 w 64"/>
                <a:gd name="T37" fmla="*/ 18 h 71"/>
                <a:gd name="T38" fmla="*/ 11 w 64"/>
                <a:gd name="T39" fmla="*/ 11 h 71"/>
                <a:gd name="T40" fmla="*/ 19 w 64"/>
                <a:gd name="T41" fmla="*/ 3 h 71"/>
                <a:gd name="T42" fmla="*/ 26 w 64"/>
                <a:gd name="T43" fmla="*/ 0 h 71"/>
                <a:gd name="T44" fmla="*/ 34 w 64"/>
                <a:gd name="T45" fmla="*/ 0 h 71"/>
                <a:gd name="T46" fmla="*/ 30 w 64"/>
                <a:gd name="T47" fmla="*/ 3 h 71"/>
                <a:gd name="T48" fmla="*/ 26 w 64"/>
                <a:gd name="T49" fmla="*/ 7 h 71"/>
                <a:gd name="T50" fmla="*/ 23 w 64"/>
                <a:gd name="T51" fmla="*/ 7 h 71"/>
                <a:gd name="T52" fmla="*/ 19 w 64"/>
                <a:gd name="T53" fmla="*/ 11 h 71"/>
                <a:gd name="T54" fmla="*/ 15 w 64"/>
                <a:gd name="T55" fmla="*/ 15 h 71"/>
                <a:gd name="T56" fmla="*/ 15 w 64"/>
                <a:gd name="T57" fmla="*/ 22 h 71"/>
                <a:gd name="T58" fmla="*/ 15 w 64"/>
                <a:gd name="T59" fmla="*/ 30 h 71"/>
                <a:gd name="T60" fmla="*/ 15 w 64"/>
                <a:gd name="T61" fmla="*/ 45 h 71"/>
                <a:gd name="T62" fmla="*/ 19 w 64"/>
                <a:gd name="T63" fmla="*/ 56 h 71"/>
                <a:gd name="T64" fmla="*/ 26 w 64"/>
                <a:gd name="T65" fmla="*/ 63 h 71"/>
                <a:gd name="T66" fmla="*/ 34 w 64"/>
                <a:gd name="T67" fmla="*/ 67 h 71"/>
                <a:gd name="T68" fmla="*/ 41 w 64"/>
                <a:gd name="T69" fmla="*/ 63 h 71"/>
                <a:gd name="T70" fmla="*/ 49 w 64"/>
                <a:gd name="T71" fmla="*/ 60 h 71"/>
                <a:gd name="T72" fmla="*/ 53 w 64"/>
                <a:gd name="T73" fmla="*/ 52 h 71"/>
                <a:gd name="T74" fmla="*/ 53 w 64"/>
                <a:gd name="T75" fmla="*/ 41 h 71"/>
                <a:gd name="T76" fmla="*/ 53 w 64"/>
                <a:gd name="T77" fmla="*/ 30 h 71"/>
                <a:gd name="T78" fmla="*/ 49 w 64"/>
                <a:gd name="T79" fmla="*/ 18 h 71"/>
                <a:gd name="T80" fmla="*/ 45 w 64"/>
                <a:gd name="T81" fmla="*/ 11 h 71"/>
                <a:gd name="T82" fmla="*/ 38 w 64"/>
                <a:gd name="T83" fmla="*/ 7 h 71"/>
                <a:gd name="T84" fmla="*/ 30 w 64"/>
                <a:gd name="T85" fmla="*/ 3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1" y="0"/>
                  </a:lnTo>
                  <a:lnTo>
                    <a:pt x="49" y="3"/>
                  </a:lnTo>
                  <a:lnTo>
                    <a:pt x="56" y="11"/>
                  </a:lnTo>
                  <a:lnTo>
                    <a:pt x="64" y="22"/>
                  </a:lnTo>
                  <a:lnTo>
                    <a:pt x="64" y="33"/>
                  </a:lnTo>
                  <a:lnTo>
                    <a:pt x="64" y="45"/>
                  </a:lnTo>
                  <a:lnTo>
                    <a:pt x="60" y="52"/>
                  </a:lnTo>
                  <a:lnTo>
                    <a:pt x="56" y="60"/>
                  </a:lnTo>
                  <a:lnTo>
                    <a:pt x="49" y="67"/>
                  </a:lnTo>
                  <a:lnTo>
                    <a:pt x="41" y="71"/>
                  </a:lnTo>
                  <a:lnTo>
                    <a:pt x="34" y="71"/>
                  </a:lnTo>
                  <a:lnTo>
                    <a:pt x="23" y="71"/>
                  </a:lnTo>
                  <a:lnTo>
                    <a:pt x="15" y="63"/>
                  </a:lnTo>
                  <a:lnTo>
                    <a:pt x="8" y="60"/>
                  </a:lnTo>
                  <a:lnTo>
                    <a:pt x="4" y="48"/>
                  </a:lnTo>
                  <a:lnTo>
                    <a:pt x="0" y="37"/>
                  </a:lnTo>
                  <a:lnTo>
                    <a:pt x="0" y="26"/>
                  </a:lnTo>
                  <a:lnTo>
                    <a:pt x="4" y="18"/>
                  </a:lnTo>
                  <a:lnTo>
                    <a:pt x="11" y="11"/>
                  </a:lnTo>
                  <a:lnTo>
                    <a:pt x="19" y="3"/>
                  </a:lnTo>
                  <a:lnTo>
                    <a:pt x="26" y="0"/>
                  </a:lnTo>
                  <a:lnTo>
                    <a:pt x="34" y="0"/>
                  </a:lnTo>
                  <a:close/>
                  <a:moveTo>
                    <a:pt x="30" y="3"/>
                  </a:moveTo>
                  <a:lnTo>
                    <a:pt x="26" y="7"/>
                  </a:lnTo>
                  <a:lnTo>
                    <a:pt x="23" y="7"/>
                  </a:lnTo>
                  <a:lnTo>
                    <a:pt x="19" y="11"/>
                  </a:lnTo>
                  <a:lnTo>
                    <a:pt x="15" y="15"/>
                  </a:lnTo>
                  <a:lnTo>
                    <a:pt x="15" y="22"/>
                  </a:lnTo>
                  <a:lnTo>
                    <a:pt x="15" y="30"/>
                  </a:lnTo>
                  <a:lnTo>
                    <a:pt x="15" y="45"/>
                  </a:lnTo>
                  <a:lnTo>
                    <a:pt x="19" y="56"/>
                  </a:lnTo>
                  <a:lnTo>
                    <a:pt x="26" y="63"/>
                  </a:lnTo>
                  <a:lnTo>
                    <a:pt x="34" y="67"/>
                  </a:lnTo>
                  <a:lnTo>
                    <a:pt x="41" y="63"/>
                  </a:lnTo>
                  <a:lnTo>
                    <a:pt x="49" y="60"/>
                  </a:lnTo>
                  <a:lnTo>
                    <a:pt x="53" y="52"/>
                  </a:lnTo>
                  <a:lnTo>
                    <a:pt x="53" y="41"/>
                  </a:lnTo>
                  <a:lnTo>
                    <a:pt x="53" y="30"/>
                  </a:lnTo>
                  <a:lnTo>
                    <a:pt x="49" y="18"/>
                  </a:lnTo>
                  <a:lnTo>
                    <a:pt x="45" y="11"/>
                  </a:lnTo>
                  <a:lnTo>
                    <a:pt x="38" y="7"/>
                  </a:lnTo>
                  <a:lnTo>
                    <a:pt x="30" y="3"/>
                  </a:lnTo>
                  <a:close/>
                </a:path>
              </a:pathLst>
            </a:custGeom>
            <a:grpFill/>
            <a:ln w="0">
              <a:solidFill>
                <a:srgbClr val="000000"/>
              </a:solidFill>
              <a:round/>
              <a:headEnd/>
              <a:tailEnd/>
            </a:ln>
          </p:spPr>
          <p:txBody>
            <a:bodyPr/>
            <a:lstStyle/>
            <a:p>
              <a:endParaRPr lang="en-US"/>
            </a:p>
          </p:txBody>
        </p:sp>
        <p:sp>
          <p:nvSpPr>
            <p:cNvPr id="27695" name="Freeform 44"/>
            <p:cNvSpPr>
              <a:spLocks/>
            </p:cNvSpPr>
            <p:nvPr/>
          </p:nvSpPr>
          <p:spPr bwMode="auto">
            <a:xfrm>
              <a:off x="1099" y="2078"/>
              <a:ext cx="49" cy="67"/>
            </a:xfrm>
            <a:custGeom>
              <a:avLst/>
              <a:gdLst>
                <a:gd name="T0" fmla="*/ 23 w 49"/>
                <a:gd name="T1" fmla="*/ 0 h 67"/>
                <a:gd name="T2" fmla="*/ 23 w 49"/>
                <a:gd name="T3" fmla="*/ 18 h 67"/>
                <a:gd name="T4" fmla="*/ 30 w 49"/>
                <a:gd name="T5" fmla="*/ 7 h 67"/>
                <a:gd name="T6" fmla="*/ 34 w 49"/>
                <a:gd name="T7" fmla="*/ 3 h 67"/>
                <a:gd name="T8" fmla="*/ 42 w 49"/>
                <a:gd name="T9" fmla="*/ 0 h 67"/>
                <a:gd name="T10" fmla="*/ 46 w 49"/>
                <a:gd name="T11" fmla="*/ 0 h 67"/>
                <a:gd name="T12" fmla="*/ 49 w 49"/>
                <a:gd name="T13" fmla="*/ 3 h 67"/>
                <a:gd name="T14" fmla="*/ 49 w 49"/>
                <a:gd name="T15" fmla="*/ 7 h 67"/>
                <a:gd name="T16" fmla="*/ 49 w 49"/>
                <a:gd name="T17" fmla="*/ 11 h 67"/>
                <a:gd name="T18" fmla="*/ 49 w 49"/>
                <a:gd name="T19" fmla="*/ 11 h 67"/>
                <a:gd name="T20" fmla="*/ 49 w 49"/>
                <a:gd name="T21" fmla="*/ 15 h 67"/>
                <a:gd name="T22" fmla="*/ 46 w 49"/>
                <a:gd name="T23" fmla="*/ 18 h 67"/>
                <a:gd name="T24" fmla="*/ 46 w 49"/>
                <a:gd name="T25" fmla="*/ 18 h 67"/>
                <a:gd name="T26" fmla="*/ 42 w 49"/>
                <a:gd name="T27" fmla="*/ 15 h 67"/>
                <a:gd name="T28" fmla="*/ 38 w 49"/>
                <a:gd name="T29" fmla="*/ 15 h 67"/>
                <a:gd name="T30" fmla="*/ 34 w 49"/>
                <a:gd name="T31" fmla="*/ 11 h 67"/>
                <a:gd name="T32" fmla="*/ 34 w 49"/>
                <a:gd name="T33" fmla="*/ 11 h 67"/>
                <a:gd name="T34" fmla="*/ 30 w 49"/>
                <a:gd name="T35" fmla="*/ 11 h 67"/>
                <a:gd name="T36" fmla="*/ 30 w 49"/>
                <a:gd name="T37" fmla="*/ 11 h 67"/>
                <a:gd name="T38" fmla="*/ 27 w 49"/>
                <a:gd name="T39" fmla="*/ 18 h 67"/>
                <a:gd name="T40" fmla="*/ 23 w 49"/>
                <a:gd name="T41" fmla="*/ 22 h 67"/>
                <a:gd name="T42" fmla="*/ 23 w 49"/>
                <a:gd name="T43" fmla="*/ 52 h 67"/>
                <a:gd name="T44" fmla="*/ 23 w 49"/>
                <a:gd name="T45" fmla="*/ 60 h 67"/>
                <a:gd name="T46" fmla="*/ 27 w 49"/>
                <a:gd name="T47" fmla="*/ 63 h 67"/>
                <a:gd name="T48" fmla="*/ 27 w 49"/>
                <a:gd name="T49" fmla="*/ 63 h 67"/>
                <a:gd name="T50" fmla="*/ 30 w 49"/>
                <a:gd name="T51" fmla="*/ 67 h 67"/>
                <a:gd name="T52" fmla="*/ 30 w 49"/>
                <a:gd name="T53" fmla="*/ 67 h 67"/>
                <a:gd name="T54" fmla="*/ 38 w 49"/>
                <a:gd name="T55" fmla="*/ 67 h 67"/>
                <a:gd name="T56" fmla="*/ 38 w 49"/>
                <a:gd name="T57" fmla="*/ 67 h 67"/>
                <a:gd name="T58" fmla="*/ 0 w 49"/>
                <a:gd name="T59" fmla="*/ 67 h 67"/>
                <a:gd name="T60" fmla="*/ 0 w 49"/>
                <a:gd name="T61" fmla="*/ 67 h 67"/>
                <a:gd name="T62" fmla="*/ 4 w 49"/>
                <a:gd name="T63" fmla="*/ 67 h 67"/>
                <a:gd name="T64" fmla="*/ 8 w 49"/>
                <a:gd name="T65" fmla="*/ 67 h 67"/>
                <a:gd name="T66" fmla="*/ 12 w 49"/>
                <a:gd name="T67" fmla="*/ 63 h 67"/>
                <a:gd name="T68" fmla="*/ 12 w 49"/>
                <a:gd name="T69" fmla="*/ 60 h 67"/>
                <a:gd name="T70" fmla="*/ 12 w 49"/>
                <a:gd name="T71" fmla="*/ 60 h 67"/>
                <a:gd name="T72" fmla="*/ 12 w 49"/>
                <a:gd name="T73" fmla="*/ 52 h 67"/>
                <a:gd name="T74" fmla="*/ 12 w 49"/>
                <a:gd name="T75" fmla="*/ 30 h 67"/>
                <a:gd name="T76" fmla="*/ 12 w 49"/>
                <a:gd name="T77" fmla="*/ 18 h 67"/>
                <a:gd name="T78" fmla="*/ 12 w 49"/>
                <a:gd name="T79" fmla="*/ 15 h 67"/>
                <a:gd name="T80" fmla="*/ 12 w 49"/>
                <a:gd name="T81" fmla="*/ 11 h 67"/>
                <a:gd name="T82" fmla="*/ 8 w 49"/>
                <a:gd name="T83" fmla="*/ 11 h 67"/>
                <a:gd name="T84" fmla="*/ 8 w 49"/>
                <a:gd name="T85" fmla="*/ 7 h 67"/>
                <a:gd name="T86" fmla="*/ 8 w 49"/>
                <a:gd name="T87" fmla="*/ 7 h 67"/>
                <a:gd name="T88" fmla="*/ 4 w 49"/>
                <a:gd name="T89" fmla="*/ 7 h 67"/>
                <a:gd name="T90" fmla="*/ 4 w 49"/>
                <a:gd name="T91" fmla="*/ 11 h 67"/>
                <a:gd name="T92" fmla="*/ 0 w 49"/>
                <a:gd name="T93" fmla="*/ 7 h 67"/>
                <a:gd name="T94" fmla="*/ 19 w 49"/>
                <a:gd name="T95" fmla="*/ 0 h 67"/>
                <a:gd name="T96" fmla="*/ 23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3" y="0"/>
                  </a:moveTo>
                  <a:lnTo>
                    <a:pt x="23" y="18"/>
                  </a:lnTo>
                  <a:lnTo>
                    <a:pt x="30" y="7"/>
                  </a:lnTo>
                  <a:lnTo>
                    <a:pt x="34" y="3"/>
                  </a:lnTo>
                  <a:lnTo>
                    <a:pt x="42" y="0"/>
                  </a:lnTo>
                  <a:lnTo>
                    <a:pt x="46" y="0"/>
                  </a:lnTo>
                  <a:lnTo>
                    <a:pt x="49" y="3"/>
                  </a:lnTo>
                  <a:lnTo>
                    <a:pt x="49" y="7"/>
                  </a:lnTo>
                  <a:lnTo>
                    <a:pt x="49" y="11"/>
                  </a:lnTo>
                  <a:lnTo>
                    <a:pt x="49" y="15"/>
                  </a:lnTo>
                  <a:lnTo>
                    <a:pt x="46" y="18"/>
                  </a:lnTo>
                  <a:lnTo>
                    <a:pt x="42" y="15"/>
                  </a:lnTo>
                  <a:lnTo>
                    <a:pt x="38" y="15"/>
                  </a:lnTo>
                  <a:lnTo>
                    <a:pt x="34" y="11"/>
                  </a:lnTo>
                  <a:lnTo>
                    <a:pt x="30" y="11"/>
                  </a:lnTo>
                  <a:lnTo>
                    <a:pt x="27" y="18"/>
                  </a:lnTo>
                  <a:lnTo>
                    <a:pt x="23" y="22"/>
                  </a:lnTo>
                  <a:lnTo>
                    <a:pt x="23" y="52"/>
                  </a:lnTo>
                  <a:lnTo>
                    <a:pt x="23" y="60"/>
                  </a:lnTo>
                  <a:lnTo>
                    <a:pt x="27" y="63"/>
                  </a:lnTo>
                  <a:lnTo>
                    <a:pt x="30" y="67"/>
                  </a:lnTo>
                  <a:lnTo>
                    <a:pt x="38" y="67"/>
                  </a:lnTo>
                  <a:lnTo>
                    <a:pt x="0" y="67"/>
                  </a:lnTo>
                  <a:lnTo>
                    <a:pt x="4" y="67"/>
                  </a:lnTo>
                  <a:lnTo>
                    <a:pt x="8" y="67"/>
                  </a:lnTo>
                  <a:lnTo>
                    <a:pt x="12" y="63"/>
                  </a:lnTo>
                  <a:lnTo>
                    <a:pt x="12" y="60"/>
                  </a:lnTo>
                  <a:lnTo>
                    <a:pt x="12" y="52"/>
                  </a:lnTo>
                  <a:lnTo>
                    <a:pt x="12" y="30"/>
                  </a:lnTo>
                  <a:lnTo>
                    <a:pt x="12" y="18"/>
                  </a:lnTo>
                  <a:lnTo>
                    <a:pt x="12" y="15"/>
                  </a:lnTo>
                  <a:lnTo>
                    <a:pt x="12" y="11"/>
                  </a:lnTo>
                  <a:lnTo>
                    <a:pt x="8" y="11"/>
                  </a:lnTo>
                  <a:lnTo>
                    <a:pt x="8" y="7"/>
                  </a:lnTo>
                  <a:lnTo>
                    <a:pt x="4" y="7"/>
                  </a:lnTo>
                  <a:lnTo>
                    <a:pt x="4" y="11"/>
                  </a:lnTo>
                  <a:lnTo>
                    <a:pt x="0" y="7"/>
                  </a:lnTo>
                  <a:lnTo>
                    <a:pt x="19" y="0"/>
                  </a:lnTo>
                  <a:lnTo>
                    <a:pt x="23" y="0"/>
                  </a:lnTo>
                  <a:close/>
                </a:path>
              </a:pathLst>
            </a:custGeom>
            <a:grpFill/>
            <a:ln w="0">
              <a:solidFill>
                <a:srgbClr val="000000"/>
              </a:solidFill>
              <a:round/>
              <a:headEnd/>
              <a:tailEnd/>
            </a:ln>
          </p:spPr>
          <p:txBody>
            <a:bodyPr/>
            <a:lstStyle/>
            <a:p>
              <a:endParaRPr lang="en-US"/>
            </a:p>
          </p:txBody>
        </p:sp>
        <p:sp>
          <p:nvSpPr>
            <p:cNvPr id="27696" name="Freeform 45"/>
            <p:cNvSpPr>
              <a:spLocks/>
            </p:cNvSpPr>
            <p:nvPr/>
          </p:nvSpPr>
          <p:spPr bwMode="auto">
            <a:xfrm>
              <a:off x="1152" y="2044"/>
              <a:ext cx="71" cy="101"/>
            </a:xfrm>
            <a:custGeom>
              <a:avLst/>
              <a:gdLst>
                <a:gd name="T0" fmla="*/ 23 w 71"/>
                <a:gd name="T1" fmla="*/ 64 h 101"/>
                <a:gd name="T2" fmla="*/ 45 w 71"/>
                <a:gd name="T3" fmla="*/ 45 h 101"/>
                <a:gd name="T4" fmla="*/ 45 w 71"/>
                <a:gd name="T5" fmla="*/ 41 h 101"/>
                <a:gd name="T6" fmla="*/ 45 w 71"/>
                <a:gd name="T7" fmla="*/ 41 h 101"/>
                <a:gd name="T8" fmla="*/ 41 w 71"/>
                <a:gd name="T9" fmla="*/ 37 h 101"/>
                <a:gd name="T10" fmla="*/ 41 w 71"/>
                <a:gd name="T11" fmla="*/ 37 h 101"/>
                <a:gd name="T12" fmla="*/ 68 w 71"/>
                <a:gd name="T13" fmla="*/ 37 h 101"/>
                <a:gd name="T14" fmla="*/ 60 w 71"/>
                <a:gd name="T15" fmla="*/ 37 h 101"/>
                <a:gd name="T16" fmla="*/ 53 w 71"/>
                <a:gd name="T17" fmla="*/ 45 h 101"/>
                <a:gd name="T18" fmla="*/ 53 w 71"/>
                <a:gd name="T19" fmla="*/ 82 h 101"/>
                <a:gd name="T20" fmla="*/ 60 w 71"/>
                <a:gd name="T21" fmla="*/ 94 h 101"/>
                <a:gd name="T22" fmla="*/ 68 w 71"/>
                <a:gd name="T23" fmla="*/ 97 h 101"/>
                <a:gd name="T24" fmla="*/ 71 w 71"/>
                <a:gd name="T25" fmla="*/ 101 h 101"/>
                <a:gd name="T26" fmla="*/ 41 w 71"/>
                <a:gd name="T27" fmla="*/ 101 h 101"/>
                <a:gd name="T28" fmla="*/ 41 w 71"/>
                <a:gd name="T29" fmla="*/ 101 h 101"/>
                <a:gd name="T30" fmla="*/ 45 w 71"/>
                <a:gd name="T31" fmla="*/ 97 h 101"/>
                <a:gd name="T32" fmla="*/ 45 w 71"/>
                <a:gd name="T33" fmla="*/ 94 h 101"/>
                <a:gd name="T34" fmla="*/ 23 w 71"/>
                <a:gd name="T35" fmla="*/ 64 h 101"/>
                <a:gd name="T36" fmla="*/ 23 w 71"/>
                <a:gd name="T37" fmla="*/ 94 h 101"/>
                <a:gd name="T38" fmla="*/ 23 w 71"/>
                <a:gd name="T39" fmla="*/ 97 h 101"/>
                <a:gd name="T40" fmla="*/ 26 w 71"/>
                <a:gd name="T41" fmla="*/ 101 h 101"/>
                <a:gd name="T42" fmla="*/ 30 w 71"/>
                <a:gd name="T43" fmla="*/ 101 h 101"/>
                <a:gd name="T44" fmla="*/ 0 w 71"/>
                <a:gd name="T45" fmla="*/ 101 h 101"/>
                <a:gd name="T46" fmla="*/ 4 w 71"/>
                <a:gd name="T47" fmla="*/ 101 h 101"/>
                <a:gd name="T48" fmla="*/ 8 w 71"/>
                <a:gd name="T49" fmla="*/ 97 h 101"/>
                <a:gd name="T50" fmla="*/ 8 w 71"/>
                <a:gd name="T51" fmla="*/ 86 h 101"/>
                <a:gd name="T52" fmla="*/ 8 w 71"/>
                <a:gd name="T53" fmla="*/ 15 h 101"/>
                <a:gd name="T54" fmla="*/ 8 w 71"/>
                <a:gd name="T55" fmla="*/ 7 h 101"/>
                <a:gd name="T56" fmla="*/ 4 w 71"/>
                <a:gd name="T57" fmla="*/ 7 h 101"/>
                <a:gd name="T58" fmla="*/ 4 w 71"/>
                <a:gd name="T59" fmla="*/ 7 h 101"/>
                <a:gd name="T60" fmla="*/ 0 w 71"/>
                <a:gd name="T61" fmla="*/ 7 h 101"/>
                <a:gd name="T62" fmla="*/ 23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3" y="0"/>
                  </a:moveTo>
                  <a:lnTo>
                    <a:pt x="23" y="64"/>
                  </a:lnTo>
                  <a:lnTo>
                    <a:pt x="38" y="49"/>
                  </a:lnTo>
                  <a:lnTo>
                    <a:pt x="45" y="45"/>
                  </a:lnTo>
                  <a:lnTo>
                    <a:pt x="45" y="41"/>
                  </a:lnTo>
                  <a:lnTo>
                    <a:pt x="45" y="37"/>
                  </a:lnTo>
                  <a:lnTo>
                    <a:pt x="41" y="37"/>
                  </a:lnTo>
                  <a:lnTo>
                    <a:pt x="68" y="37"/>
                  </a:lnTo>
                  <a:lnTo>
                    <a:pt x="64" y="37"/>
                  </a:lnTo>
                  <a:lnTo>
                    <a:pt x="60" y="37"/>
                  </a:lnTo>
                  <a:lnTo>
                    <a:pt x="56" y="41"/>
                  </a:lnTo>
                  <a:lnTo>
                    <a:pt x="53" y="45"/>
                  </a:lnTo>
                  <a:lnTo>
                    <a:pt x="34" y="60"/>
                  </a:lnTo>
                  <a:lnTo>
                    <a:pt x="53" y="82"/>
                  </a:lnTo>
                  <a:lnTo>
                    <a:pt x="56" y="90"/>
                  </a:lnTo>
                  <a:lnTo>
                    <a:pt x="60" y="94"/>
                  </a:lnTo>
                  <a:lnTo>
                    <a:pt x="64" y="97"/>
                  </a:lnTo>
                  <a:lnTo>
                    <a:pt x="68" y="97"/>
                  </a:lnTo>
                  <a:lnTo>
                    <a:pt x="68" y="101"/>
                  </a:lnTo>
                  <a:lnTo>
                    <a:pt x="71" y="101"/>
                  </a:lnTo>
                  <a:lnTo>
                    <a:pt x="41" y="101"/>
                  </a:lnTo>
                  <a:lnTo>
                    <a:pt x="45" y="101"/>
                  </a:lnTo>
                  <a:lnTo>
                    <a:pt x="45" y="97"/>
                  </a:lnTo>
                  <a:lnTo>
                    <a:pt x="45" y="94"/>
                  </a:lnTo>
                  <a:lnTo>
                    <a:pt x="41" y="90"/>
                  </a:lnTo>
                  <a:lnTo>
                    <a:pt x="23" y="64"/>
                  </a:lnTo>
                  <a:lnTo>
                    <a:pt x="23" y="86"/>
                  </a:lnTo>
                  <a:lnTo>
                    <a:pt x="23" y="94"/>
                  </a:lnTo>
                  <a:lnTo>
                    <a:pt x="23" y="97"/>
                  </a:lnTo>
                  <a:lnTo>
                    <a:pt x="23" y="101"/>
                  </a:lnTo>
                  <a:lnTo>
                    <a:pt x="26" y="101"/>
                  </a:lnTo>
                  <a:lnTo>
                    <a:pt x="30" y="101"/>
                  </a:lnTo>
                  <a:lnTo>
                    <a:pt x="0" y="101"/>
                  </a:lnTo>
                  <a:lnTo>
                    <a:pt x="4" y="101"/>
                  </a:lnTo>
                  <a:lnTo>
                    <a:pt x="8" y="97"/>
                  </a:lnTo>
                  <a:lnTo>
                    <a:pt x="8" y="94"/>
                  </a:lnTo>
                  <a:lnTo>
                    <a:pt x="8" y="86"/>
                  </a:lnTo>
                  <a:lnTo>
                    <a:pt x="8" y="26"/>
                  </a:lnTo>
                  <a:lnTo>
                    <a:pt x="8" y="15"/>
                  </a:lnTo>
                  <a:lnTo>
                    <a:pt x="8" y="11"/>
                  </a:lnTo>
                  <a:lnTo>
                    <a:pt x="8" y="7"/>
                  </a:lnTo>
                  <a:lnTo>
                    <a:pt x="4" y="7"/>
                  </a:lnTo>
                  <a:lnTo>
                    <a:pt x="0" y="7"/>
                  </a:lnTo>
                  <a:lnTo>
                    <a:pt x="19" y="0"/>
                  </a:lnTo>
                  <a:lnTo>
                    <a:pt x="23" y="0"/>
                  </a:lnTo>
                  <a:close/>
                </a:path>
              </a:pathLst>
            </a:custGeom>
            <a:grpFill/>
            <a:ln w="0">
              <a:solidFill>
                <a:srgbClr val="000000"/>
              </a:solidFill>
              <a:round/>
              <a:headEnd/>
              <a:tailEnd/>
            </a:ln>
          </p:spPr>
          <p:txBody>
            <a:bodyPr/>
            <a:lstStyle/>
            <a:p>
              <a:endParaRPr lang="en-US"/>
            </a:p>
          </p:txBody>
        </p:sp>
        <p:sp>
          <p:nvSpPr>
            <p:cNvPr id="27697" name="Freeform 46"/>
            <p:cNvSpPr>
              <a:spLocks noEditPoints="1"/>
            </p:cNvSpPr>
            <p:nvPr/>
          </p:nvSpPr>
          <p:spPr bwMode="auto">
            <a:xfrm>
              <a:off x="1227" y="2078"/>
              <a:ext cx="56" cy="71"/>
            </a:xfrm>
            <a:custGeom>
              <a:avLst/>
              <a:gdLst>
                <a:gd name="T0" fmla="*/ 11 w 56"/>
                <a:gd name="T1" fmla="*/ 26 h 71"/>
                <a:gd name="T2" fmla="*/ 11 w 56"/>
                <a:gd name="T3" fmla="*/ 41 h 71"/>
                <a:gd name="T4" fmla="*/ 19 w 56"/>
                <a:gd name="T5" fmla="*/ 48 h 71"/>
                <a:gd name="T6" fmla="*/ 26 w 56"/>
                <a:gd name="T7" fmla="*/ 56 h 71"/>
                <a:gd name="T8" fmla="*/ 34 w 56"/>
                <a:gd name="T9" fmla="*/ 60 h 71"/>
                <a:gd name="T10" fmla="*/ 41 w 56"/>
                <a:gd name="T11" fmla="*/ 56 h 71"/>
                <a:gd name="T12" fmla="*/ 45 w 56"/>
                <a:gd name="T13" fmla="*/ 56 h 71"/>
                <a:gd name="T14" fmla="*/ 53 w 56"/>
                <a:gd name="T15" fmla="*/ 48 h 71"/>
                <a:gd name="T16" fmla="*/ 56 w 56"/>
                <a:gd name="T17" fmla="*/ 41 h 71"/>
                <a:gd name="T18" fmla="*/ 56 w 56"/>
                <a:gd name="T19" fmla="*/ 45 h 71"/>
                <a:gd name="T20" fmla="*/ 53 w 56"/>
                <a:gd name="T21" fmla="*/ 52 h 71"/>
                <a:gd name="T22" fmla="*/ 49 w 56"/>
                <a:gd name="T23" fmla="*/ 63 h 71"/>
                <a:gd name="T24" fmla="*/ 38 w 56"/>
                <a:gd name="T25" fmla="*/ 67 h 71"/>
                <a:gd name="T26" fmla="*/ 30 w 56"/>
                <a:gd name="T27" fmla="*/ 71 h 71"/>
                <a:gd name="T28" fmla="*/ 19 w 56"/>
                <a:gd name="T29" fmla="*/ 67 h 71"/>
                <a:gd name="T30" fmla="*/ 8 w 56"/>
                <a:gd name="T31" fmla="*/ 60 h 71"/>
                <a:gd name="T32" fmla="*/ 4 w 56"/>
                <a:gd name="T33" fmla="*/ 48 h 71"/>
                <a:gd name="T34" fmla="*/ 0 w 56"/>
                <a:gd name="T35" fmla="*/ 37 h 71"/>
                <a:gd name="T36" fmla="*/ 0 w 56"/>
                <a:gd name="T37" fmla="*/ 26 h 71"/>
                <a:gd name="T38" fmla="*/ 4 w 56"/>
                <a:gd name="T39" fmla="*/ 18 h 71"/>
                <a:gd name="T40" fmla="*/ 8 w 56"/>
                <a:gd name="T41" fmla="*/ 11 h 71"/>
                <a:gd name="T42" fmla="*/ 19 w 56"/>
                <a:gd name="T43" fmla="*/ 3 h 71"/>
                <a:gd name="T44" fmla="*/ 30 w 56"/>
                <a:gd name="T45" fmla="*/ 0 h 71"/>
                <a:gd name="T46" fmla="*/ 41 w 56"/>
                <a:gd name="T47" fmla="*/ 3 h 71"/>
                <a:gd name="T48" fmla="*/ 49 w 56"/>
                <a:gd name="T49" fmla="*/ 7 h 71"/>
                <a:gd name="T50" fmla="*/ 56 w 56"/>
                <a:gd name="T51" fmla="*/ 15 h 71"/>
                <a:gd name="T52" fmla="*/ 56 w 56"/>
                <a:gd name="T53" fmla="*/ 26 h 71"/>
                <a:gd name="T54" fmla="*/ 11 w 56"/>
                <a:gd name="T55" fmla="*/ 26 h 71"/>
                <a:gd name="T56" fmla="*/ 11 w 56"/>
                <a:gd name="T57" fmla="*/ 22 h 71"/>
                <a:gd name="T58" fmla="*/ 41 w 56"/>
                <a:gd name="T59" fmla="*/ 22 h 71"/>
                <a:gd name="T60" fmla="*/ 41 w 56"/>
                <a:gd name="T61" fmla="*/ 18 h 71"/>
                <a:gd name="T62" fmla="*/ 38 w 56"/>
                <a:gd name="T63" fmla="*/ 15 h 71"/>
                <a:gd name="T64" fmla="*/ 38 w 56"/>
                <a:gd name="T65" fmla="*/ 11 h 71"/>
                <a:gd name="T66" fmla="*/ 34 w 56"/>
                <a:gd name="T67" fmla="*/ 7 h 71"/>
                <a:gd name="T68" fmla="*/ 30 w 56"/>
                <a:gd name="T69" fmla="*/ 7 h 71"/>
                <a:gd name="T70" fmla="*/ 26 w 56"/>
                <a:gd name="T71" fmla="*/ 3 h 71"/>
                <a:gd name="T72" fmla="*/ 23 w 56"/>
                <a:gd name="T73" fmla="*/ 7 h 71"/>
                <a:gd name="T74" fmla="*/ 15 w 56"/>
                <a:gd name="T75" fmla="*/ 11 h 71"/>
                <a:gd name="T76" fmla="*/ 11 w 56"/>
                <a:gd name="T77" fmla="*/ 15 h 71"/>
                <a:gd name="T78" fmla="*/ 11 w 56"/>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1"/>
                <a:gd name="T122" fmla="*/ 56 w 56"/>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1">
                  <a:moveTo>
                    <a:pt x="11" y="26"/>
                  </a:moveTo>
                  <a:lnTo>
                    <a:pt x="11" y="41"/>
                  </a:lnTo>
                  <a:lnTo>
                    <a:pt x="19" y="48"/>
                  </a:lnTo>
                  <a:lnTo>
                    <a:pt x="26" y="56"/>
                  </a:lnTo>
                  <a:lnTo>
                    <a:pt x="34" y="60"/>
                  </a:lnTo>
                  <a:lnTo>
                    <a:pt x="41" y="56"/>
                  </a:lnTo>
                  <a:lnTo>
                    <a:pt x="45" y="56"/>
                  </a:lnTo>
                  <a:lnTo>
                    <a:pt x="53" y="48"/>
                  </a:lnTo>
                  <a:lnTo>
                    <a:pt x="56" y="41"/>
                  </a:lnTo>
                  <a:lnTo>
                    <a:pt x="56"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1" y="3"/>
                  </a:lnTo>
                  <a:lnTo>
                    <a:pt x="49" y="7"/>
                  </a:lnTo>
                  <a:lnTo>
                    <a:pt x="56" y="15"/>
                  </a:lnTo>
                  <a:lnTo>
                    <a:pt x="56" y="26"/>
                  </a:lnTo>
                  <a:lnTo>
                    <a:pt x="11" y="26"/>
                  </a:lnTo>
                  <a:close/>
                  <a:moveTo>
                    <a:pt x="11" y="22"/>
                  </a:moveTo>
                  <a:lnTo>
                    <a:pt x="41" y="22"/>
                  </a:lnTo>
                  <a:lnTo>
                    <a:pt x="41" y="18"/>
                  </a:lnTo>
                  <a:lnTo>
                    <a:pt x="38" y="15"/>
                  </a:lnTo>
                  <a:lnTo>
                    <a:pt x="38" y="11"/>
                  </a:lnTo>
                  <a:lnTo>
                    <a:pt x="34" y="7"/>
                  </a:lnTo>
                  <a:lnTo>
                    <a:pt x="30" y="7"/>
                  </a:lnTo>
                  <a:lnTo>
                    <a:pt x="26" y="3"/>
                  </a:lnTo>
                  <a:lnTo>
                    <a:pt x="23" y="7"/>
                  </a:lnTo>
                  <a:lnTo>
                    <a:pt x="15" y="11"/>
                  </a:lnTo>
                  <a:lnTo>
                    <a:pt x="11" y="15"/>
                  </a:lnTo>
                  <a:lnTo>
                    <a:pt x="11" y="22"/>
                  </a:lnTo>
                  <a:close/>
                </a:path>
              </a:pathLst>
            </a:custGeom>
            <a:grpFill/>
            <a:ln w="0">
              <a:solidFill>
                <a:srgbClr val="000000"/>
              </a:solidFill>
              <a:round/>
              <a:headEnd/>
              <a:tailEnd/>
            </a:ln>
          </p:spPr>
          <p:txBody>
            <a:bodyPr/>
            <a:lstStyle/>
            <a:p>
              <a:endParaRPr lang="en-US"/>
            </a:p>
          </p:txBody>
        </p:sp>
        <p:sp>
          <p:nvSpPr>
            <p:cNvPr id="27698" name="Freeform 47"/>
            <p:cNvSpPr>
              <a:spLocks/>
            </p:cNvSpPr>
            <p:nvPr/>
          </p:nvSpPr>
          <p:spPr bwMode="auto">
            <a:xfrm>
              <a:off x="1291" y="2078"/>
              <a:ext cx="49" cy="67"/>
            </a:xfrm>
            <a:custGeom>
              <a:avLst/>
              <a:gdLst>
                <a:gd name="T0" fmla="*/ 22 w 49"/>
                <a:gd name="T1" fmla="*/ 0 h 67"/>
                <a:gd name="T2" fmla="*/ 22 w 49"/>
                <a:gd name="T3" fmla="*/ 18 h 67"/>
                <a:gd name="T4" fmla="*/ 26 w 49"/>
                <a:gd name="T5" fmla="*/ 7 h 67"/>
                <a:gd name="T6" fmla="*/ 34 w 49"/>
                <a:gd name="T7" fmla="*/ 3 h 67"/>
                <a:gd name="T8" fmla="*/ 41 w 49"/>
                <a:gd name="T9" fmla="*/ 0 h 67"/>
                <a:gd name="T10" fmla="*/ 45 w 49"/>
                <a:gd name="T11" fmla="*/ 0 h 67"/>
                <a:gd name="T12" fmla="*/ 45 w 49"/>
                <a:gd name="T13" fmla="*/ 3 h 67"/>
                <a:gd name="T14" fmla="*/ 49 w 49"/>
                <a:gd name="T15" fmla="*/ 7 h 67"/>
                <a:gd name="T16" fmla="*/ 49 w 49"/>
                <a:gd name="T17" fmla="*/ 11 h 67"/>
                <a:gd name="T18" fmla="*/ 49 w 49"/>
                <a:gd name="T19" fmla="*/ 11 h 67"/>
                <a:gd name="T20" fmla="*/ 49 w 49"/>
                <a:gd name="T21" fmla="*/ 15 h 67"/>
                <a:gd name="T22" fmla="*/ 45 w 49"/>
                <a:gd name="T23" fmla="*/ 18 h 67"/>
                <a:gd name="T24" fmla="*/ 41 w 49"/>
                <a:gd name="T25" fmla="*/ 18 h 67"/>
                <a:gd name="T26" fmla="*/ 41 w 49"/>
                <a:gd name="T27" fmla="*/ 15 h 67"/>
                <a:gd name="T28" fmla="*/ 37 w 49"/>
                <a:gd name="T29" fmla="*/ 15 h 67"/>
                <a:gd name="T30" fmla="*/ 34 w 49"/>
                <a:gd name="T31" fmla="*/ 11 h 67"/>
                <a:gd name="T32" fmla="*/ 34 w 49"/>
                <a:gd name="T33" fmla="*/ 11 h 67"/>
                <a:gd name="T34" fmla="*/ 30 w 49"/>
                <a:gd name="T35" fmla="*/ 11 h 67"/>
                <a:gd name="T36" fmla="*/ 30 w 49"/>
                <a:gd name="T37" fmla="*/ 11 h 67"/>
                <a:gd name="T38" fmla="*/ 26 w 49"/>
                <a:gd name="T39" fmla="*/ 18 h 67"/>
                <a:gd name="T40" fmla="*/ 22 w 49"/>
                <a:gd name="T41" fmla="*/ 22 h 67"/>
                <a:gd name="T42" fmla="*/ 22 w 49"/>
                <a:gd name="T43" fmla="*/ 52 h 67"/>
                <a:gd name="T44" fmla="*/ 22 w 49"/>
                <a:gd name="T45" fmla="*/ 60 h 67"/>
                <a:gd name="T46" fmla="*/ 22 w 49"/>
                <a:gd name="T47" fmla="*/ 63 h 67"/>
                <a:gd name="T48" fmla="*/ 26 w 49"/>
                <a:gd name="T49" fmla="*/ 63 h 67"/>
                <a:gd name="T50" fmla="*/ 26 w 49"/>
                <a:gd name="T51" fmla="*/ 67 h 67"/>
                <a:gd name="T52" fmla="*/ 30 w 49"/>
                <a:gd name="T53" fmla="*/ 67 h 67"/>
                <a:gd name="T54" fmla="*/ 34 w 49"/>
                <a:gd name="T55" fmla="*/ 67 h 67"/>
                <a:gd name="T56" fmla="*/ 34 w 49"/>
                <a:gd name="T57" fmla="*/ 67 h 67"/>
                <a:gd name="T58" fmla="*/ 0 w 49"/>
                <a:gd name="T59" fmla="*/ 67 h 67"/>
                <a:gd name="T60" fmla="*/ 0 w 49"/>
                <a:gd name="T61" fmla="*/ 67 h 67"/>
                <a:gd name="T62" fmla="*/ 4 w 49"/>
                <a:gd name="T63" fmla="*/ 67 h 67"/>
                <a:gd name="T64" fmla="*/ 7 w 49"/>
                <a:gd name="T65" fmla="*/ 67 h 67"/>
                <a:gd name="T66" fmla="*/ 7 w 49"/>
                <a:gd name="T67" fmla="*/ 63 h 67"/>
                <a:gd name="T68" fmla="*/ 11 w 49"/>
                <a:gd name="T69" fmla="*/ 60 h 67"/>
                <a:gd name="T70" fmla="*/ 11 w 49"/>
                <a:gd name="T71" fmla="*/ 60 h 67"/>
                <a:gd name="T72" fmla="*/ 11 w 49"/>
                <a:gd name="T73" fmla="*/ 52 h 67"/>
                <a:gd name="T74" fmla="*/ 11 w 49"/>
                <a:gd name="T75" fmla="*/ 30 h 67"/>
                <a:gd name="T76" fmla="*/ 11 w 49"/>
                <a:gd name="T77" fmla="*/ 18 h 67"/>
                <a:gd name="T78" fmla="*/ 11 w 49"/>
                <a:gd name="T79" fmla="*/ 15 h 67"/>
                <a:gd name="T80" fmla="*/ 7 w 49"/>
                <a:gd name="T81" fmla="*/ 11 h 67"/>
                <a:gd name="T82" fmla="*/ 7 w 49"/>
                <a:gd name="T83" fmla="*/ 11 h 67"/>
                <a:gd name="T84" fmla="*/ 7 w 49"/>
                <a:gd name="T85" fmla="*/ 7 h 67"/>
                <a:gd name="T86" fmla="*/ 4 w 49"/>
                <a:gd name="T87" fmla="*/ 7 h 67"/>
                <a:gd name="T88" fmla="*/ 4 w 49"/>
                <a:gd name="T89" fmla="*/ 7 h 67"/>
                <a:gd name="T90" fmla="*/ 0 w 49"/>
                <a:gd name="T91" fmla="*/ 11 h 67"/>
                <a:gd name="T92" fmla="*/ 0 w 49"/>
                <a:gd name="T93" fmla="*/ 7 h 67"/>
                <a:gd name="T94" fmla="*/ 19 w 49"/>
                <a:gd name="T95" fmla="*/ 0 h 67"/>
                <a:gd name="T96" fmla="*/ 22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2" y="0"/>
                  </a:moveTo>
                  <a:lnTo>
                    <a:pt x="22" y="18"/>
                  </a:lnTo>
                  <a:lnTo>
                    <a:pt x="26" y="7"/>
                  </a:lnTo>
                  <a:lnTo>
                    <a:pt x="34" y="3"/>
                  </a:lnTo>
                  <a:lnTo>
                    <a:pt x="41" y="0"/>
                  </a:lnTo>
                  <a:lnTo>
                    <a:pt x="45" y="0"/>
                  </a:lnTo>
                  <a:lnTo>
                    <a:pt x="45" y="3"/>
                  </a:lnTo>
                  <a:lnTo>
                    <a:pt x="49" y="7"/>
                  </a:lnTo>
                  <a:lnTo>
                    <a:pt x="49" y="11"/>
                  </a:lnTo>
                  <a:lnTo>
                    <a:pt x="49" y="15"/>
                  </a:lnTo>
                  <a:lnTo>
                    <a:pt x="45" y="18"/>
                  </a:lnTo>
                  <a:lnTo>
                    <a:pt x="41" y="18"/>
                  </a:lnTo>
                  <a:lnTo>
                    <a:pt x="41" y="15"/>
                  </a:lnTo>
                  <a:lnTo>
                    <a:pt x="37" y="15"/>
                  </a:lnTo>
                  <a:lnTo>
                    <a:pt x="34" y="11"/>
                  </a:lnTo>
                  <a:lnTo>
                    <a:pt x="30" y="11"/>
                  </a:lnTo>
                  <a:lnTo>
                    <a:pt x="26" y="18"/>
                  </a:lnTo>
                  <a:lnTo>
                    <a:pt x="22" y="22"/>
                  </a:lnTo>
                  <a:lnTo>
                    <a:pt x="22" y="52"/>
                  </a:lnTo>
                  <a:lnTo>
                    <a:pt x="22" y="60"/>
                  </a:lnTo>
                  <a:lnTo>
                    <a:pt x="22" y="63"/>
                  </a:lnTo>
                  <a:lnTo>
                    <a:pt x="26" y="63"/>
                  </a:lnTo>
                  <a:lnTo>
                    <a:pt x="26" y="67"/>
                  </a:lnTo>
                  <a:lnTo>
                    <a:pt x="30" y="67"/>
                  </a:lnTo>
                  <a:lnTo>
                    <a:pt x="34" y="67"/>
                  </a:lnTo>
                  <a:lnTo>
                    <a:pt x="0" y="67"/>
                  </a:lnTo>
                  <a:lnTo>
                    <a:pt x="4" y="67"/>
                  </a:lnTo>
                  <a:lnTo>
                    <a:pt x="7" y="67"/>
                  </a:lnTo>
                  <a:lnTo>
                    <a:pt x="7" y="63"/>
                  </a:lnTo>
                  <a:lnTo>
                    <a:pt x="11" y="60"/>
                  </a:lnTo>
                  <a:lnTo>
                    <a:pt x="11" y="52"/>
                  </a:lnTo>
                  <a:lnTo>
                    <a:pt x="11" y="30"/>
                  </a:lnTo>
                  <a:lnTo>
                    <a:pt x="11" y="18"/>
                  </a:lnTo>
                  <a:lnTo>
                    <a:pt x="11" y="15"/>
                  </a:lnTo>
                  <a:lnTo>
                    <a:pt x="7" y="11"/>
                  </a:lnTo>
                  <a:lnTo>
                    <a:pt x="7" y="7"/>
                  </a:lnTo>
                  <a:lnTo>
                    <a:pt x="4" y="7"/>
                  </a:lnTo>
                  <a:lnTo>
                    <a:pt x="0" y="11"/>
                  </a:lnTo>
                  <a:lnTo>
                    <a:pt x="0" y="7"/>
                  </a:lnTo>
                  <a:lnTo>
                    <a:pt x="19" y="0"/>
                  </a:lnTo>
                  <a:lnTo>
                    <a:pt x="22" y="0"/>
                  </a:lnTo>
                  <a:close/>
                </a:path>
              </a:pathLst>
            </a:custGeom>
            <a:grpFill/>
            <a:ln w="0">
              <a:solidFill>
                <a:srgbClr val="000000"/>
              </a:solidFill>
              <a:round/>
              <a:headEnd/>
              <a:tailEnd/>
            </a:ln>
          </p:spPr>
          <p:txBody>
            <a:bodyPr/>
            <a:lstStyle/>
            <a:p>
              <a:endParaRPr lang="en-US"/>
            </a:p>
          </p:txBody>
        </p:sp>
        <p:sp>
          <p:nvSpPr>
            <p:cNvPr id="27699" name="Freeform 48"/>
            <p:cNvSpPr>
              <a:spLocks/>
            </p:cNvSpPr>
            <p:nvPr/>
          </p:nvSpPr>
          <p:spPr bwMode="auto">
            <a:xfrm>
              <a:off x="1347" y="2078"/>
              <a:ext cx="45" cy="71"/>
            </a:xfrm>
            <a:custGeom>
              <a:avLst/>
              <a:gdLst>
                <a:gd name="T0" fmla="*/ 41 w 45"/>
                <a:gd name="T1" fmla="*/ 0 h 71"/>
                <a:gd name="T2" fmla="*/ 41 w 45"/>
                <a:gd name="T3" fmla="*/ 22 h 71"/>
                <a:gd name="T4" fmla="*/ 41 w 45"/>
                <a:gd name="T5" fmla="*/ 22 h 71"/>
                <a:gd name="T6" fmla="*/ 38 w 45"/>
                <a:gd name="T7" fmla="*/ 15 h 71"/>
                <a:gd name="T8" fmla="*/ 34 w 45"/>
                <a:gd name="T9" fmla="*/ 7 h 71"/>
                <a:gd name="T10" fmla="*/ 26 w 45"/>
                <a:gd name="T11" fmla="*/ 7 h 71"/>
                <a:gd name="T12" fmla="*/ 23 w 45"/>
                <a:gd name="T13" fmla="*/ 3 h 71"/>
                <a:gd name="T14" fmla="*/ 15 w 45"/>
                <a:gd name="T15" fmla="*/ 7 h 71"/>
                <a:gd name="T16" fmla="*/ 11 w 45"/>
                <a:gd name="T17" fmla="*/ 7 h 71"/>
                <a:gd name="T18" fmla="*/ 11 w 45"/>
                <a:gd name="T19" fmla="*/ 11 h 71"/>
                <a:gd name="T20" fmla="*/ 11 w 45"/>
                <a:gd name="T21" fmla="*/ 15 h 71"/>
                <a:gd name="T22" fmla="*/ 11 w 45"/>
                <a:gd name="T23" fmla="*/ 18 h 71"/>
                <a:gd name="T24" fmla="*/ 11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4 w 45"/>
                <a:gd name="T57" fmla="*/ 71 h 71"/>
                <a:gd name="T58" fmla="*/ 0 w 45"/>
                <a:gd name="T59" fmla="*/ 71 h 71"/>
                <a:gd name="T60" fmla="*/ 0 w 45"/>
                <a:gd name="T61" fmla="*/ 48 h 71"/>
                <a:gd name="T62" fmla="*/ 4 w 45"/>
                <a:gd name="T63" fmla="*/ 48 h 71"/>
                <a:gd name="T64" fmla="*/ 4 w 45"/>
                <a:gd name="T65" fmla="*/ 56 h 71"/>
                <a:gd name="T66" fmla="*/ 11 w 45"/>
                <a:gd name="T67" fmla="*/ 60 h 71"/>
                <a:gd name="T68" fmla="*/ 15 w 45"/>
                <a:gd name="T69" fmla="*/ 63 h 71"/>
                <a:gd name="T70" fmla="*/ 23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4 w 45"/>
                <a:gd name="T97" fmla="*/ 11 h 71"/>
                <a:gd name="T98" fmla="*/ 8 w 45"/>
                <a:gd name="T99" fmla="*/ 7 h 71"/>
                <a:gd name="T100" fmla="*/ 11 w 45"/>
                <a:gd name="T101" fmla="*/ 0 h 71"/>
                <a:gd name="T102" fmla="*/ 23 w 45"/>
                <a:gd name="T103" fmla="*/ 0 h 71"/>
                <a:gd name="T104" fmla="*/ 26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8" y="15"/>
                  </a:lnTo>
                  <a:lnTo>
                    <a:pt x="34" y="7"/>
                  </a:lnTo>
                  <a:lnTo>
                    <a:pt x="26" y="7"/>
                  </a:lnTo>
                  <a:lnTo>
                    <a:pt x="23" y="3"/>
                  </a:lnTo>
                  <a:lnTo>
                    <a:pt x="15" y="7"/>
                  </a:lnTo>
                  <a:lnTo>
                    <a:pt x="11" y="7"/>
                  </a:lnTo>
                  <a:lnTo>
                    <a:pt x="11" y="11"/>
                  </a:lnTo>
                  <a:lnTo>
                    <a:pt x="11" y="15"/>
                  </a:lnTo>
                  <a:lnTo>
                    <a:pt x="11"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4" y="71"/>
                  </a:lnTo>
                  <a:lnTo>
                    <a:pt x="0" y="71"/>
                  </a:lnTo>
                  <a:lnTo>
                    <a:pt x="0" y="48"/>
                  </a:lnTo>
                  <a:lnTo>
                    <a:pt x="4" y="48"/>
                  </a:lnTo>
                  <a:lnTo>
                    <a:pt x="4" y="56"/>
                  </a:lnTo>
                  <a:lnTo>
                    <a:pt x="11" y="60"/>
                  </a:lnTo>
                  <a:lnTo>
                    <a:pt x="15" y="63"/>
                  </a:lnTo>
                  <a:lnTo>
                    <a:pt x="23" y="67"/>
                  </a:lnTo>
                  <a:lnTo>
                    <a:pt x="26" y="63"/>
                  </a:lnTo>
                  <a:lnTo>
                    <a:pt x="30" y="63"/>
                  </a:lnTo>
                  <a:lnTo>
                    <a:pt x="34" y="60"/>
                  </a:lnTo>
                  <a:lnTo>
                    <a:pt x="34" y="56"/>
                  </a:lnTo>
                  <a:lnTo>
                    <a:pt x="34" y="52"/>
                  </a:lnTo>
                  <a:lnTo>
                    <a:pt x="30" y="48"/>
                  </a:lnTo>
                  <a:lnTo>
                    <a:pt x="26" y="45"/>
                  </a:lnTo>
                  <a:lnTo>
                    <a:pt x="19" y="37"/>
                  </a:lnTo>
                  <a:lnTo>
                    <a:pt x="8" y="33"/>
                  </a:lnTo>
                  <a:lnTo>
                    <a:pt x="4" y="30"/>
                  </a:lnTo>
                  <a:lnTo>
                    <a:pt x="0" y="26"/>
                  </a:lnTo>
                  <a:lnTo>
                    <a:pt x="0" y="18"/>
                  </a:lnTo>
                  <a:lnTo>
                    <a:pt x="4" y="11"/>
                  </a:lnTo>
                  <a:lnTo>
                    <a:pt x="8" y="7"/>
                  </a:lnTo>
                  <a:lnTo>
                    <a:pt x="11" y="0"/>
                  </a:lnTo>
                  <a:lnTo>
                    <a:pt x="23" y="0"/>
                  </a:lnTo>
                  <a:lnTo>
                    <a:pt x="26" y="0"/>
                  </a:lnTo>
                  <a:lnTo>
                    <a:pt x="30" y="3"/>
                  </a:lnTo>
                  <a:lnTo>
                    <a:pt x="34" y="3"/>
                  </a:lnTo>
                  <a:lnTo>
                    <a:pt x="38" y="3"/>
                  </a:lnTo>
                  <a:lnTo>
                    <a:pt x="41" y="0"/>
                  </a:lnTo>
                  <a:close/>
                </a:path>
              </a:pathLst>
            </a:custGeom>
            <a:grpFill/>
            <a:ln w="0">
              <a:solidFill>
                <a:srgbClr val="000000"/>
              </a:solidFill>
              <a:round/>
              <a:headEnd/>
              <a:tailEnd/>
            </a:ln>
          </p:spPr>
          <p:txBody>
            <a:bodyPr/>
            <a:lstStyle/>
            <a:p>
              <a:endParaRPr lang="en-US"/>
            </a:p>
          </p:txBody>
        </p:sp>
        <p:sp>
          <p:nvSpPr>
            <p:cNvPr id="27700" name="Freeform 49"/>
            <p:cNvSpPr>
              <a:spLocks/>
            </p:cNvSpPr>
            <p:nvPr/>
          </p:nvSpPr>
          <p:spPr bwMode="auto">
            <a:xfrm>
              <a:off x="1400" y="2044"/>
              <a:ext cx="41" cy="135"/>
            </a:xfrm>
            <a:custGeom>
              <a:avLst/>
              <a:gdLst>
                <a:gd name="T0" fmla="*/ 0 w 41"/>
                <a:gd name="T1" fmla="*/ 4 h 135"/>
                <a:gd name="T2" fmla="*/ 0 w 41"/>
                <a:gd name="T3" fmla="*/ 0 h 135"/>
                <a:gd name="T4" fmla="*/ 11 w 41"/>
                <a:gd name="T5" fmla="*/ 7 h 135"/>
                <a:gd name="T6" fmla="*/ 18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11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8 w 41"/>
                <a:gd name="T49" fmla="*/ 26 h 135"/>
                <a:gd name="T50" fmla="*/ 18 w 41"/>
                <a:gd name="T51" fmla="*/ 19 h 135"/>
                <a:gd name="T52" fmla="*/ 15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8"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11" y="124"/>
                  </a:lnTo>
                  <a:lnTo>
                    <a:pt x="15" y="116"/>
                  </a:lnTo>
                  <a:lnTo>
                    <a:pt x="22" y="109"/>
                  </a:lnTo>
                  <a:lnTo>
                    <a:pt x="26" y="97"/>
                  </a:lnTo>
                  <a:lnTo>
                    <a:pt x="26" y="82"/>
                  </a:lnTo>
                  <a:lnTo>
                    <a:pt x="26" y="67"/>
                  </a:lnTo>
                  <a:lnTo>
                    <a:pt x="26" y="52"/>
                  </a:lnTo>
                  <a:lnTo>
                    <a:pt x="26" y="41"/>
                  </a:lnTo>
                  <a:lnTo>
                    <a:pt x="22" y="34"/>
                  </a:lnTo>
                  <a:lnTo>
                    <a:pt x="18" y="26"/>
                  </a:lnTo>
                  <a:lnTo>
                    <a:pt x="18" y="19"/>
                  </a:lnTo>
                  <a:lnTo>
                    <a:pt x="15" y="15"/>
                  </a:lnTo>
                  <a:lnTo>
                    <a:pt x="7" y="7"/>
                  </a:lnTo>
                  <a:lnTo>
                    <a:pt x="0" y="4"/>
                  </a:lnTo>
                  <a:close/>
                </a:path>
              </a:pathLst>
            </a:custGeom>
            <a:grpFill/>
            <a:ln w="0">
              <a:solidFill>
                <a:srgbClr val="000000"/>
              </a:solidFill>
              <a:round/>
              <a:headEnd/>
              <a:tailEnd/>
            </a:ln>
          </p:spPr>
          <p:txBody>
            <a:bodyPr/>
            <a:lstStyle/>
            <a:p>
              <a:endParaRPr lang="en-US"/>
            </a:p>
          </p:txBody>
        </p:sp>
        <p:sp>
          <p:nvSpPr>
            <p:cNvPr id="27701" name="Freeform 50"/>
            <p:cNvSpPr>
              <a:spLocks/>
            </p:cNvSpPr>
            <p:nvPr/>
          </p:nvSpPr>
          <p:spPr bwMode="auto">
            <a:xfrm>
              <a:off x="1535" y="2048"/>
              <a:ext cx="105" cy="101"/>
            </a:xfrm>
            <a:custGeom>
              <a:avLst/>
              <a:gdLst>
                <a:gd name="T0" fmla="*/ 105 w 105"/>
                <a:gd name="T1" fmla="*/ 0 h 101"/>
                <a:gd name="T2" fmla="*/ 105 w 105"/>
                <a:gd name="T3" fmla="*/ 0 h 101"/>
                <a:gd name="T4" fmla="*/ 101 w 105"/>
                <a:gd name="T5" fmla="*/ 3 h 101"/>
                <a:gd name="T6" fmla="*/ 97 w 105"/>
                <a:gd name="T7" fmla="*/ 3 h 101"/>
                <a:gd name="T8" fmla="*/ 93 w 105"/>
                <a:gd name="T9" fmla="*/ 11 h 101"/>
                <a:gd name="T10" fmla="*/ 90 w 105"/>
                <a:gd name="T11" fmla="*/ 15 h 101"/>
                <a:gd name="T12" fmla="*/ 60 w 105"/>
                <a:gd name="T13" fmla="*/ 101 h 101"/>
                <a:gd name="T14" fmla="*/ 56 w 105"/>
                <a:gd name="T15" fmla="*/ 101 h 101"/>
                <a:gd name="T16" fmla="*/ 18 w 105"/>
                <a:gd name="T17" fmla="*/ 15 h 101"/>
                <a:gd name="T18" fmla="*/ 15 w 105"/>
                <a:gd name="T19" fmla="*/ 11 h 101"/>
                <a:gd name="T20" fmla="*/ 11 w 105"/>
                <a:gd name="T21" fmla="*/ 7 h 101"/>
                <a:gd name="T22" fmla="*/ 11 w 105"/>
                <a:gd name="T23" fmla="*/ 3 h 101"/>
                <a:gd name="T24" fmla="*/ 7 w 105"/>
                <a:gd name="T25" fmla="*/ 3 h 101"/>
                <a:gd name="T26" fmla="*/ 3 w 105"/>
                <a:gd name="T27" fmla="*/ 0 h 101"/>
                <a:gd name="T28" fmla="*/ 0 w 105"/>
                <a:gd name="T29" fmla="*/ 0 h 101"/>
                <a:gd name="T30" fmla="*/ 0 w 105"/>
                <a:gd name="T31" fmla="*/ 0 h 101"/>
                <a:gd name="T32" fmla="*/ 41 w 105"/>
                <a:gd name="T33" fmla="*/ 0 h 101"/>
                <a:gd name="T34" fmla="*/ 41 w 105"/>
                <a:gd name="T35" fmla="*/ 0 h 101"/>
                <a:gd name="T36" fmla="*/ 37 w 105"/>
                <a:gd name="T37" fmla="*/ 0 h 101"/>
                <a:gd name="T38" fmla="*/ 33 w 105"/>
                <a:gd name="T39" fmla="*/ 3 h 101"/>
                <a:gd name="T40" fmla="*/ 30 w 105"/>
                <a:gd name="T41" fmla="*/ 3 h 101"/>
                <a:gd name="T42" fmla="*/ 30 w 105"/>
                <a:gd name="T43" fmla="*/ 7 h 101"/>
                <a:gd name="T44" fmla="*/ 33 w 105"/>
                <a:gd name="T45" fmla="*/ 11 h 101"/>
                <a:gd name="T46" fmla="*/ 33 w 105"/>
                <a:gd name="T47" fmla="*/ 18 h 101"/>
                <a:gd name="T48" fmla="*/ 60 w 105"/>
                <a:gd name="T49" fmla="*/ 78 h 101"/>
                <a:gd name="T50" fmla="*/ 82 w 105"/>
                <a:gd name="T51" fmla="*/ 18 h 101"/>
                <a:gd name="T52" fmla="*/ 86 w 105"/>
                <a:gd name="T53" fmla="*/ 11 h 101"/>
                <a:gd name="T54" fmla="*/ 86 w 105"/>
                <a:gd name="T55" fmla="*/ 7 h 101"/>
                <a:gd name="T56" fmla="*/ 86 w 105"/>
                <a:gd name="T57" fmla="*/ 7 h 101"/>
                <a:gd name="T58" fmla="*/ 82 w 105"/>
                <a:gd name="T59" fmla="*/ 3 h 101"/>
                <a:gd name="T60" fmla="*/ 82 w 105"/>
                <a:gd name="T61" fmla="*/ 3 h 101"/>
                <a:gd name="T62" fmla="*/ 78 w 105"/>
                <a:gd name="T63" fmla="*/ 0 h 101"/>
                <a:gd name="T64" fmla="*/ 75 w 105"/>
                <a:gd name="T65" fmla="*/ 0 h 101"/>
                <a:gd name="T66" fmla="*/ 75 w 105"/>
                <a:gd name="T67" fmla="*/ 0 h 101"/>
                <a:gd name="T68" fmla="*/ 75 w 105"/>
                <a:gd name="T69" fmla="*/ 0 h 101"/>
                <a:gd name="T70" fmla="*/ 105 w 10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1"/>
                <a:gd name="T110" fmla="*/ 105 w 10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1">
                  <a:moveTo>
                    <a:pt x="105" y="0"/>
                  </a:moveTo>
                  <a:lnTo>
                    <a:pt x="105" y="0"/>
                  </a:lnTo>
                  <a:lnTo>
                    <a:pt x="101" y="3"/>
                  </a:lnTo>
                  <a:lnTo>
                    <a:pt x="97" y="3"/>
                  </a:lnTo>
                  <a:lnTo>
                    <a:pt x="93" y="11"/>
                  </a:lnTo>
                  <a:lnTo>
                    <a:pt x="90" y="15"/>
                  </a:lnTo>
                  <a:lnTo>
                    <a:pt x="60" y="101"/>
                  </a:lnTo>
                  <a:lnTo>
                    <a:pt x="56" y="101"/>
                  </a:lnTo>
                  <a:lnTo>
                    <a:pt x="18" y="15"/>
                  </a:lnTo>
                  <a:lnTo>
                    <a:pt x="15" y="11"/>
                  </a:lnTo>
                  <a:lnTo>
                    <a:pt x="11" y="7"/>
                  </a:lnTo>
                  <a:lnTo>
                    <a:pt x="11" y="3"/>
                  </a:lnTo>
                  <a:lnTo>
                    <a:pt x="7" y="3"/>
                  </a:lnTo>
                  <a:lnTo>
                    <a:pt x="3" y="0"/>
                  </a:lnTo>
                  <a:lnTo>
                    <a:pt x="0" y="0"/>
                  </a:lnTo>
                  <a:lnTo>
                    <a:pt x="41" y="0"/>
                  </a:lnTo>
                  <a:lnTo>
                    <a:pt x="37" y="0"/>
                  </a:lnTo>
                  <a:lnTo>
                    <a:pt x="33" y="3"/>
                  </a:lnTo>
                  <a:lnTo>
                    <a:pt x="30" y="3"/>
                  </a:lnTo>
                  <a:lnTo>
                    <a:pt x="30" y="7"/>
                  </a:lnTo>
                  <a:lnTo>
                    <a:pt x="33" y="11"/>
                  </a:lnTo>
                  <a:lnTo>
                    <a:pt x="33" y="18"/>
                  </a:lnTo>
                  <a:lnTo>
                    <a:pt x="60" y="78"/>
                  </a:lnTo>
                  <a:lnTo>
                    <a:pt x="82" y="18"/>
                  </a:lnTo>
                  <a:lnTo>
                    <a:pt x="86" y="11"/>
                  </a:lnTo>
                  <a:lnTo>
                    <a:pt x="86" y="7"/>
                  </a:lnTo>
                  <a:lnTo>
                    <a:pt x="82" y="3"/>
                  </a:lnTo>
                  <a:lnTo>
                    <a:pt x="78" y="0"/>
                  </a:lnTo>
                  <a:lnTo>
                    <a:pt x="75" y="0"/>
                  </a:lnTo>
                  <a:lnTo>
                    <a:pt x="105" y="0"/>
                  </a:lnTo>
                  <a:close/>
                </a:path>
              </a:pathLst>
            </a:custGeom>
            <a:grpFill/>
            <a:ln w="0">
              <a:solidFill>
                <a:srgbClr val="000000"/>
              </a:solidFill>
              <a:round/>
              <a:headEnd/>
              <a:tailEnd/>
            </a:ln>
          </p:spPr>
          <p:txBody>
            <a:bodyPr/>
            <a:lstStyle/>
            <a:p>
              <a:endParaRPr lang="en-US"/>
            </a:p>
          </p:txBody>
        </p:sp>
        <p:sp>
          <p:nvSpPr>
            <p:cNvPr id="27702" name="Freeform 51"/>
            <p:cNvSpPr>
              <a:spLocks noEditPoints="1"/>
            </p:cNvSpPr>
            <p:nvPr/>
          </p:nvSpPr>
          <p:spPr bwMode="auto">
            <a:xfrm>
              <a:off x="1643" y="2048"/>
              <a:ext cx="90" cy="97"/>
            </a:xfrm>
            <a:custGeom>
              <a:avLst/>
              <a:gdLst>
                <a:gd name="T0" fmla="*/ 75 w 90"/>
                <a:gd name="T1" fmla="*/ 52 h 97"/>
                <a:gd name="T2" fmla="*/ 87 w 90"/>
                <a:gd name="T3" fmla="*/ 63 h 97"/>
                <a:gd name="T4" fmla="*/ 90 w 90"/>
                <a:gd name="T5" fmla="*/ 78 h 97"/>
                <a:gd name="T6" fmla="*/ 79 w 90"/>
                <a:gd name="T7" fmla="*/ 93 h 97"/>
                <a:gd name="T8" fmla="*/ 64 w 90"/>
                <a:gd name="T9" fmla="*/ 97 h 97"/>
                <a:gd name="T10" fmla="*/ 0 w 90"/>
                <a:gd name="T11" fmla="*/ 97 h 97"/>
                <a:gd name="T12" fmla="*/ 4 w 90"/>
                <a:gd name="T13" fmla="*/ 97 h 97"/>
                <a:gd name="T14" fmla="*/ 15 w 90"/>
                <a:gd name="T15" fmla="*/ 93 h 97"/>
                <a:gd name="T16" fmla="*/ 15 w 90"/>
                <a:gd name="T17" fmla="*/ 82 h 97"/>
                <a:gd name="T18" fmla="*/ 15 w 90"/>
                <a:gd name="T19" fmla="*/ 7 h 97"/>
                <a:gd name="T20" fmla="*/ 8 w 90"/>
                <a:gd name="T21" fmla="*/ 0 h 97"/>
                <a:gd name="T22" fmla="*/ 0 w 90"/>
                <a:gd name="T23" fmla="*/ 0 h 97"/>
                <a:gd name="T24" fmla="*/ 45 w 90"/>
                <a:gd name="T25" fmla="*/ 0 h 97"/>
                <a:gd name="T26" fmla="*/ 64 w 90"/>
                <a:gd name="T27" fmla="*/ 0 h 97"/>
                <a:gd name="T28" fmla="*/ 79 w 90"/>
                <a:gd name="T29" fmla="*/ 11 h 97"/>
                <a:gd name="T30" fmla="*/ 87 w 90"/>
                <a:gd name="T31" fmla="*/ 26 h 97"/>
                <a:gd name="T32" fmla="*/ 83 w 90"/>
                <a:gd name="T33" fmla="*/ 41 h 97"/>
                <a:gd name="T34" fmla="*/ 68 w 90"/>
                <a:gd name="T35" fmla="*/ 48 h 97"/>
                <a:gd name="T36" fmla="*/ 30 w 90"/>
                <a:gd name="T37" fmla="*/ 45 h 97"/>
                <a:gd name="T38" fmla="*/ 38 w 90"/>
                <a:gd name="T39" fmla="*/ 45 h 97"/>
                <a:gd name="T40" fmla="*/ 53 w 90"/>
                <a:gd name="T41" fmla="*/ 45 h 97"/>
                <a:gd name="T42" fmla="*/ 64 w 90"/>
                <a:gd name="T43" fmla="*/ 41 h 97"/>
                <a:gd name="T44" fmla="*/ 68 w 90"/>
                <a:gd name="T45" fmla="*/ 30 h 97"/>
                <a:gd name="T46" fmla="*/ 68 w 90"/>
                <a:gd name="T47" fmla="*/ 18 h 97"/>
                <a:gd name="T48" fmla="*/ 53 w 90"/>
                <a:gd name="T49" fmla="*/ 3 h 97"/>
                <a:gd name="T50" fmla="*/ 34 w 90"/>
                <a:gd name="T51" fmla="*/ 3 h 97"/>
                <a:gd name="T52" fmla="*/ 30 w 90"/>
                <a:gd name="T53" fmla="*/ 45 h 97"/>
                <a:gd name="T54" fmla="*/ 38 w 90"/>
                <a:gd name="T55" fmla="*/ 93 h 97"/>
                <a:gd name="T56" fmla="*/ 57 w 90"/>
                <a:gd name="T57" fmla="*/ 93 h 97"/>
                <a:gd name="T58" fmla="*/ 72 w 90"/>
                <a:gd name="T59" fmla="*/ 82 h 97"/>
                <a:gd name="T60" fmla="*/ 72 w 90"/>
                <a:gd name="T61" fmla="*/ 67 h 97"/>
                <a:gd name="T62" fmla="*/ 64 w 90"/>
                <a:gd name="T63" fmla="*/ 56 h 97"/>
                <a:gd name="T64" fmla="*/ 53 w 90"/>
                <a:gd name="T65" fmla="*/ 52 h 97"/>
                <a:gd name="T66" fmla="*/ 38 w 90"/>
                <a:gd name="T67" fmla="*/ 52 h 97"/>
                <a:gd name="T68" fmla="*/ 30 w 90"/>
                <a:gd name="T69" fmla="*/ 52 h 97"/>
                <a:gd name="T70" fmla="*/ 30 w 90"/>
                <a:gd name="T71" fmla="*/ 93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7"/>
                <a:gd name="T110" fmla="*/ 90 w 90"/>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7">
                  <a:moveTo>
                    <a:pt x="68" y="48"/>
                  </a:moveTo>
                  <a:lnTo>
                    <a:pt x="75" y="52"/>
                  </a:lnTo>
                  <a:lnTo>
                    <a:pt x="83" y="56"/>
                  </a:lnTo>
                  <a:lnTo>
                    <a:pt x="87" y="63"/>
                  </a:lnTo>
                  <a:lnTo>
                    <a:pt x="90" y="71"/>
                  </a:lnTo>
                  <a:lnTo>
                    <a:pt x="90" y="78"/>
                  </a:lnTo>
                  <a:lnTo>
                    <a:pt x="87" y="86"/>
                  </a:lnTo>
                  <a:lnTo>
                    <a:pt x="79" y="93"/>
                  </a:lnTo>
                  <a:lnTo>
                    <a:pt x="72" y="97"/>
                  </a:lnTo>
                  <a:lnTo>
                    <a:pt x="64" y="97"/>
                  </a:lnTo>
                  <a:lnTo>
                    <a:pt x="49" y="97"/>
                  </a:lnTo>
                  <a:lnTo>
                    <a:pt x="0" y="97"/>
                  </a:lnTo>
                  <a:lnTo>
                    <a:pt x="4" y="97"/>
                  </a:lnTo>
                  <a:lnTo>
                    <a:pt x="12" y="97"/>
                  </a:lnTo>
                  <a:lnTo>
                    <a:pt x="15" y="93"/>
                  </a:lnTo>
                  <a:lnTo>
                    <a:pt x="15" y="90"/>
                  </a:lnTo>
                  <a:lnTo>
                    <a:pt x="15" y="82"/>
                  </a:lnTo>
                  <a:lnTo>
                    <a:pt x="15" y="15"/>
                  </a:lnTo>
                  <a:lnTo>
                    <a:pt x="15" y="7"/>
                  </a:lnTo>
                  <a:lnTo>
                    <a:pt x="12" y="3"/>
                  </a:lnTo>
                  <a:lnTo>
                    <a:pt x="8" y="0"/>
                  </a:lnTo>
                  <a:lnTo>
                    <a:pt x="4" y="0"/>
                  </a:lnTo>
                  <a:lnTo>
                    <a:pt x="0" y="0"/>
                  </a:lnTo>
                  <a:lnTo>
                    <a:pt x="45" y="0"/>
                  </a:lnTo>
                  <a:lnTo>
                    <a:pt x="53" y="0"/>
                  </a:lnTo>
                  <a:lnTo>
                    <a:pt x="64" y="0"/>
                  </a:lnTo>
                  <a:lnTo>
                    <a:pt x="72" y="3"/>
                  </a:lnTo>
                  <a:lnTo>
                    <a:pt x="79" y="11"/>
                  </a:lnTo>
                  <a:lnTo>
                    <a:pt x="83" y="18"/>
                  </a:lnTo>
                  <a:lnTo>
                    <a:pt x="87" y="26"/>
                  </a:lnTo>
                  <a:lnTo>
                    <a:pt x="83" y="33"/>
                  </a:lnTo>
                  <a:lnTo>
                    <a:pt x="83" y="41"/>
                  </a:lnTo>
                  <a:lnTo>
                    <a:pt x="75" y="45"/>
                  </a:lnTo>
                  <a:lnTo>
                    <a:pt x="68" y="48"/>
                  </a:lnTo>
                  <a:close/>
                  <a:moveTo>
                    <a:pt x="30" y="45"/>
                  </a:moveTo>
                  <a:lnTo>
                    <a:pt x="30" y="45"/>
                  </a:lnTo>
                  <a:lnTo>
                    <a:pt x="34" y="45"/>
                  </a:lnTo>
                  <a:lnTo>
                    <a:pt x="38" y="45"/>
                  </a:lnTo>
                  <a:lnTo>
                    <a:pt x="42" y="45"/>
                  </a:lnTo>
                  <a:lnTo>
                    <a:pt x="53" y="45"/>
                  </a:lnTo>
                  <a:lnTo>
                    <a:pt x="60" y="45"/>
                  </a:lnTo>
                  <a:lnTo>
                    <a:pt x="64" y="41"/>
                  </a:lnTo>
                  <a:lnTo>
                    <a:pt x="68" y="37"/>
                  </a:lnTo>
                  <a:lnTo>
                    <a:pt x="68" y="30"/>
                  </a:lnTo>
                  <a:lnTo>
                    <a:pt x="68" y="26"/>
                  </a:lnTo>
                  <a:lnTo>
                    <a:pt x="68" y="18"/>
                  </a:lnTo>
                  <a:lnTo>
                    <a:pt x="60" y="11"/>
                  </a:lnTo>
                  <a:lnTo>
                    <a:pt x="53" y="3"/>
                  </a:lnTo>
                  <a:lnTo>
                    <a:pt x="42" y="3"/>
                  </a:lnTo>
                  <a:lnTo>
                    <a:pt x="34" y="3"/>
                  </a:lnTo>
                  <a:lnTo>
                    <a:pt x="30" y="3"/>
                  </a:lnTo>
                  <a:lnTo>
                    <a:pt x="30" y="45"/>
                  </a:lnTo>
                  <a:close/>
                  <a:moveTo>
                    <a:pt x="30" y="93"/>
                  </a:moveTo>
                  <a:lnTo>
                    <a:pt x="38" y="93"/>
                  </a:lnTo>
                  <a:lnTo>
                    <a:pt x="45" y="93"/>
                  </a:lnTo>
                  <a:lnTo>
                    <a:pt x="57" y="93"/>
                  </a:lnTo>
                  <a:lnTo>
                    <a:pt x="68" y="90"/>
                  </a:lnTo>
                  <a:lnTo>
                    <a:pt x="72" y="82"/>
                  </a:lnTo>
                  <a:lnTo>
                    <a:pt x="72" y="75"/>
                  </a:lnTo>
                  <a:lnTo>
                    <a:pt x="72" y="67"/>
                  </a:lnTo>
                  <a:lnTo>
                    <a:pt x="72" y="63"/>
                  </a:lnTo>
                  <a:lnTo>
                    <a:pt x="64" y="56"/>
                  </a:lnTo>
                  <a:lnTo>
                    <a:pt x="60" y="52"/>
                  </a:lnTo>
                  <a:lnTo>
                    <a:pt x="53" y="52"/>
                  </a:lnTo>
                  <a:lnTo>
                    <a:pt x="42" y="52"/>
                  </a:lnTo>
                  <a:lnTo>
                    <a:pt x="38" y="52"/>
                  </a:lnTo>
                  <a:lnTo>
                    <a:pt x="34" y="52"/>
                  </a:lnTo>
                  <a:lnTo>
                    <a:pt x="30" y="52"/>
                  </a:lnTo>
                  <a:lnTo>
                    <a:pt x="30" y="93"/>
                  </a:lnTo>
                  <a:close/>
                </a:path>
              </a:pathLst>
            </a:custGeom>
            <a:grpFill/>
            <a:ln w="0">
              <a:solidFill>
                <a:srgbClr val="000000"/>
              </a:solidFill>
              <a:round/>
              <a:headEnd/>
              <a:tailEnd/>
            </a:ln>
          </p:spPr>
          <p:txBody>
            <a:bodyPr/>
            <a:lstStyle/>
            <a:p>
              <a:endParaRPr lang="en-US"/>
            </a:p>
          </p:txBody>
        </p:sp>
        <p:sp>
          <p:nvSpPr>
            <p:cNvPr id="27703" name="Freeform 52"/>
            <p:cNvSpPr>
              <a:spLocks noEditPoints="1"/>
            </p:cNvSpPr>
            <p:nvPr/>
          </p:nvSpPr>
          <p:spPr bwMode="auto">
            <a:xfrm>
              <a:off x="1745" y="2048"/>
              <a:ext cx="101" cy="97"/>
            </a:xfrm>
            <a:custGeom>
              <a:avLst/>
              <a:gdLst>
                <a:gd name="T0" fmla="*/ 0 w 101"/>
                <a:gd name="T1" fmla="*/ 97 h 97"/>
                <a:gd name="T2" fmla="*/ 0 w 101"/>
                <a:gd name="T3" fmla="*/ 97 h 97"/>
                <a:gd name="T4" fmla="*/ 3 w 101"/>
                <a:gd name="T5" fmla="*/ 97 h 97"/>
                <a:gd name="T6" fmla="*/ 7 w 101"/>
                <a:gd name="T7" fmla="*/ 97 h 97"/>
                <a:gd name="T8" fmla="*/ 11 w 101"/>
                <a:gd name="T9" fmla="*/ 93 h 97"/>
                <a:gd name="T10" fmla="*/ 15 w 101"/>
                <a:gd name="T11" fmla="*/ 90 h 97"/>
                <a:gd name="T12" fmla="*/ 15 w 101"/>
                <a:gd name="T13" fmla="*/ 82 h 97"/>
                <a:gd name="T14" fmla="*/ 15 w 101"/>
                <a:gd name="T15" fmla="*/ 15 h 97"/>
                <a:gd name="T16" fmla="*/ 11 w 101"/>
                <a:gd name="T17" fmla="*/ 7 h 97"/>
                <a:gd name="T18" fmla="*/ 11 w 101"/>
                <a:gd name="T19" fmla="*/ 3 h 97"/>
                <a:gd name="T20" fmla="*/ 7 w 101"/>
                <a:gd name="T21" fmla="*/ 0 h 97"/>
                <a:gd name="T22" fmla="*/ 3 w 101"/>
                <a:gd name="T23" fmla="*/ 0 h 97"/>
                <a:gd name="T24" fmla="*/ 0 w 101"/>
                <a:gd name="T25" fmla="*/ 0 h 97"/>
                <a:gd name="T26" fmla="*/ 0 w 101"/>
                <a:gd name="T27" fmla="*/ 0 h 97"/>
                <a:gd name="T28" fmla="*/ 41 w 101"/>
                <a:gd name="T29" fmla="*/ 0 h 97"/>
                <a:gd name="T30" fmla="*/ 52 w 101"/>
                <a:gd name="T31" fmla="*/ 0 h 97"/>
                <a:gd name="T32" fmla="*/ 64 w 101"/>
                <a:gd name="T33" fmla="*/ 0 h 97"/>
                <a:gd name="T34" fmla="*/ 75 w 101"/>
                <a:gd name="T35" fmla="*/ 3 h 97"/>
                <a:gd name="T36" fmla="*/ 82 w 101"/>
                <a:gd name="T37" fmla="*/ 11 h 97"/>
                <a:gd name="T38" fmla="*/ 94 w 101"/>
                <a:gd name="T39" fmla="*/ 22 h 97"/>
                <a:gd name="T40" fmla="*/ 97 w 101"/>
                <a:gd name="T41" fmla="*/ 33 h 97"/>
                <a:gd name="T42" fmla="*/ 101 w 101"/>
                <a:gd name="T43" fmla="*/ 48 h 97"/>
                <a:gd name="T44" fmla="*/ 97 w 101"/>
                <a:gd name="T45" fmla="*/ 60 h 97"/>
                <a:gd name="T46" fmla="*/ 94 w 101"/>
                <a:gd name="T47" fmla="*/ 75 h 97"/>
                <a:gd name="T48" fmla="*/ 86 w 101"/>
                <a:gd name="T49" fmla="*/ 82 h 97"/>
                <a:gd name="T50" fmla="*/ 75 w 101"/>
                <a:gd name="T51" fmla="*/ 93 h 97"/>
                <a:gd name="T52" fmla="*/ 60 w 101"/>
                <a:gd name="T53" fmla="*/ 97 h 97"/>
                <a:gd name="T54" fmla="*/ 45 w 101"/>
                <a:gd name="T55" fmla="*/ 97 h 97"/>
                <a:gd name="T56" fmla="*/ 0 w 101"/>
                <a:gd name="T57" fmla="*/ 97 h 97"/>
                <a:gd name="T58" fmla="*/ 26 w 101"/>
                <a:gd name="T59" fmla="*/ 93 h 97"/>
                <a:gd name="T60" fmla="*/ 37 w 101"/>
                <a:gd name="T61" fmla="*/ 93 h 97"/>
                <a:gd name="T62" fmla="*/ 45 w 101"/>
                <a:gd name="T63" fmla="*/ 93 h 97"/>
                <a:gd name="T64" fmla="*/ 52 w 101"/>
                <a:gd name="T65" fmla="*/ 93 h 97"/>
                <a:gd name="T66" fmla="*/ 64 w 101"/>
                <a:gd name="T67" fmla="*/ 90 h 97"/>
                <a:gd name="T68" fmla="*/ 71 w 101"/>
                <a:gd name="T69" fmla="*/ 82 h 97"/>
                <a:gd name="T70" fmla="*/ 79 w 101"/>
                <a:gd name="T71" fmla="*/ 75 h 97"/>
                <a:gd name="T72" fmla="*/ 82 w 101"/>
                <a:gd name="T73" fmla="*/ 63 h 97"/>
                <a:gd name="T74" fmla="*/ 82 w 101"/>
                <a:gd name="T75" fmla="*/ 48 h 97"/>
                <a:gd name="T76" fmla="*/ 82 w 101"/>
                <a:gd name="T77" fmla="*/ 37 h 97"/>
                <a:gd name="T78" fmla="*/ 79 w 101"/>
                <a:gd name="T79" fmla="*/ 26 h 97"/>
                <a:gd name="T80" fmla="*/ 71 w 101"/>
                <a:gd name="T81" fmla="*/ 15 h 97"/>
                <a:gd name="T82" fmla="*/ 64 w 101"/>
                <a:gd name="T83" fmla="*/ 7 h 97"/>
                <a:gd name="T84" fmla="*/ 52 w 101"/>
                <a:gd name="T85" fmla="*/ 3 h 97"/>
                <a:gd name="T86" fmla="*/ 41 w 101"/>
                <a:gd name="T87" fmla="*/ 3 h 97"/>
                <a:gd name="T88" fmla="*/ 34 w 101"/>
                <a:gd name="T89" fmla="*/ 3 h 97"/>
                <a:gd name="T90" fmla="*/ 26 w 101"/>
                <a:gd name="T91" fmla="*/ 7 h 97"/>
                <a:gd name="T92" fmla="*/ 26 w 101"/>
                <a:gd name="T93" fmla="*/ 93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97"/>
                <a:gd name="T143" fmla="*/ 101 w 101"/>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97">
                  <a:moveTo>
                    <a:pt x="0" y="97"/>
                  </a:moveTo>
                  <a:lnTo>
                    <a:pt x="0" y="97"/>
                  </a:lnTo>
                  <a:lnTo>
                    <a:pt x="3" y="97"/>
                  </a:lnTo>
                  <a:lnTo>
                    <a:pt x="7" y="97"/>
                  </a:lnTo>
                  <a:lnTo>
                    <a:pt x="11" y="93"/>
                  </a:lnTo>
                  <a:lnTo>
                    <a:pt x="15" y="90"/>
                  </a:lnTo>
                  <a:lnTo>
                    <a:pt x="15" y="82"/>
                  </a:lnTo>
                  <a:lnTo>
                    <a:pt x="15" y="15"/>
                  </a:lnTo>
                  <a:lnTo>
                    <a:pt x="11" y="7"/>
                  </a:lnTo>
                  <a:lnTo>
                    <a:pt x="11" y="3"/>
                  </a:lnTo>
                  <a:lnTo>
                    <a:pt x="7" y="0"/>
                  </a:lnTo>
                  <a:lnTo>
                    <a:pt x="3" y="0"/>
                  </a:lnTo>
                  <a:lnTo>
                    <a:pt x="0" y="0"/>
                  </a:lnTo>
                  <a:lnTo>
                    <a:pt x="41" y="0"/>
                  </a:lnTo>
                  <a:lnTo>
                    <a:pt x="52" y="0"/>
                  </a:lnTo>
                  <a:lnTo>
                    <a:pt x="64" y="0"/>
                  </a:lnTo>
                  <a:lnTo>
                    <a:pt x="75" y="3"/>
                  </a:lnTo>
                  <a:lnTo>
                    <a:pt x="82" y="11"/>
                  </a:lnTo>
                  <a:lnTo>
                    <a:pt x="94" y="22"/>
                  </a:lnTo>
                  <a:lnTo>
                    <a:pt x="97" y="33"/>
                  </a:lnTo>
                  <a:lnTo>
                    <a:pt x="101" y="48"/>
                  </a:lnTo>
                  <a:lnTo>
                    <a:pt x="97" y="60"/>
                  </a:lnTo>
                  <a:lnTo>
                    <a:pt x="94" y="75"/>
                  </a:lnTo>
                  <a:lnTo>
                    <a:pt x="86" y="82"/>
                  </a:lnTo>
                  <a:lnTo>
                    <a:pt x="75" y="93"/>
                  </a:lnTo>
                  <a:lnTo>
                    <a:pt x="60" y="97"/>
                  </a:lnTo>
                  <a:lnTo>
                    <a:pt x="45" y="97"/>
                  </a:lnTo>
                  <a:lnTo>
                    <a:pt x="0" y="97"/>
                  </a:lnTo>
                  <a:close/>
                  <a:moveTo>
                    <a:pt x="26" y="93"/>
                  </a:moveTo>
                  <a:lnTo>
                    <a:pt x="37" y="93"/>
                  </a:lnTo>
                  <a:lnTo>
                    <a:pt x="45" y="93"/>
                  </a:lnTo>
                  <a:lnTo>
                    <a:pt x="52" y="93"/>
                  </a:lnTo>
                  <a:lnTo>
                    <a:pt x="64" y="90"/>
                  </a:lnTo>
                  <a:lnTo>
                    <a:pt x="71" y="82"/>
                  </a:lnTo>
                  <a:lnTo>
                    <a:pt x="79" y="75"/>
                  </a:lnTo>
                  <a:lnTo>
                    <a:pt x="82" y="63"/>
                  </a:lnTo>
                  <a:lnTo>
                    <a:pt x="82" y="48"/>
                  </a:lnTo>
                  <a:lnTo>
                    <a:pt x="82" y="37"/>
                  </a:lnTo>
                  <a:lnTo>
                    <a:pt x="79" y="26"/>
                  </a:lnTo>
                  <a:lnTo>
                    <a:pt x="71" y="15"/>
                  </a:lnTo>
                  <a:lnTo>
                    <a:pt x="64" y="7"/>
                  </a:lnTo>
                  <a:lnTo>
                    <a:pt x="52" y="3"/>
                  </a:lnTo>
                  <a:lnTo>
                    <a:pt x="41" y="3"/>
                  </a:lnTo>
                  <a:lnTo>
                    <a:pt x="34" y="3"/>
                  </a:lnTo>
                  <a:lnTo>
                    <a:pt x="26" y="7"/>
                  </a:lnTo>
                  <a:lnTo>
                    <a:pt x="26" y="93"/>
                  </a:lnTo>
                  <a:close/>
                </a:path>
              </a:pathLst>
            </a:custGeom>
            <a:grpFill/>
            <a:ln w="0">
              <a:solidFill>
                <a:srgbClr val="000000"/>
              </a:solidFill>
              <a:round/>
              <a:headEnd/>
              <a:tailEnd/>
            </a:ln>
          </p:spPr>
          <p:txBody>
            <a:bodyPr/>
            <a:lstStyle/>
            <a:p>
              <a:endParaRPr lang="en-US"/>
            </a:p>
          </p:txBody>
        </p:sp>
        <p:sp>
          <p:nvSpPr>
            <p:cNvPr id="27704" name="Freeform 53"/>
            <p:cNvSpPr>
              <a:spLocks/>
            </p:cNvSpPr>
            <p:nvPr/>
          </p:nvSpPr>
          <p:spPr bwMode="auto">
            <a:xfrm>
              <a:off x="1857"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4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0 w 42"/>
                <a:gd name="T31" fmla="*/ 7 h 135"/>
                <a:gd name="T32" fmla="*/ 27 w 42"/>
                <a:gd name="T33" fmla="*/ 15 h 135"/>
                <a:gd name="T34" fmla="*/ 19 w 42"/>
                <a:gd name="T35" fmla="*/ 26 h 135"/>
                <a:gd name="T36" fmla="*/ 15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3 w 42"/>
                <a:gd name="T51" fmla="*/ 116 h 135"/>
                <a:gd name="T52" fmla="*/ 27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4" y="97"/>
                  </a:lnTo>
                  <a:lnTo>
                    <a:pt x="0" y="82"/>
                  </a:lnTo>
                  <a:lnTo>
                    <a:pt x="0" y="67"/>
                  </a:lnTo>
                  <a:lnTo>
                    <a:pt x="0" y="52"/>
                  </a:lnTo>
                  <a:lnTo>
                    <a:pt x="4" y="37"/>
                  </a:lnTo>
                  <a:lnTo>
                    <a:pt x="12" y="26"/>
                  </a:lnTo>
                  <a:lnTo>
                    <a:pt x="19" y="15"/>
                  </a:lnTo>
                  <a:lnTo>
                    <a:pt x="30" y="7"/>
                  </a:lnTo>
                  <a:lnTo>
                    <a:pt x="42" y="0"/>
                  </a:lnTo>
                  <a:lnTo>
                    <a:pt x="42" y="4"/>
                  </a:lnTo>
                  <a:lnTo>
                    <a:pt x="30" y="7"/>
                  </a:lnTo>
                  <a:lnTo>
                    <a:pt x="27" y="15"/>
                  </a:lnTo>
                  <a:lnTo>
                    <a:pt x="19" y="26"/>
                  </a:lnTo>
                  <a:lnTo>
                    <a:pt x="15" y="37"/>
                  </a:lnTo>
                  <a:lnTo>
                    <a:pt x="15" y="52"/>
                  </a:lnTo>
                  <a:lnTo>
                    <a:pt x="15" y="64"/>
                  </a:lnTo>
                  <a:lnTo>
                    <a:pt x="15" y="79"/>
                  </a:lnTo>
                  <a:lnTo>
                    <a:pt x="15" y="94"/>
                  </a:lnTo>
                  <a:lnTo>
                    <a:pt x="19" y="101"/>
                  </a:lnTo>
                  <a:lnTo>
                    <a:pt x="23" y="109"/>
                  </a:lnTo>
                  <a:lnTo>
                    <a:pt x="23" y="116"/>
                  </a:lnTo>
                  <a:lnTo>
                    <a:pt x="27" y="120"/>
                  </a:lnTo>
                  <a:lnTo>
                    <a:pt x="34" y="127"/>
                  </a:lnTo>
                  <a:lnTo>
                    <a:pt x="42" y="131"/>
                  </a:lnTo>
                  <a:close/>
                </a:path>
              </a:pathLst>
            </a:custGeom>
            <a:grpFill/>
            <a:ln w="0">
              <a:solidFill>
                <a:srgbClr val="000000"/>
              </a:solidFill>
              <a:round/>
              <a:headEnd/>
              <a:tailEnd/>
            </a:ln>
          </p:spPr>
          <p:txBody>
            <a:bodyPr/>
            <a:lstStyle/>
            <a:p>
              <a:endParaRPr lang="en-US"/>
            </a:p>
          </p:txBody>
        </p:sp>
        <p:sp>
          <p:nvSpPr>
            <p:cNvPr id="27705" name="Freeform 54"/>
            <p:cNvSpPr>
              <a:spLocks noEditPoints="1"/>
            </p:cNvSpPr>
            <p:nvPr/>
          </p:nvSpPr>
          <p:spPr bwMode="auto">
            <a:xfrm>
              <a:off x="1906" y="2044"/>
              <a:ext cx="68" cy="105"/>
            </a:xfrm>
            <a:custGeom>
              <a:avLst/>
              <a:gdLst>
                <a:gd name="T0" fmla="*/ 45 w 68"/>
                <a:gd name="T1" fmla="*/ 94 h 105"/>
                <a:gd name="T2" fmla="*/ 41 w 68"/>
                <a:gd name="T3" fmla="*/ 97 h 105"/>
                <a:gd name="T4" fmla="*/ 38 w 68"/>
                <a:gd name="T5" fmla="*/ 101 h 105"/>
                <a:gd name="T6" fmla="*/ 30 w 68"/>
                <a:gd name="T7" fmla="*/ 105 h 105"/>
                <a:gd name="T8" fmla="*/ 26 w 68"/>
                <a:gd name="T9" fmla="*/ 105 h 105"/>
                <a:gd name="T10" fmla="*/ 15 w 68"/>
                <a:gd name="T11" fmla="*/ 101 h 105"/>
                <a:gd name="T12" fmla="*/ 8 w 68"/>
                <a:gd name="T13" fmla="*/ 94 h 105"/>
                <a:gd name="T14" fmla="*/ 0 w 68"/>
                <a:gd name="T15" fmla="*/ 86 h 105"/>
                <a:gd name="T16" fmla="*/ 0 w 68"/>
                <a:gd name="T17" fmla="*/ 71 h 105"/>
                <a:gd name="T18" fmla="*/ 0 w 68"/>
                <a:gd name="T19" fmla="*/ 60 h 105"/>
                <a:gd name="T20" fmla="*/ 8 w 68"/>
                <a:gd name="T21" fmla="*/ 45 h 105"/>
                <a:gd name="T22" fmla="*/ 15 w 68"/>
                <a:gd name="T23" fmla="*/ 41 h 105"/>
                <a:gd name="T24" fmla="*/ 23 w 68"/>
                <a:gd name="T25" fmla="*/ 34 h 105"/>
                <a:gd name="T26" fmla="*/ 30 w 68"/>
                <a:gd name="T27" fmla="*/ 34 h 105"/>
                <a:gd name="T28" fmla="*/ 41 w 68"/>
                <a:gd name="T29" fmla="*/ 37 h 105"/>
                <a:gd name="T30" fmla="*/ 45 w 68"/>
                <a:gd name="T31" fmla="*/ 41 h 105"/>
                <a:gd name="T32" fmla="*/ 45 w 68"/>
                <a:gd name="T33" fmla="*/ 26 h 105"/>
                <a:gd name="T34" fmla="*/ 45 w 68"/>
                <a:gd name="T35" fmla="*/ 15 h 105"/>
                <a:gd name="T36" fmla="*/ 45 w 68"/>
                <a:gd name="T37" fmla="*/ 11 h 105"/>
                <a:gd name="T38" fmla="*/ 45 w 68"/>
                <a:gd name="T39" fmla="*/ 7 h 105"/>
                <a:gd name="T40" fmla="*/ 45 w 68"/>
                <a:gd name="T41" fmla="*/ 7 h 105"/>
                <a:gd name="T42" fmla="*/ 41 w 68"/>
                <a:gd name="T43" fmla="*/ 7 h 105"/>
                <a:gd name="T44" fmla="*/ 41 w 68"/>
                <a:gd name="T45" fmla="*/ 7 h 105"/>
                <a:gd name="T46" fmla="*/ 41 w 68"/>
                <a:gd name="T47" fmla="*/ 7 h 105"/>
                <a:gd name="T48" fmla="*/ 38 w 68"/>
                <a:gd name="T49" fmla="*/ 7 h 105"/>
                <a:gd name="T50" fmla="*/ 38 w 68"/>
                <a:gd name="T51" fmla="*/ 7 h 105"/>
                <a:gd name="T52" fmla="*/ 56 w 68"/>
                <a:gd name="T53" fmla="*/ 0 h 105"/>
                <a:gd name="T54" fmla="*/ 60 w 68"/>
                <a:gd name="T55" fmla="*/ 0 h 105"/>
                <a:gd name="T56" fmla="*/ 60 w 68"/>
                <a:gd name="T57" fmla="*/ 75 h 105"/>
                <a:gd name="T58" fmla="*/ 60 w 68"/>
                <a:gd name="T59" fmla="*/ 86 h 105"/>
                <a:gd name="T60" fmla="*/ 60 w 68"/>
                <a:gd name="T61" fmla="*/ 90 h 105"/>
                <a:gd name="T62" fmla="*/ 60 w 68"/>
                <a:gd name="T63" fmla="*/ 94 h 105"/>
                <a:gd name="T64" fmla="*/ 60 w 68"/>
                <a:gd name="T65" fmla="*/ 94 h 105"/>
                <a:gd name="T66" fmla="*/ 60 w 68"/>
                <a:gd name="T67" fmla="*/ 97 h 105"/>
                <a:gd name="T68" fmla="*/ 64 w 68"/>
                <a:gd name="T69" fmla="*/ 97 h 105"/>
                <a:gd name="T70" fmla="*/ 64 w 68"/>
                <a:gd name="T71" fmla="*/ 97 h 105"/>
                <a:gd name="T72" fmla="*/ 68 w 68"/>
                <a:gd name="T73" fmla="*/ 94 h 105"/>
                <a:gd name="T74" fmla="*/ 68 w 68"/>
                <a:gd name="T75" fmla="*/ 97 h 105"/>
                <a:gd name="T76" fmla="*/ 49 w 68"/>
                <a:gd name="T77" fmla="*/ 105 h 105"/>
                <a:gd name="T78" fmla="*/ 45 w 68"/>
                <a:gd name="T79" fmla="*/ 105 h 105"/>
                <a:gd name="T80" fmla="*/ 45 w 68"/>
                <a:gd name="T81" fmla="*/ 94 h 105"/>
                <a:gd name="T82" fmla="*/ 45 w 68"/>
                <a:gd name="T83" fmla="*/ 86 h 105"/>
                <a:gd name="T84" fmla="*/ 45 w 68"/>
                <a:gd name="T85" fmla="*/ 56 h 105"/>
                <a:gd name="T86" fmla="*/ 45 w 68"/>
                <a:gd name="T87" fmla="*/ 52 h 105"/>
                <a:gd name="T88" fmla="*/ 45 w 68"/>
                <a:gd name="T89" fmla="*/ 45 h 105"/>
                <a:gd name="T90" fmla="*/ 41 w 68"/>
                <a:gd name="T91" fmla="*/ 45 h 105"/>
                <a:gd name="T92" fmla="*/ 38 w 68"/>
                <a:gd name="T93" fmla="*/ 41 h 105"/>
                <a:gd name="T94" fmla="*/ 34 w 68"/>
                <a:gd name="T95" fmla="*/ 37 h 105"/>
                <a:gd name="T96" fmla="*/ 30 w 68"/>
                <a:gd name="T97" fmla="*/ 37 h 105"/>
                <a:gd name="T98" fmla="*/ 23 w 68"/>
                <a:gd name="T99" fmla="*/ 41 h 105"/>
                <a:gd name="T100" fmla="*/ 19 w 68"/>
                <a:gd name="T101" fmla="*/ 45 h 105"/>
                <a:gd name="T102" fmla="*/ 15 w 68"/>
                <a:gd name="T103" fmla="*/ 52 h 105"/>
                <a:gd name="T104" fmla="*/ 11 w 68"/>
                <a:gd name="T105" fmla="*/ 67 h 105"/>
                <a:gd name="T106" fmla="*/ 15 w 68"/>
                <a:gd name="T107" fmla="*/ 79 h 105"/>
                <a:gd name="T108" fmla="*/ 19 w 68"/>
                <a:gd name="T109" fmla="*/ 86 h 105"/>
                <a:gd name="T110" fmla="*/ 26 w 68"/>
                <a:gd name="T111" fmla="*/ 94 h 105"/>
                <a:gd name="T112" fmla="*/ 34 w 68"/>
                <a:gd name="T113" fmla="*/ 94 h 105"/>
                <a:gd name="T114" fmla="*/ 41 w 68"/>
                <a:gd name="T115" fmla="*/ 94 h 105"/>
                <a:gd name="T116" fmla="*/ 45 w 68"/>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1" y="97"/>
                  </a:lnTo>
                  <a:lnTo>
                    <a:pt x="38" y="101"/>
                  </a:lnTo>
                  <a:lnTo>
                    <a:pt x="30" y="105"/>
                  </a:lnTo>
                  <a:lnTo>
                    <a:pt x="26" y="105"/>
                  </a:lnTo>
                  <a:lnTo>
                    <a:pt x="15" y="101"/>
                  </a:lnTo>
                  <a:lnTo>
                    <a:pt x="8" y="94"/>
                  </a:lnTo>
                  <a:lnTo>
                    <a:pt x="0" y="86"/>
                  </a:lnTo>
                  <a:lnTo>
                    <a:pt x="0" y="71"/>
                  </a:lnTo>
                  <a:lnTo>
                    <a:pt x="0" y="60"/>
                  </a:lnTo>
                  <a:lnTo>
                    <a:pt x="8" y="45"/>
                  </a:lnTo>
                  <a:lnTo>
                    <a:pt x="15" y="41"/>
                  </a:lnTo>
                  <a:lnTo>
                    <a:pt x="23" y="34"/>
                  </a:lnTo>
                  <a:lnTo>
                    <a:pt x="30" y="34"/>
                  </a:lnTo>
                  <a:lnTo>
                    <a:pt x="41" y="37"/>
                  </a:lnTo>
                  <a:lnTo>
                    <a:pt x="45" y="41"/>
                  </a:lnTo>
                  <a:lnTo>
                    <a:pt x="45" y="26"/>
                  </a:lnTo>
                  <a:lnTo>
                    <a:pt x="45" y="15"/>
                  </a:lnTo>
                  <a:lnTo>
                    <a:pt x="45" y="11"/>
                  </a:lnTo>
                  <a:lnTo>
                    <a:pt x="45" y="7"/>
                  </a:lnTo>
                  <a:lnTo>
                    <a:pt x="41" y="7"/>
                  </a:lnTo>
                  <a:lnTo>
                    <a:pt x="38" y="7"/>
                  </a:lnTo>
                  <a:lnTo>
                    <a:pt x="56" y="0"/>
                  </a:lnTo>
                  <a:lnTo>
                    <a:pt x="60" y="0"/>
                  </a:lnTo>
                  <a:lnTo>
                    <a:pt x="60" y="75"/>
                  </a:lnTo>
                  <a:lnTo>
                    <a:pt x="60" y="86"/>
                  </a:lnTo>
                  <a:lnTo>
                    <a:pt x="60" y="90"/>
                  </a:lnTo>
                  <a:lnTo>
                    <a:pt x="60" y="94"/>
                  </a:lnTo>
                  <a:lnTo>
                    <a:pt x="60" y="97"/>
                  </a:lnTo>
                  <a:lnTo>
                    <a:pt x="64" y="97"/>
                  </a:lnTo>
                  <a:lnTo>
                    <a:pt x="68" y="94"/>
                  </a:lnTo>
                  <a:lnTo>
                    <a:pt x="68" y="97"/>
                  </a:lnTo>
                  <a:lnTo>
                    <a:pt x="49" y="105"/>
                  </a:lnTo>
                  <a:lnTo>
                    <a:pt x="45" y="105"/>
                  </a:lnTo>
                  <a:lnTo>
                    <a:pt x="45" y="94"/>
                  </a:lnTo>
                  <a:close/>
                  <a:moveTo>
                    <a:pt x="45" y="86"/>
                  </a:moveTo>
                  <a:lnTo>
                    <a:pt x="45" y="56"/>
                  </a:lnTo>
                  <a:lnTo>
                    <a:pt x="45" y="52"/>
                  </a:lnTo>
                  <a:lnTo>
                    <a:pt x="45" y="45"/>
                  </a:lnTo>
                  <a:lnTo>
                    <a:pt x="41" y="45"/>
                  </a:lnTo>
                  <a:lnTo>
                    <a:pt x="38" y="41"/>
                  </a:lnTo>
                  <a:lnTo>
                    <a:pt x="34" y="37"/>
                  </a:lnTo>
                  <a:lnTo>
                    <a:pt x="30" y="37"/>
                  </a:lnTo>
                  <a:lnTo>
                    <a:pt x="23" y="41"/>
                  </a:lnTo>
                  <a:lnTo>
                    <a:pt x="19" y="45"/>
                  </a:lnTo>
                  <a:lnTo>
                    <a:pt x="15" y="52"/>
                  </a:lnTo>
                  <a:lnTo>
                    <a:pt x="11" y="67"/>
                  </a:lnTo>
                  <a:lnTo>
                    <a:pt x="15" y="79"/>
                  </a:lnTo>
                  <a:lnTo>
                    <a:pt x="19" y="86"/>
                  </a:lnTo>
                  <a:lnTo>
                    <a:pt x="26" y="94"/>
                  </a:lnTo>
                  <a:lnTo>
                    <a:pt x="34" y="94"/>
                  </a:lnTo>
                  <a:lnTo>
                    <a:pt x="41" y="94"/>
                  </a:lnTo>
                  <a:lnTo>
                    <a:pt x="45" y="86"/>
                  </a:lnTo>
                  <a:close/>
                </a:path>
              </a:pathLst>
            </a:custGeom>
            <a:grpFill/>
            <a:ln w="0">
              <a:solidFill>
                <a:srgbClr val="000000"/>
              </a:solidFill>
              <a:round/>
              <a:headEnd/>
              <a:tailEnd/>
            </a:ln>
          </p:spPr>
          <p:txBody>
            <a:bodyPr/>
            <a:lstStyle/>
            <a:p>
              <a:endParaRPr lang="en-US"/>
            </a:p>
          </p:txBody>
        </p:sp>
        <p:sp>
          <p:nvSpPr>
            <p:cNvPr id="27706" name="Freeform 55"/>
            <p:cNvSpPr>
              <a:spLocks/>
            </p:cNvSpPr>
            <p:nvPr/>
          </p:nvSpPr>
          <p:spPr bwMode="auto">
            <a:xfrm>
              <a:off x="1977" y="2081"/>
              <a:ext cx="72" cy="68"/>
            </a:xfrm>
            <a:custGeom>
              <a:avLst/>
              <a:gdLst>
                <a:gd name="T0" fmla="*/ 64 w 72"/>
                <a:gd name="T1" fmla="*/ 0 h 68"/>
                <a:gd name="T2" fmla="*/ 64 w 72"/>
                <a:gd name="T3" fmla="*/ 38 h 68"/>
                <a:gd name="T4" fmla="*/ 64 w 72"/>
                <a:gd name="T5" fmla="*/ 49 h 68"/>
                <a:gd name="T6" fmla="*/ 64 w 72"/>
                <a:gd name="T7" fmla="*/ 53 h 68"/>
                <a:gd name="T8" fmla="*/ 64 w 72"/>
                <a:gd name="T9" fmla="*/ 57 h 68"/>
                <a:gd name="T10" fmla="*/ 64 w 72"/>
                <a:gd name="T11" fmla="*/ 57 h 68"/>
                <a:gd name="T12" fmla="*/ 64 w 72"/>
                <a:gd name="T13" fmla="*/ 60 h 68"/>
                <a:gd name="T14" fmla="*/ 68 w 72"/>
                <a:gd name="T15" fmla="*/ 60 h 68"/>
                <a:gd name="T16" fmla="*/ 68 w 72"/>
                <a:gd name="T17" fmla="*/ 60 h 68"/>
                <a:gd name="T18" fmla="*/ 72 w 72"/>
                <a:gd name="T19" fmla="*/ 57 h 68"/>
                <a:gd name="T20" fmla="*/ 72 w 72"/>
                <a:gd name="T21" fmla="*/ 60 h 68"/>
                <a:gd name="T22" fmla="*/ 53 w 72"/>
                <a:gd name="T23" fmla="*/ 68 h 68"/>
                <a:gd name="T24" fmla="*/ 49 w 72"/>
                <a:gd name="T25" fmla="*/ 68 h 68"/>
                <a:gd name="T26" fmla="*/ 49 w 72"/>
                <a:gd name="T27" fmla="*/ 53 h 68"/>
                <a:gd name="T28" fmla="*/ 42 w 72"/>
                <a:gd name="T29" fmla="*/ 60 h 68"/>
                <a:gd name="T30" fmla="*/ 38 w 72"/>
                <a:gd name="T31" fmla="*/ 64 h 68"/>
                <a:gd name="T32" fmla="*/ 30 w 72"/>
                <a:gd name="T33" fmla="*/ 68 h 68"/>
                <a:gd name="T34" fmla="*/ 27 w 72"/>
                <a:gd name="T35" fmla="*/ 68 h 68"/>
                <a:gd name="T36" fmla="*/ 23 w 72"/>
                <a:gd name="T37" fmla="*/ 68 h 68"/>
                <a:gd name="T38" fmla="*/ 15 w 72"/>
                <a:gd name="T39" fmla="*/ 64 h 68"/>
                <a:gd name="T40" fmla="*/ 15 w 72"/>
                <a:gd name="T41" fmla="*/ 60 h 68"/>
                <a:gd name="T42" fmla="*/ 12 w 72"/>
                <a:gd name="T43" fmla="*/ 57 h 68"/>
                <a:gd name="T44" fmla="*/ 12 w 72"/>
                <a:gd name="T45" fmla="*/ 49 h 68"/>
                <a:gd name="T46" fmla="*/ 8 w 72"/>
                <a:gd name="T47" fmla="*/ 42 h 68"/>
                <a:gd name="T48" fmla="*/ 8 w 72"/>
                <a:gd name="T49" fmla="*/ 12 h 68"/>
                <a:gd name="T50" fmla="*/ 8 w 72"/>
                <a:gd name="T51" fmla="*/ 8 h 68"/>
                <a:gd name="T52" fmla="*/ 8 w 72"/>
                <a:gd name="T53" fmla="*/ 4 h 68"/>
                <a:gd name="T54" fmla="*/ 8 w 72"/>
                <a:gd name="T55" fmla="*/ 4 h 68"/>
                <a:gd name="T56" fmla="*/ 8 w 72"/>
                <a:gd name="T57" fmla="*/ 0 h 68"/>
                <a:gd name="T58" fmla="*/ 4 w 72"/>
                <a:gd name="T59" fmla="*/ 0 h 68"/>
                <a:gd name="T60" fmla="*/ 0 w 72"/>
                <a:gd name="T61" fmla="*/ 0 h 68"/>
                <a:gd name="T62" fmla="*/ 0 w 72"/>
                <a:gd name="T63" fmla="*/ 0 h 68"/>
                <a:gd name="T64" fmla="*/ 23 w 72"/>
                <a:gd name="T65" fmla="*/ 0 h 68"/>
                <a:gd name="T66" fmla="*/ 23 w 72"/>
                <a:gd name="T67" fmla="*/ 42 h 68"/>
                <a:gd name="T68" fmla="*/ 23 w 72"/>
                <a:gd name="T69" fmla="*/ 49 h 68"/>
                <a:gd name="T70" fmla="*/ 27 w 72"/>
                <a:gd name="T71" fmla="*/ 57 h 68"/>
                <a:gd name="T72" fmla="*/ 30 w 72"/>
                <a:gd name="T73" fmla="*/ 57 h 68"/>
                <a:gd name="T74" fmla="*/ 34 w 72"/>
                <a:gd name="T75" fmla="*/ 57 h 68"/>
                <a:gd name="T76" fmla="*/ 38 w 72"/>
                <a:gd name="T77" fmla="*/ 57 h 68"/>
                <a:gd name="T78" fmla="*/ 42 w 72"/>
                <a:gd name="T79" fmla="*/ 57 h 68"/>
                <a:gd name="T80" fmla="*/ 45 w 72"/>
                <a:gd name="T81" fmla="*/ 53 h 68"/>
                <a:gd name="T82" fmla="*/ 49 w 72"/>
                <a:gd name="T83" fmla="*/ 49 h 68"/>
                <a:gd name="T84" fmla="*/ 49 w 72"/>
                <a:gd name="T85" fmla="*/ 12 h 68"/>
                <a:gd name="T86" fmla="*/ 49 w 72"/>
                <a:gd name="T87" fmla="*/ 4 h 68"/>
                <a:gd name="T88" fmla="*/ 49 w 72"/>
                <a:gd name="T89" fmla="*/ 4 h 68"/>
                <a:gd name="T90" fmla="*/ 45 w 72"/>
                <a:gd name="T91" fmla="*/ 0 h 68"/>
                <a:gd name="T92" fmla="*/ 42 w 72"/>
                <a:gd name="T93" fmla="*/ 0 h 68"/>
                <a:gd name="T94" fmla="*/ 42 w 72"/>
                <a:gd name="T95" fmla="*/ 0 h 68"/>
                <a:gd name="T96" fmla="*/ 64 w 72"/>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68"/>
                <a:gd name="T149" fmla="*/ 72 w 72"/>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68">
                  <a:moveTo>
                    <a:pt x="64" y="0"/>
                  </a:moveTo>
                  <a:lnTo>
                    <a:pt x="64" y="38"/>
                  </a:lnTo>
                  <a:lnTo>
                    <a:pt x="64" y="49"/>
                  </a:lnTo>
                  <a:lnTo>
                    <a:pt x="64" y="53"/>
                  </a:lnTo>
                  <a:lnTo>
                    <a:pt x="64" y="57"/>
                  </a:lnTo>
                  <a:lnTo>
                    <a:pt x="64" y="60"/>
                  </a:lnTo>
                  <a:lnTo>
                    <a:pt x="68" y="60"/>
                  </a:lnTo>
                  <a:lnTo>
                    <a:pt x="72" y="57"/>
                  </a:lnTo>
                  <a:lnTo>
                    <a:pt x="72" y="60"/>
                  </a:lnTo>
                  <a:lnTo>
                    <a:pt x="53" y="68"/>
                  </a:lnTo>
                  <a:lnTo>
                    <a:pt x="49" y="68"/>
                  </a:lnTo>
                  <a:lnTo>
                    <a:pt x="49" y="53"/>
                  </a:lnTo>
                  <a:lnTo>
                    <a:pt x="42" y="60"/>
                  </a:lnTo>
                  <a:lnTo>
                    <a:pt x="38" y="64"/>
                  </a:lnTo>
                  <a:lnTo>
                    <a:pt x="30" y="68"/>
                  </a:lnTo>
                  <a:lnTo>
                    <a:pt x="27" y="68"/>
                  </a:lnTo>
                  <a:lnTo>
                    <a:pt x="23" y="68"/>
                  </a:lnTo>
                  <a:lnTo>
                    <a:pt x="15" y="64"/>
                  </a:lnTo>
                  <a:lnTo>
                    <a:pt x="15" y="60"/>
                  </a:lnTo>
                  <a:lnTo>
                    <a:pt x="12" y="57"/>
                  </a:lnTo>
                  <a:lnTo>
                    <a:pt x="12" y="49"/>
                  </a:lnTo>
                  <a:lnTo>
                    <a:pt x="8" y="42"/>
                  </a:lnTo>
                  <a:lnTo>
                    <a:pt x="8" y="12"/>
                  </a:lnTo>
                  <a:lnTo>
                    <a:pt x="8" y="8"/>
                  </a:lnTo>
                  <a:lnTo>
                    <a:pt x="8" y="4"/>
                  </a:lnTo>
                  <a:lnTo>
                    <a:pt x="8" y="0"/>
                  </a:lnTo>
                  <a:lnTo>
                    <a:pt x="4" y="0"/>
                  </a:lnTo>
                  <a:lnTo>
                    <a:pt x="0" y="0"/>
                  </a:lnTo>
                  <a:lnTo>
                    <a:pt x="23" y="0"/>
                  </a:lnTo>
                  <a:lnTo>
                    <a:pt x="23" y="42"/>
                  </a:lnTo>
                  <a:lnTo>
                    <a:pt x="23" y="49"/>
                  </a:lnTo>
                  <a:lnTo>
                    <a:pt x="27" y="57"/>
                  </a:lnTo>
                  <a:lnTo>
                    <a:pt x="30" y="57"/>
                  </a:lnTo>
                  <a:lnTo>
                    <a:pt x="34" y="57"/>
                  </a:lnTo>
                  <a:lnTo>
                    <a:pt x="38" y="57"/>
                  </a:lnTo>
                  <a:lnTo>
                    <a:pt x="42" y="57"/>
                  </a:lnTo>
                  <a:lnTo>
                    <a:pt x="45" y="53"/>
                  </a:lnTo>
                  <a:lnTo>
                    <a:pt x="49" y="49"/>
                  </a:lnTo>
                  <a:lnTo>
                    <a:pt x="49" y="12"/>
                  </a:lnTo>
                  <a:lnTo>
                    <a:pt x="49" y="4"/>
                  </a:lnTo>
                  <a:lnTo>
                    <a:pt x="45" y="0"/>
                  </a:lnTo>
                  <a:lnTo>
                    <a:pt x="42" y="0"/>
                  </a:lnTo>
                  <a:lnTo>
                    <a:pt x="64" y="0"/>
                  </a:lnTo>
                  <a:close/>
                </a:path>
              </a:pathLst>
            </a:custGeom>
            <a:grpFill/>
            <a:ln w="0">
              <a:solidFill>
                <a:srgbClr val="000000"/>
              </a:solidFill>
              <a:round/>
              <a:headEnd/>
              <a:tailEnd/>
            </a:ln>
          </p:spPr>
          <p:txBody>
            <a:bodyPr/>
            <a:lstStyle/>
            <a:p>
              <a:endParaRPr lang="en-US"/>
            </a:p>
          </p:txBody>
        </p:sp>
        <p:sp>
          <p:nvSpPr>
            <p:cNvPr id="27707" name="Freeform 56"/>
            <p:cNvSpPr>
              <a:spLocks/>
            </p:cNvSpPr>
            <p:nvPr/>
          </p:nvSpPr>
          <p:spPr bwMode="auto">
            <a:xfrm>
              <a:off x="2052" y="2078"/>
              <a:ext cx="113" cy="67"/>
            </a:xfrm>
            <a:custGeom>
              <a:avLst/>
              <a:gdLst>
                <a:gd name="T0" fmla="*/ 27 w 113"/>
                <a:gd name="T1" fmla="*/ 7 h 67"/>
                <a:gd name="T2" fmla="*/ 34 w 113"/>
                <a:gd name="T3" fmla="*/ 3 h 67"/>
                <a:gd name="T4" fmla="*/ 42 w 113"/>
                <a:gd name="T5" fmla="*/ 0 h 67"/>
                <a:gd name="T6" fmla="*/ 53 w 113"/>
                <a:gd name="T7" fmla="*/ 0 h 67"/>
                <a:gd name="T8" fmla="*/ 60 w 113"/>
                <a:gd name="T9" fmla="*/ 7 h 67"/>
                <a:gd name="T10" fmla="*/ 68 w 113"/>
                <a:gd name="T11" fmla="*/ 7 h 67"/>
                <a:gd name="T12" fmla="*/ 79 w 113"/>
                <a:gd name="T13" fmla="*/ 0 h 67"/>
                <a:gd name="T14" fmla="*/ 90 w 113"/>
                <a:gd name="T15" fmla="*/ 0 h 67"/>
                <a:gd name="T16" fmla="*/ 98 w 113"/>
                <a:gd name="T17" fmla="*/ 7 h 67"/>
                <a:gd name="T18" fmla="*/ 102 w 113"/>
                <a:gd name="T19" fmla="*/ 18 h 67"/>
                <a:gd name="T20" fmla="*/ 102 w 113"/>
                <a:gd name="T21" fmla="*/ 52 h 67"/>
                <a:gd name="T22" fmla="*/ 105 w 113"/>
                <a:gd name="T23" fmla="*/ 63 h 67"/>
                <a:gd name="T24" fmla="*/ 105 w 113"/>
                <a:gd name="T25" fmla="*/ 67 h 67"/>
                <a:gd name="T26" fmla="*/ 113 w 113"/>
                <a:gd name="T27" fmla="*/ 67 h 67"/>
                <a:gd name="T28" fmla="*/ 83 w 113"/>
                <a:gd name="T29" fmla="*/ 67 h 67"/>
                <a:gd name="T30" fmla="*/ 83 w 113"/>
                <a:gd name="T31" fmla="*/ 67 h 67"/>
                <a:gd name="T32" fmla="*/ 87 w 113"/>
                <a:gd name="T33" fmla="*/ 67 h 67"/>
                <a:gd name="T34" fmla="*/ 90 w 113"/>
                <a:gd name="T35" fmla="*/ 60 h 67"/>
                <a:gd name="T36" fmla="*/ 90 w 113"/>
                <a:gd name="T37" fmla="*/ 52 h 67"/>
                <a:gd name="T38" fmla="*/ 90 w 113"/>
                <a:gd name="T39" fmla="*/ 18 h 67"/>
                <a:gd name="T40" fmla="*/ 87 w 113"/>
                <a:gd name="T41" fmla="*/ 11 h 67"/>
                <a:gd name="T42" fmla="*/ 75 w 113"/>
                <a:gd name="T43" fmla="*/ 11 h 67"/>
                <a:gd name="T44" fmla="*/ 68 w 113"/>
                <a:gd name="T45" fmla="*/ 15 h 67"/>
                <a:gd name="T46" fmla="*/ 64 w 113"/>
                <a:gd name="T47" fmla="*/ 18 h 67"/>
                <a:gd name="T48" fmla="*/ 64 w 113"/>
                <a:gd name="T49" fmla="*/ 52 h 67"/>
                <a:gd name="T50" fmla="*/ 64 w 113"/>
                <a:gd name="T51" fmla="*/ 63 h 67"/>
                <a:gd name="T52" fmla="*/ 64 w 113"/>
                <a:gd name="T53" fmla="*/ 67 h 67"/>
                <a:gd name="T54" fmla="*/ 72 w 113"/>
                <a:gd name="T55" fmla="*/ 67 h 67"/>
                <a:gd name="T56" fmla="*/ 42 w 113"/>
                <a:gd name="T57" fmla="*/ 67 h 67"/>
                <a:gd name="T58" fmla="*/ 45 w 113"/>
                <a:gd name="T59" fmla="*/ 67 h 67"/>
                <a:gd name="T60" fmla="*/ 49 w 113"/>
                <a:gd name="T61" fmla="*/ 63 h 67"/>
                <a:gd name="T62" fmla="*/ 49 w 113"/>
                <a:gd name="T63" fmla="*/ 60 h 67"/>
                <a:gd name="T64" fmla="*/ 49 w 113"/>
                <a:gd name="T65" fmla="*/ 26 h 67"/>
                <a:gd name="T66" fmla="*/ 49 w 113"/>
                <a:gd name="T67" fmla="*/ 15 h 67"/>
                <a:gd name="T68" fmla="*/ 38 w 113"/>
                <a:gd name="T69" fmla="*/ 11 h 67"/>
                <a:gd name="T70" fmla="*/ 30 w 113"/>
                <a:gd name="T71" fmla="*/ 11 h 67"/>
                <a:gd name="T72" fmla="*/ 23 w 113"/>
                <a:gd name="T73" fmla="*/ 18 h 67"/>
                <a:gd name="T74" fmla="*/ 23 w 113"/>
                <a:gd name="T75" fmla="*/ 60 h 67"/>
                <a:gd name="T76" fmla="*/ 23 w 113"/>
                <a:gd name="T77" fmla="*/ 63 h 67"/>
                <a:gd name="T78" fmla="*/ 27 w 113"/>
                <a:gd name="T79" fmla="*/ 67 h 67"/>
                <a:gd name="T80" fmla="*/ 30 w 113"/>
                <a:gd name="T81" fmla="*/ 67 h 67"/>
                <a:gd name="T82" fmla="*/ 0 w 113"/>
                <a:gd name="T83" fmla="*/ 67 h 67"/>
                <a:gd name="T84" fmla="*/ 8 w 113"/>
                <a:gd name="T85" fmla="*/ 67 h 67"/>
                <a:gd name="T86" fmla="*/ 8 w 113"/>
                <a:gd name="T87" fmla="*/ 63 h 67"/>
                <a:gd name="T88" fmla="*/ 8 w 113"/>
                <a:gd name="T89" fmla="*/ 52 h 67"/>
                <a:gd name="T90" fmla="*/ 8 w 113"/>
                <a:gd name="T91" fmla="*/ 18 h 67"/>
                <a:gd name="T92" fmla="*/ 8 w 113"/>
                <a:gd name="T93" fmla="*/ 11 h 67"/>
                <a:gd name="T94" fmla="*/ 8 w 113"/>
                <a:gd name="T95" fmla="*/ 7 h 67"/>
                <a:gd name="T96" fmla="*/ 4 w 113"/>
                <a:gd name="T97" fmla="*/ 7 h 67"/>
                <a:gd name="T98" fmla="*/ 0 w 113"/>
                <a:gd name="T99" fmla="*/ 7 h 67"/>
                <a:gd name="T100" fmla="*/ 23 w 113"/>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7"/>
                <a:gd name="T155" fmla="*/ 113 w 11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7">
                  <a:moveTo>
                    <a:pt x="23" y="15"/>
                  </a:moveTo>
                  <a:lnTo>
                    <a:pt x="27" y="7"/>
                  </a:lnTo>
                  <a:lnTo>
                    <a:pt x="30" y="7"/>
                  </a:lnTo>
                  <a:lnTo>
                    <a:pt x="34" y="3"/>
                  </a:lnTo>
                  <a:lnTo>
                    <a:pt x="38" y="3"/>
                  </a:lnTo>
                  <a:lnTo>
                    <a:pt x="42" y="0"/>
                  </a:lnTo>
                  <a:lnTo>
                    <a:pt x="45" y="0"/>
                  </a:lnTo>
                  <a:lnTo>
                    <a:pt x="53" y="0"/>
                  </a:lnTo>
                  <a:lnTo>
                    <a:pt x="57" y="3"/>
                  </a:lnTo>
                  <a:lnTo>
                    <a:pt x="60" y="7"/>
                  </a:lnTo>
                  <a:lnTo>
                    <a:pt x="64" y="15"/>
                  </a:lnTo>
                  <a:lnTo>
                    <a:pt x="68" y="7"/>
                  </a:lnTo>
                  <a:lnTo>
                    <a:pt x="75" y="3"/>
                  </a:lnTo>
                  <a:lnTo>
                    <a:pt x="79" y="0"/>
                  </a:lnTo>
                  <a:lnTo>
                    <a:pt x="87" y="0"/>
                  </a:lnTo>
                  <a:lnTo>
                    <a:pt x="90" y="0"/>
                  </a:lnTo>
                  <a:lnTo>
                    <a:pt x="94" y="3"/>
                  </a:lnTo>
                  <a:lnTo>
                    <a:pt x="98" y="7"/>
                  </a:lnTo>
                  <a:lnTo>
                    <a:pt x="102" y="11"/>
                  </a:lnTo>
                  <a:lnTo>
                    <a:pt x="102" y="18"/>
                  </a:lnTo>
                  <a:lnTo>
                    <a:pt x="102" y="26"/>
                  </a:lnTo>
                  <a:lnTo>
                    <a:pt x="102" y="52"/>
                  </a:lnTo>
                  <a:lnTo>
                    <a:pt x="105" y="60"/>
                  </a:lnTo>
                  <a:lnTo>
                    <a:pt x="105" y="63"/>
                  </a:lnTo>
                  <a:lnTo>
                    <a:pt x="105" y="67"/>
                  </a:lnTo>
                  <a:lnTo>
                    <a:pt x="109" y="67"/>
                  </a:lnTo>
                  <a:lnTo>
                    <a:pt x="113" y="67"/>
                  </a:lnTo>
                  <a:lnTo>
                    <a:pt x="83" y="67"/>
                  </a:lnTo>
                  <a:lnTo>
                    <a:pt x="87" y="67"/>
                  </a:lnTo>
                  <a:lnTo>
                    <a:pt x="90" y="63"/>
                  </a:lnTo>
                  <a:lnTo>
                    <a:pt x="90" y="60"/>
                  </a:lnTo>
                  <a:lnTo>
                    <a:pt x="90" y="52"/>
                  </a:lnTo>
                  <a:lnTo>
                    <a:pt x="90" y="26"/>
                  </a:lnTo>
                  <a:lnTo>
                    <a:pt x="90" y="18"/>
                  </a:lnTo>
                  <a:lnTo>
                    <a:pt x="90" y="15"/>
                  </a:lnTo>
                  <a:lnTo>
                    <a:pt x="87" y="11"/>
                  </a:lnTo>
                  <a:lnTo>
                    <a:pt x="79" y="11"/>
                  </a:lnTo>
                  <a:lnTo>
                    <a:pt x="75" y="11"/>
                  </a:lnTo>
                  <a:lnTo>
                    <a:pt x="72" y="11"/>
                  </a:lnTo>
                  <a:lnTo>
                    <a:pt x="68" y="15"/>
                  </a:lnTo>
                  <a:lnTo>
                    <a:pt x="64" y="18"/>
                  </a:lnTo>
                  <a:lnTo>
                    <a:pt x="64" y="22"/>
                  </a:lnTo>
                  <a:lnTo>
                    <a:pt x="64" y="52"/>
                  </a:lnTo>
                  <a:lnTo>
                    <a:pt x="64" y="60"/>
                  </a:lnTo>
                  <a:lnTo>
                    <a:pt x="64" y="63"/>
                  </a:lnTo>
                  <a:lnTo>
                    <a:pt x="64" y="67"/>
                  </a:lnTo>
                  <a:lnTo>
                    <a:pt x="68" y="67"/>
                  </a:lnTo>
                  <a:lnTo>
                    <a:pt x="72" y="67"/>
                  </a:lnTo>
                  <a:lnTo>
                    <a:pt x="42" y="67"/>
                  </a:lnTo>
                  <a:lnTo>
                    <a:pt x="45" y="67"/>
                  </a:lnTo>
                  <a:lnTo>
                    <a:pt x="49" y="67"/>
                  </a:lnTo>
                  <a:lnTo>
                    <a:pt x="49" y="63"/>
                  </a:lnTo>
                  <a:lnTo>
                    <a:pt x="49" y="60"/>
                  </a:lnTo>
                  <a:lnTo>
                    <a:pt x="49" y="52"/>
                  </a:lnTo>
                  <a:lnTo>
                    <a:pt x="49" y="26"/>
                  </a:lnTo>
                  <a:lnTo>
                    <a:pt x="49" y="18"/>
                  </a:lnTo>
                  <a:lnTo>
                    <a:pt x="49" y="15"/>
                  </a:lnTo>
                  <a:lnTo>
                    <a:pt x="45" y="11"/>
                  </a:lnTo>
                  <a:lnTo>
                    <a:pt x="38" y="11"/>
                  </a:lnTo>
                  <a:lnTo>
                    <a:pt x="34" y="11"/>
                  </a:lnTo>
                  <a:lnTo>
                    <a:pt x="30" y="11"/>
                  </a:lnTo>
                  <a:lnTo>
                    <a:pt x="27" y="15"/>
                  </a:lnTo>
                  <a:lnTo>
                    <a:pt x="23" y="18"/>
                  </a:lnTo>
                  <a:lnTo>
                    <a:pt x="23" y="52"/>
                  </a:lnTo>
                  <a:lnTo>
                    <a:pt x="23" y="60"/>
                  </a:lnTo>
                  <a:lnTo>
                    <a:pt x="23" y="63"/>
                  </a:lnTo>
                  <a:lnTo>
                    <a:pt x="27" y="67"/>
                  </a:lnTo>
                  <a:lnTo>
                    <a:pt x="30" y="67"/>
                  </a:lnTo>
                  <a:lnTo>
                    <a:pt x="0" y="67"/>
                  </a:lnTo>
                  <a:lnTo>
                    <a:pt x="4" y="67"/>
                  </a:lnTo>
                  <a:lnTo>
                    <a:pt x="8" y="67"/>
                  </a:lnTo>
                  <a:lnTo>
                    <a:pt x="8" y="63"/>
                  </a:lnTo>
                  <a:lnTo>
                    <a:pt x="8" y="60"/>
                  </a:lnTo>
                  <a:lnTo>
                    <a:pt x="8" y="52"/>
                  </a:lnTo>
                  <a:lnTo>
                    <a:pt x="8" y="30"/>
                  </a:lnTo>
                  <a:lnTo>
                    <a:pt x="8" y="18"/>
                  </a:lnTo>
                  <a:lnTo>
                    <a:pt x="8" y="15"/>
                  </a:lnTo>
                  <a:lnTo>
                    <a:pt x="8" y="11"/>
                  </a:lnTo>
                  <a:lnTo>
                    <a:pt x="8" y="7"/>
                  </a:lnTo>
                  <a:lnTo>
                    <a:pt x="4" y="7"/>
                  </a:lnTo>
                  <a:lnTo>
                    <a:pt x="0" y="11"/>
                  </a:lnTo>
                  <a:lnTo>
                    <a:pt x="0" y="7"/>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708" name="Freeform 57"/>
            <p:cNvSpPr>
              <a:spLocks noEditPoints="1"/>
            </p:cNvSpPr>
            <p:nvPr/>
          </p:nvSpPr>
          <p:spPr bwMode="auto">
            <a:xfrm>
              <a:off x="2165" y="2078"/>
              <a:ext cx="75" cy="101"/>
            </a:xfrm>
            <a:custGeom>
              <a:avLst/>
              <a:gdLst>
                <a:gd name="T0" fmla="*/ 22 w 75"/>
                <a:gd name="T1" fmla="*/ 0 h 101"/>
                <a:gd name="T2" fmla="*/ 26 w 75"/>
                <a:gd name="T3" fmla="*/ 15 h 101"/>
                <a:gd name="T4" fmla="*/ 37 w 75"/>
                <a:gd name="T5" fmla="*/ 3 h 101"/>
                <a:gd name="T6" fmla="*/ 49 w 75"/>
                <a:gd name="T7" fmla="*/ 0 h 101"/>
                <a:gd name="T8" fmla="*/ 64 w 75"/>
                <a:gd name="T9" fmla="*/ 7 h 101"/>
                <a:gd name="T10" fmla="*/ 75 w 75"/>
                <a:gd name="T11" fmla="*/ 33 h 101"/>
                <a:gd name="T12" fmla="*/ 67 w 75"/>
                <a:gd name="T13" fmla="*/ 52 h 101"/>
                <a:gd name="T14" fmla="*/ 52 w 75"/>
                <a:gd name="T15" fmla="*/ 67 h 101"/>
                <a:gd name="T16" fmla="*/ 37 w 75"/>
                <a:gd name="T17" fmla="*/ 71 h 101"/>
                <a:gd name="T18" fmla="*/ 30 w 75"/>
                <a:gd name="T19" fmla="*/ 67 h 101"/>
                <a:gd name="T20" fmla="*/ 26 w 75"/>
                <a:gd name="T21" fmla="*/ 86 h 101"/>
                <a:gd name="T22" fmla="*/ 26 w 75"/>
                <a:gd name="T23" fmla="*/ 97 h 101"/>
                <a:gd name="T24" fmla="*/ 30 w 75"/>
                <a:gd name="T25" fmla="*/ 97 h 101"/>
                <a:gd name="T26" fmla="*/ 37 w 75"/>
                <a:gd name="T27" fmla="*/ 101 h 101"/>
                <a:gd name="T28" fmla="*/ 0 w 75"/>
                <a:gd name="T29" fmla="*/ 101 h 101"/>
                <a:gd name="T30" fmla="*/ 4 w 75"/>
                <a:gd name="T31" fmla="*/ 101 h 101"/>
                <a:gd name="T32" fmla="*/ 11 w 75"/>
                <a:gd name="T33" fmla="*/ 97 h 101"/>
                <a:gd name="T34" fmla="*/ 11 w 75"/>
                <a:gd name="T35" fmla="*/ 97 h 101"/>
                <a:gd name="T36" fmla="*/ 15 w 75"/>
                <a:gd name="T37" fmla="*/ 86 h 101"/>
                <a:gd name="T38" fmla="*/ 15 w 75"/>
                <a:gd name="T39" fmla="*/ 15 h 101"/>
                <a:gd name="T40" fmla="*/ 11 w 75"/>
                <a:gd name="T41" fmla="*/ 11 h 101"/>
                <a:gd name="T42" fmla="*/ 11 w 75"/>
                <a:gd name="T43" fmla="*/ 7 h 101"/>
                <a:gd name="T44" fmla="*/ 7 w 75"/>
                <a:gd name="T45" fmla="*/ 7 h 101"/>
                <a:gd name="T46" fmla="*/ 4 w 75"/>
                <a:gd name="T47" fmla="*/ 7 h 101"/>
                <a:gd name="T48" fmla="*/ 26 w 75"/>
                <a:gd name="T49" fmla="*/ 45 h 101"/>
                <a:gd name="T50" fmla="*/ 26 w 75"/>
                <a:gd name="T51" fmla="*/ 56 h 101"/>
                <a:gd name="T52" fmla="*/ 34 w 75"/>
                <a:gd name="T53" fmla="*/ 63 h 101"/>
                <a:gd name="T54" fmla="*/ 41 w 75"/>
                <a:gd name="T55" fmla="*/ 67 h 101"/>
                <a:gd name="T56" fmla="*/ 56 w 75"/>
                <a:gd name="T57" fmla="*/ 60 h 101"/>
                <a:gd name="T58" fmla="*/ 60 w 75"/>
                <a:gd name="T59" fmla="*/ 41 h 101"/>
                <a:gd name="T60" fmla="*/ 52 w 75"/>
                <a:gd name="T61" fmla="*/ 18 h 101"/>
                <a:gd name="T62" fmla="*/ 41 w 75"/>
                <a:gd name="T63" fmla="*/ 11 h 101"/>
                <a:gd name="T64" fmla="*/ 34 w 75"/>
                <a:gd name="T65" fmla="*/ 11 h 101"/>
                <a:gd name="T66" fmla="*/ 26 w 75"/>
                <a:gd name="T67" fmla="*/ 22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4" y="7"/>
                  </a:moveTo>
                  <a:lnTo>
                    <a:pt x="22" y="0"/>
                  </a:lnTo>
                  <a:lnTo>
                    <a:pt x="26" y="0"/>
                  </a:lnTo>
                  <a:lnTo>
                    <a:pt x="26" y="15"/>
                  </a:lnTo>
                  <a:lnTo>
                    <a:pt x="30" y="7"/>
                  </a:lnTo>
                  <a:lnTo>
                    <a:pt x="37" y="3"/>
                  </a:lnTo>
                  <a:lnTo>
                    <a:pt x="41" y="0"/>
                  </a:lnTo>
                  <a:lnTo>
                    <a:pt x="49" y="0"/>
                  </a:lnTo>
                  <a:lnTo>
                    <a:pt x="56" y="3"/>
                  </a:lnTo>
                  <a:lnTo>
                    <a:pt x="64" y="7"/>
                  </a:lnTo>
                  <a:lnTo>
                    <a:pt x="71" y="18"/>
                  </a:lnTo>
                  <a:lnTo>
                    <a:pt x="75" y="33"/>
                  </a:lnTo>
                  <a:lnTo>
                    <a:pt x="71" y="45"/>
                  </a:lnTo>
                  <a:lnTo>
                    <a:pt x="67" y="52"/>
                  </a:lnTo>
                  <a:lnTo>
                    <a:pt x="64" y="60"/>
                  </a:lnTo>
                  <a:lnTo>
                    <a:pt x="52" y="67"/>
                  </a:lnTo>
                  <a:lnTo>
                    <a:pt x="41" y="71"/>
                  </a:lnTo>
                  <a:lnTo>
                    <a:pt x="37" y="71"/>
                  </a:lnTo>
                  <a:lnTo>
                    <a:pt x="34" y="67"/>
                  </a:lnTo>
                  <a:lnTo>
                    <a:pt x="30" y="67"/>
                  </a:lnTo>
                  <a:lnTo>
                    <a:pt x="26" y="63"/>
                  </a:lnTo>
                  <a:lnTo>
                    <a:pt x="26" y="86"/>
                  </a:lnTo>
                  <a:lnTo>
                    <a:pt x="26" y="93"/>
                  </a:lnTo>
                  <a:lnTo>
                    <a:pt x="26" y="97"/>
                  </a:lnTo>
                  <a:lnTo>
                    <a:pt x="30" y="97"/>
                  </a:lnTo>
                  <a:lnTo>
                    <a:pt x="34" y="101"/>
                  </a:lnTo>
                  <a:lnTo>
                    <a:pt x="37" y="101"/>
                  </a:lnTo>
                  <a:lnTo>
                    <a:pt x="0" y="101"/>
                  </a:lnTo>
                  <a:lnTo>
                    <a:pt x="4" y="101"/>
                  </a:lnTo>
                  <a:lnTo>
                    <a:pt x="7" y="101"/>
                  </a:lnTo>
                  <a:lnTo>
                    <a:pt x="11" y="97"/>
                  </a:lnTo>
                  <a:lnTo>
                    <a:pt x="15" y="93"/>
                  </a:lnTo>
                  <a:lnTo>
                    <a:pt x="15" y="86"/>
                  </a:lnTo>
                  <a:lnTo>
                    <a:pt x="15" y="22"/>
                  </a:lnTo>
                  <a:lnTo>
                    <a:pt x="15" y="15"/>
                  </a:lnTo>
                  <a:lnTo>
                    <a:pt x="15" y="11"/>
                  </a:lnTo>
                  <a:lnTo>
                    <a:pt x="11" y="11"/>
                  </a:lnTo>
                  <a:lnTo>
                    <a:pt x="11" y="7"/>
                  </a:lnTo>
                  <a:lnTo>
                    <a:pt x="7" y="7"/>
                  </a:lnTo>
                  <a:lnTo>
                    <a:pt x="4" y="11"/>
                  </a:lnTo>
                  <a:lnTo>
                    <a:pt x="4" y="7"/>
                  </a:lnTo>
                  <a:close/>
                  <a:moveTo>
                    <a:pt x="26" y="22"/>
                  </a:moveTo>
                  <a:lnTo>
                    <a:pt x="26" y="45"/>
                  </a:lnTo>
                  <a:lnTo>
                    <a:pt x="26" y="52"/>
                  </a:lnTo>
                  <a:lnTo>
                    <a:pt x="26" y="56"/>
                  </a:lnTo>
                  <a:lnTo>
                    <a:pt x="30" y="60"/>
                  </a:lnTo>
                  <a:lnTo>
                    <a:pt x="34" y="63"/>
                  </a:lnTo>
                  <a:lnTo>
                    <a:pt x="37" y="63"/>
                  </a:lnTo>
                  <a:lnTo>
                    <a:pt x="41" y="67"/>
                  </a:lnTo>
                  <a:lnTo>
                    <a:pt x="49" y="63"/>
                  </a:lnTo>
                  <a:lnTo>
                    <a:pt x="56" y="60"/>
                  </a:lnTo>
                  <a:lnTo>
                    <a:pt x="60" y="52"/>
                  </a:lnTo>
                  <a:lnTo>
                    <a:pt x="60" y="41"/>
                  </a:lnTo>
                  <a:lnTo>
                    <a:pt x="60" y="26"/>
                  </a:lnTo>
                  <a:lnTo>
                    <a:pt x="52" y="18"/>
                  </a:lnTo>
                  <a:lnTo>
                    <a:pt x="49" y="11"/>
                  </a:lnTo>
                  <a:lnTo>
                    <a:pt x="41" y="11"/>
                  </a:lnTo>
                  <a:lnTo>
                    <a:pt x="37" y="11"/>
                  </a:lnTo>
                  <a:lnTo>
                    <a:pt x="34" y="11"/>
                  </a:lnTo>
                  <a:lnTo>
                    <a:pt x="30" y="15"/>
                  </a:lnTo>
                  <a:lnTo>
                    <a:pt x="26" y="22"/>
                  </a:lnTo>
                  <a:close/>
                </a:path>
              </a:pathLst>
            </a:custGeom>
            <a:grpFill/>
            <a:ln w="0">
              <a:solidFill>
                <a:srgbClr val="000000"/>
              </a:solidFill>
              <a:round/>
              <a:headEnd/>
              <a:tailEnd/>
            </a:ln>
          </p:spPr>
          <p:txBody>
            <a:bodyPr/>
            <a:lstStyle/>
            <a:p>
              <a:endParaRPr lang="en-US"/>
            </a:p>
          </p:txBody>
        </p:sp>
        <p:sp>
          <p:nvSpPr>
            <p:cNvPr id="27709" name="Freeform 58"/>
            <p:cNvSpPr>
              <a:spLocks noEditPoints="1"/>
            </p:cNvSpPr>
            <p:nvPr/>
          </p:nvSpPr>
          <p:spPr bwMode="auto">
            <a:xfrm>
              <a:off x="2247" y="2078"/>
              <a:ext cx="57" cy="71"/>
            </a:xfrm>
            <a:custGeom>
              <a:avLst/>
              <a:gdLst>
                <a:gd name="T0" fmla="*/ 12 w 57"/>
                <a:gd name="T1" fmla="*/ 26 h 71"/>
                <a:gd name="T2" fmla="*/ 12 w 57"/>
                <a:gd name="T3" fmla="*/ 41 h 71"/>
                <a:gd name="T4" fmla="*/ 19 w 57"/>
                <a:gd name="T5" fmla="*/ 48 h 71"/>
                <a:gd name="T6" fmla="*/ 27 w 57"/>
                <a:gd name="T7" fmla="*/ 56 h 71"/>
                <a:gd name="T8" fmla="*/ 34 w 57"/>
                <a:gd name="T9" fmla="*/ 60 h 71"/>
                <a:gd name="T10" fmla="*/ 42 w 57"/>
                <a:gd name="T11" fmla="*/ 56 h 71"/>
                <a:gd name="T12" fmla="*/ 45 w 57"/>
                <a:gd name="T13" fmla="*/ 56 h 71"/>
                <a:gd name="T14" fmla="*/ 53 w 57"/>
                <a:gd name="T15" fmla="*/ 48 h 71"/>
                <a:gd name="T16" fmla="*/ 57 w 57"/>
                <a:gd name="T17" fmla="*/ 41 h 71"/>
                <a:gd name="T18" fmla="*/ 57 w 57"/>
                <a:gd name="T19" fmla="*/ 45 h 71"/>
                <a:gd name="T20" fmla="*/ 53 w 57"/>
                <a:gd name="T21" fmla="*/ 52 h 71"/>
                <a:gd name="T22" fmla="*/ 49 w 57"/>
                <a:gd name="T23" fmla="*/ 63 h 71"/>
                <a:gd name="T24" fmla="*/ 38 w 57"/>
                <a:gd name="T25" fmla="*/ 67 h 71"/>
                <a:gd name="T26" fmla="*/ 30 w 57"/>
                <a:gd name="T27" fmla="*/ 71 h 71"/>
                <a:gd name="T28" fmla="*/ 19 w 57"/>
                <a:gd name="T29" fmla="*/ 67 h 71"/>
                <a:gd name="T30" fmla="*/ 8 w 57"/>
                <a:gd name="T31" fmla="*/ 60 h 71"/>
                <a:gd name="T32" fmla="*/ 4 w 57"/>
                <a:gd name="T33" fmla="*/ 48 h 71"/>
                <a:gd name="T34" fmla="*/ 0 w 57"/>
                <a:gd name="T35" fmla="*/ 37 h 71"/>
                <a:gd name="T36" fmla="*/ 0 w 57"/>
                <a:gd name="T37" fmla="*/ 26 h 71"/>
                <a:gd name="T38" fmla="*/ 4 w 57"/>
                <a:gd name="T39" fmla="*/ 18 h 71"/>
                <a:gd name="T40" fmla="*/ 8 w 57"/>
                <a:gd name="T41" fmla="*/ 11 h 71"/>
                <a:gd name="T42" fmla="*/ 19 w 57"/>
                <a:gd name="T43" fmla="*/ 3 h 71"/>
                <a:gd name="T44" fmla="*/ 30 w 57"/>
                <a:gd name="T45" fmla="*/ 0 h 71"/>
                <a:gd name="T46" fmla="*/ 42 w 57"/>
                <a:gd name="T47" fmla="*/ 3 h 71"/>
                <a:gd name="T48" fmla="*/ 49 w 57"/>
                <a:gd name="T49" fmla="*/ 7 h 71"/>
                <a:gd name="T50" fmla="*/ 57 w 57"/>
                <a:gd name="T51" fmla="*/ 15 h 71"/>
                <a:gd name="T52" fmla="*/ 57 w 57"/>
                <a:gd name="T53" fmla="*/ 26 h 71"/>
                <a:gd name="T54" fmla="*/ 12 w 57"/>
                <a:gd name="T55" fmla="*/ 26 h 71"/>
                <a:gd name="T56" fmla="*/ 12 w 57"/>
                <a:gd name="T57" fmla="*/ 22 h 71"/>
                <a:gd name="T58" fmla="*/ 42 w 57"/>
                <a:gd name="T59" fmla="*/ 22 h 71"/>
                <a:gd name="T60" fmla="*/ 42 w 57"/>
                <a:gd name="T61" fmla="*/ 18 h 71"/>
                <a:gd name="T62" fmla="*/ 38 w 57"/>
                <a:gd name="T63" fmla="*/ 15 h 71"/>
                <a:gd name="T64" fmla="*/ 38 w 57"/>
                <a:gd name="T65" fmla="*/ 11 h 71"/>
                <a:gd name="T66" fmla="*/ 34 w 57"/>
                <a:gd name="T67" fmla="*/ 7 h 71"/>
                <a:gd name="T68" fmla="*/ 30 w 57"/>
                <a:gd name="T69" fmla="*/ 7 h 71"/>
                <a:gd name="T70" fmla="*/ 27 w 57"/>
                <a:gd name="T71" fmla="*/ 3 h 71"/>
                <a:gd name="T72" fmla="*/ 23 w 57"/>
                <a:gd name="T73" fmla="*/ 7 h 71"/>
                <a:gd name="T74" fmla="*/ 15 w 57"/>
                <a:gd name="T75" fmla="*/ 11 h 71"/>
                <a:gd name="T76" fmla="*/ 12 w 57"/>
                <a:gd name="T77" fmla="*/ 15 h 71"/>
                <a:gd name="T78" fmla="*/ 12 w 57"/>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71"/>
                <a:gd name="T122" fmla="*/ 57 w 5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71">
                  <a:moveTo>
                    <a:pt x="12" y="26"/>
                  </a:moveTo>
                  <a:lnTo>
                    <a:pt x="12" y="41"/>
                  </a:lnTo>
                  <a:lnTo>
                    <a:pt x="19" y="48"/>
                  </a:lnTo>
                  <a:lnTo>
                    <a:pt x="27" y="56"/>
                  </a:lnTo>
                  <a:lnTo>
                    <a:pt x="34" y="60"/>
                  </a:lnTo>
                  <a:lnTo>
                    <a:pt x="42" y="56"/>
                  </a:lnTo>
                  <a:lnTo>
                    <a:pt x="45" y="56"/>
                  </a:lnTo>
                  <a:lnTo>
                    <a:pt x="53" y="48"/>
                  </a:lnTo>
                  <a:lnTo>
                    <a:pt x="57" y="41"/>
                  </a:lnTo>
                  <a:lnTo>
                    <a:pt x="57"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2" y="3"/>
                  </a:lnTo>
                  <a:lnTo>
                    <a:pt x="49" y="7"/>
                  </a:lnTo>
                  <a:lnTo>
                    <a:pt x="57" y="15"/>
                  </a:lnTo>
                  <a:lnTo>
                    <a:pt x="57" y="26"/>
                  </a:lnTo>
                  <a:lnTo>
                    <a:pt x="12" y="26"/>
                  </a:lnTo>
                  <a:close/>
                  <a:moveTo>
                    <a:pt x="12" y="22"/>
                  </a:moveTo>
                  <a:lnTo>
                    <a:pt x="42" y="22"/>
                  </a:lnTo>
                  <a:lnTo>
                    <a:pt x="42" y="18"/>
                  </a:lnTo>
                  <a:lnTo>
                    <a:pt x="38" y="15"/>
                  </a:lnTo>
                  <a:lnTo>
                    <a:pt x="38" y="11"/>
                  </a:lnTo>
                  <a:lnTo>
                    <a:pt x="34" y="7"/>
                  </a:lnTo>
                  <a:lnTo>
                    <a:pt x="30" y="7"/>
                  </a:lnTo>
                  <a:lnTo>
                    <a:pt x="27" y="3"/>
                  </a:lnTo>
                  <a:lnTo>
                    <a:pt x="23" y="7"/>
                  </a:lnTo>
                  <a:lnTo>
                    <a:pt x="15" y="11"/>
                  </a:lnTo>
                  <a:lnTo>
                    <a:pt x="12" y="15"/>
                  </a:lnTo>
                  <a:lnTo>
                    <a:pt x="12" y="22"/>
                  </a:lnTo>
                  <a:close/>
                </a:path>
              </a:pathLst>
            </a:custGeom>
            <a:grpFill/>
            <a:ln w="0">
              <a:solidFill>
                <a:srgbClr val="000000"/>
              </a:solidFill>
              <a:round/>
              <a:headEnd/>
              <a:tailEnd/>
            </a:ln>
          </p:spPr>
          <p:txBody>
            <a:bodyPr/>
            <a:lstStyle/>
            <a:p>
              <a:endParaRPr lang="en-US"/>
            </a:p>
          </p:txBody>
        </p:sp>
        <p:sp>
          <p:nvSpPr>
            <p:cNvPr id="27710" name="Freeform 59"/>
            <p:cNvSpPr>
              <a:spLocks noEditPoints="1"/>
            </p:cNvSpPr>
            <p:nvPr/>
          </p:nvSpPr>
          <p:spPr bwMode="auto">
            <a:xfrm>
              <a:off x="2315" y="2044"/>
              <a:ext cx="67" cy="105"/>
            </a:xfrm>
            <a:custGeom>
              <a:avLst/>
              <a:gdLst>
                <a:gd name="T0" fmla="*/ 45 w 67"/>
                <a:gd name="T1" fmla="*/ 94 h 105"/>
                <a:gd name="T2" fmla="*/ 41 w 67"/>
                <a:gd name="T3" fmla="*/ 97 h 105"/>
                <a:gd name="T4" fmla="*/ 37 w 67"/>
                <a:gd name="T5" fmla="*/ 101 h 105"/>
                <a:gd name="T6" fmla="*/ 34 w 67"/>
                <a:gd name="T7" fmla="*/ 105 h 105"/>
                <a:gd name="T8" fmla="*/ 26 w 67"/>
                <a:gd name="T9" fmla="*/ 105 h 105"/>
                <a:gd name="T10" fmla="*/ 15 w 67"/>
                <a:gd name="T11" fmla="*/ 101 h 105"/>
                <a:gd name="T12" fmla="*/ 7 w 67"/>
                <a:gd name="T13" fmla="*/ 94 h 105"/>
                <a:gd name="T14" fmla="*/ 4 w 67"/>
                <a:gd name="T15" fmla="*/ 86 h 105"/>
                <a:gd name="T16" fmla="*/ 0 w 67"/>
                <a:gd name="T17" fmla="*/ 71 h 105"/>
                <a:gd name="T18" fmla="*/ 4 w 67"/>
                <a:gd name="T19" fmla="*/ 60 h 105"/>
                <a:gd name="T20" fmla="*/ 7 w 67"/>
                <a:gd name="T21" fmla="*/ 45 h 105"/>
                <a:gd name="T22" fmla="*/ 15 w 67"/>
                <a:gd name="T23" fmla="*/ 41 h 105"/>
                <a:gd name="T24" fmla="*/ 22 w 67"/>
                <a:gd name="T25" fmla="*/ 34 h 105"/>
                <a:gd name="T26" fmla="*/ 34 w 67"/>
                <a:gd name="T27" fmla="*/ 34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4 h 105"/>
                <a:gd name="T64" fmla="*/ 60 w 67"/>
                <a:gd name="T65" fmla="*/ 94 h 105"/>
                <a:gd name="T66" fmla="*/ 64 w 67"/>
                <a:gd name="T67" fmla="*/ 97 h 105"/>
                <a:gd name="T68" fmla="*/ 64 w 67"/>
                <a:gd name="T69" fmla="*/ 97 h 105"/>
                <a:gd name="T70" fmla="*/ 64 w 67"/>
                <a:gd name="T71" fmla="*/ 97 h 105"/>
                <a:gd name="T72" fmla="*/ 67 w 67"/>
                <a:gd name="T73" fmla="*/ 94 h 105"/>
                <a:gd name="T74" fmla="*/ 67 w 67"/>
                <a:gd name="T75" fmla="*/ 97 h 105"/>
                <a:gd name="T76" fmla="*/ 49 w 67"/>
                <a:gd name="T77" fmla="*/ 105 h 105"/>
                <a:gd name="T78" fmla="*/ 45 w 67"/>
                <a:gd name="T79" fmla="*/ 105 h 105"/>
                <a:gd name="T80" fmla="*/ 45 w 67"/>
                <a:gd name="T81" fmla="*/ 94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4 w 67"/>
                <a:gd name="T95" fmla="*/ 37 h 105"/>
                <a:gd name="T96" fmla="*/ 30 w 67"/>
                <a:gd name="T97" fmla="*/ 37 h 105"/>
                <a:gd name="T98" fmla="*/ 26 w 67"/>
                <a:gd name="T99" fmla="*/ 41 h 105"/>
                <a:gd name="T100" fmla="*/ 19 w 67"/>
                <a:gd name="T101" fmla="*/ 45 h 105"/>
                <a:gd name="T102" fmla="*/ 15 w 67"/>
                <a:gd name="T103" fmla="*/ 52 h 105"/>
                <a:gd name="T104" fmla="*/ 11 w 67"/>
                <a:gd name="T105" fmla="*/ 67 h 105"/>
                <a:gd name="T106" fmla="*/ 15 w 67"/>
                <a:gd name="T107" fmla="*/ 79 h 105"/>
                <a:gd name="T108" fmla="*/ 19 w 67"/>
                <a:gd name="T109" fmla="*/ 86 h 105"/>
                <a:gd name="T110" fmla="*/ 26 w 67"/>
                <a:gd name="T111" fmla="*/ 94 h 105"/>
                <a:gd name="T112" fmla="*/ 34 w 67"/>
                <a:gd name="T113" fmla="*/ 94 h 105"/>
                <a:gd name="T114" fmla="*/ 41 w 67"/>
                <a:gd name="T115" fmla="*/ 94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4"/>
                  </a:moveTo>
                  <a:lnTo>
                    <a:pt x="41" y="97"/>
                  </a:lnTo>
                  <a:lnTo>
                    <a:pt x="37" y="101"/>
                  </a:lnTo>
                  <a:lnTo>
                    <a:pt x="34" y="105"/>
                  </a:lnTo>
                  <a:lnTo>
                    <a:pt x="26" y="105"/>
                  </a:lnTo>
                  <a:lnTo>
                    <a:pt x="15" y="101"/>
                  </a:lnTo>
                  <a:lnTo>
                    <a:pt x="7" y="94"/>
                  </a:lnTo>
                  <a:lnTo>
                    <a:pt x="4" y="86"/>
                  </a:lnTo>
                  <a:lnTo>
                    <a:pt x="0" y="71"/>
                  </a:lnTo>
                  <a:lnTo>
                    <a:pt x="4" y="60"/>
                  </a:lnTo>
                  <a:lnTo>
                    <a:pt x="7" y="45"/>
                  </a:lnTo>
                  <a:lnTo>
                    <a:pt x="15" y="41"/>
                  </a:lnTo>
                  <a:lnTo>
                    <a:pt x="22" y="34"/>
                  </a:lnTo>
                  <a:lnTo>
                    <a:pt x="34" y="34"/>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4"/>
                  </a:lnTo>
                  <a:lnTo>
                    <a:pt x="64" y="97"/>
                  </a:lnTo>
                  <a:lnTo>
                    <a:pt x="67" y="94"/>
                  </a:lnTo>
                  <a:lnTo>
                    <a:pt x="67" y="97"/>
                  </a:lnTo>
                  <a:lnTo>
                    <a:pt x="49" y="105"/>
                  </a:lnTo>
                  <a:lnTo>
                    <a:pt x="45" y="105"/>
                  </a:lnTo>
                  <a:lnTo>
                    <a:pt x="45" y="94"/>
                  </a:lnTo>
                  <a:close/>
                  <a:moveTo>
                    <a:pt x="45" y="86"/>
                  </a:moveTo>
                  <a:lnTo>
                    <a:pt x="45" y="56"/>
                  </a:lnTo>
                  <a:lnTo>
                    <a:pt x="45" y="52"/>
                  </a:lnTo>
                  <a:lnTo>
                    <a:pt x="45" y="45"/>
                  </a:lnTo>
                  <a:lnTo>
                    <a:pt x="41" y="45"/>
                  </a:lnTo>
                  <a:lnTo>
                    <a:pt x="37" y="41"/>
                  </a:lnTo>
                  <a:lnTo>
                    <a:pt x="34" y="37"/>
                  </a:lnTo>
                  <a:lnTo>
                    <a:pt x="30" y="37"/>
                  </a:lnTo>
                  <a:lnTo>
                    <a:pt x="26" y="41"/>
                  </a:lnTo>
                  <a:lnTo>
                    <a:pt x="19" y="45"/>
                  </a:lnTo>
                  <a:lnTo>
                    <a:pt x="15" y="52"/>
                  </a:lnTo>
                  <a:lnTo>
                    <a:pt x="11" y="67"/>
                  </a:lnTo>
                  <a:lnTo>
                    <a:pt x="15" y="79"/>
                  </a:lnTo>
                  <a:lnTo>
                    <a:pt x="19" y="86"/>
                  </a:lnTo>
                  <a:lnTo>
                    <a:pt x="26" y="94"/>
                  </a:lnTo>
                  <a:lnTo>
                    <a:pt x="34" y="94"/>
                  </a:lnTo>
                  <a:lnTo>
                    <a:pt x="41" y="94"/>
                  </a:lnTo>
                  <a:lnTo>
                    <a:pt x="45" y="86"/>
                  </a:lnTo>
                  <a:close/>
                </a:path>
              </a:pathLst>
            </a:custGeom>
            <a:grpFill/>
            <a:ln w="0">
              <a:solidFill>
                <a:srgbClr val="000000"/>
              </a:solidFill>
              <a:round/>
              <a:headEnd/>
              <a:tailEnd/>
            </a:ln>
          </p:spPr>
          <p:txBody>
            <a:bodyPr/>
            <a:lstStyle/>
            <a:p>
              <a:endParaRPr lang="en-US"/>
            </a:p>
          </p:txBody>
        </p:sp>
        <p:sp>
          <p:nvSpPr>
            <p:cNvPr id="27711" name="Freeform 60"/>
            <p:cNvSpPr>
              <a:spLocks/>
            </p:cNvSpPr>
            <p:nvPr/>
          </p:nvSpPr>
          <p:spPr bwMode="auto">
            <a:xfrm>
              <a:off x="2390" y="2044"/>
              <a:ext cx="38" cy="135"/>
            </a:xfrm>
            <a:custGeom>
              <a:avLst/>
              <a:gdLst>
                <a:gd name="T0" fmla="*/ 0 w 38"/>
                <a:gd name="T1" fmla="*/ 4 h 135"/>
                <a:gd name="T2" fmla="*/ 0 w 38"/>
                <a:gd name="T3" fmla="*/ 0 h 135"/>
                <a:gd name="T4" fmla="*/ 8 w 38"/>
                <a:gd name="T5" fmla="*/ 7 h 135"/>
                <a:gd name="T6" fmla="*/ 19 w 38"/>
                <a:gd name="T7" fmla="*/ 11 h 135"/>
                <a:gd name="T8" fmla="*/ 26 w 38"/>
                <a:gd name="T9" fmla="*/ 22 h 135"/>
                <a:gd name="T10" fmla="*/ 34 w 38"/>
                <a:gd name="T11" fmla="*/ 37 h 135"/>
                <a:gd name="T12" fmla="*/ 38 w 38"/>
                <a:gd name="T13" fmla="*/ 52 h 135"/>
                <a:gd name="T14" fmla="*/ 38 w 38"/>
                <a:gd name="T15" fmla="*/ 67 h 135"/>
                <a:gd name="T16" fmla="*/ 38 w 38"/>
                <a:gd name="T17" fmla="*/ 82 h 135"/>
                <a:gd name="T18" fmla="*/ 34 w 38"/>
                <a:gd name="T19" fmla="*/ 94 h 135"/>
                <a:gd name="T20" fmla="*/ 26 w 38"/>
                <a:gd name="T21" fmla="*/ 109 h 135"/>
                <a:gd name="T22" fmla="*/ 19 w 38"/>
                <a:gd name="T23" fmla="*/ 120 h 135"/>
                <a:gd name="T24" fmla="*/ 11 w 38"/>
                <a:gd name="T25" fmla="*/ 127 h 135"/>
                <a:gd name="T26" fmla="*/ 0 w 38"/>
                <a:gd name="T27" fmla="*/ 135 h 135"/>
                <a:gd name="T28" fmla="*/ 0 w 38"/>
                <a:gd name="T29" fmla="*/ 131 h 135"/>
                <a:gd name="T30" fmla="*/ 8 w 38"/>
                <a:gd name="T31" fmla="*/ 124 h 135"/>
                <a:gd name="T32" fmla="*/ 15 w 38"/>
                <a:gd name="T33" fmla="*/ 116 h 135"/>
                <a:gd name="T34" fmla="*/ 19 w 38"/>
                <a:gd name="T35" fmla="*/ 109 h 135"/>
                <a:gd name="T36" fmla="*/ 23 w 38"/>
                <a:gd name="T37" fmla="*/ 97 h 135"/>
                <a:gd name="T38" fmla="*/ 23 w 38"/>
                <a:gd name="T39" fmla="*/ 82 h 135"/>
                <a:gd name="T40" fmla="*/ 26 w 38"/>
                <a:gd name="T41" fmla="*/ 67 h 135"/>
                <a:gd name="T42" fmla="*/ 23 w 38"/>
                <a:gd name="T43" fmla="*/ 52 h 135"/>
                <a:gd name="T44" fmla="*/ 23 w 38"/>
                <a:gd name="T45" fmla="*/ 41 h 135"/>
                <a:gd name="T46" fmla="*/ 19 w 38"/>
                <a:gd name="T47" fmla="*/ 34 h 135"/>
                <a:gd name="T48" fmla="*/ 19 w 38"/>
                <a:gd name="T49" fmla="*/ 26 h 135"/>
                <a:gd name="T50" fmla="*/ 15 w 38"/>
                <a:gd name="T51" fmla="*/ 19 h 135"/>
                <a:gd name="T52" fmla="*/ 11 w 38"/>
                <a:gd name="T53" fmla="*/ 15 h 135"/>
                <a:gd name="T54" fmla="*/ 4 w 38"/>
                <a:gd name="T55" fmla="*/ 7 h 135"/>
                <a:gd name="T56" fmla="*/ 0 w 38"/>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35"/>
                <a:gd name="T89" fmla="*/ 38 w 38"/>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35">
                  <a:moveTo>
                    <a:pt x="0" y="4"/>
                  </a:moveTo>
                  <a:lnTo>
                    <a:pt x="0" y="0"/>
                  </a:lnTo>
                  <a:lnTo>
                    <a:pt x="8" y="7"/>
                  </a:lnTo>
                  <a:lnTo>
                    <a:pt x="19" y="11"/>
                  </a:lnTo>
                  <a:lnTo>
                    <a:pt x="26" y="22"/>
                  </a:lnTo>
                  <a:lnTo>
                    <a:pt x="34" y="37"/>
                  </a:lnTo>
                  <a:lnTo>
                    <a:pt x="38" y="52"/>
                  </a:lnTo>
                  <a:lnTo>
                    <a:pt x="38" y="67"/>
                  </a:lnTo>
                  <a:lnTo>
                    <a:pt x="38" y="82"/>
                  </a:lnTo>
                  <a:lnTo>
                    <a:pt x="34" y="94"/>
                  </a:lnTo>
                  <a:lnTo>
                    <a:pt x="26" y="109"/>
                  </a:lnTo>
                  <a:lnTo>
                    <a:pt x="19" y="120"/>
                  </a:lnTo>
                  <a:lnTo>
                    <a:pt x="11" y="127"/>
                  </a:lnTo>
                  <a:lnTo>
                    <a:pt x="0" y="135"/>
                  </a:lnTo>
                  <a:lnTo>
                    <a:pt x="0" y="131"/>
                  </a:lnTo>
                  <a:lnTo>
                    <a:pt x="8" y="124"/>
                  </a:lnTo>
                  <a:lnTo>
                    <a:pt x="15" y="116"/>
                  </a:lnTo>
                  <a:lnTo>
                    <a:pt x="19" y="109"/>
                  </a:lnTo>
                  <a:lnTo>
                    <a:pt x="23" y="97"/>
                  </a:lnTo>
                  <a:lnTo>
                    <a:pt x="23" y="82"/>
                  </a:lnTo>
                  <a:lnTo>
                    <a:pt x="26" y="67"/>
                  </a:lnTo>
                  <a:lnTo>
                    <a:pt x="23" y="52"/>
                  </a:lnTo>
                  <a:lnTo>
                    <a:pt x="23" y="41"/>
                  </a:lnTo>
                  <a:lnTo>
                    <a:pt x="19" y="34"/>
                  </a:lnTo>
                  <a:lnTo>
                    <a:pt x="19" y="26"/>
                  </a:lnTo>
                  <a:lnTo>
                    <a:pt x="15" y="19"/>
                  </a:lnTo>
                  <a:lnTo>
                    <a:pt x="11" y="15"/>
                  </a:lnTo>
                  <a:lnTo>
                    <a:pt x="4" y="7"/>
                  </a:lnTo>
                  <a:lnTo>
                    <a:pt x="0" y="4"/>
                  </a:lnTo>
                  <a:close/>
                </a:path>
              </a:pathLst>
            </a:custGeom>
            <a:grpFill/>
            <a:ln w="0">
              <a:solidFill>
                <a:srgbClr val="000000"/>
              </a:solidFill>
              <a:round/>
              <a:headEnd/>
              <a:tailEnd/>
            </a:ln>
          </p:spPr>
          <p:txBody>
            <a:bodyPr/>
            <a:lstStyle/>
            <a:p>
              <a:endParaRPr lang="en-US"/>
            </a:p>
          </p:txBody>
        </p:sp>
        <p:sp>
          <p:nvSpPr>
            <p:cNvPr id="27712" name="Freeform 61"/>
            <p:cNvSpPr>
              <a:spLocks/>
            </p:cNvSpPr>
            <p:nvPr/>
          </p:nvSpPr>
          <p:spPr bwMode="auto">
            <a:xfrm>
              <a:off x="3332"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101"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grpFill/>
            <a:ln w="0">
              <a:solidFill>
                <a:srgbClr val="000000"/>
              </a:solidFill>
              <a:round/>
              <a:headEnd/>
              <a:tailEnd/>
            </a:ln>
          </p:spPr>
          <p:txBody>
            <a:bodyPr/>
            <a:lstStyle/>
            <a:p>
              <a:endParaRPr lang="en-US"/>
            </a:p>
          </p:txBody>
        </p:sp>
        <p:sp>
          <p:nvSpPr>
            <p:cNvPr id="27713" name="Freeform 62"/>
            <p:cNvSpPr>
              <a:spLocks noEditPoints="1"/>
            </p:cNvSpPr>
            <p:nvPr/>
          </p:nvSpPr>
          <p:spPr bwMode="auto">
            <a:xfrm>
              <a:off x="3444" y="2048"/>
              <a:ext cx="75" cy="97"/>
            </a:xfrm>
            <a:custGeom>
              <a:avLst/>
              <a:gdLst>
                <a:gd name="T0" fmla="*/ 26 w 75"/>
                <a:gd name="T1" fmla="*/ 52 h 97"/>
                <a:gd name="T2" fmla="*/ 26 w 75"/>
                <a:gd name="T3" fmla="*/ 82 h 97"/>
                <a:gd name="T4" fmla="*/ 26 w 75"/>
                <a:gd name="T5" fmla="*/ 90 h 97"/>
                <a:gd name="T6" fmla="*/ 30 w 75"/>
                <a:gd name="T7" fmla="*/ 93 h 97"/>
                <a:gd name="T8" fmla="*/ 34 w 75"/>
                <a:gd name="T9" fmla="*/ 97 h 97"/>
                <a:gd name="T10" fmla="*/ 38 w 75"/>
                <a:gd name="T11" fmla="*/ 97 h 97"/>
                <a:gd name="T12" fmla="*/ 41 w 75"/>
                <a:gd name="T13" fmla="*/ 97 h 97"/>
                <a:gd name="T14" fmla="*/ 41 w 75"/>
                <a:gd name="T15" fmla="*/ 97 h 97"/>
                <a:gd name="T16" fmla="*/ 0 w 75"/>
                <a:gd name="T17" fmla="*/ 97 h 97"/>
                <a:gd name="T18" fmla="*/ 0 w 75"/>
                <a:gd name="T19" fmla="*/ 97 h 97"/>
                <a:gd name="T20" fmla="*/ 4 w 75"/>
                <a:gd name="T21" fmla="*/ 97 h 97"/>
                <a:gd name="T22" fmla="*/ 8 w 75"/>
                <a:gd name="T23" fmla="*/ 97 h 97"/>
                <a:gd name="T24" fmla="*/ 11 w 75"/>
                <a:gd name="T25" fmla="*/ 93 h 97"/>
                <a:gd name="T26" fmla="*/ 11 w 75"/>
                <a:gd name="T27" fmla="*/ 90 h 97"/>
                <a:gd name="T28" fmla="*/ 11 w 75"/>
                <a:gd name="T29" fmla="*/ 82 h 97"/>
                <a:gd name="T30" fmla="*/ 11 w 75"/>
                <a:gd name="T31" fmla="*/ 15 h 97"/>
                <a:gd name="T32" fmla="*/ 11 w 75"/>
                <a:gd name="T33" fmla="*/ 7 h 97"/>
                <a:gd name="T34" fmla="*/ 11 w 75"/>
                <a:gd name="T35" fmla="*/ 3 h 97"/>
                <a:gd name="T36" fmla="*/ 8 w 75"/>
                <a:gd name="T37" fmla="*/ 0 h 97"/>
                <a:gd name="T38" fmla="*/ 4 w 75"/>
                <a:gd name="T39" fmla="*/ 0 h 97"/>
                <a:gd name="T40" fmla="*/ 0 w 75"/>
                <a:gd name="T41" fmla="*/ 0 h 97"/>
                <a:gd name="T42" fmla="*/ 0 w 75"/>
                <a:gd name="T43" fmla="*/ 0 h 97"/>
                <a:gd name="T44" fmla="*/ 38 w 75"/>
                <a:gd name="T45" fmla="*/ 0 h 97"/>
                <a:gd name="T46" fmla="*/ 49 w 75"/>
                <a:gd name="T47" fmla="*/ 0 h 97"/>
                <a:gd name="T48" fmla="*/ 56 w 75"/>
                <a:gd name="T49" fmla="*/ 3 h 97"/>
                <a:gd name="T50" fmla="*/ 64 w 75"/>
                <a:gd name="T51" fmla="*/ 3 h 97"/>
                <a:gd name="T52" fmla="*/ 71 w 75"/>
                <a:gd name="T53" fmla="*/ 11 h 97"/>
                <a:gd name="T54" fmla="*/ 75 w 75"/>
                <a:gd name="T55" fmla="*/ 18 h 97"/>
                <a:gd name="T56" fmla="*/ 75 w 75"/>
                <a:gd name="T57" fmla="*/ 26 h 97"/>
                <a:gd name="T58" fmla="*/ 75 w 75"/>
                <a:gd name="T59" fmla="*/ 37 h 97"/>
                <a:gd name="T60" fmla="*/ 68 w 75"/>
                <a:gd name="T61" fmla="*/ 45 h 97"/>
                <a:gd name="T62" fmla="*/ 56 w 75"/>
                <a:gd name="T63" fmla="*/ 52 h 97"/>
                <a:gd name="T64" fmla="*/ 45 w 75"/>
                <a:gd name="T65" fmla="*/ 52 h 97"/>
                <a:gd name="T66" fmla="*/ 41 w 75"/>
                <a:gd name="T67" fmla="*/ 52 h 97"/>
                <a:gd name="T68" fmla="*/ 38 w 75"/>
                <a:gd name="T69" fmla="*/ 52 h 97"/>
                <a:gd name="T70" fmla="*/ 30 w 75"/>
                <a:gd name="T71" fmla="*/ 52 h 97"/>
                <a:gd name="T72" fmla="*/ 26 w 75"/>
                <a:gd name="T73" fmla="*/ 52 h 97"/>
                <a:gd name="T74" fmla="*/ 26 w 75"/>
                <a:gd name="T75" fmla="*/ 48 h 97"/>
                <a:gd name="T76" fmla="*/ 30 w 75"/>
                <a:gd name="T77" fmla="*/ 48 h 97"/>
                <a:gd name="T78" fmla="*/ 34 w 75"/>
                <a:gd name="T79" fmla="*/ 48 h 97"/>
                <a:gd name="T80" fmla="*/ 38 w 75"/>
                <a:gd name="T81" fmla="*/ 48 h 97"/>
                <a:gd name="T82" fmla="*/ 38 w 75"/>
                <a:gd name="T83" fmla="*/ 48 h 97"/>
                <a:gd name="T84" fmla="*/ 45 w 75"/>
                <a:gd name="T85" fmla="*/ 48 h 97"/>
                <a:gd name="T86" fmla="*/ 53 w 75"/>
                <a:gd name="T87" fmla="*/ 41 h 97"/>
                <a:gd name="T88" fmla="*/ 56 w 75"/>
                <a:gd name="T89" fmla="*/ 37 h 97"/>
                <a:gd name="T90" fmla="*/ 60 w 75"/>
                <a:gd name="T91" fmla="*/ 26 h 97"/>
                <a:gd name="T92" fmla="*/ 56 w 75"/>
                <a:gd name="T93" fmla="*/ 22 h 97"/>
                <a:gd name="T94" fmla="*/ 56 w 75"/>
                <a:gd name="T95" fmla="*/ 15 h 97"/>
                <a:gd name="T96" fmla="*/ 53 w 75"/>
                <a:gd name="T97" fmla="*/ 11 h 97"/>
                <a:gd name="T98" fmla="*/ 49 w 75"/>
                <a:gd name="T99" fmla="*/ 7 h 97"/>
                <a:gd name="T100" fmla="*/ 41 w 75"/>
                <a:gd name="T101" fmla="*/ 3 h 97"/>
                <a:gd name="T102" fmla="*/ 38 w 75"/>
                <a:gd name="T103" fmla="*/ 3 h 97"/>
                <a:gd name="T104" fmla="*/ 34 w 75"/>
                <a:gd name="T105" fmla="*/ 3 h 97"/>
                <a:gd name="T106" fmla="*/ 26 w 75"/>
                <a:gd name="T107" fmla="*/ 3 h 97"/>
                <a:gd name="T108" fmla="*/ 26 w 75"/>
                <a:gd name="T109" fmla="*/ 48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7"/>
                <a:gd name="T167" fmla="*/ 75 w 75"/>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7">
                  <a:moveTo>
                    <a:pt x="26" y="52"/>
                  </a:moveTo>
                  <a:lnTo>
                    <a:pt x="26" y="82"/>
                  </a:lnTo>
                  <a:lnTo>
                    <a:pt x="26" y="90"/>
                  </a:lnTo>
                  <a:lnTo>
                    <a:pt x="30" y="93"/>
                  </a:lnTo>
                  <a:lnTo>
                    <a:pt x="34" y="97"/>
                  </a:lnTo>
                  <a:lnTo>
                    <a:pt x="38" y="97"/>
                  </a:lnTo>
                  <a:lnTo>
                    <a:pt x="41" y="97"/>
                  </a:lnTo>
                  <a:lnTo>
                    <a:pt x="0" y="97"/>
                  </a:lnTo>
                  <a:lnTo>
                    <a:pt x="4" y="97"/>
                  </a:lnTo>
                  <a:lnTo>
                    <a:pt x="8" y="97"/>
                  </a:lnTo>
                  <a:lnTo>
                    <a:pt x="11" y="93"/>
                  </a:lnTo>
                  <a:lnTo>
                    <a:pt x="11" y="90"/>
                  </a:lnTo>
                  <a:lnTo>
                    <a:pt x="11" y="82"/>
                  </a:lnTo>
                  <a:lnTo>
                    <a:pt x="11" y="15"/>
                  </a:lnTo>
                  <a:lnTo>
                    <a:pt x="11" y="7"/>
                  </a:lnTo>
                  <a:lnTo>
                    <a:pt x="11" y="3"/>
                  </a:lnTo>
                  <a:lnTo>
                    <a:pt x="8" y="0"/>
                  </a:lnTo>
                  <a:lnTo>
                    <a:pt x="4" y="0"/>
                  </a:lnTo>
                  <a:lnTo>
                    <a:pt x="0" y="0"/>
                  </a:lnTo>
                  <a:lnTo>
                    <a:pt x="38" y="0"/>
                  </a:lnTo>
                  <a:lnTo>
                    <a:pt x="49" y="0"/>
                  </a:lnTo>
                  <a:lnTo>
                    <a:pt x="56" y="3"/>
                  </a:lnTo>
                  <a:lnTo>
                    <a:pt x="64" y="3"/>
                  </a:lnTo>
                  <a:lnTo>
                    <a:pt x="71" y="11"/>
                  </a:lnTo>
                  <a:lnTo>
                    <a:pt x="75" y="18"/>
                  </a:lnTo>
                  <a:lnTo>
                    <a:pt x="75" y="26"/>
                  </a:lnTo>
                  <a:lnTo>
                    <a:pt x="75" y="37"/>
                  </a:lnTo>
                  <a:lnTo>
                    <a:pt x="68" y="45"/>
                  </a:lnTo>
                  <a:lnTo>
                    <a:pt x="56" y="52"/>
                  </a:lnTo>
                  <a:lnTo>
                    <a:pt x="45" y="52"/>
                  </a:lnTo>
                  <a:lnTo>
                    <a:pt x="41" y="52"/>
                  </a:lnTo>
                  <a:lnTo>
                    <a:pt x="38" y="52"/>
                  </a:lnTo>
                  <a:lnTo>
                    <a:pt x="30" y="52"/>
                  </a:lnTo>
                  <a:lnTo>
                    <a:pt x="26" y="52"/>
                  </a:lnTo>
                  <a:close/>
                  <a:moveTo>
                    <a:pt x="26" y="48"/>
                  </a:moveTo>
                  <a:lnTo>
                    <a:pt x="30" y="48"/>
                  </a:lnTo>
                  <a:lnTo>
                    <a:pt x="34" y="48"/>
                  </a:lnTo>
                  <a:lnTo>
                    <a:pt x="38" y="48"/>
                  </a:lnTo>
                  <a:lnTo>
                    <a:pt x="45" y="48"/>
                  </a:lnTo>
                  <a:lnTo>
                    <a:pt x="53" y="41"/>
                  </a:lnTo>
                  <a:lnTo>
                    <a:pt x="56" y="37"/>
                  </a:lnTo>
                  <a:lnTo>
                    <a:pt x="60" y="26"/>
                  </a:lnTo>
                  <a:lnTo>
                    <a:pt x="56" y="22"/>
                  </a:lnTo>
                  <a:lnTo>
                    <a:pt x="56" y="15"/>
                  </a:lnTo>
                  <a:lnTo>
                    <a:pt x="53" y="11"/>
                  </a:lnTo>
                  <a:lnTo>
                    <a:pt x="49" y="7"/>
                  </a:lnTo>
                  <a:lnTo>
                    <a:pt x="41" y="3"/>
                  </a:lnTo>
                  <a:lnTo>
                    <a:pt x="38" y="3"/>
                  </a:lnTo>
                  <a:lnTo>
                    <a:pt x="34" y="3"/>
                  </a:lnTo>
                  <a:lnTo>
                    <a:pt x="26" y="3"/>
                  </a:lnTo>
                  <a:lnTo>
                    <a:pt x="26" y="48"/>
                  </a:lnTo>
                  <a:close/>
                </a:path>
              </a:pathLst>
            </a:custGeom>
            <a:grpFill/>
            <a:ln w="0">
              <a:solidFill>
                <a:srgbClr val="000000"/>
              </a:solidFill>
              <a:round/>
              <a:headEnd/>
              <a:tailEnd/>
            </a:ln>
          </p:spPr>
          <p:txBody>
            <a:bodyPr/>
            <a:lstStyle/>
            <a:p>
              <a:endParaRPr lang="en-US"/>
            </a:p>
          </p:txBody>
        </p:sp>
        <p:sp>
          <p:nvSpPr>
            <p:cNvPr id="27714" name="Freeform 63"/>
            <p:cNvSpPr>
              <a:spLocks/>
            </p:cNvSpPr>
            <p:nvPr/>
          </p:nvSpPr>
          <p:spPr bwMode="auto">
            <a:xfrm>
              <a:off x="3530"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23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23"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grpFill/>
            <a:ln w="0">
              <a:solidFill>
                <a:srgbClr val="000000"/>
              </a:solidFill>
              <a:round/>
              <a:headEnd/>
              <a:tailEnd/>
            </a:ln>
          </p:spPr>
          <p:txBody>
            <a:bodyPr/>
            <a:lstStyle/>
            <a:p>
              <a:endParaRPr lang="en-US"/>
            </a:p>
          </p:txBody>
        </p:sp>
        <p:sp>
          <p:nvSpPr>
            <p:cNvPr id="27715" name="Freeform 64"/>
            <p:cNvSpPr>
              <a:spLocks/>
            </p:cNvSpPr>
            <p:nvPr/>
          </p:nvSpPr>
          <p:spPr bwMode="auto">
            <a:xfrm>
              <a:off x="3583" y="2078"/>
              <a:ext cx="45" cy="71"/>
            </a:xfrm>
            <a:custGeom>
              <a:avLst/>
              <a:gdLst>
                <a:gd name="T0" fmla="*/ 41 w 45"/>
                <a:gd name="T1" fmla="*/ 0 h 71"/>
                <a:gd name="T2" fmla="*/ 41 w 45"/>
                <a:gd name="T3" fmla="*/ 22 h 71"/>
                <a:gd name="T4" fmla="*/ 37 w 45"/>
                <a:gd name="T5" fmla="*/ 22 h 71"/>
                <a:gd name="T6" fmla="*/ 34 w 45"/>
                <a:gd name="T7" fmla="*/ 15 h 71"/>
                <a:gd name="T8" fmla="*/ 30 w 45"/>
                <a:gd name="T9" fmla="*/ 7 h 71"/>
                <a:gd name="T10" fmla="*/ 26 w 45"/>
                <a:gd name="T11" fmla="*/ 7 h 71"/>
                <a:gd name="T12" fmla="*/ 19 w 45"/>
                <a:gd name="T13" fmla="*/ 3 h 71"/>
                <a:gd name="T14" fmla="*/ 15 w 45"/>
                <a:gd name="T15" fmla="*/ 7 h 71"/>
                <a:gd name="T16" fmla="*/ 11 w 45"/>
                <a:gd name="T17" fmla="*/ 7 h 71"/>
                <a:gd name="T18" fmla="*/ 11 w 45"/>
                <a:gd name="T19" fmla="*/ 11 h 71"/>
                <a:gd name="T20" fmla="*/ 7 w 45"/>
                <a:gd name="T21" fmla="*/ 15 h 71"/>
                <a:gd name="T22" fmla="*/ 7 w 45"/>
                <a:gd name="T23" fmla="*/ 18 h 71"/>
                <a:gd name="T24" fmla="*/ 11 w 45"/>
                <a:gd name="T25" fmla="*/ 18 h 71"/>
                <a:gd name="T26" fmla="*/ 15 w 45"/>
                <a:gd name="T27" fmla="*/ 22 h 71"/>
                <a:gd name="T28" fmla="*/ 19 w 45"/>
                <a:gd name="T29" fmla="*/ 26 h 71"/>
                <a:gd name="T30" fmla="*/ 30 w 45"/>
                <a:gd name="T31" fmla="*/ 30 h 71"/>
                <a:gd name="T32" fmla="*/ 37 w 45"/>
                <a:gd name="T33" fmla="*/ 37 h 71"/>
                <a:gd name="T34" fmla="*/ 41 w 45"/>
                <a:gd name="T35" fmla="*/ 45 h 71"/>
                <a:gd name="T36" fmla="*/ 45 w 45"/>
                <a:gd name="T37" fmla="*/ 48 h 71"/>
                <a:gd name="T38" fmla="*/ 41 w 45"/>
                <a:gd name="T39" fmla="*/ 60 h 71"/>
                <a:gd name="T40" fmla="*/ 37 w 45"/>
                <a:gd name="T41" fmla="*/ 63 h 71"/>
                <a:gd name="T42" fmla="*/ 30 w 45"/>
                <a:gd name="T43" fmla="*/ 67 h 71"/>
                <a:gd name="T44" fmla="*/ 22 w 45"/>
                <a:gd name="T45" fmla="*/ 71 h 71"/>
                <a:gd name="T46" fmla="*/ 15 w 45"/>
                <a:gd name="T47" fmla="*/ 71 h 71"/>
                <a:gd name="T48" fmla="*/ 7 w 45"/>
                <a:gd name="T49" fmla="*/ 67 h 71"/>
                <a:gd name="T50" fmla="*/ 4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7 w 45"/>
                <a:gd name="T67" fmla="*/ 60 h 71"/>
                <a:gd name="T68" fmla="*/ 15 w 45"/>
                <a:gd name="T69" fmla="*/ 63 h 71"/>
                <a:gd name="T70" fmla="*/ 22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5 w 45"/>
                <a:gd name="T87" fmla="*/ 37 h 71"/>
                <a:gd name="T88" fmla="*/ 7 w 45"/>
                <a:gd name="T89" fmla="*/ 33 h 71"/>
                <a:gd name="T90" fmla="*/ 4 w 45"/>
                <a:gd name="T91" fmla="*/ 30 h 71"/>
                <a:gd name="T92" fmla="*/ 0 w 45"/>
                <a:gd name="T93" fmla="*/ 26 h 71"/>
                <a:gd name="T94" fmla="*/ 0 w 45"/>
                <a:gd name="T95" fmla="*/ 18 h 71"/>
                <a:gd name="T96" fmla="*/ 0 w 45"/>
                <a:gd name="T97" fmla="*/ 11 h 71"/>
                <a:gd name="T98" fmla="*/ 4 w 45"/>
                <a:gd name="T99" fmla="*/ 7 h 71"/>
                <a:gd name="T100" fmla="*/ 11 w 45"/>
                <a:gd name="T101" fmla="*/ 0 h 71"/>
                <a:gd name="T102" fmla="*/ 19 w 45"/>
                <a:gd name="T103" fmla="*/ 0 h 71"/>
                <a:gd name="T104" fmla="*/ 26 w 45"/>
                <a:gd name="T105" fmla="*/ 0 h 71"/>
                <a:gd name="T106" fmla="*/ 30 w 45"/>
                <a:gd name="T107" fmla="*/ 3 h 71"/>
                <a:gd name="T108" fmla="*/ 34 w 45"/>
                <a:gd name="T109" fmla="*/ 3 h 71"/>
                <a:gd name="T110" fmla="*/ 34 w 45"/>
                <a:gd name="T111" fmla="*/ 3 h 71"/>
                <a:gd name="T112" fmla="*/ 37 w 45"/>
                <a:gd name="T113" fmla="*/ 3 h 71"/>
                <a:gd name="T114" fmla="*/ 37 w 45"/>
                <a:gd name="T115" fmla="*/ 3 h 71"/>
                <a:gd name="T116" fmla="*/ 37 w 45"/>
                <a:gd name="T117" fmla="*/ 3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7" y="22"/>
                  </a:lnTo>
                  <a:lnTo>
                    <a:pt x="34" y="15"/>
                  </a:lnTo>
                  <a:lnTo>
                    <a:pt x="30" y="7"/>
                  </a:lnTo>
                  <a:lnTo>
                    <a:pt x="26" y="7"/>
                  </a:lnTo>
                  <a:lnTo>
                    <a:pt x="19" y="3"/>
                  </a:lnTo>
                  <a:lnTo>
                    <a:pt x="15" y="7"/>
                  </a:lnTo>
                  <a:lnTo>
                    <a:pt x="11" y="7"/>
                  </a:lnTo>
                  <a:lnTo>
                    <a:pt x="11" y="11"/>
                  </a:lnTo>
                  <a:lnTo>
                    <a:pt x="7" y="15"/>
                  </a:lnTo>
                  <a:lnTo>
                    <a:pt x="7" y="18"/>
                  </a:lnTo>
                  <a:lnTo>
                    <a:pt x="11" y="18"/>
                  </a:lnTo>
                  <a:lnTo>
                    <a:pt x="15" y="22"/>
                  </a:lnTo>
                  <a:lnTo>
                    <a:pt x="19" y="26"/>
                  </a:lnTo>
                  <a:lnTo>
                    <a:pt x="30" y="30"/>
                  </a:lnTo>
                  <a:lnTo>
                    <a:pt x="37" y="37"/>
                  </a:lnTo>
                  <a:lnTo>
                    <a:pt x="41" y="45"/>
                  </a:lnTo>
                  <a:lnTo>
                    <a:pt x="45" y="48"/>
                  </a:lnTo>
                  <a:lnTo>
                    <a:pt x="41" y="60"/>
                  </a:lnTo>
                  <a:lnTo>
                    <a:pt x="37" y="63"/>
                  </a:lnTo>
                  <a:lnTo>
                    <a:pt x="30" y="67"/>
                  </a:lnTo>
                  <a:lnTo>
                    <a:pt x="22" y="71"/>
                  </a:lnTo>
                  <a:lnTo>
                    <a:pt x="15" y="71"/>
                  </a:lnTo>
                  <a:lnTo>
                    <a:pt x="7" y="67"/>
                  </a:lnTo>
                  <a:lnTo>
                    <a:pt x="4" y="67"/>
                  </a:lnTo>
                  <a:lnTo>
                    <a:pt x="0" y="71"/>
                  </a:lnTo>
                  <a:lnTo>
                    <a:pt x="0" y="48"/>
                  </a:lnTo>
                  <a:lnTo>
                    <a:pt x="4" y="56"/>
                  </a:lnTo>
                  <a:lnTo>
                    <a:pt x="7" y="60"/>
                  </a:lnTo>
                  <a:lnTo>
                    <a:pt x="15" y="63"/>
                  </a:lnTo>
                  <a:lnTo>
                    <a:pt x="22" y="67"/>
                  </a:lnTo>
                  <a:lnTo>
                    <a:pt x="26" y="63"/>
                  </a:lnTo>
                  <a:lnTo>
                    <a:pt x="30" y="63"/>
                  </a:lnTo>
                  <a:lnTo>
                    <a:pt x="34" y="60"/>
                  </a:lnTo>
                  <a:lnTo>
                    <a:pt x="34" y="56"/>
                  </a:lnTo>
                  <a:lnTo>
                    <a:pt x="34" y="52"/>
                  </a:lnTo>
                  <a:lnTo>
                    <a:pt x="30" y="48"/>
                  </a:lnTo>
                  <a:lnTo>
                    <a:pt x="26" y="45"/>
                  </a:lnTo>
                  <a:lnTo>
                    <a:pt x="15" y="37"/>
                  </a:lnTo>
                  <a:lnTo>
                    <a:pt x="7" y="33"/>
                  </a:lnTo>
                  <a:lnTo>
                    <a:pt x="4" y="30"/>
                  </a:lnTo>
                  <a:lnTo>
                    <a:pt x="0" y="26"/>
                  </a:lnTo>
                  <a:lnTo>
                    <a:pt x="0" y="18"/>
                  </a:lnTo>
                  <a:lnTo>
                    <a:pt x="0" y="11"/>
                  </a:lnTo>
                  <a:lnTo>
                    <a:pt x="4" y="7"/>
                  </a:lnTo>
                  <a:lnTo>
                    <a:pt x="11" y="0"/>
                  </a:lnTo>
                  <a:lnTo>
                    <a:pt x="19" y="0"/>
                  </a:lnTo>
                  <a:lnTo>
                    <a:pt x="26" y="0"/>
                  </a:lnTo>
                  <a:lnTo>
                    <a:pt x="30" y="3"/>
                  </a:lnTo>
                  <a:lnTo>
                    <a:pt x="34" y="3"/>
                  </a:lnTo>
                  <a:lnTo>
                    <a:pt x="37" y="3"/>
                  </a:lnTo>
                  <a:lnTo>
                    <a:pt x="37" y="0"/>
                  </a:lnTo>
                  <a:lnTo>
                    <a:pt x="41" y="0"/>
                  </a:lnTo>
                  <a:close/>
                </a:path>
              </a:pathLst>
            </a:custGeom>
            <a:grpFill/>
            <a:ln w="0">
              <a:solidFill>
                <a:srgbClr val="000000"/>
              </a:solidFill>
              <a:round/>
              <a:headEnd/>
              <a:tailEnd/>
            </a:ln>
          </p:spPr>
          <p:txBody>
            <a:bodyPr/>
            <a:lstStyle/>
            <a:p>
              <a:endParaRPr lang="en-US"/>
            </a:p>
          </p:txBody>
        </p:sp>
        <p:sp>
          <p:nvSpPr>
            <p:cNvPr id="27716" name="Freeform 65"/>
            <p:cNvSpPr>
              <a:spLocks noEditPoints="1"/>
            </p:cNvSpPr>
            <p:nvPr/>
          </p:nvSpPr>
          <p:spPr bwMode="auto">
            <a:xfrm>
              <a:off x="3635" y="2078"/>
              <a:ext cx="64" cy="71"/>
            </a:xfrm>
            <a:custGeom>
              <a:avLst/>
              <a:gdLst>
                <a:gd name="T0" fmla="*/ 31 w 64"/>
                <a:gd name="T1" fmla="*/ 63 h 71"/>
                <a:gd name="T2" fmla="*/ 23 w 64"/>
                <a:gd name="T3" fmla="*/ 71 h 71"/>
                <a:gd name="T4" fmla="*/ 12 w 64"/>
                <a:gd name="T5" fmla="*/ 71 h 71"/>
                <a:gd name="T6" fmla="*/ 4 w 64"/>
                <a:gd name="T7" fmla="*/ 60 h 71"/>
                <a:gd name="T8" fmla="*/ 4 w 64"/>
                <a:gd name="T9" fmla="*/ 48 h 71"/>
                <a:gd name="T10" fmla="*/ 8 w 64"/>
                <a:gd name="T11" fmla="*/ 41 h 71"/>
                <a:gd name="T12" fmla="*/ 23 w 64"/>
                <a:gd name="T13" fmla="*/ 30 h 71"/>
                <a:gd name="T14" fmla="*/ 38 w 64"/>
                <a:gd name="T15" fmla="*/ 22 h 71"/>
                <a:gd name="T16" fmla="*/ 38 w 64"/>
                <a:gd name="T17" fmla="*/ 7 h 71"/>
                <a:gd name="T18" fmla="*/ 27 w 64"/>
                <a:gd name="T19" fmla="*/ 3 h 71"/>
                <a:gd name="T20" fmla="*/ 19 w 64"/>
                <a:gd name="T21" fmla="*/ 7 h 71"/>
                <a:gd name="T22" fmla="*/ 19 w 64"/>
                <a:gd name="T23" fmla="*/ 15 h 71"/>
                <a:gd name="T24" fmla="*/ 16 w 64"/>
                <a:gd name="T25" fmla="*/ 22 h 71"/>
                <a:gd name="T26" fmla="*/ 16 w 64"/>
                <a:gd name="T27" fmla="*/ 26 h 71"/>
                <a:gd name="T28" fmla="*/ 8 w 64"/>
                <a:gd name="T29" fmla="*/ 26 h 71"/>
                <a:gd name="T30" fmla="*/ 4 w 64"/>
                <a:gd name="T31" fmla="*/ 22 h 71"/>
                <a:gd name="T32" fmla="*/ 8 w 64"/>
                <a:gd name="T33" fmla="*/ 11 h 71"/>
                <a:gd name="T34" fmla="*/ 19 w 64"/>
                <a:gd name="T35" fmla="*/ 0 h 71"/>
                <a:gd name="T36" fmla="*/ 38 w 64"/>
                <a:gd name="T37" fmla="*/ 0 h 71"/>
                <a:gd name="T38" fmla="*/ 49 w 64"/>
                <a:gd name="T39" fmla="*/ 7 h 71"/>
                <a:gd name="T40" fmla="*/ 53 w 64"/>
                <a:gd name="T41" fmla="*/ 15 h 71"/>
                <a:gd name="T42" fmla="*/ 53 w 64"/>
                <a:gd name="T43" fmla="*/ 45 h 71"/>
                <a:gd name="T44" fmla="*/ 53 w 64"/>
                <a:gd name="T45" fmla="*/ 56 h 71"/>
                <a:gd name="T46" fmla="*/ 53 w 64"/>
                <a:gd name="T47" fmla="*/ 60 h 71"/>
                <a:gd name="T48" fmla="*/ 57 w 64"/>
                <a:gd name="T49" fmla="*/ 60 h 71"/>
                <a:gd name="T50" fmla="*/ 57 w 64"/>
                <a:gd name="T51" fmla="*/ 60 h 71"/>
                <a:gd name="T52" fmla="*/ 64 w 64"/>
                <a:gd name="T53" fmla="*/ 56 h 71"/>
                <a:gd name="T54" fmla="*/ 57 w 64"/>
                <a:gd name="T55" fmla="*/ 67 h 71"/>
                <a:gd name="T56" fmla="*/ 46 w 64"/>
                <a:gd name="T57" fmla="*/ 71 h 71"/>
                <a:gd name="T58" fmla="*/ 42 w 64"/>
                <a:gd name="T59" fmla="*/ 63 h 71"/>
                <a:gd name="T60" fmla="*/ 38 w 64"/>
                <a:gd name="T61" fmla="*/ 56 h 71"/>
                <a:gd name="T62" fmla="*/ 31 w 64"/>
                <a:gd name="T63" fmla="*/ 33 h 71"/>
                <a:gd name="T64" fmla="*/ 19 w 64"/>
                <a:gd name="T65" fmla="*/ 37 h 71"/>
                <a:gd name="T66" fmla="*/ 16 w 64"/>
                <a:gd name="T67" fmla="*/ 45 h 71"/>
                <a:gd name="T68" fmla="*/ 16 w 64"/>
                <a:gd name="T69" fmla="*/ 52 h 71"/>
                <a:gd name="T70" fmla="*/ 19 w 64"/>
                <a:gd name="T71" fmla="*/ 60 h 71"/>
                <a:gd name="T72" fmla="*/ 31 w 64"/>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1"/>
                <a:gd name="T113" fmla="*/ 64 w 64"/>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1">
                  <a:moveTo>
                    <a:pt x="38" y="60"/>
                  </a:moveTo>
                  <a:lnTo>
                    <a:pt x="31" y="63"/>
                  </a:lnTo>
                  <a:lnTo>
                    <a:pt x="27" y="67"/>
                  </a:lnTo>
                  <a:lnTo>
                    <a:pt x="23" y="71"/>
                  </a:lnTo>
                  <a:lnTo>
                    <a:pt x="19" y="71"/>
                  </a:lnTo>
                  <a:lnTo>
                    <a:pt x="12" y="71"/>
                  </a:lnTo>
                  <a:lnTo>
                    <a:pt x="8" y="67"/>
                  </a:lnTo>
                  <a:lnTo>
                    <a:pt x="4" y="60"/>
                  </a:lnTo>
                  <a:lnTo>
                    <a:pt x="0" y="52"/>
                  </a:lnTo>
                  <a:lnTo>
                    <a:pt x="4" y="48"/>
                  </a:lnTo>
                  <a:lnTo>
                    <a:pt x="4" y="45"/>
                  </a:lnTo>
                  <a:lnTo>
                    <a:pt x="8" y="41"/>
                  </a:lnTo>
                  <a:lnTo>
                    <a:pt x="16" y="37"/>
                  </a:lnTo>
                  <a:lnTo>
                    <a:pt x="23" y="30"/>
                  </a:lnTo>
                  <a:lnTo>
                    <a:pt x="38" y="26"/>
                  </a:lnTo>
                  <a:lnTo>
                    <a:pt x="38" y="22"/>
                  </a:lnTo>
                  <a:lnTo>
                    <a:pt x="38" y="15"/>
                  </a:lnTo>
                  <a:lnTo>
                    <a:pt x="38" y="7"/>
                  </a:lnTo>
                  <a:lnTo>
                    <a:pt x="34" y="7"/>
                  </a:lnTo>
                  <a:lnTo>
                    <a:pt x="27" y="3"/>
                  </a:lnTo>
                  <a:lnTo>
                    <a:pt x="23" y="7"/>
                  </a:lnTo>
                  <a:lnTo>
                    <a:pt x="19" y="7"/>
                  </a:lnTo>
                  <a:lnTo>
                    <a:pt x="19" y="11"/>
                  </a:lnTo>
                  <a:lnTo>
                    <a:pt x="19" y="15"/>
                  </a:lnTo>
                  <a:lnTo>
                    <a:pt x="19" y="18"/>
                  </a:lnTo>
                  <a:lnTo>
                    <a:pt x="16" y="22"/>
                  </a:lnTo>
                  <a:lnTo>
                    <a:pt x="16" y="26"/>
                  </a:lnTo>
                  <a:lnTo>
                    <a:pt x="12" y="26"/>
                  </a:lnTo>
                  <a:lnTo>
                    <a:pt x="8" y="26"/>
                  </a:lnTo>
                  <a:lnTo>
                    <a:pt x="8" y="22"/>
                  </a:lnTo>
                  <a:lnTo>
                    <a:pt x="4" y="22"/>
                  </a:lnTo>
                  <a:lnTo>
                    <a:pt x="4" y="18"/>
                  </a:lnTo>
                  <a:lnTo>
                    <a:pt x="8" y="11"/>
                  </a:lnTo>
                  <a:lnTo>
                    <a:pt x="12" y="7"/>
                  </a:lnTo>
                  <a:lnTo>
                    <a:pt x="19" y="0"/>
                  </a:lnTo>
                  <a:lnTo>
                    <a:pt x="31" y="0"/>
                  </a:lnTo>
                  <a:lnTo>
                    <a:pt x="38" y="0"/>
                  </a:lnTo>
                  <a:lnTo>
                    <a:pt x="46" y="3"/>
                  </a:lnTo>
                  <a:lnTo>
                    <a:pt x="49" y="7"/>
                  </a:lnTo>
                  <a:lnTo>
                    <a:pt x="49" y="11"/>
                  </a:lnTo>
                  <a:lnTo>
                    <a:pt x="53" y="15"/>
                  </a:lnTo>
                  <a:lnTo>
                    <a:pt x="53" y="22"/>
                  </a:lnTo>
                  <a:lnTo>
                    <a:pt x="53" y="45"/>
                  </a:lnTo>
                  <a:lnTo>
                    <a:pt x="53" y="52"/>
                  </a:lnTo>
                  <a:lnTo>
                    <a:pt x="53" y="56"/>
                  </a:lnTo>
                  <a:lnTo>
                    <a:pt x="53" y="60"/>
                  </a:lnTo>
                  <a:lnTo>
                    <a:pt x="57" y="60"/>
                  </a:lnTo>
                  <a:lnTo>
                    <a:pt x="61" y="60"/>
                  </a:lnTo>
                  <a:lnTo>
                    <a:pt x="64" y="56"/>
                  </a:lnTo>
                  <a:lnTo>
                    <a:pt x="64" y="60"/>
                  </a:lnTo>
                  <a:lnTo>
                    <a:pt x="57" y="67"/>
                  </a:lnTo>
                  <a:lnTo>
                    <a:pt x="46" y="71"/>
                  </a:lnTo>
                  <a:lnTo>
                    <a:pt x="42" y="67"/>
                  </a:lnTo>
                  <a:lnTo>
                    <a:pt x="42" y="63"/>
                  </a:lnTo>
                  <a:lnTo>
                    <a:pt x="38" y="60"/>
                  </a:lnTo>
                  <a:close/>
                  <a:moveTo>
                    <a:pt x="38" y="56"/>
                  </a:moveTo>
                  <a:lnTo>
                    <a:pt x="38" y="30"/>
                  </a:lnTo>
                  <a:lnTo>
                    <a:pt x="31" y="33"/>
                  </a:lnTo>
                  <a:lnTo>
                    <a:pt x="27" y="37"/>
                  </a:lnTo>
                  <a:lnTo>
                    <a:pt x="19" y="37"/>
                  </a:lnTo>
                  <a:lnTo>
                    <a:pt x="16" y="41"/>
                  </a:lnTo>
                  <a:lnTo>
                    <a:pt x="16" y="45"/>
                  </a:lnTo>
                  <a:lnTo>
                    <a:pt x="16" y="48"/>
                  </a:lnTo>
                  <a:lnTo>
                    <a:pt x="16" y="52"/>
                  </a:lnTo>
                  <a:lnTo>
                    <a:pt x="19" y="56"/>
                  </a:lnTo>
                  <a:lnTo>
                    <a:pt x="19" y="60"/>
                  </a:lnTo>
                  <a:lnTo>
                    <a:pt x="23" y="60"/>
                  </a:lnTo>
                  <a:lnTo>
                    <a:pt x="31" y="60"/>
                  </a:lnTo>
                  <a:lnTo>
                    <a:pt x="38" y="56"/>
                  </a:lnTo>
                  <a:close/>
                </a:path>
              </a:pathLst>
            </a:custGeom>
            <a:grpFill/>
            <a:ln w="0">
              <a:solidFill>
                <a:srgbClr val="000000"/>
              </a:solidFill>
              <a:round/>
              <a:headEnd/>
              <a:tailEnd/>
            </a:ln>
          </p:spPr>
          <p:txBody>
            <a:bodyPr/>
            <a:lstStyle/>
            <a:p>
              <a:endParaRPr lang="en-US"/>
            </a:p>
          </p:txBody>
        </p:sp>
        <p:sp>
          <p:nvSpPr>
            <p:cNvPr id="27717" name="Freeform 66"/>
            <p:cNvSpPr>
              <a:spLocks/>
            </p:cNvSpPr>
            <p:nvPr/>
          </p:nvSpPr>
          <p:spPr bwMode="auto">
            <a:xfrm>
              <a:off x="3703" y="2078"/>
              <a:ext cx="56" cy="71"/>
            </a:xfrm>
            <a:custGeom>
              <a:avLst/>
              <a:gdLst>
                <a:gd name="T0" fmla="*/ 56 w 56"/>
                <a:gd name="T1" fmla="*/ 41 h 71"/>
                <a:gd name="T2" fmla="*/ 53 w 56"/>
                <a:gd name="T3" fmla="*/ 56 h 71"/>
                <a:gd name="T4" fmla="*/ 45 w 56"/>
                <a:gd name="T5" fmla="*/ 63 h 71"/>
                <a:gd name="T6" fmla="*/ 38 w 56"/>
                <a:gd name="T7" fmla="*/ 67 h 71"/>
                <a:gd name="T8" fmla="*/ 30 w 56"/>
                <a:gd name="T9" fmla="*/ 71 h 71"/>
                <a:gd name="T10" fmla="*/ 19 w 56"/>
                <a:gd name="T11" fmla="*/ 67 h 71"/>
                <a:gd name="T12" fmla="*/ 11 w 56"/>
                <a:gd name="T13" fmla="*/ 60 h 71"/>
                <a:gd name="T14" fmla="*/ 4 w 56"/>
                <a:gd name="T15" fmla="*/ 52 h 71"/>
                <a:gd name="T16" fmla="*/ 4 w 56"/>
                <a:gd name="T17" fmla="*/ 45 h 71"/>
                <a:gd name="T18" fmla="*/ 0 w 56"/>
                <a:gd name="T19" fmla="*/ 33 h 71"/>
                <a:gd name="T20" fmla="*/ 4 w 56"/>
                <a:gd name="T21" fmla="*/ 26 h 71"/>
                <a:gd name="T22" fmla="*/ 4 w 56"/>
                <a:gd name="T23" fmla="*/ 18 h 71"/>
                <a:gd name="T24" fmla="*/ 11 w 56"/>
                <a:gd name="T25" fmla="*/ 11 h 71"/>
                <a:gd name="T26" fmla="*/ 19 w 56"/>
                <a:gd name="T27" fmla="*/ 3 h 71"/>
                <a:gd name="T28" fmla="*/ 34 w 56"/>
                <a:gd name="T29" fmla="*/ 0 h 71"/>
                <a:gd name="T30" fmla="*/ 41 w 56"/>
                <a:gd name="T31" fmla="*/ 0 h 71"/>
                <a:gd name="T32" fmla="*/ 49 w 56"/>
                <a:gd name="T33" fmla="*/ 3 h 71"/>
                <a:gd name="T34" fmla="*/ 53 w 56"/>
                <a:gd name="T35" fmla="*/ 11 h 71"/>
                <a:gd name="T36" fmla="*/ 53 w 56"/>
                <a:gd name="T37" fmla="*/ 15 h 71"/>
                <a:gd name="T38" fmla="*/ 53 w 56"/>
                <a:gd name="T39" fmla="*/ 18 h 71"/>
                <a:gd name="T40" fmla="*/ 53 w 56"/>
                <a:gd name="T41" fmla="*/ 18 h 71"/>
                <a:gd name="T42" fmla="*/ 49 w 56"/>
                <a:gd name="T43" fmla="*/ 22 h 71"/>
                <a:gd name="T44" fmla="*/ 49 w 56"/>
                <a:gd name="T45" fmla="*/ 22 h 71"/>
                <a:gd name="T46" fmla="*/ 45 w 56"/>
                <a:gd name="T47" fmla="*/ 22 h 71"/>
                <a:gd name="T48" fmla="*/ 41 w 56"/>
                <a:gd name="T49" fmla="*/ 18 h 71"/>
                <a:gd name="T50" fmla="*/ 41 w 56"/>
                <a:gd name="T51" fmla="*/ 18 h 71"/>
                <a:gd name="T52" fmla="*/ 41 w 56"/>
                <a:gd name="T53" fmla="*/ 15 h 71"/>
                <a:gd name="T54" fmla="*/ 38 w 56"/>
                <a:gd name="T55" fmla="*/ 11 h 71"/>
                <a:gd name="T56" fmla="*/ 38 w 56"/>
                <a:gd name="T57" fmla="*/ 7 h 71"/>
                <a:gd name="T58" fmla="*/ 34 w 56"/>
                <a:gd name="T59" fmla="*/ 7 h 71"/>
                <a:gd name="T60" fmla="*/ 30 w 56"/>
                <a:gd name="T61" fmla="*/ 3 h 71"/>
                <a:gd name="T62" fmla="*/ 23 w 56"/>
                <a:gd name="T63" fmla="*/ 7 h 71"/>
                <a:gd name="T64" fmla="*/ 19 w 56"/>
                <a:gd name="T65" fmla="*/ 11 h 71"/>
                <a:gd name="T66" fmla="*/ 15 w 56"/>
                <a:gd name="T67" fmla="*/ 18 h 71"/>
                <a:gd name="T68" fmla="*/ 15 w 56"/>
                <a:gd name="T69" fmla="*/ 30 h 71"/>
                <a:gd name="T70" fmla="*/ 15 w 56"/>
                <a:gd name="T71" fmla="*/ 41 h 71"/>
                <a:gd name="T72" fmla="*/ 19 w 56"/>
                <a:gd name="T73" fmla="*/ 48 h 71"/>
                <a:gd name="T74" fmla="*/ 26 w 56"/>
                <a:gd name="T75" fmla="*/ 56 h 71"/>
                <a:gd name="T76" fmla="*/ 34 w 56"/>
                <a:gd name="T77" fmla="*/ 60 h 71"/>
                <a:gd name="T78" fmla="*/ 41 w 56"/>
                <a:gd name="T79" fmla="*/ 56 h 71"/>
                <a:gd name="T80" fmla="*/ 49 w 56"/>
                <a:gd name="T81" fmla="*/ 52 h 71"/>
                <a:gd name="T82" fmla="*/ 53 w 56"/>
                <a:gd name="T83" fmla="*/ 48 h 71"/>
                <a:gd name="T84" fmla="*/ 56 w 56"/>
                <a:gd name="T85" fmla="*/ 41 h 71"/>
                <a:gd name="T86" fmla="*/ 56 w 56"/>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71"/>
                <a:gd name="T134" fmla="*/ 56 w 56"/>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71">
                  <a:moveTo>
                    <a:pt x="56" y="41"/>
                  </a:moveTo>
                  <a:lnTo>
                    <a:pt x="53" y="56"/>
                  </a:lnTo>
                  <a:lnTo>
                    <a:pt x="45" y="63"/>
                  </a:lnTo>
                  <a:lnTo>
                    <a:pt x="38" y="67"/>
                  </a:lnTo>
                  <a:lnTo>
                    <a:pt x="30" y="71"/>
                  </a:lnTo>
                  <a:lnTo>
                    <a:pt x="19" y="67"/>
                  </a:lnTo>
                  <a:lnTo>
                    <a:pt x="11" y="60"/>
                  </a:lnTo>
                  <a:lnTo>
                    <a:pt x="4" y="52"/>
                  </a:lnTo>
                  <a:lnTo>
                    <a:pt x="4" y="45"/>
                  </a:lnTo>
                  <a:lnTo>
                    <a:pt x="0" y="33"/>
                  </a:lnTo>
                  <a:lnTo>
                    <a:pt x="4" y="26"/>
                  </a:lnTo>
                  <a:lnTo>
                    <a:pt x="4" y="18"/>
                  </a:lnTo>
                  <a:lnTo>
                    <a:pt x="11" y="11"/>
                  </a:lnTo>
                  <a:lnTo>
                    <a:pt x="19" y="3"/>
                  </a:lnTo>
                  <a:lnTo>
                    <a:pt x="34" y="0"/>
                  </a:lnTo>
                  <a:lnTo>
                    <a:pt x="41" y="0"/>
                  </a:lnTo>
                  <a:lnTo>
                    <a:pt x="49" y="3"/>
                  </a:lnTo>
                  <a:lnTo>
                    <a:pt x="53" y="11"/>
                  </a:lnTo>
                  <a:lnTo>
                    <a:pt x="53" y="15"/>
                  </a:lnTo>
                  <a:lnTo>
                    <a:pt x="53" y="18"/>
                  </a:lnTo>
                  <a:lnTo>
                    <a:pt x="49" y="22"/>
                  </a:lnTo>
                  <a:lnTo>
                    <a:pt x="45" y="22"/>
                  </a:lnTo>
                  <a:lnTo>
                    <a:pt x="41" y="18"/>
                  </a:lnTo>
                  <a:lnTo>
                    <a:pt x="41" y="15"/>
                  </a:lnTo>
                  <a:lnTo>
                    <a:pt x="38" y="11"/>
                  </a:lnTo>
                  <a:lnTo>
                    <a:pt x="38" y="7"/>
                  </a:lnTo>
                  <a:lnTo>
                    <a:pt x="34" y="7"/>
                  </a:lnTo>
                  <a:lnTo>
                    <a:pt x="30" y="3"/>
                  </a:lnTo>
                  <a:lnTo>
                    <a:pt x="23" y="7"/>
                  </a:lnTo>
                  <a:lnTo>
                    <a:pt x="19" y="11"/>
                  </a:lnTo>
                  <a:lnTo>
                    <a:pt x="15" y="18"/>
                  </a:lnTo>
                  <a:lnTo>
                    <a:pt x="15" y="30"/>
                  </a:lnTo>
                  <a:lnTo>
                    <a:pt x="15" y="41"/>
                  </a:lnTo>
                  <a:lnTo>
                    <a:pt x="19" y="48"/>
                  </a:lnTo>
                  <a:lnTo>
                    <a:pt x="26" y="56"/>
                  </a:lnTo>
                  <a:lnTo>
                    <a:pt x="34" y="60"/>
                  </a:lnTo>
                  <a:lnTo>
                    <a:pt x="41" y="56"/>
                  </a:lnTo>
                  <a:lnTo>
                    <a:pt x="49" y="52"/>
                  </a:lnTo>
                  <a:lnTo>
                    <a:pt x="53" y="48"/>
                  </a:lnTo>
                  <a:lnTo>
                    <a:pt x="56" y="41"/>
                  </a:lnTo>
                  <a:close/>
                </a:path>
              </a:pathLst>
            </a:custGeom>
            <a:grpFill/>
            <a:ln w="0">
              <a:solidFill>
                <a:srgbClr val="000000"/>
              </a:solidFill>
              <a:round/>
              <a:headEnd/>
              <a:tailEnd/>
            </a:ln>
          </p:spPr>
          <p:txBody>
            <a:bodyPr/>
            <a:lstStyle/>
            <a:p>
              <a:endParaRPr lang="en-US"/>
            </a:p>
          </p:txBody>
        </p:sp>
        <p:sp>
          <p:nvSpPr>
            <p:cNvPr id="27718" name="Freeform 67"/>
            <p:cNvSpPr>
              <a:spLocks/>
            </p:cNvSpPr>
            <p:nvPr/>
          </p:nvSpPr>
          <p:spPr bwMode="auto">
            <a:xfrm>
              <a:off x="3767" y="2044"/>
              <a:ext cx="75" cy="101"/>
            </a:xfrm>
            <a:custGeom>
              <a:avLst/>
              <a:gdLst>
                <a:gd name="T0" fmla="*/ 22 w 75"/>
                <a:gd name="T1" fmla="*/ 64 h 101"/>
                <a:gd name="T2" fmla="*/ 45 w 75"/>
                <a:gd name="T3" fmla="*/ 45 h 101"/>
                <a:gd name="T4" fmla="*/ 49 w 75"/>
                <a:gd name="T5" fmla="*/ 41 h 101"/>
                <a:gd name="T6" fmla="*/ 49 w 75"/>
                <a:gd name="T7" fmla="*/ 41 h 101"/>
                <a:gd name="T8" fmla="*/ 45 w 75"/>
                <a:gd name="T9" fmla="*/ 37 h 101"/>
                <a:gd name="T10" fmla="*/ 45 w 75"/>
                <a:gd name="T11" fmla="*/ 37 h 101"/>
                <a:gd name="T12" fmla="*/ 71 w 75"/>
                <a:gd name="T13" fmla="*/ 37 h 101"/>
                <a:gd name="T14" fmla="*/ 64 w 75"/>
                <a:gd name="T15" fmla="*/ 37 h 101"/>
                <a:gd name="T16" fmla="*/ 52 w 75"/>
                <a:gd name="T17" fmla="*/ 45 h 101"/>
                <a:gd name="T18" fmla="*/ 52 w 75"/>
                <a:gd name="T19" fmla="*/ 82 h 101"/>
                <a:gd name="T20" fmla="*/ 64 w 75"/>
                <a:gd name="T21" fmla="*/ 94 h 101"/>
                <a:gd name="T22" fmla="*/ 67 w 75"/>
                <a:gd name="T23" fmla="*/ 97 h 101"/>
                <a:gd name="T24" fmla="*/ 75 w 75"/>
                <a:gd name="T25" fmla="*/ 101 h 101"/>
                <a:gd name="T26" fmla="*/ 45 w 75"/>
                <a:gd name="T27" fmla="*/ 101 h 101"/>
                <a:gd name="T28" fmla="*/ 45 w 75"/>
                <a:gd name="T29" fmla="*/ 101 h 101"/>
                <a:gd name="T30" fmla="*/ 49 w 75"/>
                <a:gd name="T31" fmla="*/ 97 h 101"/>
                <a:gd name="T32" fmla="*/ 49 w 75"/>
                <a:gd name="T33" fmla="*/ 94 h 101"/>
                <a:gd name="T34" fmla="*/ 22 w 75"/>
                <a:gd name="T35" fmla="*/ 64 h 101"/>
                <a:gd name="T36" fmla="*/ 22 w 75"/>
                <a:gd name="T37" fmla="*/ 94 h 101"/>
                <a:gd name="T38" fmla="*/ 26 w 75"/>
                <a:gd name="T39" fmla="*/ 97 h 101"/>
                <a:gd name="T40" fmla="*/ 30 w 75"/>
                <a:gd name="T41" fmla="*/ 101 h 101"/>
                <a:gd name="T42" fmla="*/ 34 w 75"/>
                <a:gd name="T43" fmla="*/ 101 h 101"/>
                <a:gd name="T44" fmla="*/ 0 w 75"/>
                <a:gd name="T45" fmla="*/ 101 h 101"/>
                <a:gd name="T46" fmla="*/ 7 w 75"/>
                <a:gd name="T47" fmla="*/ 101 h 101"/>
                <a:gd name="T48" fmla="*/ 11 w 75"/>
                <a:gd name="T49" fmla="*/ 97 h 101"/>
                <a:gd name="T50" fmla="*/ 11 w 75"/>
                <a:gd name="T51" fmla="*/ 86 h 101"/>
                <a:gd name="T52" fmla="*/ 11 w 75"/>
                <a:gd name="T53" fmla="*/ 15 h 101"/>
                <a:gd name="T54" fmla="*/ 11 w 75"/>
                <a:gd name="T55" fmla="*/ 7 h 101"/>
                <a:gd name="T56" fmla="*/ 7 w 75"/>
                <a:gd name="T57" fmla="*/ 7 h 101"/>
                <a:gd name="T58" fmla="*/ 4 w 75"/>
                <a:gd name="T59" fmla="*/ 7 h 101"/>
                <a:gd name="T60" fmla="*/ 0 w 75"/>
                <a:gd name="T61" fmla="*/ 7 h 101"/>
                <a:gd name="T62" fmla="*/ 22 w 7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1"/>
                <a:gd name="T98" fmla="*/ 75 w 7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1">
                  <a:moveTo>
                    <a:pt x="22" y="0"/>
                  </a:moveTo>
                  <a:lnTo>
                    <a:pt x="22" y="64"/>
                  </a:lnTo>
                  <a:lnTo>
                    <a:pt x="41" y="49"/>
                  </a:lnTo>
                  <a:lnTo>
                    <a:pt x="45" y="45"/>
                  </a:lnTo>
                  <a:lnTo>
                    <a:pt x="49" y="41"/>
                  </a:lnTo>
                  <a:lnTo>
                    <a:pt x="49" y="37"/>
                  </a:lnTo>
                  <a:lnTo>
                    <a:pt x="45" y="37"/>
                  </a:lnTo>
                  <a:lnTo>
                    <a:pt x="71" y="37"/>
                  </a:lnTo>
                  <a:lnTo>
                    <a:pt x="67" y="37"/>
                  </a:lnTo>
                  <a:lnTo>
                    <a:pt x="64" y="37"/>
                  </a:lnTo>
                  <a:lnTo>
                    <a:pt x="56" y="41"/>
                  </a:lnTo>
                  <a:lnTo>
                    <a:pt x="52" y="45"/>
                  </a:lnTo>
                  <a:lnTo>
                    <a:pt x="34" y="60"/>
                  </a:lnTo>
                  <a:lnTo>
                    <a:pt x="52" y="82"/>
                  </a:lnTo>
                  <a:lnTo>
                    <a:pt x="60" y="90"/>
                  </a:lnTo>
                  <a:lnTo>
                    <a:pt x="64" y="94"/>
                  </a:lnTo>
                  <a:lnTo>
                    <a:pt x="67" y="97"/>
                  </a:lnTo>
                  <a:lnTo>
                    <a:pt x="71" y="101"/>
                  </a:lnTo>
                  <a:lnTo>
                    <a:pt x="75" y="101"/>
                  </a:lnTo>
                  <a:lnTo>
                    <a:pt x="45" y="101"/>
                  </a:lnTo>
                  <a:lnTo>
                    <a:pt x="49" y="101"/>
                  </a:lnTo>
                  <a:lnTo>
                    <a:pt x="49" y="97"/>
                  </a:lnTo>
                  <a:lnTo>
                    <a:pt x="49" y="94"/>
                  </a:lnTo>
                  <a:lnTo>
                    <a:pt x="45" y="90"/>
                  </a:lnTo>
                  <a:lnTo>
                    <a:pt x="22" y="64"/>
                  </a:lnTo>
                  <a:lnTo>
                    <a:pt x="22" y="86"/>
                  </a:lnTo>
                  <a:lnTo>
                    <a:pt x="22" y="94"/>
                  </a:lnTo>
                  <a:lnTo>
                    <a:pt x="22" y="97"/>
                  </a:lnTo>
                  <a:lnTo>
                    <a:pt x="26" y="97"/>
                  </a:lnTo>
                  <a:lnTo>
                    <a:pt x="26" y="101"/>
                  </a:lnTo>
                  <a:lnTo>
                    <a:pt x="30" y="101"/>
                  </a:lnTo>
                  <a:lnTo>
                    <a:pt x="34" y="101"/>
                  </a:lnTo>
                  <a:lnTo>
                    <a:pt x="0" y="101"/>
                  </a:lnTo>
                  <a:lnTo>
                    <a:pt x="4" y="101"/>
                  </a:lnTo>
                  <a:lnTo>
                    <a:pt x="7" y="101"/>
                  </a:lnTo>
                  <a:lnTo>
                    <a:pt x="7" y="97"/>
                  </a:lnTo>
                  <a:lnTo>
                    <a:pt x="11" y="97"/>
                  </a:lnTo>
                  <a:lnTo>
                    <a:pt x="11" y="94"/>
                  </a:lnTo>
                  <a:lnTo>
                    <a:pt x="11" y="86"/>
                  </a:lnTo>
                  <a:lnTo>
                    <a:pt x="11" y="26"/>
                  </a:lnTo>
                  <a:lnTo>
                    <a:pt x="11" y="15"/>
                  </a:lnTo>
                  <a:lnTo>
                    <a:pt x="11" y="11"/>
                  </a:lnTo>
                  <a:lnTo>
                    <a:pt x="11" y="7"/>
                  </a:lnTo>
                  <a:lnTo>
                    <a:pt x="7" y="7"/>
                  </a:lnTo>
                  <a:lnTo>
                    <a:pt x="4" y="7"/>
                  </a:lnTo>
                  <a:lnTo>
                    <a:pt x="0" y="7"/>
                  </a:lnTo>
                  <a:lnTo>
                    <a:pt x="19" y="0"/>
                  </a:lnTo>
                  <a:lnTo>
                    <a:pt x="22" y="0"/>
                  </a:lnTo>
                  <a:close/>
                </a:path>
              </a:pathLst>
            </a:custGeom>
            <a:grpFill/>
            <a:ln w="0">
              <a:solidFill>
                <a:srgbClr val="000000"/>
              </a:solidFill>
              <a:round/>
              <a:headEnd/>
              <a:tailEnd/>
            </a:ln>
          </p:spPr>
          <p:txBody>
            <a:bodyPr/>
            <a:lstStyle/>
            <a:p>
              <a:endParaRPr lang="en-US"/>
            </a:p>
          </p:txBody>
        </p:sp>
        <p:sp>
          <p:nvSpPr>
            <p:cNvPr id="27719" name="Freeform 68"/>
            <p:cNvSpPr>
              <a:spLocks/>
            </p:cNvSpPr>
            <p:nvPr/>
          </p:nvSpPr>
          <p:spPr bwMode="auto">
            <a:xfrm>
              <a:off x="3849" y="2078"/>
              <a:ext cx="45" cy="71"/>
            </a:xfrm>
            <a:custGeom>
              <a:avLst/>
              <a:gdLst>
                <a:gd name="T0" fmla="*/ 42 w 45"/>
                <a:gd name="T1" fmla="*/ 0 h 71"/>
                <a:gd name="T2" fmla="*/ 42 w 45"/>
                <a:gd name="T3" fmla="*/ 22 h 71"/>
                <a:gd name="T4" fmla="*/ 38 w 45"/>
                <a:gd name="T5" fmla="*/ 22 h 71"/>
                <a:gd name="T6" fmla="*/ 38 w 45"/>
                <a:gd name="T7" fmla="*/ 15 h 71"/>
                <a:gd name="T8" fmla="*/ 34 w 45"/>
                <a:gd name="T9" fmla="*/ 7 h 71"/>
                <a:gd name="T10" fmla="*/ 27 w 45"/>
                <a:gd name="T11" fmla="*/ 7 h 71"/>
                <a:gd name="T12" fmla="*/ 23 w 45"/>
                <a:gd name="T13" fmla="*/ 3 h 71"/>
                <a:gd name="T14" fmla="*/ 15 w 45"/>
                <a:gd name="T15" fmla="*/ 7 h 71"/>
                <a:gd name="T16" fmla="*/ 12 w 45"/>
                <a:gd name="T17" fmla="*/ 7 h 71"/>
                <a:gd name="T18" fmla="*/ 12 w 45"/>
                <a:gd name="T19" fmla="*/ 11 h 71"/>
                <a:gd name="T20" fmla="*/ 12 w 45"/>
                <a:gd name="T21" fmla="*/ 15 h 71"/>
                <a:gd name="T22" fmla="*/ 12 w 45"/>
                <a:gd name="T23" fmla="*/ 18 h 71"/>
                <a:gd name="T24" fmla="*/ 12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12 w 45"/>
                <a:gd name="T67" fmla="*/ 60 h 71"/>
                <a:gd name="T68" fmla="*/ 15 w 45"/>
                <a:gd name="T69" fmla="*/ 63 h 71"/>
                <a:gd name="T70" fmla="*/ 23 w 45"/>
                <a:gd name="T71" fmla="*/ 67 h 71"/>
                <a:gd name="T72" fmla="*/ 27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7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0 w 45"/>
                <a:gd name="T97" fmla="*/ 11 h 71"/>
                <a:gd name="T98" fmla="*/ 8 w 45"/>
                <a:gd name="T99" fmla="*/ 7 h 71"/>
                <a:gd name="T100" fmla="*/ 12 w 45"/>
                <a:gd name="T101" fmla="*/ 0 h 71"/>
                <a:gd name="T102" fmla="*/ 23 w 45"/>
                <a:gd name="T103" fmla="*/ 0 h 71"/>
                <a:gd name="T104" fmla="*/ 27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38 w 45"/>
                <a:gd name="T119" fmla="*/ 0 h 71"/>
                <a:gd name="T120" fmla="*/ 42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2" y="0"/>
                  </a:moveTo>
                  <a:lnTo>
                    <a:pt x="42" y="22"/>
                  </a:lnTo>
                  <a:lnTo>
                    <a:pt x="38" y="22"/>
                  </a:lnTo>
                  <a:lnTo>
                    <a:pt x="38" y="15"/>
                  </a:lnTo>
                  <a:lnTo>
                    <a:pt x="34" y="7"/>
                  </a:lnTo>
                  <a:lnTo>
                    <a:pt x="27" y="7"/>
                  </a:lnTo>
                  <a:lnTo>
                    <a:pt x="23" y="3"/>
                  </a:lnTo>
                  <a:lnTo>
                    <a:pt x="15" y="7"/>
                  </a:lnTo>
                  <a:lnTo>
                    <a:pt x="12" y="7"/>
                  </a:lnTo>
                  <a:lnTo>
                    <a:pt x="12" y="11"/>
                  </a:lnTo>
                  <a:lnTo>
                    <a:pt x="12" y="15"/>
                  </a:lnTo>
                  <a:lnTo>
                    <a:pt x="12"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0" y="71"/>
                  </a:lnTo>
                  <a:lnTo>
                    <a:pt x="0" y="48"/>
                  </a:lnTo>
                  <a:lnTo>
                    <a:pt x="4" y="56"/>
                  </a:lnTo>
                  <a:lnTo>
                    <a:pt x="12" y="60"/>
                  </a:lnTo>
                  <a:lnTo>
                    <a:pt x="15" y="63"/>
                  </a:lnTo>
                  <a:lnTo>
                    <a:pt x="23" y="67"/>
                  </a:lnTo>
                  <a:lnTo>
                    <a:pt x="27" y="63"/>
                  </a:lnTo>
                  <a:lnTo>
                    <a:pt x="30" y="63"/>
                  </a:lnTo>
                  <a:lnTo>
                    <a:pt x="34" y="60"/>
                  </a:lnTo>
                  <a:lnTo>
                    <a:pt x="34" y="56"/>
                  </a:lnTo>
                  <a:lnTo>
                    <a:pt x="34" y="52"/>
                  </a:lnTo>
                  <a:lnTo>
                    <a:pt x="30" y="48"/>
                  </a:lnTo>
                  <a:lnTo>
                    <a:pt x="27" y="45"/>
                  </a:lnTo>
                  <a:lnTo>
                    <a:pt x="19" y="37"/>
                  </a:lnTo>
                  <a:lnTo>
                    <a:pt x="8" y="33"/>
                  </a:lnTo>
                  <a:lnTo>
                    <a:pt x="4" y="30"/>
                  </a:lnTo>
                  <a:lnTo>
                    <a:pt x="0" y="26"/>
                  </a:lnTo>
                  <a:lnTo>
                    <a:pt x="0" y="18"/>
                  </a:lnTo>
                  <a:lnTo>
                    <a:pt x="0" y="11"/>
                  </a:lnTo>
                  <a:lnTo>
                    <a:pt x="8" y="7"/>
                  </a:lnTo>
                  <a:lnTo>
                    <a:pt x="12" y="0"/>
                  </a:lnTo>
                  <a:lnTo>
                    <a:pt x="23" y="0"/>
                  </a:lnTo>
                  <a:lnTo>
                    <a:pt x="27" y="0"/>
                  </a:lnTo>
                  <a:lnTo>
                    <a:pt x="30" y="3"/>
                  </a:lnTo>
                  <a:lnTo>
                    <a:pt x="34" y="3"/>
                  </a:lnTo>
                  <a:lnTo>
                    <a:pt x="38" y="3"/>
                  </a:lnTo>
                  <a:lnTo>
                    <a:pt x="38" y="0"/>
                  </a:lnTo>
                  <a:lnTo>
                    <a:pt x="42" y="0"/>
                  </a:lnTo>
                  <a:close/>
                </a:path>
              </a:pathLst>
            </a:custGeom>
            <a:grpFill/>
            <a:ln w="0">
              <a:solidFill>
                <a:srgbClr val="000000"/>
              </a:solidFill>
              <a:round/>
              <a:headEnd/>
              <a:tailEnd/>
            </a:ln>
          </p:spPr>
          <p:txBody>
            <a:bodyPr/>
            <a:lstStyle/>
            <a:p>
              <a:endParaRPr lang="en-US"/>
            </a:p>
          </p:txBody>
        </p:sp>
        <p:sp>
          <p:nvSpPr>
            <p:cNvPr id="27720" name="Freeform 69"/>
            <p:cNvSpPr>
              <a:spLocks/>
            </p:cNvSpPr>
            <p:nvPr/>
          </p:nvSpPr>
          <p:spPr bwMode="auto">
            <a:xfrm>
              <a:off x="3902" y="2044"/>
              <a:ext cx="41" cy="135"/>
            </a:xfrm>
            <a:custGeom>
              <a:avLst/>
              <a:gdLst>
                <a:gd name="T0" fmla="*/ 0 w 41"/>
                <a:gd name="T1" fmla="*/ 4 h 135"/>
                <a:gd name="T2" fmla="*/ 0 w 41"/>
                <a:gd name="T3" fmla="*/ 0 h 135"/>
                <a:gd name="T4" fmla="*/ 11 w 41"/>
                <a:gd name="T5" fmla="*/ 7 h 135"/>
                <a:gd name="T6" fmla="*/ 19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7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9 w 41"/>
                <a:gd name="T49" fmla="*/ 26 h 135"/>
                <a:gd name="T50" fmla="*/ 19 w 41"/>
                <a:gd name="T51" fmla="*/ 19 h 135"/>
                <a:gd name="T52" fmla="*/ 11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9"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7" y="124"/>
                  </a:lnTo>
                  <a:lnTo>
                    <a:pt x="15" y="116"/>
                  </a:lnTo>
                  <a:lnTo>
                    <a:pt x="22" y="109"/>
                  </a:lnTo>
                  <a:lnTo>
                    <a:pt x="26" y="97"/>
                  </a:lnTo>
                  <a:lnTo>
                    <a:pt x="26" y="82"/>
                  </a:lnTo>
                  <a:lnTo>
                    <a:pt x="26" y="67"/>
                  </a:lnTo>
                  <a:lnTo>
                    <a:pt x="26" y="52"/>
                  </a:lnTo>
                  <a:lnTo>
                    <a:pt x="26" y="41"/>
                  </a:lnTo>
                  <a:lnTo>
                    <a:pt x="22" y="34"/>
                  </a:lnTo>
                  <a:lnTo>
                    <a:pt x="19" y="26"/>
                  </a:lnTo>
                  <a:lnTo>
                    <a:pt x="19" y="19"/>
                  </a:lnTo>
                  <a:lnTo>
                    <a:pt x="11" y="15"/>
                  </a:lnTo>
                  <a:lnTo>
                    <a:pt x="7" y="7"/>
                  </a:lnTo>
                  <a:lnTo>
                    <a:pt x="0" y="4"/>
                  </a:lnTo>
                  <a:close/>
                </a:path>
              </a:pathLst>
            </a:custGeom>
            <a:grpFill/>
            <a:ln w="0">
              <a:solidFill>
                <a:srgbClr val="000000"/>
              </a:solidFill>
              <a:round/>
              <a:headEnd/>
              <a:tailEnd/>
            </a:ln>
          </p:spPr>
          <p:txBody>
            <a:bodyPr/>
            <a:lstStyle/>
            <a:p>
              <a:endParaRPr lang="en-US"/>
            </a:p>
          </p:txBody>
        </p:sp>
        <p:sp>
          <p:nvSpPr>
            <p:cNvPr id="27721" name="Freeform 70"/>
            <p:cNvSpPr>
              <a:spLocks/>
            </p:cNvSpPr>
            <p:nvPr/>
          </p:nvSpPr>
          <p:spPr bwMode="auto">
            <a:xfrm>
              <a:off x="2574" y="2404"/>
              <a:ext cx="109" cy="101"/>
            </a:xfrm>
            <a:custGeom>
              <a:avLst/>
              <a:gdLst>
                <a:gd name="T0" fmla="*/ 0 w 109"/>
                <a:gd name="T1" fmla="*/ 0 h 101"/>
                <a:gd name="T2" fmla="*/ 26 w 109"/>
                <a:gd name="T3" fmla="*/ 0 h 101"/>
                <a:gd name="T4" fmla="*/ 86 w 109"/>
                <a:gd name="T5" fmla="*/ 79 h 101"/>
                <a:gd name="T6" fmla="*/ 86 w 109"/>
                <a:gd name="T7" fmla="*/ 19 h 101"/>
                <a:gd name="T8" fmla="*/ 86 w 109"/>
                <a:gd name="T9" fmla="*/ 11 h 101"/>
                <a:gd name="T10" fmla="*/ 86 w 109"/>
                <a:gd name="T11" fmla="*/ 7 h 101"/>
                <a:gd name="T12" fmla="*/ 82 w 109"/>
                <a:gd name="T13" fmla="*/ 4 h 101"/>
                <a:gd name="T14" fmla="*/ 79 w 109"/>
                <a:gd name="T15" fmla="*/ 4 h 101"/>
                <a:gd name="T16" fmla="*/ 75 w 109"/>
                <a:gd name="T17" fmla="*/ 4 h 101"/>
                <a:gd name="T18" fmla="*/ 75 w 109"/>
                <a:gd name="T19" fmla="*/ 0 h 101"/>
                <a:gd name="T20" fmla="*/ 109 w 109"/>
                <a:gd name="T21" fmla="*/ 0 h 101"/>
                <a:gd name="T22" fmla="*/ 109 w 109"/>
                <a:gd name="T23" fmla="*/ 4 h 101"/>
                <a:gd name="T24" fmla="*/ 105 w 109"/>
                <a:gd name="T25" fmla="*/ 4 h 101"/>
                <a:gd name="T26" fmla="*/ 97 w 109"/>
                <a:gd name="T27" fmla="*/ 4 h 101"/>
                <a:gd name="T28" fmla="*/ 94 w 109"/>
                <a:gd name="T29" fmla="*/ 7 h 101"/>
                <a:gd name="T30" fmla="*/ 94 w 109"/>
                <a:gd name="T31" fmla="*/ 11 h 101"/>
                <a:gd name="T32" fmla="*/ 94 w 109"/>
                <a:gd name="T33" fmla="*/ 19 h 101"/>
                <a:gd name="T34" fmla="*/ 94 w 109"/>
                <a:gd name="T35" fmla="*/ 101 h 101"/>
                <a:gd name="T36" fmla="*/ 90 w 109"/>
                <a:gd name="T37" fmla="*/ 101 h 101"/>
                <a:gd name="T38" fmla="*/ 26 w 109"/>
                <a:gd name="T39" fmla="*/ 22 h 101"/>
                <a:gd name="T40" fmla="*/ 26 w 109"/>
                <a:gd name="T41" fmla="*/ 83 h 101"/>
                <a:gd name="T42" fmla="*/ 26 w 109"/>
                <a:gd name="T43" fmla="*/ 94 h 101"/>
                <a:gd name="T44" fmla="*/ 26 w 109"/>
                <a:gd name="T45" fmla="*/ 98 h 101"/>
                <a:gd name="T46" fmla="*/ 30 w 109"/>
                <a:gd name="T47" fmla="*/ 98 h 101"/>
                <a:gd name="T48" fmla="*/ 37 w 109"/>
                <a:gd name="T49" fmla="*/ 101 h 101"/>
                <a:gd name="T50" fmla="*/ 37 w 109"/>
                <a:gd name="T51" fmla="*/ 101 h 101"/>
                <a:gd name="T52" fmla="*/ 37 w 109"/>
                <a:gd name="T53" fmla="*/ 101 h 101"/>
                <a:gd name="T54" fmla="*/ 4 w 109"/>
                <a:gd name="T55" fmla="*/ 101 h 101"/>
                <a:gd name="T56" fmla="*/ 4 w 109"/>
                <a:gd name="T57" fmla="*/ 101 h 101"/>
                <a:gd name="T58" fmla="*/ 7 w 109"/>
                <a:gd name="T59" fmla="*/ 101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11 h 101"/>
                <a:gd name="T72" fmla="*/ 11 w 109"/>
                <a:gd name="T73" fmla="*/ 7 h 101"/>
                <a:gd name="T74" fmla="*/ 11 w 109"/>
                <a:gd name="T75" fmla="*/ 7 h 101"/>
                <a:gd name="T76" fmla="*/ 7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86" y="79"/>
                  </a:lnTo>
                  <a:lnTo>
                    <a:pt x="86" y="19"/>
                  </a:lnTo>
                  <a:lnTo>
                    <a:pt x="86" y="11"/>
                  </a:lnTo>
                  <a:lnTo>
                    <a:pt x="86" y="7"/>
                  </a:lnTo>
                  <a:lnTo>
                    <a:pt x="82" y="4"/>
                  </a:lnTo>
                  <a:lnTo>
                    <a:pt x="79" y="4"/>
                  </a:lnTo>
                  <a:lnTo>
                    <a:pt x="75" y="4"/>
                  </a:lnTo>
                  <a:lnTo>
                    <a:pt x="75" y="0"/>
                  </a:lnTo>
                  <a:lnTo>
                    <a:pt x="109" y="0"/>
                  </a:lnTo>
                  <a:lnTo>
                    <a:pt x="109" y="4"/>
                  </a:lnTo>
                  <a:lnTo>
                    <a:pt x="105" y="4"/>
                  </a:lnTo>
                  <a:lnTo>
                    <a:pt x="97" y="4"/>
                  </a:lnTo>
                  <a:lnTo>
                    <a:pt x="94" y="7"/>
                  </a:lnTo>
                  <a:lnTo>
                    <a:pt x="94" y="11"/>
                  </a:lnTo>
                  <a:lnTo>
                    <a:pt x="94" y="19"/>
                  </a:lnTo>
                  <a:lnTo>
                    <a:pt x="94" y="101"/>
                  </a:lnTo>
                  <a:lnTo>
                    <a:pt x="90" y="101"/>
                  </a:lnTo>
                  <a:lnTo>
                    <a:pt x="26" y="22"/>
                  </a:lnTo>
                  <a:lnTo>
                    <a:pt x="26" y="83"/>
                  </a:lnTo>
                  <a:lnTo>
                    <a:pt x="26" y="94"/>
                  </a:lnTo>
                  <a:lnTo>
                    <a:pt x="26" y="98"/>
                  </a:lnTo>
                  <a:lnTo>
                    <a:pt x="30" y="98"/>
                  </a:lnTo>
                  <a:lnTo>
                    <a:pt x="37" y="101"/>
                  </a:lnTo>
                  <a:lnTo>
                    <a:pt x="4" y="101"/>
                  </a:lnTo>
                  <a:lnTo>
                    <a:pt x="7" y="101"/>
                  </a:lnTo>
                  <a:lnTo>
                    <a:pt x="15" y="98"/>
                  </a:lnTo>
                  <a:lnTo>
                    <a:pt x="19" y="94"/>
                  </a:lnTo>
                  <a:lnTo>
                    <a:pt x="19" y="90"/>
                  </a:lnTo>
                  <a:lnTo>
                    <a:pt x="19" y="83"/>
                  </a:lnTo>
                  <a:lnTo>
                    <a:pt x="19" y="15"/>
                  </a:lnTo>
                  <a:lnTo>
                    <a:pt x="15" y="11"/>
                  </a:lnTo>
                  <a:lnTo>
                    <a:pt x="11" y="7"/>
                  </a:lnTo>
                  <a:lnTo>
                    <a:pt x="7"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722" name="Freeform 71"/>
            <p:cNvSpPr>
              <a:spLocks noEditPoints="1"/>
            </p:cNvSpPr>
            <p:nvPr/>
          </p:nvSpPr>
          <p:spPr bwMode="auto">
            <a:xfrm>
              <a:off x="2686" y="2404"/>
              <a:ext cx="75" cy="101"/>
            </a:xfrm>
            <a:custGeom>
              <a:avLst/>
              <a:gdLst>
                <a:gd name="T0" fmla="*/ 27 w 75"/>
                <a:gd name="T1" fmla="*/ 52 h 101"/>
                <a:gd name="T2" fmla="*/ 27 w 75"/>
                <a:gd name="T3" fmla="*/ 83 h 101"/>
                <a:gd name="T4" fmla="*/ 27 w 75"/>
                <a:gd name="T5" fmla="*/ 94 h 101"/>
                <a:gd name="T6" fmla="*/ 30 w 75"/>
                <a:gd name="T7" fmla="*/ 98 h 101"/>
                <a:gd name="T8" fmla="*/ 34 w 75"/>
                <a:gd name="T9" fmla="*/ 98 h 101"/>
                <a:gd name="T10" fmla="*/ 38 w 75"/>
                <a:gd name="T11" fmla="*/ 101 h 101"/>
                <a:gd name="T12" fmla="*/ 42 w 75"/>
                <a:gd name="T13" fmla="*/ 101 h 101"/>
                <a:gd name="T14" fmla="*/ 42 w 75"/>
                <a:gd name="T15" fmla="*/ 101 h 101"/>
                <a:gd name="T16" fmla="*/ 0 w 75"/>
                <a:gd name="T17" fmla="*/ 101 h 101"/>
                <a:gd name="T18" fmla="*/ 0 w 75"/>
                <a:gd name="T19" fmla="*/ 101 h 101"/>
                <a:gd name="T20" fmla="*/ 4 w 75"/>
                <a:gd name="T21" fmla="*/ 101 h 101"/>
                <a:gd name="T22" fmla="*/ 8 w 75"/>
                <a:gd name="T23" fmla="*/ 98 h 101"/>
                <a:gd name="T24" fmla="*/ 12 w 75"/>
                <a:gd name="T25" fmla="*/ 94 h 101"/>
                <a:gd name="T26" fmla="*/ 12 w 75"/>
                <a:gd name="T27" fmla="*/ 90 h 101"/>
                <a:gd name="T28" fmla="*/ 12 w 75"/>
                <a:gd name="T29" fmla="*/ 83 h 101"/>
                <a:gd name="T30" fmla="*/ 12 w 75"/>
                <a:gd name="T31" fmla="*/ 19 h 101"/>
                <a:gd name="T32" fmla="*/ 12 w 75"/>
                <a:gd name="T33" fmla="*/ 11 h 101"/>
                <a:gd name="T34" fmla="*/ 12 w 75"/>
                <a:gd name="T35" fmla="*/ 7 h 101"/>
                <a:gd name="T36" fmla="*/ 8 w 75"/>
                <a:gd name="T37" fmla="*/ 4 h 101"/>
                <a:gd name="T38" fmla="*/ 4 w 75"/>
                <a:gd name="T39" fmla="*/ 4 h 101"/>
                <a:gd name="T40" fmla="*/ 0 w 75"/>
                <a:gd name="T41" fmla="*/ 4 h 101"/>
                <a:gd name="T42" fmla="*/ 0 w 75"/>
                <a:gd name="T43" fmla="*/ 0 h 101"/>
                <a:gd name="T44" fmla="*/ 34 w 75"/>
                <a:gd name="T45" fmla="*/ 0 h 101"/>
                <a:gd name="T46" fmla="*/ 49 w 75"/>
                <a:gd name="T47" fmla="*/ 0 h 101"/>
                <a:gd name="T48" fmla="*/ 57 w 75"/>
                <a:gd name="T49" fmla="*/ 4 h 101"/>
                <a:gd name="T50" fmla="*/ 64 w 75"/>
                <a:gd name="T51" fmla="*/ 7 h 101"/>
                <a:gd name="T52" fmla="*/ 72 w 75"/>
                <a:gd name="T53" fmla="*/ 11 h 101"/>
                <a:gd name="T54" fmla="*/ 75 w 75"/>
                <a:gd name="T55" fmla="*/ 19 h 101"/>
                <a:gd name="T56" fmla="*/ 75 w 75"/>
                <a:gd name="T57" fmla="*/ 30 h 101"/>
                <a:gd name="T58" fmla="*/ 75 w 75"/>
                <a:gd name="T59" fmla="*/ 41 h 101"/>
                <a:gd name="T60" fmla="*/ 68 w 75"/>
                <a:gd name="T61" fmla="*/ 49 h 101"/>
                <a:gd name="T62" fmla="*/ 57 w 75"/>
                <a:gd name="T63" fmla="*/ 52 h 101"/>
                <a:gd name="T64" fmla="*/ 45 w 75"/>
                <a:gd name="T65" fmla="*/ 56 h 101"/>
                <a:gd name="T66" fmla="*/ 42 w 75"/>
                <a:gd name="T67" fmla="*/ 56 h 101"/>
                <a:gd name="T68" fmla="*/ 38 w 75"/>
                <a:gd name="T69" fmla="*/ 56 h 101"/>
                <a:gd name="T70" fmla="*/ 30 w 75"/>
                <a:gd name="T71" fmla="*/ 56 h 101"/>
                <a:gd name="T72" fmla="*/ 27 w 75"/>
                <a:gd name="T73" fmla="*/ 52 h 101"/>
                <a:gd name="T74" fmla="*/ 27 w 75"/>
                <a:gd name="T75" fmla="*/ 49 h 101"/>
                <a:gd name="T76" fmla="*/ 30 w 75"/>
                <a:gd name="T77" fmla="*/ 49 h 101"/>
                <a:gd name="T78" fmla="*/ 34 w 75"/>
                <a:gd name="T79" fmla="*/ 52 h 101"/>
                <a:gd name="T80" fmla="*/ 38 w 75"/>
                <a:gd name="T81" fmla="*/ 52 h 101"/>
                <a:gd name="T82" fmla="*/ 38 w 75"/>
                <a:gd name="T83" fmla="*/ 52 h 101"/>
                <a:gd name="T84" fmla="*/ 45 w 75"/>
                <a:gd name="T85" fmla="*/ 49 h 101"/>
                <a:gd name="T86" fmla="*/ 53 w 75"/>
                <a:gd name="T87" fmla="*/ 45 h 101"/>
                <a:gd name="T88" fmla="*/ 57 w 75"/>
                <a:gd name="T89" fmla="*/ 37 h 101"/>
                <a:gd name="T90" fmla="*/ 57 w 75"/>
                <a:gd name="T91" fmla="*/ 30 h 101"/>
                <a:gd name="T92" fmla="*/ 57 w 75"/>
                <a:gd name="T93" fmla="*/ 22 h 101"/>
                <a:gd name="T94" fmla="*/ 57 w 75"/>
                <a:gd name="T95" fmla="*/ 19 h 101"/>
                <a:gd name="T96" fmla="*/ 53 w 75"/>
                <a:gd name="T97" fmla="*/ 11 h 101"/>
                <a:gd name="T98" fmla="*/ 49 w 75"/>
                <a:gd name="T99" fmla="*/ 7 h 101"/>
                <a:gd name="T100" fmla="*/ 42 w 75"/>
                <a:gd name="T101" fmla="*/ 7 h 101"/>
                <a:gd name="T102" fmla="*/ 38 w 75"/>
                <a:gd name="T103" fmla="*/ 7 h 101"/>
                <a:gd name="T104" fmla="*/ 34 w 75"/>
                <a:gd name="T105" fmla="*/ 7 h 101"/>
                <a:gd name="T106" fmla="*/ 27 w 75"/>
                <a:gd name="T107" fmla="*/ 7 h 101"/>
                <a:gd name="T108" fmla="*/ 27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7" y="52"/>
                  </a:moveTo>
                  <a:lnTo>
                    <a:pt x="27" y="83"/>
                  </a:lnTo>
                  <a:lnTo>
                    <a:pt x="27" y="94"/>
                  </a:lnTo>
                  <a:lnTo>
                    <a:pt x="30" y="98"/>
                  </a:lnTo>
                  <a:lnTo>
                    <a:pt x="34" y="98"/>
                  </a:lnTo>
                  <a:lnTo>
                    <a:pt x="38" y="101"/>
                  </a:lnTo>
                  <a:lnTo>
                    <a:pt x="42" y="101"/>
                  </a:lnTo>
                  <a:lnTo>
                    <a:pt x="0" y="101"/>
                  </a:lnTo>
                  <a:lnTo>
                    <a:pt x="4" y="101"/>
                  </a:lnTo>
                  <a:lnTo>
                    <a:pt x="8" y="98"/>
                  </a:lnTo>
                  <a:lnTo>
                    <a:pt x="12" y="94"/>
                  </a:lnTo>
                  <a:lnTo>
                    <a:pt x="12" y="90"/>
                  </a:lnTo>
                  <a:lnTo>
                    <a:pt x="12" y="83"/>
                  </a:lnTo>
                  <a:lnTo>
                    <a:pt x="12" y="19"/>
                  </a:lnTo>
                  <a:lnTo>
                    <a:pt x="12" y="11"/>
                  </a:lnTo>
                  <a:lnTo>
                    <a:pt x="12" y="7"/>
                  </a:lnTo>
                  <a:lnTo>
                    <a:pt x="8" y="4"/>
                  </a:lnTo>
                  <a:lnTo>
                    <a:pt x="4" y="4"/>
                  </a:lnTo>
                  <a:lnTo>
                    <a:pt x="0" y="4"/>
                  </a:lnTo>
                  <a:lnTo>
                    <a:pt x="0" y="0"/>
                  </a:lnTo>
                  <a:lnTo>
                    <a:pt x="34" y="0"/>
                  </a:lnTo>
                  <a:lnTo>
                    <a:pt x="49" y="0"/>
                  </a:lnTo>
                  <a:lnTo>
                    <a:pt x="57" y="4"/>
                  </a:lnTo>
                  <a:lnTo>
                    <a:pt x="64" y="7"/>
                  </a:lnTo>
                  <a:lnTo>
                    <a:pt x="72" y="11"/>
                  </a:lnTo>
                  <a:lnTo>
                    <a:pt x="75" y="19"/>
                  </a:lnTo>
                  <a:lnTo>
                    <a:pt x="75" y="30"/>
                  </a:lnTo>
                  <a:lnTo>
                    <a:pt x="75" y="41"/>
                  </a:lnTo>
                  <a:lnTo>
                    <a:pt x="68" y="49"/>
                  </a:lnTo>
                  <a:lnTo>
                    <a:pt x="57" y="52"/>
                  </a:lnTo>
                  <a:lnTo>
                    <a:pt x="45" y="56"/>
                  </a:lnTo>
                  <a:lnTo>
                    <a:pt x="42" y="56"/>
                  </a:lnTo>
                  <a:lnTo>
                    <a:pt x="38" y="56"/>
                  </a:lnTo>
                  <a:lnTo>
                    <a:pt x="30" y="56"/>
                  </a:lnTo>
                  <a:lnTo>
                    <a:pt x="27" y="52"/>
                  </a:lnTo>
                  <a:close/>
                  <a:moveTo>
                    <a:pt x="27" y="49"/>
                  </a:moveTo>
                  <a:lnTo>
                    <a:pt x="30" y="49"/>
                  </a:lnTo>
                  <a:lnTo>
                    <a:pt x="34" y="52"/>
                  </a:lnTo>
                  <a:lnTo>
                    <a:pt x="38" y="52"/>
                  </a:lnTo>
                  <a:lnTo>
                    <a:pt x="45" y="49"/>
                  </a:lnTo>
                  <a:lnTo>
                    <a:pt x="53" y="45"/>
                  </a:lnTo>
                  <a:lnTo>
                    <a:pt x="57" y="37"/>
                  </a:lnTo>
                  <a:lnTo>
                    <a:pt x="57" y="30"/>
                  </a:lnTo>
                  <a:lnTo>
                    <a:pt x="57" y="22"/>
                  </a:lnTo>
                  <a:lnTo>
                    <a:pt x="57" y="19"/>
                  </a:lnTo>
                  <a:lnTo>
                    <a:pt x="53" y="11"/>
                  </a:lnTo>
                  <a:lnTo>
                    <a:pt x="49" y="7"/>
                  </a:lnTo>
                  <a:lnTo>
                    <a:pt x="42" y="7"/>
                  </a:lnTo>
                  <a:lnTo>
                    <a:pt x="38" y="7"/>
                  </a:lnTo>
                  <a:lnTo>
                    <a:pt x="34" y="7"/>
                  </a:lnTo>
                  <a:lnTo>
                    <a:pt x="27" y="7"/>
                  </a:lnTo>
                  <a:lnTo>
                    <a:pt x="27" y="49"/>
                  </a:lnTo>
                  <a:close/>
                </a:path>
              </a:pathLst>
            </a:custGeom>
            <a:grpFill/>
            <a:ln w="0">
              <a:solidFill>
                <a:srgbClr val="000000"/>
              </a:solidFill>
              <a:round/>
              <a:headEnd/>
              <a:tailEnd/>
            </a:ln>
          </p:spPr>
          <p:txBody>
            <a:bodyPr/>
            <a:lstStyle/>
            <a:p>
              <a:endParaRPr lang="en-US"/>
            </a:p>
          </p:txBody>
        </p:sp>
        <p:sp>
          <p:nvSpPr>
            <p:cNvPr id="27723" name="Freeform 72"/>
            <p:cNvSpPr>
              <a:spLocks/>
            </p:cNvSpPr>
            <p:nvPr/>
          </p:nvSpPr>
          <p:spPr bwMode="auto">
            <a:xfrm>
              <a:off x="2773" y="2400"/>
              <a:ext cx="41" cy="135"/>
            </a:xfrm>
            <a:custGeom>
              <a:avLst/>
              <a:gdLst>
                <a:gd name="T0" fmla="*/ 41 w 41"/>
                <a:gd name="T1" fmla="*/ 132 h 135"/>
                <a:gd name="T2" fmla="*/ 41 w 41"/>
                <a:gd name="T3" fmla="*/ 135 h 135"/>
                <a:gd name="T4" fmla="*/ 30 w 41"/>
                <a:gd name="T5" fmla="*/ 132 h 135"/>
                <a:gd name="T6" fmla="*/ 22 w 41"/>
                <a:gd name="T7" fmla="*/ 124 h 135"/>
                <a:gd name="T8" fmla="*/ 11 w 41"/>
                <a:gd name="T9" fmla="*/ 113 h 135"/>
                <a:gd name="T10" fmla="*/ 7 w 41"/>
                <a:gd name="T11" fmla="*/ 98 h 135"/>
                <a:gd name="T12" fmla="*/ 0 w 41"/>
                <a:gd name="T13" fmla="*/ 83 h 135"/>
                <a:gd name="T14" fmla="*/ 0 w 41"/>
                <a:gd name="T15" fmla="*/ 68 h 135"/>
                <a:gd name="T16" fmla="*/ 0 w 41"/>
                <a:gd name="T17" fmla="*/ 56 h 135"/>
                <a:gd name="T18" fmla="*/ 3 w 41"/>
                <a:gd name="T19" fmla="*/ 41 h 135"/>
                <a:gd name="T20" fmla="*/ 11 w 41"/>
                <a:gd name="T21" fmla="*/ 30 h 135"/>
                <a:gd name="T22" fmla="*/ 18 w 41"/>
                <a:gd name="T23" fmla="*/ 19 h 135"/>
                <a:gd name="T24" fmla="*/ 30 w 41"/>
                <a:gd name="T25" fmla="*/ 8 h 135"/>
                <a:gd name="T26" fmla="*/ 41 w 41"/>
                <a:gd name="T27" fmla="*/ 0 h 135"/>
                <a:gd name="T28" fmla="*/ 41 w 41"/>
                <a:gd name="T29" fmla="*/ 4 h 135"/>
                <a:gd name="T30" fmla="*/ 33 w 41"/>
                <a:gd name="T31" fmla="*/ 11 h 135"/>
                <a:gd name="T32" fmla="*/ 26 w 41"/>
                <a:gd name="T33" fmla="*/ 19 h 135"/>
                <a:gd name="T34" fmla="*/ 18 w 41"/>
                <a:gd name="T35" fmla="*/ 26 h 135"/>
                <a:gd name="T36" fmla="*/ 15 w 41"/>
                <a:gd name="T37" fmla="*/ 41 h 135"/>
                <a:gd name="T38" fmla="*/ 15 w 41"/>
                <a:gd name="T39" fmla="*/ 53 h 135"/>
                <a:gd name="T40" fmla="*/ 15 w 41"/>
                <a:gd name="T41" fmla="*/ 68 h 135"/>
                <a:gd name="T42" fmla="*/ 15 w 41"/>
                <a:gd name="T43" fmla="*/ 83 h 135"/>
                <a:gd name="T44" fmla="*/ 15 w 41"/>
                <a:gd name="T45" fmla="*/ 94 h 135"/>
                <a:gd name="T46" fmla="*/ 18 w 41"/>
                <a:gd name="T47" fmla="*/ 105 h 135"/>
                <a:gd name="T48" fmla="*/ 22 w 41"/>
                <a:gd name="T49" fmla="*/ 113 h 135"/>
                <a:gd name="T50" fmla="*/ 22 w 41"/>
                <a:gd name="T51" fmla="*/ 117 h 135"/>
                <a:gd name="T52" fmla="*/ 30 w 41"/>
                <a:gd name="T53" fmla="*/ 124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32"/>
                  </a:lnTo>
                  <a:lnTo>
                    <a:pt x="22" y="124"/>
                  </a:lnTo>
                  <a:lnTo>
                    <a:pt x="11" y="113"/>
                  </a:lnTo>
                  <a:lnTo>
                    <a:pt x="7" y="98"/>
                  </a:lnTo>
                  <a:lnTo>
                    <a:pt x="0" y="83"/>
                  </a:lnTo>
                  <a:lnTo>
                    <a:pt x="0" y="68"/>
                  </a:lnTo>
                  <a:lnTo>
                    <a:pt x="0" y="56"/>
                  </a:lnTo>
                  <a:lnTo>
                    <a:pt x="3" y="41"/>
                  </a:lnTo>
                  <a:lnTo>
                    <a:pt x="11" y="30"/>
                  </a:lnTo>
                  <a:lnTo>
                    <a:pt x="18" y="19"/>
                  </a:lnTo>
                  <a:lnTo>
                    <a:pt x="30" y="8"/>
                  </a:lnTo>
                  <a:lnTo>
                    <a:pt x="41" y="0"/>
                  </a:lnTo>
                  <a:lnTo>
                    <a:pt x="41" y="4"/>
                  </a:lnTo>
                  <a:lnTo>
                    <a:pt x="33" y="11"/>
                  </a:lnTo>
                  <a:lnTo>
                    <a:pt x="26" y="19"/>
                  </a:lnTo>
                  <a:lnTo>
                    <a:pt x="18" y="26"/>
                  </a:lnTo>
                  <a:lnTo>
                    <a:pt x="15" y="41"/>
                  </a:lnTo>
                  <a:lnTo>
                    <a:pt x="15" y="53"/>
                  </a:lnTo>
                  <a:lnTo>
                    <a:pt x="15" y="68"/>
                  </a:lnTo>
                  <a:lnTo>
                    <a:pt x="15" y="83"/>
                  </a:lnTo>
                  <a:lnTo>
                    <a:pt x="15" y="94"/>
                  </a:lnTo>
                  <a:lnTo>
                    <a:pt x="18" y="105"/>
                  </a:lnTo>
                  <a:lnTo>
                    <a:pt x="22" y="113"/>
                  </a:lnTo>
                  <a:lnTo>
                    <a:pt x="22" y="117"/>
                  </a:lnTo>
                  <a:lnTo>
                    <a:pt x="30" y="124"/>
                  </a:lnTo>
                  <a:lnTo>
                    <a:pt x="33" y="128"/>
                  </a:lnTo>
                  <a:lnTo>
                    <a:pt x="41" y="132"/>
                  </a:lnTo>
                  <a:close/>
                </a:path>
              </a:pathLst>
            </a:custGeom>
            <a:grpFill/>
            <a:ln w="0">
              <a:solidFill>
                <a:srgbClr val="000000"/>
              </a:solidFill>
              <a:round/>
              <a:headEnd/>
              <a:tailEnd/>
            </a:ln>
          </p:spPr>
          <p:txBody>
            <a:bodyPr/>
            <a:lstStyle/>
            <a:p>
              <a:endParaRPr lang="en-US"/>
            </a:p>
          </p:txBody>
        </p:sp>
        <p:sp>
          <p:nvSpPr>
            <p:cNvPr id="27724" name="Freeform 73"/>
            <p:cNvSpPr>
              <a:spLocks/>
            </p:cNvSpPr>
            <p:nvPr/>
          </p:nvSpPr>
          <p:spPr bwMode="auto">
            <a:xfrm>
              <a:off x="2825" y="2438"/>
              <a:ext cx="45" cy="67"/>
            </a:xfrm>
            <a:custGeom>
              <a:avLst/>
              <a:gdLst>
                <a:gd name="T0" fmla="*/ 41 w 45"/>
                <a:gd name="T1" fmla="*/ 0 h 67"/>
                <a:gd name="T2" fmla="*/ 41 w 45"/>
                <a:gd name="T3" fmla="*/ 22 h 67"/>
                <a:gd name="T4" fmla="*/ 38 w 45"/>
                <a:gd name="T5" fmla="*/ 22 h 67"/>
                <a:gd name="T6" fmla="*/ 34 w 45"/>
                <a:gd name="T7" fmla="*/ 11 h 67"/>
                <a:gd name="T8" fmla="*/ 30 w 45"/>
                <a:gd name="T9" fmla="*/ 7 h 67"/>
                <a:gd name="T10" fmla="*/ 26 w 45"/>
                <a:gd name="T11" fmla="*/ 3 h 67"/>
                <a:gd name="T12" fmla="*/ 19 w 45"/>
                <a:gd name="T13" fmla="*/ 3 h 67"/>
                <a:gd name="T14" fmla="*/ 15 w 45"/>
                <a:gd name="T15" fmla="*/ 3 h 67"/>
                <a:gd name="T16" fmla="*/ 11 w 45"/>
                <a:gd name="T17" fmla="*/ 7 h 67"/>
                <a:gd name="T18" fmla="*/ 8 w 45"/>
                <a:gd name="T19" fmla="*/ 7 h 67"/>
                <a:gd name="T20" fmla="*/ 8 w 45"/>
                <a:gd name="T21" fmla="*/ 11 h 67"/>
                <a:gd name="T22" fmla="*/ 8 w 45"/>
                <a:gd name="T23" fmla="*/ 15 h 67"/>
                <a:gd name="T24" fmla="*/ 11 w 45"/>
                <a:gd name="T25" fmla="*/ 18 h 67"/>
                <a:gd name="T26" fmla="*/ 15 w 45"/>
                <a:gd name="T27" fmla="*/ 22 h 67"/>
                <a:gd name="T28" fmla="*/ 19 w 45"/>
                <a:gd name="T29" fmla="*/ 26 h 67"/>
                <a:gd name="T30" fmla="*/ 30 w 45"/>
                <a:gd name="T31" fmla="*/ 30 h 67"/>
                <a:gd name="T32" fmla="*/ 38 w 45"/>
                <a:gd name="T33" fmla="*/ 34 h 67"/>
                <a:gd name="T34" fmla="*/ 41 w 45"/>
                <a:gd name="T35" fmla="*/ 41 h 67"/>
                <a:gd name="T36" fmla="*/ 45 w 45"/>
                <a:gd name="T37" fmla="*/ 49 h 67"/>
                <a:gd name="T38" fmla="*/ 41 w 45"/>
                <a:gd name="T39" fmla="*/ 56 h 67"/>
                <a:gd name="T40" fmla="*/ 38 w 45"/>
                <a:gd name="T41" fmla="*/ 64 h 67"/>
                <a:gd name="T42" fmla="*/ 30 w 45"/>
                <a:gd name="T43" fmla="*/ 67 h 67"/>
                <a:gd name="T44" fmla="*/ 23 w 45"/>
                <a:gd name="T45" fmla="*/ 67 h 67"/>
                <a:gd name="T46" fmla="*/ 15 w 45"/>
                <a:gd name="T47" fmla="*/ 67 h 67"/>
                <a:gd name="T48" fmla="*/ 8 w 45"/>
                <a:gd name="T49" fmla="*/ 67 h 67"/>
                <a:gd name="T50" fmla="*/ 4 w 45"/>
                <a:gd name="T51" fmla="*/ 67 h 67"/>
                <a:gd name="T52" fmla="*/ 4 w 45"/>
                <a:gd name="T53" fmla="*/ 67 h 67"/>
                <a:gd name="T54" fmla="*/ 0 w 45"/>
                <a:gd name="T55" fmla="*/ 67 h 67"/>
                <a:gd name="T56" fmla="*/ 0 w 45"/>
                <a:gd name="T57" fmla="*/ 67 h 67"/>
                <a:gd name="T58" fmla="*/ 0 w 45"/>
                <a:gd name="T59" fmla="*/ 67 h 67"/>
                <a:gd name="T60" fmla="*/ 0 w 45"/>
                <a:gd name="T61" fmla="*/ 45 h 67"/>
                <a:gd name="T62" fmla="*/ 0 w 45"/>
                <a:gd name="T63" fmla="*/ 45 h 67"/>
                <a:gd name="T64" fmla="*/ 4 w 45"/>
                <a:gd name="T65" fmla="*/ 52 h 67"/>
                <a:gd name="T66" fmla="*/ 8 w 45"/>
                <a:gd name="T67" fmla="*/ 60 h 67"/>
                <a:gd name="T68" fmla="*/ 15 w 45"/>
                <a:gd name="T69" fmla="*/ 64 h 67"/>
                <a:gd name="T70" fmla="*/ 23 w 45"/>
                <a:gd name="T71" fmla="*/ 64 h 67"/>
                <a:gd name="T72" fmla="*/ 26 w 45"/>
                <a:gd name="T73" fmla="*/ 64 h 67"/>
                <a:gd name="T74" fmla="*/ 30 w 45"/>
                <a:gd name="T75" fmla="*/ 60 h 67"/>
                <a:gd name="T76" fmla="*/ 34 w 45"/>
                <a:gd name="T77" fmla="*/ 56 h 67"/>
                <a:gd name="T78" fmla="*/ 34 w 45"/>
                <a:gd name="T79" fmla="*/ 52 h 67"/>
                <a:gd name="T80" fmla="*/ 34 w 45"/>
                <a:gd name="T81" fmla="*/ 49 h 67"/>
                <a:gd name="T82" fmla="*/ 30 w 45"/>
                <a:gd name="T83" fmla="*/ 45 h 67"/>
                <a:gd name="T84" fmla="*/ 26 w 45"/>
                <a:gd name="T85" fmla="*/ 41 h 67"/>
                <a:gd name="T86" fmla="*/ 15 w 45"/>
                <a:gd name="T87" fmla="*/ 37 h 67"/>
                <a:gd name="T88" fmla="*/ 8 w 45"/>
                <a:gd name="T89" fmla="*/ 34 h 67"/>
                <a:gd name="T90" fmla="*/ 4 w 45"/>
                <a:gd name="T91" fmla="*/ 26 h 67"/>
                <a:gd name="T92" fmla="*/ 0 w 45"/>
                <a:gd name="T93" fmla="*/ 22 h 67"/>
                <a:gd name="T94" fmla="*/ 0 w 45"/>
                <a:gd name="T95" fmla="*/ 18 h 67"/>
                <a:gd name="T96" fmla="*/ 0 w 45"/>
                <a:gd name="T97" fmla="*/ 11 h 67"/>
                <a:gd name="T98" fmla="*/ 4 w 45"/>
                <a:gd name="T99" fmla="*/ 3 h 67"/>
                <a:gd name="T100" fmla="*/ 11 w 45"/>
                <a:gd name="T101" fmla="*/ 0 h 67"/>
                <a:gd name="T102" fmla="*/ 19 w 45"/>
                <a:gd name="T103" fmla="*/ 0 h 67"/>
                <a:gd name="T104" fmla="*/ 23 w 45"/>
                <a:gd name="T105" fmla="*/ 0 h 67"/>
                <a:gd name="T106" fmla="*/ 30 w 45"/>
                <a:gd name="T107" fmla="*/ 0 h 67"/>
                <a:gd name="T108" fmla="*/ 34 w 45"/>
                <a:gd name="T109" fmla="*/ 0 h 67"/>
                <a:gd name="T110" fmla="*/ 34 w 45"/>
                <a:gd name="T111" fmla="*/ 0 h 67"/>
                <a:gd name="T112" fmla="*/ 38 w 45"/>
                <a:gd name="T113" fmla="*/ 0 h 67"/>
                <a:gd name="T114" fmla="*/ 38 w 45"/>
                <a:gd name="T115" fmla="*/ 0 h 67"/>
                <a:gd name="T116" fmla="*/ 38 w 45"/>
                <a:gd name="T117" fmla="*/ 0 h 67"/>
                <a:gd name="T118" fmla="*/ 38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8" y="22"/>
                  </a:lnTo>
                  <a:lnTo>
                    <a:pt x="34" y="11"/>
                  </a:lnTo>
                  <a:lnTo>
                    <a:pt x="30" y="7"/>
                  </a:lnTo>
                  <a:lnTo>
                    <a:pt x="26" y="3"/>
                  </a:lnTo>
                  <a:lnTo>
                    <a:pt x="19" y="3"/>
                  </a:lnTo>
                  <a:lnTo>
                    <a:pt x="15" y="3"/>
                  </a:lnTo>
                  <a:lnTo>
                    <a:pt x="11" y="7"/>
                  </a:lnTo>
                  <a:lnTo>
                    <a:pt x="8" y="7"/>
                  </a:lnTo>
                  <a:lnTo>
                    <a:pt x="8" y="11"/>
                  </a:lnTo>
                  <a:lnTo>
                    <a:pt x="8" y="15"/>
                  </a:lnTo>
                  <a:lnTo>
                    <a:pt x="11" y="18"/>
                  </a:lnTo>
                  <a:lnTo>
                    <a:pt x="15" y="22"/>
                  </a:lnTo>
                  <a:lnTo>
                    <a:pt x="19" y="26"/>
                  </a:lnTo>
                  <a:lnTo>
                    <a:pt x="30" y="30"/>
                  </a:lnTo>
                  <a:lnTo>
                    <a:pt x="38" y="34"/>
                  </a:lnTo>
                  <a:lnTo>
                    <a:pt x="41" y="41"/>
                  </a:lnTo>
                  <a:lnTo>
                    <a:pt x="45" y="49"/>
                  </a:lnTo>
                  <a:lnTo>
                    <a:pt x="41" y="56"/>
                  </a:lnTo>
                  <a:lnTo>
                    <a:pt x="38" y="64"/>
                  </a:lnTo>
                  <a:lnTo>
                    <a:pt x="30" y="67"/>
                  </a:lnTo>
                  <a:lnTo>
                    <a:pt x="23" y="67"/>
                  </a:lnTo>
                  <a:lnTo>
                    <a:pt x="15" y="67"/>
                  </a:lnTo>
                  <a:lnTo>
                    <a:pt x="8" y="67"/>
                  </a:lnTo>
                  <a:lnTo>
                    <a:pt x="4" y="67"/>
                  </a:lnTo>
                  <a:lnTo>
                    <a:pt x="0" y="67"/>
                  </a:lnTo>
                  <a:lnTo>
                    <a:pt x="0" y="45"/>
                  </a:lnTo>
                  <a:lnTo>
                    <a:pt x="4" y="52"/>
                  </a:lnTo>
                  <a:lnTo>
                    <a:pt x="8" y="60"/>
                  </a:lnTo>
                  <a:lnTo>
                    <a:pt x="15" y="64"/>
                  </a:lnTo>
                  <a:lnTo>
                    <a:pt x="23" y="64"/>
                  </a:lnTo>
                  <a:lnTo>
                    <a:pt x="26" y="64"/>
                  </a:lnTo>
                  <a:lnTo>
                    <a:pt x="30" y="60"/>
                  </a:lnTo>
                  <a:lnTo>
                    <a:pt x="34" y="56"/>
                  </a:lnTo>
                  <a:lnTo>
                    <a:pt x="34" y="52"/>
                  </a:lnTo>
                  <a:lnTo>
                    <a:pt x="34" y="49"/>
                  </a:lnTo>
                  <a:lnTo>
                    <a:pt x="30" y="45"/>
                  </a:lnTo>
                  <a:lnTo>
                    <a:pt x="26" y="41"/>
                  </a:lnTo>
                  <a:lnTo>
                    <a:pt x="15" y="37"/>
                  </a:lnTo>
                  <a:lnTo>
                    <a:pt x="8" y="34"/>
                  </a:lnTo>
                  <a:lnTo>
                    <a:pt x="4" y="26"/>
                  </a:lnTo>
                  <a:lnTo>
                    <a:pt x="0" y="22"/>
                  </a:lnTo>
                  <a:lnTo>
                    <a:pt x="0" y="18"/>
                  </a:lnTo>
                  <a:lnTo>
                    <a:pt x="0" y="11"/>
                  </a:lnTo>
                  <a:lnTo>
                    <a:pt x="4" y="3"/>
                  </a:lnTo>
                  <a:lnTo>
                    <a:pt x="11" y="0"/>
                  </a:lnTo>
                  <a:lnTo>
                    <a:pt x="19" y="0"/>
                  </a:lnTo>
                  <a:lnTo>
                    <a:pt x="23" y="0"/>
                  </a:lnTo>
                  <a:lnTo>
                    <a:pt x="30" y="0"/>
                  </a:lnTo>
                  <a:lnTo>
                    <a:pt x="34" y="0"/>
                  </a:lnTo>
                  <a:lnTo>
                    <a:pt x="38" y="0"/>
                  </a:lnTo>
                  <a:lnTo>
                    <a:pt x="41" y="0"/>
                  </a:lnTo>
                  <a:close/>
                </a:path>
              </a:pathLst>
            </a:custGeom>
            <a:grpFill/>
            <a:ln w="0">
              <a:solidFill>
                <a:srgbClr val="000000"/>
              </a:solidFill>
              <a:round/>
              <a:headEnd/>
              <a:tailEnd/>
            </a:ln>
          </p:spPr>
          <p:txBody>
            <a:bodyPr/>
            <a:lstStyle/>
            <a:p>
              <a:endParaRPr lang="en-US"/>
            </a:p>
          </p:txBody>
        </p:sp>
        <p:sp>
          <p:nvSpPr>
            <p:cNvPr id="27725" name="Freeform 74"/>
            <p:cNvSpPr>
              <a:spLocks noEditPoints="1"/>
            </p:cNvSpPr>
            <p:nvPr/>
          </p:nvSpPr>
          <p:spPr bwMode="auto">
            <a:xfrm>
              <a:off x="2878" y="2438"/>
              <a:ext cx="63" cy="67"/>
            </a:xfrm>
            <a:custGeom>
              <a:avLst/>
              <a:gdLst>
                <a:gd name="T0" fmla="*/ 30 w 63"/>
                <a:gd name="T1" fmla="*/ 64 h 67"/>
                <a:gd name="T2" fmla="*/ 22 w 63"/>
                <a:gd name="T3" fmla="*/ 67 h 67"/>
                <a:gd name="T4" fmla="*/ 11 w 63"/>
                <a:gd name="T5" fmla="*/ 67 h 67"/>
                <a:gd name="T6" fmla="*/ 3 w 63"/>
                <a:gd name="T7" fmla="*/ 60 h 67"/>
                <a:gd name="T8" fmla="*/ 0 w 63"/>
                <a:gd name="T9" fmla="*/ 49 h 67"/>
                <a:gd name="T10" fmla="*/ 7 w 63"/>
                <a:gd name="T11" fmla="*/ 37 h 67"/>
                <a:gd name="T12" fmla="*/ 22 w 63"/>
                <a:gd name="T13" fmla="*/ 30 h 67"/>
                <a:gd name="T14" fmla="*/ 37 w 63"/>
                <a:gd name="T15" fmla="*/ 22 h 67"/>
                <a:gd name="T16" fmla="*/ 33 w 63"/>
                <a:gd name="T17" fmla="*/ 7 h 67"/>
                <a:gd name="T18" fmla="*/ 26 w 63"/>
                <a:gd name="T19" fmla="*/ 3 h 67"/>
                <a:gd name="T20" fmla="*/ 18 w 63"/>
                <a:gd name="T21" fmla="*/ 7 h 67"/>
                <a:gd name="T22" fmla="*/ 15 w 63"/>
                <a:gd name="T23" fmla="*/ 11 h 67"/>
                <a:gd name="T24" fmla="*/ 15 w 63"/>
                <a:gd name="T25" fmla="*/ 18 h 67"/>
                <a:gd name="T26" fmla="*/ 11 w 63"/>
                <a:gd name="T27" fmla="*/ 22 h 67"/>
                <a:gd name="T28" fmla="*/ 7 w 63"/>
                <a:gd name="T29" fmla="*/ 22 h 67"/>
                <a:gd name="T30" fmla="*/ 3 w 63"/>
                <a:gd name="T31" fmla="*/ 18 h 67"/>
                <a:gd name="T32" fmla="*/ 7 w 63"/>
                <a:gd name="T33" fmla="*/ 11 h 67"/>
                <a:gd name="T34" fmla="*/ 18 w 63"/>
                <a:gd name="T35" fmla="*/ 0 h 67"/>
                <a:gd name="T36" fmla="*/ 37 w 63"/>
                <a:gd name="T37" fmla="*/ 0 h 67"/>
                <a:gd name="T38" fmla="*/ 48 w 63"/>
                <a:gd name="T39" fmla="*/ 3 h 67"/>
                <a:gd name="T40" fmla="*/ 52 w 63"/>
                <a:gd name="T41" fmla="*/ 15 h 67"/>
                <a:gd name="T42" fmla="*/ 52 w 63"/>
                <a:gd name="T43" fmla="*/ 45 h 67"/>
                <a:gd name="T44" fmla="*/ 52 w 63"/>
                <a:gd name="T45" fmla="*/ 56 h 67"/>
                <a:gd name="T46" fmla="*/ 52 w 63"/>
                <a:gd name="T47" fmla="*/ 60 h 67"/>
                <a:gd name="T48" fmla="*/ 56 w 63"/>
                <a:gd name="T49" fmla="*/ 60 h 67"/>
                <a:gd name="T50" fmla="*/ 56 w 63"/>
                <a:gd name="T51" fmla="*/ 60 h 67"/>
                <a:gd name="T52" fmla="*/ 63 w 63"/>
                <a:gd name="T53" fmla="*/ 56 h 67"/>
                <a:gd name="T54" fmla="*/ 52 w 63"/>
                <a:gd name="T55" fmla="*/ 67 h 67"/>
                <a:gd name="T56" fmla="*/ 45 w 63"/>
                <a:gd name="T57" fmla="*/ 67 h 67"/>
                <a:gd name="T58" fmla="*/ 37 w 63"/>
                <a:gd name="T59" fmla="*/ 64 h 67"/>
                <a:gd name="T60" fmla="*/ 37 w 63"/>
                <a:gd name="T61" fmla="*/ 52 h 67"/>
                <a:gd name="T62" fmla="*/ 30 w 63"/>
                <a:gd name="T63" fmla="*/ 30 h 67"/>
                <a:gd name="T64" fmla="*/ 18 w 63"/>
                <a:gd name="T65" fmla="*/ 37 h 67"/>
                <a:gd name="T66" fmla="*/ 15 w 63"/>
                <a:gd name="T67" fmla="*/ 45 h 67"/>
                <a:gd name="T68" fmla="*/ 15 w 63"/>
                <a:gd name="T69" fmla="*/ 52 h 67"/>
                <a:gd name="T70" fmla="*/ 18 w 63"/>
                <a:gd name="T71" fmla="*/ 60 h 67"/>
                <a:gd name="T72" fmla="*/ 30 w 63"/>
                <a:gd name="T73" fmla="*/ 5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7"/>
                <a:gd name="T113" fmla="*/ 63 w 63"/>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7">
                  <a:moveTo>
                    <a:pt x="37" y="56"/>
                  </a:moveTo>
                  <a:lnTo>
                    <a:pt x="30" y="64"/>
                  </a:lnTo>
                  <a:lnTo>
                    <a:pt x="26" y="67"/>
                  </a:lnTo>
                  <a:lnTo>
                    <a:pt x="22" y="67"/>
                  </a:lnTo>
                  <a:lnTo>
                    <a:pt x="18" y="67"/>
                  </a:lnTo>
                  <a:lnTo>
                    <a:pt x="11" y="67"/>
                  </a:lnTo>
                  <a:lnTo>
                    <a:pt x="7" y="64"/>
                  </a:lnTo>
                  <a:lnTo>
                    <a:pt x="3" y="60"/>
                  </a:lnTo>
                  <a:lnTo>
                    <a:pt x="0" y="52"/>
                  </a:lnTo>
                  <a:lnTo>
                    <a:pt x="0" y="49"/>
                  </a:lnTo>
                  <a:lnTo>
                    <a:pt x="3" y="45"/>
                  </a:lnTo>
                  <a:lnTo>
                    <a:pt x="7" y="37"/>
                  </a:lnTo>
                  <a:lnTo>
                    <a:pt x="15" y="34"/>
                  </a:lnTo>
                  <a:lnTo>
                    <a:pt x="22" y="30"/>
                  </a:lnTo>
                  <a:lnTo>
                    <a:pt x="37" y="22"/>
                  </a:lnTo>
                  <a:lnTo>
                    <a:pt x="37" y="11"/>
                  </a:lnTo>
                  <a:lnTo>
                    <a:pt x="33" y="7"/>
                  </a:lnTo>
                  <a:lnTo>
                    <a:pt x="30" y="3"/>
                  </a:lnTo>
                  <a:lnTo>
                    <a:pt x="26" y="3"/>
                  </a:lnTo>
                  <a:lnTo>
                    <a:pt x="22" y="3"/>
                  </a:lnTo>
                  <a:lnTo>
                    <a:pt x="18" y="7"/>
                  </a:lnTo>
                  <a:lnTo>
                    <a:pt x="15" y="11"/>
                  </a:lnTo>
                  <a:lnTo>
                    <a:pt x="15" y="15"/>
                  </a:lnTo>
                  <a:lnTo>
                    <a:pt x="15" y="18"/>
                  </a:lnTo>
                  <a:lnTo>
                    <a:pt x="15" y="22"/>
                  </a:lnTo>
                  <a:lnTo>
                    <a:pt x="11" y="22"/>
                  </a:lnTo>
                  <a:lnTo>
                    <a:pt x="7" y="22"/>
                  </a:lnTo>
                  <a:lnTo>
                    <a:pt x="3" y="18"/>
                  </a:lnTo>
                  <a:lnTo>
                    <a:pt x="3" y="15"/>
                  </a:lnTo>
                  <a:lnTo>
                    <a:pt x="7" y="11"/>
                  </a:lnTo>
                  <a:lnTo>
                    <a:pt x="11" y="3"/>
                  </a:lnTo>
                  <a:lnTo>
                    <a:pt x="18" y="0"/>
                  </a:lnTo>
                  <a:lnTo>
                    <a:pt x="30" y="0"/>
                  </a:lnTo>
                  <a:lnTo>
                    <a:pt x="37" y="0"/>
                  </a:lnTo>
                  <a:lnTo>
                    <a:pt x="45" y="0"/>
                  </a:lnTo>
                  <a:lnTo>
                    <a:pt x="48" y="3"/>
                  </a:lnTo>
                  <a:lnTo>
                    <a:pt x="48" y="7"/>
                  </a:lnTo>
                  <a:lnTo>
                    <a:pt x="52" y="15"/>
                  </a:lnTo>
                  <a:lnTo>
                    <a:pt x="52" y="22"/>
                  </a:lnTo>
                  <a:lnTo>
                    <a:pt x="52" y="45"/>
                  </a:lnTo>
                  <a:lnTo>
                    <a:pt x="52" y="52"/>
                  </a:lnTo>
                  <a:lnTo>
                    <a:pt x="52" y="56"/>
                  </a:lnTo>
                  <a:lnTo>
                    <a:pt x="52" y="60"/>
                  </a:lnTo>
                  <a:lnTo>
                    <a:pt x="56" y="60"/>
                  </a:lnTo>
                  <a:lnTo>
                    <a:pt x="60" y="56"/>
                  </a:lnTo>
                  <a:lnTo>
                    <a:pt x="63" y="56"/>
                  </a:lnTo>
                  <a:lnTo>
                    <a:pt x="52" y="67"/>
                  </a:lnTo>
                  <a:lnTo>
                    <a:pt x="45" y="67"/>
                  </a:lnTo>
                  <a:lnTo>
                    <a:pt x="41" y="67"/>
                  </a:lnTo>
                  <a:lnTo>
                    <a:pt x="37" y="64"/>
                  </a:lnTo>
                  <a:lnTo>
                    <a:pt x="37" y="56"/>
                  </a:lnTo>
                  <a:close/>
                  <a:moveTo>
                    <a:pt x="37" y="52"/>
                  </a:moveTo>
                  <a:lnTo>
                    <a:pt x="37" y="30"/>
                  </a:lnTo>
                  <a:lnTo>
                    <a:pt x="30" y="30"/>
                  </a:lnTo>
                  <a:lnTo>
                    <a:pt x="26" y="34"/>
                  </a:lnTo>
                  <a:lnTo>
                    <a:pt x="18" y="37"/>
                  </a:lnTo>
                  <a:lnTo>
                    <a:pt x="15" y="41"/>
                  </a:lnTo>
                  <a:lnTo>
                    <a:pt x="15" y="45"/>
                  </a:lnTo>
                  <a:lnTo>
                    <a:pt x="15" y="49"/>
                  </a:lnTo>
                  <a:lnTo>
                    <a:pt x="15" y="52"/>
                  </a:lnTo>
                  <a:lnTo>
                    <a:pt x="15" y="56"/>
                  </a:lnTo>
                  <a:lnTo>
                    <a:pt x="18" y="60"/>
                  </a:lnTo>
                  <a:lnTo>
                    <a:pt x="22" y="60"/>
                  </a:lnTo>
                  <a:lnTo>
                    <a:pt x="30" y="56"/>
                  </a:lnTo>
                  <a:lnTo>
                    <a:pt x="37" y="52"/>
                  </a:lnTo>
                  <a:close/>
                </a:path>
              </a:pathLst>
            </a:custGeom>
            <a:grpFill/>
            <a:ln w="0">
              <a:solidFill>
                <a:srgbClr val="000000"/>
              </a:solidFill>
              <a:round/>
              <a:headEnd/>
              <a:tailEnd/>
            </a:ln>
          </p:spPr>
          <p:txBody>
            <a:bodyPr/>
            <a:lstStyle/>
            <a:p>
              <a:endParaRPr lang="en-US"/>
            </a:p>
          </p:txBody>
        </p:sp>
        <p:sp>
          <p:nvSpPr>
            <p:cNvPr id="27726" name="Freeform 75"/>
            <p:cNvSpPr>
              <a:spLocks/>
            </p:cNvSpPr>
            <p:nvPr/>
          </p:nvSpPr>
          <p:spPr bwMode="auto">
            <a:xfrm>
              <a:off x="2945" y="2438"/>
              <a:ext cx="56" cy="67"/>
            </a:xfrm>
            <a:custGeom>
              <a:avLst/>
              <a:gdLst>
                <a:gd name="T0" fmla="*/ 56 w 56"/>
                <a:gd name="T1" fmla="*/ 41 h 67"/>
                <a:gd name="T2" fmla="*/ 53 w 56"/>
                <a:gd name="T3" fmla="*/ 52 h 67"/>
                <a:gd name="T4" fmla="*/ 45 w 56"/>
                <a:gd name="T5" fmla="*/ 60 h 67"/>
                <a:gd name="T6" fmla="*/ 38 w 56"/>
                <a:gd name="T7" fmla="*/ 67 h 67"/>
                <a:gd name="T8" fmla="*/ 30 w 56"/>
                <a:gd name="T9" fmla="*/ 67 h 67"/>
                <a:gd name="T10" fmla="*/ 19 w 56"/>
                <a:gd name="T11" fmla="*/ 67 h 67"/>
                <a:gd name="T12" fmla="*/ 8 w 56"/>
                <a:gd name="T13" fmla="*/ 60 h 67"/>
                <a:gd name="T14" fmla="*/ 4 w 56"/>
                <a:gd name="T15" fmla="*/ 52 h 67"/>
                <a:gd name="T16" fmla="*/ 0 w 56"/>
                <a:gd name="T17" fmla="*/ 45 h 67"/>
                <a:gd name="T18" fmla="*/ 0 w 56"/>
                <a:gd name="T19" fmla="*/ 34 h 67"/>
                <a:gd name="T20" fmla="*/ 4 w 56"/>
                <a:gd name="T21" fmla="*/ 22 h 67"/>
                <a:gd name="T22" fmla="*/ 4 w 56"/>
                <a:gd name="T23" fmla="*/ 15 h 67"/>
                <a:gd name="T24" fmla="*/ 11 w 56"/>
                <a:gd name="T25" fmla="*/ 7 h 67"/>
                <a:gd name="T26" fmla="*/ 19 w 56"/>
                <a:gd name="T27" fmla="*/ 0 h 67"/>
                <a:gd name="T28" fmla="*/ 34 w 56"/>
                <a:gd name="T29" fmla="*/ 0 h 67"/>
                <a:gd name="T30" fmla="*/ 41 w 56"/>
                <a:gd name="T31" fmla="*/ 0 h 67"/>
                <a:gd name="T32" fmla="*/ 49 w 56"/>
                <a:gd name="T33" fmla="*/ 3 h 67"/>
                <a:gd name="T34" fmla="*/ 53 w 56"/>
                <a:gd name="T35" fmla="*/ 7 h 67"/>
                <a:gd name="T36" fmla="*/ 53 w 56"/>
                <a:gd name="T37" fmla="*/ 15 h 67"/>
                <a:gd name="T38" fmla="*/ 53 w 56"/>
                <a:gd name="T39" fmla="*/ 15 h 67"/>
                <a:gd name="T40" fmla="*/ 53 w 56"/>
                <a:gd name="T41" fmla="*/ 18 h 67"/>
                <a:gd name="T42" fmla="*/ 49 w 56"/>
                <a:gd name="T43" fmla="*/ 18 h 67"/>
                <a:gd name="T44" fmla="*/ 49 w 56"/>
                <a:gd name="T45" fmla="*/ 18 h 67"/>
                <a:gd name="T46" fmla="*/ 45 w 56"/>
                <a:gd name="T47" fmla="*/ 18 h 67"/>
                <a:gd name="T48" fmla="*/ 41 w 56"/>
                <a:gd name="T49" fmla="*/ 18 h 67"/>
                <a:gd name="T50" fmla="*/ 41 w 56"/>
                <a:gd name="T51" fmla="*/ 15 h 67"/>
                <a:gd name="T52" fmla="*/ 41 w 56"/>
                <a:gd name="T53" fmla="*/ 11 h 67"/>
                <a:gd name="T54" fmla="*/ 38 w 56"/>
                <a:gd name="T55" fmla="*/ 7 h 67"/>
                <a:gd name="T56" fmla="*/ 38 w 56"/>
                <a:gd name="T57" fmla="*/ 3 h 67"/>
                <a:gd name="T58" fmla="*/ 34 w 56"/>
                <a:gd name="T59" fmla="*/ 3 h 67"/>
                <a:gd name="T60" fmla="*/ 30 w 56"/>
                <a:gd name="T61" fmla="*/ 3 h 67"/>
                <a:gd name="T62" fmla="*/ 23 w 56"/>
                <a:gd name="T63" fmla="*/ 3 h 67"/>
                <a:gd name="T64" fmla="*/ 19 w 56"/>
                <a:gd name="T65" fmla="*/ 7 h 67"/>
                <a:gd name="T66" fmla="*/ 15 w 56"/>
                <a:gd name="T67" fmla="*/ 15 h 67"/>
                <a:gd name="T68" fmla="*/ 15 w 56"/>
                <a:gd name="T69" fmla="*/ 26 h 67"/>
                <a:gd name="T70" fmla="*/ 15 w 56"/>
                <a:gd name="T71" fmla="*/ 37 h 67"/>
                <a:gd name="T72" fmla="*/ 19 w 56"/>
                <a:gd name="T73" fmla="*/ 49 h 67"/>
                <a:gd name="T74" fmla="*/ 26 w 56"/>
                <a:gd name="T75" fmla="*/ 52 h 67"/>
                <a:gd name="T76" fmla="*/ 34 w 56"/>
                <a:gd name="T77" fmla="*/ 56 h 67"/>
                <a:gd name="T78" fmla="*/ 41 w 56"/>
                <a:gd name="T79" fmla="*/ 56 h 67"/>
                <a:gd name="T80" fmla="*/ 49 w 56"/>
                <a:gd name="T81" fmla="*/ 52 h 67"/>
                <a:gd name="T82" fmla="*/ 53 w 56"/>
                <a:gd name="T83" fmla="*/ 49 h 67"/>
                <a:gd name="T84" fmla="*/ 56 w 56"/>
                <a:gd name="T85" fmla="*/ 37 h 67"/>
                <a:gd name="T86" fmla="*/ 56 w 56"/>
                <a:gd name="T87" fmla="*/ 41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7"/>
                <a:gd name="T134" fmla="*/ 56 w 56"/>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7">
                  <a:moveTo>
                    <a:pt x="56" y="41"/>
                  </a:moveTo>
                  <a:lnTo>
                    <a:pt x="53" y="52"/>
                  </a:lnTo>
                  <a:lnTo>
                    <a:pt x="45" y="60"/>
                  </a:lnTo>
                  <a:lnTo>
                    <a:pt x="38" y="67"/>
                  </a:lnTo>
                  <a:lnTo>
                    <a:pt x="30" y="67"/>
                  </a:lnTo>
                  <a:lnTo>
                    <a:pt x="19" y="67"/>
                  </a:lnTo>
                  <a:lnTo>
                    <a:pt x="8" y="60"/>
                  </a:lnTo>
                  <a:lnTo>
                    <a:pt x="4" y="52"/>
                  </a:lnTo>
                  <a:lnTo>
                    <a:pt x="0" y="45"/>
                  </a:lnTo>
                  <a:lnTo>
                    <a:pt x="0" y="34"/>
                  </a:lnTo>
                  <a:lnTo>
                    <a:pt x="4" y="22"/>
                  </a:lnTo>
                  <a:lnTo>
                    <a:pt x="4" y="15"/>
                  </a:lnTo>
                  <a:lnTo>
                    <a:pt x="11" y="7"/>
                  </a:lnTo>
                  <a:lnTo>
                    <a:pt x="19" y="0"/>
                  </a:lnTo>
                  <a:lnTo>
                    <a:pt x="34" y="0"/>
                  </a:lnTo>
                  <a:lnTo>
                    <a:pt x="41" y="0"/>
                  </a:lnTo>
                  <a:lnTo>
                    <a:pt x="49" y="3"/>
                  </a:lnTo>
                  <a:lnTo>
                    <a:pt x="53" y="7"/>
                  </a:lnTo>
                  <a:lnTo>
                    <a:pt x="53" y="15"/>
                  </a:lnTo>
                  <a:lnTo>
                    <a:pt x="53" y="18"/>
                  </a:lnTo>
                  <a:lnTo>
                    <a:pt x="49" y="18"/>
                  </a:lnTo>
                  <a:lnTo>
                    <a:pt x="45" y="18"/>
                  </a:lnTo>
                  <a:lnTo>
                    <a:pt x="41" y="18"/>
                  </a:lnTo>
                  <a:lnTo>
                    <a:pt x="41" y="15"/>
                  </a:lnTo>
                  <a:lnTo>
                    <a:pt x="41" y="11"/>
                  </a:lnTo>
                  <a:lnTo>
                    <a:pt x="38" y="7"/>
                  </a:lnTo>
                  <a:lnTo>
                    <a:pt x="38" y="3"/>
                  </a:lnTo>
                  <a:lnTo>
                    <a:pt x="34" y="3"/>
                  </a:lnTo>
                  <a:lnTo>
                    <a:pt x="30" y="3"/>
                  </a:lnTo>
                  <a:lnTo>
                    <a:pt x="23" y="3"/>
                  </a:lnTo>
                  <a:lnTo>
                    <a:pt x="19" y="7"/>
                  </a:lnTo>
                  <a:lnTo>
                    <a:pt x="15" y="15"/>
                  </a:lnTo>
                  <a:lnTo>
                    <a:pt x="15" y="26"/>
                  </a:lnTo>
                  <a:lnTo>
                    <a:pt x="15" y="37"/>
                  </a:lnTo>
                  <a:lnTo>
                    <a:pt x="19" y="49"/>
                  </a:lnTo>
                  <a:lnTo>
                    <a:pt x="26" y="52"/>
                  </a:lnTo>
                  <a:lnTo>
                    <a:pt x="34" y="56"/>
                  </a:lnTo>
                  <a:lnTo>
                    <a:pt x="41" y="56"/>
                  </a:lnTo>
                  <a:lnTo>
                    <a:pt x="49" y="52"/>
                  </a:lnTo>
                  <a:lnTo>
                    <a:pt x="53" y="49"/>
                  </a:lnTo>
                  <a:lnTo>
                    <a:pt x="56" y="37"/>
                  </a:lnTo>
                  <a:lnTo>
                    <a:pt x="56" y="41"/>
                  </a:lnTo>
                  <a:close/>
                </a:path>
              </a:pathLst>
            </a:custGeom>
            <a:grpFill/>
            <a:ln w="0">
              <a:solidFill>
                <a:srgbClr val="000000"/>
              </a:solidFill>
              <a:round/>
              <a:headEnd/>
              <a:tailEnd/>
            </a:ln>
          </p:spPr>
          <p:txBody>
            <a:bodyPr/>
            <a:lstStyle/>
            <a:p>
              <a:endParaRPr lang="en-US"/>
            </a:p>
          </p:txBody>
        </p:sp>
        <p:sp>
          <p:nvSpPr>
            <p:cNvPr id="27727" name="Freeform 76"/>
            <p:cNvSpPr>
              <a:spLocks/>
            </p:cNvSpPr>
            <p:nvPr/>
          </p:nvSpPr>
          <p:spPr bwMode="auto">
            <a:xfrm>
              <a:off x="3009" y="2400"/>
              <a:ext cx="75" cy="105"/>
            </a:xfrm>
            <a:custGeom>
              <a:avLst/>
              <a:gdLst>
                <a:gd name="T0" fmla="*/ 23 w 75"/>
                <a:gd name="T1" fmla="*/ 68 h 105"/>
                <a:gd name="T2" fmla="*/ 45 w 75"/>
                <a:gd name="T3" fmla="*/ 49 h 105"/>
                <a:gd name="T4" fmla="*/ 49 w 75"/>
                <a:gd name="T5" fmla="*/ 45 h 105"/>
                <a:gd name="T6" fmla="*/ 49 w 75"/>
                <a:gd name="T7" fmla="*/ 41 h 105"/>
                <a:gd name="T8" fmla="*/ 45 w 75"/>
                <a:gd name="T9" fmla="*/ 41 h 105"/>
                <a:gd name="T10" fmla="*/ 41 w 75"/>
                <a:gd name="T11" fmla="*/ 38 h 105"/>
                <a:gd name="T12" fmla="*/ 71 w 75"/>
                <a:gd name="T13" fmla="*/ 38 h 105"/>
                <a:gd name="T14" fmla="*/ 60 w 75"/>
                <a:gd name="T15" fmla="*/ 41 h 105"/>
                <a:gd name="T16" fmla="*/ 53 w 75"/>
                <a:gd name="T17" fmla="*/ 49 h 105"/>
                <a:gd name="T18" fmla="*/ 53 w 75"/>
                <a:gd name="T19" fmla="*/ 87 h 105"/>
                <a:gd name="T20" fmla="*/ 64 w 75"/>
                <a:gd name="T21" fmla="*/ 98 h 105"/>
                <a:gd name="T22" fmla="*/ 68 w 75"/>
                <a:gd name="T23" fmla="*/ 102 h 105"/>
                <a:gd name="T24" fmla="*/ 75 w 75"/>
                <a:gd name="T25" fmla="*/ 102 h 105"/>
                <a:gd name="T26" fmla="*/ 41 w 75"/>
                <a:gd name="T27" fmla="*/ 105 h 105"/>
                <a:gd name="T28" fmla="*/ 45 w 75"/>
                <a:gd name="T29" fmla="*/ 102 h 105"/>
                <a:gd name="T30" fmla="*/ 49 w 75"/>
                <a:gd name="T31" fmla="*/ 102 h 105"/>
                <a:gd name="T32" fmla="*/ 49 w 75"/>
                <a:gd name="T33" fmla="*/ 98 h 105"/>
                <a:gd name="T34" fmla="*/ 23 w 75"/>
                <a:gd name="T35" fmla="*/ 68 h 105"/>
                <a:gd name="T36" fmla="*/ 23 w 75"/>
                <a:gd name="T37" fmla="*/ 94 h 105"/>
                <a:gd name="T38" fmla="*/ 26 w 75"/>
                <a:gd name="T39" fmla="*/ 102 h 105"/>
                <a:gd name="T40" fmla="*/ 30 w 75"/>
                <a:gd name="T41" fmla="*/ 102 h 105"/>
                <a:gd name="T42" fmla="*/ 34 w 75"/>
                <a:gd name="T43" fmla="*/ 105 h 105"/>
                <a:gd name="T44" fmla="*/ 0 w 75"/>
                <a:gd name="T45" fmla="*/ 105 h 105"/>
                <a:gd name="T46" fmla="*/ 7 w 75"/>
                <a:gd name="T47" fmla="*/ 102 h 105"/>
                <a:gd name="T48" fmla="*/ 11 w 75"/>
                <a:gd name="T49" fmla="*/ 98 h 105"/>
                <a:gd name="T50" fmla="*/ 11 w 75"/>
                <a:gd name="T51" fmla="*/ 90 h 105"/>
                <a:gd name="T52" fmla="*/ 11 w 75"/>
                <a:gd name="T53" fmla="*/ 19 h 105"/>
                <a:gd name="T54" fmla="*/ 11 w 75"/>
                <a:gd name="T55" fmla="*/ 11 h 105"/>
                <a:gd name="T56" fmla="*/ 7 w 75"/>
                <a:gd name="T57" fmla="*/ 8 h 105"/>
                <a:gd name="T58" fmla="*/ 4 w 75"/>
                <a:gd name="T59" fmla="*/ 8 h 105"/>
                <a:gd name="T60" fmla="*/ 0 w 75"/>
                <a:gd name="T61" fmla="*/ 8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8"/>
                  </a:lnTo>
                  <a:lnTo>
                    <a:pt x="41" y="53"/>
                  </a:lnTo>
                  <a:lnTo>
                    <a:pt x="45" y="49"/>
                  </a:lnTo>
                  <a:lnTo>
                    <a:pt x="49" y="45"/>
                  </a:lnTo>
                  <a:lnTo>
                    <a:pt x="49" y="41"/>
                  </a:lnTo>
                  <a:lnTo>
                    <a:pt x="45" y="41"/>
                  </a:lnTo>
                  <a:lnTo>
                    <a:pt x="41" y="38"/>
                  </a:lnTo>
                  <a:lnTo>
                    <a:pt x="71" y="38"/>
                  </a:lnTo>
                  <a:lnTo>
                    <a:pt x="68" y="41"/>
                  </a:lnTo>
                  <a:lnTo>
                    <a:pt x="60" y="41"/>
                  </a:lnTo>
                  <a:lnTo>
                    <a:pt x="56" y="45"/>
                  </a:lnTo>
                  <a:lnTo>
                    <a:pt x="53" y="49"/>
                  </a:lnTo>
                  <a:lnTo>
                    <a:pt x="34" y="64"/>
                  </a:lnTo>
                  <a:lnTo>
                    <a:pt x="53" y="87"/>
                  </a:lnTo>
                  <a:lnTo>
                    <a:pt x="60" y="94"/>
                  </a:lnTo>
                  <a:lnTo>
                    <a:pt x="64" y="98"/>
                  </a:lnTo>
                  <a:lnTo>
                    <a:pt x="68" y="102"/>
                  </a:lnTo>
                  <a:lnTo>
                    <a:pt x="71" y="102"/>
                  </a:lnTo>
                  <a:lnTo>
                    <a:pt x="75" y="102"/>
                  </a:lnTo>
                  <a:lnTo>
                    <a:pt x="75" y="105"/>
                  </a:lnTo>
                  <a:lnTo>
                    <a:pt x="41" y="105"/>
                  </a:lnTo>
                  <a:lnTo>
                    <a:pt x="45" y="102"/>
                  </a:lnTo>
                  <a:lnTo>
                    <a:pt x="49" y="102"/>
                  </a:lnTo>
                  <a:lnTo>
                    <a:pt x="49" y="98"/>
                  </a:lnTo>
                  <a:lnTo>
                    <a:pt x="45" y="94"/>
                  </a:lnTo>
                  <a:lnTo>
                    <a:pt x="23" y="68"/>
                  </a:lnTo>
                  <a:lnTo>
                    <a:pt x="23" y="90"/>
                  </a:lnTo>
                  <a:lnTo>
                    <a:pt x="23" y="94"/>
                  </a:lnTo>
                  <a:lnTo>
                    <a:pt x="23" y="98"/>
                  </a:lnTo>
                  <a:lnTo>
                    <a:pt x="26" y="102"/>
                  </a:lnTo>
                  <a:lnTo>
                    <a:pt x="30" y="102"/>
                  </a:lnTo>
                  <a:lnTo>
                    <a:pt x="34" y="105"/>
                  </a:lnTo>
                  <a:lnTo>
                    <a:pt x="0" y="105"/>
                  </a:lnTo>
                  <a:lnTo>
                    <a:pt x="4" y="102"/>
                  </a:lnTo>
                  <a:lnTo>
                    <a:pt x="7" y="102"/>
                  </a:lnTo>
                  <a:lnTo>
                    <a:pt x="11" y="98"/>
                  </a:lnTo>
                  <a:lnTo>
                    <a:pt x="11" y="94"/>
                  </a:lnTo>
                  <a:lnTo>
                    <a:pt x="11" y="90"/>
                  </a:lnTo>
                  <a:lnTo>
                    <a:pt x="11" y="30"/>
                  </a:lnTo>
                  <a:lnTo>
                    <a:pt x="11" y="19"/>
                  </a:lnTo>
                  <a:lnTo>
                    <a:pt x="11" y="11"/>
                  </a:lnTo>
                  <a:lnTo>
                    <a:pt x="7" y="8"/>
                  </a:lnTo>
                  <a:lnTo>
                    <a:pt x="4" y="8"/>
                  </a:lnTo>
                  <a:lnTo>
                    <a:pt x="4" y="11"/>
                  </a:lnTo>
                  <a:lnTo>
                    <a:pt x="0" y="8"/>
                  </a:lnTo>
                  <a:lnTo>
                    <a:pt x="19" y="0"/>
                  </a:lnTo>
                  <a:lnTo>
                    <a:pt x="23" y="0"/>
                  </a:lnTo>
                  <a:close/>
                </a:path>
              </a:pathLst>
            </a:custGeom>
            <a:grpFill/>
            <a:ln w="0">
              <a:solidFill>
                <a:srgbClr val="000000"/>
              </a:solidFill>
              <a:round/>
              <a:headEnd/>
              <a:tailEnd/>
            </a:ln>
          </p:spPr>
          <p:txBody>
            <a:bodyPr/>
            <a:lstStyle/>
            <a:p>
              <a:endParaRPr lang="en-US"/>
            </a:p>
          </p:txBody>
        </p:sp>
        <p:sp>
          <p:nvSpPr>
            <p:cNvPr id="27728" name="Freeform 77"/>
            <p:cNvSpPr>
              <a:spLocks/>
            </p:cNvSpPr>
            <p:nvPr/>
          </p:nvSpPr>
          <p:spPr bwMode="auto">
            <a:xfrm>
              <a:off x="3092" y="2438"/>
              <a:ext cx="45" cy="67"/>
            </a:xfrm>
            <a:custGeom>
              <a:avLst/>
              <a:gdLst>
                <a:gd name="T0" fmla="*/ 41 w 45"/>
                <a:gd name="T1" fmla="*/ 0 h 67"/>
                <a:gd name="T2" fmla="*/ 41 w 45"/>
                <a:gd name="T3" fmla="*/ 22 h 67"/>
                <a:gd name="T4" fmla="*/ 37 w 45"/>
                <a:gd name="T5" fmla="*/ 22 h 67"/>
                <a:gd name="T6" fmla="*/ 37 w 45"/>
                <a:gd name="T7" fmla="*/ 11 h 67"/>
                <a:gd name="T8" fmla="*/ 30 w 45"/>
                <a:gd name="T9" fmla="*/ 7 h 67"/>
                <a:gd name="T10" fmla="*/ 26 w 45"/>
                <a:gd name="T11" fmla="*/ 3 h 67"/>
                <a:gd name="T12" fmla="*/ 22 w 45"/>
                <a:gd name="T13" fmla="*/ 3 h 67"/>
                <a:gd name="T14" fmla="*/ 15 w 45"/>
                <a:gd name="T15" fmla="*/ 3 h 67"/>
                <a:gd name="T16" fmla="*/ 11 w 45"/>
                <a:gd name="T17" fmla="*/ 7 h 67"/>
                <a:gd name="T18" fmla="*/ 11 w 45"/>
                <a:gd name="T19" fmla="*/ 7 h 67"/>
                <a:gd name="T20" fmla="*/ 7 w 45"/>
                <a:gd name="T21" fmla="*/ 11 h 67"/>
                <a:gd name="T22" fmla="*/ 11 w 45"/>
                <a:gd name="T23" fmla="*/ 15 h 67"/>
                <a:gd name="T24" fmla="*/ 11 w 45"/>
                <a:gd name="T25" fmla="*/ 18 h 67"/>
                <a:gd name="T26" fmla="*/ 15 w 45"/>
                <a:gd name="T27" fmla="*/ 22 h 67"/>
                <a:gd name="T28" fmla="*/ 18 w 45"/>
                <a:gd name="T29" fmla="*/ 26 h 67"/>
                <a:gd name="T30" fmla="*/ 30 w 45"/>
                <a:gd name="T31" fmla="*/ 30 h 67"/>
                <a:gd name="T32" fmla="*/ 37 w 45"/>
                <a:gd name="T33" fmla="*/ 34 h 67"/>
                <a:gd name="T34" fmla="*/ 45 w 45"/>
                <a:gd name="T35" fmla="*/ 41 h 67"/>
                <a:gd name="T36" fmla="*/ 45 w 45"/>
                <a:gd name="T37" fmla="*/ 49 h 67"/>
                <a:gd name="T38" fmla="*/ 45 w 45"/>
                <a:gd name="T39" fmla="*/ 56 h 67"/>
                <a:gd name="T40" fmla="*/ 37 w 45"/>
                <a:gd name="T41" fmla="*/ 64 h 67"/>
                <a:gd name="T42" fmla="*/ 30 w 45"/>
                <a:gd name="T43" fmla="*/ 67 h 67"/>
                <a:gd name="T44" fmla="*/ 22 w 45"/>
                <a:gd name="T45" fmla="*/ 67 h 67"/>
                <a:gd name="T46" fmla="*/ 15 w 45"/>
                <a:gd name="T47" fmla="*/ 67 h 67"/>
                <a:gd name="T48" fmla="*/ 7 w 45"/>
                <a:gd name="T49" fmla="*/ 67 h 67"/>
                <a:gd name="T50" fmla="*/ 7 w 45"/>
                <a:gd name="T51" fmla="*/ 67 h 67"/>
                <a:gd name="T52" fmla="*/ 3 w 45"/>
                <a:gd name="T53" fmla="*/ 67 h 67"/>
                <a:gd name="T54" fmla="*/ 3 w 45"/>
                <a:gd name="T55" fmla="*/ 67 h 67"/>
                <a:gd name="T56" fmla="*/ 0 w 45"/>
                <a:gd name="T57" fmla="*/ 67 h 67"/>
                <a:gd name="T58" fmla="*/ 0 w 45"/>
                <a:gd name="T59" fmla="*/ 67 h 67"/>
                <a:gd name="T60" fmla="*/ 0 w 45"/>
                <a:gd name="T61" fmla="*/ 45 h 67"/>
                <a:gd name="T62" fmla="*/ 0 w 45"/>
                <a:gd name="T63" fmla="*/ 45 h 67"/>
                <a:gd name="T64" fmla="*/ 3 w 45"/>
                <a:gd name="T65" fmla="*/ 52 h 67"/>
                <a:gd name="T66" fmla="*/ 11 w 45"/>
                <a:gd name="T67" fmla="*/ 60 h 67"/>
                <a:gd name="T68" fmla="*/ 15 w 45"/>
                <a:gd name="T69" fmla="*/ 64 h 67"/>
                <a:gd name="T70" fmla="*/ 22 w 45"/>
                <a:gd name="T71" fmla="*/ 64 h 67"/>
                <a:gd name="T72" fmla="*/ 26 w 45"/>
                <a:gd name="T73" fmla="*/ 64 h 67"/>
                <a:gd name="T74" fmla="*/ 30 w 45"/>
                <a:gd name="T75" fmla="*/ 60 h 67"/>
                <a:gd name="T76" fmla="*/ 33 w 45"/>
                <a:gd name="T77" fmla="*/ 56 h 67"/>
                <a:gd name="T78" fmla="*/ 33 w 45"/>
                <a:gd name="T79" fmla="*/ 52 h 67"/>
                <a:gd name="T80" fmla="*/ 33 w 45"/>
                <a:gd name="T81" fmla="*/ 49 h 67"/>
                <a:gd name="T82" fmla="*/ 30 w 45"/>
                <a:gd name="T83" fmla="*/ 45 h 67"/>
                <a:gd name="T84" fmla="*/ 26 w 45"/>
                <a:gd name="T85" fmla="*/ 41 h 67"/>
                <a:gd name="T86" fmla="*/ 18 w 45"/>
                <a:gd name="T87" fmla="*/ 37 h 67"/>
                <a:gd name="T88" fmla="*/ 7 w 45"/>
                <a:gd name="T89" fmla="*/ 34 h 67"/>
                <a:gd name="T90" fmla="*/ 3 w 45"/>
                <a:gd name="T91" fmla="*/ 26 h 67"/>
                <a:gd name="T92" fmla="*/ 0 w 45"/>
                <a:gd name="T93" fmla="*/ 22 h 67"/>
                <a:gd name="T94" fmla="*/ 0 w 45"/>
                <a:gd name="T95" fmla="*/ 18 h 67"/>
                <a:gd name="T96" fmla="*/ 0 w 45"/>
                <a:gd name="T97" fmla="*/ 11 h 67"/>
                <a:gd name="T98" fmla="*/ 7 w 45"/>
                <a:gd name="T99" fmla="*/ 3 h 67"/>
                <a:gd name="T100" fmla="*/ 11 w 45"/>
                <a:gd name="T101" fmla="*/ 0 h 67"/>
                <a:gd name="T102" fmla="*/ 22 w 45"/>
                <a:gd name="T103" fmla="*/ 0 h 67"/>
                <a:gd name="T104" fmla="*/ 26 w 45"/>
                <a:gd name="T105" fmla="*/ 0 h 67"/>
                <a:gd name="T106" fmla="*/ 30 w 45"/>
                <a:gd name="T107" fmla="*/ 0 h 67"/>
                <a:gd name="T108" fmla="*/ 33 w 45"/>
                <a:gd name="T109" fmla="*/ 0 h 67"/>
                <a:gd name="T110" fmla="*/ 33 w 45"/>
                <a:gd name="T111" fmla="*/ 0 h 67"/>
                <a:gd name="T112" fmla="*/ 37 w 45"/>
                <a:gd name="T113" fmla="*/ 0 h 67"/>
                <a:gd name="T114" fmla="*/ 37 w 45"/>
                <a:gd name="T115" fmla="*/ 0 h 67"/>
                <a:gd name="T116" fmla="*/ 37 w 45"/>
                <a:gd name="T117" fmla="*/ 0 h 67"/>
                <a:gd name="T118" fmla="*/ 37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7" y="22"/>
                  </a:lnTo>
                  <a:lnTo>
                    <a:pt x="37" y="11"/>
                  </a:lnTo>
                  <a:lnTo>
                    <a:pt x="30" y="7"/>
                  </a:lnTo>
                  <a:lnTo>
                    <a:pt x="26" y="3"/>
                  </a:lnTo>
                  <a:lnTo>
                    <a:pt x="22" y="3"/>
                  </a:lnTo>
                  <a:lnTo>
                    <a:pt x="15" y="3"/>
                  </a:lnTo>
                  <a:lnTo>
                    <a:pt x="11" y="7"/>
                  </a:lnTo>
                  <a:lnTo>
                    <a:pt x="7" y="11"/>
                  </a:lnTo>
                  <a:lnTo>
                    <a:pt x="11" y="15"/>
                  </a:lnTo>
                  <a:lnTo>
                    <a:pt x="11" y="18"/>
                  </a:lnTo>
                  <a:lnTo>
                    <a:pt x="15" y="22"/>
                  </a:lnTo>
                  <a:lnTo>
                    <a:pt x="18" y="26"/>
                  </a:lnTo>
                  <a:lnTo>
                    <a:pt x="30" y="30"/>
                  </a:lnTo>
                  <a:lnTo>
                    <a:pt x="37" y="34"/>
                  </a:lnTo>
                  <a:lnTo>
                    <a:pt x="45" y="41"/>
                  </a:lnTo>
                  <a:lnTo>
                    <a:pt x="45" y="49"/>
                  </a:lnTo>
                  <a:lnTo>
                    <a:pt x="45" y="56"/>
                  </a:lnTo>
                  <a:lnTo>
                    <a:pt x="37" y="64"/>
                  </a:lnTo>
                  <a:lnTo>
                    <a:pt x="30" y="67"/>
                  </a:lnTo>
                  <a:lnTo>
                    <a:pt x="22" y="67"/>
                  </a:lnTo>
                  <a:lnTo>
                    <a:pt x="15" y="67"/>
                  </a:lnTo>
                  <a:lnTo>
                    <a:pt x="7" y="67"/>
                  </a:lnTo>
                  <a:lnTo>
                    <a:pt x="3" y="67"/>
                  </a:lnTo>
                  <a:lnTo>
                    <a:pt x="0" y="67"/>
                  </a:lnTo>
                  <a:lnTo>
                    <a:pt x="0" y="45"/>
                  </a:lnTo>
                  <a:lnTo>
                    <a:pt x="3" y="52"/>
                  </a:lnTo>
                  <a:lnTo>
                    <a:pt x="11" y="60"/>
                  </a:lnTo>
                  <a:lnTo>
                    <a:pt x="15" y="64"/>
                  </a:lnTo>
                  <a:lnTo>
                    <a:pt x="22" y="64"/>
                  </a:lnTo>
                  <a:lnTo>
                    <a:pt x="26" y="64"/>
                  </a:lnTo>
                  <a:lnTo>
                    <a:pt x="30" y="60"/>
                  </a:lnTo>
                  <a:lnTo>
                    <a:pt x="33" y="56"/>
                  </a:lnTo>
                  <a:lnTo>
                    <a:pt x="33" y="52"/>
                  </a:lnTo>
                  <a:lnTo>
                    <a:pt x="33" y="49"/>
                  </a:lnTo>
                  <a:lnTo>
                    <a:pt x="30" y="45"/>
                  </a:lnTo>
                  <a:lnTo>
                    <a:pt x="26" y="41"/>
                  </a:lnTo>
                  <a:lnTo>
                    <a:pt x="18" y="37"/>
                  </a:lnTo>
                  <a:lnTo>
                    <a:pt x="7" y="34"/>
                  </a:lnTo>
                  <a:lnTo>
                    <a:pt x="3" y="26"/>
                  </a:lnTo>
                  <a:lnTo>
                    <a:pt x="0" y="22"/>
                  </a:lnTo>
                  <a:lnTo>
                    <a:pt x="0" y="18"/>
                  </a:lnTo>
                  <a:lnTo>
                    <a:pt x="0" y="11"/>
                  </a:lnTo>
                  <a:lnTo>
                    <a:pt x="7" y="3"/>
                  </a:lnTo>
                  <a:lnTo>
                    <a:pt x="11" y="0"/>
                  </a:lnTo>
                  <a:lnTo>
                    <a:pt x="22" y="0"/>
                  </a:lnTo>
                  <a:lnTo>
                    <a:pt x="26" y="0"/>
                  </a:lnTo>
                  <a:lnTo>
                    <a:pt x="30" y="0"/>
                  </a:lnTo>
                  <a:lnTo>
                    <a:pt x="33" y="0"/>
                  </a:lnTo>
                  <a:lnTo>
                    <a:pt x="37" y="0"/>
                  </a:lnTo>
                  <a:lnTo>
                    <a:pt x="41" y="0"/>
                  </a:lnTo>
                  <a:close/>
                </a:path>
              </a:pathLst>
            </a:custGeom>
            <a:grpFill/>
            <a:ln w="0">
              <a:solidFill>
                <a:srgbClr val="000000"/>
              </a:solidFill>
              <a:round/>
              <a:headEnd/>
              <a:tailEnd/>
            </a:ln>
          </p:spPr>
          <p:txBody>
            <a:bodyPr/>
            <a:lstStyle/>
            <a:p>
              <a:endParaRPr lang="en-US"/>
            </a:p>
          </p:txBody>
        </p:sp>
        <p:sp>
          <p:nvSpPr>
            <p:cNvPr id="27729" name="Freeform 78"/>
            <p:cNvSpPr>
              <a:spLocks/>
            </p:cNvSpPr>
            <p:nvPr/>
          </p:nvSpPr>
          <p:spPr bwMode="auto">
            <a:xfrm>
              <a:off x="3144"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8 w 41"/>
                <a:gd name="T19" fmla="*/ 98 h 135"/>
                <a:gd name="T20" fmla="*/ 30 w 41"/>
                <a:gd name="T21" fmla="*/ 109 h 135"/>
                <a:gd name="T22" fmla="*/ 23 w 41"/>
                <a:gd name="T23" fmla="*/ 120 h 135"/>
                <a:gd name="T24" fmla="*/ 11 w 41"/>
                <a:gd name="T25" fmla="*/ 132 h 135"/>
                <a:gd name="T26" fmla="*/ 0 w 41"/>
                <a:gd name="T27" fmla="*/ 135 h 135"/>
                <a:gd name="T28" fmla="*/ 0 w 41"/>
                <a:gd name="T29" fmla="*/ 132 h 135"/>
                <a:gd name="T30" fmla="*/ 8 w 41"/>
                <a:gd name="T31" fmla="*/ 128 h 135"/>
                <a:gd name="T32" fmla="*/ 15 w 41"/>
                <a:gd name="T33" fmla="*/ 120 h 135"/>
                <a:gd name="T34" fmla="*/ 23 w 41"/>
                <a:gd name="T35" fmla="*/ 109 h 135"/>
                <a:gd name="T36" fmla="*/ 23 w 41"/>
                <a:gd name="T37" fmla="*/ 98 h 135"/>
                <a:gd name="T38" fmla="*/ 26 w 41"/>
                <a:gd name="T39" fmla="*/ 87 h 135"/>
                <a:gd name="T40" fmla="*/ 26 w 41"/>
                <a:gd name="T41" fmla="*/ 72 h 135"/>
                <a:gd name="T42" fmla="*/ 26 w 41"/>
                <a:gd name="T43" fmla="*/ 56 h 135"/>
                <a:gd name="T44" fmla="*/ 26 w 41"/>
                <a:gd name="T45" fmla="*/ 41 h 135"/>
                <a:gd name="T46" fmla="*/ 23 w 41"/>
                <a:gd name="T47" fmla="*/ 34 h 135"/>
                <a:gd name="T48" fmla="*/ 19 w 41"/>
                <a:gd name="T49" fmla="*/ 26 h 135"/>
                <a:gd name="T50" fmla="*/ 15 w 41"/>
                <a:gd name="T51" fmla="*/ 23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8" y="98"/>
                  </a:lnTo>
                  <a:lnTo>
                    <a:pt x="30" y="109"/>
                  </a:lnTo>
                  <a:lnTo>
                    <a:pt x="23" y="120"/>
                  </a:lnTo>
                  <a:lnTo>
                    <a:pt x="11" y="132"/>
                  </a:lnTo>
                  <a:lnTo>
                    <a:pt x="0" y="135"/>
                  </a:lnTo>
                  <a:lnTo>
                    <a:pt x="0" y="132"/>
                  </a:lnTo>
                  <a:lnTo>
                    <a:pt x="8" y="128"/>
                  </a:lnTo>
                  <a:lnTo>
                    <a:pt x="15" y="120"/>
                  </a:lnTo>
                  <a:lnTo>
                    <a:pt x="23" y="109"/>
                  </a:lnTo>
                  <a:lnTo>
                    <a:pt x="23" y="98"/>
                  </a:lnTo>
                  <a:lnTo>
                    <a:pt x="26" y="87"/>
                  </a:lnTo>
                  <a:lnTo>
                    <a:pt x="26" y="72"/>
                  </a:lnTo>
                  <a:lnTo>
                    <a:pt x="26" y="56"/>
                  </a:lnTo>
                  <a:lnTo>
                    <a:pt x="26" y="41"/>
                  </a:lnTo>
                  <a:lnTo>
                    <a:pt x="23" y="34"/>
                  </a:lnTo>
                  <a:lnTo>
                    <a:pt x="19" y="26"/>
                  </a:lnTo>
                  <a:lnTo>
                    <a:pt x="15" y="23"/>
                  </a:lnTo>
                  <a:lnTo>
                    <a:pt x="11" y="15"/>
                  </a:lnTo>
                  <a:lnTo>
                    <a:pt x="8" y="11"/>
                  </a:lnTo>
                  <a:lnTo>
                    <a:pt x="0" y="4"/>
                  </a:lnTo>
                  <a:close/>
                </a:path>
              </a:pathLst>
            </a:custGeom>
            <a:grpFill/>
            <a:ln w="0">
              <a:solidFill>
                <a:srgbClr val="000000"/>
              </a:solidFill>
              <a:round/>
              <a:headEnd/>
              <a:tailEnd/>
            </a:ln>
          </p:spPr>
          <p:txBody>
            <a:bodyPr/>
            <a:lstStyle/>
            <a:p>
              <a:endParaRPr lang="en-US"/>
            </a:p>
          </p:txBody>
        </p:sp>
        <p:sp>
          <p:nvSpPr>
            <p:cNvPr id="27730" name="Freeform 79"/>
            <p:cNvSpPr>
              <a:spLocks noEditPoints="1"/>
            </p:cNvSpPr>
            <p:nvPr/>
          </p:nvSpPr>
          <p:spPr bwMode="auto">
            <a:xfrm>
              <a:off x="4041" y="2404"/>
              <a:ext cx="75" cy="101"/>
            </a:xfrm>
            <a:custGeom>
              <a:avLst/>
              <a:gdLst>
                <a:gd name="T0" fmla="*/ 26 w 75"/>
                <a:gd name="T1" fmla="*/ 52 h 101"/>
                <a:gd name="T2" fmla="*/ 26 w 75"/>
                <a:gd name="T3" fmla="*/ 83 h 101"/>
                <a:gd name="T4" fmla="*/ 26 w 75"/>
                <a:gd name="T5" fmla="*/ 94 h 101"/>
                <a:gd name="T6" fmla="*/ 30 w 75"/>
                <a:gd name="T7" fmla="*/ 98 h 101"/>
                <a:gd name="T8" fmla="*/ 33 w 75"/>
                <a:gd name="T9" fmla="*/ 98 h 101"/>
                <a:gd name="T10" fmla="*/ 37 w 75"/>
                <a:gd name="T11" fmla="*/ 101 h 101"/>
                <a:gd name="T12" fmla="*/ 41 w 75"/>
                <a:gd name="T13" fmla="*/ 101 h 101"/>
                <a:gd name="T14" fmla="*/ 41 w 75"/>
                <a:gd name="T15" fmla="*/ 101 h 101"/>
                <a:gd name="T16" fmla="*/ 0 w 75"/>
                <a:gd name="T17" fmla="*/ 101 h 101"/>
                <a:gd name="T18" fmla="*/ 0 w 75"/>
                <a:gd name="T19" fmla="*/ 101 h 101"/>
                <a:gd name="T20" fmla="*/ 3 w 75"/>
                <a:gd name="T21" fmla="*/ 101 h 101"/>
                <a:gd name="T22" fmla="*/ 7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7 w 75"/>
                <a:gd name="T37" fmla="*/ 4 h 101"/>
                <a:gd name="T38" fmla="*/ 3 w 75"/>
                <a:gd name="T39" fmla="*/ 4 h 101"/>
                <a:gd name="T40" fmla="*/ 0 w 75"/>
                <a:gd name="T41" fmla="*/ 4 h 101"/>
                <a:gd name="T42" fmla="*/ 0 w 75"/>
                <a:gd name="T43" fmla="*/ 0 h 101"/>
                <a:gd name="T44" fmla="*/ 33 w 75"/>
                <a:gd name="T45" fmla="*/ 0 h 101"/>
                <a:gd name="T46" fmla="*/ 48 w 75"/>
                <a:gd name="T47" fmla="*/ 0 h 101"/>
                <a:gd name="T48" fmla="*/ 56 w 75"/>
                <a:gd name="T49" fmla="*/ 4 h 101"/>
                <a:gd name="T50" fmla="*/ 63 w 75"/>
                <a:gd name="T51" fmla="*/ 7 h 101"/>
                <a:gd name="T52" fmla="*/ 71 w 75"/>
                <a:gd name="T53" fmla="*/ 11 h 101"/>
                <a:gd name="T54" fmla="*/ 75 w 75"/>
                <a:gd name="T55" fmla="*/ 19 h 101"/>
                <a:gd name="T56" fmla="*/ 75 w 75"/>
                <a:gd name="T57" fmla="*/ 30 h 101"/>
                <a:gd name="T58" fmla="*/ 75 w 75"/>
                <a:gd name="T59" fmla="*/ 41 h 101"/>
                <a:gd name="T60" fmla="*/ 67 w 75"/>
                <a:gd name="T61" fmla="*/ 49 h 101"/>
                <a:gd name="T62" fmla="*/ 56 w 75"/>
                <a:gd name="T63" fmla="*/ 52 h 101"/>
                <a:gd name="T64" fmla="*/ 45 w 75"/>
                <a:gd name="T65" fmla="*/ 56 h 101"/>
                <a:gd name="T66" fmla="*/ 41 w 75"/>
                <a:gd name="T67" fmla="*/ 56 h 101"/>
                <a:gd name="T68" fmla="*/ 37 w 75"/>
                <a:gd name="T69" fmla="*/ 56 h 101"/>
                <a:gd name="T70" fmla="*/ 30 w 75"/>
                <a:gd name="T71" fmla="*/ 56 h 101"/>
                <a:gd name="T72" fmla="*/ 26 w 75"/>
                <a:gd name="T73" fmla="*/ 52 h 101"/>
                <a:gd name="T74" fmla="*/ 26 w 75"/>
                <a:gd name="T75" fmla="*/ 49 h 101"/>
                <a:gd name="T76" fmla="*/ 30 w 75"/>
                <a:gd name="T77" fmla="*/ 49 h 101"/>
                <a:gd name="T78" fmla="*/ 33 w 75"/>
                <a:gd name="T79" fmla="*/ 52 h 101"/>
                <a:gd name="T80" fmla="*/ 37 w 75"/>
                <a:gd name="T81" fmla="*/ 52 h 101"/>
                <a:gd name="T82" fmla="*/ 37 w 75"/>
                <a:gd name="T83" fmla="*/ 52 h 101"/>
                <a:gd name="T84" fmla="*/ 45 w 75"/>
                <a:gd name="T85" fmla="*/ 49 h 101"/>
                <a:gd name="T86" fmla="*/ 52 w 75"/>
                <a:gd name="T87" fmla="*/ 45 h 101"/>
                <a:gd name="T88" fmla="*/ 56 w 75"/>
                <a:gd name="T89" fmla="*/ 37 h 101"/>
                <a:gd name="T90" fmla="*/ 56 w 75"/>
                <a:gd name="T91" fmla="*/ 30 h 101"/>
                <a:gd name="T92" fmla="*/ 56 w 75"/>
                <a:gd name="T93" fmla="*/ 22 h 101"/>
                <a:gd name="T94" fmla="*/ 56 w 75"/>
                <a:gd name="T95" fmla="*/ 19 h 101"/>
                <a:gd name="T96" fmla="*/ 52 w 75"/>
                <a:gd name="T97" fmla="*/ 11 h 101"/>
                <a:gd name="T98" fmla="*/ 48 w 75"/>
                <a:gd name="T99" fmla="*/ 7 h 101"/>
                <a:gd name="T100" fmla="*/ 41 w 75"/>
                <a:gd name="T101" fmla="*/ 7 h 101"/>
                <a:gd name="T102" fmla="*/ 37 w 75"/>
                <a:gd name="T103" fmla="*/ 7 h 101"/>
                <a:gd name="T104" fmla="*/ 33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3" y="98"/>
                  </a:lnTo>
                  <a:lnTo>
                    <a:pt x="37" y="101"/>
                  </a:lnTo>
                  <a:lnTo>
                    <a:pt x="41" y="101"/>
                  </a:lnTo>
                  <a:lnTo>
                    <a:pt x="0" y="101"/>
                  </a:lnTo>
                  <a:lnTo>
                    <a:pt x="3" y="101"/>
                  </a:lnTo>
                  <a:lnTo>
                    <a:pt x="7" y="98"/>
                  </a:lnTo>
                  <a:lnTo>
                    <a:pt x="11" y="94"/>
                  </a:lnTo>
                  <a:lnTo>
                    <a:pt x="11" y="90"/>
                  </a:lnTo>
                  <a:lnTo>
                    <a:pt x="11" y="83"/>
                  </a:lnTo>
                  <a:lnTo>
                    <a:pt x="11" y="19"/>
                  </a:lnTo>
                  <a:lnTo>
                    <a:pt x="11" y="11"/>
                  </a:lnTo>
                  <a:lnTo>
                    <a:pt x="11" y="7"/>
                  </a:lnTo>
                  <a:lnTo>
                    <a:pt x="7" y="4"/>
                  </a:lnTo>
                  <a:lnTo>
                    <a:pt x="3" y="4"/>
                  </a:lnTo>
                  <a:lnTo>
                    <a:pt x="0" y="4"/>
                  </a:lnTo>
                  <a:lnTo>
                    <a:pt x="0" y="0"/>
                  </a:lnTo>
                  <a:lnTo>
                    <a:pt x="33" y="0"/>
                  </a:lnTo>
                  <a:lnTo>
                    <a:pt x="48" y="0"/>
                  </a:lnTo>
                  <a:lnTo>
                    <a:pt x="56" y="4"/>
                  </a:lnTo>
                  <a:lnTo>
                    <a:pt x="63" y="7"/>
                  </a:lnTo>
                  <a:lnTo>
                    <a:pt x="71" y="11"/>
                  </a:lnTo>
                  <a:lnTo>
                    <a:pt x="75" y="19"/>
                  </a:lnTo>
                  <a:lnTo>
                    <a:pt x="75" y="30"/>
                  </a:lnTo>
                  <a:lnTo>
                    <a:pt x="75" y="41"/>
                  </a:lnTo>
                  <a:lnTo>
                    <a:pt x="67" y="49"/>
                  </a:lnTo>
                  <a:lnTo>
                    <a:pt x="56" y="52"/>
                  </a:lnTo>
                  <a:lnTo>
                    <a:pt x="45" y="56"/>
                  </a:lnTo>
                  <a:lnTo>
                    <a:pt x="41" y="56"/>
                  </a:lnTo>
                  <a:lnTo>
                    <a:pt x="37" y="56"/>
                  </a:lnTo>
                  <a:lnTo>
                    <a:pt x="30" y="56"/>
                  </a:lnTo>
                  <a:lnTo>
                    <a:pt x="26" y="52"/>
                  </a:lnTo>
                  <a:close/>
                  <a:moveTo>
                    <a:pt x="26" y="49"/>
                  </a:moveTo>
                  <a:lnTo>
                    <a:pt x="30" y="49"/>
                  </a:lnTo>
                  <a:lnTo>
                    <a:pt x="33" y="52"/>
                  </a:lnTo>
                  <a:lnTo>
                    <a:pt x="37" y="52"/>
                  </a:lnTo>
                  <a:lnTo>
                    <a:pt x="45" y="49"/>
                  </a:lnTo>
                  <a:lnTo>
                    <a:pt x="52" y="45"/>
                  </a:lnTo>
                  <a:lnTo>
                    <a:pt x="56" y="37"/>
                  </a:lnTo>
                  <a:lnTo>
                    <a:pt x="56" y="30"/>
                  </a:lnTo>
                  <a:lnTo>
                    <a:pt x="56" y="22"/>
                  </a:lnTo>
                  <a:lnTo>
                    <a:pt x="56" y="19"/>
                  </a:lnTo>
                  <a:lnTo>
                    <a:pt x="52" y="11"/>
                  </a:lnTo>
                  <a:lnTo>
                    <a:pt x="48" y="7"/>
                  </a:lnTo>
                  <a:lnTo>
                    <a:pt x="41" y="7"/>
                  </a:lnTo>
                  <a:lnTo>
                    <a:pt x="37" y="7"/>
                  </a:lnTo>
                  <a:lnTo>
                    <a:pt x="33" y="7"/>
                  </a:lnTo>
                  <a:lnTo>
                    <a:pt x="26" y="7"/>
                  </a:lnTo>
                  <a:lnTo>
                    <a:pt x="26" y="49"/>
                  </a:lnTo>
                  <a:close/>
                </a:path>
              </a:pathLst>
            </a:custGeom>
            <a:grpFill/>
            <a:ln w="0">
              <a:solidFill>
                <a:srgbClr val="000000"/>
              </a:solidFill>
              <a:round/>
              <a:headEnd/>
              <a:tailEnd/>
            </a:ln>
          </p:spPr>
          <p:txBody>
            <a:bodyPr/>
            <a:lstStyle/>
            <a:p>
              <a:endParaRPr lang="en-US"/>
            </a:p>
          </p:txBody>
        </p:sp>
        <p:sp>
          <p:nvSpPr>
            <p:cNvPr id="27731" name="Freeform 80"/>
            <p:cNvSpPr>
              <a:spLocks noEditPoints="1"/>
            </p:cNvSpPr>
            <p:nvPr/>
          </p:nvSpPr>
          <p:spPr bwMode="auto">
            <a:xfrm>
              <a:off x="4123" y="2404"/>
              <a:ext cx="75" cy="101"/>
            </a:xfrm>
            <a:custGeom>
              <a:avLst/>
              <a:gdLst>
                <a:gd name="T0" fmla="*/ 26 w 75"/>
                <a:gd name="T1" fmla="*/ 52 h 101"/>
                <a:gd name="T2" fmla="*/ 26 w 75"/>
                <a:gd name="T3" fmla="*/ 83 h 101"/>
                <a:gd name="T4" fmla="*/ 26 w 75"/>
                <a:gd name="T5" fmla="*/ 94 h 101"/>
                <a:gd name="T6" fmla="*/ 30 w 75"/>
                <a:gd name="T7" fmla="*/ 98 h 101"/>
                <a:gd name="T8" fmla="*/ 34 w 75"/>
                <a:gd name="T9" fmla="*/ 98 h 101"/>
                <a:gd name="T10" fmla="*/ 38 w 75"/>
                <a:gd name="T11" fmla="*/ 101 h 101"/>
                <a:gd name="T12" fmla="*/ 41 w 75"/>
                <a:gd name="T13" fmla="*/ 101 h 101"/>
                <a:gd name="T14" fmla="*/ 41 w 75"/>
                <a:gd name="T15" fmla="*/ 101 h 101"/>
                <a:gd name="T16" fmla="*/ 0 w 75"/>
                <a:gd name="T17" fmla="*/ 101 h 101"/>
                <a:gd name="T18" fmla="*/ 0 w 75"/>
                <a:gd name="T19" fmla="*/ 101 h 101"/>
                <a:gd name="T20" fmla="*/ 4 w 75"/>
                <a:gd name="T21" fmla="*/ 101 h 101"/>
                <a:gd name="T22" fmla="*/ 8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8 w 75"/>
                <a:gd name="T37" fmla="*/ 4 h 101"/>
                <a:gd name="T38" fmla="*/ 4 w 75"/>
                <a:gd name="T39" fmla="*/ 4 h 101"/>
                <a:gd name="T40" fmla="*/ 0 w 75"/>
                <a:gd name="T41" fmla="*/ 4 h 101"/>
                <a:gd name="T42" fmla="*/ 0 w 75"/>
                <a:gd name="T43" fmla="*/ 0 h 101"/>
                <a:gd name="T44" fmla="*/ 38 w 75"/>
                <a:gd name="T45" fmla="*/ 0 h 101"/>
                <a:gd name="T46" fmla="*/ 49 w 75"/>
                <a:gd name="T47" fmla="*/ 0 h 101"/>
                <a:gd name="T48" fmla="*/ 56 w 75"/>
                <a:gd name="T49" fmla="*/ 4 h 101"/>
                <a:gd name="T50" fmla="*/ 64 w 75"/>
                <a:gd name="T51" fmla="*/ 7 h 101"/>
                <a:gd name="T52" fmla="*/ 71 w 75"/>
                <a:gd name="T53" fmla="*/ 11 h 101"/>
                <a:gd name="T54" fmla="*/ 75 w 75"/>
                <a:gd name="T55" fmla="*/ 19 h 101"/>
                <a:gd name="T56" fmla="*/ 75 w 75"/>
                <a:gd name="T57" fmla="*/ 30 h 101"/>
                <a:gd name="T58" fmla="*/ 75 w 75"/>
                <a:gd name="T59" fmla="*/ 41 h 101"/>
                <a:gd name="T60" fmla="*/ 68 w 75"/>
                <a:gd name="T61" fmla="*/ 49 h 101"/>
                <a:gd name="T62" fmla="*/ 56 w 75"/>
                <a:gd name="T63" fmla="*/ 52 h 101"/>
                <a:gd name="T64" fmla="*/ 45 w 75"/>
                <a:gd name="T65" fmla="*/ 56 h 101"/>
                <a:gd name="T66" fmla="*/ 41 w 75"/>
                <a:gd name="T67" fmla="*/ 56 h 101"/>
                <a:gd name="T68" fmla="*/ 38 w 75"/>
                <a:gd name="T69" fmla="*/ 56 h 101"/>
                <a:gd name="T70" fmla="*/ 30 w 75"/>
                <a:gd name="T71" fmla="*/ 56 h 101"/>
                <a:gd name="T72" fmla="*/ 26 w 75"/>
                <a:gd name="T73" fmla="*/ 52 h 101"/>
                <a:gd name="T74" fmla="*/ 26 w 75"/>
                <a:gd name="T75" fmla="*/ 49 h 101"/>
                <a:gd name="T76" fmla="*/ 30 w 75"/>
                <a:gd name="T77" fmla="*/ 49 h 101"/>
                <a:gd name="T78" fmla="*/ 34 w 75"/>
                <a:gd name="T79" fmla="*/ 52 h 101"/>
                <a:gd name="T80" fmla="*/ 38 w 75"/>
                <a:gd name="T81" fmla="*/ 52 h 101"/>
                <a:gd name="T82" fmla="*/ 41 w 75"/>
                <a:gd name="T83" fmla="*/ 52 h 101"/>
                <a:gd name="T84" fmla="*/ 45 w 75"/>
                <a:gd name="T85" fmla="*/ 49 h 101"/>
                <a:gd name="T86" fmla="*/ 53 w 75"/>
                <a:gd name="T87" fmla="*/ 45 h 101"/>
                <a:gd name="T88" fmla="*/ 56 w 75"/>
                <a:gd name="T89" fmla="*/ 37 h 101"/>
                <a:gd name="T90" fmla="*/ 60 w 75"/>
                <a:gd name="T91" fmla="*/ 30 h 101"/>
                <a:gd name="T92" fmla="*/ 56 w 75"/>
                <a:gd name="T93" fmla="*/ 22 h 101"/>
                <a:gd name="T94" fmla="*/ 56 w 75"/>
                <a:gd name="T95" fmla="*/ 19 h 101"/>
                <a:gd name="T96" fmla="*/ 53 w 75"/>
                <a:gd name="T97" fmla="*/ 11 h 101"/>
                <a:gd name="T98" fmla="*/ 49 w 75"/>
                <a:gd name="T99" fmla="*/ 7 h 101"/>
                <a:gd name="T100" fmla="*/ 41 w 75"/>
                <a:gd name="T101" fmla="*/ 7 h 101"/>
                <a:gd name="T102" fmla="*/ 38 w 75"/>
                <a:gd name="T103" fmla="*/ 7 h 101"/>
                <a:gd name="T104" fmla="*/ 34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4" y="98"/>
                  </a:lnTo>
                  <a:lnTo>
                    <a:pt x="38" y="101"/>
                  </a:lnTo>
                  <a:lnTo>
                    <a:pt x="41" y="101"/>
                  </a:lnTo>
                  <a:lnTo>
                    <a:pt x="0" y="101"/>
                  </a:lnTo>
                  <a:lnTo>
                    <a:pt x="4" y="101"/>
                  </a:lnTo>
                  <a:lnTo>
                    <a:pt x="8" y="98"/>
                  </a:lnTo>
                  <a:lnTo>
                    <a:pt x="11" y="94"/>
                  </a:lnTo>
                  <a:lnTo>
                    <a:pt x="11" y="90"/>
                  </a:lnTo>
                  <a:lnTo>
                    <a:pt x="11" y="83"/>
                  </a:lnTo>
                  <a:lnTo>
                    <a:pt x="11" y="19"/>
                  </a:lnTo>
                  <a:lnTo>
                    <a:pt x="11" y="11"/>
                  </a:lnTo>
                  <a:lnTo>
                    <a:pt x="11" y="7"/>
                  </a:lnTo>
                  <a:lnTo>
                    <a:pt x="8" y="4"/>
                  </a:lnTo>
                  <a:lnTo>
                    <a:pt x="4" y="4"/>
                  </a:lnTo>
                  <a:lnTo>
                    <a:pt x="0" y="4"/>
                  </a:lnTo>
                  <a:lnTo>
                    <a:pt x="0" y="0"/>
                  </a:lnTo>
                  <a:lnTo>
                    <a:pt x="38" y="0"/>
                  </a:lnTo>
                  <a:lnTo>
                    <a:pt x="49" y="0"/>
                  </a:lnTo>
                  <a:lnTo>
                    <a:pt x="56" y="4"/>
                  </a:lnTo>
                  <a:lnTo>
                    <a:pt x="64" y="7"/>
                  </a:lnTo>
                  <a:lnTo>
                    <a:pt x="71" y="11"/>
                  </a:lnTo>
                  <a:lnTo>
                    <a:pt x="75" y="19"/>
                  </a:lnTo>
                  <a:lnTo>
                    <a:pt x="75" y="30"/>
                  </a:lnTo>
                  <a:lnTo>
                    <a:pt x="75" y="41"/>
                  </a:lnTo>
                  <a:lnTo>
                    <a:pt x="68" y="49"/>
                  </a:lnTo>
                  <a:lnTo>
                    <a:pt x="56" y="52"/>
                  </a:lnTo>
                  <a:lnTo>
                    <a:pt x="45" y="56"/>
                  </a:lnTo>
                  <a:lnTo>
                    <a:pt x="41" y="56"/>
                  </a:lnTo>
                  <a:lnTo>
                    <a:pt x="38" y="56"/>
                  </a:lnTo>
                  <a:lnTo>
                    <a:pt x="30" y="56"/>
                  </a:lnTo>
                  <a:lnTo>
                    <a:pt x="26" y="52"/>
                  </a:lnTo>
                  <a:close/>
                  <a:moveTo>
                    <a:pt x="26" y="49"/>
                  </a:moveTo>
                  <a:lnTo>
                    <a:pt x="30" y="49"/>
                  </a:lnTo>
                  <a:lnTo>
                    <a:pt x="34" y="52"/>
                  </a:lnTo>
                  <a:lnTo>
                    <a:pt x="38" y="52"/>
                  </a:lnTo>
                  <a:lnTo>
                    <a:pt x="41" y="52"/>
                  </a:lnTo>
                  <a:lnTo>
                    <a:pt x="45" y="49"/>
                  </a:lnTo>
                  <a:lnTo>
                    <a:pt x="53" y="45"/>
                  </a:lnTo>
                  <a:lnTo>
                    <a:pt x="56" y="37"/>
                  </a:lnTo>
                  <a:lnTo>
                    <a:pt x="60" y="30"/>
                  </a:lnTo>
                  <a:lnTo>
                    <a:pt x="56" y="22"/>
                  </a:lnTo>
                  <a:lnTo>
                    <a:pt x="56" y="19"/>
                  </a:lnTo>
                  <a:lnTo>
                    <a:pt x="53" y="11"/>
                  </a:lnTo>
                  <a:lnTo>
                    <a:pt x="49" y="7"/>
                  </a:lnTo>
                  <a:lnTo>
                    <a:pt x="41" y="7"/>
                  </a:lnTo>
                  <a:lnTo>
                    <a:pt x="38" y="7"/>
                  </a:lnTo>
                  <a:lnTo>
                    <a:pt x="34" y="7"/>
                  </a:lnTo>
                  <a:lnTo>
                    <a:pt x="26" y="7"/>
                  </a:lnTo>
                  <a:lnTo>
                    <a:pt x="26" y="49"/>
                  </a:lnTo>
                  <a:close/>
                </a:path>
              </a:pathLst>
            </a:custGeom>
            <a:grpFill/>
            <a:ln w="0">
              <a:solidFill>
                <a:srgbClr val="000000"/>
              </a:solidFill>
              <a:round/>
              <a:headEnd/>
              <a:tailEnd/>
            </a:ln>
          </p:spPr>
          <p:txBody>
            <a:bodyPr/>
            <a:lstStyle/>
            <a:p>
              <a:endParaRPr lang="en-US"/>
            </a:p>
          </p:txBody>
        </p:sp>
        <p:sp>
          <p:nvSpPr>
            <p:cNvPr id="27732" name="Freeform 81"/>
            <p:cNvSpPr>
              <a:spLocks/>
            </p:cNvSpPr>
            <p:nvPr/>
          </p:nvSpPr>
          <p:spPr bwMode="auto">
            <a:xfrm>
              <a:off x="4209" y="2400"/>
              <a:ext cx="42" cy="135"/>
            </a:xfrm>
            <a:custGeom>
              <a:avLst/>
              <a:gdLst>
                <a:gd name="T0" fmla="*/ 42 w 42"/>
                <a:gd name="T1" fmla="*/ 132 h 135"/>
                <a:gd name="T2" fmla="*/ 42 w 42"/>
                <a:gd name="T3" fmla="*/ 135 h 135"/>
                <a:gd name="T4" fmla="*/ 30 w 42"/>
                <a:gd name="T5" fmla="*/ 132 h 135"/>
                <a:gd name="T6" fmla="*/ 23 w 42"/>
                <a:gd name="T7" fmla="*/ 124 h 135"/>
                <a:gd name="T8" fmla="*/ 12 w 42"/>
                <a:gd name="T9" fmla="*/ 113 h 135"/>
                <a:gd name="T10" fmla="*/ 8 w 42"/>
                <a:gd name="T11" fmla="*/ 98 h 135"/>
                <a:gd name="T12" fmla="*/ 0 w 42"/>
                <a:gd name="T13" fmla="*/ 83 h 135"/>
                <a:gd name="T14" fmla="*/ 0 w 42"/>
                <a:gd name="T15" fmla="*/ 68 h 135"/>
                <a:gd name="T16" fmla="*/ 0 w 42"/>
                <a:gd name="T17" fmla="*/ 56 h 135"/>
                <a:gd name="T18" fmla="*/ 4 w 42"/>
                <a:gd name="T19" fmla="*/ 41 h 135"/>
                <a:gd name="T20" fmla="*/ 12 w 42"/>
                <a:gd name="T21" fmla="*/ 30 h 135"/>
                <a:gd name="T22" fmla="*/ 19 w 42"/>
                <a:gd name="T23" fmla="*/ 19 h 135"/>
                <a:gd name="T24" fmla="*/ 30 w 42"/>
                <a:gd name="T25" fmla="*/ 8 h 135"/>
                <a:gd name="T26" fmla="*/ 42 w 42"/>
                <a:gd name="T27" fmla="*/ 0 h 135"/>
                <a:gd name="T28" fmla="*/ 42 w 42"/>
                <a:gd name="T29" fmla="*/ 4 h 135"/>
                <a:gd name="T30" fmla="*/ 34 w 42"/>
                <a:gd name="T31" fmla="*/ 11 h 135"/>
                <a:gd name="T32" fmla="*/ 27 w 42"/>
                <a:gd name="T33" fmla="*/ 19 h 135"/>
                <a:gd name="T34" fmla="*/ 23 w 42"/>
                <a:gd name="T35" fmla="*/ 26 h 135"/>
                <a:gd name="T36" fmla="*/ 19 w 42"/>
                <a:gd name="T37" fmla="*/ 41 h 135"/>
                <a:gd name="T38" fmla="*/ 15 w 42"/>
                <a:gd name="T39" fmla="*/ 53 h 135"/>
                <a:gd name="T40" fmla="*/ 15 w 42"/>
                <a:gd name="T41" fmla="*/ 68 h 135"/>
                <a:gd name="T42" fmla="*/ 15 w 42"/>
                <a:gd name="T43" fmla="*/ 83 h 135"/>
                <a:gd name="T44" fmla="*/ 15 w 42"/>
                <a:gd name="T45" fmla="*/ 94 h 135"/>
                <a:gd name="T46" fmla="*/ 19 w 42"/>
                <a:gd name="T47" fmla="*/ 105 h 135"/>
                <a:gd name="T48" fmla="*/ 23 w 42"/>
                <a:gd name="T49" fmla="*/ 113 h 135"/>
                <a:gd name="T50" fmla="*/ 27 w 42"/>
                <a:gd name="T51" fmla="*/ 117 h 135"/>
                <a:gd name="T52" fmla="*/ 30 w 42"/>
                <a:gd name="T53" fmla="*/ 124 h 135"/>
                <a:gd name="T54" fmla="*/ 34 w 42"/>
                <a:gd name="T55" fmla="*/ 128 h 135"/>
                <a:gd name="T56" fmla="*/ 42 w 42"/>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2"/>
                  </a:moveTo>
                  <a:lnTo>
                    <a:pt x="42" y="135"/>
                  </a:lnTo>
                  <a:lnTo>
                    <a:pt x="30" y="132"/>
                  </a:lnTo>
                  <a:lnTo>
                    <a:pt x="23" y="124"/>
                  </a:lnTo>
                  <a:lnTo>
                    <a:pt x="12" y="113"/>
                  </a:lnTo>
                  <a:lnTo>
                    <a:pt x="8" y="98"/>
                  </a:lnTo>
                  <a:lnTo>
                    <a:pt x="0" y="83"/>
                  </a:lnTo>
                  <a:lnTo>
                    <a:pt x="0" y="68"/>
                  </a:lnTo>
                  <a:lnTo>
                    <a:pt x="0" y="56"/>
                  </a:lnTo>
                  <a:lnTo>
                    <a:pt x="4" y="41"/>
                  </a:lnTo>
                  <a:lnTo>
                    <a:pt x="12" y="30"/>
                  </a:lnTo>
                  <a:lnTo>
                    <a:pt x="19" y="19"/>
                  </a:lnTo>
                  <a:lnTo>
                    <a:pt x="30" y="8"/>
                  </a:lnTo>
                  <a:lnTo>
                    <a:pt x="42" y="0"/>
                  </a:lnTo>
                  <a:lnTo>
                    <a:pt x="42" y="4"/>
                  </a:lnTo>
                  <a:lnTo>
                    <a:pt x="34" y="11"/>
                  </a:lnTo>
                  <a:lnTo>
                    <a:pt x="27" y="19"/>
                  </a:lnTo>
                  <a:lnTo>
                    <a:pt x="23" y="26"/>
                  </a:lnTo>
                  <a:lnTo>
                    <a:pt x="19" y="41"/>
                  </a:lnTo>
                  <a:lnTo>
                    <a:pt x="15" y="53"/>
                  </a:lnTo>
                  <a:lnTo>
                    <a:pt x="15" y="68"/>
                  </a:lnTo>
                  <a:lnTo>
                    <a:pt x="15" y="83"/>
                  </a:lnTo>
                  <a:lnTo>
                    <a:pt x="15" y="94"/>
                  </a:lnTo>
                  <a:lnTo>
                    <a:pt x="19" y="105"/>
                  </a:lnTo>
                  <a:lnTo>
                    <a:pt x="23" y="113"/>
                  </a:lnTo>
                  <a:lnTo>
                    <a:pt x="27" y="117"/>
                  </a:lnTo>
                  <a:lnTo>
                    <a:pt x="30" y="124"/>
                  </a:lnTo>
                  <a:lnTo>
                    <a:pt x="34" y="128"/>
                  </a:lnTo>
                  <a:lnTo>
                    <a:pt x="42" y="132"/>
                  </a:lnTo>
                  <a:close/>
                </a:path>
              </a:pathLst>
            </a:custGeom>
            <a:grpFill/>
            <a:ln w="0">
              <a:solidFill>
                <a:srgbClr val="000000"/>
              </a:solidFill>
              <a:round/>
              <a:headEnd/>
              <a:tailEnd/>
            </a:ln>
          </p:spPr>
          <p:txBody>
            <a:bodyPr/>
            <a:lstStyle/>
            <a:p>
              <a:endParaRPr lang="en-US"/>
            </a:p>
          </p:txBody>
        </p:sp>
        <p:sp>
          <p:nvSpPr>
            <p:cNvPr id="27733" name="Freeform 82"/>
            <p:cNvSpPr>
              <a:spLocks noEditPoints="1"/>
            </p:cNvSpPr>
            <p:nvPr/>
          </p:nvSpPr>
          <p:spPr bwMode="auto">
            <a:xfrm>
              <a:off x="4258" y="2400"/>
              <a:ext cx="34" cy="105"/>
            </a:xfrm>
            <a:custGeom>
              <a:avLst/>
              <a:gdLst>
                <a:gd name="T0" fmla="*/ 15 w 34"/>
                <a:gd name="T1" fmla="*/ 0 h 105"/>
                <a:gd name="T2" fmla="*/ 19 w 34"/>
                <a:gd name="T3" fmla="*/ 0 h 105"/>
                <a:gd name="T4" fmla="*/ 23 w 34"/>
                <a:gd name="T5" fmla="*/ 4 h 105"/>
                <a:gd name="T6" fmla="*/ 23 w 34"/>
                <a:gd name="T7" fmla="*/ 4 h 105"/>
                <a:gd name="T8" fmla="*/ 27 w 34"/>
                <a:gd name="T9" fmla="*/ 8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8 h 105"/>
                <a:gd name="T26" fmla="*/ 8 w 34"/>
                <a:gd name="T27" fmla="*/ 4 h 105"/>
                <a:gd name="T28" fmla="*/ 11 w 34"/>
                <a:gd name="T29" fmla="*/ 4 h 105"/>
                <a:gd name="T30" fmla="*/ 11 w 34"/>
                <a:gd name="T31" fmla="*/ 0 h 105"/>
                <a:gd name="T32" fmla="*/ 15 w 34"/>
                <a:gd name="T33" fmla="*/ 0 h 105"/>
                <a:gd name="T34" fmla="*/ 23 w 34"/>
                <a:gd name="T35" fmla="*/ 38 h 105"/>
                <a:gd name="T36" fmla="*/ 23 w 34"/>
                <a:gd name="T37" fmla="*/ 90 h 105"/>
                <a:gd name="T38" fmla="*/ 23 w 34"/>
                <a:gd name="T39" fmla="*/ 94 h 105"/>
                <a:gd name="T40" fmla="*/ 23 w 34"/>
                <a:gd name="T41" fmla="*/ 98 h 105"/>
                <a:gd name="T42" fmla="*/ 27 w 34"/>
                <a:gd name="T43" fmla="*/ 102 h 105"/>
                <a:gd name="T44" fmla="*/ 27 w 34"/>
                <a:gd name="T45" fmla="*/ 102 h 105"/>
                <a:gd name="T46" fmla="*/ 30 w 34"/>
                <a:gd name="T47" fmla="*/ 102 h 105"/>
                <a:gd name="T48" fmla="*/ 34 w 34"/>
                <a:gd name="T49" fmla="*/ 105 h 105"/>
                <a:gd name="T50" fmla="*/ 34 w 34"/>
                <a:gd name="T51" fmla="*/ 105 h 105"/>
                <a:gd name="T52" fmla="*/ 0 w 34"/>
                <a:gd name="T53" fmla="*/ 105 h 105"/>
                <a:gd name="T54" fmla="*/ 0 w 34"/>
                <a:gd name="T55" fmla="*/ 105 h 105"/>
                <a:gd name="T56" fmla="*/ 4 w 34"/>
                <a:gd name="T57" fmla="*/ 102 h 105"/>
                <a:gd name="T58" fmla="*/ 8 w 34"/>
                <a:gd name="T59" fmla="*/ 102 h 105"/>
                <a:gd name="T60" fmla="*/ 8 w 34"/>
                <a:gd name="T61" fmla="*/ 102 h 105"/>
                <a:gd name="T62" fmla="*/ 11 w 34"/>
                <a:gd name="T63" fmla="*/ 98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8 w 34"/>
                <a:gd name="T77" fmla="*/ 45 h 105"/>
                <a:gd name="T78" fmla="*/ 8 w 34"/>
                <a:gd name="T79" fmla="*/ 45 h 105"/>
                <a:gd name="T80" fmla="*/ 8 w 34"/>
                <a:gd name="T81" fmla="*/ 45 h 105"/>
                <a:gd name="T82" fmla="*/ 4 w 34"/>
                <a:gd name="T83" fmla="*/ 45 h 105"/>
                <a:gd name="T84" fmla="*/ 4 w 34"/>
                <a:gd name="T85" fmla="*/ 45 h 105"/>
                <a:gd name="T86" fmla="*/ 0 w 34"/>
                <a:gd name="T87" fmla="*/ 45 h 105"/>
                <a:gd name="T88" fmla="*/ 19 w 34"/>
                <a:gd name="T89" fmla="*/ 38 h 105"/>
                <a:gd name="T90" fmla="*/ 23 w 34"/>
                <a:gd name="T91" fmla="*/ 38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7" y="8"/>
                  </a:lnTo>
                  <a:lnTo>
                    <a:pt x="23" y="11"/>
                  </a:lnTo>
                  <a:lnTo>
                    <a:pt x="23" y="15"/>
                  </a:lnTo>
                  <a:lnTo>
                    <a:pt x="19" y="15"/>
                  </a:lnTo>
                  <a:lnTo>
                    <a:pt x="15" y="19"/>
                  </a:lnTo>
                  <a:lnTo>
                    <a:pt x="11" y="15"/>
                  </a:lnTo>
                  <a:lnTo>
                    <a:pt x="8" y="11"/>
                  </a:lnTo>
                  <a:lnTo>
                    <a:pt x="8" y="8"/>
                  </a:lnTo>
                  <a:lnTo>
                    <a:pt x="8" y="4"/>
                  </a:lnTo>
                  <a:lnTo>
                    <a:pt x="11" y="4"/>
                  </a:lnTo>
                  <a:lnTo>
                    <a:pt x="11" y="0"/>
                  </a:lnTo>
                  <a:lnTo>
                    <a:pt x="15" y="0"/>
                  </a:lnTo>
                  <a:close/>
                  <a:moveTo>
                    <a:pt x="23" y="38"/>
                  </a:moveTo>
                  <a:lnTo>
                    <a:pt x="23" y="90"/>
                  </a:lnTo>
                  <a:lnTo>
                    <a:pt x="23" y="94"/>
                  </a:lnTo>
                  <a:lnTo>
                    <a:pt x="23" y="98"/>
                  </a:lnTo>
                  <a:lnTo>
                    <a:pt x="27" y="102"/>
                  </a:lnTo>
                  <a:lnTo>
                    <a:pt x="30" y="102"/>
                  </a:lnTo>
                  <a:lnTo>
                    <a:pt x="34" y="105"/>
                  </a:lnTo>
                  <a:lnTo>
                    <a:pt x="0" y="105"/>
                  </a:lnTo>
                  <a:lnTo>
                    <a:pt x="4" y="102"/>
                  </a:lnTo>
                  <a:lnTo>
                    <a:pt x="8" y="102"/>
                  </a:lnTo>
                  <a:lnTo>
                    <a:pt x="11" y="98"/>
                  </a:lnTo>
                  <a:lnTo>
                    <a:pt x="11" y="94"/>
                  </a:lnTo>
                  <a:lnTo>
                    <a:pt x="11" y="90"/>
                  </a:lnTo>
                  <a:lnTo>
                    <a:pt x="11" y="64"/>
                  </a:lnTo>
                  <a:lnTo>
                    <a:pt x="11" y="56"/>
                  </a:lnTo>
                  <a:lnTo>
                    <a:pt x="11" y="49"/>
                  </a:lnTo>
                  <a:lnTo>
                    <a:pt x="11" y="45"/>
                  </a:lnTo>
                  <a:lnTo>
                    <a:pt x="8" y="45"/>
                  </a:lnTo>
                  <a:lnTo>
                    <a:pt x="4" y="45"/>
                  </a:lnTo>
                  <a:lnTo>
                    <a:pt x="0" y="45"/>
                  </a:lnTo>
                  <a:lnTo>
                    <a:pt x="19" y="38"/>
                  </a:lnTo>
                  <a:lnTo>
                    <a:pt x="23" y="38"/>
                  </a:lnTo>
                  <a:close/>
                </a:path>
              </a:pathLst>
            </a:custGeom>
            <a:grpFill/>
            <a:ln w="0">
              <a:solidFill>
                <a:srgbClr val="000000"/>
              </a:solidFill>
              <a:round/>
              <a:headEnd/>
              <a:tailEnd/>
            </a:ln>
          </p:spPr>
          <p:txBody>
            <a:bodyPr/>
            <a:lstStyle/>
            <a:p>
              <a:endParaRPr lang="en-US"/>
            </a:p>
          </p:txBody>
        </p:sp>
        <p:sp>
          <p:nvSpPr>
            <p:cNvPr id="27734" name="Freeform 83"/>
            <p:cNvSpPr>
              <a:spLocks/>
            </p:cNvSpPr>
            <p:nvPr/>
          </p:nvSpPr>
          <p:spPr bwMode="auto">
            <a:xfrm>
              <a:off x="4296" y="2438"/>
              <a:ext cx="75" cy="67"/>
            </a:xfrm>
            <a:custGeom>
              <a:avLst/>
              <a:gdLst>
                <a:gd name="T0" fmla="*/ 22 w 75"/>
                <a:gd name="T1" fmla="*/ 15 h 67"/>
                <a:gd name="T2" fmla="*/ 30 w 75"/>
                <a:gd name="T3" fmla="*/ 3 h 67"/>
                <a:gd name="T4" fmla="*/ 37 w 75"/>
                <a:gd name="T5" fmla="*/ 0 h 67"/>
                <a:gd name="T6" fmla="*/ 45 w 75"/>
                <a:gd name="T7" fmla="*/ 0 h 67"/>
                <a:gd name="T8" fmla="*/ 52 w 75"/>
                <a:gd name="T9" fmla="*/ 0 h 67"/>
                <a:gd name="T10" fmla="*/ 56 w 75"/>
                <a:gd name="T11" fmla="*/ 0 h 67"/>
                <a:gd name="T12" fmla="*/ 60 w 75"/>
                <a:gd name="T13" fmla="*/ 3 h 67"/>
                <a:gd name="T14" fmla="*/ 64 w 75"/>
                <a:gd name="T15" fmla="*/ 11 h 67"/>
                <a:gd name="T16" fmla="*/ 64 w 75"/>
                <a:gd name="T17" fmla="*/ 15 h 67"/>
                <a:gd name="T18" fmla="*/ 64 w 75"/>
                <a:gd name="T19" fmla="*/ 22 h 67"/>
                <a:gd name="T20" fmla="*/ 64 w 75"/>
                <a:gd name="T21" fmla="*/ 52 h 67"/>
                <a:gd name="T22" fmla="*/ 64 w 75"/>
                <a:gd name="T23" fmla="*/ 56 h 67"/>
                <a:gd name="T24" fmla="*/ 64 w 75"/>
                <a:gd name="T25" fmla="*/ 60 h 67"/>
                <a:gd name="T26" fmla="*/ 67 w 75"/>
                <a:gd name="T27" fmla="*/ 64 h 67"/>
                <a:gd name="T28" fmla="*/ 67 w 75"/>
                <a:gd name="T29" fmla="*/ 64 h 67"/>
                <a:gd name="T30" fmla="*/ 71 w 75"/>
                <a:gd name="T31" fmla="*/ 64 h 67"/>
                <a:gd name="T32" fmla="*/ 75 w 75"/>
                <a:gd name="T33" fmla="*/ 67 h 67"/>
                <a:gd name="T34" fmla="*/ 75 w 75"/>
                <a:gd name="T35" fmla="*/ 67 h 67"/>
                <a:gd name="T36" fmla="*/ 41 w 75"/>
                <a:gd name="T37" fmla="*/ 67 h 67"/>
                <a:gd name="T38" fmla="*/ 41 w 75"/>
                <a:gd name="T39" fmla="*/ 67 h 67"/>
                <a:gd name="T40" fmla="*/ 45 w 75"/>
                <a:gd name="T41" fmla="*/ 67 h 67"/>
                <a:gd name="T42" fmla="*/ 45 w 75"/>
                <a:gd name="T43" fmla="*/ 64 h 67"/>
                <a:gd name="T44" fmla="*/ 49 w 75"/>
                <a:gd name="T45" fmla="*/ 64 h 67"/>
                <a:gd name="T46" fmla="*/ 49 w 75"/>
                <a:gd name="T47" fmla="*/ 64 h 67"/>
                <a:gd name="T48" fmla="*/ 52 w 75"/>
                <a:gd name="T49" fmla="*/ 60 h 67"/>
                <a:gd name="T50" fmla="*/ 52 w 75"/>
                <a:gd name="T51" fmla="*/ 56 h 67"/>
                <a:gd name="T52" fmla="*/ 52 w 75"/>
                <a:gd name="T53" fmla="*/ 52 h 67"/>
                <a:gd name="T54" fmla="*/ 52 w 75"/>
                <a:gd name="T55" fmla="*/ 26 h 67"/>
                <a:gd name="T56" fmla="*/ 52 w 75"/>
                <a:gd name="T57" fmla="*/ 18 h 67"/>
                <a:gd name="T58" fmla="*/ 49 w 75"/>
                <a:gd name="T59" fmla="*/ 11 h 67"/>
                <a:gd name="T60" fmla="*/ 45 w 75"/>
                <a:gd name="T61" fmla="*/ 7 h 67"/>
                <a:gd name="T62" fmla="*/ 41 w 75"/>
                <a:gd name="T63" fmla="*/ 7 h 67"/>
                <a:gd name="T64" fmla="*/ 34 w 75"/>
                <a:gd name="T65" fmla="*/ 11 h 67"/>
                <a:gd name="T66" fmla="*/ 22 w 75"/>
                <a:gd name="T67" fmla="*/ 18 h 67"/>
                <a:gd name="T68" fmla="*/ 22 w 75"/>
                <a:gd name="T69" fmla="*/ 52 h 67"/>
                <a:gd name="T70" fmla="*/ 22 w 75"/>
                <a:gd name="T71" fmla="*/ 56 h 67"/>
                <a:gd name="T72" fmla="*/ 22 w 75"/>
                <a:gd name="T73" fmla="*/ 60 h 67"/>
                <a:gd name="T74" fmla="*/ 26 w 75"/>
                <a:gd name="T75" fmla="*/ 64 h 67"/>
                <a:gd name="T76" fmla="*/ 26 w 75"/>
                <a:gd name="T77" fmla="*/ 64 h 67"/>
                <a:gd name="T78" fmla="*/ 30 w 75"/>
                <a:gd name="T79" fmla="*/ 64 h 67"/>
                <a:gd name="T80" fmla="*/ 34 w 75"/>
                <a:gd name="T81" fmla="*/ 67 h 67"/>
                <a:gd name="T82" fmla="*/ 34 w 75"/>
                <a:gd name="T83" fmla="*/ 67 h 67"/>
                <a:gd name="T84" fmla="*/ 0 w 75"/>
                <a:gd name="T85" fmla="*/ 67 h 67"/>
                <a:gd name="T86" fmla="*/ 0 w 75"/>
                <a:gd name="T87" fmla="*/ 67 h 67"/>
                <a:gd name="T88" fmla="*/ 4 w 75"/>
                <a:gd name="T89" fmla="*/ 67 h 67"/>
                <a:gd name="T90" fmla="*/ 7 w 75"/>
                <a:gd name="T91" fmla="*/ 64 h 67"/>
                <a:gd name="T92" fmla="*/ 7 w 75"/>
                <a:gd name="T93" fmla="*/ 64 h 67"/>
                <a:gd name="T94" fmla="*/ 11 w 75"/>
                <a:gd name="T95" fmla="*/ 60 h 67"/>
                <a:gd name="T96" fmla="*/ 11 w 75"/>
                <a:gd name="T97" fmla="*/ 52 h 67"/>
                <a:gd name="T98" fmla="*/ 11 w 75"/>
                <a:gd name="T99" fmla="*/ 26 h 67"/>
                <a:gd name="T100" fmla="*/ 11 w 75"/>
                <a:gd name="T101" fmla="*/ 15 h 67"/>
                <a:gd name="T102" fmla="*/ 11 w 75"/>
                <a:gd name="T103" fmla="*/ 11 h 67"/>
                <a:gd name="T104" fmla="*/ 11 w 75"/>
                <a:gd name="T105" fmla="*/ 7 h 67"/>
                <a:gd name="T106" fmla="*/ 7 w 75"/>
                <a:gd name="T107" fmla="*/ 7 h 67"/>
                <a:gd name="T108" fmla="*/ 7 w 75"/>
                <a:gd name="T109" fmla="*/ 7 h 67"/>
                <a:gd name="T110" fmla="*/ 7 w 75"/>
                <a:gd name="T111" fmla="*/ 7 h 67"/>
                <a:gd name="T112" fmla="*/ 4 w 75"/>
                <a:gd name="T113" fmla="*/ 7 h 67"/>
                <a:gd name="T114" fmla="*/ 4 w 75"/>
                <a:gd name="T115" fmla="*/ 7 h 67"/>
                <a:gd name="T116" fmla="*/ 0 w 75"/>
                <a:gd name="T117" fmla="*/ 7 h 67"/>
                <a:gd name="T118" fmla="*/ 19 w 75"/>
                <a:gd name="T119" fmla="*/ 0 h 67"/>
                <a:gd name="T120" fmla="*/ 22 w 75"/>
                <a:gd name="T121" fmla="*/ 0 h 67"/>
                <a:gd name="T122" fmla="*/ 22 w 75"/>
                <a:gd name="T123" fmla="*/ 15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7"/>
                <a:gd name="T188" fmla="*/ 75 w 75"/>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7">
                  <a:moveTo>
                    <a:pt x="22" y="15"/>
                  </a:moveTo>
                  <a:lnTo>
                    <a:pt x="30" y="3"/>
                  </a:lnTo>
                  <a:lnTo>
                    <a:pt x="37" y="0"/>
                  </a:lnTo>
                  <a:lnTo>
                    <a:pt x="45" y="0"/>
                  </a:lnTo>
                  <a:lnTo>
                    <a:pt x="52" y="0"/>
                  </a:lnTo>
                  <a:lnTo>
                    <a:pt x="56" y="0"/>
                  </a:lnTo>
                  <a:lnTo>
                    <a:pt x="60" y="3"/>
                  </a:lnTo>
                  <a:lnTo>
                    <a:pt x="64" y="11"/>
                  </a:lnTo>
                  <a:lnTo>
                    <a:pt x="64" y="15"/>
                  </a:lnTo>
                  <a:lnTo>
                    <a:pt x="64" y="22"/>
                  </a:lnTo>
                  <a:lnTo>
                    <a:pt x="64" y="52"/>
                  </a:lnTo>
                  <a:lnTo>
                    <a:pt x="64" y="56"/>
                  </a:lnTo>
                  <a:lnTo>
                    <a:pt x="64" y="60"/>
                  </a:lnTo>
                  <a:lnTo>
                    <a:pt x="67" y="64"/>
                  </a:lnTo>
                  <a:lnTo>
                    <a:pt x="71" y="64"/>
                  </a:lnTo>
                  <a:lnTo>
                    <a:pt x="75" y="67"/>
                  </a:lnTo>
                  <a:lnTo>
                    <a:pt x="41" y="67"/>
                  </a:lnTo>
                  <a:lnTo>
                    <a:pt x="45" y="67"/>
                  </a:lnTo>
                  <a:lnTo>
                    <a:pt x="45" y="64"/>
                  </a:lnTo>
                  <a:lnTo>
                    <a:pt x="49" y="64"/>
                  </a:lnTo>
                  <a:lnTo>
                    <a:pt x="52" y="60"/>
                  </a:lnTo>
                  <a:lnTo>
                    <a:pt x="52" y="56"/>
                  </a:lnTo>
                  <a:lnTo>
                    <a:pt x="52" y="52"/>
                  </a:lnTo>
                  <a:lnTo>
                    <a:pt x="52" y="26"/>
                  </a:lnTo>
                  <a:lnTo>
                    <a:pt x="52" y="18"/>
                  </a:lnTo>
                  <a:lnTo>
                    <a:pt x="49" y="11"/>
                  </a:lnTo>
                  <a:lnTo>
                    <a:pt x="45" y="7"/>
                  </a:lnTo>
                  <a:lnTo>
                    <a:pt x="41" y="7"/>
                  </a:lnTo>
                  <a:lnTo>
                    <a:pt x="34" y="11"/>
                  </a:lnTo>
                  <a:lnTo>
                    <a:pt x="22" y="18"/>
                  </a:lnTo>
                  <a:lnTo>
                    <a:pt x="22" y="52"/>
                  </a:lnTo>
                  <a:lnTo>
                    <a:pt x="22" y="56"/>
                  </a:lnTo>
                  <a:lnTo>
                    <a:pt x="22" y="60"/>
                  </a:lnTo>
                  <a:lnTo>
                    <a:pt x="26" y="64"/>
                  </a:lnTo>
                  <a:lnTo>
                    <a:pt x="30" y="64"/>
                  </a:lnTo>
                  <a:lnTo>
                    <a:pt x="34" y="67"/>
                  </a:lnTo>
                  <a:lnTo>
                    <a:pt x="0" y="67"/>
                  </a:lnTo>
                  <a:lnTo>
                    <a:pt x="4" y="67"/>
                  </a:lnTo>
                  <a:lnTo>
                    <a:pt x="7" y="64"/>
                  </a:lnTo>
                  <a:lnTo>
                    <a:pt x="11" y="60"/>
                  </a:lnTo>
                  <a:lnTo>
                    <a:pt x="11" y="52"/>
                  </a:lnTo>
                  <a:lnTo>
                    <a:pt x="11" y="26"/>
                  </a:lnTo>
                  <a:lnTo>
                    <a:pt x="11" y="15"/>
                  </a:lnTo>
                  <a:lnTo>
                    <a:pt x="11" y="11"/>
                  </a:lnTo>
                  <a:lnTo>
                    <a:pt x="11" y="7"/>
                  </a:lnTo>
                  <a:lnTo>
                    <a:pt x="7" y="7"/>
                  </a:lnTo>
                  <a:lnTo>
                    <a:pt x="4" y="7"/>
                  </a:lnTo>
                  <a:lnTo>
                    <a:pt x="0" y="7"/>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735" name="Freeform 84"/>
            <p:cNvSpPr>
              <a:spLocks/>
            </p:cNvSpPr>
            <p:nvPr/>
          </p:nvSpPr>
          <p:spPr bwMode="auto">
            <a:xfrm>
              <a:off x="4371" y="2415"/>
              <a:ext cx="41" cy="90"/>
            </a:xfrm>
            <a:custGeom>
              <a:avLst/>
              <a:gdLst>
                <a:gd name="T0" fmla="*/ 22 w 41"/>
                <a:gd name="T1" fmla="*/ 0 h 90"/>
                <a:gd name="T2" fmla="*/ 22 w 41"/>
                <a:gd name="T3" fmla="*/ 23 h 90"/>
                <a:gd name="T4" fmla="*/ 37 w 41"/>
                <a:gd name="T5" fmla="*/ 23 h 90"/>
                <a:gd name="T6" fmla="*/ 37 w 41"/>
                <a:gd name="T7" fmla="*/ 26 h 90"/>
                <a:gd name="T8" fmla="*/ 22 w 41"/>
                <a:gd name="T9" fmla="*/ 26 h 90"/>
                <a:gd name="T10" fmla="*/ 22 w 41"/>
                <a:gd name="T11" fmla="*/ 72 h 90"/>
                <a:gd name="T12" fmla="*/ 22 w 41"/>
                <a:gd name="T13" fmla="*/ 75 h 90"/>
                <a:gd name="T14" fmla="*/ 26 w 41"/>
                <a:gd name="T15" fmla="*/ 79 h 90"/>
                <a:gd name="T16" fmla="*/ 26 w 41"/>
                <a:gd name="T17" fmla="*/ 83 h 90"/>
                <a:gd name="T18" fmla="*/ 30 w 41"/>
                <a:gd name="T19" fmla="*/ 83 h 90"/>
                <a:gd name="T20" fmla="*/ 34 w 41"/>
                <a:gd name="T21" fmla="*/ 83 h 90"/>
                <a:gd name="T22" fmla="*/ 34 w 41"/>
                <a:gd name="T23" fmla="*/ 83 h 90"/>
                <a:gd name="T24" fmla="*/ 37 w 41"/>
                <a:gd name="T25" fmla="*/ 79 h 90"/>
                <a:gd name="T26" fmla="*/ 37 w 41"/>
                <a:gd name="T27" fmla="*/ 79 h 90"/>
                <a:gd name="T28" fmla="*/ 41 w 41"/>
                <a:gd name="T29" fmla="*/ 79 h 90"/>
                <a:gd name="T30" fmla="*/ 37 w 41"/>
                <a:gd name="T31" fmla="*/ 83 h 90"/>
                <a:gd name="T32" fmla="*/ 34 w 41"/>
                <a:gd name="T33" fmla="*/ 87 h 90"/>
                <a:gd name="T34" fmla="*/ 30 w 41"/>
                <a:gd name="T35" fmla="*/ 90 h 90"/>
                <a:gd name="T36" fmla="*/ 26 w 41"/>
                <a:gd name="T37" fmla="*/ 90 h 90"/>
                <a:gd name="T38" fmla="*/ 22 w 41"/>
                <a:gd name="T39" fmla="*/ 90 h 90"/>
                <a:gd name="T40" fmla="*/ 19 w 41"/>
                <a:gd name="T41" fmla="*/ 90 h 90"/>
                <a:gd name="T42" fmla="*/ 15 w 41"/>
                <a:gd name="T43" fmla="*/ 87 h 90"/>
                <a:gd name="T44" fmla="*/ 11 w 41"/>
                <a:gd name="T45" fmla="*/ 83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3 h 90"/>
                <a:gd name="T58" fmla="*/ 7 w 41"/>
                <a:gd name="T59" fmla="*/ 19 h 90"/>
                <a:gd name="T60" fmla="*/ 11 w 41"/>
                <a:gd name="T61" fmla="*/ 15 h 90"/>
                <a:gd name="T62" fmla="*/ 15 w 41"/>
                <a:gd name="T63" fmla="*/ 11 h 90"/>
                <a:gd name="T64" fmla="*/ 19 w 41"/>
                <a:gd name="T65" fmla="*/ 8 h 90"/>
                <a:gd name="T66" fmla="*/ 22 w 41"/>
                <a:gd name="T67" fmla="*/ 0 h 90"/>
                <a:gd name="T68" fmla="*/ 22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2" y="0"/>
                  </a:moveTo>
                  <a:lnTo>
                    <a:pt x="22" y="23"/>
                  </a:lnTo>
                  <a:lnTo>
                    <a:pt x="37" y="23"/>
                  </a:lnTo>
                  <a:lnTo>
                    <a:pt x="37" y="26"/>
                  </a:lnTo>
                  <a:lnTo>
                    <a:pt x="22" y="26"/>
                  </a:lnTo>
                  <a:lnTo>
                    <a:pt x="22" y="72"/>
                  </a:lnTo>
                  <a:lnTo>
                    <a:pt x="22" y="75"/>
                  </a:lnTo>
                  <a:lnTo>
                    <a:pt x="26" y="79"/>
                  </a:lnTo>
                  <a:lnTo>
                    <a:pt x="26" y="83"/>
                  </a:lnTo>
                  <a:lnTo>
                    <a:pt x="30" y="83"/>
                  </a:lnTo>
                  <a:lnTo>
                    <a:pt x="34" y="83"/>
                  </a:lnTo>
                  <a:lnTo>
                    <a:pt x="37" y="79"/>
                  </a:lnTo>
                  <a:lnTo>
                    <a:pt x="41" y="79"/>
                  </a:lnTo>
                  <a:lnTo>
                    <a:pt x="37" y="83"/>
                  </a:lnTo>
                  <a:lnTo>
                    <a:pt x="34" y="87"/>
                  </a:lnTo>
                  <a:lnTo>
                    <a:pt x="30" y="90"/>
                  </a:lnTo>
                  <a:lnTo>
                    <a:pt x="26" y="90"/>
                  </a:lnTo>
                  <a:lnTo>
                    <a:pt x="22" y="90"/>
                  </a:lnTo>
                  <a:lnTo>
                    <a:pt x="19" y="90"/>
                  </a:lnTo>
                  <a:lnTo>
                    <a:pt x="15" y="87"/>
                  </a:lnTo>
                  <a:lnTo>
                    <a:pt x="11" y="83"/>
                  </a:lnTo>
                  <a:lnTo>
                    <a:pt x="11" y="79"/>
                  </a:lnTo>
                  <a:lnTo>
                    <a:pt x="11" y="75"/>
                  </a:lnTo>
                  <a:lnTo>
                    <a:pt x="11" y="26"/>
                  </a:lnTo>
                  <a:lnTo>
                    <a:pt x="0" y="26"/>
                  </a:lnTo>
                  <a:lnTo>
                    <a:pt x="4" y="23"/>
                  </a:lnTo>
                  <a:lnTo>
                    <a:pt x="7" y="19"/>
                  </a:lnTo>
                  <a:lnTo>
                    <a:pt x="11" y="15"/>
                  </a:lnTo>
                  <a:lnTo>
                    <a:pt x="15" y="11"/>
                  </a:lnTo>
                  <a:lnTo>
                    <a:pt x="19" y="8"/>
                  </a:lnTo>
                  <a:lnTo>
                    <a:pt x="22" y="0"/>
                  </a:lnTo>
                  <a:close/>
                </a:path>
              </a:pathLst>
            </a:custGeom>
            <a:grpFill/>
            <a:ln w="0">
              <a:solidFill>
                <a:srgbClr val="000000"/>
              </a:solidFill>
              <a:round/>
              <a:headEnd/>
              <a:tailEnd/>
            </a:ln>
          </p:spPr>
          <p:txBody>
            <a:bodyPr/>
            <a:lstStyle/>
            <a:p>
              <a:endParaRPr lang="en-US"/>
            </a:p>
          </p:txBody>
        </p:sp>
        <p:sp>
          <p:nvSpPr>
            <p:cNvPr id="27736" name="Freeform 85"/>
            <p:cNvSpPr>
              <a:spLocks noEditPoints="1"/>
            </p:cNvSpPr>
            <p:nvPr/>
          </p:nvSpPr>
          <p:spPr bwMode="auto">
            <a:xfrm>
              <a:off x="4416" y="2438"/>
              <a:ext cx="67" cy="67"/>
            </a:xfrm>
            <a:custGeom>
              <a:avLst/>
              <a:gdLst>
                <a:gd name="T0" fmla="*/ 34 w 67"/>
                <a:gd name="T1" fmla="*/ 0 h 67"/>
                <a:gd name="T2" fmla="*/ 45 w 67"/>
                <a:gd name="T3" fmla="*/ 0 h 67"/>
                <a:gd name="T4" fmla="*/ 52 w 67"/>
                <a:gd name="T5" fmla="*/ 3 h 67"/>
                <a:gd name="T6" fmla="*/ 60 w 67"/>
                <a:gd name="T7" fmla="*/ 11 h 67"/>
                <a:gd name="T8" fmla="*/ 64 w 67"/>
                <a:gd name="T9" fmla="*/ 18 h 67"/>
                <a:gd name="T10" fmla="*/ 67 w 67"/>
                <a:gd name="T11" fmla="*/ 34 h 67"/>
                <a:gd name="T12" fmla="*/ 64 w 67"/>
                <a:gd name="T13" fmla="*/ 41 h 67"/>
                <a:gd name="T14" fmla="*/ 60 w 67"/>
                <a:gd name="T15" fmla="*/ 49 h 67"/>
                <a:gd name="T16" fmla="*/ 56 w 67"/>
                <a:gd name="T17" fmla="*/ 60 h 67"/>
                <a:gd name="T18" fmla="*/ 49 w 67"/>
                <a:gd name="T19" fmla="*/ 64 h 67"/>
                <a:gd name="T20" fmla="*/ 41 w 67"/>
                <a:gd name="T21" fmla="*/ 67 h 67"/>
                <a:gd name="T22" fmla="*/ 34 w 67"/>
                <a:gd name="T23" fmla="*/ 67 h 67"/>
                <a:gd name="T24" fmla="*/ 22 w 67"/>
                <a:gd name="T25" fmla="*/ 67 h 67"/>
                <a:gd name="T26" fmla="*/ 15 w 67"/>
                <a:gd name="T27" fmla="*/ 64 h 67"/>
                <a:gd name="T28" fmla="*/ 7 w 67"/>
                <a:gd name="T29" fmla="*/ 56 h 67"/>
                <a:gd name="T30" fmla="*/ 4 w 67"/>
                <a:gd name="T31" fmla="*/ 45 h 67"/>
                <a:gd name="T32" fmla="*/ 0 w 67"/>
                <a:gd name="T33" fmla="*/ 34 h 67"/>
                <a:gd name="T34" fmla="*/ 4 w 67"/>
                <a:gd name="T35" fmla="*/ 26 h 67"/>
                <a:gd name="T36" fmla="*/ 7 w 67"/>
                <a:gd name="T37" fmla="*/ 15 h 67"/>
                <a:gd name="T38" fmla="*/ 11 w 67"/>
                <a:gd name="T39" fmla="*/ 7 h 67"/>
                <a:gd name="T40" fmla="*/ 19 w 67"/>
                <a:gd name="T41" fmla="*/ 3 h 67"/>
                <a:gd name="T42" fmla="*/ 26 w 67"/>
                <a:gd name="T43" fmla="*/ 0 h 67"/>
                <a:gd name="T44" fmla="*/ 34 w 67"/>
                <a:gd name="T45" fmla="*/ 0 h 67"/>
                <a:gd name="T46" fmla="*/ 30 w 67"/>
                <a:gd name="T47" fmla="*/ 3 h 67"/>
                <a:gd name="T48" fmla="*/ 26 w 67"/>
                <a:gd name="T49" fmla="*/ 3 h 67"/>
                <a:gd name="T50" fmla="*/ 22 w 67"/>
                <a:gd name="T51" fmla="*/ 3 h 67"/>
                <a:gd name="T52" fmla="*/ 19 w 67"/>
                <a:gd name="T53" fmla="*/ 7 h 67"/>
                <a:gd name="T54" fmla="*/ 15 w 67"/>
                <a:gd name="T55" fmla="*/ 15 h 67"/>
                <a:gd name="T56" fmla="*/ 15 w 67"/>
                <a:gd name="T57" fmla="*/ 18 h 67"/>
                <a:gd name="T58" fmla="*/ 15 w 67"/>
                <a:gd name="T59" fmla="*/ 30 h 67"/>
                <a:gd name="T60" fmla="*/ 15 w 67"/>
                <a:gd name="T61" fmla="*/ 41 h 67"/>
                <a:gd name="T62" fmla="*/ 19 w 67"/>
                <a:gd name="T63" fmla="*/ 52 h 67"/>
                <a:gd name="T64" fmla="*/ 26 w 67"/>
                <a:gd name="T65" fmla="*/ 60 h 67"/>
                <a:gd name="T66" fmla="*/ 37 w 67"/>
                <a:gd name="T67" fmla="*/ 64 h 67"/>
                <a:gd name="T68" fmla="*/ 45 w 67"/>
                <a:gd name="T69" fmla="*/ 64 h 67"/>
                <a:gd name="T70" fmla="*/ 49 w 67"/>
                <a:gd name="T71" fmla="*/ 60 h 67"/>
                <a:gd name="T72" fmla="*/ 52 w 67"/>
                <a:gd name="T73" fmla="*/ 49 h 67"/>
                <a:gd name="T74" fmla="*/ 52 w 67"/>
                <a:gd name="T75" fmla="*/ 37 h 67"/>
                <a:gd name="T76" fmla="*/ 52 w 67"/>
                <a:gd name="T77" fmla="*/ 26 h 67"/>
                <a:gd name="T78" fmla="*/ 49 w 67"/>
                <a:gd name="T79" fmla="*/ 18 h 67"/>
                <a:gd name="T80" fmla="*/ 45 w 67"/>
                <a:gd name="T81" fmla="*/ 11 h 67"/>
                <a:gd name="T82" fmla="*/ 37 w 67"/>
                <a:gd name="T83" fmla="*/ 3 h 67"/>
                <a:gd name="T84" fmla="*/ 30 w 67"/>
                <a:gd name="T85" fmla="*/ 3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67"/>
                <a:gd name="T131" fmla="*/ 67 w 67"/>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67">
                  <a:moveTo>
                    <a:pt x="34" y="0"/>
                  </a:moveTo>
                  <a:lnTo>
                    <a:pt x="45" y="0"/>
                  </a:lnTo>
                  <a:lnTo>
                    <a:pt x="52" y="3"/>
                  </a:lnTo>
                  <a:lnTo>
                    <a:pt x="60" y="11"/>
                  </a:lnTo>
                  <a:lnTo>
                    <a:pt x="64" y="18"/>
                  </a:lnTo>
                  <a:lnTo>
                    <a:pt x="67" y="34"/>
                  </a:lnTo>
                  <a:lnTo>
                    <a:pt x="64" y="41"/>
                  </a:lnTo>
                  <a:lnTo>
                    <a:pt x="60" y="49"/>
                  </a:lnTo>
                  <a:lnTo>
                    <a:pt x="56" y="60"/>
                  </a:lnTo>
                  <a:lnTo>
                    <a:pt x="49" y="64"/>
                  </a:lnTo>
                  <a:lnTo>
                    <a:pt x="41" y="67"/>
                  </a:lnTo>
                  <a:lnTo>
                    <a:pt x="34" y="67"/>
                  </a:lnTo>
                  <a:lnTo>
                    <a:pt x="22" y="67"/>
                  </a:lnTo>
                  <a:lnTo>
                    <a:pt x="15" y="64"/>
                  </a:lnTo>
                  <a:lnTo>
                    <a:pt x="7" y="56"/>
                  </a:lnTo>
                  <a:lnTo>
                    <a:pt x="4" y="45"/>
                  </a:lnTo>
                  <a:lnTo>
                    <a:pt x="0" y="34"/>
                  </a:lnTo>
                  <a:lnTo>
                    <a:pt x="4" y="26"/>
                  </a:lnTo>
                  <a:lnTo>
                    <a:pt x="7" y="15"/>
                  </a:lnTo>
                  <a:lnTo>
                    <a:pt x="11" y="7"/>
                  </a:lnTo>
                  <a:lnTo>
                    <a:pt x="19" y="3"/>
                  </a:lnTo>
                  <a:lnTo>
                    <a:pt x="26" y="0"/>
                  </a:lnTo>
                  <a:lnTo>
                    <a:pt x="34" y="0"/>
                  </a:lnTo>
                  <a:close/>
                  <a:moveTo>
                    <a:pt x="30" y="3"/>
                  </a:moveTo>
                  <a:lnTo>
                    <a:pt x="26" y="3"/>
                  </a:lnTo>
                  <a:lnTo>
                    <a:pt x="22" y="3"/>
                  </a:lnTo>
                  <a:lnTo>
                    <a:pt x="19" y="7"/>
                  </a:lnTo>
                  <a:lnTo>
                    <a:pt x="15" y="15"/>
                  </a:lnTo>
                  <a:lnTo>
                    <a:pt x="15" y="18"/>
                  </a:lnTo>
                  <a:lnTo>
                    <a:pt x="15" y="30"/>
                  </a:lnTo>
                  <a:lnTo>
                    <a:pt x="15" y="41"/>
                  </a:lnTo>
                  <a:lnTo>
                    <a:pt x="19" y="52"/>
                  </a:lnTo>
                  <a:lnTo>
                    <a:pt x="26" y="60"/>
                  </a:lnTo>
                  <a:lnTo>
                    <a:pt x="37" y="64"/>
                  </a:lnTo>
                  <a:lnTo>
                    <a:pt x="45" y="64"/>
                  </a:lnTo>
                  <a:lnTo>
                    <a:pt x="49" y="60"/>
                  </a:lnTo>
                  <a:lnTo>
                    <a:pt x="52" y="49"/>
                  </a:lnTo>
                  <a:lnTo>
                    <a:pt x="52" y="37"/>
                  </a:lnTo>
                  <a:lnTo>
                    <a:pt x="52" y="26"/>
                  </a:lnTo>
                  <a:lnTo>
                    <a:pt x="49" y="18"/>
                  </a:lnTo>
                  <a:lnTo>
                    <a:pt x="45" y="11"/>
                  </a:lnTo>
                  <a:lnTo>
                    <a:pt x="37" y="3"/>
                  </a:lnTo>
                  <a:lnTo>
                    <a:pt x="30" y="3"/>
                  </a:lnTo>
                  <a:close/>
                </a:path>
              </a:pathLst>
            </a:custGeom>
            <a:grpFill/>
            <a:ln w="0">
              <a:solidFill>
                <a:srgbClr val="000000"/>
              </a:solidFill>
              <a:round/>
              <a:headEnd/>
              <a:tailEnd/>
            </a:ln>
          </p:spPr>
          <p:txBody>
            <a:bodyPr/>
            <a:lstStyle/>
            <a:p>
              <a:endParaRPr lang="en-US"/>
            </a:p>
          </p:txBody>
        </p:sp>
        <p:sp>
          <p:nvSpPr>
            <p:cNvPr id="27737" name="Freeform 86"/>
            <p:cNvSpPr>
              <a:spLocks/>
            </p:cNvSpPr>
            <p:nvPr/>
          </p:nvSpPr>
          <p:spPr bwMode="auto">
            <a:xfrm>
              <a:off x="4491"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7 w 41"/>
                <a:gd name="T19" fmla="*/ 98 h 135"/>
                <a:gd name="T20" fmla="*/ 30 w 41"/>
                <a:gd name="T21" fmla="*/ 109 h 135"/>
                <a:gd name="T22" fmla="*/ 22 w 41"/>
                <a:gd name="T23" fmla="*/ 120 h 135"/>
                <a:gd name="T24" fmla="*/ 11 w 41"/>
                <a:gd name="T25" fmla="*/ 132 h 135"/>
                <a:gd name="T26" fmla="*/ 0 w 41"/>
                <a:gd name="T27" fmla="*/ 135 h 135"/>
                <a:gd name="T28" fmla="*/ 0 w 41"/>
                <a:gd name="T29" fmla="*/ 132 h 135"/>
                <a:gd name="T30" fmla="*/ 7 w 41"/>
                <a:gd name="T31" fmla="*/ 128 h 135"/>
                <a:gd name="T32" fmla="*/ 15 w 41"/>
                <a:gd name="T33" fmla="*/ 120 h 135"/>
                <a:gd name="T34" fmla="*/ 19 w 41"/>
                <a:gd name="T35" fmla="*/ 109 h 135"/>
                <a:gd name="T36" fmla="*/ 22 w 41"/>
                <a:gd name="T37" fmla="*/ 98 h 135"/>
                <a:gd name="T38" fmla="*/ 26 w 41"/>
                <a:gd name="T39" fmla="*/ 87 h 135"/>
                <a:gd name="T40" fmla="*/ 26 w 41"/>
                <a:gd name="T41" fmla="*/ 72 h 135"/>
                <a:gd name="T42" fmla="*/ 26 w 41"/>
                <a:gd name="T43" fmla="*/ 56 h 135"/>
                <a:gd name="T44" fmla="*/ 26 w 41"/>
                <a:gd name="T45" fmla="*/ 41 h 135"/>
                <a:gd name="T46" fmla="*/ 22 w 41"/>
                <a:gd name="T47" fmla="*/ 34 h 135"/>
                <a:gd name="T48" fmla="*/ 19 w 41"/>
                <a:gd name="T49" fmla="*/ 26 h 135"/>
                <a:gd name="T50" fmla="*/ 15 w 41"/>
                <a:gd name="T51" fmla="*/ 23 h 135"/>
                <a:gd name="T52" fmla="*/ 11 w 41"/>
                <a:gd name="T53" fmla="*/ 15 h 135"/>
                <a:gd name="T54" fmla="*/ 7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7" y="98"/>
                  </a:lnTo>
                  <a:lnTo>
                    <a:pt x="30" y="109"/>
                  </a:lnTo>
                  <a:lnTo>
                    <a:pt x="22" y="120"/>
                  </a:lnTo>
                  <a:lnTo>
                    <a:pt x="11" y="132"/>
                  </a:lnTo>
                  <a:lnTo>
                    <a:pt x="0" y="135"/>
                  </a:lnTo>
                  <a:lnTo>
                    <a:pt x="0" y="132"/>
                  </a:lnTo>
                  <a:lnTo>
                    <a:pt x="7" y="128"/>
                  </a:lnTo>
                  <a:lnTo>
                    <a:pt x="15" y="120"/>
                  </a:lnTo>
                  <a:lnTo>
                    <a:pt x="19" y="109"/>
                  </a:lnTo>
                  <a:lnTo>
                    <a:pt x="22" y="98"/>
                  </a:lnTo>
                  <a:lnTo>
                    <a:pt x="26" y="87"/>
                  </a:lnTo>
                  <a:lnTo>
                    <a:pt x="26" y="72"/>
                  </a:lnTo>
                  <a:lnTo>
                    <a:pt x="26" y="56"/>
                  </a:lnTo>
                  <a:lnTo>
                    <a:pt x="26" y="41"/>
                  </a:lnTo>
                  <a:lnTo>
                    <a:pt x="22" y="34"/>
                  </a:lnTo>
                  <a:lnTo>
                    <a:pt x="19" y="26"/>
                  </a:lnTo>
                  <a:lnTo>
                    <a:pt x="15" y="23"/>
                  </a:lnTo>
                  <a:lnTo>
                    <a:pt x="11" y="15"/>
                  </a:lnTo>
                  <a:lnTo>
                    <a:pt x="7" y="11"/>
                  </a:lnTo>
                  <a:lnTo>
                    <a:pt x="0" y="4"/>
                  </a:lnTo>
                  <a:close/>
                </a:path>
              </a:pathLst>
            </a:custGeom>
            <a:grpFill/>
            <a:ln w="0">
              <a:solidFill>
                <a:srgbClr val="000000"/>
              </a:solidFill>
              <a:round/>
              <a:headEnd/>
              <a:tailEnd/>
            </a:ln>
          </p:spPr>
          <p:txBody>
            <a:bodyPr/>
            <a:lstStyle/>
            <a:p>
              <a:endParaRPr lang="en-US"/>
            </a:p>
          </p:txBody>
        </p:sp>
        <p:sp>
          <p:nvSpPr>
            <p:cNvPr id="27738" name="Freeform 87"/>
            <p:cNvSpPr>
              <a:spLocks/>
            </p:cNvSpPr>
            <p:nvPr/>
          </p:nvSpPr>
          <p:spPr bwMode="auto">
            <a:xfrm>
              <a:off x="2518" y="2764"/>
              <a:ext cx="108" cy="101"/>
            </a:xfrm>
            <a:custGeom>
              <a:avLst/>
              <a:gdLst>
                <a:gd name="T0" fmla="*/ 0 w 108"/>
                <a:gd name="T1" fmla="*/ 0 h 101"/>
                <a:gd name="T2" fmla="*/ 26 w 108"/>
                <a:gd name="T3" fmla="*/ 0 h 101"/>
                <a:gd name="T4" fmla="*/ 90 w 108"/>
                <a:gd name="T5" fmla="*/ 75 h 101"/>
                <a:gd name="T6" fmla="*/ 90 w 108"/>
                <a:gd name="T7" fmla="*/ 15 h 101"/>
                <a:gd name="T8" fmla="*/ 90 w 108"/>
                <a:gd name="T9" fmla="*/ 8 h 101"/>
                <a:gd name="T10" fmla="*/ 86 w 108"/>
                <a:gd name="T11" fmla="*/ 4 h 101"/>
                <a:gd name="T12" fmla="*/ 86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4 h 101"/>
                <a:gd name="T28" fmla="*/ 97 w 108"/>
                <a:gd name="T29" fmla="*/ 4 h 101"/>
                <a:gd name="T30" fmla="*/ 97 w 108"/>
                <a:gd name="T31" fmla="*/ 8 h 101"/>
                <a:gd name="T32" fmla="*/ 97 w 108"/>
                <a:gd name="T33" fmla="*/ 15 h 101"/>
                <a:gd name="T34" fmla="*/ 97 w 108"/>
                <a:gd name="T35" fmla="*/ 101 h 101"/>
                <a:gd name="T36" fmla="*/ 93 w 108"/>
                <a:gd name="T37" fmla="*/ 101 h 101"/>
                <a:gd name="T38" fmla="*/ 26 w 108"/>
                <a:gd name="T39" fmla="*/ 23 h 101"/>
                <a:gd name="T40" fmla="*/ 26 w 108"/>
                <a:gd name="T41" fmla="*/ 83 h 101"/>
                <a:gd name="T42" fmla="*/ 26 w 108"/>
                <a:gd name="T43" fmla="*/ 90 h 101"/>
                <a:gd name="T44" fmla="*/ 30 w 108"/>
                <a:gd name="T45" fmla="*/ 94 h 101"/>
                <a:gd name="T46" fmla="*/ 33 w 108"/>
                <a:gd name="T47" fmla="*/ 98 h 101"/>
                <a:gd name="T48" fmla="*/ 37 w 108"/>
                <a:gd name="T49" fmla="*/ 98 h 101"/>
                <a:gd name="T50" fmla="*/ 41 w 108"/>
                <a:gd name="T51" fmla="*/ 98 h 101"/>
                <a:gd name="T52" fmla="*/ 41 w 108"/>
                <a:gd name="T53" fmla="*/ 98 h 101"/>
                <a:gd name="T54" fmla="*/ 7 w 108"/>
                <a:gd name="T55" fmla="*/ 98 h 101"/>
                <a:gd name="T56" fmla="*/ 7 w 108"/>
                <a:gd name="T57" fmla="*/ 98 h 101"/>
                <a:gd name="T58" fmla="*/ 11 w 108"/>
                <a:gd name="T59" fmla="*/ 98 h 101"/>
                <a:gd name="T60" fmla="*/ 15 w 108"/>
                <a:gd name="T61" fmla="*/ 98 h 101"/>
                <a:gd name="T62" fmla="*/ 18 w 108"/>
                <a:gd name="T63" fmla="*/ 94 h 101"/>
                <a:gd name="T64" fmla="*/ 22 w 108"/>
                <a:gd name="T65" fmla="*/ 90 h 101"/>
                <a:gd name="T66" fmla="*/ 22 w 108"/>
                <a:gd name="T67" fmla="*/ 83 h 101"/>
                <a:gd name="T68" fmla="*/ 22 w 108"/>
                <a:gd name="T69" fmla="*/ 15 h 101"/>
                <a:gd name="T70" fmla="*/ 18 w 108"/>
                <a:gd name="T71" fmla="*/ 8 h 101"/>
                <a:gd name="T72" fmla="*/ 15 w 108"/>
                <a:gd name="T73" fmla="*/ 8 h 101"/>
                <a:gd name="T74" fmla="*/ 11 w 108"/>
                <a:gd name="T75" fmla="*/ 4 h 101"/>
                <a:gd name="T76" fmla="*/ 7 w 108"/>
                <a:gd name="T77" fmla="*/ 4 h 101"/>
                <a:gd name="T78" fmla="*/ 3 w 108"/>
                <a:gd name="T79" fmla="*/ 4 h 101"/>
                <a:gd name="T80" fmla="*/ 0 w 108"/>
                <a:gd name="T81" fmla="*/ 4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90" y="75"/>
                  </a:lnTo>
                  <a:lnTo>
                    <a:pt x="90" y="15"/>
                  </a:lnTo>
                  <a:lnTo>
                    <a:pt x="90" y="8"/>
                  </a:lnTo>
                  <a:lnTo>
                    <a:pt x="86" y="4"/>
                  </a:lnTo>
                  <a:lnTo>
                    <a:pt x="86" y="0"/>
                  </a:lnTo>
                  <a:lnTo>
                    <a:pt x="78" y="0"/>
                  </a:lnTo>
                  <a:lnTo>
                    <a:pt x="75" y="0"/>
                  </a:lnTo>
                  <a:lnTo>
                    <a:pt x="108" y="0"/>
                  </a:lnTo>
                  <a:lnTo>
                    <a:pt x="105" y="0"/>
                  </a:lnTo>
                  <a:lnTo>
                    <a:pt x="101" y="4"/>
                  </a:lnTo>
                  <a:lnTo>
                    <a:pt x="97" y="4"/>
                  </a:lnTo>
                  <a:lnTo>
                    <a:pt x="97" y="8"/>
                  </a:lnTo>
                  <a:lnTo>
                    <a:pt x="97" y="15"/>
                  </a:lnTo>
                  <a:lnTo>
                    <a:pt x="97" y="101"/>
                  </a:lnTo>
                  <a:lnTo>
                    <a:pt x="93" y="101"/>
                  </a:lnTo>
                  <a:lnTo>
                    <a:pt x="26" y="23"/>
                  </a:lnTo>
                  <a:lnTo>
                    <a:pt x="26" y="83"/>
                  </a:lnTo>
                  <a:lnTo>
                    <a:pt x="26" y="90"/>
                  </a:lnTo>
                  <a:lnTo>
                    <a:pt x="30" y="94"/>
                  </a:lnTo>
                  <a:lnTo>
                    <a:pt x="33" y="98"/>
                  </a:lnTo>
                  <a:lnTo>
                    <a:pt x="37" y="98"/>
                  </a:lnTo>
                  <a:lnTo>
                    <a:pt x="41" y="98"/>
                  </a:lnTo>
                  <a:lnTo>
                    <a:pt x="7" y="98"/>
                  </a:lnTo>
                  <a:lnTo>
                    <a:pt x="11" y="98"/>
                  </a:lnTo>
                  <a:lnTo>
                    <a:pt x="15" y="98"/>
                  </a:lnTo>
                  <a:lnTo>
                    <a:pt x="18" y="94"/>
                  </a:lnTo>
                  <a:lnTo>
                    <a:pt x="22" y="90"/>
                  </a:lnTo>
                  <a:lnTo>
                    <a:pt x="22" y="83"/>
                  </a:lnTo>
                  <a:lnTo>
                    <a:pt x="22" y="15"/>
                  </a:lnTo>
                  <a:lnTo>
                    <a:pt x="18" y="8"/>
                  </a:lnTo>
                  <a:lnTo>
                    <a:pt x="15" y="8"/>
                  </a:lnTo>
                  <a:lnTo>
                    <a:pt x="11" y="4"/>
                  </a:lnTo>
                  <a:lnTo>
                    <a:pt x="7" y="4"/>
                  </a:lnTo>
                  <a:lnTo>
                    <a:pt x="3" y="4"/>
                  </a:lnTo>
                  <a:lnTo>
                    <a:pt x="0" y="4"/>
                  </a:lnTo>
                  <a:lnTo>
                    <a:pt x="0" y="0"/>
                  </a:lnTo>
                  <a:close/>
                </a:path>
              </a:pathLst>
            </a:custGeom>
            <a:grpFill/>
            <a:ln w="0">
              <a:solidFill>
                <a:srgbClr val="000000"/>
              </a:solidFill>
              <a:round/>
              <a:headEnd/>
              <a:tailEnd/>
            </a:ln>
          </p:spPr>
          <p:txBody>
            <a:bodyPr/>
            <a:lstStyle/>
            <a:p>
              <a:endParaRPr lang="en-US"/>
            </a:p>
          </p:txBody>
        </p:sp>
        <p:sp>
          <p:nvSpPr>
            <p:cNvPr id="27739" name="Freeform 88"/>
            <p:cNvSpPr>
              <a:spLocks/>
            </p:cNvSpPr>
            <p:nvPr/>
          </p:nvSpPr>
          <p:spPr bwMode="auto">
            <a:xfrm>
              <a:off x="2626" y="2764"/>
              <a:ext cx="109" cy="101"/>
            </a:xfrm>
            <a:custGeom>
              <a:avLst/>
              <a:gdLst>
                <a:gd name="T0" fmla="*/ 0 w 109"/>
                <a:gd name="T1" fmla="*/ 0 h 101"/>
                <a:gd name="T2" fmla="*/ 27 w 109"/>
                <a:gd name="T3" fmla="*/ 0 h 101"/>
                <a:gd name="T4" fmla="*/ 90 w 109"/>
                <a:gd name="T5" fmla="*/ 75 h 101"/>
                <a:gd name="T6" fmla="*/ 90 w 109"/>
                <a:gd name="T7" fmla="*/ 15 h 101"/>
                <a:gd name="T8" fmla="*/ 90 w 109"/>
                <a:gd name="T9" fmla="*/ 8 h 101"/>
                <a:gd name="T10" fmla="*/ 87 w 109"/>
                <a:gd name="T11" fmla="*/ 4 h 101"/>
                <a:gd name="T12" fmla="*/ 83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2 w 109"/>
                <a:gd name="T27" fmla="*/ 4 h 101"/>
                <a:gd name="T28" fmla="*/ 98 w 109"/>
                <a:gd name="T29" fmla="*/ 4 h 101"/>
                <a:gd name="T30" fmla="*/ 98 w 109"/>
                <a:gd name="T31" fmla="*/ 8 h 101"/>
                <a:gd name="T32" fmla="*/ 94 w 109"/>
                <a:gd name="T33" fmla="*/ 15 h 101"/>
                <a:gd name="T34" fmla="*/ 94 w 109"/>
                <a:gd name="T35" fmla="*/ 101 h 101"/>
                <a:gd name="T36" fmla="*/ 94 w 109"/>
                <a:gd name="T37" fmla="*/ 101 h 101"/>
                <a:gd name="T38" fmla="*/ 27 w 109"/>
                <a:gd name="T39" fmla="*/ 23 h 101"/>
                <a:gd name="T40" fmla="*/ 27 w 109"/>
                <a:gd name="T41" fmla="*/ 83 h 101"/>
                <a:gd name="T42" fmla="*/ 27 w 109"/>
                <a:gd name="T43" fmla="*/ 90 h 101"/>
                <a:gd name="T44" fmla="*/ 30 w 109"/>
                <a:gd name="T45" fmla="*/ 94 h 101"/>
                <a:gd name="T46" fmla="*/ 34 w 109"/>
                <a:gd name="T47" fmla="*/ 98 h 101"/>
                <a:gd name="T48" fmla="*/ 38 w 109"/>
                <a:gd name="T49" fmla="*/ 98 h 101"/>
                <a:gd name="T50" fmla="*/ 42 w 109"/>
                <a:gd name="T51" fmla="*/ 98 h 101"/>
                <a:gd name="T52" fmla="*/ 42 w 109"/>
                <a:gd name="T53" fmla="*/ 98 h 101"/>
                <a:gd name="T54" fmla="*/ 8 w 109"/>
                <a:gd name="T55" fmla="*/ 98 h 101"/>
                <a:gd name="T56" fmla="*/ 8 w 109"/>
                <a:gd name="T57" fmla="*/ 98 h 101"/>
                <a:gd name="T58" fmla="*/ 12 w 109"/>
                <a:gd name="T59" fmla="*/ 98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8 h 101"/>
                <a:gd name="T72" fmla="*/ 15 w 109"/>
                <a:gd name="T73" fmla="*/ 8 h 101"/>
                <a:gd name="T74" fmla="*/ 12 w 109"/>
                <a:gd name="T75" fmla="*/ 4 h 101"/>
                <a:gd name="T76" fmla="*/ 8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7" y="0"/>
                  </a:lnTo>
                  <a:lnTo>
                    <a:pt x="90" y="75"/>
                  </a:lnTo>
                  <a:lnTo>
                    <a:pt x="90" y="15"/>
                  </a:lnTo>
                  <a:lnTo>
                    <a:pt x="90" y="8"/>
                  </a:lnTo>
                  <a:lnTo>
                    <a:pt x="87" y="4"/>
                  </a:lnTo>
                  <a:lnTo>
                    <a:pt x="83" y="0"/>
                  </a:lnTo>
                  <a:lnTo>
                    <a:pt x="79" y="0"/>
                  </a:lnTo>
                  <a:lnTo>
                    <a:pt x="75" y="0"/>
                  </a:lnTo>
                  <a:lnTo>
                    <a:pt x="109" y="0"/>
                  </a:lnTo>
                  <a:lnTo>
                    <a:pt x="105" y="0"/>
                  </a:lnTo>
                  <a:lnTo>
                    <a:pt x="102" y="4"/>
                  </a:lnTo>
                  <a:lnTo>
                    <a:pt x="98" y="4"/>
                  </a:lnTo>
                  <a:lnTo>
                    <a:pt x="98" y="8"/>
                  </a:lnTo>
                  <a:lnTo>
                    <a:pt x="94" y="15"/>
                  </a:lnTo>
                  <a:lnTo>
                    <a:pt x="94" y="101"/>
                  </a:lnTo>
                  <a:lnTo>
                    <a:pt x="27" y="23"/>
                  </a:lnTo>
                  <a:lnTo>
                    <a:pt x="27" y="83"/>
                  </a:lnTo>
                  <a:lnTo>
                    <a:pt x="27" y="90"/>
                  </a:lnTo>
                  <a:lnTo>
                    <a:pt x="30" y="94"/>
                  </a:lnTo>
                  <a:lnTo>
                    <a:pt x="34" y="98"/>
                  </a:lnTo>
                  <a:lnTo>
                    <a:pt x="38" y="98"/>
                  </a:lnTo>
                  <a:lnTo>
                    <a:pt x="42" y="98"/>
                  </a:lnTo>
                  <a:lnTo>
                    <a:pt x="8" y="98"/>
                  </a:lnTo>
                  <a:lnTo>
                    <a:pt x="12"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740" name="Freeform 89"/>
            <p:cNvSpPr>
              <a:spLocks/>
            </p:cNvSpPr>
            <p:nvPr/>
          </p:nvSpPr>
          <p:spPr bwMode="auto">
            <a:xfrm>
              <a:off x="2746" y="2760"/>
              <a:ext cx="68" cy="105"/>
            </a:xfrm>
            <a:custGeom>
              <a:avLst/>
              <a:gdLst>
                <a:gd name="T0" fmla="*/ 60 w 68"/>
                <a:gd name="T1" fmla="*/ 38 h 105"/>
                <a:gd name="T2" fmla="*/ 57 w 68"/>
                <a:gd name="T3" fmla="*/ 27 h 105"/>
                <a:gd name="T4" fmla="*/ 49 w 68"/>
                <a:gd name="T5" fmla="*/ 15 h 105"/>
                <a:gd name="T6" fmla="*/ 38 w 68"/>
                <a:gd name="T7" fmla="*/ 8 h 105"/>
                <a:gd name="T8" fmla="*/ 23 w 68"/>
                <a:gd name="T9" fmla="*/ 8 h 105"/>
                <a:gd name="T10" fmla="*/ 15 w 68"/>
                <a:gd name="T11" fmla="*/ 15 h 105"/>
                <a:gd name="T12" fmla="*/ 15 w 68"/>
                <a:gd name="T13" fmla="*/ 27 h 105"/>
                <a:gd name="T14" fmla="*/ 19 w 68"/>
                <a:gd name="T15" fmla="*/ 34 h 105"/>
                <a:gd name="T16" fmla="*/ 38 w 68"/>
                <a:gd name="T17" fmla="*/ 45 h 105"/>
                <a:gd name="T18" fmla="*/ 57 w 68"/>
                <a:gd name="T19" fmla="*/ 57 h 105"/>
                <a:gd name="T20" fmla="*/ 64 w 68"/>
                <a:gd name="T21" fmla="*/ 68 h 105"/>
                <a:gd name="T22" fmla="*/ 68 w 68"/>
                <a:gd name="T23" fmla="*/ 79 h 105"/>
                <a:gd name="T24" fmla="*/ 57 w 68"/>
                <a:gd name="T25" fmla="*/ 98 h 105"/>
                <a:gd name="T26" fmla="*/ 34 w 68"/>
                <a:gd name="T27" fmla="*/ 105 h 105"/>
                <a:gd name="T28" fmla="*/ 27 w 68"/>
                <a:gd name="T29" fmla="*/ 105 h 105"/>
                <a:gd name="T30" fmla="*/ 19 w 68"/>
                <a:gd name="T31" fmla="*/ 102 h 105"/>
                <a:gd name="T32" fmla="*/ 8 w 68"/>
                <a:gd name="T33" fmla="*/ 98 h 105"/>
                <a:gd name="T34" fmla="*/ 4 w 68"/>
                <a:gd name="T35" fmla="*/ 102 h 105"/>
                <a:gd name="T36" fmla="*/ 4 w 68"/>
                <a:gd name="T37" fmla="*/ 105 h 105"/>
                <a:gd name="T38" fmla="*/ 0 w 68"/>
                <a:gd name="T39" fmla="*/ 72 h 105"/>
                <a:gd name="T40" fmla="*/ 8 w 68"/>
                <a:gd name="T41" fmla="*/ 79 h 105"/>
                <a:gd name="T42" fmla="*/ 12 w 68"/>
                <a:gd name="T43" fmla="*/ 94 h 105"/>
                <a:gd name="T44" fmla="*/ 27 w 68"/>
                <a:gd name="T45" fmla="*/ 98 h 105"/>
                <a:gd name="T46" fmla="*/ 42 w 68"/>
                <a:gd name="T47" fmla="*/ 98 h 105"/>
                <a:gd name="T48" fmla="*/ 53 w 68"/>
                <a:gd name="T49" fmla="*/ 90 h 105"/>
                <a:gd name="T50" fmla="*/ 53 w 68"/>
                <a:gd name="T51" fmla="*/ 79 h 105"/>
                <a:gd name="T52" fmla="*/ 49 w 68"/>
                <a:gd name="T53" fmla="*/ 72 h 105"/>
                <a:gd name="T54" fmla="*/ 42 w 68"/>
                <a:gd name="T55" fmla="*/ 68 h 105"/>
                <a:gd name="T56" fmla="*/ 19 w 68"/>
                <a:gd name="T57" fmla="*/ 53 h 105"/>
                <a:gd name="T58" fmla="*/ 8 w 68"/>
                <a:gd name="T59" fmla="*/ 45 h 105"/>
                <a:gd name="T60" fmla="*/ 0 w 68"/>
                <a:gd name="T61" fmla="*/ 34 h 105"/>
                <a:gd name="T62" fmla="*/ 4 w 68"/>
                <a:gd name="T63" fmla="*/ 19 h 105"/>
                <a:gd name="T64" fmla="*/ 19 w 68"/>
                <a:gd name="T65" fmla="*/ 4 h 105"/>
                <a:gd name="T66" fmla="*/ 38 w 68"/>
                <a:gd name="T67" fmla="*/ 4 h 105"/>
                <a:gd name="T68" fmla="*/ 53 w 68"/>
                <a:gd name="T69" fmla="*/ 8 h 105"/>
                <a:gd name="T70" fmla="*/ 57 w 68"/>
                <a:gd name="T71" fmla="*/ 8 h 105"/>
                <a:gd name="T72" fmla="*/ 57 w 68"/>
                <a:gd name="T73" fmla="*/ 4 h 105"/>
                <a:gd name="T74" fmla="*/ 60 w 68"/>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05"/>
                <a:gd name="T116" fmla="*/ 68 w 68"/>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05">
                  <a:moveTo>
                    <a:pt x="60" y="0"/>
                  </a:moveTo>
                  <a:lnTo>
                    <a:pt x="60" y="38"/>
                  </a:lnTo>
                  <a:lnTo>
                    <a:pt x="57" y="38"/>
                  </a:lnTo>
                  <a:lnTo>
                    <a:pt x="57" y="27"/>
                  </a:lnTo>
                  <a:lnTo>
                    <a:pt x="53" y="19"/>
                  </a:lnTo>
                  <a:lnTo>
                    <a:pt x="49" y="15"/>
                  </a:lnTo>
                  <a:lnTo>
                    <a:pt x="45" y="12"/>
                  </a:lnTo>
                  <a:lnTo>
                    <a:pt x="38" y="8"/>
                  </a:lnTo>
                  <a:lnTo>
                    <a:pt x="30" y="8"/>
                  </a:lnTo>
                  <a:lnTo>
                    <a:pt x="23" y="8"/>
                  </a:lnTo>
                  <a:lnTo>
                    <a:pt x="19" y="12"/>
                  </a:lnTo>
                  <a:lnTo>
                    <a:pt x="15" y="15"/>
                  </a:lnTo>
                  <a:lnTo>
                    <a:pt x="12" y="23"/>
                  </a:lnTo>
                  <a:lnTo>
                    <a:pt x="15" y="27"/>
                  </a:lnTo>
                  <a:lnTo>
                    <a:pt x="15" y="30"/>
                  </a:lnTo>
                  <a:lnTo>
                    <a:pt x="19" y="34"/>
                  </a:lnTo>
                  <a:lnTo>
                    <a:pt x="27" y="38"/>
                  </a:lnTo>
                  <a:lnTo>
                    <a:pt x="38" y="45"/>
                  </a:lnTo>
                  <a:lnTo>
                    <a:pt x="49" y="53"/>
                  </a:lnTo>
                  <a:lnTo>
                    <a:pt x="57" y="57"/>
                  </a:lnTo>
                  <a:lnTo>
                    <a:pt x="60" y="60"/>
                  </a:lnTo>
                  <a:lnTo>
                    <a:pt x="64" y="68"/>
                  </a:lnTo>
                  <a:lnTo>
                    <a:pt x="64" y="72"/>
                  </a:lnTo>
                  <a:lnTo>
                    <a:pt x="68" y="79"/>
                  </a:lnTo>
                  <a:lnTo>
                    <a:pt x="64" y="87"/>
                  </a:lnTo>
                  <a:lnTo>
                    <a:pt x="57" y="98"/>
                  </a:lnTo>
                  <a:lnTo>
                    <a:pt x="49" y="102"/>
                  </a:lnTo>
                  <a:lnTo>
                    <a:pt x="34" y="105"/>
                  </a:lnTo>
                  <a:lnTo>
                    <a:pt x="30" y="105"/>
                  </a:lnTo>
                  <a:lnTo>
                    <a:pt x="27" y="105"/>
                  </a:lnTo>
                  <a:lnTo>
                    <a:pt x="23" y="102"/>
                  </a:lnTo>
                  <a:lnTo>
                    <a:pt x="19" y="102"/>
                  </a:lnTo>
                  <a:lnTo>
                    <a:pt x="12" y="98"/>
                  </a:lnTo>
                  <a:lnTo>
                    <a:pt x="8" y="98"/>
                  </a:lnTo>
                  <a:lnTo>
                    <a:pt x="4" y="102"/>
                  </a:lnTo>
                  <a:lnTo>
                    <a:pt x="4" y="105"/>
                  </a:lnTo>
                  <a:lnTo>
                    <a:pt x="0" y="105"/>
                  </a:lnTo>
                  <a:lnTo>
                    <a:pt x="0" y="72"/>
                  </a:lnTo>
                  <a:lnTo>
                    <a:pt x="4" y="72"/>
                  </a:lnTo>
                  <a:lnTo>
                    <a:pt x="8" y="79"/>
                  </a:lnTo>
                  <a:lnTo>
                    <a:pt x="8" y="87"/>
                  </a:lnTo>
                  <a:lnTo>
                    <a:pt x="12" y="94"/>
                  </a:lnTo>
                  <a:lnTo>
                    <a:pt x="19" y="98"/>
                  </a:lnTo>
                  <a:lnTo>
                    <a:pt x="27" y="98"/>
                  </a:lnTo>
                  <a:lnTo>
                    <a:pt x="34" y="102"/>
                  </a:lnTo>
                  <a:lnTo>
                    <a:pt x="42" y="98"/>
                  </a:lnTo>
                  <a:lnTo>
                    <a:pt x="49" y="94"/>
                  </a:lnTo>
                  <a:lnTo>
                    <a:pt x="53" y="90"/>
                  </a:lnTo>
                  <a:lnTo>
                    <a:pt x="53" y="83"/>
                  </a:lnTo>
                  <a:lnTo>
                    <a:pt x="53" y="79"/>
                  </a:lnTo>
                  <a:lnTo>
                    <a:pt x="53" y="75"/>
                  </a:lnTo>
                  <a:lnTo>
                    <a:pt x="49" y="72"/>
                  </a:lnTo>
                  <a:lnTo>
                    <a:pt x="45" y="68"/>
                  </a:lnTo>
                  <a:lnTo>
                    <a:pt x="42" y="68"/>
                  </a:lnTo>
                  <a:lnTo>
                    <a:pt x="30" y="60"/>
                  </a:lnTo>
                  <a:lnTo>
                    <a:pt x="19" y="53"/>
                  </a:lnTo>
                  <a:lnTo>
                    <a:pt x="12" y="49"/>
                  </a:lnTo>
                  <a:lnTo>
                    <a:pt x="8" y="45"/>
                  </a:lnTo>
                  <a:lnTo>
                    <a:pt x="4" y="38"/>
                  </a:lnTo>
                  <a:lnTo>
                    <a:pt x="0" y="34"/>
                  </a:lnTo>
                  <a:lnTo>
                    <a:pt x="0" y="27"/>
                  </a:lnTo>
                  <a:lnTo>
                    <a:pt x="4" y="19"/>
                  </a:lnTo>
                  <a:lnTo>
                    <a:pt x="8" y="8"/>
                  </a:lnTo>
                  <a:lnTo>
                    <a:pt x="19" y="4"/>
                  </a:lnTo>
                  <a:lnTo>
                    <a:pt x="30" y="0"/>
                  </a:lnTo>
                  <a:lnTo>
                    <a:pt x="38" y="4"/>
                  </a:lnTo>
                  <a:lnTo>
                    <a:pt x="49" y="8"/>
                  </a:lnTo>
                  <a:lnTo>
                    <a:pt x="53" y="8"/>
                  </a:lnTo>
                  <a:lnTo>
                    <a:pt x="57" y="8"/>
                  </a:lnTo>
                  <a:lnTo>
                    <a:pt x="57" y="4"/>
                  </a:lnTo>
                  <a:lnTo>
                    <a:pt x="57" y="0"/>
                  </a:lnTo>
                  <a:lnTo>
                    <a:pt x="60" y="0"/>
                  </a:lnTo>
                  <a:close/>
                </a:path>
              </a:pathLst>
            </a:custGeom>
            <a:grpFill/>
            <a:ln w="0">
              <a:solidFill>
                <a:srgbClr val="000000"/>
              </a:solidFill>
              <a:round/>
              <a:headEnd/>
              <a:tailEnd/>
            </a:ln>
          </p:spPr>
          <p:txBody>
            <a:bodyPr/>
            <a:lstStyle/>
            <a:p>
              <a:endParaRPr lang="en-US"/>
            </a:p>
          </p:txBody>
        </p:sp>
        <p:sp>
          <p:nvSpPr>
            <p:cNvPr id="27741" name="Freeform 90"/>
            <p:cNvSpPr>
              <a:spLocks/>
            </p:cNvSpPr>
            <p:nvPr/>
          </p:nvSpPr>
          <p:spPr bwMode="auto">
            <a:xfrm>
              <a:off x="2825" y="2760"/>
              <a:ext cx="41" cy="135"/>
            </a:xfrm>
            <a:custGeom>
              <a:avLst/>
              <a:gdLst>
                <a:gd name="T0" fmla="*/ 41 w 41"/>
                <a:gd name="T1" fmla="*/ 132 h 135"/>
                <a:gd name="T2" fmla="*/ 41 w 41"/>
                <a:gd name="T3" fmla="*/ 135 h 135"/>
                <a:gd name="T4" fmla="*/ 30 w 41"/>
                <a:gd name="T5" fmla="*/ 128 h 135"/>
                <a:gd name="T6" fmla="*/ 23 w 41"/>
                <a:gd name="T7" fmla="*/ 120 h 135"/>
                <a:gd name="T8" fmla="*/ 15 w 41"/>
                <a:gd name="T9" fmla="*/ 109 h 135"/>
                <a:gd name="T10" fmla="*/ 8 w 41"/>
                <a:gd name="T11" fmla="*/ 98 h 135"/>
                <a:gd name="T12" fmla="*/ 4 w 41"/>
                <a:gd name="T13" fmla="*/ 83 h 135"/>
                <a:gd name="T14" fmla="*/ 0 w 41"/>
                <a:gd name="T15" fmla="*/ 68 h 135"/>
                <a:gd name="T16" fmla="*/ 4 w 41"/>
                <a:gd name="T17" fmla="*/ 53 h 135"/>
                <a:gd name="T18" fmla="*/ 8 w 41"/>
                <a:gd name="T19" fmla="*/ 38 h 135"/>
                <a:gd name="T20" fmla="*/ 11 w 41"/>
                <a:gd name="T21" fmla="*/ 27 h 135"/>
                <a:gd name="T22" fmla="*/ 23 w 41"/>
                <a:gd name="T23" fmla="*/ 15 h 135"/>
                <a:gd name="T24" fmla="*/ 30 w 41"/>
                <a:gd name="T25" fmla="*/ 8 h 135"/>
                <a:gd name="T26" fmla="*/ 41 w 41"/>
                <a:gd name="T27" fmla="*/ 0 h 135"/>
                <a:gd name="T28" fmla="*/ 41 w 41"/>
                <a:gd name="T29" fmla="*/ 4 h 135"/>
                <a:gd name="T30" fmla="*/ 34 w 41"/>
                <a:gd name="T31" fmla="*/ 8 h 135"/>
                <a:gd name="T32" fmla="*/ 26 w 41"/>
                <a:gd name="T33" fmla="*/ 15 h 135"/>
                <a:gd name="T34" fmla="*/ 23 w 41"/>
                <a:gd name="T35" fmla="*/ 27 h 135"/>
                <a:gd name="T36" fmla="*/ 19 w 41"/>
                <a:gd name="T37" fmla="*/ 38 h 135"/>
                <a:gd name="T38" fmla="*/ 15 w 41"/>
                <a:gd name="T39" fmla="*/ 53 h 135"/>
                <a:gd name="T40" fmla="*/ 15 w 41"/>
                <a:gd name="T41" fmla="*/ 64 h 135"/>
                <a:gd name="T42" fmla="*/ 15 w 41"/>
                <a:gd name="T43" fmla="*/ 79 h 135"/>
                <a:gd name="T44" fmla="*/ 19 w 41"/>
                <a:gd name="T45" fmla="*/ 94 h 135"/>
                <a:gd name="T46" fmla="*/ 19 w 41"/>
                <a:gd name="T47" fmla="*/ 102 h 135"/>
                <a:gd name="T48" fmla="*/ 23 w 41"/>
                <a:gd name="T49" fmla="*/ 109 h 135"/>
                <a:gd name="T50" fmla="*/ 26 w 41"/>
                <a:gd name="T51" fmla="*/ 117 h 135"/>
                <a:gd name="T52" fmla="*/ 30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3" y="120"/>
                  </a:lnTo>
                  <a:lnTo>
                    <a:pt x="15" y="109"/>
                  </a:lnTo>
                  <a:lnTo>
                    <a:pt x="8" y="98"/>
                  </a:lnTo>
                  <a:lnTo>
                    <a:pt x="4" y="83"/>
                  </a:lnTo>
                  <a:lnTo>
                    <a:pt x="0" y="68"/>
                  </a:lnTo>
                  <a:lnTo>
                    <a:pt x="4" y="53"/>
                  </a:lnTo>
                  <a:lnTo>
                    <a:pt x="8" y="38"/>
                  </a:lnTo>
                  <a:lnTo>
                    <a:pt x="11" y="27"/>
                  </a:lnTo>
                  <a:lnTo>
                    <a:pt x="23" y="15"/>
                  </a:lnTo>
                  <a:lnTo>
                    <a:pt x="30" y="8"/>
                  </a:lnTo>
                  <a:lnTo>
                    <a:pt x="41" y="0"/>
                  </a:lnTo>
                  <a:lnTo>
                    <a:pt x="41" y="4"/>
                  </a:lnTo>
                  <a:lnTo>
                    <a:pt x="34" y="8"/>
                  </a:lnTo>
                  <a:lnTo>
                    <a:pt x="26" y="15"/>
                  </a:lnTo>
                  <a:lnTo>
                    <a:pt x="23" y="27"/>
                  </a:lnTo>
                  <a:lnTo>
                    <a:pt x="19" y="38"/>
                  </a:lnTo>
                  <a:lnTo>
                    <a:pt x="15" y="53"/>
                  </a:lnTo>
                  <a:lnTo>
                    <a:pt x="15" y="64"/>
                  </a:lnTo>
                  <a:lnTo>
                    <a:pt x="15" y="79"/>
                  </a:lnTo>
                  <a:lnTo>
                    <a:pt x="19" y="94"/>
                  </a:lnTo>
                  <a:lnTo>
                    <a:pt x="19" y="102"/>
                  </a:lnTo>
                  <a:lnTo>
                    <a:pt x="23" y="109"/>
                  </a:lnTo>
                  <a:lnTo>
                    <a:pt x="26" y="117"/>
                  </a:lnTo>
                  <a:lnTo>
                    <a:pt x="30" y="120"/>
                  </a:lnTo>
                  <a:lnTo>
                    <a:pt x="34" y="128"/>
                  </a:lnTo>
                  <a:lnTo>
                    <a:pt x="41" y="132"/>
                  </a:lnTo>
                  <a:close/>
                </a:path>
              </a:pathLst>
            </a:custGeom>
            <a:grpFill/>
            <a:ln w="0">
              <a:solidFill>
                <a:srgbClr val="000000"/>
              </a:solidFill>
              <a:round/>
              <a:headEnd/>
              <a:tailEnd/>
            </a:ln>
          </p:spPr>
          <p:txBody>
            <a:bodyPr/>
            <a:lstStyle/>
            <a:p>
              <a:endParaRPr lang="en-US"/>
            </a:p>
          </p:txBody>
        </p:sp>
        <p:sp>
          <p:nvSpPr>
            <p:cNvPr id="27742" name="Freeform 91"/>
            <p:cNvSpPr>
              <a:spLocks/>
            </p:cNvSpPr>
            <p:nvPr/>
          </p:nvSpPr>
          <p:spPr bwMode="auto">
            <a:xfrm>
              <a:off x="2878" y="2794"/>
              <a:ext cx="45" cy="71"/>
            </a:xfrm>
            <a:custGeom>
              <a:avLst/>
              <a:gdLst>
                <a:gd name="T0" fmla="*/ 41 w 45"/>
                <a:gd name="T1" fmla="*/ 0 h 71"/>
                <a:gd name="T2" fmla="*/ 41 w 45"/>
                <a:gd name="T3" fmla="*/ 23 h 71"/>
                <a:gd name="T4" fmla="*/ 37 w 45"/>
                <a:gd name="T5" fmla="*/ 23 h 71"/>
                <a:gd name="T6" fmla="*/ 37 w 45"/>
                <a:gd name="T7" fmla="*/ 15 h 71"/>
                <a:gd name="T8" fmla="*/ 33 w 45"/>
                <a:gd name="T9" fmla="*/ 8 h 71"/>
                <a:gd name="T10" fmla="*/ 26 w 45"/>
                <a:gd name="T11" fmla="*/ 8 h 71"/>
                <a:gd name="T12" fmla="*/ 22 w 45"/>
                <a:gd name="T13" fmla="*/ 4 h 71"/>
                <a:gd name="T14" fmla="*/ 15 w 45"/>
                <a:gd name="T15" fmla="*/ 8 h 71"/>
                <a:gd name="T16" fmla="*/ 11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18 w 45"/>
                <a:gd name="T29" fmla="*/ 26 h 71"/>
                <a:gd name="T30" fmla="*/ 30 w 45"/>
                <a:gd name="T31" fmla="*/ 30 h 71"/>
                <a:gd name="T32" fmla="*/ 37 w 45"/>
                <a:gd name="T33" fmla="*/ 38 h 71"/>
                <a:gd name="T34" fmla="*/ 45 w 45"/>
                <a:gd name="T35" fmla="*/ 45 h 71"/>
                <a:gd name="T36" fmla="*/ 45 w 45"/>
                <a:gd name="T37" fmla="*/ 53 h 71"/>
                <a:gd name="T38" fmla="*/ 45 w 45"/>
                <a:gd name="T39" fmla="*/ 60 h 71"/>
                <a:gd name="T40" fmla="*/ 37 w 45"/>
                <a:gd name="T41" fmla="*/ 64 h 71"/>
                <a:gd name="T42" fmla="*/ 30 w 45"/>
                <a:gd name="T43" fmla="*/ 71 h 71"/>
                <a:gd name="T44" fmla="*/ 22 w 45"/>
                <a:gd name="T45" fmla="*/ 71 h 71"/>
                <a:gd name="T46" fmla="*/ 15 w 45"/>
                <a:gd name="T47" fmla="*/ 71 h 71"/>
                <a:gd name="T48" fmla="*/ 7 w 45"/>
                <a:gd name="T49" fmla="*/ 68 h 71"/>
                <a:gd name="T50" fmla="*/ 7 w 45"/>
                <a:gd name="T51" fmla="*/ 68 h 71"/>
                <a:gd name="T52" fmla="*/ 3 w 45"/>
                <a:gd name="T53" fmla="*/ 68 h 71"/>
                <a:gd name="T54" fmla="*/ 3 w 45"/>
                <a:gd name="T55" fmla="*/ 68 h 71"/>
                <a:gd name="T56" fmla="*/ 0 w 45"/>
                <a:gd name="T57" fmla="*/ 71 h 71"/>
                <a:gd name="T58" fmla="*/ 0 w 45"/>
                <a:gd name="T59" fmla="*/ 71 h 71"/>
                <a:gd name="T60" fmla="*/ 0 w 45"/>
                <a:gd name="T61" fmla="*/ 49 h 71"/>
                <a:gd name="T62" fmla="*/ 0 w 45"/>
                <a:gd name="T63" fmla="*/ 49 h 71"/>
                <a:gd name="T64" fmla="*/ 3 w 45"/>
                <a:gd name="T65" fmla="*/ 56 h 71"/>
                <a:gd name="T66" fmla="*/ 11 w 45"/>
                <a:gd name="T67" fmla="*/ 60 h 71"/>
                <a:gd name="T68" fmla="*/ 15 w 45"/>
                <a:gd name="T69" fmla="*/ 64 h 71"/>
                <a:gd name="T70" fmla="*/ 22 w 45"/>
                <a:gd name="T71" fmla="*/ 68 h 71"/>
                <a:gd name="T72" fmla="*/ 26 w 45"/>
                <a:gd name="T73" fmla="*/ 64 h 71"/>
                <a:gd name="T74" fmla="*/ 30 w 45"/>
                <a:gd name="T75" fmla="*/ 64 h 71"/>
                <a:gd name="T76" fmla="*/ 33 w 45"/>
                <a:gd name="T77" fmla="*/ 60 h 71"/>
                <a:gd name="T78" fmla="*/ 33 w 45"/>
                <a:gd name="T79" fmla="*/ 56 h 71"/>
                <a:gd name="T80" fmla="*/ 33 w 45"/>
                <a:gd name="T81" fmla="*/ 53 h 71"/>
                <a:gd name="T82" fmla="*/ 30 w 45"/>
                <a:gd name="T83" fmla="*/ 49 h 71"/>
                <a:gd name="T84" fmla="*/ 26 w 45"/>
                <a:gd name="T85" fmla="*/ 45 h 71"/>
                <a:gd name="T86" fmla="*/ 18 w 45"/>
                <a:gd name="T87" fmla="*/ 38 h 71"/>
                <a:gd name="T88" fmla="*/ 7 w 45"/>
                <a:gd name="T89" fmla="*/ 34 h 71"/>
                <a:gd name="T90" fmla="*/ 3 w 45"/>
                <a:gd name="T91" fmla="*/ 30 h 71"/>
                <a:gd name="T92" fmla="*/ 0 w 45"/>
                <a:gd name="T93" fmla="*/ 26 h 71"/>
                <a:gd name="T94" fmla="*/ 0 w 45"/>
                <a:gd name="T95" fmla="*/ 19 h 71"/>
                <a:gd name="T96" fmla="*/ 0 w 45"/>
                <a:gd name="T97" fmla="*/ 11 h 71"/>
                <a:gd name="T98" fmla="*/ 7 w 45"/>
                <a:gd name="T99" fmla="*/ 8 h 71"/>
                <a:gd name="T100" fmla="*/ 11 w 45"/>
                <a:gd name="T101" fmla="*/ 4 h 71"/>
                <a:gd name="T102" fmla="*/ 22 w 45"/>
                <a:gd name="T103" fmla="*/ 0 h 71"/>
                <a:gd name="T104" fmla="*/ 26 w 45"/>
                <a:gd name="T105" fmla="*/ 0 h 71"/>
                <a:gd name="T106" fmla="*/ 30 w 45"/>
                <a:gd name="T107" fmla="*/ 4 h 71"/>
                <a:gd name="T108" fmla="*/ 33 w 45"/>
                <a:gd name="T109" fmla="*/ 4 h 71"/>
                <a:gd name="T110" fmla="*/ 37 w 45"/>
                <a:gd name="T111" fmla="*/ 4 h 71"/>
                <a:gd name="T112" fmla="*/ 37 w 45"/>
                <a:gd name="T113" fmla="*/ 4 h 71"/>
                <a:gd name="T114" fmla="*/ 37 w 45"/>
                <a:gd name="T115" fmla="*/ 4 h 71"/>
                <a:gd name="T116" fmla="*/ 37 w 45"/>
                <a:gd name="T117" fmla="*/ 4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7" y="23"/>
                  </a:lnTo>
                  <a:lnTo>
                    <a:pt x="37" y="15"/>
                  </a:lnTo>
                  <a:lnTo>
                    <a:pt x="33" y="8"/>
                  </a:lnTo>
                  <a:lnTo>
                    <a:pt x="26" y="8"/>
                  </a:lnTo>
                  <a:lnTo>
                    <a:pt x="22" y="4"/>
                  </a:lnTo>
                  <a:lnTo>
                    <a:pt x="15" y="8"/>
                  </a:lnTo>
                  <a:lnTo>
                    <a:pt x="11" y="8"/>
                  </a:lnTo>
                  <a:lnTo>
                    <a:pt x="11" y="11"/>
                  </a:lnTo>
                  <a:lnTo>
                    <a:pt x="11" y="15"/>
                  </a:lnTo>
                  <a:lnTo>
                    <a:pt x="11" y="19"/>
                  </a:lnTo>
                  <a:lnTo>
                    <a:pt x="15" y="23"/>
                  </a:lnTo>
                  <a:lnTo>
                    <a:pt x="18" y="26"/>
                  </a:lnTo>
                  <a:lnTo>
                    <a:pt x="30" y="30"/>
                  </a:lnTo>
                  <a:lnTo>
                    <a:pt x="37" y="38"/>
                  </a:lnTo>
                  <a:lnTo>
                    <a:pt x="45" y="45"/>
                  </a:lnTo>
                  <a:lnTo>
                    <a:pt x="45" y="53"/>
                  </a:lnTo>
                  <a:lnTo>
                    <a:pt x="45" y="60"/>
                  </a:lnTo>
                  <a:lnTo>
                    <a:pt x="37" y="64"/>
                  </a:lnTo>
                  <a:lnTo>
                    <a:pt x="30" y="71"/>
                  </a:lnTo>
                  <a:lnTo>
                    <a:pt x="22" y="71"/>
                  </a:lnTo>
                  <a:lnTo>
                    <a:pt x="15" y="71"/>
                  </a:lnTo>
                  <a:lnTo>
                    <a:pt x="7" y="68"/>
                  </a:lnTo>
                  <a:lnTo>
                    <a:pt x="3" y="68"/>
                  </a:lnTo>
                  <a:lnTo>
                    <a:pt x="0" y="71"/>
                  </a:lnTo>
                  <a:lnTo>
                    <a:pt x="0" y="49"/>
                  </a:lnTo>
                  <a:lnTo>
                    <a:pt x="3" y="56"/>
                  </a:lnTo>
                  <a:lnTo>
                    <a:pt x="11" y="60"/>
                  </a:lnTo>
                  <a:lnTo>
                    <a:pt x="15" y="64"/>
                  </a:lnTo>
                  <a:lnTo>
                    <a:pt x="22" y="68"/>
                  </a:lnTo>
                  <a:lnTo>
                    <a:pt x="26" y="64"/>
                  </a:lnTo>
                  <a:lnTo>
                    <a:pt x="30" y="64"/>
                  </a:lnTo>
                  <a:lnTo>
                    <a:pt x="33" y="60"/>
                  </a:lnTo>
                  <a:lnTo>
                    <a:pt x="33" y="56"/>
                  </a:lnTo>
                  <a:lnTo>
                    <a:pt x="33" y="53"/>
                  </a:lnTo>
                  <a:lnTo>
                    <a:pt x="30" y="49"/>
                  </a:lnTo>
                  <a:lnTo>
                    <a:pt x="26" y="45"/>
                  </a:lnTo>
                  <a:lnTo>
                    <a:pt x="18" y="38"/>
                  </a:lnTo>
                  <a:lnTo>
                    <a:pt x="7" y="34"/>
                  </a:lnTo>
                  <a:lnTo>
                    <a:pt x="3" y="30"/>
                  </a:lnTo>
                  <a:lnTo>
                    <a:pt x="0" y="26"/>
                  </a:lnTo>
                  <a:lnTo>
                    <a:pt x="0" y="19"/>
                  </a:lnTo>
                  <a:lnTo>
                    <a:pt x="0" y="11"/>
                  </a:lnTo>
                  <a:lnTo>
                    <a:pt x="7" y="8"/>
                  </a:lnTo>
                  <a:lnTo>
                    <a:pt x="11" y="4"/>
                  </a:lnTo>
                  <a:lnTo>
                    <a:pt x="22" y="0"/>
                  </a:lnTo>
                  <a:lnTo>
                    <a:pt x="26" y="0"/>
                  </a:lnTo>
                  <a:lnTo>
                    <a:pt x="30" y="4"/>
                  </a:lnTo>
                  <a:lnTo>
                    <a:pt x="33" y="4"/>
                  </a:lnTo>
                  <a:lnTo>
                    <a:pt x="37" y="4"/>
                  </a:lnTo>
                  <a:lnTo>
                    <a:pt x="37" y="0"/>
                  </a:lnTo>
                  <a:lnTo>
                    <a:pt x="41" y="0"/>
                  </a:lnTo>
                  <a:close/>
                </a:path>
              </a:pathLst>
            </a:custGeom>
            <a:grpFill/>
            <a:ln w="0">
              <a:solidFill>
                <a:srgbClr val="000000"/>
              </a:solidFill>
              <a:round/>
              <a:headEnd/>
              <a:tailEnd/>
            </a:ln>
          </p:spPr>
          <p:txBody>
            <a:bodyPr/>
            <a:lstStyle/>
            <a:p>
              <a:endParaRPr lang="en-US"/>
            </a:p>
          </p:txBody>
        </p:sp>
        <p:sp>
          <p:nvSpPr>
            <p:cNvPr id="27743" name="Freeform 92"/>
            <p:cNvSpPr>
              <a:spLocks noEditPoints="1"/>
            </p:cNvSpPr>
            <p:nvPr/>
          </p:nvSpPr>
          <p:spPr bwMode="auto">
            <a:xfrm>
              <a:off x="2934" y="2794"/>
              <a:ext cx="60" cy="71"/>
            </a:xfrm>
            <a:custGeom>
              <a:avLst/>
              <a:gdLst>
                <a:gd name="T0" fmla="*/ 26 w 60"/>
                <a:gd name="T1" fmla="*/ 68 h 71"/>
                <a:gd name="T2" fmla="*/ 19 w 60"/>
                <a:gd name="T3" fmla="*/ 71 h 71"/>
                <a:gd name="T4" fmla="*/ 7 w 60"/>
                <a:gd name="T5" fmla="*/ 71 h 71"/>
                <a:gd name="T6" fmla="*/ 0 w 60"/>
                <a:gd name="T7" fmla="*/ 60 h 71"/>
                <a:gd name="T8" fmla="*/ 0 w 60"/>
                <a:gd name="T9" fmla="*/ 49 h 71"/>
                <a:gd name="T10" fmla="*/ 4 w 60"/>
                <a:gd name="T11" fmla="*/ 41 h 71"/>
                <a:gd name="T12" fmla="*/ 22 w 60"/>
                <a:gd name="T13" fmla="*/ 30 h 71"/>
                <a:gd name="T14" fmla="*/ 37 w 60"/>
                <a:gd name="T15" fmla="*/ 23 h 71"/>
                <a:gd name="T16" fmla="*/ 34 w 60"/>
                <a:gd name="T17" fmla="*/ 8 h 71"/>
                <a:gd name="T18" fmla="*/ 22 w 60"/>
                <a:gd name="T19" fmla="*/ 4 h 71"/>
                <a:gd name="T20" fmla="*/ 19 w 60"/>
                <a:gd name="T21" fmla="*/ 8 h 71"/>
                <a:gd name="T22" fmla="*/ 15 w 60"/>
                <a:gd name="T23" fmla="*/ 15 h 71"/>
                <a:gd name="T24" fmla="*/ 15 w 60"/>
                <a:gd name="T25" fmla="*/ 23 h 71"/>
                <a:gd name="T26" fmla="*/ 11 w 60"/>
                <a:gd name="T27" fmla="*/ 26 h 71"/>
                <a:gd name="T28" fmla="*/ 4 w 60"/>
                <a:gd name="T29" fmla="*/ 26 h 71"/>
                <a:gd name="T30" fmla="*/ 4 w 60"/>
                <a:gd name="T31" fmla="*/ 23 h 71"/>
                <a:gd name="T32" fmla="*/ 4 w 60"/>
                <a:gd name="T33" fmla="*/ 11 h 71"/>
                <a:gd name="T34" fmla="*/ 15 w 60"/>
                <a:gd name="T35" fmla="*/ 4 h 71"/>
                <a:gd name="T36" fmla="*/ 34 w 60"/>
                <a:gd name="T37" fmla="*/ 0 h 71"/>
                <a:gd name="T38" fmla="*/ 45 w 60"/>
                <a:gd name="T39" fmla="*/ 8 h 71"/>
                <a:gd name="T40" fmla="*/ 49 w 60"/>
                <a:gd name="T41" fmla="*/ 15 h 71"/>
                <a:gd name="T42" fmla="*/ 49 w 60"/>
                <a:gd name="T43" fmla="*/ 45 h 71"/>
                <a:gd name="T44" fmla="*/ 49 w 60"/>
                <a:gd name="T45" fmla="*/ 56 h 71"/>
                <a:gd name="T46" fmla="*/ 49 w 60"/>
                <a:gd name="T47" fmla="*/ 60 h 71"/>
                <a:gd name="T48" fmla="*/ 52 w 60"/>
                <a:gd name="T49" fmla="*/ 60 h 71"/>
                <a:gd name="T50" fmla="*/ 52 w 60"/>
                <a:gd name="T51" fmla="*/ 60 h 71"/>
                <a:gd name="T52" fmla="*/ 60 w 60"/>
                <a:gd name="T53" fmla="*/ 56 h 71"/>
                <a:gd name="T54" fmla="*/ 52 w 60"/>
                <a:gd name="T55" fmla="*/ 68 h 71"/>
                <a:gd name="T56" fmla="*/ 41 w 60"/>
                <a:gd name="T57" fmla="*/ 71 h 71"/>
                <a:gd name="T58" fmla="*/ 37 w 60"/>
                <a:gd name="T59" fmla="*/ 64 h 71"/>
                <a:gd name="T60" fmla="*/ 37 w 60"/>
                <a:gd name="T61" fmla="*/ 56 h 71"/>
                <a:gd name="T62" fmla="*/ 26 w 60"/>
                <a:gd name="T63" fmla="*/ 34 h 71"/>
                <a:gd name="T64" fmla="*/ 19 w 60"/>
                <a:gd name="T65" fmla="*/ 38 h 71"/>
                <a:gd name="T66" fmla="*/ 11 w 60"/>
                <a:gd name="T67" fmla="*/ 45 h 71"/>
                <a:gd name="T68" fmla="*/ 11 w 60"/>
                <a:gd name="T69" fmla="*/ 56 h 71"/>
                <a:gd name="T70" fmla="*/ 19 w 60"/>
                <a:gd name="T71" fmla="*/ 60 h 71"/>
                <a:gd name="T72" fmla="*/ 26 w 60"/>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1"/>
                <a:gd name="T113" fmla="*/ 60 w 60"/>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1">
                  <a:moveTo>
                    <a:pt x="37" y="60"/>
                  </a:moveTo>
                  <a:lnTo>
                    <a:pt x="26" y="68"/>
                  </a:lnTo>
                  <a:lnTo>
                    <a:pt x="22" y="68"/>
                  </a:lnTo>
                  <a:lnTo>
                    <a:pt x="19" y="71"/>
                  </a:lnTo>
                  <a:lnTo>
                    <a:pt x="15" y="71"/>
                  </a:lnTo>
                  <a:lnTo>
                    <a:pt x="7" y="71"/>
                  </a:lnTo>
                  <a:lnTo>
                    <a:pt x="4" y="68"/>
                  </a:lnTo>
                  <a:lnTo>
                    <a:pt x="0" y="60"/>
                  </a:lnTo>
                  <a:lnTo>
                    <a:pt x="0" y="53"/>
                  </a:lnTo>
                  <a:lnTo>
                    <a:pt x="0" y="49"/>
                  </a:lnTo>
                  <a:lnTo>
                    <a:pt x="0" y="45"/>
                  </a:lnTo>
                  <a:lnTo>
                    <a:pt x="4" y="41"/>
                  </a:lnTo>
                  <a:lnTo>
                    <a:pt x="11" y="38"/>
                  </a:lnTo>
                  <a:lnTo>
                    <a:pt x="22" y="30"/>
                  </a:lnTo>
                  <a:lnTo>
                    <a:pt x="37" y="26"/>
                  </a:lnTo>
                  <a:lnTo>
                    <a:pt x="37" y="23"/>
                  </a:lnTo>
                  <a:lnTo>
                    <a:pt x="34" y="15"/>
                  </a:lnTo>
                  <a:lnTo>
                    <a:pt x="34" y="8"/>
                  </a:lnTo>
                  <a:lnTo>
                    <a:pt x="30" y="8"/>
                  </a:lnTo>
                  <a:lnTo>
                    <a:pt x="22" y="4"/>
                  </a:lnTo>
                  <a:lnTo>
                    <a:pt x="19" y="8"/>
                  </a:lnTo>
                  <a:lnTo>
                    <a:pt x="15" y="11"/>
                  </a:lnTo>
                  <a:lnTo>
                    <a:pt x="15" y="15"/>
                  </a:lnTo>
                  <a:lnTo>
                    <a:pt x="15" y="19"/>
                  </a:lnTo>
                  <a:lnTo>
                    <a:pt x="15" y="23"/>
                  </a:lnTo>
                  <a:lnTo>
                    <a:pt x="11" y="23"/>
                  </a:lnTo>
                  <a:lnTo>
                    <a:pt x="11" y="26"/>
                  </a:lnTo>
                  <a:lnTo>
                    <a:pt x="7" y="26"/>
                  </a:lnTo>
                  <a:lnTo>
                    <a:pt x="4" y="26"/>
                  </a:lnTo>
                  <a:lnTo>
                    <a:pt x="4" y="23"/>
                  </a:lnTo>
                  <a:lnTo>
                    <a:pt x="0" y="19"/>
                  </a:lnTo>
                  <a:lnTo>
                    <a:pt x="4" y="11"/>
                  </a:lnTo>
                  <a:lnTo>
                    <a:pt x="7" y="8"/>
                  </a:lnTo>
                  <a:lnTo>
                    <a:pt x="15" y="4"/>
                  </a:lnTo>
                  <a:lnTo>
                    <a:pt x="26" y="0"/>
                  </a:lnTo>
                  <a:lnTo>
                    <a:pt x="34" y="0"/>
                  </a:lnTo>
                  <a:lnTo>
                    <a:pt x="41" y="4"/>
                  </a:lnTo>
                  <a:lnTo>
                    <a:pt x="45" y="8"/>
                  </a:lnTo>
                  <a:lnTo>
                    <a:pt x="49" y="11"/>
                  </a:lnTo>
                  <a:lnTo>
                    <a:pt x="49" y="15"/>
                  </a:lnTo>
                  <a:lnTo>
                    <a:pt x="49" y="23"/>
                  </a:lnTo>
                  <a:lnTo>
                    <a:pt x="49" y="45"/>
                  </a:lnTo>
                  <a:lnTo>
                    <a:pt x="49" y="53"/>
                  </a:lnTo>
                  <a:lnTo>
                    <a:pt x="49" y="56"/>
                  </a:lnTo>
                  <a:lnTo>
                    <a:pt x="49" y="60"/>
                  </a:lnTo>
                  <a:lnTo>
                    <a:pt x="52" y="60"/>
                  </a:lnTo>
                  <a:lnTo>
                    <a:pt x="56" y="60"/>
                  </a:lnTo>
                  <a:lnTo>
                    <a:pt x="60" y="56"/>
                  </a:lnTo>
                  <a:lnTo>
                    <a:pt x="60" y="60"/>
                  </a:lnTo>
                  <a:lnTo>
                    <a:pt x="52" y="68"/>
                  </a:lnTo>
                  <a:lnTo>
                    <a:pt x="45" y="71"/>
                  </a:lnTo>
                  <a:lnTo>
                    <a:pt x="41" y="71"/>
                  </a:lnTo>
                  <a:lnTo>
                    <a:pt x="37" y="68"/>
                  </a:lnTo>
                  <a:lnTo>
                    <a:pt x="37" y="64"/>
                  </a:lnTo>
                  <a:lnTo>
                    <a:pt x="37" y="60"/>
                  </a:lnTo>
                  <a:close/>
                  <a:moveTo>
                    <a:pt x="37" y="56"/>
                  </a:moveTo>
                  <a:lnTo>
                    <a:pt x="37" y="30"/>
                  </a:lnTo>
                  <a:lnTo>
                    <a:pt x="26" y="34"/>
                  </a:lnTo>
                  <a:lnTo>
                    <a:pt x="22" y="38"/>
                  </a:lnTo>
                  <a:lnTo>
                    <a:pt x="19" y="38"/>
                  </a:lnTo>
                  <a:lnTo>
                    <a:pt x="15" y="41"/>
                  </a:lnTo>
                  <a:lnTo>
                    <a:pt x="11" y="45"/>
                  </a:lnTo>
                  <a:lnTo>
                    <a:pt x="11" y="49"/>
                  </a:lnTo>
                  <a:lnTo>
                    <a:pt x="11" y="56"/>
                  </a:lnTo>
                  <a:lnTo>
                    <a:pt x="15" y="60"/>
                  </a:lnTo>
                  <a:lnTo>
                    <a:pt x="19" y="60"/>
                  </a:lnTo>
                  <a:lnTo>
                    <a:pt x="22" y="60"/>
                  </a:lnTo>
                  <a:lnTo>
                    <a:pt x="26" y="60"/>
                  </a:lnTo>
                  <a:lnTo>
                    <a:pt x="37" y="56"/>
                  </a:lnTo>
                  <a:close/>
                </a:path>
              </a:pathLst>
            </a:custGeom>
            <a:grpFill/>
            <a:ln w="0">
              <a:solidFill>
                <a:srgbClr val="000000"/>
              </a:solidFill>
              <a:round/>
              <a:headEnd/>
              <a:tailEnd/>
            </a:ln>
          </p:spPr>
          <p:txBody>
            <a:bodyPr/>
            <a:lstStyle/>
            <a:p>
              <a:endParaRPr lang="en-US"/>
            </a:p>
          </p:txBody>
        </p:sp>
        <p:sp>
          <p:nvSpPr>
            <p:cNvPr id="27744" name="Freeform 93"/>
            <p:cNvSpPr>
              <a:spLocks/>
            </p:cNvSpPr>
            <p:nvPr/>
          </p:nvSpPr>
          <p:spPr bwMode="auto">
            <a:xfrm>
              <a:off x="3001" y="2794"/>
              <a:ext cx="57" cy="71"/>
            </a:xfrm>
            <a:custGeom>
              <a:avLst/>
              <a:gdLst>
                <a:gd name="T0" fmla="*/ 57 w 57"/>
                <a:gd name="T1" fmla="*/ 41 h 71"/>
                <a:gd name="T2" fmla="*/ 53 w 57"/>
                <a:gd name="T3" fmla="*/ 56 h 71"/>
                <a:gd name="T4" fmla="*/ 46 w 57"/>
                <a:gd name="T5" fmla="*/ 64 h 71"/>
                <a:gd name="T6" fmla="*/ 38 w 57"/>
                <a:gd name="T7" fmla="*/ 68 h 71"/>
                <a:gd name="T8" fmla="*/ 27 w 57"/>
                <a:gd name="T9" fmla="*/ 71 h 71"/>
                <a:gd name="T10" fmla="*/ 15 w 57"/>
                <a:gd name="T11" fmla="*/ 68 h 71"/>
                <a:gd name="T12" fmla="*/ 8 w 57"/>
                <a:gd name="T13" fmla="*/ 60 h 71"/>
                <a:gd name="T14" fmla="*/ 4 w 57"/>
                <a:gd name="T15" fmla="*/ 53 h 71"/>
                <a:gd name="T16" fmla="*/ 0 w 57"/>
                <a:gd name="T17" fmla="*/ 45 h 71"/>
                <a:gd name="T18" fmla="*/ 0 w 57"/>
                <a:gd name="T19" fmla="*/ 38 h 71"/>
                <a:gd name="T20" fmla="*/ 0 w 57"/>
                <a:gd name="T21" fmla="*/ 26 h 71"/>
                <a:gd name="T22" fmla="*/ 4 w 57"/>
                <a:gd name="T23" fmla="*/ 19 h 71"/>
                <a:gd name="T24" fmla="*/ 8 w 57"/>
                <a:gd name="T25" fmla="*/ 11 h 71"/>
                <a:gd name="T26" fmla="*/ 19 w 57"/>
                <a:gd name="T27" fmla="*/ 4 h 71"/>
                <a:gd name="T28" fmla="*/ 31 w 57"/>
                <a:gd name="T29" fmla="*/ 0 h 71"/>
                <a:gd name="T30" fmla="*/ 38 w 57"/>
                <a:gd name="T31" fmla="*/ 0 h 71"/>
                <a:gd name="T32" fmla="*/ 46 w 57"/>
                <a:gd name="T33" fmla="*/ 8 h 71"/>
                <a:gd name="T34" fmla="*/ 49 w 57"/>
                <a:gd name="T35" fmla="*/ 11 h 71"/>
                <a:gd name="T36" fmla="*/ 53 w 57"/>
                <a:gd name="T37" fmla="*/ 15 h 71"/>
                <a:gd name="T38" fmla="*/ 53 w 57"/>
                <a:gd name="T39" fmla="*/ 19 h 71"/>
                <a:gd name="T40" fmla="*/ 49 w 57"/>
                <a:gd name="T41" fmla="*/ 23 h 71"/>
                <a:gd name="T42" fmla="*/ 49 w 57"/>
                <a:gd name="T43" fmla="*/ 23 h 71"/>
                <a:gd name="T44" fmla="*/ 46 w 57"/>
                <a:gd name="T45" fmla="*/ 23 h 71"/>
                <a:gd name="T46" fmla="*/ 42 w 57"/>
                <a:gd name="T47" fmla="*/ 23 h 71"/>
                <a:gd name="T48" fmla="*/ 42 w 57"/>
                <a:gd name="T49" fmla="*/ 19 h 71"/>
                <a:gd name="T50" fmla="*/ 38 w 57"/>
                <a:gd name="T51" fmla="*/ 19 h 71"/>
                <a:gd name="T52" fmla="*/ 38 w 57"/>
                <a:gd name="T53" fmla="*/ 15 h 71"/>
                <a:gd name="T54" fmla="*/ 38 w 57"/>
                <a:gd name="T55" fmla="*/ 11 h 71"/>
                <a:gd name="T56" fmla="*/ 34 w 57"/>
                <a:gd name="T57" fmla="*/ 8 h 71"/>
                <a:gd name="T58" fmla="*/ 31 w 57"/>
                <a:gd name="T59" fmla="*/ 8 h 71"/>
                <a:gd name="T60" fmla="*/ 27 w 57"/>
                <a:gd name="T61" fmla="*/ 4 h 71"/>
                <a:gd name="T62" fmla="*/ 23 w 57"/>
                <a:gd name="T63" fmla="*/ 8 h 71"/>
                <a:gd name="T64" fmla="*/ 15 w 57"/>
                <a:gd name="T65" fmla="*/ 11 h 71"/>
                <a:gd name="T66" fmla="*/ 12 w 57"/>
                <a:gd name="T67" fmla="*/ 19 h 71"/>
                <a:gd name="T68" fmla="*/ 12 w 57"/>
                <a:gd name="T69" fmla="*/ 30 h 71"/>
                <a:gd name="T70" fmla="*/ 12 w 57"/>
                <a:gd name="T71" fmla="*/ 41 h 71"/>
                <a:gd name="T72" fmla="*/ 15 w 57"/>
                <a:gd name="T73" fmla="*/ 49 h 71"/>
                <a:gd name="T74" fmla="*/ 23 w 57"/>
                <a:gd name="T75" fmla="*/ 56 h 71"/>
                <a:gd name="T76" fmla="*/ 34 w 57"/>
                <a:gd name="T77" fmla="*/ 60 h 71"/>
                <a:gd name="T78" fmla="*/ 38 w 57"/>
                <a:gd name="T79" fmla="*/ 56 h 71"/>
                <a:gd name="T80" fmla="*/ 46 w 57"/>
                <a:gd name="T81" fmla="*/ 53 h 71"/>
                <a:gd name="T82" fmla="*/ 49 w 57"/>
                <a:gd name="T83" fmla="*/ 49 h 71"/>
                <a:gd name="T84" fmla="*/ 53 w 57"/>
                <a:gd name="T85" fmla="*/ 41 h 71"/>
                <a:gd name="T86" fmla="*/ 57 w 57"/>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71"/>
                <a:gd name="T134" fmla="*/ 57 w 5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71">
                  <a:moveTo>
                    <a:pt x="57" y="41"/>
                  </a:moveTo>
                  <a:lnTo>
                    <a:pt x="53" y="56"/>
                  </a:lnTo>
                  <a:lnTo>
                    <a:pt x="46" y="64"/>
                  </a:lnTo>
                  <a:lnTo>
                    <a:pt x="38" y="68"/>
                  </a:lnTo>
                  <a:lnTo>
                    <a:pt x="27" y="71"/>
                  </a:lnTo>
                  <a:lnTo>
                    <a:pt x="15" y="68"/>
                  </a:lnTo>
                  <a:lnTo>
                    <a:pt x="8" y="60"/>
                  </a:lnTo>
                  <a:lnTo>
                    <a:pt x="4" y="53"/>
                  </a:lnTo>
                  <a:lnTo>
                    <a:pt x="0" y="45"/>
                  </a:lnTo>
                  <a:lnTo>
                    <a:pt x="0" y="38"/>
                  </a:lnTo>
                  <a:lnTo>
                    <a:pt x="0" y="26"/>
                  </a:lnTo>
                  <a:lnTo>
                    <a:pt x="4" y="19"/>
                  </a:lnTo>
                  <a:lnTo>
                    <a:pt x="8" y="11"/>
                  </a:lnTo>
                  <a:lnTo>
                    <a:pt x="19" y="4"/>
                  </a:lnTo>
                  <a:lnTo>
                    <a:pt x="31" y="0"/>
                  </a:lnTo>
                  <a:lnTo>
                    <a:pt x="38" y="0"/>
                  </a:lnTo>
                  <a:lnTo>
                    <a:pt x="46" y="8"/>
                  </a:lnTo>
                  <a:lnTo>
                    <a:pt x="49" y="11"/>
                  </a:lnTo>
                  <a:lnTo>
                    <a:pt x="53" y="15"/>
                  </a:lnTo>
                  <a:lnTo>
                    <a:pt x="53" y="19"/>
                  </a:lnTo>
                  <a:lnTo>
                    <a:pt x="49" y="23"/>
                  </a:lnTo>
                  <a:lnTo>
                    <a:pt x="46" y="23"/>
                  </a:lnTo>
                  <a:lnTo>
                    <a:pt x="42" y="23"/>
                  </a:lnTo>
                  <a:lnTo>
                    <a:pt x="42" y="19"/>
                  </a:lnTo>
                  <a:lnTo>
                    <a:pt x="38" y="19"/>
                  </a:lnTo>
                  <a:lnTo>
                    <a:pt x="38" y="15"/>
                  </a:lnTo>
                  <a:lnTo>
                    <a:pt x="38" y="11"/>
                  </a:lnTo>
                  <a:lnTo>
                    <a:pt x="34" y="8"/>
                  </a:lnTo>
                  <a:lnTo>
                    <a:pt x="31" y="8"/>
                  </a:lnTo>
                  <a:lnTo>
                    <a:pt x="27" y="4"/>
                  </a:lnTo>
                  <a:lnTo>
                    <a:pt x="23" y="8"/>
                  </a:lnTo>
                  <a:lnTo>
                    <a:pt x="15" y="11"/>
                  </a:lnTo>
                  <a:lnTo>
                    <a:pt x="12" y="19"/>
                  </a:lnTo>
                  <a:lnTo>
                    <a:pt x="12" y="30"/>
                  </a:lnTo>
                  <a:lnTo>
                    <a:pt x="12" y="41"/>
                  </a:lnTo>
                  <a:lnTo>
                    <a:pt x="15" y="49"/>
                  </a:lnTo>
                  <a:lnTo>
                    <a:pt x="23" y="56"/>
                  </a:lnTo>
                  <a:lnTo>
                    <a:pt x="34" y="60"/>
                  </a:lnTo>
                  <a:lnTo>
                    <a:pt x="38" y="56"/>
                  </a:lnTo>
                  <a:lnTo>
                    <a:pt x="46" y="53"/>
                  </a:lnTo>
                  <a:lnTo>
                    <a:pt x="49" y="49"/>
                  </a:lnTo>
                  <a:lnTo>
                    <a:pt x="53" y="41"/>
                  </a:lnTo>
                  <a:lnTo>
                    <a:pt x="57" y="41"/>
                  </a:lnTo>
                  <a:close/>
                </a:path>
              </a:pathLst>
            </a:custGeom>
            <a:grpFill/>
            <a:ln w="0">
              <a:solidFill>
                <a:srgbClr val="000000"/>
              </a:solidFill>
              <a:round/>
              <a:headEnd/>
              <a:tailEnd/>
            </a:ln>
          </p:spPr>
          <p:txBody>
            <a:bodyPr/>
            <a:lstStyle/>
            <a:p>
              <a:endParaRPr lang="en-US"/>
            </a:p>
          </p:txBody>
        </p:sp>
        <p:sp>
          <p:nvSpPr>
            <p:cNvPr id="27745" name="Freeform 94"/>
            <p:cNvSpPr>
              <a:spLocks/>
            </p:cNvSpPr>
            <p:nvPr/>
          </p:nvSpPr>
          <p:spPr bwMode="auto">
            <a:xfrm>
              <a:off x="3065" y="2760"/>
              <a:ext cx="72" cy="102"/>
            </a:xfrm>
            <a:custGeom>
              <a:avLst/>
              <a:gdLst>
                <a:gd name="T0" fmla="*/ 19 w 72"/>
                <a:gd name="T1" fmla="*/ 64 h 102"/>
                <a:gd name="T2" fmla="*/ 42 w 72"/>
                <a:gd name="T3" fmla="*/ 45 h 102"/>
                <a:gd name="T4" fmla="*/ 45 w 72"/>
                <a:gd name="T5" fmla="*/ 42 h 102"/>
                <a:gd name="T6" fmla="*/ 45 w 72"/>
                <a:gd name="T7" fmla="*/ 42 h 102"/>
                <a:gd name="T8" fmla="*/ 42 w 72"/>
                <a:gd name="T9" fmla="*/ 38 h 102"/>
                <a:gd name="T10" fmla="*/ 42 w 72"/>
                <a:gd name="T11" fmla="*/ 38 h 102"/>
                <a:gd name="T12" fmla="*/ 68 w 72"/>
                <a:gd name="T13" fmla="*/ 38 h 102"/>
                <a:gd name="T14" fmla="*/ 60 w 72"/>
                <a:gd name="T15" fmla="*/ 38 h 102"/>
                <a:gd name="T16" fmla="*/ 49 w 72"/>
                <a:gd name="T17" fmla="*/ 45 h 102"/>
                <a:gd name="T18" fmla="*/ 53 w 72"/>
                <a:gd name="T19" fmla="*/ 83 h 102"/>
                <a:gd name="T20" fmla="*/ 60 w 72"/>
                <a:gd name="T21" fmla="*/ 94 h 102"/>
                <a:gd name="T22" fmla="*/ 68 w 72"/>
                <a:gd name="T23" fmla="*/ 98 h 102"/>
                <a:gd name="T24" fmla="*/ 72 w 72"/>
                <a:gd name="T25" fmla="*/ 102 h 102"/>
                <a:gd name="T26" fmla="*/ 42 w 72"/>
                <a:gd name="T27" fmla="*/ 102 h 102"/>
                <a:gd name="T28" fmla="*/ 42 w 72"/>
                <a:gd name="T29" fmla="*/ 102 h 102"/>
                <a:gd name="T30" fmla="*/ 45 w 72"/>
                <a:gd name="T31" fmla="*/ 102 h 102"/>
                <a:gd name="T32" fmla="*/ 45 w 72"/>
                <a:gd name="T33" fmla="*/ 94 h 102"/>
                <a:gd name="T34" fmla="*/ 19 w 72"/>
                <a:gd name="T35" fmla="*/ 64 h 102"/>
                <a:gd name="T36" fmla="*/ 23 w 72"/>
                <a:gd name="T37" fmla="*/ 94 h 102"/>
                <a:gd name="T38" fmla="*/ 23 w 72"/>
                <a:gd name="T39" fmla="*/ 98 h 102"/>
                <a:gd name="T40" fmla="*/ 27 w 72"/>
                <a:gd name="T41" fmla="*/ 102 h 102"/>
                <a:gd name="T42" fmla="*/ 30 w 72"/>
                <a:gd name="T43" fmla="*/ 102 h 102"/>
                <a:gd name="T44" fmla="*/ 0 w 72"/>
                <a:gd name="T45" fmla="*/ 102 h 102"/>
                <a:gd name="T46" fmla="*/ 4 w 72"/>
                <a:gd name="T47" fmla="*/ 102 h 102"/>
                <a:gd name="T48" fmla="*/ 8 w 72"/>
                <a:gd name="T49" fmla="*/ 98 h 102"/>
                <a:gd name="T50" fmla="*/ 8 w 72"/>
                <a:gd name="T51" fmla="*/ 87 h 102"/>
                <a:gd name="T52" fmla="*/ 8 w 72"/>
                <a:gd name="T53" fmla="*/ 15 h 102"/>
                <a:gd name="T54" fmla="*/ 8 w 72"/>
                <a:gd name="T55" fmla="*/ 8 h 102"/>
                <a:gd name="T56" fmla="*/ 4 w 72"/>
                <a:gd name="T57" fmla="*/ 8 h 102"/>
                <a:gd name="T58" fmla="*/ 4 w 72"/>
                <a:gd name="T59" fmla="*/ 8 h 102"/>
                <a:gd name="T60" fmla="*/ 0 w 72"/>
                <a:gd name="T61" fmla="*/ 8 h 102"/>
                <a:gd name="T62" fmla="*/ 19 w 7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19" y="0"/>
                  </a:moveTo>
                  <a:lnTo>
                    <a:pt x="19" y="64"/>
                  </a:lnTo>
                  <a:lnTo>
                    <a:pt x="38" y="49"/>
                  </a:lnTo>
                  <a:lnTo>
                    <a:pt x="42" y="45"/>
                  </a:lnTo>
                  <a:lnTo>
                    <a:pt x="45" y="45"/>
                  </a:lnTo>
                  <a:lnTo>
                    <a:pt x="45" y="42"/>
                  </a:lnTo>
                  <a:lnTo>
                    <a:pt x="45" y="38"/>
                  </a:lnTo>
                  <a:lnTo>
                    <a:pt x="42" y="38"/>
                  </a:lnTo>
                  <a:lnTo>
                    <a:pt x="68" y="38"/>
                  </a:lnTo>
                  <a:lnTo>
                    <a:pt x="64" y="38"/>
                  </a:lnTo>
                  <a:lnTo>
                    <a:pt x="60" y="38"/>
                  </a:lnTo>
                  <a:lnTo>
                    <a:pt x="57" y="42"/>
                  </a:lnTo>
                  <a:lnTo>
                    <a:pt x="49" y="45"/>
                  </a:lnTo>
                  <a:lnTo>
                    <a:pt x="34" y="60"/>
                  </a:lnTo>
                  <a:lnTo>
                    <a:pt x="53" y="83"/>
                  </a:lnTo>
                  <a:lnTo>
                    <a:pt x="57" y="90"/>
                  </a:lnTo>
                  <a:lnTo>
                    <a:pt x="60" y="94"/>
                  </a:lnTo>
                  <a:lnTo>
                    <a:pt x="64" y="98"/>
                  </a:lnTo>
                  <a:lnTo>
                    <a:pt x="68" y="98"/>
                  </a:lnTo>
                  <a:lnTo>
                    <a:pt x="68" y="102"/>
                  </a:lnTo>
                  <a:lnTo>
                    <a:pt x="72" y="102"/>
                  </a:lnTo>
                  <a:lnTo>
                    <a:pt x="42" y="102"/>
                  </a:lnTo>
                  <a:lnTo>
                    <a:pt x="45" y="102"/>
                  </a:lnTo>
                  <a:lnTo>
                    <a:pt x="45" y="98"/>
                  </a:lnTo>
                  <a:lnTo>
                    <a:pt x="45" y="94"/>
                  </a:lnTo>
                  <a:lnTo>
                    <a:pt x="42" y="94"/>
                  </a:lnTo>
                  <a:lnTo>
                    <a:pt x="19" y="64"/>
                  </a:lnTo>
                  <a:lnTo>
                    <a:pt x="19" y="87"/>
                  </a:lnTo>
                  <a:lnTo>
                    <a:pt x="23" y="94"/>
                  </a:lnTo>
                  <a:lnTo>
                    <a:pt x="23" y="98"/>
                  </a:lnTo>
                  <a:lnTo>
                    <a:pt x="23" y="102"/>
                  </a:lnTo>
                  <a:lnTo>
                    <a:pt x="27" y="102"/>
                  </a:lnTo>
                  <a:lnTo>
                    <a:pt x="30" y="102"/>
                  </a:lnTo>
                  <a:lnTo>
                    <a:pt x="0" y="102"/>
                  </a:lnTo>
                  <a:lnTo>
                    <a:pt x="4" y="102"/>
                  </a:lnTo>
                  <a:lnTo>
                    <a:pt x="8" y="98"/>
                  </a:lnTo>
                  <a:lnTo>
                    <a:pt x="8" y="94"/>
                  </a:lnTo>
                  <a:lnTo>
                    <a:pt x="8" y="87"/>
                  </a:lnTo>
                  <a:lnTo>
                    <a:pt x="8" y="27"/>
                  </a:lnTo>
                  <a:lnTo>
                    <a:pt x="8" y="15"/>
                  </a:lnTo>
                  <a:lnTo>
                    <a:pt x="8" y="12"/>
                  </a:lnTo>
                  <a:lnTo>
                    <a:pt x="8" y="8"/>
                  </a:lnTo>
                  <a:lnTo>
                    <a:pt x="4" y="8"/>
                  </a:lnTo>
                  <a:lnTo>
                    <a:pt x="0" y="8"/>
                  </a:lnTo>
                  <a:lnTo>
                    <a:pt x="19" y="0"/>
                  </a:lnTo>
                  <a:close/>
                </a:path>
              </a:pathLst>
            </a:custGeom>
            <a:grpFill/>
            <a:ln w="0">
              <a:solidFill>
                <a:srgbClr val="000000"/>
              </a:solidFill>
              <a:round/>
              <a:headEnd/>
              <a:tailEnd/>
            </a:ln>
          </p:spPr>
          <p:txBody>
            <a:bodyPr/>
            <a:lstStyle/>
            <a:p>
              <a:endParaRPr lang="en-US"/>
            </a:p>
          </p:txBody>
        </p:sp>
        <p:sp>
          <p:nvSpPr>
            <p:cNvPr id="27746" name="Freeform 95"/>
            <p:cNvSpPr>
              <a:spLocks/>
            </p:cNvSpPr>
            <p:nvPr/>
          </p:nvSpPr>
          <p:spPr bwMode="auto">
            <a:xfrm>
              <a:off x="3144" y="2794"/>
              <a:ext cx="45" cy="71"/>
            </a:xfrm>
            <a:custGeom>
              <a:avLst/>
              <a:gdLst>
                <a:gd name="T0" fmla="*/ 41 w 45"/>
                <a:gd name="T1" fmla="*/ 0 h 71"/>
                <a:gd name="T2" fmla="*/ 41 w 45"/>
                <a:gd name="T3" fmla="*/ 23 h 71"/>
                <a:gd name="T4" fmla="*/ 41 w 45"/>
                <a:gd name="T5" fmla="*/ 23 h 71"/>
                <a:gd name="T6" fmla="*/ 38 w 45"/>
                <a:gd name="T7" fmla="*/ 15 h 71"/>
                <a:gd name="T8" fmla="*/ 34 w 45"/>
                <a:gd name="T9" fmla="*/ 8 h 71"/>
                <a:gd name="T10" fmla="*/ 30 w 45"/>
                <a:gd name="T11" fmla="*/ 8 h 71"/>
                <a:gd name="T12" fmla="*/ 23 w 45"/>
                <a:gd name="T13" fmla="*/ 4 h 71"/>
                <a:gd name="T14" fmla="*/ 19 w 45"/>
                <a:gd name="T15" fmla="*/ 8 h 71"/>
                <a:gd name="T16" fmla="*/ 15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23 w 45"/>
                <a:gd name="T29" fmla="*/ 26 h 71"/>
                <a:gd name="T30" fmla="*/ 30 w 45"/>
                <a:gd name="T31" fmla="*/ 30 h 71"/>
                <a:gd name="T32" fmla="*/ 41 w 45"/>
                <a:gd name="T33" fmla="*/ 38 h 71"/>
                <a:gd name="T34" fmla="*/ 45 w 45"/>
                <a:gd name="T35" fmla="*/ 45 h 71"/>
                <a:gd name="T36" fmla="*/ 45 w 45"/>
                <a:gd name="T37" fmla="*/ 53 h 71"/>
                <a:gd name="T38" fmla="*/ 45 w 45"/>
                <a:gd name="T39" fmla="*/ 60 h 71"/>
                <a:gd name="T40" fmla="*/ 41 w 45"/>
                <a:gd name="T41" fmla="*/ 64 h 71"/>
                <a:gd name="T42" fmla="*/ 34 w 45"/>
                <a:gd name="T43" fmla="*/ 71 h 71"/>
                <a:gd name="T44" fmla="*/ 23 w 45"/>
                <a:gd name="T45" fmla="*/ 71 h 71"/>
                <a:gd name="T46" fmla="*/ 19 w 45"/>
                <a:gd name="T47" fmla="*/ 71 h 71"/>
                <a:gd name="T48" fmla="*/ 11 w 45"/>
                <a:gd name="T49" fmla="*/ 68 h 71"/>
                <a:gd name="T50" fmla="*/ 8 w 45"/>
                <a:gd name="T51" fmla="*/ 68 h 71"/>
                <a:gd name="T52" fmla="*/ 4 w 45"/>
                <a:gd name="T53" fmla="*/ 68 h 71"/>
                <a:gd name="T54" fmla="*/ 4 w 45"/>
                <a:gd name="T55" fmla="*/ 68 h 71"/>
                <a:gd name="T56" fmla="*/ 4 w 45"/>
                <a:gd name="T57" fmla="*/ 71 h 71"/>
                <a:gd name="T58" fmla="*/ 0 w 45"/>
                <a:gd name="T59" fmla="*/ 71 h 71"/>
                <a:gd name="T60" fmla="*/ 0 w 45"/>
                <a:gd name="T61" fmla="*/ 49 h 71"/>
                <a:gd name="T62" fmla="*/ 4 w 45"/>
                <a:gd name="T63" fmla="*/ 49 h 71"/>
                <a:gd name="T64" fmla="*/ 8 w 45"/>
                <a:gd name="T65" fmla="*/ 56 h 71"/>
                <a:gd name="T66" fmla="*/ 11 w 45"/>
                <a:gd name="T67" fmla="*/ 60 h 71"/>
                <a:gd name="T68" fmla="*/ 19 w 45"/>
                <a:gd name="T69" fmla="*/ 64 h 71"/>
                <a:gd name="T70" fmla="*/ 23 w 45"/>
                <a:gd name="T71" fmla="*/ 68 h 71"/>
                <a:gd name="T72" fmla="*/ 30 w 45"/>
                <a:gd name="T73" fmla="*/ 64 h 71"/>
                <a:gd name="T74" fmla="*/ 34 w 45"/>
                <a:gd name="T75" fmla="*/ 64 h 71"/>
                <a:gd name="T76" fmla="*/ 34 w 45"/>
                <a:gd name="T77" fmla="*/ 60 h 71"/>
                <a:gd name="T78" fmla="*/ 34 w 45"/>
                <a:gd name="T79" fmla="*/ 56 h 71"/>
                <a:gd name="T80" fmla="*/ 34 w 45"/>
                <a:gd name="T81" fmla="*/ 53 h 71"/>
                <a:gd name="T82" fmla="*/ 34 w 45"/>
                <a:gd name="T83" fmla="*/ 49 h 71"/>
                <a:gd name="T84" fmla="*/ 26 w 45"/>
                <a:gd name="T85" fmla="*/ 45 h 71"/>
                <a:gd name="T86" fmla="*/ 19 w 45"/>
                <a:gd name="T87" fmla="*/ 38 h 71"/>
                <a:gd name="T88" fmla="*/ 11 w 45"/>
                <a:gd name="T89" fmla="*/ 34 h 71"/>
                <a:gd name="T90" fmla="*/ 4 w 45"/>
                <a:gd name="T91" fmla="*/ 30 h 71"/>
                <a:gd name="T92" fmla="*/ 4 w 45"/>
                <a:gd name="T93" fmla="*/ 26 h 71"/>
                <a:gd name="T94" fmla="*/ 0 w 45"/>
                <a:gd name="T95" fmla="*/ 19 h 71"/>
                <a:gd name="T96" fmla="*/ 4 w 45"/>
                <a:gd name="T97" fmla="*/ 11 h 71"/>
                <a:gd name="T98" fmla="*/ 8 w 45"/>
                <a:gd name="T99" fmla="*/ 8 h 71"/>
                <a:gd name="T100" fmla="*/ 15 w 45"/>
                <a:gd name="T101" fmla="*/ 4 h 71"/>
                <a:gd name="T102" fmla="*/ 23 w 45"/>
                <a:gd name="T103" fmla="*/ 0 h 71"/>
                <a:gd name="T104" fmla="*/ 26 w 45"/>
                <a:gd name="T105" fmla="*/ 0 h 71"/>
                <a:gd name="T106" fmla="*/ 30 w 45"/>
                <a:gd name="T107" fmla="*/ 4 h 71"/>
                <a:gd name="T108" fmla="*/ 34 w 45"/>
                <a:gd name="T109" fmla="*/ 4 h 71"/>
                <a:gd name="T110" fmla="*/ 38 w 45"/>
                <a:gd name="T111" fmla="*/ 4 h 71"/>
                <a:gd name="T112" fmla="*/ 38 w 45"/>
                <a:gd name="T113" fmla="*/ 4 h 71"/>
                <a:gd name="T114" fmla="*/ 38 w 45"/>
                <a:gd name="T115" fmla="*/ 4 h 71"/>
                <a:gd name="T116" fmla="*/ 41 w 45"/>
                <a:gd name="T117" fmla="*/ 4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8" y="15"/>
                  </a:lnTo>
                  <a:lnTo>
                    <a:pt x="34" y="8"/>
                  </a:lnTo>
                  <a:lnTo>
                    <a:pt x="30" y="8"/>
                  </a:lnTo>
                  <a:lnTo>
                    <a:pt x="23" y="4"/>
                  </a:lnTo>
                  <a:lnTo>
                    <a:pt x="19" y="8"/>
                  </a:lnTo>
                  <a:lnTo>
                    <a:pt x="15" y="8"/>
                  </a:lnTo>
                  <a:lnTo>
                    <a:pt x="11" y="11"/>
                  </a:lnTo>
                  <a:lnTo>
                    <a:pt x="11" y="15"/>
                  </a:lnTo>
                  <a:lnTo>
                    <a:pt x="11" y="19"/>
                  </a:lnTo>
                  <a:lnTo>
                    <a:pt x="15" y="23"/>
                  </a:lnTo>
                  <a:lnTo>
                    <a:pt x="23" y="26"/>
                  </a:lnTo>
                  <a:lnTo>
                    <a:pt x="30" y="30"/>
                  </a:lnTo>
                  <a:lnTo>
                    <a:pt x="41" y="38"/>
                  </a:lnTo>
                  <a:lnTo>
                    <a:pt x="45" y="45"/>
                  </a:lnTo>
                  <a:lnTo>
                    <a:pt x="45" y="53"/>
                  </a:lnTo>
                  <a:lnTo>
                    <a:pt x="45" y="60"/>
                  </a:lnTo>
                  <a:lnTo>
                    <a:pt x="41" y="64"/>
                  </a:lnTo>
                  <a:lnTo>
                    <a:pt x="34" y="71"/>
                  </a:lnTo>
                  <a:lnTo>
                    <a:pt x="23" y="71"/>
                  </a:lnTo>
                  <a:lnTo>
                    <a:pt x="19" y="71"/>
                  </a:lnTo>
                  <a:lnTo>
                    <a:pt x="11" y="68"/>
                  </a:lnTo>
                  <a:lnTo>
                    <a:pt x="8" y="68"/>
                  </a:lnTo>
                  <a:lnTo>
                    <a:pt x="4" y="68"/>
                  </a:lnTo>
                  <a:lnTo>
                    <a:pt x="4" y="71"/>
                  </a:lnTo>
                  <a:lnTo>
                    <a:pt x="0" y="71"/>
                  </a:lnTo>
                  <a:lnTo>
                    <a:pt x="0" y="49"/>
                  </a:lnTo>
                  <a:lnTo>
                    <a:pt x="4" y="49"/>
                  </a:lnTo>
                  <a:lnTo>
                    <a:pt x="8" y="56"/>
                  </a:lnTo>
                  <a:lnTo>
                    <a:pt x="11" y="60"/>
                  </a:lnTo>
                  <a:lnTo>
                    <a:pt x="19" y="64"/>
                  </a:lnTo>
                  <a:lnTo>
                    <a:pt x="23" y="68"/>
                  </a:lnTo>
                  <a:lnTo>
                    <a:pt x="30" y="64"/>
                  </a:lnTo>
                  <a:lnTo>
                    <a:pt x="34" y="64"/>
                  </a:lnTo>
                  <a:lnTo>
                    <a:pt x="34" y="60"/>
                  </a:lnTo>
                  <a:lnTo>
                    <a:pt x="34" y="56"/>
                  </a:lnTo>
                  <a:lnTo>
                    <a:pt x="34" y="53"/>
                  </a:lnTo>
                  <a:lnTo>
                    <a:pt x="34" y="49"/>
                  </a:lnTo>
                  <a:lnTo>
                    <a:pt x="26" y="45"/>
                  </a:lnTo>
                  <a:lnTo>
                    <a:pt x="19" y="38"/>
                  </a:lnTo>
                  <a:lnTo>
                    <a:pt x="11" y="34"/>
                  </a:lnTo>
                  <a:lnTo>
                    <a:pt x="4" y="30"/>
                  </a:lnTo>
                  <a:lnTo>
                    <a:pt x="4" y="26"/>
                  </a:lnTo>
                  <a:lnTo>
                    <a:pt x="0" y="19"/>
                  </a:lnTo>
                  <a:lnTo>
                    <a:pt x="4" y="11"/>
                  </a:lnTo>
                  <a:lnTo>
                    <a:pt x="8" y="8"/>
                  </a:lnTo>
                  <a:lnTo>
                    <a:pt x="15" y="4"/>
                  </a:lnTo>
                  <a:lnTo>
                    <a:pt x="23" y="0"/>
                  </a:lnTo>
                  <a:lnTo>
                    <a:pt x="26" y="0"/>
                  </a:lnTo>
                  <a:lnTo>
                    <a:pt x="30" y="4"/>
                  </a:lnTo>
                  <a:lnTo>
                    <a:pt x="34" y="4"/>
                  </a:lnTo>
                  <a:lnTo>
                    <a:pt x="38" y="4"/>
                  </a:lnTo>
                  <a:lnTo>
                    <a:pt x="41" y="4"/>
                  </a:lnTo>
                  <a:lnTo>
                    <a:pt x="41" y="0"/>
                  </a:lnTo>
                  <a:close/>
                </a:path>
              </a:pathLst>
            </a:custGeom>
            <a:grpFill/>
            <a:ln w="0">
              <a:solidFill>
                <a:srgbClr val="000000"/>
              </a:solidFill>
              <a:round/>
              <a:headEnd/>
              <a:tailEnd/>
            </a:ln>
          </p:spPr>
          <p:txBody>
            <a:bodyPr/>
            <a:lstStyle/>
            <a:p>
              <a:endParaRPr lang="en-US"/>
            </a:p>
          </p:txBody>
        </p:sp>
        <p:sp>
          <p:nvSpPr>
            <p:cNvPr id="27747" name="Freeform 96"/>
            <p:cNvSpPr>
              <a:spLocks/>
            </p:cNvSpPr>
            <p:nvPr/>
          </p:nvSpPr>
          <p:spPr bwMode="auto">
            <a:xfrm>
              <a:off x="3197" y="2760"/>
              <a:ext cx="41" cy="135"/>
            </a:xfrm>
            <a:custGeom>
              <a:avLst/>
              <a:gdLst>
                <a:gd name="T0" fmla="*/ 0 w 41"/>
                <a:gd name="T1" fmla="*/ 4 h 135"/>
                <a:gd name="T2" fmla="*/ 0 w 41"/>
                <a:gd name="T3" fmla="*/ 0 h 135"/>
                <a:gd name="T4" fmla="*/ 11 w 41"/>
                <a:gd name="T5" fmla="*/ 8 h 135"/>
                <a:gd name="T6" fmla="*/ 18 w 41"/>
                <a:gd name="T7" fmla="*/ 12 h 135"/>
                <a:gd name="T8" fmla="*/ 30 w 41"/>
                <a:gd name="T9" fmla="*/ 23 h 135"/>
                <a:gd name="T10" fmla="*/ 37 w 41"/>
                <a:gd name="T11" fmla="*/ 38 h 135"/>
                <a:gd name="T12" fmla="*/ 41 w 41"/>
                <a:gd name="T13" fmla="*/ 53 h 135"/>
                <a:gd name="T14" fmla="*/ 41 w 41"/>
                <a:gd name="T15" fmla="*/ 68 h 135"/>
                <a:gd name="T16" fmla="*/ 41 w 41"/>
                <a:gd name="T17" fmla="*/ 83 h 135"/>
                <a:gd name="T18" fmla="*/ 37 w 41"/>
                <a:gd name="T19" fmla="*/ 94 h 135"/>
                <a:gd name="T20" fmla="*/ 30 w 41"/>
                <a:gd name="T21" fmla="*/ 109 h 135"/>
                <a:gd name="T22" fmla="*/ 22 w 41"/>
                <a:gd name="T23" fmla="*/ 120 h 135"/>
                <a:gd name="T24" fmla="*/ 15 w 41"/>
                <a:gd name="T25" fmla="*/ 128 h 135"/>
                <a:gd name="T26" fmla="*/ 0 w 41"/>
                <a:gd name="T27" fmla="*/ 135 h 135"/>
                <a:gd name="T28" fmla="*/ 0 w 41"/>
                <a:gd name="T29" fmla="*/ 132 h 135"/>
                <a:gd name="T30" fmla="*/ 11 w 41"/>
                <a:gd name="T31" fmla="*/ 124 h 135"/>
                <a:gd name="T32" fmla="*/ 15 w 41"/>
                <a:gd name="T33" fmla="*/ 117 h 135"/>
                <a:gd name="T34" fmla="*/ 22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2 w 41"/>
                <a:gd name="T47" fmla="*/ 34 h 135"/>
                <a:gd name="T48" fmla="*/ 22 w 41"/>
                <a:gd name="T49" fmla="*/ 27 h 135"/>
                <a:gd name="T50" fmla="*/ 18 w 41"/>
                <a:gd name="T51" fmla="*/ 19 h 135"/>
                <a:gd name="T52" fmla="*/ 15 w 41"/>
                <a:gd name="T53" fmla="*/ 15 h 135"/>
                <a:gd name="T54" fmla="*/ 7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8" y="12"/>
                  </a:lnTo>
                  <a:lnTo>
                    <a:pt x="30" y="23"/>
                  </a:lnTo>
                  <a:lnTo>
                    <a:pt x="37" y="38"/>
                  </a:lnTo>
                  <a:lnTo>
                    <a:pt x="41" y="53"/>
                  </a:lnTo>
                  <a:lnTo>
                    <a:pt x="41" y="68"/>
                  </a:lnTo>
                  <a:lnTo>
                    <a:pt x="41" y="83"/>
                  </a:lnTo>
                  <a:lnTo>
                    <a:pt x="37" y="94"/>
                  </a:lnTo>
                  <a:lnTo>
                    <a:pt x="30" y="109"/>
                  </a:lnTo>
                  <a:lnTo>
                    <a:pt x="22" y="120"/>
                  </a:lnTo>
                  <a:lnTo>
                    <a:pt x="15" y="128"/>
                  </a:lnTo>
                  <a:lnTo>
                    <a:pt x="0" y="135"/>
                  </a:lnTo>
                  <a:lnTo>
                    <a:pt x="0" y="132"/>
                  </a:lnTo>
                  <a:lnTo>
                    <a:pt x="11" y="124"/>
                  </a:lnTo>
                  <a:lnTo>
                    <a:pt x="15" y="117"/>
                  </a:lnTo>
                  <a:lnTo>
                    <a:pt x="22" y="109"/>
                  </a:lnTo>
                  <a:lnTo>
                    <a:pt x="26" y="98"/>
                  </a:lnTo>
                  <a:lnTo>
                    <a:pt x="26" y="83"/>
                  </a:lnTo>
                  <a:lnTo>
                    <a:pt x="30" y="68"/>
                  </a:lnTo>
                  <a:lnTo>
                    <a:pt x="26" y="53"/>
                  </a:lnTo>
                  <a:lnTo>
                    <a:pt x="26" y="42"/>
                  </a:lnTo>
                  <a:lnTo>
                    <a:pt x="22" y="34"/>
                  </a:lnTo>
                  <a:lnTo>
                    <a:pt x="22" y="27"/>
                  </a:lnTo>
                  <a:lnTo>
                    <a:pt x="18" y="19"/>
                  </a:lnTo>
                  <a:lnTo>
                    <a:pt x="15" y="15"/>
                  </a:lnTo>
                  <a:lnTo>
                    <a:pt x="7" y="8"/>
                  </a:lnTo>
                  <a:lnTo>
                    <a:pt x="0" y="4"/>
                  </a:lnTo>
                  <a:close/>
                </a:path>
              </a:pathLst>
            </a:custGeom>
            <a:grpFill/>
            <a:ln w="0">
              <a:solidFill>
                <a:srgbClr val="000000"/>
              </a:solidFill>
              <a:round/>
              <a:headEnd/>
              <a:tailEnd/>
            </a:ln>
          </p:spPr>
          <p:txBody>
            <a:bodyPr/>
            <a:lstStyle/>
            <a:p>
              <a:endParaRPr lang="en-US"/>
            </a:p>
          </p:txBody>
        </p:sp>
        <p:sp>
          <p:nvSpPr>
            <p:cNvPr id="27748" name="Freeform 97"/>
            <p:cNvSpPr>
              <a:spLocks noEditPoints="1"/>
            </p:cNvSpPr>
            <p:nvPr/>
          </p:nvSpPr>
          <p:spPr bwMode="auto">
            <a:xfrm>
              <a:off x="3433" y="2764"/>
              <a:ext cx="79" cy="98"/>
            </a:xfrm>
            <a:custGeom>
              <a:avLst/>
              <a:gdLst>
                <a:gd name="T0" fmla="*/ 30 w 79"/>
                <a:gd name="T1" fmla="*/ 53 h 98"/>
                <a:gd name="T2" fmla="*/ 30 w 79"/>
                <a:gd name="T3" fmla="*/ 83 h 98"/>
                <a:gd name="T4" fmla="*/ 30 w 79"/>
                <a:gd name="T5" fmla="*/ 90 h 98"/>
                <a:gd name="T6" fmla="*/ 30 w 79"/>
                <a:gd name="T7" fmla="*/ 94 h 98"/>
                <a:gd name="T8" fmla="*/ 34 w 79"/>
                <a:gd name="T9" fmla="*/ 98 h 98"/>
                <a:gd name="T10" fmla="*/ 41 w 79"/>
                <a:gd name="T11" fmla="*/ 98 h 98"/>
                <a:gd name="T12" fmla="*/ 45 w 79"/>
                <a:gd name="T13" fmla="*/ 98 h 98"/>
                <a:gd name="T14" fmla="*/ 45 w 79"/>
                <a:gd name="T15" fmla="*/ 98 h 98"/>
                <a:gd name="T16" fmla="*/ 0 w 79"/>
                <a:gd name="T17" fmla="*/ 98 h 98"/>
                <a:gd name="T18" fmla="*/ 0 w 79"/>
                <a:gd name="T19" fmla="*/ 98 h 98"/>
                <a:gd name="T20" fmla="*/ 4 w 79"/>
                <a:gd name="T21" fmla="*/ 98 h 98"/>
                <a:gd name="T22" fmla="*/ 11 w 79"/>
                <a:gd name="T23" fmla="*/ 98 h 98"/>
                <a:gd name="T24" fmla="*/ 15 w 79"/>
                <a:gd name="T25" fmla="*/ 94 h 98"/>
                <a:gd name="T26" fmla="*/ 15 w 79"/>
                <a:gd name="T27" fmla="*/ 90 h 98"/>
                <a:gd name="T28" fmla="*/ 15 w 79"/>
                <a:gd name="T29" fmla="*/ 83 h 98"/>
                <a:gd name="T30" fmla="*/ 15 w 79"/>
                <a:gd name="T31" fmla="*/ 15 h 98"/>
                <a:gd name="T32" fmla="*/ 15 w 79"/>
                <a:gd name="T33" fmla="*/ 8 h 98"/>
                <a:gd name="T34" fmla="*/ 15 w 79"/>
                <a:gd name="T35" fmla="*/ 4 h 98"/>
                <a:gd name="T36" fmla="*/ 11 w 79"/>
                <a:gd name="T37" fmla="*/ 0 h 98"/>
                <a:gd name="T38" fmla="*/ 4 w 79"/>
                <a:gd name="T39" fmla="*/ 0 h 98"/>
                <a:gd name="T40" fmla="*/ 0 w 79"/>
                <a:gd name="T41" fmla="*/ 0 h 98"/>
                <a:gd name="T42" fmla="*/ 0 w 79"/>
                <a:gd name="T43" fmla="*/ 0 h 98"/>
                <a:gd name="T44" fmla="*/ 37 w 79"/>
                <a:gd name="T45" fmla="*/ 0 h 98"/>
                <a:gd name="T46" fmla="*/ 49 w 79"/>
                <a:gd name="T47" fmla="*/ 0 h 98"/>
                <a:gd name="T48" fmla="*/ 60 w 79"/>
                <a:gd name="T49" fmla="*/ 4 h 98"/>
                <a:gd name="T50" fmla="*/ 67 w 79"/>
                <a:gd name="T51" fmla="*/ 8 h 98"/>
                <a:gd name="T52" fmla="*/ 71 w 79"/>
                <a:gd name="T53" fmla="*/ 11 h 98"/>
                <a:gd name="T54" fmla="*/ 75 w 79"/>
                <a:gd name="T55" fmla="*/ 19 h 98"/>
                <a:gd name="T56" fmla="*/ 79 w 79"/>
                <a:gd name="T57" fmla="*/ 26 h 98"/>
                <a:gd name="T58" fmla="*/ 75 w 79"/>
                <a:gd name="T59" fmla="*/ 38 h 98"/>
                <a:gd name="T60" fmla="*/ 71 w 79"/>
                <a:gd name="T61" fmla="*/ 45 h 98"/>
                <a:gd name="T62" fmla="*/ 60 w 79"/>
                <a:gd name="T63" fmla="*/ 53 h 98"/>
                <a:gd name="T64" fmla="*/ 45 w 79"/>
                <a:gd name="T65" fmla="*/ 53 h 98"/>
                <a:gd name="T66" fmla="*/ 41 w 79"/>
                <a:gd name="T67" fmla="*/ 53 h 98"/>
                <a:gd name="T68" fmla="*/ 37 w 79"/>
                <a:gd name="T69" fmla="*/ 53 h 98"/>
                <a:gd name="T70" fmla="*/ 34 w 79"/>
                <a:gd name="T71" fmla="*/ 53 h 98"/>
                <a:gd name="T72" fmla="*/ 30 w 79"/>
                <a:gd name="T73" fmla="*/ 53 h 98"/>
                <a:gd name="T74" fmla="*/ 30 w 79"/>
                <a:gd name="T75" fmla="*/ 49 h 98"/>
                <a:gd name="T76" fmla="*/ 34 w 79"/>
                <a:gd name="T77" fmla="*/ 49 h 98"/>
                <a:gd name="T78" fmla="*/ 37 w 79"/>
                <a:gd name="T79" fmla="*/ 49 h 98"/>
                <a:gd name="T80" fmla="*/ 41 w 79"/>
                <a:gd name="T81" fmla="*/ 49 h 98"/>
                <a:gd name="T82" fmla="*/ 41 w 79"/>
                <a:gd name="T83" fmla="*/ 49 h 98"/>
                <a:gd name="T84" fmla="*/ 49 w 79"/>
                <a:gd name="T85" fmla="*/ 49 h 98"/>
                <a:gd name="T86" fmla="*/ 56 w 79"/>
                <a:gd name="T87" fmla="*/ 45 h 98"/>
                <a:gd name="T88" fmla="*/ 60 w 79"/>
                <a:gd name="T89" fmla="*/ 38 h 98"/>
                <a:gd name="T90" fmla="*/ 60 w 79"/>
                <a:gd name="T91" fmla="*/ 26 h 98"/>
                <a:gd name="T92" fmla="*/ 60 w 79"/>
                <a:gd name="T93" fmla="*/ 23 h 98"/>
                <a:gd name="T94" fmla="*/ 56 w 79"/>
                <a:gd name="T95" fmla="*/ 15 h 98"/>
                <a:gd name="T96" fmla="*/ 56 w 79"/>
                <a:gd name="T97" fmla="*/ 11 h 98"/>
                <a:gd name="T98" fmla="*/ 49 w 79"/>
                <a:gd name="T99" fmla="*/ 8 h 98"/>
                <a:gd name="T100" fmla="*/ 45 w 79"/>
                <a:gd name="T101" fmla="*/ 4 h 98"/>
                <a:gd name="T102" fmla="*/ 37 w 79"/>
                <a:gd name="T103" fmla="*/ 4 h 98"/>
                <a:gd name="T104" fmla="*/ 34 w 79"/>
                <a:gd name="T105" fmla="*/ 4 h 98"/>
                <a:gd name="T106" fmla="*/ 30 w 79"/>
                <a:gd name="T107" fmla="*/ 4 h 98"/>
                <a:gd name="T108" fmla="*/ 30 w 79"/>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98"/>
                <a:gd name="T167" fmla="*/ 79 w 79"/>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98">
                  <a:moveTo>
                    <a:pt x="30" y="53"/>
                  </a:moveTo>
                  <a:lnTo>
                    <a:pt x="30" y="83"/>
                  </a:lnTo>
                  <a:lnTo>
                    <a:pt x="30" y="90"/>
                  </a:lnTo>
                  <a:lnTo>
                    <a:pt x="30" y="94"/>
                  </a:lnTo>
                  <a:lnTo>
                    <a:pt x="34" y="98"/>
                  </a:lnTo>
                  <a:lnTo>
                    <a:pt x="41" y="98"/>
                  </a:lnTo>
                  <a:lnTo>
                    <a:pt x="45" y="98"/>
                  </a:lnTo>
                  <a:lnTo>
                    <a:pt x="0" y="98"/>
                  </a:lnTo>
                  <a:lnTo>
                    <a:pt x="4" y="98"/>
                  </a:lnTo>
                  <a:lnTo>
                    <a:pt x="11" y="98"/>
                  </a:lnTo>
                  <a:lnTo>
                    <a:pt x="15" y="94"/>
                  </a:lnTo>
                  <a:lnTo>
                    <a:pt x="15" y="90"/>
                  </a:lnTo>
                  <a:lnTo>
                    <a:pt x="15" y="83"/>
                  </a:lnTo>
                  <a:lnTo>
                    <a:pt x="15" y="15"/>
                  </a:lnTo>
                  <a:lnTo>
                    <a:pt x="15" y="8"/>
                  </a:lnTo>
                  <a:lnTo>
                    <a:pt x="15" y="4"/>
                  </a:lnTo>
                  <a:lnTo>
                    <a:pt x="11" y="0"/>
                  </a:lnTo>
                  <a:lnTo>
                    <a:pt x="4" y="0"/>
                  </a:lnTo>
                  <a:lnTo>
                    <a:pt x="0" y="0"/>
                  </a:lnTo>
                  <a:lnTo>
                    <a:pt x="37" y="0"/>
                  </a:lnTo>
                  <a:lnTo>
                    <a:pt x="49" y="0"/>
                  </a:lnTo>
                  <a:lnTo>
                    <a:pt x="60" y="4"/>
                  </a:lnTo>
                  <a:lnTo>
                    <a:pt x="67" y="8"/>
                  </a:lnTo>
                  <a:lnTo>
                    <a:pt x="71" y="11"/>
                  </a:lnTo>
                  <a:lnTo>
                    <a:pt x="75" y="19"/>
                  </a:lnTo>
                  <a:lnTo>
                    <a:pt x="79" y="26"/>
                  </a:lnTo>
                  <a:lnTo>
                    <a:pt x="75" y="38"/>
                  </a:lnTo>
                  <a:lnTo>
                    <a:pt x="71" y="45"/>
                  </a:lnTo>
                  <a:lnTo>
                    <a:pt x="60" y="53"/>
                  </a:lnTo>
                  <a:lnTo>
                    <a:pt x="45" y="53"/>
                  </a:lnTo>
                  <a:lnTo>
                    <a:pt x="41" y="53"/>
                  </a:lnTo>
                  <a:lnTo>
                    <a:pt x="37" y="53"/>
                  </a:lnTo>
                  <a:lnTo>
                    <a:pt x="34" y="53"/>
                  </a:lnTo>
                  <a:lnTo>
                    <a:pt x="30" y="53"/>
                  </a:lnTo>
                  <a:close/>
                  <a:moveTo>
                    <a:pt x="30" y="49"/>
                  </a:moveTo>
                  <a:lnTo>
                    <a:pt x="34" y="49"/>
                  </a:lnTo>
                  <a:lnTo>
                    <a:pt x="37" y="49"/>
                  </a:lnTo>
                  <a:lnTo>
                    <a:pt x="41" y="49"/>
                  </a:lnTo>
                  <a:lnTo>
                    <a:pt x="49" y="49"/>
                  </a:lnTo>
                  <a:lnTo>
                    <a:pt x="56" y="45"/>
                  </a:lnTo>
                  <a:lnTo>
                    <a:pt x="60" y="38"/>
                  </a:lnTo>
                  <a:lnTo>
                    <a:pt x="60" y="26"/>
                  </a:lnTo>
                  <a:lnTo>
                    <a:pt x="60" y="23"/>
                  </a:lnTo>
                  <a:lnTo>
                    <a:pt x="56" y="15"/>
                  </a:lnTo>
                  <a:lnTo>
                    <a:pt x="56" y="11"/>
                  </a:lnTo>
                  <a:lnTo>
                    <a:pt x="49" y="8"/>
                  </a:lnTo>
                  <a:lnTo>
                    <a:pt x="45" y="4"/>
                  </a:lnTo>
                  <a:lnTo>
                    <a:pt x="37" y="4"/>
                  </a:lnTo>
                  <a:lnTo>
                    <a:pt x="34" y="4"/>
                  </a:lnTo>
                  <a:lnTo>
                    <a:pt x="30" y="4"/>
                  </a:lnTo>
                  <a:lnTo>
                    <a:pt x="30" y="49"/>
                  </a:lnTo>
                  <a:close/>
                </a:path>
              </a:pathLst>
            </a:custGeom>
            <a:grpFill/>
            <a:ln w="0">
              <a:solidFill>
                <a:srgbClr val="000000"/>
              </a:solidFill>
              <a:round/>
              <a:headEnd/>
              <a:tailEnd/>
            </a:ln>
          </p:spPr>
          <p:txBody>
            <a:bodyPr/>
            <a:lstStyle/>
            <a:p>
              <a:endParaRPr lang="en-US"/>
            </a:p>
          </p:txBody>
        </p:sp>
        <p:sp>
          <p:nvSpPr>
            <p:cNvPr id="27749" name="Freeform 98"/>
            <p:cNvSpPr>
              <a:spLocks/>
            </p:cNvSpPr>
            <p:nvPr/>
          </p:nvSpPr>
          <p:spPr bwMode="auto">
            <a:xfrm>
              <a:off x="3523"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4 w 41"/>
                <a:gd name="T11" fmla="*/ 98 h 135"/>
                <a:gd name="T12" fmla="*/ 0 w 41"/>
                <a:gd name="T13" fmla="*/ 83 h 135"/>
                <a:gd name="T14" fmla="*/ 0 w 41"/>
                <a:gd name="T15" fmla="*/ 68 h 135"/>
                <a:gd name="T16" fmla="*/ 0 w 41"/>
                <a:gd name="T17" fmla="*/ 53 h 135"/>
                <a:gd name="T18" fmla="*/ 4 w 41"/>
                <a:gd name="T19" fmla="*/ 38 h 135"/>
                <a:gd name="T20" fmla="*/ 11 w 41"/>
                <a:gd name="T21" fmla="*/ 27 h 135"/>
                <a:gd name="T22" fmla="*/ 19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9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9 w 41"/>
                <a:gd name="T47" fmla="*/ 102 h 135"/>
                <a:gd name="T48" fmla="*/ 19 w 41"/>
                <a:gd name="T49" fmla="*/ 109 h 135"/>
                <a:gd name="T50" fmla="*/ 22 w 41"/>
                <a:gd name="T51" fmla="*/ 117 h 135"/>
                <a:gd name="T52" fmla="*/ 26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4" y="98"/>
                  </a:lnTo>
                  <a:lnTo>
                    <a:pt x="0" y="83"/>
                  </a:lnTo>
                  <a:lnTo>
                    <a:pt x="0" y="68"/>
                  </a:lnTo>
                  <a:lnTo>
                    <a:pt x="0" y="53"/>
                  </a:lnTo>
                  <a:lnTo>
                    <a:pt x="4" y="38"/>
                  </a:lnTo>
                  <a:lnTo>
                    <a:pt x="11" y="27"/>
                  </a:lnTo>
                  <a:lnTo>
                    <a:pt x="19" y="15"/>
                  </a:lnTo>
                  <a:lnTo>
                    <a:pt x="30" y="8"/>
                  </a:lnTo>
                  <a:lnTo>
                    <a:pt x="41" y="0"/>
                  </a:lnTo>
                  <a:lnTo>
                    <a:pt x="41" y="4"/>
                  </a:lnTo>
                  <a:lnTo>
                    <a:pt x="30" y="8"/>
                  </a:lnTo>
                  <a:lnTo>
                    <a:pt x="26" y="15"/>
                  </a:lnTo>
                  <a:lnTo>
                    <a:pt x="19" y="27"/>
                  </a:lnTo>
                  <a:lnTo>
                    <a:pt x="15" y="38"/>
                  </a:lnTo>
                  <a:lnTo>
                    <a:pt x="15" y="53"/>
                  </a:lnTo>
                  <a:lnTo>
                    <a:pt x="11" y="64"/>
                  </a:lnTo>
                  <a:lnTo>
                    <a:pt x="15" y="79"/>
                  </a:lnTo>
                  <a:lnTo>
                    <a:pt x="15" y="94"/>
                  </a:lnTo>
                  <a:lnTo>
                    <a:pt x="19" y="102"/>
                  </a:lnTo>
                  <a:lnTo>
                    <a:pt x="19" y="109"/>
                  </a:lnTo>
                  <a:lnTo>
                    <a:pt x="22" y="117"/>
                  </a:lnTo>
                  <a:lnTo>
                    <a:pt x="26" y="120"/>
                  </a:lnTo>
                  <a:lnTo>
                    <a:pt x="34" y="128"/>
                  </a:lnTo>
                  <a:lnTo>
                    <a:pt x="41" y="132"/>
                  </a:lnTo>
                  <a:close/>
                </a:path>
              </a:pathLst>
            </a:custGeom>
            <a:grpFill/>
            <a:ln w="0">
              <a:solidFill>
                <a:srgbClr val="000000"/>
              </a:solidFill>
              <a:round/>
              <a:headEnd/>
              <a:tailEnd/>
            </a:ln>
          </p:spPr>
          <p:txBody>
            <a:bodyPr/>
            <a:lstStyle/>
            <a:p>
              <a:endParaRPr lang="en-US"/>
            </a:p>
          </p:txBody>
        </p:sp>
        <p:sp>
          <p:nvSpPr>
            <p:cNvPr id="27750" name="Freeform 99"/>
            <p:cNvSpPr>
              <a:spLocks noEditPoints="1"/>
            </p:cNvSpPr>
            <p:nvPr/>
          </p:nvSpPr>
          <p:spPr bwMode="auto">
            <a:xfrm>
              <a:off x="3572" y="2760"/>
              <a:ext cx="30" cy="102"/>
            </a:xfrm>
            <a:custGeom>
              <a:avLst/>
              <a:gdLst>
                <a:gd name="T0" fmla="*/ 15 w 30"/>
                <a:gd name="T1" fmla="*/ 0 h 102"/>
                <a:gd name="T2" fmla="*/ 18 w 30"/>
                <a:gd name="T3" fmla="*/ 0 h 102"/>
                <a:gd name="T4" fmla="*/ 22 w 30"/>
                <a:gd name="T5" fmla="*/ 0 h 102"/>
                <a:gd name="T6" fmla="*/ 22 w 30"/>
                <a:gd name="T7" fmla="*/ 4 h 102"/>
                <a:gd name="T8" fmla="*/ 22 w 30"/>
                <a:gd name="T9" fmla="*/ 8 h 102"/>
                <a:gd name="T10" fmla="*/ 22 w 30"/>
                <a:gd name="T11" fmla="*/ 12 h 102"/>
                <a:gd name="T12" fmla="*/ 22 w 30"/>
                <a:gd name="T13" fmla="*/ 12 h 102"/>
                <a:gd name="T14" fmla="*/ 18 w 30"/>
                <a:gd name="T15" fmla="*/ 15 h 102"/>
                <a:gd name="T16" fmla="*/ 15 w 30"/>
                <a:gd name="T17" fmla="*/ 15 h 102"/>
                <a:gd name="T18" fmla="*/ 11 w 30"/>
                <a:gd name="T19" fmla="*/ 15 h 102"/>
                <a:gd name="T20" fmla="*/ 7 w 30"/>
                <a:gd name="T21" fmla="*/ 12 h 102"/>
                <a:gd name="T22" fmla="*/ 7 w 30"/>
                <a:gd name="T23" fmla="*/ 12 h 102"/>
                <a:gd name="T24" fmla="*/ 7 w 30"/>
                <a:gd name="T25" fmla="*/ 8 h 102"/>
                <a:gd name="T26" fmla="*/ 7 w 30"/>
                <a:gd name="T27" fmla="*/ 4 h 102"/>
                <a:gd name="T28" fmla="*/ 7 w 30"/>
                <a:gd name="T29" fmla="*/ 0 h 102"/>
                <a:gd name="T30" fmla="*/ 11 w 30"/>
                <a:gd name="T31" fmla="*/ 0 h 102"/>
                <a:gd name="T32" fmla="*/ 15 w 30"/>
                <a:gd name="T33" fmla="*/ 0 h 102"/>
                <a:gd name="T34" fmla="*/ 22 w 30"/>
                <a:gd name="T35" fmla="*/ 34 h 102"/>
                <a:gd name="T36" fmla="*/ 22 w 30"/>
                <a:gd name="T37" fmla="*/ 87 h 102"/>
                <a:gd name="T38" fmla="*/ 22 w 30"/>
                <a:gd name="T39" fmla="*/ 94 h 102"/>
                <a:gd name="T40" fmla="*/ 22 w 30"/>
                <a:gd name="T41" fmla="*/ 98 h 102"/>
                <a:gd name="T42" fmla="*/ 22 w 30"/>
                <a:gd name="T43" fmla="*/ 98 h 102"/>
                <a:gd name="T44" fmla="*/ 26 w 30"/>
                <a:gd name="T45" fmla="*/ 102 h 102"/>
                <a:gd name="T46" fmla="*/ 26 w 30"/>
                <a:gd name="T47" fmla="*/ 102 h 102"/>
                <a:gd name="T48" fmla="*/ 30 w 30"/>
                <a:gd name="T49" fmla="*/ 102 h 102"/>
                <a:gd name="T50" fmla="*/ 30 w 30"/>
                <a:gd name="T51" fmla="*/ 102 h 102"/>
                <a:gd name="T52" fmla="*/ 0 w 30"/>
                <a:gd name="T53" fmla="*/ 102 h 102"/>
                <a:gd name="T54" fmla="*/ 0 w 30"/>
                <a:gd name="T55" fmla="*/ 102 h 102"/>
                <a:gd name="T56" fmla="*/ 3 w 30"/>
                <a:gd name="T57" fmla="*/ 102 h 102"/>
                <a:gd name="T58" fmla="*/ 7 w 30"/>
                <a:gd name="T59" fmla="*/ 102 h 102"/>
                <a:gd name="T60" fmla="*/ 7 w 30"/>
                <a:gd name="T61" fmla="*/ 98 h 102"/>
                <a:gd name="T62" fmla="*/ 7 w 30"/>
                <a:gd name="T63" fmla="*/ 98 h 102"/>
                <a:gd name="T64" fmla="*/ 7 w 30"/>
                <a:gd name="T65" fmla="*/ 94 h 102"/>
                <a:gd name="T66" fmla="*/ 11 w 30"/>
                <a:gd name="T67" fmla="*/ 87 h 102"/>
                <a:gd name="T68" fmla="*/ 11 w 30"/>
                <a:gd name="T69" fmla="*/ 64 h 102"/>
                <a:gd name="T70" fmla="*/ 11 w 30"/>
                <a:gd name="T71" fmla="*/ 53 h 102"/>
                <a:gd name="T72" fmla="*/ 7 w 30"/>
                <a:gd name="T73" fmla="*/ 49 h 102"/>
                <a:gd name="T74" fmla="*/ 7 w 30"/>
                <a:gd name="T75" fmla="*/ 45 h 102"/>
                <a:gd name="T76" fmla="*/ 7 w 30"/>
                <a:gd name="T77" fmla="*/ 45 h 102"/>
                <a:gd name="T78" fmla="*/ 7 w 30"/>
                <a:gd name="T79" fmla="*/ 42 h 102"/>
                <a:gd name="T80" fmla="*/ 3 w 30"/>
                <a:gd name="T81" fmla="*/ 42 h 102"/>
                <a:gd name="T82" fmla="*/ 3 w 30"/>
                <a:gd name="T83" fmla="*/ 42 h 102"/>
                <a:gd name="T84" fmla="*/ 0 w 30"/>
                <a:gd name="T85" fmla="*/ 45 h 102"/>
                <a:gd name="T86" fmla="*/ 0 w 30"/>
                <a:gd name="T87" fmla="*/ 42 h 102"/>
                <a:gd name="T88" fmla="*/ 18 w 30"/>
                <a:gd name="T89" fmla="*/ 34 h 102"/>
                <a:gd name="T90" fmla="*/ 22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8" y="0"/>
                  </a:lnTo>
                  <a:lnTo>
                    <a:pt x="22" y="0"/>
                  </a:lnTo>
                  <a:lnTo>
                    <a:pt x="22" y="4"/>
                  </a:lnTo>
                  <a:lnTo>
                    <a:pt x="22" y="8"/>
                  </a:lnTo>
                  <a:lnTo>
                    <a:pt x="22" y="12"/>
                  </a:lnTo>
                  <a:lnTo>
                    <a:pt x="18" y="15"/>
                  </a:lnTo>
                  <a:lnTo>
                    <a:pt x="15" y="15"/>
                  </a:lnTo>
                  <a:lnTo>
                    <a:pt x="11" y="15"/>
                  </a:lnTo>
                  <a:lnTo>
                    <a:pt x="7" y="12"/>
                  </a:lnTo>
                  <a:lnTo>
                    <a:pt x="7" y="8"/>
                  </a:lnTo>
                  <a:lnTo>
                    <a:pt x="7" y="4"/>
                  </a:lnTo>
                  <a:lnTo>
                    <a:pt x="7" y="0"/>
                  </a:lnTo>
                  <a:lnTo>
                    <a:pt x="11" y="0"/>
                  </a:lnTo>
                  <a:lnTo>
                    <a:pt x="15" y="0"/>
                  </a:lnTo>
                  <a:close/>
                  <a:moveTo>
                    <a:pt x="22" y="34"/>
                  </a:moveTo>
                  <a:lnTo>
                    <a:pt x="22" y="87"/>
                  </a:lnTo>
                  <a:lnTo>
                    <a:pt x="22" y="94"/>
                  </a:lnTo>
                  <a:lnTo>
                    <a:pt x="22" y="98"/>
                  </a:lnTo>
                  <a:lnTo>
                    <a:pt x="26" y="102"/>
                  </a:lnTo>
                  <a:lnTo>
                    <a:pt x="30" y="102"/>
                  </a:lnTo>
                  <a:lnTo>
                    <a:pt x="0" y="102"/>
                  </a:lnTo>
                  <a:lnTo>
                    <a:pt x="3" y="102"/>
                  </a:lnTo>
                  <a:lnTo>
                    <a:pt x="7" y="102"/>
                  </a:lnTo>
                  <a:lnTo>
                    <a:pt x="7" y="98"/>
                  </a:lnTo>
                  <a:lnTo>
                    <a:pt x="7" y="94"/>
                  </a:lnTo>
                  <a:lnTo>
                    <a:pt x="11" y="87"/>
                  </a:lnTo>
                  <a:lnTo>
                    <a:pt x="11" y="64"/>
                  </a:lnTo>
                  <a:lnTo>
                    <a:pt x="11" y="53"/>
                  </a:lnTo>
                  <a:lnTo>
                    <a:pt x="7" y="49"/>
                  </a:lnTo>
                  <a:lnTo>
                    <a:pt x="7" y="45"/>
                  </a:lnTo>
                  <a:lnTo>
                    <a:pt x="7" y="42"/>
                  </a:lnTo>
                  <a:lnTo>
                    <a:pt x="3" y="42"/>
                  </a:lnTo>
                  <a:lnTo>
                    <a:pt x="0" y="45"/>
                  </a:lnTo>
                  <a:lnTo>
                    <a:pt x="0" y="42"/>
                  </a:lnTo>
                  <a:lnTo>
                    <a:pt x="18" y="34"/>
                  </a:lnTo>
                  <a:lnTo>
                    <a:pt x="22" y="34"/>
                  </a:lnTo>
                  <a:close/>
                </a:path>
              </a:pathLst>
            </a:custGeom>
            <a:grpFill/>
            <a:ln w="0">
              <a:solidFill>
                <a:srgbClr val="000000"/>
              </a:solidFill>
              <a:round/>
              <a:headEnd/>
              <a:tailEnd/>
            </a:ln>
          </p:spPr>
          <p:txBody>
            <a:bodyPr/>
            <a:lstStyle/>
            <a:p>
              <a:endParaRPr lang="en-US"/>
            </a:p>
          </p:txBody>
        </p:sp>
        <p:sp>
          <p:nvSpPr>
            <p:cNvPr id="27751" name="Freeform 100"/>
            <p:cNvSpPr>
              <a:spLocks/>
            </p:cNvSpPr>
            <p:nvPr/>
          </p:nvSpPr>
          <p:spPr bwMode="auto">
            <a:xfrm>
              <a:off x="3609" y="2794"/>
              <a:ext cx="72" cy="68"/>
            </a:xfrm>
            <a:custGeom>
              <a:avLst/>
              <a:gdLst>
                <a:gd name="T0" fmla="*/ 23 w 72"/>
                <a:gd name="T1" fmla="*/ 15 h 68"/>
                <a:gd name="T2" fmla="*/ 30 w 72"/>
                <a:gd name="T3" fmla="*/ 8 h 68"/>
                <a:gd name="T4" fmla="*/ 38 w 72"/>
                <a:gd name="T5" fmla="*/ 4 h 68"/>
                <a:gd name="T6" fmla="*/ 45 w 72"/>
                <a:gd name="T7" fmla="*/ 0 h 68"/>
                <a:gd name="T8" fmla="*/ 49 w 72"/>
                <a:gd name="T9" fmla="*/ 0 h 68"/>
                <a:gd name="T10" fmla="*/ 57 w 72"/>
                <a:gd name="T11" fmla="*/ 4 h 68"/>
                <a:gd name="T12" fmla="*/ 60 w 72"/>
                <a:gd name="T13" fmla="*/ 8 h 68"/>
                <a:gd name="T14" fmla="*/ 60 w 72"/>
                <a:gd name="T15" fmla="*/ 11 h 68"/>
                <a:gd name="T16" fmla="*/ 64 w 72"/>
                <a:gd name="T17" fmla="*/ 19 h 68"/>
                <a:gd name="T18" fmla="*/ 64 w 72"/>
                <a:gd name="T19" fmla="*/ 26 h 68"/>
                <a:gd name="T20" fmla="*/ 64 w 72"/>
                <a:gd name="T21" fmla="*/ 53 h 68"/>
                <a:gd name="T22" fmla="*/ 64 w 72"/>
                <a:gd name="T23" fmla="*/ 60 h 68"/>
                <a:gd name="T24" fmla="*/ 64 w 72"/>
                <a:gd name="T25" fmla="*/ 64 h 68"/>
                <a:gd name="T26" fmla="*/ 64 w 72"/>
                <a:gd name="T27" fmla="*/ 64 h 68"/>
                <a:gd name="T28" fmla="*/ 68 w 72"/>
                <a:gd name="T29" fmla="*/ 68 h 68"/>
                <a:gd name="T30" fmla="*/ 68 w 72"/>
                <a:gd name="T31" fmla="*/ 68 h 68"/>
                <a:gd name="T32" fmla="*/ 72 w 72"/>
                <a:gd name="T33" fmla="*/ 68 h 68"/>
                <a:gd name="T34" fmla="*/ 72 w 72"/>
                <a:gd name="T35" fmla="*/ 68 h 68"/>
                <a:gd name="T36" fmla="*/ 42 w 72"/>
                <a:gd name="T37" fmla="*/ 68 h 68"/>
                <a:gd name="T38" fmla="*/ 42 w 72"/>
                <a:gd name="T39" fmla="*/ 68 h 68"/>
                <a:gd name="T40" fmla="*/ 42 w 72"/>
                <a:gd name="T41" fmla="*/ 68 h 68"/>
                <a:gd name="T42" fmla="*/ 45 w 72"/>
                <a:gd name="T43" fmla="*/ 68 h 68"/>
                <a:gd name="T44" fmla="*/ 49 w 72"/>
                <a:gd name="T45" fmla="*/ 68 h 68"/>
                <a:gd name="T46" fmla="*/ 49 w 72"/>
                <a:gd name="T47" fmla="*/ 64 h 68"/>
                <a:gd name="T48" fmla="*/ 49 w 72"/>
                <a:gd name="T49" fmla="*/ 60 h 68"/>
                <a:gd name="T50" fmla="*/ 49 w 72"/>
                <a:gd name="T51" fmla="*/ 60 h 68"/>
                <a:gd name="T52" fmla="*/ 49 w 72"/>
                <a:gd name="T53" fmla="*/ 53 h 68"/>
                <a:gd name="T54" fmla="*/ 49 w 72"/>
                <a:gd name="T55" fmla="*/ 26 h 68"/>
                <a:gd name="T56" fmla="*/ 49 w 72"/>
                <a:gd name="T57" fmla="*/ 19 h 68"/>
                <a:gd name="T58" fmla="*/ 49 w 72"/>
                <a:gd name="T59" fmla="*/ 15 h 68"/>
                <a:gd name="T60" fmla="*/ 45 w 72"/>
                <a:gd name="T61" fmla="*/ 11 h 68"/>
                <a:gd name="T62" fmla="*/ 42 w 72"/>
                <a:gd name="T63" fmla="*/ 11 h 68"/>
                <a:gd name="T64" fmla="*/ 30 w 72"/>
                <a:gd name="T65" fmla="*/ 11 h 68"/>
                <a:gd name="T66" fmla="*/ 23 w 72"/>
                <a:gd name="T67" fmla="*/ 19 h 68"/>
                <a:gd name="T68" fmla="*/ 23 w 72"/>
                <a:gd name="T69" fmla="*/ 53 h 68"/>
                <a:gd name="T70" fmla="*/ 23 w 72"/>
                <a:gd name="T71" fmla="*/ 60 h 68"/>
                <a:gd name="T72" fmla="*/ 23 w 72"/>
                <a:gd name="T73" fmla="*/ 64 h 68"/>
                <a:gd name="T74" fmla="*/ 23 w 72"/>
                <a:gd name="T75" fmla="*/ 64 h 68"/>
                <a:gd name="T76" fmla="*/ 26 w 72"/>
                <a:gd name="T77" fmla="*/ 68 h 68"/>
                <a:gd name="T78" fmla="*/ 26 w 72"/>
                <a:gd name="T79" fmla="*/ 68 h 68"/>
                <a:gd name="T80" fmla="*/ 30 w 72"/>
                <a:gd name="T81" fmla="*/ 68 h 68"/>
                <a:gd name="T82" fmla="*/ 30 w 72"/>
                <a:gd name="T83" fmla="*/ 68 h 68"/>
                <a:gd name="T84" fmla="*/ 0 w 72"/>
                <a:gd name="T85" fmla="*/ 68 h 68"/>
                <a:gd name="T86" fmla="*/ 0 w 72"/>
                <a:gd name="T87" fmla="*/ 68 h 68"/>
                <a:gd name="T88" fmla="*/ 0 w 72"/>
                <a:gd name="T89" fmla="*/ 68 h 68"/>
                <a:gd name="T90" fmla="*/ 4 w 72"/>
                <a:gd name="T91" fmla="*/ 68 h 68"/>
                <a:gd name="T92" fmla="*/ 8 w 72"/>
                <a:gd name="T93" fmla="*/ 64 h 68"/>
                <a:gd name="T94" fmla="*/ 8 w 72"/>
                <a:gd name="T95" fmla="*/ 60 h 68"/>
                <a:gd name="T96" fmla="*/ 11 w 72"/>
                <a:gd name="T97" fmla="*/ 53 h 68"/>
                <a:gd name="T98" fmla="*/ 11 w 72"/>
                <a:gd name="T99" fmla="*/ 30 h 68"/>
                <a:gd name="T100" fmla="*/ 11 w 72"/>
                <a:gd name="T101" fmla="*/ 19 h 68"/>
                <a:gd name="T102" fmla="*/ 8 w 72"/>
                <a:gd name="T103" fmla="*/ 15 h 68"/>
                <a:gd name="T104" fmla="*/ 8 w 72"/>
                <a:gd name="T105" fmla="*/ 11 h 68"/>
                <a:gd name="T106" fmla="*/ 8 w 72"/>
                <a:gd name="T107" fmla="*/ 11 h 68"/>
                <a:gd name="T108" fmla="*/ 8 w 72"/>
                <a:gd name="T109" fmla="*/ 8 h 68"/>
                <a:gd name="T110" fmla="*/ 4 w 72"/>
                <a:gd name="T111" fmla="*/ 8 h 68"/>
                <a:gd name="T112" fmla="*/ 4 w 72"/>
                <a:gd name="T113" fmla="*/ 8 h 68"/>
                <a:gd name="T114" fmla="*/ 0 w 72"/>
                <a:gd name="T115" fmla="*/ 11 h 68"/>
                <a:gd name="T116" fmla="*/ 0 w 72"/>
                <a:gd name="T117" fmla="*/ 8 h 68"/>
                <a:gd name="T118" fmla="*/ 19 w 72"/>
                <a:gd name="T119" fmla="*/ 0 h 68"/>
                <a:gd name="T120" fmla="*/ 23 w 72"/>
                <a:gd name="T121" fmla="*/ 0 h 68"/>
                <a:gd name="T122" fmla="*/ 23 w 72"/>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68"/>
                <a:gd name="T188" fmla="*/ 72 w 72"/>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68">
                  <a:moveTo>
                    <a:pt x="23" y="15"/>
                  </a:moveTo>
                  <a:lnTo>
                    <a:pt x="30" y="8"/>
                  </a:lnTo>
                  <a:lnTo>
                    <a:pt x="38" y="4"/>
                  </a:lnTo>
                  <a:lnTo>
                    <a:pt x="45" y="0"/>
                  </a:lnTo>
                  <a:lnTo>
                    <a:pt x="49" y="0"/>
                  </a:lnTo>
                  <a:lnTo>
                    <a:pt x="57" y="4"/>
                  </a:lnTo>
                  <a:lnTo>
                    <a:pt x="60" y="8"/>
                  </a:lnTo>
                  <a:lnTo>
                    <a:pt x="60" y="11"/>
                  </a:lnTo>
                  <a:lnTo>
                    <a:pt x="64" y="19"/>
                  </a:lnTo>
                  <a:lnTo>
                    <a:pt x="64" y="26"/>
                  </a:lnTo>
                  <a:lnTo>
                    <a:pt x="64" y="53"/>
                  </a:lnTo>
                  <a:lnTo>
                    <a:pt x="64" y="60"/>
                  </a:lnTo>
                  <a:lnTo>
                    <a:pt x="64" y="64"/>
                  </a:lnTo>
                  <a:lnTo>
                    <a:pt x="68" y="68"/>
                  </a:lnTo>
                  <a:lnTo>
                    <a:pt x="72" y="68"/>
                  </a:lnTo>
                  <a:lnTo>
                    <a:pt x="42" y="68"/>
                  </a:lnTo>
                  <a:lnTo>
                    <a:pt x="45" y="68"/>
                  </a:lnTo>
                  <a:lnTo>
                    <a:pt x="49" y="68"/>
                  </a:lnTo>
                  <a:lnTo>
                    <a:pt x="49" y="64"/>
                  </a:lnTo>
                  <a:lnTo>
                    <a:pt x="49" y="60"/>
                  </a:lnTo>
                  <a:lnTo>
                    <a:pt x="49" y="53"/>
                  </a:lnTo>
                  <a:lnTo>
                    <a:pt x="49" y="26"/>
                  </a:lnTo>
                  <a:lnTo>
                    <a:pt x="49" y="19"/>
                  </a:lnTo>
                  <a:lnTo>
                    <a:pt x="49" y="15"/>
                  </a:lnTo>
                  <a:lnTo>
                    <a:pt x="45" y="11"/>
                  </a:lnTo>
                  <a:lnTo>
                    <a:pt x="42" y="11"/>
                  </a:lnTo>
                  <a:lnTo>
                    <a:pt x="30" y="11"/>
                  </a:lnTo>
                  <a:lnTo>
                    <a:pt x="23" y="19"/>
                  </a:lnTo>
                  <a:lnTo>
                    <a:pt x="23" y="53"/>
                  </a:lnTo>
                  <a:lnTo>
                    <a:pt x="23" y="60"/>
                  </a:lnTo>
                  <a:lnTo>
                    <a:pt x="23" y="64"/>
                  </a:lnTo>
                  <a:lnTo>
                    <a:pt x="26" y="68"/>
                  </a:lnTo>
                  <a:lnTo>
                    <a:pt x="30" y="68"/>
                  </a:lnTo>
                  <a:lnTo>
                    <a:pt x="0" y="68"/>
                  </a:lnTo>
                  <a:lnTo>
                    <a:pt x="4" y="68"/>
                  </a:lnTo>
                  <a:lnTo>
                    <a:pt x="8" y="64"/>
                  </a:lnTo>
                  <a:lnTo>
                    <a:pt x="8" y="60"/>
                  </a:lnTo>
                  <a:lnTo>
                    <a:pt x="11" y="53"/>
                  </a:lnTo>
                  <a:lnTo>
                    <a:pt x="11" y="30"/>
                  </a:lnTo>
                  <a:lnTo>
                    <a:pt x="11" y="19"/>
                  </a:lnTo>
                  <a:lnTo>
                    <a:pt x="8" y="15"/>
                  </a:lnTo>
                  <a:lnTo>
                    <a:pt x="8" y="11"/>
                  </a:lnTo>
                  <a:lnTo>
                    <a:pt x="8" y="8"/>
                  </a:lnTo>
                  <a:lnTo>
                    <a:pt x="4" y="8"/>
                  </a:lnTo>
                  <a:lnTo>
                    <a:pt x="0" y="11"/>
                  </a:lnTo>
                  <a:lnTo>
                    <a:pt x="0" y="8"/>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752" name="Freeform 101"/>
            <p:cNvSpPr>
              <a:spLocks/>
            </p:cNvSpPr>
            <p:nvPr/>
          </p:nvSpPr>
          <p:spPr bwMode="auto">
            <a:xfrm>
              <a:off x="3684" y="2775"/>
              <a:ext cx="42" cy="90"/>
            </a:xfrm>
            <a:custGeom>
              <a:avLst/>
              <a:gdLst>
                <a:gd name="T0" fmla="*/ 23 w 42"/>
                <a:gd name="T1" fmla="*/ 0 h 90"/>
                <a:gd name="T2" fmla="*/ 23 w 42"/>
                <a:gd name="T3" fmla="*/ 23 h 90"/>
                <a:gd name="T4" fmla="*/ 38 w 42"/>
                <a:gd name="T5" fmla="*/ 23 h 90"/>
                <a:gd name="T6" fmla="*/ 38 w 42"/>
                <a:gd name="T7" fmla="*/ 27 h 90"/>
                <a:gd name="T8" fmla="*/ 23 w 42"/>
                <a:gd name="T9" fmla="*/ 27 h 90"/>
                <a:gd name="T10" fmla="*/ 23 w 42"/>
                <a:gd name="T11" fmla="*/ 68 h 90"/>
                <a:gd name="T12" fmla="*/ 23 w 42"/>
                <a:gd name="T13" fmla="*/ 75 h 90"/>
                <a:gd name="T14" fmla="*/ 23 w 42"/>
                <a:gd name="T15" fmla="*/ 79 h 90"/>
                <a:gd name="T16" fmla="*/ 27 w 42"/>
                <a:gd name="T17" fmla="*/ 79 h 90"/>
                <a:gd name="T18" fmla="*/ 30 w 42"/>
                <a:gd name="T19" fmla="*/ 79 h 90"/>
                <a:gd name="T20" fmla="*/ 30 w 42"/>
                <a:gd name="T21" fmla="*/ 79 h 90"/>
                <a:gd name="T22" fmla="*/ 34 w 42"/>
                <a:gd name="T23" fmla="*/ 79 h 90"/>
                <a:gd name="T24" fmla="*/ 38 w 42"/>
                <a:gd name="T25" fmla="*/ 79 h 90"/>
                <a:gd name="T26" fmla="*/ 38 w 42"/>
                <a:gd name="T27" fmla="*/ 75 h 90"/>
                <a:gd name="T28" fmla="*/ 42 w 42"/>
                <a:gd name="T29" fmla="*/ 75 h 90"/>
                <a:gd name="T30" fmla="*/ 38 w 42"/>
                <a:gd name="T31" fmla="*/ 83 h 90"/>
                <a:gd name="T32" fmla="*/ 34 w 42"/>
                <a:gd name="T33" fmla="*/ 87 h 90"/>
                <a:gd name="T34" fmla="*/ 30 w 42"/>
                <a:gd name="T35" fmla="*/ 90 h 90"/>
                <a:gd name="T36" fmla="*/ 23 w 42"/>
                <a:gd name="T37" fmla="*/ 90 h 90"/>
                <a:gd name="T38" fmla="*/ 19 w 42"/>
                <a:gd name="T39" fmla="*/ 90 h 90"/>
                <a:gd name="T40" fmla="*/ 15 w 42"/>
                <a:gd name="T41" fmla="*/ 87 h 90"/>
                <a:gd name="T42" fmla="*/ 15 w 42"/>
                <a:gd name="T43" fmla="*/ 87 h 90"/>
                <a:gd name="T44" fmla="*/ 12 w 42"/>
                <a:gd name="T45" fmla="*/ 83 h 90"/>
                <a:gd name="T46" fmla="*/ 12 w 42"/>
                <a:gd name="T47" fmla="*/ 79 h 90"/>
                <a:gd name="T48" fmla="*/ 12 w 42"/>
                <a:gd name="T49" fmla="*/ 72 h 90"/>
                <a:gd name="T50" fmla="*/ 12 w 42"/>
                <a:gd name="T51" fmla="*/ 27 h 90"/>
                <a:gd name="T52" fmla="*/ 0 w 42"/>
                <a:gd name="T53" fmla="*/ 27 h 90"/>
                <a:gd name="T54" fmla="*/ 0 w 42"/>
                <a:gd name="T55" fmla="*/ 23 h 90"/>
                <a:gd name="T56" fmla="*/ 4 w 42"/>
                <a:gd name="T57" fmla="*/ 23 h 90"/>
                <a:gd name="T58" fmla="*/ 8 w 42"/>
                <a:gd name="T59" fmla="*/ 19 h 90"/>
                <a:gd name="T60" fmla="*/ 12 w 42"/>
                <a:gd name="T61" fmla="*/ 15 h 90"/>
                <a:gd name="T62" fmla="*/ 15 w 42"/>
                <a:gd name="T63" fmla="*/ 8 h 90"/>
                <a:gd name="T64" fmla="*/ 19 w 42"/>
                <a:gd name="T65" fmla="*/ 4 h 90"/>
                <a:gd name="T66" fmla="*/ 19 w 42"/>
                <a:gd name="T67" fmla="*/ 0 h 90"/>
                <a:gd name="T68" fmla="*/ 23 w 4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23" y="0"/>
                  </a:moveTo>
                  <a:lnTo>
                    <a:pt x="23" y="23"/>
                  </a:lnTo>
                  <a:lnTo>
                    <a:pt x="38" y="23"/>
                  </a:lnTo>
                  <a:lnTo>
                    <a:pt x="38" y="27"/>
                  </a:lnTo>
                  <a:lnTo>
                    <a:pt x="23" y="27"/>
                  </a:lnTo>
                  <a:lnTo>
                    <a:pt x="23" y="68"/>
                  </a:lnTo>
                  <a:lnTo>
                    <a:pt x="23" y="75"/>
                  </a:lnTo>
                  <a:lnTo>
                    <a:pt x="23" y="79"/>
                  </a:lnTo>
                  <a:lnTo>
                    <a:pt x="27" y="79"/>
                  </a:lnTo>
                  <a:lnTo>
                    <a:pt x="30" y="79"/>
                  </a:lnTo>
                  <a:lnTo>
                    <a:pt x="34" y="79"/>
                  </a:lnTo>
                  <a:lnTo>
                    <a:pt x="38" y="79"/>
                  </a:lnTo>
                  <a:lnTo>
                    <a:pt x="38" y="75"/>
                  </a:lnTo>
                  <a:lnTo>
                    <a:pt x="42" y="75"/>
                  </a:lnTo>
                  <a:lnTo>
                    <a:pt x="38" y="83"/>
                  </a:lnTo>
                  <a:lnTo>
                    <a:pt x="34" y="87"/>
                  </a:lnTo>
                  <a:lnTo>
                    <a:pt x="30" y="90"/>
                  </a:lnTo>
                  <a:lnTo>
                    <a:pt x="23" y="90"/>
                  </a:lnTo>
                  <a:lnTo>
                    <a:pt x="19" y="90"/>
                  </a:lnTo>
                  <a:lnTo>
                    <a:pt x="15" y="87"/>
                  </a:lnTo>
                  <a:lnTo>
                    <a:pt x="12" y="83"/>
                  </a:lnTo>
                  <a:lnTo>
                    <a:pt x="12" y="79"/>
                  </a:lnTo>
                  <a:lnTo>
                    <a:pt x="12" y="72"/>
                  </a:lnTo>
                  <a:lnTo>
                    <a:pt x="12" y="27"/>
                  </a:lnTo>
                  <a:lnTo>
                    <a:pt x="0" y="27"/>
                  </a:lnTo>
                  <a:lnTo>
                    <a:pt x="0" y="23"/>
                  </a:lnTo>
                  <a:lnTo>
                    <a:pt x="4" y="23"/>
                  </a:lnTo>
                  <a:lnTo>
                    <a:pt x="8" y="19"/>
                  </a:lnTo>
                  <a:lnTo>
                    <a:pt x="12" y="15"/>
                  </a:lnTo>
                  <a:lnTo>
                    <a:pt x="15" y="8"/>
                  </a:lnTo>
                  <a:lnTo>
                    <a:pt x="19" y="4"/>
                  </a:lnTo>
                  <a:lnTo>
                    <a:pt x="19" y="0"/>
                  </a:lnTo>
                  <a:lnTo>
                    <a:pt x="23" y="0"/>
                  </a:lnTo>
                  <a:close/>
                </a:path>
              </a:pathLst>
            </a:custGeom>
            <a:grpFill/>
            <a:ln w="0">
              <a:solidFill>
                <a:srgbClr val="000000"/>
              </a:solidFill>
              <a:round/>
              <a:headEnd/>
              <a:tailEnd/>
            </a:ln>
          </p:spPr>
          <p:txBody>
            <a:bodyPr/>
            <a:lstStyle/>
            <a:p>
              <a:endParaRPr lang="en-US"/>
            </a:p>
          </p:txBody>
        </p:sp>
        <p:sp>
          <p:nvSpPr>
            <p:cNvPr id="27753" name="Freeform 102"/>
            <p:cNvSpPr>
              <a:spLocks noEditPoints="1"/>
            </p:cNvSpPr>
            <p:nvPr/>
          </p:nvSpPr>
          <p:spPr bwMode="auto">
            <a:xfrm>
              <a:off x="3729" y="2794"/>
              <a:ext cx="64" cy="71"/>
            </a:xfrm>
            <a:custGeom>
              <a:avLst/>
              <a:gdLst>
                <a:gd name="T0" fmla="*/ 34 w 64"/>
                <a:gd name="T1" fmla="*/ 0 h 71"/>
                <a:gd name="T2" fmla="*/ 42 w 64"/>
                <a:gd name="T3" fmla="*/ 0 h 71"/>
                <a:gd name="T4" fmla="*/ 49 w 64"/>
                <a:gd name="T5" fmla="*/ 8 h 71"/>
                <a:gd name="T6" fmla="*/ 57 w 64"/>
                <a:gd name="T7" fmla="*/ 11 h 71"/>
                <a:gd name="T8" fmla="*/ 64 w 64"/>
                <a:gd name="T9" fmla="*/ 23 h 71"/>
                <a:gd name="T10" fmla="*/ 64 w 64"/>
                <a:gd name="T11" fmla="*/ 34 h 71"/>
                <a:gd name="T12" fmla="*/ 64 w 64"/>
                <a:gd name="T13" fmla="*/ 45 h 71"/>
                <a:gd name="T14" fmla="*/ 60 w 64"/>
                <a:gd name="T15" fmla="*/ 53 h 71"/>
                <a:gd name="T16" fmla="*/ 57 w 64"/>
                <a:gd name="T17" fmla="*/ 60 h 71"/>
                <a:gd name="T18" fmla="*/ 49 w 64"/>
                <a:gd name="T19" fmla="*/ 68 h 71"/>
                <a:gd name="T20" fmla="*/ 42 w 64"/>
                <a:gd name="T21" fmla="*/ 71 h 71"/>
                <a:gd name="T22" fmla="*/ 30 w 64"/>
                <a:gd name="T23" fmla="*/ 71 h 71"/>
                <a:gd name="T24" fmla="*/ 23 w 64"/>
                <a:gd name="T25" fmla="*/ 71 h 71"/>
                <a:gd name="T26" fmla="*/ 15 w 64"/>
                <a:gd name="T27" fmla="*/ 64 h 71"/>
                <a:gd name="T28" fmla="*/ 8 w 64"/>
                <a:gd name="T29" fmla="*/ 60 h 71"/>
                <a:gd name="T30" fmla="*/ 4 w 64"/>
                <a:gd name="T31" fmla="*/ 49 h 71"/>
                <a:gd name="T32" fmla="*/ 0 w 64"/>
                <a:gd name="T33" fmla="*/ 38 h 71"/>
                <a:gd name="T34" fmla="*/ 0 w 64"/>
                <a:gd name="T35" fmla="*/ 26 h 71"/>
                <a:gd name="T36" fmla="*/ 4 w 64"/>
                <a:gd name="T37" fmla="*/ 19 h 71"/>
                <a:gd name="T38" fmla="*/ 12 w 64"/>
                <a:gd name="T39" fmla="*/ 11 h 71"/>
                <a:gd name="T40" fmla="*/ 19 w 64"/>
                <a:gd name="T41" fmla="*/ 4 h 71"/>
                <a:gd name="T42" fmla="*/ 27 w 64"/>
                <a:gd name="T43" fmla="*/ 0 h 71"/>
                <a:gd name="T44" fmla="*/ 34 w 64"/>
                <a:gd name="T45" fmla="*/ 0 h 71"/>
                <a:gd name="T46" fmla="*/ 30 w 64"/>
                <a:gd name="T47" fmla="*/ 4 h 71"/>
                <a:gd name="T48" fmla="*/ 27 w 64"/>
                <a:gd name="T49" fmla="*/ 8 h 71"/>
                <a:gd name="T50" fmla="*/ 23 w 64"/>
                <a:gd name="T51" fmla="*/ 8 h 71"/>
                <a:gd name="T52" fmla="*/ 19 w 64"/>
                <a:gd name="T53" fmla="*/ 11 h 71"/>
                <a:gd name="T54" fmla="*/ 15 w 64"/>
                <a:gd name="T55" fmla="*/ 15 h 71"/>
                <a:gd name="T56" fmla="*/ 15 w 64"/>
                <a:gd name="T57" fmla="*/ 23 h 71"/>
                <a:gd name="T58" fmla="*/ 12 w 64"/>
                <a:gd name="T59" fmla="*/ 30 h 71"/>
                <a:gd name="T60" fmla="*/ 15 w 64"/>
                <a:gd name="T61" fmla="*/ 45 h 71"/>
                <a:gd name="T62" fmla="*/ 19 w 64"/>
                <a:gd name="T63" fmla="*/ 56 h 71"/>
                <a:gd name="T64" fmla="*/ 27 w 64"/>
                <a:gd name="T65" fmla="*/ 64 h 71"/>
                <a:gd name="T66" fmla="*/ 34 w 64"/>
                <a:gd name="T67" fmla="*/ 68 h 71"/>
                <a:gd name="T68" fmla="*/ 42 w 64"/>
                <a:gd name="T69" fmla="*/ 64 h 71"/>
                <a:gd name="T70" fmla="*/ 49 w 64"/>
                <a:gd name="T71" fmla="*/ 60 h 71"/>
                <a:gd name="T72" fmla="*/ 53 w 64"/>
                <a:gd name="T73" fmla="*/ 53 h 71"/>
                <a:gd name="T74" fmla="*/ 53 w 64"/>
                <a:gd name="T75" fmla="*/ 41 h 71"/>
                <a:gd name="T76" fmla="*/ 53 w 64"/>
                <a:gd name="T77" fmla="*/ 30 h 71"/>
                <a:gd name="T78" fmla="*/ 49 w 64"/>
                <a:gd name="T79" fmla="*/ 19 h 71"/>
                <a:gd name="T80" fmla="*/ 45 w 64"/>
                <a:gd name="T81" fmla="*/ 11 h 71"/>
                <a:gd name="T82" fmla="*/ 38 w 64"/>
                <a:gd name="T83" fmla="*/ 8 h 71"/>
                <a:gd name="T84" fmla="*/ 30 w 64"/>
                <a:gd name="T85" fmla="*/ 4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2" y="0"/>
                  </a:lnTo>
                  <a:lnTo>
                    <a:pt x="49" y="8"/>
                  </a:lnTo>
                  <a:lnTo>
                    <a:pt x="57" y="11"/>
                  </a:lnTo>
                  <a:lnTo>
                    <a:pt x="64" y="23"/>
                  </a:lnTo>
                  <a:lnTo>
                    <a:pt x="64" y="34"/>
                  </a:lnTo>
                  <a:lnTo>
                    <a:pt x="64" y="45"/>
                  </a:lnTo>
                  <a:lnTo>
                    <a:pt x="60" y="53"/>
                  </a:lnTo>
                  <a:lnTo>
                    <a:pt x="57" y="60"/>
                  </a:lnTo>
                  <a:lnTo>
                    <a:pt x="49" y="68"/>
                  </a:lnTo>
                  <a:lnTo>
                    <a:pt x="42" y="71"/>
                  </a:lnTo>
                  <a:lnTo>
                    <a:pt x="30" y="71"/>
                  </a:lnTo>
                  <a:lnTo>
                    <a:pt x="23" y="71"/>
                  </a:lnTo>
                  <a:lnTo>
                    <a:pt x="15" y="64"/>
                  </a:lnTo>
                  <a:lnTo>
                    <a:pt x="8" y="60"/>
                  </a:lnTo>
                  <a:lnTo>
                    <a:pt x="4" y="49"/>
                  </a:lnTo>
                  <a:lnTo>
                    <a:pt x="0" y="38"/>
                  </a:lnTo>
                  <a:lnTo>
                    <a:pt x="0" y="26"/>
                  </a:lnTo>
                  <a:lnTo>
                    <a:pt x="4" y="19"/>
                  </a:lnTo>
                  <a:lnTo>
                    <a:pt x="12" y="11"/>
                  </a:lnTo>
                  <a:lnTo>
                    <a:pt x="19" y="4"/>
                  </a:lnTo>
                  <a:lnTo>
                    <a:pt x="27" y="0"/>
                  </a:lnTo>
                  <a:lnTo>
                    <a:pt x="34" y="0"/>
                  </a:lnTo>
                  <a:close/>
                  <a:moveTo>
                    <a:pt x="30" y="4"/>
                  </a:moveTo>
                  <a:lnTo>
                    <a:pt x="27" y="8"/>
                  </a:lnTo>
                  <a:lnTo>
                    <a:pt x="23" y="8"/>
                  </a:lnTo>
                  <a:lnTo>
                    <a:pt x="19" y="11"/>
                  </a:lnTo>
                  <a:lnTo>
                    <a:pt x="15" y="15"/>
                  </a:lnTo>
                  <a:lnTo>
                    <a:pt x="15" y="23"/>
                  </a:lnTo>
                  <a:lnTo>
                    <a:pt x="12" y="30"/>
                  </a:lnTo>
                  <a:lnTo>
                    <a:pt x="15" y="45"/>
                  </a:lnTo>
                  <a:lnTo>
                    <a:pt x="19" y="56"/>
                  </a:lnTo>
                  <a:lnTo>
                    <a:pt x="27" y="64"/>
                  </a:lnTo>
                  <a:lnTo>
                    <a:pt x="34" y="68"/>
                  </a:lnTo>
                  <a:lnTo>
                    <a:pt x="42" y="64"/>
                  </a:lnTo>
                  <a:lnTo>
                    <a:pt x="49" y="60"/>
                  </a:lnTo>
                  <a:lnTo>
                    <a:pt x="53" y="53"/>
                  </a:lnTo>
                  <a:lnTo>
                    <a:pt x="53" y="41"/>
                  </a:lnTo>
                  <a:lnTo>
                    <a:pt x="53" y="30"/>
                  </a:lnTo>
                  <a:lnTo>
                    <a:pt x="49" y="19"/>
                  </a:lnTo>
                  <a:lnTo>
                    <a:pt x="45" y="11"/>
                  </a:lnTo>
                  <a:lnTo>
                    <a:pt x="38" y="8"/>
                  </a:lnTo>
                  <a:lnTo>
                    <a:pt x="30" y="4"/>
                  </a:lnTo>
                  <a:close/>
                </a:path>
              </a:pathLst>
            </a:custGeom>
            <a:grpFill/>
            <a:ln w="0">
              <a:solidFill>
                <a:srgbClr val="000000"/>
              </a:solidFill>
              <a:round/>
              <a:headEnd/>
              <a:tailEnd/>
            </a:ln>
          </p:spPr>
          <p:txBody>
            <a:bodyPr/>
            <a:lstStyle/>
            <a:p>
              <a:endParaRPr lang="en-US"/>
            </a:p>
          </p:txBody>
        </p:sp>
        <p:sp>
          <p:nvSpPr>
            <p:cNvPr id="27754" name="Freeform 103"/>
            <p:cNvSpPr>
              <a:spLocks/>
            </p:cNvSpPr>
            <p:nvPr/>
          </p:nvSpPr>
          <p:spPr bwMode="auto">
            <a:xfrm>
              <a:off x="3804" y="2760"/>
              <a:ext cx="42" cy="135"/>
            </a:xfrm>
            <a:custGeom>
              <a:avLst/>
              <a:gdLst>
                <a:gd name="T0" fmla="*/ 0 w 42"/>
                <a:gd name="T1" fmla="*/ 4 h 135"/>
                <a:gd name="T2" fmla="*/ 0 w 42"/>
                <a:gd name="T3" fmla="*/ 0 h 135"/>
                <a:gd name="T4" fmla="*/ 8 w 42"/>
                <a:gd name="T5" fmla="*/ 8 h 135"/>
                <a:gd name="T6" fmla="*/ 19 w 42"/>
                <a:gd name="T7" fmla="*/ 12 h 135"/>
                <a:gd name="T8" fmla="*/ 27 w 42"/>
                <a:gd name="T9" fmla="*/ 23 h 135"/>
                <a:gd name="T10" fmla="*/ 34 w 42"/>
                <a:gd name="T11" fmla="*/ 38 h 135"/>
                <a:gd name="T12" fmla="*/ 38 w 42"/>
                <a:gd name="T13" fmla="*/ 53 h 135"/>
                <a:gd name="T14" fmla="*/ 42 w 42"/>
                <a:gd name="T15" fmla="*/ 68 h 135"/>
                <a:gd name="T16" fmla="*/ 38 w 42"/>
                <a:gd name="T17" fmla="*/ 83 h 135"/>
                <a:gd name="T18" fmla="*/ 34 w 42"/>
                <a:gd name="T19" fmla="*/ 94 h 135"/>
                <a:gd name="T20" fmla="*/ 30 w 42"/>
                <a:gd name="T21" fmla="*/ 109 h 135"/>
                <a:gd name="T22" fmla="*/ 19 w 42"/>
                <a:gd name="T23" fmla="*/ 120 h 135"/>
                <a:gd name="T24" fmla="*/ 12 w 42"/>
                <a:gd name="T25" fmla="*/ 128 h 135"/>
                <a:gd name="T26" fmla="*/ 0 w 42"/>
                <a:gd name="T27" fmla="*/ 135 h 135"/>
                <a:gd name="T28" fmla="*/ 0 w 42"/>
                <a:gd name="T29" fmla="*/ 132 h 135"/>
                <a:gd name="T30" fmla="*/ 8 w 42"/>
                <a:gd name="T31" fmla="*/ 124 h 135"/>
                <a:gd name="T32" fmla="*/ 15 w 42"/>
                <a:gd name="T33" fmla="*/ 117 h 135"/>
                <a:gd name="T34" fmla="*/ 19 w 42"/>
                <a:gd name="T35" fmla="*/ 109 h 135"/>
                <a:gd name="T36" fmla="*/ 23 w 42"/>
                <a:gd name="T37" fmla="*/ 98 h 135"/>
                <a:gd name="T38" fmla="*/ 27 w 42"/>
                <a:gd name="T39" fmla="*/ 83 h 135"/>
                <a:gd name="T40" fmla="*/ 27 w 42"/>
                <a:gd name="T41" fmla="*/ 68 h 135"/>
                <a:gd name="T42" fmla="*/ 27 w 42"/>
                <a:gd name="T43" fmla="*/ 53 h 135"/>
                <a:gd name="T44" fmla="*/ 23 w 42"/>
                <a:gd name="T45" fmla="*/ 42 h 135"/>
                <a:gd name="T46" fmla="*/ 23 w 42"/>
                <a:gd name="T47" fmla="*/ 34 h 135"/>
                <a:gd name="T48" fmla="*/ 19 w 42"/>
                <a:gd name="T49" fmla="*/ 27 h 135"/>
                <a:gd name="T50" fmla="*/ 15 w 42"/>
                <a:gd name="T51" fmla="*/ 19 h 135"/>
                <a:gd name="T52" fmla="*/ 12 w 42"/>
                <a:gd name="T53" fmla="*/ 15 h 135"/>
                <a:gd name="T54" fmla="*/ 8 w 42"/>
                <a:gd name="T55" fmla="*/ 8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8" y="8"/>
                  </a:lnTo>
                  <a:lnTo>
                    <a:pt x="19" y="12"/>
                  </a:lnTo>
                  <a:lnTo>
                    <a:pt x="27" y="23"/>
                  </a:lnTo>
                  <a:lnTo>
                    <a:pt x="34" y="38"/>
                  </a:lnTo>
                  <a:lnTo>
                    <a:pt x="38" y="53"/>
                  </a:lnTo>
                  <a:lnTo>
                    <a:pt x="42" y="68"/>
                  </a:lnTo>
                  <a:lnTo>
                    <a:pt x="38" y="83"/>
                  </a:lnTo>
                  <a:lnTo>
                    <a:pt x="34" y="94"/>
                  </a:lnTo>
                  <a:lnTo>
                    <a:pt x="30" y="109"/>
                  </a:lnTo>
                  <a:lnTo>
                    <a:pt x="19" y="120"/>
                  </a:lnTo>
                  <a:lnTo>
                    <a:pt x="12" y="128"/>
                  </a:lnTo>
                  <a:lnTo>
                    <a:pt x="0" y="135"/>
                  </a:lnTo>
                  <a:lnTo>
                    <a:pt x="0" y="132"/>
                  </a:lnTo>
                  <a:lnTo>
                    <a:pt x="8" y="124"/>
                  </a:lnTo>
                  <a:lnTo>
                    <a:pt x="15" y="117"/>
                  </a:lnTo>
                  <a:lnTo>
                    <a:pt x="19" y="109"/>
                  </a:lnTo>
                  <a:lnTo>
                    <a:pt x="23" y="98"/>
                  </a:lnTo>
                  <a:lnTo>
                    <a:pt x="27" y="83"/>
                  </a:lnTo>
                  <a:lnTo>
                    <a:pt x="27" y="68"/>
                  </a:lnTo>
                  <a:lnTo>
                    <a:pt x="27" y="53"/>
                  </a:lnTo>
                  <a:lnTo>
                    <a:pt x="23" y="42"/>
                  </a:lnTo>
                  <a:lnTo>
                    <a:pt x="23" y="34"/>
                  </a:lnTo>
                  <a:lnTo>
                    <a:pt x="19" y="27"/>
                  </a:lnTo>
                  <a:lnTo>
                    <a:pt x="15" y="19"/>
                  </a:lnTo>
                  <a:lnTo>
                    <a:pt x="12" y="15"/>
                  </a:lnTo>
                  <a:lnTo>
                    <a:pt x="8" y="8"/>
                  </a:lnTo>
                  <a:lnTo>
                    <a:pt x="0" y="4"/>
                  </a:lnTo>
                  <a:close/>
                </a:path>
              </a:pathLst>
            </a:custGeom>
            <a:grpFill/>
            <a:ln w="0">
              <a:solidFill>
                <a:srgbClr val="000000"/>
              </a:solidFill>
              <a:round/>
              <a:headEnd/>
              <a:tailEnd/>
            </a:ln>
          </p:spPr>
          <p:txBody>
            <a:bodyPr/>
            <a:lstStyle/>
            <a:p>
              <a:endParaRPr lang="en-US"/>
            </a:p>
          </p:txBody>
        </p:sp>
        <p:sp>
          <p:nvSpPr>
            <p:cNvPr id="27755" name="Freeform 104"/>
            <p:cNvSpPr>
              <a:spLocks/>
            </p:cNvSpPr>
            <p:nvPr/>
          </p:nvSpPr>
          <p:spPr bwMode="auto">
            <a:xfrm>
              <a:off x="4491" y="2764"/>
              <a:ext cx="109" cy="101"/>
            </a:xfrm>
            <a:custGeom>
              <a:avLst/>
              <a:gdLst>
                <a:gd name="T0" fmla="*/ 0 w 109"/>
                <a:gd name="T1" fmla="*/ 0 h 101"/>
                <a:gd name="T2" fmla="*/ 22 w 109"/>
                <a:gd name="T3" fmla="*/ 0 h 101"/>
                <a:gd name="T4" fmla="*/ 86 w 109"/>
                <a:gd name="T5" fmla="*/ 75 h 101"/>
                <a:gd name="T6" fmla="*/ 86 w 109"/>
                <a:gd name="T7" fmla="*/ 15 h 101"/>
                <a:gd name="T8" fmla="*/ 86 w 109"/>
                <a:gd name="T9" fmla="*/ 8 h 101"/>
                <a:gd name="T10" fmla="*/ 86 w 109"/>
                <a:gd name="T11" fmla="*/ 4 h 101"/>
                <a:gd name="T12" fmla="*/ 82 w 109"/>
                <a:gd name="T13" fmla="*/ 0 h 101"/>
                <a:gd name="T14" fmla="*/ 75 w 109"/>
                <a:gd name="T15" fmla="*/ 0 h 101"/>
                <a:gd name="T16" fmla="*/ 71 w 109"/>
                <a:gd name="T17" fmla="*/ 0 h 101"/>
                <a:gd name="T18" fmla="*/ 71 w 109"/>
                <a:gd name="T19" fmla="*/ 0 h 101"/>
                <a:gd name="T20" fmla="*/ 109 w 109"/>
                <a:gd name="T21" fmla="*/ 0 h 101"/>
                <a:gd name="T22" fmla="*/ 109 w 109"/>
                <a:gd name="T23" fmla="*/ 0 h 101"/>
                <a:gd name="T24" fmla="*/ 105 w 109"/>
                <a:gd name="T25" fmla="*/ 0 h 101"/>
                <a:gd name="T26" fmla="*/ 97 w 109"/>
                <a:gd name="T27" fmla="*/ 4 h 101"/>
                <a:gd name="T28" fmla="*/ 94 w 109"/>
                <a:gd name="T29" fmla="*/ 4 h 101"/>
                <a:gd name="T30" fmla="*/ 94 w 109"/>
                <a:gd name="T31" fmla="*/ 8 h 101"/>
                <a:gd name="T32" fmla="*/ 94 w 109"/>
                <a:gd name="T33" fmla="*/ 15 h 101"/>
                <a:gd name="T34" fmla="*/ 94 w 109"/>
                <a:gd name="T35" fmla="*/ 101 h 101"/>
                <a:gd name="T36" fmla="*/ 90 w 109"/>
                <a:gd name="T37" fmla="*/ 101 h 101"/>
                <a:gd name="T38" fmla="*/ 22 w 109"/>
                <a:gd name="T39" fmla="*/ 23 h 101"/>
                <a:gd name="T40" fmla="*/ 22 w 109"/>
                <a:gd name="T41" fmla="*/ 83 h 101"/>
                <a:gd name="T42" fmla="*/ 26 w 109"/>
                <a:gd name="T43" fmla="*/ 90 h 101"/>
                <a:gd name="T44" fmla="*/ 26 w 109"/>
                <a:gd name="T45" fmla="*/ 94 h 101"/>
                <a:gd name="T46" fmla="*/ 30 w 109"/>
                <a:gd name="T47" fmla="*/ 98 h 101"/>
                <a:gd name="T48" fmla="*/ 34 w 109"/>
                <a:gd name="T49" fmla="*/ 98 h 101"/>
                <a:gd name="T50" fmla="*/ 37 w 109"/>
                <a:gd name="T51" fmla="*/ 98 h 101"/>
                <a:gd name="T52" fmla="*/ 37 w 109"/>
                <a:gd name="T53" fmla="*/ 98 h 101"/>
                <a:gd name="T54" fmla="*/ 4 w 109"/>
                <a:gd name="T55" fmla="*/ 98 h 101"/>
                <a:gd name="T56" fmla="*/ 4 w 109"/>
                <a:gd name="T57" fmla="*/ 98 h 101"/>
                <a:gd name="T58" fmla="*/ 7 w 109"/>
                <a:gd name="T59" fmla="*/ 98 h 101"/>
                <a:gd name="T60" fmla="*/ 11 w 109"/>
                <a:gd name="T61" fmla="*/ 98 h 101"/>
                <a:gd name="T62" fmla="*/ 15 w 109"/>
                <a:gd name="T63" fmla="*/ 94 h 101"/>
                <a:gd name="T64" fmla="*/ 19 w 109"/>
                <a:gd name="T65" fmla="*/ 90 h 101"/>
                <a:gd name="T66" fmla="*/ 19 w 109"/>
                <a:gd name="T67" fmla="*/ 83 h 101"/>
                <a:gd name="T68" fmla="*/ 19 w 109"/>
                <a:gd name="T69" fmla="*/ 15 h 101"/>
                <a:gd name="T70" fmla="*/ 15 w 109"/>
                <a:gd name="T71" fmla="*/ 8 h 101"/>
                <a:gd name="T72" fmla="*/ 11 w 109"/>
                <a:gd name="T73" fmla="*/ 8 h 101"/>
                <a:gd name="T74" fmla="*/ 7 w 109"/>
                <a:gd name="T75" fmla="*/ 4 h 101"/>
                <a:gd name="T76" fmla="*/ 4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2" y="0"/>
                  </a:lnTo>
                  <a:lnTo>
                    <a:pt x="86" y="75"/>
                  </a:lnTo>
                  <a:lnTo>
                    <a:pt x="86" y="15"/>
                  </a:lnTo>
                  <a:lnTo>
                    <a:pt x="86" y="8"/>
                  </a:lnTo>
                  <a:lnTo>
                    <a:pt x="86" y="4"/>
                  </a:lnTo>
                  <a:lnTo>
                    <a:pt x="82" y="0"/>
                  </a:lnTo>
                  <a:lnTo>
                    <a:pt x="75" y="0"/>
                  </a:lnTo>
                  <a:lnTo>
                    <a:pt x="71" y="0"/>
                  </a:lnTo>
                  <a:lnTo>
                    <a:pt x="109" y="0"/>
                  </a:lnTo>
                  <a:lnTo>
                    <a:pt x="105" y="0"/>
                  </a:lnTo>
                  <a:lnTo>
                    <a:pt x="97" y="4"/>
                  </a:lnTo>
                  <a:lnTo>
                    <a:pt x="94" y="4"/>
                  </a:lnTo>
                  <a:lnTo>
                    <a:pt x="94" y="8"/>
                  </a:lnTo>
                  <a:lnTo>
                    <a:pt x="94" y="15"/>
                  </a:lnTo>
                  <a:lnTo>
                    <a:pt x="94" y="101"/>
                  </a:lnTo>
                  <a:lnTo>
                    <a:pt x="90" y="101"/>
                  </a:lnTo>
                  <a:lnTo>
                    <a:pt x="22" y="23"/>
                  </a:lnTo>
                  <a:lnTo>
                    <a:pt x="22" y="83"/>
                  </a:lnTo>
                  <a:lnTo>
                    <a:pt x="26" y="90"/>
                  </a:lnTo>
                  <a:lnTo>
                    <a:pt x="26" y="94"/>
                  </a:lnTo>
                  <a:lnTo>
                    <a:pt x="30" y="98"/>
                  </a:lnTo>
                  <a:lnTo>
                    <a:pt x="34" y="98"/>
                  </a:lnTo>
                  <a:lnTo>
                    <a:pt x="37" y="98"/>
                  </a:lnTo>
                  <a:lnTo>
                    <a:pt x="4" y="98"/>
                  </a:lnTo>
                  <a:lnTo>
                    <a:pt x="7" y="98"/>
                  </a:lnTo>
                  <a:lnTo>
                    <a:pt x="11" y="98"/>
                  </a:lnTo>
                  <a:lnTo>
                    <a:pt x="15" y="94"/>
                  </a:lnTo>
                  <a:lnTo>
                    <a:pt x="19" y="90"/>
                  </a:lnTo>
                  <a:lnTo>
                    <a:pt x="19" y="83"/>
                  </a:lnTo>
                  <a:lnTo>
                    <a:pt x="19" y="15"/>
                  </a:lnTo>
                  <a:lnTo>
                    <a:pt x="15" y="8"/>
                  </a:lnTo>
                  <a:lnTo>
                    <a:pt x="11" y="8"/>
                  </a:lnTo>
                  <a:lnTo>
                    <a:pt x="7"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756" name="Freeform 105"/>
            <p:cNvSpPr>
              <a:spLocks noEditPoints="1"/>
            </p:cNvSpPr>
            <p:nvPr/>
          </p:nvSpPr>
          <p:spPr bwMode="auto">
            <a:xfrm>
              <a:off x="4600" y="2764"/>
              <a:ext cx="78" cy="98"/>
            </a:xfrm>
            <a:custGeom>
              <a:avLst/>
              <a:gdLst>
                <a:gd name="T0" fmla="*/ 30 w 78"/>
                <a:gd name="T1" fmla="*/ 53 h 98"/>
                <a:gd name="T2" fmla="*/ 30 w 78"/>
                <a:gd name="T3" fmla="*/ 83 h 98"/>
                <a:gd name="T4" fmla="*/ 30 w 78"/>
                <a:gd name="T5" fmla="*/ 90 h 98"/>
                <a:gd name="T6" fmla="*/ 30 w 78"/>
                <a:gd name="T7" fmla="*/ 94 h 98"/>
                <a:gd name="T8" fmla="*/ 33 w 78"/>
                <a:gd name="T9" fmla="*/ 98 h 98"/>
                <a:gd name="T10" fmla="*/ 41 w 78"/>
                <a:gd name="T11" fmla="*/ 98 h 98"/>
                <a:gd name="T12" fmla="*/ 45 w 78"/>
                <a:gd name="T13" fmla="*/ 98 h 98"/>
                <a:gd name="T14" fmla="*/ 45 w 78"/>
                <a:gd name="T15" fmla="*/ 98 h 98"/>
                <a:gd name="T16" fmla="*/ 0 w 78"/>
                <a:gd name="T17" fmla="*/ 98 h 98"/>
                <a:gd name="T18" fmla="*/ 0 w 78"/>
                <a:gd name="T19" fmla="*/ 98 h 98"/>
                <a:gd name="T20" fmla="*/ 3 w 78"/>
                <a:gd name="T21" fmla="*/ 98 h 98"/>
                <a:gd name="T22" fmla="*/ 11 w 78"/>
                <a:gd name="T23" fmla="*/ 98 h 98"/>
                <a:gd name="T24" fmla="*/ 15 w 78"/>
                <a:gd name="T25" fmla="*/ 94 h 98"/>
                <a:gd name="T26" fmla="*/ 15 w 78"/>
                <a:gd name="T27" fmla="*/ 90 h 98"/>
                <a:gd name="T28" fmla="*/ 15 w 78"/>
                <a:gd name="T29" fmla="*/ 83 h 98"/>
                <a:gd name="T30" fmla="*/ 15 w 78"/>
                <a:gd name="T31" fmla="*/ 15 h 98"/>
                <a:gd name="T32" fmla="*/ 15 w 78"/>
                <a:gd name="T33" fmla="*/ 8 h 98"/>
                <a:gd name="T34" fmla="*/ 15 w 78"/>
                <a:gd name="T35" fmla="*/ 4 h 98"/>
                <a:gd name="T36" fmla="*/ 11 w 78"/>
                <a:gd name="T37" fmla="*/ 0 h 98"/>
                <a:gd name="T38" fmla="*/ 3 w 78"/>
                <a:gd name="T39" fmla="*/ 0 h 98"/>
                <a:gd name="T40" fmla="*/ 0 w 78"/>
                <a:gd name="T41" fmla="*/ 0 h 98"/>
                <a:gd name="T42" fmla="*/ 0 w 78"/>
                <a:gd name="T43" fmla="*/ 0 h 98"/>
                <a:gd name="T44" fmla="*/ 37 w 78"/>
                <a:gd name="T45" fmla="*/ 0 h 98"/>
                <a:gd name="T46" fmla="*/ 48 w 78"/>
                <a:gd name="T47" fmla="*/ 0 h 98"/>
                <a:gd name="T48" fmla="*/ 60 w 78"/>
                <a:gd name="T49" fmla="*/ 4 h 98"/>
                <a:gd name="T50" fmla="*/ 67 w 78"/>
                <a:gd name="T51" fmla="*/ 8 h 98"/>
                <a:gd name="T52" fmla="*/ 71 w 78"/>
                <a:gd name="T53" fmla="*/ 11 h 98"/>
                <a:gd name="T54" fmla="*/ 75 w 78"/>
                <a:gd name="T55" fmla="*/ 19 h 98"/>
                <a:gd name="T56" fmla="*/ 78 w 78"/>
                <a:gd name="T57" fmla="*/ 26 h 98"/>
                <a:gd name="T58" fmla="*/ 75 w 78"/>
                <a:gd name="T59" fmla="*/ 38 h 98"/>
                <a:gd name="T60" fmla="*/ 71 w 78"/>
                <a:gd name="T61" fmla="*/ 45 h 98"/>
                <a:gd name="T62" fmla="*/ 60 w 78"/>
                <a:gd name="T63" fmla="*/ 53 h 98"/>
                <a:gd name="T64" fmla="*/ 45 w 78"/>
                <a:gd name="T65" fmla="*/ 53 h 98"/>
                <a:gd name="T66" fmla="*/ 41 w 78"/>
                <a:gd name="T67" fmla="*/ 53 h 98"/>
                <a:gd name="T68" fmla="*/ 37 w 78"/>
                <a:gd name="T69" fmla="*/ 53 h 98"/>
                <a:gd name="T70" fmla="*/ 33 w 78"/>
                <a:gd name="T71" fmla="*/ 53 h 98"/>
                <a:gd name="T72" fmla="*/ 30 w 78"/>
                <a:gd name="T73" fmla="*/ 53 h 98"/>
                <a:gd name="T74" fmla="*/ 30 w 78"/>
                <a:gd name="T75" fmla="*/ 49 h 98"/>
                <a:gd name="T76" fmla="*/ 33 w 78"/>
                <a:gd name="T77" fmla="*/ 49 h 98"/>
                <a:gd name="T78" fmla="*/ 37 w 78"/>
                <a:gd name="T79" fmla="*/ 49 h 98"/>
                <a:gd name="T80" fmla="*/ 37 w 78"/>
                <a:gd name="T81" fmla="*/ 49 h 98"/>
                <a:gd name="T82" fmla="*/ 41 w 78"/>
                <a:gd name="T83" fmla="*/ 49 h 98"/>
                <a:gd name="T84" fmla="*/ 48 w 78"/>
                <a:gd name="T85" fmla="*/ 49 h 98"/>
                <a:gd name="T86" fmla="*/ 56 w 78"/>
                <a:gd name="T87" fmla="*/ 45 h 98"/>
                <a:gd name="T88" fmla="*/ 60 w 78"/>
                <a:gd name="T89" fmla="*/ 38 h 98"/>
                <a:gd name="T90" fmla="*/ 60 w 78"/>
                <a:gd name="T91" fmla="*/ 26 h 98"/>
                <a:gd name="T92" fmla="*/ 60 w 78"/>
                <a:gd name="T93" fmla="*/ 23 h 98"/>
                <a:gd name="T94" fmla="*/ 56 w 78"/>
                <a:gd name="T95" fmla="*/ 15 h 98"/>
                <a:gd name="T96" fmla="*/ 56 w 78"/>
                <a:gd name="T97" fmla="*/ 11 h 98"/>
                <a:gd name="T98" fmla="*/ 48 w 78"/>
                <a:gd name="T99" fmla="*/ 8 h 98"/>
                <a:gd name="T100" fmla="*/ 45 w 78"/>
                <a:gd name="T101" fmla="*/ 4 h 98"/>
                <a:gd name="T102" fmla="*/ 37 w 78"/>
                <a:gd name="T103" fmla="*/ 4 h 98"/>
                <a:gd name="T104" fmla="*/ 33 w 78"/>
                <a:gd name="T105" fmla="*/ 4 h 98"/>
                <a:gd name="T106" fmla="*/ 30 w 78"/>
                <a:gd name="T107" fmla="*/ 4 h 98"/>
                <a:gd name="T108" fmla="*/ 30 w 78"/>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98"/>
                <a:gd name="T167" fmla="*/ 78 w 78"/>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98">
                  <a:moveTo>
                    <a:pt x="30" y="53"/>
                  </a:moveTo>
                  <a:lnTo>
                    <a:pt x="30" y="83"/>
                  </a:lnTo>
                  <a:lnTo>
                    <a:pt x="30" y="90"/>
                  </a:lnTo>
                  <a:lnTo>
                    <a:pt x="30" y="94"/>
                  </a:lnTo>
                  <a:lnTo>
                    <a:pt x="33" y="98"/>
                  </a:lnTo>
                  <a:lnTo>
                    <a:pt x="41" y="98"/>
                  </a:lnTo>
                  <a:lnTo>
                    <a:pt x="45" y="98"/>
                  </a:lnTo>
                  <a:lnTo>
                    <a:pt x="0" y="98"/>
                  </a:lnTo>
                  <a:lnTo>
                    <a:pt x="3" y="98"/>
                  </a:lnTo>
                  <a:lnTo>
                    <a:pt x="11" y="98"/>
                  </a:lnTo>
                  <a:lnTo>
                    <a:pt x="15" y="94"/>
                  </a:lnTo>
                  <a:lnTo>
                    <a:pt x="15" y="90"/>
                  </a:lnTo>
                  <a:lnTo>
                    <a:pt x="15" y="83"/>
                  </a:lnTo>
                  <a:lnTo>
                    <a:pt x="15" y="15"/>
                  </a:lnTo>
                  <a:lnTo>
                    <a:pt x="15" y="8"/>
                  </a:lnTo>
                  <a:lnTo>
                    <a:pt x="15" y="4"/>
                  </a:lnTo>
                  <a:lnTo>
                    <a:pt x="11" y="0"/>
                  </a:lnTo>
                  <a:lnTo>
                    <a:pt x="3" y="0"/>
                  </a:lnTo>
                  <a:lnTo>
                    <a:pt x="0" y="0"/>
                  </a:lnTo>
                  <a:lnTo>
                    <a:pt x="37" y="0"/>
                  </a:lnTo>
                  <a:lnTo>
                    <a:pt x="48" y="0"/>
                  </a:lnTo>
                  <a:lnTo>
                    <a:pt x="60" y="4"/>
                  </a:lnTo>
                  <a:lnTo>
                    <a:pt x="67" y="8"/>
                  </a:lnTo>
                  <a:lnTo>
                    <a:pt x="71" y="11"/>
                  </a:lnTo>
                  <a:lnTo>
                    <a:pt x="75" y="19"/>
                  </a:lnTo>
                  <a:lnTo>
                    <a:pt x="78" y="26"/>
                  </a:lnTo>
                  <a:lnTo>
                    <a:pt x="75" y="38"/>
                  </a:lnTo>
                  <a:lnTo>
                    <a:pt x="71" y="45"/>
                  </a:lnTo>
                  <a:lnTo>
                    <a:pt x="60" y="53"/>
                  </a:lnTo>
                  <a:lnTo>
                    <a:pt x="45" y="53"/>
                  </a:lnTo>
                  <a:lnTo>
                    <a:pt x="41" y="53"/>
                  </a:lnTo>
                  <a:lnTo>
                    <a:pt x="37" y="53"/>
                  </a:lnTo>
                  <a:lnTo>
                    <a:pt x="33" y="53"/>
                  </a:lnTo>
                  <a:lnTo>
                    <a:pt x="30" y="53"/>
                  </a:lnTo>
                  <a:close/>
                  <a:moveTo>
                    <a:pt x="30" y="49"/>
                  </a:moveTo>
                  <a:lnTo>
                    <a:pt x="33" y="49"/>
                  </a:lnTo>
                  <a:lnTo>
                    <a:pt x="37" y="49"/>
                  </a:lnTo>
                  <a:lnTo>
                    <a:pt x="41" y="49"/>
                  </a:lnTo>
                  <a:lnTo>
                    <a:pt x="48" y="49"/>
                  </a:lnTo>
                  <a:lnTo>
                    <a:pt x="56" y="45"/>
                  </a:lnTo>
                  <a:lnTo>
                    <a:pt x="60" y="38"/>
                  </a:lnTo>
                  <a:lnTo>
                    <a:pt x="60" y="26"/>
                  </a:lnTo>
                  <a:lnTo>
                    <a:pt x="60" y="23"/>
                  </a:lnTo>
                  <a:lnTo>
                    <a:pt x="56" y="15"/>
                  </a:lnTo>
                  <a:lnTo>
                    <a:pt x="56" y="11"/>
                  </a:lnTo>
                  <a:lnTo>
                    <a:pt x="48" y="8"/>
                  </a:lnTo>
                  <a:lnTo>
                    <a:pt x="45" y="4"/>
                  </a:lnTo>
                  <a:lnTo>
                    <a:pt x="37" y="4"/>
                  </a:lnTo>
                  <a:lnTo>
                    <a:pt x="33" y="4"/>
                  </a:lnTo>
                  <a:lnTo>
                    <a:pt x="30" y="4"/>
                  </a:lnTo>
                  <a:lnTo>
                    <a:pt x="30" y="49"/>
                  </a:lnTo>
                  <a:close/>
                </a:path>
              </a:pathLst>
            </a:custGeom>
            <a:grpFill/>
            <a:ln w="0">
              <a:solidFill>
                <a:srgbClr val="000000"/>
              </a:solidFill>
              <a:round/>
              <a:headEnd/>
              <a:tailEnd/>
            </a:ln>
          </p:spPr>
          <p:txBody>
            <a:bodyPr/>
            <a:lstStyle/>
            <a:p>
              <a:endParaRPr lang="en-US"/>
            </a:p>
          </p:txBody>
        </p:sp>
        <p:sp>
          <p:nvSpPr>
            <p:cNvPr id="27757" name="Freeform 106"/>
            <p:cNvSpPr>
              <a:spLocks/>
            </p:cNvSpPr>
            <p:nvPr/>
          </p:nvSpPr>
          <p:spPr bwMode="auto">
            <a:xfrm>
              <a:off x="4690"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3 w 41"/>
                <a:gd name="T11" fmla="*/ 98 h 135"/>
                <a:gd name="T12" fmla="*/ 0 w 41"/>
                <a:gd name="T13" fmla="*/ 83 h 135"/>
                <a:gd name="T14" fmla="*/ 0 w 41"/>
                <a:gd name="T15" fmla="*/ 68 h 135"/>
                <a:gd name="T16" fmla="*/ 0 w 41"/>
                <a:gd name="T17" fmla="*/ 53 h 135"/>
                <a:gd name="T18" fmla="*/ 3 w 41"/>
                <a:gd name="T19" fmla="*/ 38 h 135"/>
                <a:gd name="T20" fmla="*/ 11 w 41"/>
                <a:gd name="T21" fmla="*/ 27 h 135"/>
                <a:gd name="T22" fmla="*/ 18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8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8 w 41"/>
                <a:gd name="T47" fmla="*/ 102 h 135"/>
                <a:gd name="T48" fmla="*/ 18 w 41"/>
                <a:gd name="T49" fmla="*/ 109 h 135"/>
                <a:gd name="T50" fmla="*/ 22 w 41"/>
                <a:gd name="T51" fmla="*/ 117 h 135"/>
                <a:gd name="T52" fmla="*/ 26 w 41"/>
                <a:gd name="T53" fmla="*/ 120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3" y="98"/>
                  </a:lnTo>
                  <a:lnTo>
                    <a:pt x="0" y="83"/>
                  </a:lnTo>
                  <a:lnTo>
                    <a:pt x="0" y="68"/>
                  </a:lnTo>
                  <a:lnTo>
                    <a:pt x="0" y="53"/>
                  </a:lnTo>
                  <a:lnTo>
                    <a:pt x="3" y="38"/>
                  </a:lnTo>
                  <a:lnTo>
                    <a:pt x="11" y="27"/>
                  </a:lnTo>
                  <a:lnTo>
                    <a:pt x="18" y="15"/>
                  </a:lnTo>
                  <a:lnTo>
                    <a:pt x="30" y="8"/>
                  </a:lnTo>
                  <a:lnTo>
                    <a:pt x="41" y="0"/>
                  </a:lnTo>
                  <a:lnTo>
                    <a:pt x="41" y="4"/>
                  </a:lnTo>
                  <a:lnTo>
                    <a:pt x="30" y="8"/>
                  </a:lnTo>
                  <a:lnTo>
                    <a:pt x="26" y="15"/>
                  </a:lnTo>
                  <a:lnTo>
                    <a:pt x="18" y="27"/>
                  </a:lnTo>
                  <a:lnTo>
                    <a:pt x="15" y="38"/>
                  </a:lnTo>
                  <a:lnTo>
                    <a:pt x="15" y="53"/>
                  </a:lnTo>
                  <a:lnTo>
                    <a:pt x="11" y="64"/>
                  </a:lnTo>
                  <a:lnTo>
                    <a:pt x="15" y="79"/>
                  </a:lnTo>
                  <a:lnTo>
                    <a:pt x="15" y="94"/>
                  </a:lnTo>
                  <a:lnTo>
                    <a:pt x="18" y="102"/>
                  </a:lnTo>
                  <a:lnTo>
                    <a:pt x="18" y="109"/>
                  </a:lnTo>
                  <a:lnTo>
                    <a:pt x="22" y="117"/>
                  </a:lnTo>
                  <a:lnTo>
                    <a:pt x="26" y="120"/>
                  </a:lnTo>
                  <a:lnTo>
                    <a:pt x="33" y="128"/>
                  </a:lnTo>
                  <a:lnTo>
                    <a:pt x="41" y="132"/>
                  </a:lnTo>
                  <a:close/>
                </a:path>
              </a:pathLst>
            </a:custGeom>
            <a:grpFill/>
            <a:ln w="0">
              <a:solidFill>
                <a:srgbClr val="000000"/>
              </a:solidFill>
              <a:round/>
              <a:headEnd/>
              <a:tailEnd/>
            </a:ln>
          </p:spPr>
          <p:txBody>
            <a:bodyPr/>
            <a:lstStyle/>
            <a:p>
              <a:endParaRPr lang="en-US"/>
            </a:p>
          </p:txBody>
        </p:sp>
        <p:sp>
          <p:nvSpPr>
            <p:cNvPr id="27758" name="Freeform 107"/>
            <p:cNvSpPr>
              <a:spLocks noEditPoints="1"/>
            </p:cNvSpPr>
            <p:nvPr/>
          </p:nvSpPr>
          <p:spPr bwMode="auto">
            <a:xfrm>
              <a:off x="4735" y="2760"/>
              <a:ext cx="67" cy="105"/>
            </a:xfrm>
            <a:custGeom>
              <a:avLst/>
              <a:gdLst>
                <a:gd name="T0" fmla="*/ 22 w 67"/>
                <a:gd name="T1" fmla="*/ 49 h 105"/>
                <a:gd name="T2" fmla="*/ 26 w 67"/>
                <a:gd name="T3" fmla="*/ 42 h 105"/>
                <a:gd name="T4" fmla="*/ 33 w 67"/>
                <a:gd name="T5" fmla="*/ 38 h 105"/>
                <a:gd name="T6" fmla="*/ 41 w 67"/>
                <a:gd name="T7" fmla="*/ 34 h 105"/>
                <a:gd name="T8" fmla="*/ 52 w 67"/>
                <a:gd name="T9" fmla="*/ 38 h 105"/>
                <a:gd name="T10" fmla="*/ 60 w 67"/>
                <a:gd name="T11" fmla="*/ 42 h 105"/>
                <a:gd name="T12" fmla="*/ 67 w 67"/>
                <a:gd name="T13" fmla="*/ 53 h 105"/>
                <a:gd name="T14" fmla="*/ 67 w 67"/>
                <a:gd name="T15" fmla="*/ 68 h 105"/>
                <a:gd name="T16" fmla="*/ 67 w 67"/>
                <a:gd name="T17" fmla="*/ 79 h 105"/>
                <a:gd name="T18" fmla="*/ 63 w 67"/>
                <a:gd name="T19" fmla="*/ 87 h 105"/>
                <a:gd name="T20" fmla="*/ 56 w 67"/>
                <a:gd name="T21" fmla="*/ 94 h 105"/>
                <a:gd name="T22" fmla="*/ 45 w 67"/>
                <a:gd name="T23" fmla="*/ 102 h 105"/>
                <a:gd name="T24" fmla="*/ 33 w 67"/>
                <a:gd name="T25" fmla="*/ 105 h 105"/>
                <a:gd name="T26" fmla="*/ 26 w 67"/>
                <a:gd name="T27" fmla="*/ 105 h 105"/>
                <a:gd name="T28" fmla="*/ 22 w 67"/>
                <a:gd name="T29" fmla="*/ 102 h 105"/>
                <a:gd name="T30" fmla="*/ 15 w 67"/>
                <a:gd name="T31" fmla="*/ 102 h 105"/>
                <a:gd name="T32" fmla="*/ 7 w 67"/>
                <a:gd name="T33" fmla="*/ 98 h 105"/>
                <a:gd name="T34" fmla="*/ 7 w 67"/>
                <a:gd name="T35" fmla="*/ 27 h 105"/>
                <a:gd name="T36" fmla="*/ 7 w 67"/>
                <a:gd name="T37" fmla="*/ 15 h 105"/>
                <a:gd name="T38" fmla="*/ 7 w 67"/>
                <a:gd name="T39" fmla="*/ 12 h 105"/>
                <a:gd name="T40" fmla="*/ 7 w 67"/>
                <a:gd name="T41" fmla="*/ 8 h 105"/>
                <a:gd name="T42" fmla="*/ 7 w 67"/>
                <a:gd name="T43" fmla="*/ 8 h 105"/>
                <a:gd name="T44" fmla="*/ 3 w 67"/>
                <a:gd name="T45" fmla="*/ 8 h 105"/>
                <a:gd name="T46" fmla="*/ 3 w 67"/>
                <a:gd name="T47" fmla="*/ 8 h 105"/>
                <a:gd name="T48" fmla="*/ 3 w 67"/>
                <a:gd name="T49" fmla="*/ 8 h 105"/>
                <a:gd name="T50" fmla="*/ 0 w 67"/>
                <a:gd name="T51" fmla="*/ 8 h 105"/>
                <a:gd name="T52" fmla="*/ 0 w 67"/>
                <a:gd name="T53" fmla="*/ 8 h 105"/>
                <a:gd name="T54" fmla="*/ 18 w 67"/>
                <a:gd name="T55" fmla="*/ 0 h 105"/>
                <a:gd name="T56" fmla="*/ 22 w 67"/>
                <a:gd name="T57" fmla="*/ 0 h 105"/>
                <a:gd name="T58" fmla="*/ 22 w 67"/>
                <a:gd name="T59" fmla="*/ 49 h 105"/>
                <a:gd name="T60" fmla="*/ 22 w 67"/>
                <a:gd name="T61" fmla="*/ 53 h 105"/>
                <a:gd name="T62" fmla="*/ 22 w 67"/>
                <a:gd name="T63" fmla="*/ 94 h 105"/>
                <a:gd name="T64" fmla="*/ 26 w 67"/>
                <a:gd name="T65" fmla="*/ 98 h 105"/>
                <a:gd name="T66" fmla="*/ 30 w 67"/>
                <a:gd name="T67" fmla="*/ 98 h 105"/>
                <a:gd name="T68" fmla="*/ 33 w 67"/>
                <a:gd name="T69" fmla="*/ 102 h 105"/>
                <a:gd name="T70" fmla="*/ 37 w 67"/>
                <a:gd name="T71" fmla="*/ 102 h 105"/>
                <a:gd name="T72" fmla="*/ 45 w 67"/>
                <a:gd name="T73" fmla="*/ 98 h 105"/>
                <a:gd name="T74" fmla="*/ 48 w 67"/>
                <a:gd name="T75" fmla="*/ 94 h 105"/>
                <a:gd name="T76" fmla="*/ 52 w 67"/>
                <a:gd name="T77" fmla="*/ 83 h 105"/>
                <a:gd name="T78" fmla="*/ 56 w 67"/>
                <a:gd name="T79" fmla="*/ 72 h 105"/>
                <a:gd name="T80" fmla="*/ 52 w 67"/>
                <a:gd name="T81" fmla="*/ 60 h 105"/>
                <a:gd name="T82" fmla="*/ 48 w 67"/>
                <a:gd name="T83" fmla="*/ 53 h 105"/>
                <a:gd name="T84" fmla="*/ 45 w 67"/>
                <a:gd name="T85" fmla="*/ 49 h 105"/>
                <a:gd name="T86" fmla="*/ 37 w 67"/>
                <a:gd name="T87" fmla="*/ 45 h 105"/>
                <a:gd name="T88" fmla="*/ 33 w 67"/>
                <a:gd name="T89" fmla="*/ 45 h 105"/>
                <a:gd name="T90" fmla="*/ 30 w 67"/>
                <a:gd name="T91" fmla="*/ 49 h 105"/>
                <a:gd name="T92" fmla="*/ 26 w 67"/>
                <a:gd name="T93" fmla="*/ 49 h 105"/>
                <a:gd name="T94" fmla="*/ 22 w 67"/>
                <a:gd name="T95" fmla="*/ 53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5"/>
                <a:gd name="T146" fmla="*/ 67 w 67"/>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5">
                  <a:moveTo>
                    <a:pt x="22" y="49"/>
                  </a:moveTo>
                  <a:lnTo>
                    <a:pt x="26" y="42"/>
                  </a:lnTo>
                  <a:lnTo>
                    <a:pt x="33" y="38"/>
                  </a:lnTo>
                  <a:lnTo>
                    <a:pt x="41" y="34"/>
                  </a:lnTo>
                  <a:lnTo>
                    <a:pt x="52" y="38"/>
                  </a:lnTo>
                  <a:lnTo>
                    <a:pt x="60" y="42"/>
                  </a:lnTo>
                  <a:lnTo>
                    <a:pt x="67" y="53"/>
                  </a:lnTo>
                  <a:lnTo>
                    <a:pt x="67" y="68"/>
                  </a:lnTo>
                  <a:lnTo>
                    <a:pt x="67" y="79"/>
                  </a:lnTo>
                  <a:lnTo>
                    <a:pt x="63" y="87"/>
                  </a:lnTo>
                  <a:lnTo>
                    <a:pt x="56" y="94"/>
                  </a:lnTo>
                  <a:lnTo>
                    <a:pt x="45" y="102"/>
                  </a:lnTo>
                  <a:lnTo>
                    <a:pt x="33" y="105"/>
                  </a:lnTo>
                  <a:lnTo>
                    <a:pt x="26" y="105"/>
                  </a:lnTo>
                  <a:lnTo>
                    <a:pt x="22" y="102"/>
                  </a:lnTo>
                  <a:lnTo>
                    <a:pt x="15" y="102"/>
                  </a:lnTo>
                  <a:lnTo>
                    <a:pt x="7" y="98"/>
                  </a:lnTo>
                  <a:lnTo>
                    <a:pt x="7" y="27"/>
                  </a:lnTo>
                  <a:lnTo>
                    <a:pt x="7" y="15"/>
                  </a:lnTo>
                  <a:lnTo>
                    <a:pt x="7" y="12"/>
                  </a:lnTo>
                  <a:lnTo>
                    <a:pt x="7" y="8"/>
                  </a:lnTo>
                  <a:lnTo>
                    <a:pt x="3" y="8"/>
                  </a:lnTo>
                  <a:lnTo>
                    <a:pt x="0" y="8"/>
                  </a:lnTo>
                  <a:lnTo>
                    <a:pt x="18" y="0"/>
                  </a:lnTo>
                  <a:lnTo>
                    <a:pt x="22" y="0"/>
                  </a:lnTo>
                  <a:lnTo>
                    <a:pt x="22" y="49"/>
                  </a:lnTo>
                  <a:close/>
                  <a:moveTo>
                    <a:pt x="22" y="53"/>
                  </a:moveTo>
                  <a:lnTo>
                    <a:pt x="22" y="94"/>
                  </a:lnTo>
                  <a:lnTo>
                    <a:pt x="26" y="98"/>
                  </a:lnTo>
                  <a:lnTo>
                    <a:pt x="30" y="98"/>
                  </a:lnTo>
                  <a:lnTo>
                    <a:pt x="33" y="102"/>
                  </a:lnTo>
                  <a:lnTo>
                    <a:pt x="37" y="102"/>
                  </a:lnTo>
                  <a:lnTo>
                    <a:pt x="45" y="98"/>
                  </a:lnTo>
                  <a:lnTo>
                    <a:pt x="48" y="94"/>
                  </a:lnTo>
                  <a:lnTo>
                    <a:pt x="52" y="83"/>
                  </a:lnTo>
                  <a:lnTo>
                    <a:pt x="56" y="72"/>
                  </a:lnTo>
                  <a:lnTo>
                    <a:pt x="52" y="60"/>
                  </a:lnTo>
                  <a:lnTo>
                    <a:pt x="48" y="53"/>
                  </a:lnTo>
                  <a:lnTo>
                    <a:pt x="45" y="49"/>
                  </a:lnTo>
                  <a:lnTo>
                    <a:pt x="37" y="45"/>
                  </a:lnTo>
                  <a:lnTo>
                    <a:pt x="33" y="45"/>
                  </a:lnTo>
                  <a:lnTo>
                    <a:pt x="30" y="49"/>
                  </a:lnTo>
                  <a:lnTo>
                    <a:pt x="26" y="49"/>
                  </a:lnTo>
                  <a:lnTo>
                    <a:pt x="22" y="53"/>
                  </a:lnTo>
                  <a:close/>
                </a:path>
              </a:pathLst>
            </a:custGeom>
            <a:grpFill/>
            <a:ln w="0">
              <a:solidFill>
                <a:srgbClr val="000000"/>
              </a:solidFill>
              <a:round/>
              <a:headEnd/>
              <a:tailEnd/>
            </a:ln>
          </p:spPr>
          <p:txBody>
            <a:bodyPr/>
            <a:lstStyle/>
            <a:p>
              <a:endParaRPr lang="en-US"/>
            </a:p>
          </p:txBody>
        </p:sp>
        <p:sp>
          <p:nvSpPr>
            <p:cNvPr id="27759" name="Freeform 108"/>
            <p:cNvSpPr>
              <a:spLocks noEditPoints="1"/>
            </p:cNvSpPr>
            <p:nvPr/>
          </p:nvSpPr>
          <p:spPr bwMode="auto">
            <a:xfrm>
              <a:off x="4813" y="2760"/>
              <a:ext cx="30" cy="102"/>
            </a:xfrm>
            <a:custGeom>
              <a:avLst/>
              <a:gdLst>
                <a:gd name="T0" fmla="*/ 15 w 30"/>
                <a:gd name="T1" fmla="*/ 0 h 102"/>
                <a:gd name="T2" fmla="*/ 19 w 30"/>
                <a:gd name="T3" fmla="*/ 0 h 102"/>
                <a:gd name="T4" fmla="*/ 23 w 30"/>
                <a:gd name="T5" fmla="*/ 0 h 102"/>
                <a:gd name="T6" fmla="*/ 23 w 30"/>
                <a:gd name="T7" fmla="*/ 4 h 102"/>
                <a:gd name="T8" fmla="*/ 23 w 30"/>
                <a:gd name="T9" fmla="*/ 8 h 102"/>
                <a:gd name="T10" fmla="*/ 23 w 30"/>
                <a:gd name="T11" fmla="*/ 12 h 102"/>
                <a:gd name="T12" fmla="*/ 23 w 30"/>
                <a:gd name="T13" fmla="*/ 12 h 102"/>
                <a:gd name="T14" fmla="*/ 19 w 30"/>
                <a:gd name="T15" fmla="*/ 15 h 102"/>
                <a:gd name="T16" fmla="*/ 15 w 30"/>
                <a:gd name="T17" fmla="*/ 15 h 102"/>
                <a:gd name="T18" fmla="*/ 12 w 30"/>
                <a:gd name="T19" fmla="*/ 15 h 102"/>
                <a:gd name="T20" fmla="*/ 8 w 30"/>
                <a:gd name="T21" fmla="*/ 12 h 102"/>
                <a:gd name="T22" fmla="*/ 8 w 30"/>
                <a:gd name="T23" fmla="*/ 12 h 102"/>
                <a:gd name="T24" fmla="*/ 8 w 30"/>
                <a:gd name="T25" fmla="*/ 8 h 102"/>
                <a:gd name="T26" fmla="*/ 8 w 30"/>
                <a:gd name="T27" fmla="*/ 4 h 102"/>
                <a:gd name="T28" fmla="*/ 8 w 30"/>
                <a:gd name="T29" fmla="*/ 0 h 102"/>
                <a:gd name="T30" fmla="*/ 12 w 30"/>
                <a:gd name="T31" fmla="*/ 0 h 102"/>
                <a:gd name="T32" fmla="*/ 15 w 30"/>
                <a:gd name="T33" fmla="*/ 0 h 102"/>
                <a:gd name="T34" fmla="*/ 23 w 30"/>
                <a:gd name="T35" fmla="*/ 34 h 102"/>
                <a:gd name="T36" fmla="*/ 23 w 30"/>
                <a:gd name="T37" fmla="*/ 87 h 102"/>
                <a:gd name="T38" fmla="*/ 23 w 30"/>
                <a:gd name="T39" fmla="*/ 94 h 102"/>
                <a:gd name="T40" fmla="*/ 23 w 30"/>
                <a:gd name="T41" fmla="*/ 98 h 102"/>
                <a:gd name="T42" fmla="*/ 23 w 30"/>
                <a:gd name="T43" fmla="*/ 98 h 102"/>
                <a:gd name="T44" fmla="*/ 27 w 30"/>
                <a:gd name="T45" fmla="*/ 102 h 102"/>
                <a:gd name="T46" fmla="*/ 27 w 30"/>
                <a:gd name="T47" fmla="*/ 102 h 102"/>
                <a:gd name="T48" fmla="*/ 30 w 30"/>
                <a:gd name="T49" fmla="*/ 102 h 102"/>
                <a:gd name="T50" fmla="*/ 30 w 30"/>
                <a:gd name="T51" fmla="*/ 102 h 102"/>
                <a:gd name="T52" fmla="*/ 0 w 30"/>
                <a:gd name="T53" fmla="*/ 102 h 102"/>
                <a:gd name="T54" fmla="*/ 0 w 30"/>
                <a:gd name="T55" fmla="*/ 102 h 102"/>
                <a:gd name="T56" fmla="*/ 4 w 30"/>
                <a:gd name="T57" fmla="*/ 102 h 102"/>
                <a:gd name="T58" fmla="*/ 8 w 30"/>
                <a:gd name="T59" fmla="*/ 102 h 102"/>
                <a:gd name="T60" fmla="*/ 8 w 30"/>
                <a:gd name="T61" fmla="*/ 98 h 102"/>
                <a:gd name="T62" fmla="*/ 8 w 30"/>
                <a:gd name="T63" fmla="*/ 98 h 102"/>
                <a:gd name="T64" fmla="*/ 8 w 30"/>
                <a:gd name="T65" fmla="*/ 94 h 102"/>
                <a:gd name="T66" fmla="*/ 12 w 30"/>
                <a:gd name="T67" fmla="*/ 87 h 102"/>
                <a:gd name="T68" fmla="*/ 12 w 30"/>
                <a:gd name="T69" fmla="*/ 64 h 102"/>
                <a:gd name="T70" fmla="*/ 8 w 30"/>
                <a:gd name="T71" fmla="*/ 53 h 102"/>
                <a:gd name="T72" fmla="*/ 8 w 30"/>
                <a:gd name="T73" fmla="*/ 49 h 102"/>
                <a:gd name="T74" fmla="*/ 8 w 30"/>
                <a:gd name="T75" fmla="*/ 45 h 102"/>
                <a:gd name="T76" fmla="*/ 8 w 30"/>
                <a:gd name="T77" fmla="*/ 45 h 102"/>
                <a:gd name="T78" fmla="*/ 8 w 30"/>
                <a:gd name="T79" fmla="*/ 42 h 102"/>
                <a:gd name="T80" fmla="*/ 4 w 30"/>
                <a:gd name="T81" fmla="*/ 42 h 102"/>
                <a:gd name="T82" fmla="*/ 4 w 30"/>
                <a:gd name="T83" fmla="*/ 42 h 102"/>
                <a:gd name="T84" fmla="*/ 0 w 30"/>
                <a:gd name="T85" fmla="*/ 45 h 102"/>
                <a:gd name="T86" fmla="*/ 0 w 30"/>
                <a:gd name="T87" fmla="*/ 42 h 102"/>
                <a:gd name="T88" fmla="*/ 19 w 30"/>
                <a:gd name="T89" fmla="*/ 34 h 102"/>
                <a:gd name="T90" fmla="*/ 23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9" y="0"/>
                  </a:lnTo>
                  <a:lnTo>
                    <a:pt x="23" y="0"/>
                  </a:lnTo>
                  <a:lnTo>
                    <a:pt x="23" y="4"/>
                  </a:lnTo>
                  <a:lnTo>
                    <a:pt x="23" y="8"/>
                  </a:lnTo>
                  <a:lnTo>
                    <a:pt x="23" y="12"/>
                  </a:lnTo>
                  <a:lnTo>
                    <a:pt x="19" y="15"/>
                  </a:lnTo>
                  <a:lnTo>
                    <a:pt x="15" y="15"/>
                  </a:lnTo>
                  <a:lnTo>
                    <a:pt x="12" y="15"/>
                  </a:lnTo>
                  <a:lnTo>
                    <a:pt x="8" y="12"/>
                  </a:lnTo>
                  <a:lnTo>
                    <a:pt x="8" y="8"/>
                  </a:lnTo>
                  <a:lnTo>
                    <a:pt x="8" y="4"/>
                  </a:lnTo>
                  <a:lnTo>
                    <a:pt x="8" y="0"/>
                  </a:lnTo>
                  <a:lnTo>
                    <a:pt x="12" y="0"/>
                  </a:lnTo>
                  <a:lnTo>
                    <a:pt x="15" y="0"/>
                  </a:lnTo>
                  <a:close/>
                  <a:moveTo>
                    <a:pt x="23" y="34"/>
                  </a:moveTo>
                  <a:lnTo>
                    <a:pt x="23" y="87"/>
                  </a:lnTo>
                  <a:lnTo>
                    <a:pt x="23" y="94"/>
                  </a:lnTo>
                  <a:lnTo>
                    <a:pt x="23" y="98"/>
                  </a:lnTo>
                  <a:lnTo>
                    <a:pt x="27" y="102"/>
                  </a:lnTo>
                  <a:lnTo>
                    <a:pt x="30" y="102"/>
                  </a:lnTo>
                  <a:lnTo>
                    <a:pt x="0" y="102"/>
                  </a:lnTo>
                  <a:lnTo>
                    <a:pt x="4" y="102"/>
                  </a:lnTo>
                  <a:lnTo>
                    <a:pt x="8" y="102"/>
                  </a:lnTo>
                  <a:lnTo>
                    <a:pt x="8" y="98"/>
                  </a:lnTo>
                  <a:lnTo>
                    <a:pt x="8" y="94"/>
                  </a:lnTo>
                  <a:lnTo>
                    <a:pt x="12" y="87"/>
                  </a:lnTo>
                  <a:lnTo>
                    <a:pt x="12" y="64"/>
                  </a:lnTo>
                  <a:lnTo>
                    <a:pt x="8" y="53"/>
                  </a:lnTo>
                  <a:lnTo>
                    <a:pt x="8" y="49"/>
                  </a:lnTo>
                  <a:lnTo>
                    <a:pt x="8" y="45"/>
                  </a:lnTo>
                  <a:lnTo>
                    <a:pt x="8" y="42"/>
                  </a:lnTo>
                  <a:lnTo>
                    <a:pt x="4" y="42"/>
                  </a:lnTo>
                  <a:lnTo>
                    <a:pt x="0" y="45"/>
                  </a:lnTo>
                  <a:lnTo>
                    <a:pt x="0" y="42"/>
                  </a:lnTo>
                  <a:lnTo>
                    <a:pt x="19" y="34"/>
                  </a:lnTo>
                  <a:lnTo>
                    <a:pt x="23" y="34"/>
                  </a:lnTo>
                  <a:close/>
                </a:path>
              </a:pathLst>
            </a:custGeom>
            <a:grpFill/>
            <a:ln w="0">
              <a:solidFill>
                <a:srgbClr val="000000"/>
              </a:solidFill>
              <a:round/>
              <a:headEnd/>
              <a:tailEnd/>
            </a:ln>
          </p:spPr>
          <p:txBody>
            <a:bodyPr/>
            <a:lstStyle/>
            <a:p>
              <a:endParaRPr lang="en-US"/>
            </a:p>
          </p:txBody>
        </p:sp>
        <p:sp>
          <p:nvSpPr>
            <p:cNvPr id="27760" name="Freeform 109"/>
            <p:cNvSpPr>
              <a:spLocks/>
            </p:cNvSpPr>
            <p:nvPr/>
          </p:nvSpPr>
          <p:spPr bwMode="auto">
            <a:xfrm>
              <a:off x="4851" y="2794"/>
              <a:ext cx="71" cy="68"/>
            </a:xfrm>
            <a:custGeom>
              <a:avLst/>
              <a:gdLst>
                <a:gd name="T0" fmla="*/ 22 w 71"/>
                <a:gd name="T1" fmla="*/ 15 h 68"/>
                <a:gd name="T2" fmla="*/ 30 w 71"/>
                <a:gd name="T3" fmla="*/ 8 h 68"/>
                <a:gd name="T4" fmla="*/ 37 w 71"/>
                <a:gd name="T5" fmla="*/ 4 h 68"/>
                <a:gd name="T6" fmla="*/ 45 w 71"/>
                <a:gd name="T7" fmla="*/ 0 h 68"/>
                <a:gd name="T8" fmla="*/ 49 w 71"/>
                <a:gd name="T9" fmla="*/ 0 h 68"/>
                <a:gd name="T10" fmla="*/ 56 w 71"/>
                <a:gd name="T11" fmla="*/ 4 h 68"/>
                <a:gd name="T12" fmla="*/ 60 w 71"/>
                <a:gd name="T13" fmla="*/ 8 h 68"/>
                <a:gd name="T14" fmla="*/ 60 w 71"/>
                <a:gd name="T15" fmla="*/ 11 h 68"/>
                <a:gd name="T16" fmla="*/ 64 w 71"/>
                <a:gd name="T17" fmla="*/ 19 h 68"/>
                <a:gd name="T18" fmla="*/ 64 w 71"/>
                <a:gd name="T19" fmla="*/ 26 h 68"/>
                <a:gd name="T20" fmla="*/ 64 w 71"/>
                <a:gd name="T21" fmla="*/ 53 h 68"/>
                <a:gd name="T22" fmla="*/ 64 w 71"/>
                <a:gd name="T23" fmla="*/ 60 h 68"/>
                <a:gd name="T24" fmla="*/ 64 w 71"/>
                <a:gd name="T25" fmla="*/ 64 h 68"/>
                <a:gd name="T26" fmla="*/ 64 w 71"/>
                <a:gd name="T27" fmla="*/ 64 h 68"/>
                <a:gd name="T28" fmla="*/ 68 w 71"/>
                <a:gd name="T29" fmla="*/ 68 h 68"/>
                <a:gd name="T30" fmla="*/ 68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8 h 68"/>
                <a:gd name="T44" fmla="*/ 49 w 71"/>
                <a:gd name="T45" fmla="*/ 68 h 68"/>
                <a:gd name="T46" fmla="*/ 49 w 71"/>
                <a:gd name="T47" fmla="*/ 64 h 68"/>
                <a:gd name="T48" fmla="*/ 49 w 71"/>
                <a:gd name="T49" fmla="*/ 60 h 68"/>
                <a:gd name="T50" fmla="*/ 49 w 71"/>
                <a:gd name="T51" fmla="*/ 60 h 68"/>
                <a:gd name="T52" fmla="*/ 49 w 71"/>
                <a:gd name="T53" fmla="*/ 53 h 68"/>
                <a:gd name="T54" fmla="*/ 49 w 71"/>
                <a:gd name="T55" fmla="*/ 26 h 68"/>
                <a:gd name="T56" fmla="*/ 49 w 71"/>
                <a:gd name="T57" fmla="*/ 19 h 68"/>
                <a:gd name="T58" fmla="*/ 49 w 71"/>
                <a:gd name="T59" fmla="*/ 15 h 68"/>
                <a:gd name="T60" fmla="*/ 45 w 71"/>
                <a:gd name="T61" fmla="*/ 11 h 68"/>
                <a:gd name="T62" fmla="*/ 41 w 71"/>
                <a:gd name="T63" fmla="*/ 11 h 68"/>
                <a:gd name="T64" fmla="*/ 30 w 71"/>
                <a:gd name="T65" fmla="*/ 11 h 68"/>
                <a:gd name="T66" fmla="*/ 22 w 71"/>
                <a:gd name="T67" fmla="*/ 19 h 68"/>
                <a:gd name="T68" fmla="*/ 22 w 71"/>
                <a:gd name="T69" fmla="*/ 53 h 68"/>
                <a:gd name="T70" fmla="*/ 22 w 71"/>
                <a:gd name="T71" fmla="*/ 60 h 68"/>
                <a:gd name="T72" fmla="*/ 22 w 71"/>
                <a:gd name="T73" fmla="*/ 64 h 68"/>
                <a:gd name="T74" fmla="*/ 22 w 71"/>
                <a:gd name="T75" fmla="*/ 64 h 68"/>
                <a:gd name="T76" fmla="*/ 26 w 71"/>
                <a:gd name="T77" fmla="*/ 68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4 w 71"/>
                <a:gd name="T91" fmla="*/ 68 h 68"/>
                <a:gd name="T92" fmla="*/ 7 w 71"/>
                <a:gd name="T93" fmla="*/ 64 h 68"/>
                <a:gd name="T94" fmla="*/ 7 w 71"/>
                <a:gd name="T95" fmla="*/ 60 h 68"/>
                <a:gd name="T96" fmla="*/ 11 w 71"/>
                <a:gd name="T97" fmla="*/ 53 h 68"/>
                <a:gd name="T98" fmla="*/ 11 w 71"/>
                <a:gd name="T99" fmla="*/ 30 h 68"/>
                <a:gd name="T100" fmla="*/ 11 w 71"/>
                <a:gd name="T101" fmla="*/ 19 h 68"/>
                <a:gd name="T102" fmla="*/ 7 w 71"/>
                <a:gd name="T103" fmla="*/ 15 h 68"/>
                <a:gd name="T104" fmla="*/ 7 w 71"/>
                <a:gd name="T105" fmla="*/ 11 h 68"/>
                <a:gd name="T106" fmla="*/ 7 w 71"/>
                <a:gd name="T107" fmla="*/ 11 h 68"/>
                <a:gd name="T108" fmla="*/ 7 w 71"/>
                <a:gd name="T109" fmla="*/ 8 h 68"/>
                <a:gd name="T110" fmla="*/ 4 w 71"/>
                <a:gd name="T111" fmla="*/ 8 h 68"/>
                <a:gd name="T112" fmla="*/ 4 w 71"/>
                <a:gd name="T113" fmla="*/ 8 h 68"/>
                <a:gd name="T114" fmla="*/ 0 w 71"/>
                <a:gd name="T115" fmla="*/ 11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8"/>
                  </a:lnTo>
                  <a:lnTo>
                    <a:pt x="37" y="4"/>
                  </a:lnTo>
                  <a:lnTo>
                    <a:pt x="45" y="0"/>
                  </a:lnTo>
                  <a:lnTo>
                    <a:pt x="49" y="0"/>
                  </a:lnTo>
                  <a:lnTo>
                    <a:pt x="56" y="4"/>
                  </a:lnTo>
                  <a:lnTo>
                    <a:pt x="60" y="8"/>
                  </a:lnTo>
                  <a:lnTo>
                    <a:pt x="60" y="11"/>
                  </a:lnTo>
                  <a:lnTo>
                    <a:pt x="64" y="19"/>
                  </a:lnTo>
                  <a:lnTo>
                    <a:pt x="64" y="26"/>
                  </a:lnTo>
                  <a:lnTo>
                    <a:pt x="64" y="53"/>
                  </a:lnTo>
                  <a:lnTo>
                    <a:pt x="64" y="60"/>
                  </a:lnTo>
                  <a:lnTo>
                    <a:pt x="64" y="64"/>
                  </a:lnTo>
                  <a:lnTo>
                    <a:pt x="68" y="68"/>
                  </a:lnTo>
                  <a:lnTo>
                    <a:pt x="71" y="68"/>
                  </a:lnTo>
                  <a:lnTo>
                    <a:pt x="41" y="68"/>
                  </a:lnTo>
                  <a:lnTo>
                    <a:pt x="45" y="68"/>
                  </a:lnTo>
                  <a:lnTo>
                    <a:pt x="49" y="68"/>
                  </a:lnTo>
                  <a:lnTo>
                    <a:pt x="49" y="64"/>
                  </a:lnTo>
                  <a:lnTo>
                    <a:pt x="49" y="60"/>
                  </a:lnTo>
                  <a:lnTo>
                    <a:pt x="49" y="53"/>
                  </a:lnTo>
                  <a:lnTo>
                    <a:pt x="49" y="26"/>
                  </a:lnTo>
                  <a:lnTo>
                    <a:pt x="49" y="19"/>
                  </a:lnTo>
                  <a:lnTo>
                    <a:pt x="49" y="15"/>
                  </a:lnTo>
                  <a:lnTo>
                    <a:pt x="45" y="11"/>
                  </a:lnTo>
                  <a:lnTo>
                    <a:pt x="41" y="11"/>
                  </a:lnTo>
                  <a:lnTo>
                    <a:pt x="30" y="11"/>
                  </a:lnTo>
                  <a:lnTo>
                    <a:pt x="22" y="19"/>
                  </a:lnTo>
                  <a:lnTo>
                    <a:pt x="22" y="53"/>
                  </a:lnTo>
                  <a:lnTo>
                    <a:pt x="22" y="60"/>
                  </a:lnTo>
                  <a:lnTo>
                    <a:pt x="22" y="64"/>
                  </a:lnTo>
                  <a:lnTo>
                    <a:pt x="26" y="68"/>
                  </a:lnTo>
                  <a:lnTo>
                    <a:pt x="30" y="68"/>
                  </a:lnTo>
                  <a:lnTo>
                    <a:pt x="0" y="68"/>
                  </a:lnTo>
                  <a:lnTo>
                    <a:pt x="4" y="68"/>
                  </a:lnTo>
                  <a:lnTo>
                    <a:pt x="7" y="64"/>
                  </a:lnTo>
                  <a:lnTo>
                    <a:pt x="7" y="60"/>
                  </a:lnTo>
                  <a:lnTo>
                    <a:pt x="11" y="53"/>
                  </a:lnTo>
                  <a:lnTo>
                    <a:pt x="11" y="30"/>
                  </a:lnTo>
                  <a:lnTo>
                    <a:pt x="11" y="19"/>
                  </a:lnTo>
                  <a:lnTo>
                    <a:pt x="7" y="15"/>
                  </a:lnTo>
                  <a:lnTo>
                    <a:pt x="7" y="11"/>
                  </a:lnTo>
                  <a:lnTo>
                    <a:pt x="7" y="8"/>
                  </a:lnTo>
                  <a:lnTo>
                    <a:pt x="4" y="8"/>
                  </a:lnTo>
                  <a:lnTo>
                    <a:pt x="0" y="11"/>
                  </a:lnTo>
                  <a:lnTo>
                    <a:pt x="0" y="8"/>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761" name="Freeform 110"/>
            <p:cNvSpPr>
              <a:spLocks/>
            </p:cNvSpPr>
            <p:nvPr/>
          </p:nvSpPr>
          <p:spPr bwMode="auto">
            <a:xfrm>
              <a:off x="4926" y="2760"/>
              <a:ext cx="41" cy="135"/>
            </a:xfrm>
            <a:custGeom>
              <a:avLst/>
              <a:gdLst>
                <a:gd name="T0" fmla="*/ 0 w 41"/>
                <a:gd name="T1" fmla="*/ 4 h 135"/>
                <a:gd name="T2" fmla="*/ 0 w 41"/>
                <a:gd name="T3" fmla="*/ 0 h 135"/>
                <a:gd name="T4" fmla="*/ 11 w 41"/>
                <a:gd name="T5" fmla="*/ 8 h 135"/>
                <a:gd name="T6" fmla="*/ 19 w 41"/>
                <a:gd name="T7" fmla="*/ 12 h 135"/>
                <a:gd name="T8" fmla="*/ 30 w 41"/>
                <a:gd name="T9" fmla="*/ 23 h 135"/>
                <a:gd name="T10" fmla="*/ 38 w 41"/>
                <a:gd name="T11" fmla="*/ 38 h 135"/>
                <a:gd name="T12" fmla="*/ 41 w 41"/>
                <a:gd name="T13" fmla="*/ 53 h 135"/>
                <a:gd name="T14" fmla="*/ 41 w 41"/>
                <a:gd name="T15" fmla="*/ 68 h 135"/>
                <a:gd name="T16" fmla="*/ 41 w 41"/>
                <a:gd name="T17" fmla="*/ 83 h 135"/>
                <a:gd name="T18" fmla="*/ 38 w 41"/>
                <a:gd name="T19" fmla="*/ 94 h 135"/>
                <a:gd name="T20" fmla="*/ 30 w 41"/>
                <a:gd name="T21" fmla="*/ 109 h 135"/>
                <a:gd name="T22" fmla="*/ 23 w 41"/>
                <a:gd name="T23" fmla="*/ 120 h 135"/>
                <a:gd name="T24" fmla="*/ 11 w 41"/>
                <a:gd name="T25" fmla="*/ 128 h 135"/>
                <a:gd name="T26" fmla="*/ 0 w 41"/>
                <a:gd name="T27" fmla="*/ 135 h 135"/>
                <a:gd name="T28" fmla="*/ 0 w 41"/>
                <a:gd name="T29" fmla="*/ 132 h 135"/>
                <a:gd name="T30" fmla="*/ 11 w 41"/>
                <a:gd name="T31" fmla="*/ 124 h 135"/>
                <a:gd name="T32" fmla="*/ 15 w 41"/>
                <a:gd name="T33" fmla="*/ 117 h 135"/>
                <a:gd name="T34" fmla="*/ 23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3 w 41"/>
                <a:gd name="T47" fmla="*/ 34 h 135"/>
                <a:gd name="T48" fmla="*/ 23 w 41"/>
                <a:gd name="T49" fmla="*/ 27 h 135"/>
                <a:gd name="T50" fmla="*/ 19 w 41"/>
                <a:gd name="T51" fmla="*/ 19 h 135"/>
                <a:gd name="T52" fmla="*/ 15 w 41"/>
                <a:gd name="T53" fmla="*/ 15 h 135"/>
                <a:gd name="T54" fmla="*/ 8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2"/>
                  </a:lnTo>
                  <a:lnTo>
                    <a:pt x="30" y="23"/>
                  </a:lnTo>
                  <a:lnTo>
                    <a:pt x="38" y="38"/>
                  </a:lnTo>
                  <a:lnTo>
                    <a:pt x="41" y="53"/>
                  </a:lnTo>
                  <a:lnTo>
                    <a:pt x="41" y="68"/>
                  </a:lnTo>
                  <a:lnTo>
                    <a:pt x="41" y="83"/>
                  </a:lnTo>
                  <a:lnTo>
                    <a:pt x="38" y="94"/>
                  </a:lnTo>
                  <a:lnTo>
                    <a:pt x="30" y="109"/>
                  </a:lnTo>
                  <a:lnTo>
                    <a:pt x="23" y="120"/>
                  </a:lnTo>
                  <a:lnTo>
                    <a:pt x="11" y="128"/>
                  </a:lnTo>
                  <a:lnTo>
                    <a:pt x="0" y="135"/>
                  </a:lnTo>
                  <a:lnTo>
                    <a:pt x="0" y="132"/>
                  </a:lnTo>
                  <a:lnTo>
                    <a:pt x="11" y="124"/>
                  </a:lnTo>
                  <a:lnTo>
                    <a:pt x="15" y="117"/>
                  </a:lnTo>
                  <a:lnTo>
                    <a:pt x="23" y="109"/>
                  </a:lnTo>
                  <a:lnTo>
                    <a:pt x="26" y="98"/>
                  </a:lnTo>
                  <a:lnTo>
                    <a:pt x="26" y="83"/>
                  </a:lnTo>
                  <a:lnTo>
                    <a:pt x="30" y="68"/>
                  </a:lnTo>
                  <a:lnTo>
                    <a:pt x="26" y="53"/>
                  </a:lnTo>
                  <a:lnTo>
                    <a:pt x="26" y="42"/>
                  </a:lnTo>
                  <a:lnTo>
                    <a:pt x="23" y="34"/>
                  </a:lnTo>
                  <a:lnTo>
                    <a:pt x="23" y="27"/>
                  </a:lnTo>
                  <a:lnTo>
                    <a:pt x="19" y="19"/>
                  </a:lnTo>
                  <a:lnTo>
                    <a:pt x="15" y="15"/>
                  </a:lnTo>
                  <a:lnTo>
                    <a:pt x="8" y="8"/>
                  </a:lnTo>
                  <a:lnTo>
                    <a:pt x="0" y="4"/>
                  </a:lnTo>
                  <a:close/>
                </a:path>
              </a:pathLst>
            </a:custGeom>
            <a:grpFill/>
            <a:ln w="0">
              <a:solidFill>
                <a:srgbClr val="000000"/>
              </a:solidFill>
              <a:round/>
              <a:headEnd/>
              <a:tailEnd/>
            </a:ln>
          </p:spPr>
          <p:txBody>
            <a:bodyPr/>
            <a:lstStyle/>
            <a:p>
              <a:endParaRPr lang="en-US"/>
            </a:p>
          </p:txBody>
        </p:sp>
        <p:sp>
          <p:nvSpPr>
            <p:cNvPr id="27762" name="Freeform 111"/>
            <p:cNvSpPr>
              <a:spLocks noEditPoints="1"/>
            </p:cNvSpPr>
            <p:nvPr/>
          </p:nvSpPr>
          <p:spPr bwMode="auto">
            <a:xfrm>
              <a:off x="4104" y="3121"/>
              <a:ext cx="102" cy="101"/>
            </a:xfrm>
            <a:custGeom>
              <a:avLst/>
              <a:gdLst>
                <a:gd name="T0" fmla="*/ 0 w 102"/>
                <a:gd name="T1" fmla="*/ 101 h 101"/>
                <a:gd name="T2" fmla="*/ 0 w 102"/>
                <a:gd name="T3" fmla="*/ 101 h 101"/>
                <a:gd name="T4" fmla="*/ 4 w 102"/>
                <a:gd name="T5" fmla="*/ 101 h 101"/>
                <a:gd name="T6" fmla="*/ 12 w 102"/>
                <a:gd name="T7" fmla="*/ 97 h 101"/>
                <a:gd name="T8" fmla="*/ 15 w 102"/>
                <a:gd name="T9" fmla="*/ 93 h 101"/>
                <a:gd name="T10" fmla="*/ 15 w 102"/>
                <a:gd name="T11" fmla="*/ 90 h 101"/>
                <a:gd name="T12" fmla="*/ 15 w 102"/>
                <a:gd name="T13" fmla="*/ 82 h 101"/>
                <a:gd name="T14" fmla="*/ 15 w 102"/>
                <a:gd name="T15" fmla="*/ 18 h 101"/>
                <a:gd name="T16" fmla="*/ 15 w 102"/>
                <a:gd name="T17" fmla="*/ 11 h 101"/>
                <a:gd name="T18" fmla="*/ 15 w 102"/>
                <a:gd name="T19" fmla="*/ 7 h 101"/>
                <a:gd name="T20" fmla="*/ 12 w 102"/>
                <a:gd name="T21" fmla="*/ 3 h 101"/>
                <a:gd name="T22" fmla="*/ 4 w 102"/>
                <a:gd name="T23" fmla="*/ 3 h 101"/>
                <a:gd name="T24" fmla="*/ 0 w 102"/>
                <a:gd name="T25" fmla="*/ 3 h 101"/>
                <a:gd name="T26" fmla="*/ 0 w 102"/>
                <a:gd name="T27" fmla="*/ 0 h 101"/>
                <a:gd name="T28" fmla="*/ 42 w 102"/>
                <a:gd name="T29" fmla="*/ 0 h 101"/>
                <a:gd name="T30" fmla="*/ 57 w 102"/>
                <a:gd name="T31" fmla="*/ 0 h 101"/>
                <a:gd name="T32" fmla="*/ 68 w 102"/>
                <a:gd name="T33" fmla="*/ 3 h 101"/>
                <a:gd name="T34" fmla="*/ 75 w 102"/>
                <a:gd name="T35" fmla="*/ 7 h 101"/>
                <a:gd name="T36" fmla="*/ 87 w 102"/>
                <a:gd name="T37" fmla="*/ 11 h 101"/>
                <a:gd name="T38" fmla="*/ 94 w 102"/>
                <a:gd name="T39" fmla="*/ 22 h 101"/>
                <a:gd name="T40" fmla="*/ 102 w 102"/>
                <a:gd name="T41" fmla="*/ 37 h 101"/>
                <a:gd name="T42" fmla="*/ 102 w 102"/>
                <a:gd name="T43" fmla="*/ 52 h 101"/>
                <a:gd name="T44" fmla="*/ 102 w 102"/>
                <a:gd name="T45" fmla="*/ 63 h 101"/>
                <a:gd name="T46" fmla="*/ 98 w 102"/>
                <a:gd name="T47" fmla="*/ 75 h 101"/>
                <a:gd name="T48" fmla="*/ 90 w 102"/>
                <a:gd name="T49" fmla="*/ 86 h 101"/>
                <a:gd name="T50" fmla="*/ 79 w 102"/>
                <a:gd name="T51" fmla="*/ 93 h 101"/>
                <a:gd name="T52" fmla="*/ 64 w 102"/>
                <a:gd name="T53" fmla="*/ 101 h 101"/>
                <a:gd name="T54" fmla="*/ 45 w 102"/>
                <a:gd name="T55" fmla="*/ 101 h 101"/>
                <a:gd name="T56" fmla="*/ 0 w 102"/>
                <a:gd name="T57" fmla="*/ 101 h 101"/>
                <a:gd name="T58" fmla="*/ 30 w 102"/>
                <a:gd name="T59" fmla="*/ 93 h 101"/>
                <a:gd name="T60" fmla="*/ 38 w 102"/>
                <a:gd name="T61" fmla="*/ 97 h 101"/>
                <a:gd name="T62" fmla="*/ 45 w 102"/>
                <a:gd name="T63" fmla="*/ 97 h 101"/>
                <a:gd name="T64" fmla="*/ 57 w 102"/>
                <a:gd name="T65" fmla="*/ 93 h 101"/>
                <a:gd name="T66" fmla="*/ 64 w 102"/>
                <a:gd name="T67" fmla="*/ 90 h 101"/>
                <a:gd name="T68" fmla="*/ 75 w 102"/>
                <a:gd name="T69" fmla="*/ 82 h 101"/>
                <a:gd name="T70" fmla="*/ 79 w 102"/>
                <a:gd name="T71" fmla="*/ 75 h 101"/>
                <a:gd name="T72" fmla="*/ 83 w 102"/>
                <a:gd name="T73" fmla="*/ 63 h 101"/>
                <a:gd name="T74" fmla="*/ 87 w 102"/>
                <a:gd name="T75" fmla="*/ 52 h 101"/>
                <a:gd name="T76" fmla="*/ 83 w 102"/>
                <a:gd name="T77" fmla="*/ 37 h 101"/>
                <a:gd name="T78" fmla="*/ 79 w 102"/>
                <a:gd name="T79" fmla="*/ 26 h 101"/>
                <a:gd name="T80" fmla="*/ 75 w 102"/>
                <a:gd name="T81" fmla="*/ 18 h 101"/>
                <a:gd name="T82" fmla="*/ 64 w 102"/>
                <a:gd name="T83" fmla="*/ 11 h 101"/>
                <a:gd name="T84" fmla="*/ 57 w 102"/>
                <a:gd name="T85" fmla="*/ 7 h 101"/>
                <a:gd name="T86" fmla="*/ 45 w 102"/>
                <a:gd name="T87" fmla="*/ 7 h 101"/>
                <a:gd name="T88" fmla="*/ 38 w 102"/>
                <a:gd name="T89" fmla="*/ 7 h 101"/>
                <a:gd name="T90" fmla="*/ 30 w 102"/>
                <a:gd name="T91" fmla="*/ 7 h 101"/>
                <a:gd name="T92" fmla="*/ 30 w 102"/>
                <a:gd name="T93" fmla="*/ 93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01"/>
                <a:gd name="T143" fmla="*/ 102 w 102"/>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01">
                  <a:moveTo>
                    <a:pt x="0" y="101"/>
                  </a:moveTo>
                  <a:lnTo>
                    <a:pt x="0" y="101"/>
                  </a:lnTo>
                  <a:lnTo>
                    <a:pt x="4" y="101"/>
                  </a:lnTo>
                  <a:lnTo>
                    <a:pt x="12" y="97"/>
                  </a:lnTo>
                  <a:lnTo>
                    <a:pt x="15" y="93"/>
                  </a:lnTo>
                  <a:lnTo>
                    <a:pt x="15" y="90"/>
                  </a:lnTo>
                  <a:lnTo>
                    <a:pt x="15" y="82"/>
                  </a:lnTo>
                  <a:lnTo>
                    <a:pt x="15" y="18"/>
                  </a:lnTo>
                  <a:lnTo>
                    <a:pt x="15" y="11"/>
                  </a:lnTo>
                  <a:lnTo>
                    <a:pt x="15" y="7"/>
                  </a:lnTo>
                  <a:lnTo>
                    <a:pt x="12" y="3"/>
                  </a:lnTo>
                  <a:lnTo>
                    <a:pt x="4" y="3"/>
                  </a:lnTo>
                  <a:lnTo>
                    <a:pt x="0" y="3"/>
                  </a:lnTo>
                  <a:lnTo>
                    <a:pt x="0" y="0"/>
                  </a:lnTo>
                  <a:lnTo>
                    <a:pt x="42" y="0"/>
                  </a:lnTo>
                  <a:lnTo>
                    <a:pt x="57" y="0"/>
                  </a:lnTo>
                  <a:lnTo>
                    <a:pt x="68" y="3"/>
                  </a:lnTo>
                  <a:lnTo>
                    <a:pt x="75" y="7"/>
                  </a:lnTo>
                  <a:lnTo>
                    <a:pt x="87" y="11"/>
                  </a:lnTo>
                  <a:lnTo>
                    <a:pt x="94" y="22"/>
                  </a:lnTo>
                  <a:lnTo>
                    <a:pt x="102" y="37"/>
                  </a:lnTo>
                  <a:lnTo>
                    <a:pt x="102" y="52"/>
                  </a:lnTo>
                  <a:lnTo>
                    <a:pt x="102" y="63"/>
                  </a:lnTo>
                  <a:lnTo>
                    <a:pt x="98" y="75"/>
                  </a:lnTo>
                  <a:lnTo>
                    <a:pt x="90" y="86"/>
                  </a:lnTo>
                  <a:lnTo>
                    <a:pt x="79" y="93"/>
                  </a:lnTo>
                  <a:lnTo>
                    <a:pt x="64" y="101"/>
                  </a:lnTo>
                  <a:lnTo>
                    <a:pt x="45" y="101"/>
                  </a:lnTo>
                  <a:lnTo>
                    <a:pt x="0" y="101"/>
                  </a:lnTo>
                  <a:close/>
                  <a:moveTo>
                    <a:pt x="30" y="93"/>
                  </a:moveTo>
                  <a:lnTo>
                    <a:pt x="38" y="97"/>
                  </a:lnTo>
                  <a:lnTo>
                    <a:pt x="45" y="97"/>
                  </a:lnTo>
                  <a:lnTo>
                    <a:pt x="57" y="93"/>
                  </a:lnTo>
                  <a:lnTo>
                    <a:pt x="64" y="90"/>
                  </a:lnTo>
                  <a:lnTo>
                    <a:pt x="75" y="82"/>
                  </a:lnTo>
                  <a:lnTo>
                    <a:pt x="79" y="75"/>
                  </a:lnTo>
                  <a:lnTo>
                    <a:pt x="83" y="63"/>
                  </a:lnTo>
                  <a:lnTo>
                    <a:pt x="87" y="52"/>
                  </a:lnTo>
                  <a:lnTo>
                    <a:pt x="83" y="37"/>
                  </a:lnTo>
                  <a:lnTo>
                    <a:pt x="79" y="26"/>
                  </a:lnTo>
                  <a:lnTo>
                    <a:pt x="75" y="18"/>
                  </a:lnTo>
                  <a:lnTo>
                    <a:pt x="64" y="11"/>
                  </a:lnTo>
                  <a:lnTo>
                    <a:pt x="57" y="7"/>
                  </a:lnTo>
                  <a:lnTo>
                    <a:pt x="45" y="7"/>
                  </a:lnTo>
                  <a:lnTo>
                    <a:pt x="38" y="7"/>
                  </a:lnTo>
                  <a:lnTo>
                    <a:pt x="30" y="7"/>
                  </a:lnTo>
                  <a:lnTo>
                    <a:pt x="30" y="93"/>
                  </a:lnTo>
                  <a:close/>
                </a:path>
              </a:pathLst>
            </a:custGeom>
            <a:grpFill/>
            <a:ln w="0">
              <a:solidFill>
                <a:srgbClr val="000000"/>
              </a:solidFill>
              <a:round/>
              <a:headEnd/>
              <a:tailEnd/>
            </a:ln>
          </p:spPr>
          <p:txBody>
            <a:bodyPr/>
            <a:lstStyle/>
            <a:p>
              <a:endParaRPr lang="en-US"/>
            </a:p>
          </p:txBody>
        </p:sp>
        <p:sp>
          <p:nvSpPr>
            <p:cNvPr id="27763" name="Freeform 112"/>
            <p:cNvSpPr>
              <a:spLocks/>
            </p:cNvSpPr>
            <p:nvPr/>
          </p:nvSpPr>
          <p:spPr bwMode="auto">
            <a:xfrm>
              <a:off x="4217" y="3121"/>
              <a:ext cx="86" cy="101"/>
            </a:xfrm>
            <a:custGeom>
              <a:avLst/>
              <a:gdLst>
                <a:gd name="T0" fmla="*/ 83 w 86"/>
                <a:gd name="T1" fmla="*/ 0 h 101"/>
                <a:gd name="T2" fmla="*/ 86 w 86"/>
                <a:gd name="T3" fmla="*/ 22 h 101"/>
                <a:gd name="T4" fmla="*/ 83 w 86"/>
                <a:gd name="T5" fmla="*/ 22 h 101"/>
                <a:gd name="T6" fmla="*/ 79 w 86"/>
                <a:gd name="T7" fmla="*/ 18 h 101"/>
                <a:gd name="T8" fmla="*/ 79 w 86"/>
                <a:gd name="T9" fmla="*/ 15 h 101"/>
                <a:gd name="T10" fmla="*/ 75 w 86"/>
                <a:gd name="T11" fmla="*/ 11 h 101"/>
                <a:gd name="T12" fmla="*/ 71 w 86"/>
                <a:gd name="T13" fmla="*/ 7 h 101"/>
                <a:gd name="T14" fmla="*/ 68 w 86"/>
                <a:gd name="T15" fmla="*/ 7 h 101"/>
                <a:gd name="T16" fmla="*/ 64 w 86"/>
                <a:gd name="T17" fmla="*/ 7 h 101"/>
                <a:gd name="T18" fmla="*/ 49 w 86"/>
                <a:gd name="T19" fmla="*/ 7 h 101"/>
                <a:gd name="T20" fmla="*/ 49 w 86"/>
                <a:gd name="T21" fmla="*/ 82 h 101"/>
                <a:gd name="T22" fmla="*/ 49 w 86"/>
                <a:gd name="T23" fmla="*/ 93 h 101"/>
                <a:gd name="T24" fmla="*/ 49 w 86"/>
                <a:gd name="T25" fmla="*/ 97 h 101"/>
                <a:gd name="T26" fmla="*/ 52 w 86"/>
                <a:gd name="T27" fmla="*/ 97 h 101"/>
                <a:gd name="T28" fmla="*/ 60 w 86"/>
                <a:gd name="T29" fmla="*/ 101 h 101"/>
                <a:gd name="T30" fmla="*/ 64 w 86"/>
                <a:gd name="T31" fmla="*/ 101 h 101"/>
                <a:gd name="T32" fmla="*/ 64 w 86"/>
                <a:gd name="T33" fmla="*/ 101 h 101"/>
                <a:gd name="T34" fmla="*/ 19 w 86"/>
                <a:gd name="T35" fmla="*/ 101 h 101"/>
                <a:gd name="T36" fmla="*/ 19 w 86"/>
                <a:gd name="T37" fmla="*/ 101 h 101"/>
                <a:gd name="T38" fmla="*/ 22 w 86"/>
                <a:gd name="T39" fmla="*/ 101 h 101"/>
                <a:gd name="T40" fmla="*/ 30 w 86"/>
                <a:gd name="T41" fmla="*/ 97 h 101"/>
                <a:gd name="T42" fmla="*/ 34 w 86"/>
                <a:gd name="T43" fmla="*/ 93 h 101"/>
                <a:gd name="T44" fmla="*/ 34 w 86"/>
                <a:gd name="T45" fmla="*/ 90 h 101"/>
                <a:gd name="T46" fmla="*/ 34 w 86"/>
                <a:gd name="T47" fmla="*/ 82 h 101"/>
                <a:gd name="T48" fmla="*/ 34 w 86"/>
                <a:gd name="T49" fmla="*/ 7 h 101"/>
                <a:gd name="T50" fmla="*/ 22 w 86"/>
                <a:gd name="T51" fmla="*/ 7 h 101"/>
                <a:gd name="T52" fmla="*/ 15 w 86"/>
                <a:gd name="T53" fmla="*/ 7 h 101"/>
                <a:gd name="T54" fmla="*/ 11 w 86"/>
                <a:gd name="T55" fmla="*/ 7 h 101"/>
                <a:gd name="T56" fmla="*/ 7 w 86"/>
                <a:gd name="T57" fmla="*/ 7 h 101"/>
                <a:gd name="T58" fmla="*/ 7 w 86"/>
                <a:gd name="T59" fmla="*/ 11 h 101"/>
                <a:gd name="T60" fmla="*/ 4 w 86"/>
                <a:gd name="T61" fmla="*/ 18 h 101"/>
                <a:gd name="T62" fmla="*/ 4 w 86"/>
                <a:gd name="T63" fmla="*/ 22 h 101"/>
                <a:gd name="T64" fmla="*/ 0 w 86"/>
                <a:gd name="T65" fmla="*/ 22 h 101"/>
                <a:gd name="T66" fmla="*/ 0 w 86"/>
                <a:gd name="T67" fmla="*/ 0 h 101"/>
                <a:gd name="T68" fmla="*/ 83 w 8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01"/>
                <a:gd name="T107" fmla="*/ 86 w 8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01">
                  <a:moveTo>
                    <a:pt x="83" y="0"/>
                  </a:moveTo>
                  <a:lnTo>
                    <a:pt x="86" y="22"/>
                  </a:lnTo>
                  <a:lnTo>
                    <a:pt x="83" y="22"/>
                  </a:lnTo>
                  <a:lnTo>
                    <a:pt x="79" y="18"/>
                  </a:lnTo>
                  <a:lnTo>
                    <a:pt x="79" y="15"/>
                  </a:lnTo>
                  <a:lnTo>
                    <a:pt x="75" y="11"/>
                  </a:lnTo>
                  <a:lnTo>
                    <a:pt x="71" y="7"/>
                  </a:lnTo>
                  <a:lnTo>
                    <a:pt x="68" y="7"/>
                  </a:lnTo>
                  <a:lnTo>
                    <a:pt x="64" y="7"/>
                  </a:lnTo>
                  <a:lnTo>
                    <a:pt x="49" y="7"/>
                  </a:lnTo>
                  <a:lnTo>
                    <a:pt x="49" y="82"/>
                  </a:lnTo>
                  <a:lnTo>
                    <a:pt x="49" y="93"/>
                  </a:lnTo>
                  <a:lnTo>
                    <a:pt x="49" y="97"/>
                  </a:lnTo>
                  <a:lnTo>
                    <a:pt x="52" y="97"/>
                  </a:lnTo>
                  <a:lnTo>
                    <a:pt x="60" y="101"/>
                  </a:lnTo>
                  <a:lnTo>
                    <a:pt x="64" y="101"/>
                  </a:lnTo>
                  <a:lnTo>
                    <a:pt x="19" y="101"/>
                  </a:lnTo>
                  <a:lnTo>
                    <a:pt x="22" y="101"/>
                  </a:lnTo>
                  <a:lnTo>
                    <a:pt x="30" y="97"/>
                  </a:lnTo>
                  <a:lnTo>
                    <a:pt x="34" y="93"/>
                  </a:lnTo>
                  <a:lnTo>
                    <a:pt x="34" y="90"/>
                  </a:lnTo>
                  <a:lnTo>
                    <a:pt x="34" y="82"/>
                  </a:lnTo>
                  <a:lnTo>
                    <a:pt x="34" y="7"/>
                  </a:lnTo>
                  <a:lnTo>
                    <a:pt x="22" y="7"/>
                  </a:lnTo>
                  <a:lnTo>
                    <a:pt x="15" y="7"/>
                  </a:lnTo>
                  <a:lnTo>
                    <a:pt x="11" y="7"/>
                  </a:lnTo>
                  <a:lnTo>
                    <a:pt x="7" y="7"/>
                  </a:lnTo>
                  <a:lnTo>
                    <a:pt x="7" y="11"/>
                  </a:lnTo>
                  <a:lnTo>
                    <a:pt x="4" y="18"/>
                  </a:lnTo>
                  <a:lnTo>
                    <a:pt x="4" y="22"/>
                  </a:lnTo>
                  <a:lnTo>
                    <a:pt x="0" y="22"/>
                  </a:lnTo>
                  <a:lnTo>
                    <a:pt x="0" y="0"/>
                  </a:lnTo>
                  <a:lnTo>
                    <a:pt x="83" y="0"/>
                  </a:lnTo>
                  <a:close/>
                </a:path>
              </a:pathLst>
            </a:custGeom>
            <a:grpFill/>
            <a:ln w="0">
              <a:solidFill>
                <a:srgbClr val="000000"/>
              </a:solidFill>
              <a:round/>
              <a:headEnd/>
              <a:tailEnd/>
            </a:ln>
          </p:spPr>
          <p:txBody>
            <a:bodyPr/>
            <a:lstStyle/>
            <a:p>
              <a:endParaRPr lang="en-US"/>
            </a:p>
          </p:txBody>
        </p:sp>
        <p:sp>
          <p:nvSpPr>
            <p:cNvPr id="27764" name="Freeform 113"/>
            <p:cNvSpPr>
              <a:spLocks/>
            </p:cNvSpPr>
            <p:nvPr/>
          </p:nvSpPr>
          <p:spPr bwMode="auto">
            <a:xfrm>
              <a:off x="4311" y="3117"/>
              <a:ext cx="41" cy="135"/>
            </a:xfrm>
            <a:custGeom>
              <a:avLst/>
              <a:gdLst>
                <a:gd name="T0" fmla="*/ 41 w 41"/>
                <a:gd name="T1" fmla="*/ 131 h 135"/>
                <a:gd name="T2" fmla="*/ 41 w 41"/>
                <a:gd name="T3" fmla="*/ 135 h 135"/>
                <a:gd name="T4" fmla="*/ 30 w 41"/>
                <a:gd name="T5" fmla="*/ 131 h 135"/>
                <a:gd name="T6" fmla="*/ 22 w 41"/>
                <a:gd name="T7" fmla="*/ 124 h 135"/>
                <a:gd name="T8" fmla="*/ 11 w 41"/>
                <a:gd name="T9" fmla="*/ 112 h 135"/>
                <a:gd name="T10" fmla="*/ 7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2 w 41"/>
                <a:gd name="T49" fmla="*/ 112 h 135"/>
                <a:gd name="T50" fmla="*/ 22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4"/>
                  </a:lnTo>
                  <a:lnTo>
                    <a:pt x="11" y="112"/>
                  </a:lnTo>
                  <a:lnTo>
                    <a:pt x="7"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2" y="112"/>
                  </a:lnTo>
                  <a:lnTo>
                    <a:pt x="22" y="116"/>
                  </a:lnTo>
                  <a:lnTo>
                    <a:pt x="30" y="124"/>
                  </a:lnTo>
                  <a:lnTo>
                    <a:pt x="34" y="127"/>
                  </a:lnTo>
                  <a:lnTo>
                    <a:pt x="41" y="131"/>
                  </a:lnTo>
                  <a:close/>
                </a:path>
              </a:pathLst>
            </a:custGeom>
            <a:grpFill/>
            <a:ln w="0">
              <a:solidFill>
                <a:srgbClr val="000000"/>
              </a:solidFill>
              <a:round/>
              <a:headEnd/>
              <a:tailEnd/>
            </a:ln>
          </p:spPr>
          <p:txBody>
            <a:bodyPr/>
            <a:lstStyle/>
            <a:p>
              <a:endParaRPr lang="en-US"/>
            </a:p>
          </p:txBody>
        </p:sp>
        <p:sp>
          <p:nvSpPr>
            <p:cNvPr id="27765" name="Freeform 114"/>
            <p:cNvSpPr>
              <a:spLocks noEditPoints="1"/>
            </p:cNvSpPr>
            <p:nvPr/>
          </p:nvSpPr>
          <p:spPr bwMode="auto">
            <a:xfrm>
              <a:off x="4360" y="3154"/>
              <a:ext cx="60" cy="68"/>
            </a:xfrm>
            <a:custGeom>
              <a:avLst/>
              <a:gdLst>
                <a:gd name="T0" fmla="*/ 30 w 60"/>
                <a:gd name="T1" fmla="*/ 64 h 68"/>
                <a:gd name="T2" fmla="*/ 18 w 60"/>
                <a:gd name="T3" fmla="*/ 68 h 68"/>
                <a:gd name="T4" fmla="*/ 7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3 w 60"/>
                <a:gd name="T17" fmla="*/ 8 h 68"/>
                <a:gd name="T18" fmla="*/ 26 w 60"/>
                <a:gd name="T19" fmla="*/ 4 h 68"/>
                <a:gd name="T20" fmla="*/ 18 w 60"/>
                <a:gd name="T21" fmla="*/ 8 h 68"/>
                <a:gd name="T22" fmla="*/ 15 w 60"/>
                <a:gd name="T23" fmla="*/ 12 h 68"/>
                <a:gd name="T24" fmla="*/ 15 w 60"/>
                <a:gd name="T25" fmla="*/ 19 h 68"/>
                <a:gd name="T26" fmla="*/ 11 w 60"/>
                <a:gd name="T27" fmla="*/ 23 h 68"/>
                <a:gd name="T28" fmla="*/ 7 w 60"/>
                <a:gd name="T29" fmla="*/ 23 h 68"/>
                <a:gd name="T30" fmla="*/ 3 w 60"/>
                <a:gd name="T31" fmla="*/ 19 h 68"/>
                <a:gd name="T32" fmla="*/ 3 w 60"/>
                <a:gd name="T33" fmla="*/ 12 h 68"/>
                <a:gd name="T34" fmla="*/ 18 w 60"/>
                <a:gd name="T35" fmla="*/ 0 h 68"/>
                <a:gd name="T36" fmla="*/ 33 w 60"/>
                <a:gd name="T37" fmla="*/ 0 h 68"/>
                <a:gd name="T38" fmla="*/ 45 w 60"/>
                <a:gd name="T39" fmla="*/ 4 h 68"/>
                <a:gd name="T40" fmla="*/ 48 w 60"/>
                <a:gd name="T41" fmla="*/ 15 h 68"/>
                <a:gd name="T42" fmla="*/ 48 w 60"/>
                <a:gd name="T43" fmla="*/ 45 h 68"/>
                <a:gd name="T44" fmla="*/ 48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26 w 60"/>
                <a:gd name="T63" fmla="*/ 34 h 68"/>
                <a:gd name="T64" fmla="*/ 18 w 60"/>
                <a:gd name="T65" fmla="*/ 38 h 68"/>
                <a:gd name="T66" fmla="*/ 11 w 60"/>
                <a:gd name="T67" fmla="*/ 45 h 68"/>
                <a:gd name="T68" fmla="*/ 11 w 60"/>
                <a:gd name="T69" fmla="*/ 53 h 68"/>
                <a:gd name="T70" fmla="*/ 18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2" y="68"/>
                  </a:lnTo>
                  <a:lnTo>
                    <a:pt x="18" y="68"/>
                  </a:lnTo>
                  <a:lnTo>
                    <a:pt x="15" y="68"/>
                  </a:lnTo>
                  <a:lnTo>
                    <a:pt x="7" y="68"/>
                  </a:lnTo>
                  <a:lnTo>
                    <a:pt x="3" y="64"/>
                  </a:lnTo>
                  <a:lnTo>
                    <a:pt x="0" y="60"/>
                  </a:lnTo>
                  <a:lnTo>
                    <a:pt x="0" y="53"/>
                  </a:lnTo>
                  <a:lnTo>
                    <a:pt x="0" y="49"/>
                  </a:lnTo>
                  <a:lnTo>
                    <a:pt x="3" y="45"/>
                  </a:lnTo>
                  <a:lnTo>
                    <a:pt x="7" y="38"/>
                  </a:lnTo>
                  <a:lnTo>
                    <a:pt x="11" y="34"/>
                  </a:lnTo>
                  <a:lnTo>
                    <a:pt x="22" y="30"/>
                  </a:lnTo>
                  <a:lnTo>
                    <a:pt x="37" y="23"/>
                  </a:lnTo>
                  <a:lnTo>
                    <a:pt x="37" y="12"/>
                  </a:lnTo>
                  <a:lnTo>
                    <a:pt x="33" y="8"/>
                  </a:lnTo>
                  <a:lnTo>
                    <a:pt x="30" y="4"/>
                  </a:lnTo>
                  <a:lnTo>
                    <a:pt x="26" y="4"/>
                  </a:lnTo>
                  <a:lnTo>
                    <a:pt x="22" y="4"/>
                  </a:lnTo>
                  <a:lnTo>
                    <a:pt x="18" y="8"/>
                  </a:lnTo>
                  <a:lnTo>
                    <a:pt x="15" y="8"/>
                  </a:lnTo>
                  <a:lnTo>
                    <a:pt x="15" y="12"/>
                  </a:lnTo>
                  <a:lnTo>
                    <a:pt x="15" y="15"/>
                  </a:lnTo>
                  <a:lnTo>
                    <a:pt x="15" y="19"/>
                  </a:lnTo>
                  <a:lnTo>
                    <a:pt x="15" y="23"/>
                  </a:lnTo>
                  <a:lnTo>
                    <a:pt x="11" y="23"/>
                  </a:lnTo>
                  <a:lnTo>
                    <a:pt x="7" y="23"/>
                  </a:lnTo>
                  <a:lnTo>
                    <a:pt x="3" y="23"/>
                  </a:lnTo>
                  <a:lnTo>
                    <a:pt x="3" y="19"/>
                  </a:lnTo>
                  <a:lnTo>
                    <a:pt x="3" y="15"/>
                  </a:lnTo>
                  <a:lnTo>
                    <a:pt x="3" y="12"/>
                  </a:lnTo>
                  <a:lnTo>
                    <a:pt x="7" y="4"/>
                  </a:lnTo>
                  <a:lnTo>
                    <a:pt x="18" y="0"/>
                  </a:lnTo>
                  <a:lnTo>
                    <a:pt x="26" y="0"/>
                  </a:lnTo>
                  <a:lnTo>
                    <a:pt x="33" y="0"/>
                  </a:lnTo>
                  <a:lnTo>
                    <a:pt x="41" y="0"/>
                  </a:lnTo>
                  <a:lnTo>
                    <a:pt x="45" y="4"/>
                  </a:lnTo>
                  <a:lnTo>
                    <a:pt x="48" y="8"/>
                  </a:lnTo>
                  <a:lnTo>
                    <a:pt x="48" y="15"/>
                  </a:lnTo>
                  <a:lnTo>
                    <a:pt x="48" y="23"/>
                  </a:lnTo>
                  <a:lnTo>
                    <a:pt x="48" y="45"/>
                  </a:lnTo>
                  <a:lnTo>
                    <a:pt x="48" y="53"/>
                  </a:lnTo>
                  <a:lnTo>
                    <a:pt x="48" y="57"/>
                  </a:lnTo>
                  <a:lnTo>
                    <a:pt x="52" y="60"/>
                  </a:lnTo>
                  <a:lnTo>
                    <a:pt x="56" y="60"/>
                  </a:lnTo>
                  <a:lnTo>
                    <a:pt x="56" y="57"/>
                  </a:lnTo>
                  <a:lnTo>
                    <a:pt x="60" y="57"/>
                  </a:lnTo>
                  <a:lnTo>
                    <a:pt x="60" y="60"/>
                  </a:lnTo>
                  <a:lnTo>
                    <a:pt x="52" y="68"/>
                  </a:lnTo>
                  <a:lnTo>
                    <a:pt x="45" y="68"/>
                  </a:lnTo>
                  <a:lnTo>
                    <a:pt x="41" y="68"/>
                  </a:lnTo>
                  <a:lnTo>
                    <a:pt x="37" y="68"/>
                  </a:lnTo>
                  <a:lnTo>
                    <a:pt x="37" y="64"/>
                  </a:lnTo>
                  <a:lnTo>
                    <a:pt x="37" y="57"/>
                  </a:lnTo>
                  <a:close/>
                  <a:moveTo>
                    <a:pt x="37" y="53"/>
                  </a:moveTo>
                  <a:lnTo>
                    <a:pt x="37" y="30"/>
                  </a:lnTo>
                  <a:lnTo>
                    <a:pt x="26" y="34"/>
                  </a:lnTo>
                  <a:lnTo>
                    <a:pt x="22" y="34"/>
                  </a:lnTo>
                  <a:lnTo>
                    <a:pt x="18" y="38"/>
                  </a:lnTo>
                  <a:lnTo>
                    <a:pt x="15" y="42"/>
                  </a:lnTo>
                  <a:lnTo>
                    <a:pt x="11" y="45"/>
                  </a:lnTo>
                  <a:lnTo>
                    <a:pt x="11" y="49"/>
                  </a:lnTo>
                  <a:lnTo>
                    <a:pt x="11" y="53"/>
                  </a:lnTo>
                  <a:lnTo>
                    <a:pt x="15" y="57"/>
                  </a:lnTo>
                  <a:lnTo>
                    <a:pt x="18" y="60"/>
                  </a:lnTo>
                  <a:lnTo>
                    <a:pt x="22" y="60"/>
                  </a:lnTo>
                  <a:lnTo>
                    <a:pt x="30" y="57"/>
                  </a:lnTo>
                  <a:lnTo>
                    <a:pt x="37" y="53"/>
                  </a:lnTo>
                  <a:close/>
                </a:path>
              </a:pathLst>
            </a:custGeom>
            <a:grpFill/>
            <a:ln w="0">
              <a:solidFill>
                <a:srgbClr val="000000"/>
              </a:solidFill>
              <a:round/>
              <a:headEnd/>
              <a:tailEnd/>
            </a:ln>
          </p:spPr>
          <p:txBody>
            <a:bodyPr/>
            <a:lstStyle/>
            <a:p>
              <a:endParaRPr lang="en-US"/>
            </a:p>
          </p:txBody>
        </p:sp>
        <p:sp>
          <p:nvSpPr>
            <p:cNvPr id="27766" name="Freeform 115"/>
            <p:cNvSpPr>
              <a:spLocks/>
            </p:cNvSpPr>
            <p:nvPr/>
          </p:nvSpPr>
          <p:spPr bwMode="auto">
            <a:xfrm>
              <a:off x="4423" y="3117"/>
              <a:ext cx="42" cy="135"/>
            </a:xfrm>
            <a:custGeom>
              <a:avLst/>
              <a:gdLst>
                <a:gd name="T0" fmla="*/ 0 w 42"/>
                <a:gd name="T1" fmla="*/ 4 h 135"/>
                <a:gd name="T2" fmla="*/ 0 w 42"/>
                <a:gd name="T3" fmla="*/ 0 h 135"/>
                <a:gd name="T4" fmla="*/ 12 w 42"/>
                <a:gd name="T5" fmla="*/ 7 h 135"/>
                <a:gd name="T6" fmla="*/ 19 w 42"/>
                <a:gd name="T7" fmla="*/ 15 h 135"/>
                <a:gd name="T8" fmla="*/ 30 w 42"/>
                <a:gd name="T9" fmla="*/ 26 h 135"/>
                <a:gd name="T10" fmla="*/ 38 w 42"/>
                <a:gd name="T11" fmla="*/ 41 h 135"/>
                <a:gd name="T12" fmla="*/ 42 w 42"/>
                <a:gd name="T13" fmla="*/ 52 h 135"/>
                <a:gd name="T14" fmla="*/ 42 w 42"/>
                <a:gd name="T15" fmla="*/ 67 h 135"/>
                <a:gd name="T16" fmla="*/ 42 w 42"/>
                <a:gd name="T17" fmla="*/ 82 h 135"/>
                <a:gd name="T18" fmla="*/ 38 w 42"/>
                <a:gd name="T19" fmla="*/ 97 h 135"/>
                <a:gd name="T20" fmla="*/ 30 w 42"/>
                <a:gd name="T21" fmla="*/ 109 h 135"/>
                <a:gd name="T22" fmla="*/ 23 w 42"/>
                <a:gd name="T23" fmla="*/ 120 h 135"/>
                <a:gd name="T24" fmla="*/ 12 w 42"/>
                <a:gd name="T25" fmla="*/ 131 h 135"/>
                <a:gd name="T26" fmla="*/ 0 w 42"/>
                <a:gd name="T27" fmla="*/ 135 h 135"/>
                <a:gd name="T28" fmla="*/ 0 w 42"/>
                <a:gd name="T29" fmla="*/ 131 h 135"/>
                <a:gd name="T30" fmla="*/ 12 w 42"/>
                <a:gd name="T31" fmla="*/ 127 h 135"/>
                <a:gd name="T32" fmla="*/ 15 w 42"/>
                <a:gd name="T33" fmla="*/ 120 h 135"/>
                <a:gd name="T34" fmla="*/ 23 w 42"/>
                <a:gd name="T35" fmla="*/ 109 h 135"/>
                <a:gd name="T36" fmla="*/ 27 w 42"/>
                <a:gd name="T37" fmla="*/ 97 h 135"/>
                <a:gd name="T38" fmla="*/ 27 w 42"/>
                <a:gd name="T39" fmla="*/ 86 h 135"/>
                <a:gd name="T40" fmla="*/ 30 w 42"/>
                <a:gd name="T41" fmla="*/ 71 h 135"/>
                <a:gd name="T42" fmla="*/ 27 w 42"/>
                <a:gd name="T43" fmla="*/ 56 h 135"/>
                <a:gd name="T44" fmla="*/ 27 w 42"/>
                <a:gd name="T45" fmla="*/ 41 h 135"/>
                <a:gd name="T46" fmla="*/ 23 w 42"/>
                <a:gd name="T47" fmla="*/ 34 h 135"/>
                <a:gd name="T48" fmla="*/ 23 w 42"/>
                <a:gd name="T49" fmla="*/ 26 h 135"/>
                <a:gd name="T50" fmla="*/ 19 w 42"/>
                <a:gd name="T51" fmla="*/ 22 h 135"/>
                <a:gd name="T52" fmla="*/ 15 w 42"/>
                <a:gd name="T53" fmla="*/ 15 h 135"/>
                <a:gd name="T54" fmla="*/ 8 w 42"/>
                <a:gd name="T55" fmla="*/ 11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12" y="7"/>
                  </a:lnTo>
                  <a:lnTo>
                    <a:pt x="19" y="15"/>
                  </a:lnTo>
                  <a:lnTo>
                    <a:pt x="30" y="26"/>
                  </a:lnTo>
                  <a:lnTo>
                    <a:pt x="38" y="41"/>
                  </a:lnTo>
                  <a:lnTo>
                    <a:pt x="42" y="52"/>
                  </a:lnTo>
                  <a:lnTo>
                    <a:pt x="42" y="67"/>
                  </a:lnTo>
                  <a:lnTo>
                    <a:pt x="42" y="82"/>
                  </a:lnTo>
                  <a:lnTo>
                    <a:pt x="38" y="97"/>
                  </a:lnTo>
                  <a:lnTo>
                    <a:pt x="30" y="109"/>
                  </a:lnTo>
                  <a:lnTo>
                    <a:pt x="23" y="120"/>
                  </a:lnTo>
                  <a:lnTo>
                    <a:pt x="12" y="131"/>
                  </a:lnTo>
                  <a:lnTo>
                    <a:pt x="0" y="135"/>
                  </a:lnTo>
                  <a:lnTo>
                    <a:pt x="0" y="131"/>
                  </a:lnTo>
                  <a:lnTo>
                    <a:pt x="12" y="127"/>
                  </a:lnTo>
                  <a:lnTo>
                    <a:pt x="15" y="120"/>
                  </a:lnTo>
                  <a:lnTo>
                    <a:pt x="23" y="109"/>
                  </a:lnTo>
                  <a:lnTo>
                    <a:pt x="27" y="97"/>
                  </a:lnTo>
                  <a:lnTo>
                    <a:pt x="27" y="86"/>
                  </a:lnTo>
                  <a:lnTo>
                    <a:pt x="30" y="71"/>
                  </a:lnTo>
                  <a:lnTo>
                    <a:pt x="27" y="56"/>
                  </a:lnTo>
                  <a:lnTo>
                    <a:pt x="27" y="41"/>
                  </a:lnTo>
                  <a:lnTo>
                    <a:pt x="23" y="34"/>
                  </a:lnTo>
                  <a:lnTo>
                    <a:pt x="23" y="26"/>
                  </a:lnTo>
                  <a:lnTo>
                    <a:pt x="19" y="22"/>
                  </a:lnTo>
                  <a:lnTo>
                    <a:pt x="15" y="15"/>
                  </a:lnTo>
                  <a:lnTo>
                    <a:pt x="8" y="11"/>
                  </a:lnTo>
                  <a:lnTo>
                    <a:pt x="0" y="4"/>
                  </a:lnTo>
                  <a:close/>
                </a:path>
              </a:pathLst>
            </a:custGeom>
            <a:grpFill/>
            <a:ln w="0">
              <a:solidFill>
                <a:srgbClr val="000000"/>
              </a:solidFill>
              <a:round/>
              <a:headEnd/>
              <a:tailEnd/>
            </a:ln>
          </p:spPr>
          <p:txBody>
            <a:bodyPr/>
            <a:lstStyle/>
            <a:p>
              <a:endParaRPr lang="en-US"/>
            </a:p>
          </p:txBody>
        </p:sp>
        <p:sp>
          <p:nvSpPr>
            <p:cNvPr id="27767" name="Freeform 116"/>
            <p:cNvSpPr>
              <a:spLocks/>
            </p:cNvSpPr>
            <p:nvPr/>
          </p:nvSpPr>
          <p:spPr bwMode="auto">
            <a:xfrm>
              <a:off x="4926" y="3121"/>
              <a:ext cx="109" cy="101"/>
            </a:xfrm>
            <a:custGeom>
              <a:avLst/>
              <a:gdLst>
                <a:gd name="T0" fmla="*/ 0 w 109"/>
                <a:gd name="T1" fmla="*/ 0 h 101"/>
                <a:gd name="T2" fmla="*/ 26 w 109"/>
                <a:gd name="T3" fmla="*/ 0 h 101"/>
                <a:gd name="T4" fmla="*/ 90 w 109"/>
                <a:gd name="T5" fmla="*/ 78 h 101"/>
                <a:gd name="T6" fmla="*/ 90 w 109"/>
                <a:gd name="T7" fmla="*/ 18 h 101"/>
                <a:gd name="T8" fmla="*/ 90 w 109"/>
                <a:gd name="T9" fmla="*/ 11 h 101"/>
                <a:gd name="T10" fmla="*/ 86 w 109"/>
                <a:gd name="T11" fmla="*/ 7 h 101"/>
                <a:gd name="T12" fmla="*/ 83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8 w 109"/>
                <a:gd name="T29" fmla="*/ 7 h 101"/>
                <a:gd name="T30" fmla="*/ 98 w 109"/>
                <a:gd name="T31" fmla="*/ 11 h 101"/>
                <a:gd name="T32" fmla="*/ 94 w 109"/>
                <a:gd name="T33" fmla="*/ 18 h 101"/>
                <a:gd name="T34" fmla="*/ 94 w 109"/>
                <a:gd name="T35" fmla="*/ 101 h 101"/>
                <a:gd name="T36" fmla="*/ 94 w 109"/>
                <a:gd name="T37" fmla="*/ 101 h 101"/>
                <a:gd name="T38" fmla="*/ 26 w 109"/>
                <a:gd name="T39" fmla="*/ 22 h 101"/>
                <a:gd name="T40" fmla="*/ 26 w 109"/>
                <a:gd name="T41" fmla="*/ 82 h 101"/>
                <a:gd name="T42" fmla="*/ 26 w 109"/>
                <a:gd name="T43" fmla="*/ 93 h 101"/>
                <a:gd name="T44" fmla="*/ 30 w 109"/>
                <a:gd name="T45" fmla="*/ 97 h 101"/>
                <a:gd name="T46" fmla="*/ 34 w 109"/>
                <a:gd name="T47" fmla="*/ 97 h 101"/>
                <a:gd name="T48" fmla="*/ 38 w 109"/>
                <a:gd name="T49" fmla="*/ 101 h 101"/>
                <a:gd name="T50" fmla="*/ 41 w 109"/>
                <a:gd name="T51" fmla="*/ 101 h 101"/>
                <a:gd name="T52" fmla="*/ 41 w 109"/>
                <a:gd name="T53" fmla="*/ 101 h 101"/>
                <a:gd name="T54" fmla="*/ 8 w 109"/>
                <a:gd name="T55" fmla="*/ 101 h 101"/>
                <a:gd name="T56" fmla="*/ 8 w 109"/>
                <a:gd name="T57" fmla="*/ 101 h 101"/>
                <a:gd name="T58" fmla="*/ 11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5 w 109"/>
                <a:gd name="T73" fmla="*/ 7 h 101"/>
                <a:gd name="T74" fmla="*/ 11 w 109"/>
                <a:gd name="T75" fmla="*/ 7 h 101"/>
                <a:gd name="T76" fmla="*/ 8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90" y="11"/>
                  </a:lnTo>
                  <a:lnTo>
                    <a:pt x="86" y="7"/>
                  </a:lnTo>
                  <a:lnTo>
                    <a:pt x="83" y="3"/>
                  </a:lnTo>
                  <a:lnTo>
                    <a:pt x="79" y="3"/>
                  </a:lnTo>
                  <a:lnTo>
                    <a:pt x="75" y="3"/>
                  </a:lnTo>
                  <a:lnTo>
                    <a:pt x="75" y="0"/>
                  </a:lnTo>
                  <a:lnTo>
                    <a:pt x="109" y="0"/>
                  </a:lnTo>
                  <a:lnTo>
                    <a:pt x="109" y="3"/>
                  </a:lnTo>
                  <a:lnTo>
                    <a:pt x="105" y="3"/>
                  </a:lnTo>
                  <a:lnTo>
                    <a:pt x="101" y="3"/>
                  </a:lnTo>
                  <a:lnTo>
                    <a:pt x="98" y="7"/>
                  </a:lnTo>
                  <a:lnTo>
                    <a:pt x="98" y="11"/>
                  </a:lnTo>
                  <a:lnTo>
                    <a:pt x="94" y="18"/>
                  </a:lnTo>
                  <a:lnTo>
                    <a:pt x="94" y="101"/>
                  </a:lnTo>
                  <a:lnTo>
                    <a:pt x="26" y="22"/>
                  </a:lnTo>
                  <a:lnTo>
                    <a:pt x="26" y="82"/>
                  </a:lnTo>
                  <a:lnTo>
                    <a:pt x="26" y="93"/>
                  </a:lnTo>
                  <a:lnTo>
                    <a:pt x="30" y="97"/>
                  </a:lnTo>
                  <a:lnTo>
                    <a:pt x="34" y="97"/>
                  </a:lnTo>
                  <a:lnTo>
                    <a:pt x="38" y="101"/>
                  </a:lnTo>
                  <a:lnTo>
                    <a:pt x="41" y="101"/>
                  </a:lnTo>
                  <a:lnTo>
                    <a:pt x="8" y="101"/>
                  </a:lnTo>
                  <a:lnTo>
                    <a:pt x="11" y="101"/>
                  </a:lnTo>
                  <a:lnTo>
                    <a:pt x="15" y="97"/>
                  </a:lnTo>
                  <a:lnTo>
                    <a:pt x="19" y="93"/>
                  </a:lnTo>
                  <a:lnTo>
                    <a:pt x="19" y="90"/>
                  </a:lnTo>
                  <a:lnTo>
                    <a:pt x="19" y="82"/>
                  </a:lnTo>
                  <a:lnTo>
                    <a:pt x="19" y="15"/>
                  </a:lnTo>
                  <a:lnTo>
                    <a:pt x="15" y="11"/>
                  </a:lnTo>
                  <a:lnTo>
                    <a:pt x="15" y="7"/>
                  </a:lnTo>
                  <a:lnTo>
                    <a:pt x="11" y="7"/>
                  </a:lnTo>
                  <a:lnTo>
                    <a:pt x="8" y="3"/>
                  </a:lnTo>
                  <a:lnTo>
                    <a:pt x="4" y="3"/>
                  </a:lnTo>
                  <a:lnTo>
                    <a:pt x="0" y="3"/>
                  </a:lnTo>
                  <a:lnTo>
                    <a:pt x="0" y="0"/>
                  </a:lnTo>
                  <a:close/>
                </a:path>
              </a:pathLst>
            </a:custGeom>
            <a:grpFill/>
            <a:ln w="0">
              <a:solidFill>
                <a:srgbClr val="000000"/>
              </a:solidFill>
              <a:round/>
              <a:headEnd/>
              <a:tailEnd/>
            </a:ln>
          </p:spPr>
          <p:txBody>
            <a:bodyPr/>
            <a:lstStyle/>
            <a:p>
              <a:endParaRPr lang="en-US"/>
            </a:p>
          </p:txBody>
        </p:sp>
        <p:sp>
          <p:nvSpPr>
            <p:cNvPr id="27768" name="Freeform 117"/>
            <p:cNvSpPr>
              <a:spLocks/>
            </p:cNvSpPr>
            <p:nvPr/>
          </p:nvSpPr>
          <p:spPr bwMode="auto">
            <a:xfrm>
              <a:off x="5035" y="3121"/>
              <a:ext cx="109" cy="101"/>
            </a:xfrm>
            <a:custGeom>
              <a:avLst/>
              <a:gdLst>
                <a:gd name="T0" fmla="*/ 0 w 109"/>
                <a:gd name="T1" fmla="*/ 0 h 101"/>
                <a:gd name="T2" fmla="*/ 26 w 109"/>
                <a:gd name="T3" fmla="*/ 0 h 101"/>
                <a:gd name="T4" fmla="*/ 90 w 109"/>
                <a:gd name="T5" fmla="*/ 78 h 101"/>
                <a:gd name="T6" fmla="*/ 90 w 109"/>
                <a:gd name="T7" fmla="*/ 18 h 101"/>
                <a:gd name="T8" fmla="*/ 86 w 109"/>
                <a:gd name="T9" fmla="*/ 11 h 101"/>
                <a:gd name="T10" fmla="*/ 86 w 109"/>
                <a:gd name="T11" fmla="*/ 7 h 101"/>
                <a:gd name="T12" fmla="*/ 82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7 w 109"/>
                <a:gd name="T29" fmla="*/ 7 h 101"/>
                <a:gd name="T30" fmla="*/ 94 w 109"/>
                <a:gd name="T31" fmla="*/ 11 h 101"/>
                <a:gd name="T32" fmla="*/ 94 w 109"/>
                <a:gd name="T33" fmla="*/ 18 h 101"/>
                <a:gd name="T34" fmla="*/ 94 w 109"/>
                <a:gd name="T35" fmla="*/ 101 h 101"/>
                <a:gd name="T36" fmla="*/ 90 w 109"/>
                <a:gd name="T37" fmla="*/ 101 h 101"/>
                <a:gd name="T38" fmla="*/ 26 w 109"/>
                <a:gd name="T39" fmla="*/ 22 h 101"/>
                <a:gd name="T40" fmla="*/ 26 w 109"/>
                <a:gd name="T41" fmla="*/ 82 h 101"/>
                <a:gd name="T42" fmla="*/ 26 w 109"/>
                <a:gd name="T43" fmla="*/ 93 h 101"/>
                <a:gd name="T44" fmla="*/ 26 w 109"/>
                <a:gd name="T45" fmla="*/ 97 h 101"/>
                <a:gd name="T46" fmla="*/ 30 w 109"/>
                <a:gd name="T47" fmla="*/ 97 h 101"/>
                <a:gd name="T48" fmla="*/ 37 w 109"/>
                <a:gd name="T49" fmla="*/ 101 h 101"/>
                <a:gd name="T50" fmla="*/ 41 w 109"/>
                <a:gd name="T51" fmla="*/ 101 h 101"/>
                <a:gd name="T52" fmla="*/ 41 w 109"/>
                <a:gd name="T53" fmla="*/ 101 h 101"/>
                <a:gd name="T54" fmla="*/ 4 w 109"/>
                <a:gd name="T55" fmla="*/ 101 h 101"/>
                <a:gd name="T56" fmla="*/ 4 w 109"/>
                <a:gd name="T57" fmla="*/ 101 h 101"/>
                <a:gd name="T58" fmla="*/ 7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1 w 109"/>
                <a:gd name="T73" fmla="*/ 7 h 101"/>
                <a:gd name="T74" fmla="*/ 11 w 109"/>
                <a:gd name="T75" fmla="*/ 7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86" y="11"/>
                  </a:lnTo>
                  <a:lnTo>
                    <a:pt x="86" y="7"/>
                  </a:lnTo>
                  <a:lnTo>
                    <a:pt x="82" y="3"/>
                  </a:lnTo>
                  <a:lnTo>
                    <a:pt x="79" y="3"/>
                  </a:lnTo>
                  <a:lnTo>
                    <a:pt x="75" y="3"/>
                  </a:lnTo>
                  <a:lnTo>
                    <a:pt x="75" y="0"/>
                  </a:lnTo>
                  <a:lnTo>
                    <a:pt x="109" y="0"/>
                  </a:lnTo>
                  <a:lnTo>
                    <a:pt x="109" y="3"/>
                  </a:lnTo>
                  <a:lnTo>
                    <a:pt x="105" y="3"/>
                  </a:lnTo>
                  <a:lnTo>
                    <a:pt x="101" y="3"/>
                  </a:lnTo>
                  <a:lnTo>
                    <a:pt x="97" y="7"/>
                  </a:lnTo>
                  <a:lnTo>
                    <a:pt x="94" y="11"/>
                  </a:lnTo>
                  <a:lnTo>
                    <a:pt x="94" y="18"/>
                  </a:lnTo>
                  <a:lnTo>
                    <a:pt x="94" y="101"/>
                  </a:lnTo>
                  <a:lnTo>
                    <a:pt x="90" y="101"/>
                  </a:lnTo>
                  <a:lnTo>
                    <a:pt x="26" y="22"/>
                  </a:lnTo>
                  <a:lnTo>
                    <a:pt x="26" y="82"/>
                  </a:lnTo>
                  <a:lnTo>
                    <a:pt x="26" y="93"/>
                  </a:lnTo>
                  <a:lnTo>
                    <a:pt x="26" y="97"/>
                  </a:lnTo>
                  <a:lnTo>
                    <a:pt x="30" y="97"/>
                  </a:lnTo>
                  <a:lnTo>
                    <a:pt x="37" y="101"/>
                  </a:lnTo>
                  <a:lnTo>
                    <a:pt x="41" y="101"/>
                  </a:lnTo>
                  <a:lnTo>
                    <a:pt x="4" y="101"/>
                  </a:lnTo>
                  <a:lnTo>
                    <a:pt x="7" y="101"/>
                  </a:lnTo>
                  <a:lnTo>
                    <a:pt x="15" y="97"/>
                  </a:lnTo>
                  <a:lnTo>
                    <a:pt x="19" y="93"/>
                  </a:lnTo>
                  <a:lnTo>
                    <a:pt x="19" y="90"/>
                  </a:lnTo>
                  <a:lnTo>
                    <a:pt x="19" y="82"/>
                  </a:lnTo>
                  <a:lnTo>
                    <a:pt x="19" y="15"/>
                  </a:lnTo>
                  <a:lnTo>
                    <a:pt x="15" y="11"/>
                  </a:lnTo>
                  <a:lnTo>
                    <a:pt x="11" y="7"/>
                  </a:lnTo>
                  <a:lnTo>
                    <a:pt x="7" y="3"/>
                  </a:lnTo>
                  <a:lnTo>
                    <a:pt x="4" y="3"/>
                  </a:lnTo>
                  <a:lnTo>
                    <a:pt x="0" y="3"/>
                  </a:lnTo>
                  <a:lnTo>
                    <a:pt x="0" y="0"/>
                  </a:lnTo>
                  <a:close/>
                </a:path>
              </a:pathLst>
            </a:custGeom>
            <a:grpFill/>
            <a:ln w="0">
              <a:solidFill>
                <a:srgbClr val="000000"/>
              </a:solidFill>
              <a:round/>
              <a:headEnd/>
              <a:tailEnd/>
            </a:ln>
          </p:spPr>
          <p:txBody>
            <a:bodyPr/>
            <a:lstStyle/>
            <a:p>
              <a:endParaRPr lang="en-US"/>
            </a:p>
          </p:txBody>
        </p:sp>
        <p:sp>
          <p:nvSpPr>
            <p:cNvPr id="27769" name="Freeform 118"/>
            <p:cNvSpPr>
              <a:spLocks/>
            </p:cNvSpPr>
            <p:nvPr/>
          </p:nvSpPr>
          <p:spPr bwMode="auto">
            <a:xfrm>
              <a:off x="5151" y="3117"/>
              <a:ext cx="41" cy="135"/>
            </a:xfrm>
            <a:custGeom>
              <a:avLst/>
              <a:gdLst>
                <a:gd name="T0" fmla="*/ 41 w 41"/>
                <a:gd name="T1" fmla="*/ 131 h 135"/>
                <a:gd name="T2" fmla="*/ 41 w 41"/>
                <a:gd name="T3" fmla="*/ 135 h 135"/>
                <a:gd name="T4" fmla="*/ 30 w 41"/>
                <a:gd name="T5" fmla="*/ 131 h 135"/>
                <a:gd name="T6" fmla="*/ 23 w 41"/>
                <a:gd name="T7" fmla="*/ 124 h 135"/>
                <a:gd name="T8" fmla="*/ 11 w 41"/>
                <a:gd name="T9" fmla="*/ 112 h 135"/>
                <a:gd name="T10" fmla="*/ 8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3 w 41"/>
                <a:gd name="T49" fmla="*/ 112 h 135"/>
                <a:gd name="T50" fmla="*/ 26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3" y="124"/>
                  </a:lnTo>
                  <a:lnTo>
                    <a:pt x="11" y="112"/>
                  </a:lnTo>
                  <a:lnTo>
                    <a:pt x="8"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3" y="112"/>
                  </a:lnTo>
                  <a:lnTo>
                    <a:pt x="26" y="116"/>
                  </a:lnTo>
                  <a:lnTo>
                    <a:pt x="30" y="124"/>
                  </a:lnTo>
                  <a:lnTo>
                    <a:pt x="34" y="127"/>
                  </a:lnTo>
                  <a:lnTo>
                    <a:pt x="41" y="131"/>
                  </a:lnTo>
                  <a:close/>
                </a:path>
              </a:pathLst>
            </a:custGeom>
            <a:grpFill/>
            <a:ln w="0">
              <a:solidFill>
                <a:srgbClr val="000000"/>
              </a:solidFill>
              <a:round/>
              <a:headEnd/>
              <a:tailEnd/>
            </a:ln>
          </p:spPr>
          <p:txBody>
            <a:bodyPr/>
            <a:lstStyle/>
            <a:p>
              <a:endParaRPr lang="en-US"/>
            </a:p>
          </p:txBody>
        </p:sp>
        <p:sp>
          <p:nvSpPr>
            <p:cNvPr id="27770" name="Freeform 119"/>
            <p:cNvSpPr>
              <a:spLocks noEditPoints="1"/>
            </p:cNvSpPr>
            <p:nvPr/>
          </p:nvSpPr>
          <p:spPr bwMode="auto">
            <a:xfrm>
              <a:off x="5196" y="3117"/>
              <a:ext cx="68" cy="105"/>
            </a:xfrm>
            <a:custGeom>
              <a:avLst/>
              <a:gdLst>
                <a:gd name="T0" fmla="*/ 23 w 68"/>
                <a:gd name="T1" fmla="*/ 49 h 105"/>
                <a:gd name="T2" fmla="*/ 30 w 68"/>
                <a:gd name="T3" fmla="*/ 41 h 105"/>
                <a:gd name="T4" fmla="*/ 38 w 68"/>
                <a:gd name="T5" fmla="*/ 37 h 105"/>
                <a:gd name="T6" fmla="*/ 45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6 w 68"/>
                <a:gd name="T21" fmla="*/ 97 h 105"/>
                <a:gd name="T22" fmla="*/ 45 w 68"/>
                <a:gd name="T23" fmla="*/ 105 h 105"/>
                <a:gd name="T24" fmla="*/ 34 w 68"/>
                <a:gd name="T25" fmla="*/ 105 h 105"/>
                <a:gd name="T26" fmla="*/ 30 w 68"/>
                <a:gd name="T27" fmla="*/ 105 h 105"/>
                <a:gd name="T28" fmla="*/ 23 w 68"/>
                <a:gd name="T29" fmla="*/ 105 h 105"/>
                <a:gd name="T30" fmla="*/ 15 w 68"/>
                <a:gd name="T31" fmla="*/ 101 h 105"/>
                <a:gd name="T32" fmla="*/ 11 w 68"/>
                <a:gd name="T33" fmla="*/ 97 h 105"/>
                <a:gd name="T34" fmla="*/ 11 w 68"/>
                <a:gd name="T35" fmla="*/ 30 h 105"/>
                <a:gd name="T36" fmla="*/ 11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6 w 68"/>
                <a:gd name="T65" fmla="*/ 97 h 105"/>
                <a:gd name="T66" fmla="*/ 30 w 68"/>
                <a:gd name="T67" fmla="*/ 101 h 105"/>
                <a:gd name="T68" fmla="*/ 34 w 68"/>
                <a:gd name="T69" fmla="*/ 101 h 105"/>
                <a:gd name="T70" fmla="*/ 38 w 68"/>
                <a:gd name="T71" fmla="*/ 101 h 105"/>
                <a:gd name="T72" fmla="*/ 45 w 68"/>
                <a:gd name="T73" fmla="*/ 101 h 105"/>
                <a:gd name="T74" fmla="*/ 53 w 68"/>
                <a:gd name="T75" fmla="*/ 94 h 105"/>
                <a:gd name="T76" fmla="*/ 56 w 68"/>
                <a:gd name="T77" fmla="*/ 86 h 105"/>
                <a:gd name="T78" fmla="*/ 56 w 68"/>
                <a:gd name="T79" fmla="*/ 75 h 105"/>
                <a:gd name="T80" fmla="*/ 56 w 68"/>
                <a:gd name="T81" fmla="*/ 64 h 105"/>
                <a:gd name="T82" fmla="*/ 53 w 68"/>
                <a:gd name="T83" fmla="*/ 52 h 105"/>
                <a:gd name="T84" fmla="*/ 45 w 68"/>
                <a:gd name="T85" fmla="*/ 49 h 105"/>
                <a:gd name="T86" fmla="*/ 38 w 68"/>
                <a:gd name="T87" fmla="*/ 49 h 105"/>
                <a:gd name="T88" fmla="*/ 34 w 68"/>
                <a:gd name="T89" fmla="*/ 49 h 105"/>
                <a:gd name="T90" fmla="*/ 30 w 68"/>
                <a:gd name="T91" fmla="*/ 49 h 105"/>
                <a:gd name="T92" fmla="*/ 26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5" y="37"/>
                  </a:lnTo>
                  <a:lnTo>
                    <a:pt x="53" y="37"/>
                  </a:lnTo>
                  <a:lnTo>
                    <a:pt x="60" y="45"/>
                  </a:lnTo>
                  <a:lnTo>
                    <a:pt x="68" y="56"/>
                  </a:lnTo>
                  <a:lnTo>
                    <a:pt x="68" y="67"/>
                  </a:lnTo>
                  <a:lnTo>
                    <a:pt x="68" y="79"/>
                  </a:lnTo>
                  <a:lnTo>
                    <a:pt x="64" y="90"/>
                  </a:lnTo>
                  <a:lnTo>
                    <a:pt x="56" y="97"/>
                  </a:lnTo>
                  <a:lnTo>
                    <a:pt x="45" y="105"/>
                  </a:lnTo>
                  <a:lnTo>
                    <a:pt x="34" y="105"/>
                  </a:lnTo>
                  <a:lnTo>
                    <a:pt x="30" y="105"/>
                  </a:lnTo>
                  <a:lnTo>
                    <a:pt x="23" y="105"/>
                  </a:lnTo>
                  <a:lnTo>
                    <a:pt x="15" y="101"/>
                  </a:lnTo>
                  <a:lnTo>
                    <a:pt x="11" y="97"/>
                  </a:lnTo>
                  <a:lnTo>
                    <a:pt x="11" y="30"/>
                  </a:lnTo>
                  <a:lnTo>
                    <a:pt x="11"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6" y="97"/>
                  </a:lnTo>
                  <a:lnTo>
                    <a:pt x="30" y="101"/>
                  </a:lnTo>
                  <a:lnTo>
                    <a:pt x="34" y="101"/>
                  </a:lnTo>
                  <a:lnTo>
                    <a:pt x="38" y="101"/>
                  </a:lnTo>
                  <a:lnTo>
                    <a:pt x="45" y="101"/>
                  </a:lnTo>
                  <a:lnTo>
                    <a:pt x="53" y="94"/>
                  </a:lnTo>
                  <a:lnTo>
                    <a:pt x="56" y="86"/>
                  </a:lnTo>
                  <a:lnTo>
                    <a:pt x="56" y="75"/>
                  </a:lnTo>
                  <a:lnTo>
                    <a:pt x="56" y="64"/>
                  </a:lnTo>
                  <a:lnTo>
                    <a:pt x="53" y="52"/>
                  </a:lnTo>
                  <a:lnTo>
                    <a:pt x="45" y="49"/>
                  </a:lnTo>
                  <a:lnTo>
                    <a:pt x="38" y="49"/>
                  </a:lnTo>
                  <a:lnTo>
                    <a:pt x="34" y="49"/>
                  </a:lnTo>
                  <a:lnTo>
                    <a:pt x="30" y="49"/>
                  </a:lnTo>
                  <a:lnTo>
                    <a:pt x="26" y="52"/>
                  </a:lnTo>
                  <a:lnTo>
                    <a:pt x="23" y="56"/>
                  </a:lnTo>
                  <a:close/>
                </a:path>
              </a:pathLst>
            </a:custGeom>
            <a:grpFill/>
            <a:ln w="0">
              <a:solidFill>
                <a:srgbClr val="000000"/>
              </a:solidFill>
              <a:round/>
              <a:headEnd/>
              <a:tailEnd/>
            </a:ln>
          </p:spPr>
          <p:txBody>
            <a:bodyPr/>
            <a:lstStyle/>
            <a:p>
              <a:endParaRPr lang="en-US"/>
            </a:p>
          </p:txBody>
        </p:sp>
        <p:sp>
          <p:nvSpPr>
            <p:cNvPr id="27771" name="Freeform 120"/>
            <p:cNvSpPr>
              <a:spLocks noEditPoints="1"/>
            </p:cNvSpPr>
            <p:nvPr/>
          </p:nvSpPr>
          <p:spPr bwMode="auto">
            <a:xfrm>
              <a:off x="5275" y="3117"/>
              <a:ext cx="34" cy="105"/>
            </a:xfrm>
            <a:custGeom>
              <a:avLst/>
              <a:gdLst>
                <a:gd name="T0" fmla="*/ 15 w 34"/>
                <a:gd name="T1" fmla="*/ 0 h 105"/>
                <a:gd name="T2" fmla="*/ 19 w 34"/>
                <a:gd name="T3" fmla="*/ 0 h 105"/>
                <a:gd name="T4" fmla="*/ 22 w 34"/>
                <a:gd name="T5" fmla="*/ 4 h 105"/>
                <a:gd name="T6" fmla="*/ 22 w 34"/>
                <a:gd name="T7" fmla="*/ 4 h 105"/>
                <a:gd name="T8" fmla="*/ 26 w 34"/>
                <a:gd name="T9" fmla="*/ 7 h 105"/>
                <a:gd name="T10" fmla="*/ 22 w 34"/>
                <a:gd name="T11" fmla="*/ 11 h 105"/>
                <a:gd name="T12" fmla="*/ 22 w 34"/>
                <a:gd name="T13" fmla="*/ 15 h 105"/>
                <a:gd name="T14" fmla="*/ 19 w 34"/>
                <a:gd name="T15" fmla="*/ 15 h 105"/>
                <a:gd name="T16" fmla="*/ 15 w 34"/>
                <a:gd name="T17" fmla="*/ 19 h 105"/>
                <a:gd name="T18" fmla="*/ 11 w 34"/>
                <a:gd name="T19" fmla="*/ 15 h 105"/>
                <a:gd name="T20" fmla="*/ 11 w 34"/>
                <a:gd name="T21" fmla="*/ 15 h 105"/>
                <a:gd name="T22" fmla="*/ 7 w 34"/>
                <a:gd name="T23" fmla="*/ 11 h 105"/>
                <a:gd name="T24" fmla="*/ 7 w 34"/>
                <a:gd name="T25" fmla="*/ 7 h 105"/>
                <a:gd name="T26" fmla="*/ 7 w 34"/>
                <a:gd name="T27" fmla="*/ 4 h 105"/>
                <a:gd name="T28" fmla="*/ 11 w 34"/>
                <a:gd name="T29" fmla="*/ 4 h 105"/>
                <a:gd name="T30" fmla="*/ 11 w 34"/>
                <a:gd name="T31" fmla="*/ 0 h 105"/>
                <a:gd name="T32" fmla="*/ 15 w 34"/>
                <a:gd name="T33" fmla="*/ 0 h 105"/>
                <a:gd name="T34" fmla="*/ 22 w 34"/>
                <a:gd name="T35" fmla="*/ 37 h 105"/>
                <a:gd name="T36" fmla="*/ 22 w 34"/>
                <a:gd name="T37" fmla="*/ 90 h 105"/>
                <a:gd name="T38" fmla="*/ 22 w 34"/>
                <a:gd name="T39" fmla="*/ 94 h 105"/>
                <a:gd name="T40" fmla="*/ 22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7 w 34"/>
                <a:gd name="T59" fmla="*/ 101 h 105"/>
                <a:gd name="T60" fmla="*/ 7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7 w 34"/>
                <a:gd name="T77" fmla="*/ 45 h 105"/>
                <a:gd name="T78" fmla="*/ 7 w 34"/>
                <a:gd name="T79" fmla="*/ 45 h 105"/>
                <a:gd name="T80" fmla="*/ 7 w 34"/>
                <a:gd name="T81" fmla="*/ 45 h 105"/>
                <a:gd name="T82" fmla="*/ 4 w 34"/>
                <a:gd name="T83" fmla="*/ 45 h 105"/>
                <a:gd name="T84" fmla="*/ 4 w 34"/>
                <a:gd name="T85" fmla="*/ 45 h 105"/>
                <a:gd name="T86" fmla="*/ 0 w 34"/>
                <a:gd name="T87" fmla="*/ 45 h 105"/>
                <a:gd name="T88" fmla="*/ 19 w 34"/>
                <a:gd name="T89" fmla="*/ 37 h 105"/>
                <a:gd name="T90" fmla="*/ 22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2" y="4"/>
                  </a:lnTo>
                  <a:lnTo>
                    <a:pt x="26" y="7"/>
                  </a:lnTo>
                  <a:lnTo>
                    <a:pt x="22" y="11"/>
                  </a:lnTo>
                  <a:lnTo>
                    <a:pt x="22" y="15"/>
                  </a:lnTo>
                  <a:lnTo>
                    <a:pt x="19" y="15"/>
                  </a:lnTo>
                  <a:lnTo>
                    <a:pt x="15" y="19"/>
                  </a:lnTo>
                  <a:lnTo>
                    <a:pt x="11" y="15"/>
                  </a:lnTo>
                  <a:lnTo>
                    <a:pt x="7" y="11"/>
                  </a:lnTo>
                  <a:lnTo>
                    <a:pt x="7" y="7"/>
                  </a:lnTo>
                  <a:lnTo>
                    <a:pt x="7" y="4"/>
                  </a:lnTo>
                  <a:lnTo>
                    <a:pt x="11" y="4"/>
                  </a:lnTo>
                  <a:lnTo>
                    <a:pt x="11" y="0"/>
                  </a:lnTo>
                  <a:lnTo>
                    <a:pt x="15" y="0"/>
                  </a:lnTo>
                  <a:close/>
                  <a:moveTo>
                    <a:pt x="22" y="37"/>
                  </a:moveTo>
                  <a:lnTo>
                    <a:pt x="22" y="90"/>
                  </a:lnTo>
                  <a:lnTo>
                    <a:pt x="22" y="94"/>
                  </a:lnTo>
                  <a:lnTo>
                    <a:pt x="22" y="97"/>
                  </a:lnTo>
                  <a:lnTo>
                    <a:pt x="26" y="101"/>
                  </a:lnTo>
                  <a:lnTo>
                    <a:pt x="30" y="105"/>
                  </a:lnTo>
                  <a:lnTo>
                    <a:pt x="34" y="105"/>
                  </a:lnTo>
                  <a:lnTo>
                    <a:pt x="0" y="105"/>
                  </a:lnTo>
                  <a:lnTo>
                    <a:pt x="4" y="105"/>
                  </a:lnTo>
                  <a:lnTo>
                    <a:pt x="7" y="101"/>
                  </a:lnTo>
                  <a:lnTo>
                    <a:pt x="11" y="97"/>
                  </a:lnTo>
                  <a:lnTo>
                    <a:pt x="11" y="94"/>
                  </a:lnTo>
                  <a:lnTo>
                    <a:pt x="11" y="90"/>
                  </a:lnTo>
                  <a:lnTo>
                    <a:pt x="11" y="64"/>
                  </a:lnTo>
                  <a:lnTo>
                    <a:pt x="11" y="56"/>
                  </a:lnTo>
                  <a:lnTo>
                    <a:pt x="11" y="49"/>
                  </a:lnTo>
                  <a:lnTo>
                    <a:pt x="11" y="45"/>
                  </a:lnTo>
                  <a:lnTo>
                    <a:pt x="7" y="45"/>
                  </a:lnTo>
                  <a:lnTo>
                    <a:pt x="4" y="45"/>
                  </a:lnTo>
                  <a:lnTo>
                    <a:pt x="0" y="45"/>
                  </a:lnTo>
                  <a:lnTo>
                    <a:pt x="19" y="37"/>
                  </a:lnTo>
                  <a:lnTo>
                    <a:pt x="22" y="37"/>
                  </a:lnTo>
                  <a:close/>
                </a:path>
              </a:pathLst>
            </a:custGeom>
            <a:grpFill/>
            <a:ln w="0">
              <a:solidFill>
                <a:srgbClr val="000000"/>
              </a:solidFill>
              <a:round/>
              <a:headEnd/>
              <a:tailEnd/>
            </a:ln>
          </p:spPr>
          <p:txBody>
            <a:bodyPr/>
            <a:lstStyle/>
            <a:p>
              <a:endParaRPr lang="en-US"/>
            </a:p>
          </p:txBody>
        </p:sp>
        <p:sp>
          <p:nvSpPr>
            <p:cNvPr id="27772" name="Freeform 121"/>
            <p:cNvSpPr>
              <a:spLocks/>
            </p:cNvSpPr>
            <p:nvPr/>
          </p:nvSpPr>
          <p:spPr bwMode="auto">
            <a:xfrm>
              <a:off x="5312" y="3154"/>
              <a:ext cx="75" cy="68"/>
            </a:xfrm>
            <a:custGeom>
              <a:avLst/>
              <a:gdLst>
                <a:gd name="T0" fmla="*/ 23 w 75"/>
                <a:gd name="T1" fmla="*/ 15 h 68"/>
                <a:gd name="T2" fmla="*/ 30 w 75"/>
                <a:gd name="T3" fmla="*/ 4 h 68"/>
                <a:gd name="T4" fmla="*/ 38 w 75"/>
                <a:gd name="T5" fmla="*/ 0 h 68"/>
                <a:gd name="T6" fmla="*/ 45 w 75"/>
                <a:gd name="T7" fmla="*/ 0 h 68"/>
                <a:gd name="T8" fmla="*/ 53 w 75"/>
                <a:gd name="T9" fmla="*/ 0 h 68"/>
                <a:gd name="T10" fmla="*/ 57 w 75"/>
                <a:gd name="T11" fmla="*/ 0 h 68"/>
                <a:gd name="T12" fmla="*/ 60 w 75"/>
                <a:gd name="T13" fmla="*/ 4 h 68"/>
                <a:gd name="T14" fmla="*/ 64 w 75"/>
                <a:gd name="T15" fmla="*/ 12 h 68"/>
                <a:gd name="T16" fmla="*/ 64 w 75"/>
                <a:gd name="T17" fmla="*/ 15 h 68"/>
                <a:gd name="T18" fmla="*/ 64 w 75"/>
                <a:gd name="T19" fmla="*/ 23 h 68"/>
                <a:gd name="T20" fmla="*/ 64 w 75"/>
                <a:gd name="T21" fmla="*/ 53 h 68"/>
                <a:gd name="T22" fmla="*/ 64 w 75"/>
                <a:gd name="T23" fmla="*/ 57 h 68"/>
                <a:gd name="T24" fmla="*/ 64 w 75"/>
                <a:gd name="T25" fmla="*/ 60 h 68"/>
                <a:gd name="T26" fmla="*/ 68 w 75"/>
                <a:gd name="T27" fmla="*/ 64 h 68"/>
                <a:gd name="T28" fmla="*/ 68 w 75"/>
                <a:gd name="T29" fmla="*/ 64 h 68"/>
                <a:gd name="T30" fmla="*/ 72 w 75"/>
                <a:gd name="T31" fmla="*/ 68 h 68"/>
                <a:gd name="T32" fmla="*/ 75 w 75"/>
                <a:gd name="T33" fmla="*/ 68 h 68"/>
                <a:gd name="T34" fmla="*/ 75 w 75"/>
                <a:gd name="T35" fmla="*/ 68 h 68"/>
                <a:gd name="T36" fmla="*/ 42 w 75"/>
                <a:gd name="T37" fmla="*/ 68 h 68"/>
                <a:gd name="T38" fmla="*/ 42 w 75"/>
                <a:gd name="T39" fmla="*/ 68 h 68"/>
                <a:gd name="T40" fmla="*/ 42 w 75"/>
                <a:gd name="T41" fmla="*/ 68 h 68"/>
                <a:gd name="T42" fmla="*/ 45 w 75"/>
                <a:gd name="T43" fmla="*/ 64 h 68"/>
                <a:gd name="T44" fmla="*/ 49 w 75"/>
                <a:gd name="T45" fmla="*/ 64 h 68"/>
                <a:gd name="T46" fmla="*/ 49 w 75"/>
                <a:gd name="T47" fmla="*/ 64 h 68"/>
                <a:gd name="T48" fmla="*/ 53 w 75"/>
                <a:gd name="T49" fmla="*/ 60 h 68"/>
                <a:gd name="T50" fmla="*/ 53 w 75"/>
                <a:gd name="T51" fmla="*/ 57 h 68"/>
                <a:gd name="T52" fmla="*/ 53 w 75"/>
                <a:gd name="T53" fmla="*/ 53 h 68"/>
                <a:gd name="T54" fmla="*/ 53 w 75"/>
                <a:gd name="T55" fmla="*/ 27 h 68"/>
                <a:gd name="T56" fmla="*/ 53 w 75"/>
                <a:gd name="T57" fmla="*/ 19 h 68"/>
                <a:gd name="T58" fmla="*/ 49 w 75"/>
                <a:gd name="T59" fmla="*/ 12 h 68"/>
                <a:gd name="T60" fmla="*/ 45 w 75"/>
                <a:gd name="T61" fmla="*/ 8 h 68"/>
                <a:gd name="T62" fmla="*/ 42 w 75"/>
                <a:gd name="T63" fmla="*/ 8 h 68"/>
                <a:gd name="T64" fmla="*/ 34 w 75"/>
                <a:gd name="T65" fmla="*/ 12 h 68"/>
                <a:gd name="T66" fmla="*/ 23 w 75"/>
                <a:gd name="T67" fmla="*/ 19 h 68"/>
                <a:gd name="T68" fmla="*/ 23 w 75"/>
                <a:gd name="T69" fmla="*/ 53 h 68"/>
                <a:gd name="T70" fmla="*/ 23 w 75"/>
                <a:gd name="T71" fmla="*/ 57 h 68"/>
                <a:gd name="T72" fmla="*/ 23 w 75"/>
                <a:gd name="T73" fmla="*/ 60 h 68"/>
                <a:gd name="T74" fmla="*/ 27 w 75"/>
                <a:gd name="T75" fmla="*/ 64 h 68"/>
                <a:gd name="T76" fmla="*/ 27 w 75"/>
                <a:gd name="T77" fmla="*/ 64 h 68"/>
                <a:gd name="T78" fmla="*/ 30 w 75"/>
                <a:gd name="T79" fmla="*/ 68 h 68"/>
                <a:gd name="T80" fmla="*/ 34 w 75"/>
                <a:gd name="T81" fmla="*/ 68 h 68"/>
                <a:gd name="T82" fmla="*/ 34 w 75"/>
                <a:gd name="T83" fmla="*/ 68 h 68"/>
                <a:gd name="T84" fmla="*/ 0 w 75"/>
                <a:gd name="T85" fmla="*/ 68 h 68"/>
                <a:gd name="T86" fmla="*/ 0 w 75"/>
                <a:gd name="T87" fmla="*/ 68 h 68"/>
                <a:gd name="T88" fmla="*/ 4 w 75"/>
                <a:gd name="T89" fmla="*/ 68 h 68"/>
                <a:gd name="T90" fmla="*/ 8 w 75"/>
                <a:gd name="T91" fmla="*/ 64 h 68"/>
                <a:gd name="T92" fmla="*/ 8 w 75"/>
                <a:gd name="T93" fmla="*/ 64 h 68"/>
                <a:gd name="T94" fmla="*/ 12 w 75"/>
                <a:gd name="T95" fmla="*/ 60 h 68"/>
                <a:gd name="T96" fmla="*/ 12 w 75"/>
                <a:gd name="T97" fmla="*/ 53 h 68"/>
                <a:gd name="T98" fmla="*/ 12 w 75"/>
                <a:gd name="T99" fmla="*/ 27 h 68"/>
                <a:gd name="T100" fmla="*/ 12 w 75"/>
                <a:gd name="T101" fmla="*/ 15 h 68"/>
                <a:gd name="T102" fmla="*/ 12 w 75"/>
                <a:gd name="T103" fmla="*/ 12 h 68"/>
                <a:gd name="T104" fmla="*/ 12 w 75"/>
                <a:gd name="T105" fmla="*/ 12 h 68"/>
                <a:gd name="T106" fmla="*/ 8 w 75"/>
                <a:gd name="T107" fmla="*/ 8 h 68"/>
                <a:gd name="T108" fmla="*/ 8 w 75"/>
                <a:gd name="T109" fmla="*/ 8 h 68"/>
                <a:gd name="T110" fmla="*/ 8 w 75"/>
                <a:gd name="T111" fmla="*/ 8 h 68"/>
                <a:gd name="T112" fmla="*/ 4 w 75"/>
                <a:gd name="T113" fmla="*/ 8 h 68"/>
                <a:gd name="T114" fmla="*/ 4 w 75"/>
                <a:gd name="T115" fmla="*/ 8 h 68"/>
                <a:gd name="T116" fmla="*/ 0 w 75"/>
                <a:gd name="T117" fmla="*/ 8 h 68"/>
                <a:gd name="T118" fmla="*/ 19 w 75"/>
                <a:gd name="T119" fmla="*/ 0 h 68"/>
                <a:gd name="T120" fmla="*/ 23 w 75"/>
                <a:gd name="T121" fmla="*/ 0 h 68"/>
                <a:gd name="T122" fmla="*/ 23 w 75"/>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8"/>
                <a:gd name="T188" fmla="*/ 75 w 75"/>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8">
                  <a:moveTo>
                    <a:pt x="23" y="15"/>
                  </a:moveTo>
                  <a:lnTo>
                    <a:pt x="30" y="4"/>
                  </a:lnTo>
                  <a:lnTo>
                    <a:pt x="38" y="0"/>
                  </a:lnTo>
                  <a:lnTo>
                    <a:pt x="45" y="0"/>
                  </a:lnTo>
                  <a:lnTo>
                    <a:pt x="53" y="0"/>
                  </a:lnTo>
                  <a:lnTo>
                    <a:pt x="57" y="0"/>
                  </a:lnTo>
                  <a:lnTo>
                    <a:pt x="60" y="4"/>
                  </a:lnTo>
                  <a:lnTo>
                    <a:pt x="64" y="12"/>
                  </a:lnTo>
                  <a:lnTo>
                    <a:pt x="64" y="15"/>
                  </a:lnTo>
                  <a:lnTo>
                    <a:pt x="64" y="23"/>
                  </a:lnTo>
                  <a:lnTo>
                    <a:pt x="64" y="53"/>
                  </a:lnTo>
                  <a:lnTo>
                    <a:pt x="64" y="57"/>
                  </a:lnTo>
                  <a:lnTo>
                    <a:pt x="64" y="60"/>
                  </a:lnTo>
                  <a:lnTo>
                    <a:pt x="68" y="64"/>
                  </a:lnTo>
                  <a:lnTo>
                    <a:pt x="72" y="68"/>
                  </a:lnTo>
                  <a:lnTo>
                    <a:pt x="75" y="68"/>
                  </a:lnTo>
                  <a:lnTo>
                    <a:pt x="42" y="68"/>
                  </a:lnTo>
                  <a:lnTo>
                    <a:pt x="45" y="64"/>
                  </a:lnTo>
                  <a:lnTo>
                    <a:pt x="49" y="64"/>
                  </a:lnTo>
                  <a:lnTo>
                    <a:pt x="53" y="60"/>
                  </a:lnTo>
                  <a:lnTo>
                    <a:pt x="53" y="57"/>
                  </a:lnTo>
                  <a:lnTo>
                    <a:pt x="53" y="53"/>
                  </a:lnTo>
                  <a:lnTo>
                    <a:pt x="53" y="27"/>
                  </a:lnTo>
                  <a:lnTo>
                    <a:pt x="53" y="19"/>
                  </a:lnTo>
                  <a:lnTo>
                    <a:pt x="49" y="12"/>
                  </a:lnTo>
                  <a:lnTo>
                    <a:pt x="45" y="8"/>
                  </a:lnTo>
                  <a:lnTo>
                    <a:pt x="42" y="8"/>
                  </a:lnTo>
                  <a:lnTo>
                    <a:pt x="34" y="12"/>
                  </a:lnTo>
                  <a:lnTo>
                    <a:pt x="23" y="19"/>
                  </a:lnTo>
                  <a:lnTo>
                    <a:pt x="23" y="53"/>
                  </a:lnTo>
                  <a:lnTo>
                    <a:pt x="23" y="57"/>
                  </a:lnTo>
                  <a:lnTo>
                    <a:pt x="23" y="60"/>
                  </a:lnTo>
                  <a:lnTo>
                    <a:pt x="27" y="64"/>
                  </a:lnTo>
                  <a:lnTo>
                    <a:pt x="30" y="68"/>
                  </a:lnTo>
                  <a:lnTo>
                    <a:pt x="34" y="68"/>
                  </a:lnTo>
                  <a:lnTo>
                    <a:pt x="0" y="68"/>
                  </a:lnTo>
                  <a:lnTo>
                    <a:pt x="4" y="68"/>
                  </a:lnTo>
                  <a:lnTo>
                    <a:pt x="8" y="64"/>
                  </a:lnTo>
                  <a:lnTo>
                    <a:pt x="12" y="60"/>
                  </a:lnTo>
                  <a:lnTo>
                    <a:pt x="12" y="53"/>
                  </a:lnTo>
                  <a:lnTo>
                    <a:pt x="12" y="27"/>
                  </a:lnTo>
                  <a:lnTo>
                    <a:pt x="12" y="15"/>
                  </a:lnTo>
                  <a:lnTo>
                    <a:pt x="12" y="12"/>
                  </a:lnTo>
                  <a:lnTo>
                    <a:pt x="8" y="8"/>
                  </a:lnTo>
                  <a:lnTo>
                    <a:pt x="4" y="8"/>
                  </a:lnTo>
                  <a:lnTo>
                    <a:pt x="0" y="8"/>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773" name="Freeform 122"/>
            <p:cNvSpPr>
              <a:spLocks/>
            </p:cNvSpPr>
            <p:nvPr/>
          </p:nvSpPr>
          <p:spPr bwMode="auto">
            <a:xfrm>
              <a:off x="5391" y="3117"/>
              <a:ext cx="41" cy="135"/>
            </a:xfrm>
            <a:custGeom>
              <a:avLst/>
              <a:gdLst>
                <a:gd name="T0" fmla="*/ 0 w 41"/>
                <a:gd name="T1" fmla="*/ 4 h 135"/>
                <a:gd name="T2" fmla="*/ 0 w 41"/>
                <a:gd name="T3" fmla="*/ 0 h 135"/>
                <a:gd name="T4" fmla="*/ 8 w 41"/>
                <a:gd name="T5" fmla="*/ 7 h 135"/>
                <a:gd name="T6" fmla="*/ 19 w 41"/>
                <a:gd name="T7" fmla="*/ 15 h 135"/>
                <a:gd name="T8" fmla="*/ 26 w 41"/>
                <a:gd name="T9" fmla="*/ 26 h 135"/>
                <a:gd name="T10" fmla="*/ 34 w 41"/>
                <a:gd name="T11" fmla="*/ 41 h 135"/>
                <a:gd name="T12" fmla="*/ 38 w 41"/>
                <a:gd name="T13" fmla="*/ 52 h 135"/>
                <a:gd name="T14" fmla="*/ 41 w 41"/>
                <a:gd name="T15" fmla="*/ 67 h 135"/>
                <a:gd name="T16" fmla="*/ 38 w 41"/>
                <a:gd name="T17" fmla="*/ 82 h 135"/>
                <a:gd name="T18" fmla="*/ 34 w 41"/>
                <a:gd name="T19" fmla="*/ 97 h 135"/>
                <a:gd name="T20" fmla="*/ 30 w 41"/>
                <a:gd name="T21" fmla="*/ 109 h 135"/>
                <a:gd name="T22" fmla="*/ 19 w 41"/>
                <a:gd name="T23" fmla="*/ 120 h 135"/>
                <a:gd name="T24" fmla="*/ 11 w 41"/>
                <a:gd name="T25" fmla="*/ 131 h 135"/>
                <a:gd name="T26" fmla="*/ 0 w 41"/>
                <a:gd name="T27" fmla="*/ 135 h 135"/>
                <a:gd name="T28" fmla="*/ 0 w 41"/>
                <a:gd name="T29" fmla="*/ 131 h 135"/>
                <a:gd name="T30" fmla="*/ 8 w 41"/>
                <a:gd name="T31" fmla="*/ 127 h 135"/>
                <a:gd name="T32" fmla="*/ 15 w 41"/>
                <a:gd name="T33" fmla="*/ 120 h 135"/>
                <a:gd name="T34" fmla="*/ 19 w 41"/>
                <a:gd name="T35" fmla="*/ 109 h 135"/>
                <a:gd name="T36" fmla="*/ 23 w 41"/>
                <a:gd name="T37" fmla="*/ 97 h 135"/>
                <a:gd name="T38" fmla="*/ 26 w 41"/>
                <a:gd name="T39" fmla="*/ 86 h 135"/>
                <a:gd name="T40" fmla="*/ 26 w 41"/>
                <a:gd name="T41" fmla="*/ 71 h 135"/>
                <a:gd name="T42" fmla="*/ 26 w 41"/>
                <a:gd name="T43" fmla="*/ 56 h 135"/>
                <a:gd name="T44" fmla="*/ 23 w 41"/>
                <a:gd name="T45" fmla="*/ 41 h 135"/>
                <a:gd name="T46" fmla="*/ 23 w 41"/>
                <a:gd name="T47" fmla="*/ 34 h 135"/>
                <a:gd name="T48" fmla="*/ 19 w 41"/>
                <a:gd name="T49" fmla="*/ 26 h 135"/>
                <a:gd name="T50" fmla="*/ 15 w 41"/>
                <a:gd name="T51" fmla="*/ 22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8" y="7"/>
                  </a:lnTo>
                  <a:lnTo>
                    <a:pt x="19" y="15"/>
                  </a:lnTo>
                  <a:lnTo>
                    <a:pt x="26" y="26"/>
                  </a:lnTo>
                  <a:lnTo>
                    <a:pt x="34" y="41"/>
                  </a:lnTo>
                  <a:lnTo>
                    <a:pt x="38" y="52"/>
                  </a:lnTo>
                  <a:lnTo>
                    <a:pt x="41" y="67"/>
                  </a:lnTo>
                  <a:lnTo>
                    <a:pt x="38" y="82"/>
                  </a:lnTo>
                  <a:lnTo>
                    <a:pt x="34" y="97"/>
                  </a:lnTo>
                  <a:lnTo>
                    <a:pt x="30" y="109"/>
                  </a:lnTo>
                  <a:lnTo>
                    <a:pt x="19" y="120"/>
                  </a:lnTo>
                  <a:lnTo>
                    <a:pt x="11" y="131"/>
                  </a:lnTo>
                  <a:lnTo>
                    <a:pt x="0" y="135"/>
                  </a:lnTo>
                  <a:lnTo>
                    <a:pt x="0" y="131"/>
                  </a:lnTo>
                  <a:lnTo>
                    <a:pt x="8" y="127"/>
                  </a:lnTo>
                  <a:lnTo>
                    <a:pt x="15" y="120"/>
                  </a:lnTo>
                  <a:lnTo>
                    <a:pt x="19" y="109"/>
                  </a:lnTo>
                  <a:lnTo>
                    <a:pt x="23" y="97"/>
                  </a:lnTo>
                  <a:lnTo>
                    <a:pt x="26" y="86"/>
                  </a:lnTo>
                  <a:lnTo>
                    <a:pt x="26" y="71"/>
                  </a:lnTo>
                  <a:lnTo>
                    <a:pt x="26" y="56"/>
                  </a:lnTo>
                  <a:lnTo>
                    <a:pt x="23" y="41"/>
                  </a:lnTo>
                  <a:lnTo>
                    <a:pt x="23" y="34"/>
                  </a:lnTo>
                  <a:lnTo>
                    <a:pt x="19" y="26"/>
                  </a:lnTo>
                  <a:lnTo>
                    <a:pt x="15" y="22"/>
                  </a:lnTo>
                  <a:lnTo>
                    <a:pt x="11" y="15"/>
                  </a:lnTo>
                  <a:lnTo>
                    <a:pt x="8" y="11"/>
                  </a:lnTo>
                  <a:lnTo>
                    <a:pt x="0" y="4"/>
                  </a:lnTo>
                  <a:close/>
                </a:path>
              </a:pathLst>
            </a:custGeom>
            <a:grpFill/>
            <a:ln w="0">
              <a:solidFill>
                <a:srgbClr val="000000"/>
              </a:solidFill>
              <a:round/>
              <a:headEnd/>
              <a:tailEnd/>
            </a:ln>
          </p:spPr>
          <p:txBody>
            <a:bodyPr/>
            <a:lstStyle/>
            <a:p>
              <a:endParaRPr lang="en-US"/>
            </a:p>
          </p:txBody>
        </p:sp>
        <p:sp>
          <p:nvSpPr>
            <p:cNvPr id="27774" name="Freeform 123"/>
            <p:cNvSpPr>
              <a:spLocks/>
            </p:cNvSpPr>
            <p:nvPr/>
          </p:nvSpPr>
          <p:spPr bwMode="auto">
            <a:xfrm>
              <a:off x="769" y="3514"/>
              <a:ext cx="105" cy="68"/>
            </a:xfrm>
            <a:custGeom>
              <a:avLst/>
              <a:gdLst>
                <a:gd name="T0" fmla="*/ 0 w 105"/>
                <a:gd name="T1" fmla="*/ 0 h 68"/>
                <a:gd name="T2" fmla="*/ 27 w 105"/>
                <a:gd name="T3" fmla="*/ 0 h 68"/>
                <a:gd name="T4" fmla="*/ 27 w 105"/>
                <a:gd name="T5" fmla="*/ 0 h 68"/>
                <a:gd name="T6" fmla="*/ 23 w 105"/>
                <a:gd name="T7" fmla="*/ 4 h 68"/>
                <a:gd name="T8" fmla="*/ 23 w 105"/>
                <a:gd name="T9" fmla="*/ 4 h 68"/>
                <a:gd name="T10" fmla="*/ 23 w 105"/>
                <a:gd name="T11" fmla="*/ 4 h 68"/>
                <a:gd name="T12" fmla="*/ 23 w 105"/>
                <a:gd name="T13" fmla="*/ 8 h 68"/>
                <a:gd name="T14" fmla="*/ 23 w 105"/>
                <a:gd name="T15" fmla="*/ 12 h 68"/>
                <a:gd name="T16" fmla="*/ 23 w 105"/>
                <a:gd name="T17" fmla="*/ 12 h 68"/>
                <a:gd name="T18" fmla="*/ 38 w 105"/>
                <a:gd name="T19" fmla="*/ 49 h 68"/>
                <a:gd name="T20" fmla="*/ 53 w 105"/>
                <a:gd name="T21" fmla="*/ 19 h 68"/>
                <a:gd name="T22" fmla="*/ 49 w 105"/>
                <a:gd name="T23" fmla="*/ 12 h 68"/>
                <a:gd name="T24" fmla="*/ 45 w 105"/>
                <a:gd name="T25" fmla="*/ 8 h 68"/>
                <a:gd name="T26" fmla="*/ 45 w 105"/>
                <a:gd name="T27" fmla="*/ 4 h 68"/>
                <a:gd name="T28" fmla="*/ 42 w 105"/>
                <a:gd name="T29" fmla="*/ 4 h 68"/>
                <a:gd name="T30" fmla="*/ 38 w 105"/>
                <a:gd name="T31" fmla="*/ 0 h 68"/>
                <a:gd name="T32" fmla="*/ 38 w 105"/>
                <a:gd name="T33" fmla="*/ 0 h 68"/>
                <a:gd name="T34" fmla="*/ 68 w 105"/>
                <a:gd name="T35" fmla="*/ 0 h 68"/>
                <a:gd name="T36" fmla="*/ 68 w 105"/>
                <a:gd name="T37" fmla="*/ 0 h 68"/>
                <a:gd name="T38" fmla="*/ 64 w 105"/>
                <a:gd name="T39" fmla="*/ 4 h 68"/>
                <a:gd name="T40" fmla="*/ 64 w 105"/>
                <a:gd name="T41" fmla="*/ 4 h 68"/>
                <a:gd name="T42" fmla="*/ 60 w 105"/>
                <a:gd name="T43" fmla="*/ 8 h 68"/>
                <a:gd name="T44" fmla="*/ 60 w 105"/>
                <a:gd name="T45" fmla="*/ 8 h 68"/>
                <a:gd name="T46" fmla="*/ 60 w 105"/>
                <a:gd name="T47" fmla="*/ 12 h 68"/>
                <a:gd name="T48" fmla="*/ 60 w 105"/>
                <a:gd name="T49" fmla="*/ 12 h 68"/>
                <a:gd name="T50" fmla="*/ 79 w 105"/>
                <a:gd name="T51" fmla="*/ 49 h 68"/>
                <a:gd name="T52" fmla="*/ 94 w 105"/>
                <a:gd name="T53" fmla="*/ 12 h 68"/>
                <a:gd name="T54" fmla="*/ 94 w 105"/>
                <a:gd name="T55" fmla="*/ 8 h 68"/>
                <a:gd name="T56" fmla="*/ 94 w 105"/>
                <a:gd name="T57" fmla="*/ 8 h 68"/>
                <a:gd name="T58" fmla="*/ 94 w 105"/>
                <a:gd name="T59" fmla="*/ 4 h 68"/>
                <a:gd name="T60" fmla="*/ 94 w 105"/>
                <a:gd name="T61" fmla="*/ 4 h 68"/>
                <a:gd name="T62" fmla="*/ 90 w 105"/>
                <a:gd name="T63" fmla="*/ 4 h 68"/>
                <a:gd name="T64" fmla="*/ 87 w 105"/>
                <a:gd name="T65" fmla="*/ 0 h 68"/>
                <a:gd name="T66" fmla="*/ 87 w 105"/>
                <a:gd name="T67" fmla="*/ 0 h 68"/>
                <a:gd name="T68" fmla="*/ 105 w 105"/>
                <a:gd name="T69" fmla="*/ 0 h 68"/>
                <a:gd name="T70" fmla="*/ 105 w 105"/>
                <a:gd name="T71" fmla="*/ 0 h 68"/>
                <a:gd name="T72" fmla="*/ 102 w 105"/>
                <a:gd name="T73" fmla="*/ 4 h 68"/>
                <a:gd name="T74" fmla="*/ 98 w 105"/>
                <a:gd name="T75" fmla="*/ 12 h 68"/>
                <a:gd name="T76" fmla="*/ 75 w 105"/>
                <a:gd name="T77" fmla="*/ 68 h 68"/>
                <a:gd name="T78" fmla="*/ 75 w 105"/>
                <a:gd name="T79" fmla="*/ 68 h 68"/>
                <a:gd name="T80" fmla="*/ 57 w 105"/>
                <a:gd name="T81" fmla="*/ 27 h 68"/>
                <a:gd name="T82" fmla="*/ 34 w 105"/>
                <a:gd name="T83" fmla="*/ 68 h 68"/>
                <a:gd name="T84" fmla="*/ 30 w 105"/>
                <a:gd name="T85" fmla="*/ 68 h 68"/>
                <a:gd name="T86" fmla="*/ 8 w 105"/>
                <a:gd name="T87" fmla="*/ 12 h 68"/>
                <a:gd name="T88" fmla="*/ 8 w 105"/>
                <a:gd name="T89" fmla="*/ 8 h 68"/>
                <a:gd name="T90" fmla="*/ 4 w 105"/>
                <a:gd name="T91" fmla="*/ 4 h 68"/>
                <a:gd name="T92" fmla="*/ 4 w 105"/>
                <a:gd name="T93" fmla="*/ 4 h 68"/>
                <a:gd name="T94" fmla="*/ 0 w 105"/>
                <a:gd name="T95" fmla="*/ 0 h 68"/>
                <a:gd name="T96" fmla="*/ 0 w 10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68"/>
                <a:gd name="T149" fmla="*/ 105 w 10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68">
                  <a:moveTo>
                    <a:pt x="0" y="0"/>
                  </a:moveTo>
                  <a:lnTo>
                    <a:pt x="27" y="0"/>
                  </a:lnTo>
                  <a:lnTo>
                    <a:pt x="23" y="4"/>
                  </a:lnTo>
                  <a:lnTo>
                    <a:pt x="23" y="8"/>
                  </a:lnTo>
                  <a:lnTo>
                    <a:pt x="23" y="12"/>
                  </a:lnTo>
                  <a:lnTo>
                    <a:pt x="38" y="49"/>
                  </a:lnTo>
                  <a:lnTo>
                    <a:pt x="53" y="19"/>
                  </a:lnTo>
                  <a:lnTo>
                    <a:pt x="49" y="12"/>
                  </a:lnTo>
                  <a:lnTo>
                    <a:pt x="45" y="8"/>
                  </a:lnTo>
                  <a:lnTo>
                    <a:pt x="45" y="4"/>
                  </a:lnTo>
                  <a:lnTo>
                    <a:pt x="42" y="4"/>
                  </a:lnTo>
                  <a:lnTo>
                    <a:pt x="38" y="0"/>
                  </a:lnTo>
                  <a:lnTo>
                    <a:pt x="68" y="0"/>
                  </a:lnTo>
                  <a:lnTo>
                    <a:pt x="64" y="4"/>
                  </a:lnTo>
                  <a:lnTo>
                    <a:pt x="60" y="8"/>
                  </a:lnTo>
                  <a:lnTo>
                    <a:pt x="60" y="12"/>
                  </a:lnTo>
                  <a:lnTo>
                    <a:pt x="79" y="49"/>
                  </a:lnTo>
                  <a:lnTo>
                    <a:pt x="94" y="12"/>
                  </a:lnTo>
                  <a:lnTo>
                    <a:pt x="94" y="8"/>
                  </a:lnTo>
                  <a:lnTo>
                    <a:pt x="94" y="4"/>
                  </a:lnTo>
                  <a:lnTo>
                    <a:pt x="90" y="4"/>
                  </a:lnTo>
                  <a:lnTo>
                    <a:pt x="87" y="0"/>
                  </a:lnTo>
                  <a:lnTo>
                    <a:pt x="105" y="0"/>
                  </a:lnTo>
                  <a:lnTo>
                    <a:pt x="102" y="4"/>
                  </a:lnTo>
                  <a:lnTo>
                    <a:pt x="98" y="12"/>
                  </a:lnTo>
                  <a:lnTo>
                    <a:pt x="75" y="68"/>
                  </a:lnTo>
                  <a:lnTo>
                    <a:pt x="57" y="27"/>
                  </a:lnTo>
                  <a:lnTo>
                    <a:pt x="34" y="68"/>
                  </a:lnTo>
                  <a:lnTo>
                    <a:pt x="30" y="68"/>
                  </a:lnTo>
                  <a:lnTo>
                    <a:pt x="8" y="12"/>
                  </a:lnTo>
                  <a:lnTo>
                    <a:pt x="8" y="8"/>
                  </a:lnTo>
                  <a:lnTo>
                    <a:pt x="4" y="4"/>
                  </a:lnTo>
                  <a:lnTo>
                    <a:pt x="0" y="0"/>
                  </a:lnTo>
                  <a:close/>
                </a:path>
              </a:pathLst>
            </a:custGeom>
            <a:grpFill/>
            <a:ln w="0">
              <a:solidFill>
                <a:srgbClr val="000000"/>
              </a:solidFill>
              <a:round/>
              <a:headEnd/>
              <a:tailEnd/>
            </a:ln>
          </p:spPr>
          <p:txBody>
            <a:bodyPr/>
            <a:lstStyle/>
            <a:p>
              <a:endParaRPr lang="en-US"/>
            </a:p>
          </p:txBody>
        </p:sp>
        <p:sp>
          <p:nvSpPr>
            <p:cNvPr id="27775" name="Freeform 124"/>
            <p:cNvSpPr>
              <a:spLocks noEditPoints="1"/>
            </p:cNvSpPr>
            <p:nvPr/>
          </p:nvSpPr>
          <p:spPr bwMode="auto">
            <a:xfrm>
              <a:off x="87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0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5 w 64"/>
                <a:gd name="T41" fmla="*/ 4 h 68"/>
                <a:gd name="T42" fmla="*/ 23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1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0" y="68"/>
                  </a:lnTo>
                  <a:lnTo>
                    <a:pt x="23" y="68"/>
                  </a:lnTo>
                  <a:lnTo>
                    <a:pt x="15" y="64"/>
                  </a:lnTo>
                  <a:lnTo>
                    <a:pt x="8" y="57"/>
                  </a:lnTo>
                  <a:lnTo>
                    <a:pt x="4" y="45"/>
                  </a:lnTo>
                  <a:lnTo>
                    <a:pt x="0" y="34"/>
                  </a:lnTo>
                  <a:lnTo>
                    <a:pt x="0" y="27"/>
                  </a:lnTo>
                  <a:lnTo>
                    <a:pt x="4" y="15"/>
                  </a:lnTo>
                  <a:lnTo>
                    <a:pt x="11" y="8"/>
                  </a:lnTo>
                  <a:lnTo>
                    <a:pt x="15" y="4"/>
                  </a:lnTo>
                  <a:lnTo>
                    <a:pt x="23" y="0"/>
                  </a:lnTo>
                  <a:lnTo>
                    <a:pt x="34" y="0"/>
                  </a:lnTo>
                  <a:close/>
                  <a:moveTo>
                    <a:pt x="30" y="4"/>
                  </a:moveTo>
                  <a:lnTo>
                    <a:pt x="26" y="4"/>
                  </a:lnTo>
                  <a:lnTo>
                    <a:pt x="23" y="8"/>
                  </a:lnTo>
                  <a:lnTo>
                    <a:pt x="19" y="8"/>
                  </a:lnTo>
                  <a:lnTo>
                    <a:pt x="15" y="15"/>
                  </a:lnTo>
                  <a:lnTo>
                    <a:pt x="15" y="19"/>
                  </a:lnTo>
                  <a:lnTo>
                    <a:pt x="11"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grpFill/>
            <a:ln w="0">
              <a:solidFill>
                <a:srgbClr val="000000"/>
              </a:solidFill>
              <a:round/>
              <a:headEnd/>
              <a:tailEnd/>
            </a:ln>
          </p:spPr>
          <p:txBody>
            <a:bodyPr/>
            <a:lstStyle/>
            <a:p>
              <a:endParaRPr lang="en-US"/>
            </a:p>
          </p:txBody>
        </p:sp>
        <p:sp>
          <p:nvSpPr>
            <p:cNvPr id="27776" name="Freeform 125"/>
            <p:cNvSpPr>
              <a:spLocks/>
            </p:cNvSpPr>
            <p:nvPr/>
          </p:nvSpPr>
          <p:spPr bwMode="auto">
            <a:xfrm>
              <a:off x="949" y="3514"/>
              <a:ext cx="49" cy="68"/>
            </a:xfrm>
            <a:custGeom>
              <a:avLst/>
              <a:gdLst>
                <a:gd name="T0" fmla="*/ 23 w 49"/>
                <a:gd name="T1" fmla="*/ 0 h 68"/>
                <a:gd name="T2" fmla="*/ 23 w 49"/>
                <a:gd name="T3" fmla="*/ 15 h 68"/>
                <a:gd name="T4" fmla="*/ 30 w 49"/>
                <a:gd name="T5" fmla="*/ 8 h 68"/>
                <a:gd name="T6" fmla="*/ 34 w 49"/>
                <a:gd name="T7" fmla="*/ 0 h 68"/>
                <a:gd name="T8" fmla="*/ 42 w 49"/>
                <a:gd name="T9" fmla="*/ 0 h 68"/>
                <a:gd name="T10" fmla="*/ 45 w 49"/>
                <a:gd name="T11" fmla="*/ 0 h 68"/>
                <a:gd name="T12" fmla="*/ 45 w 49"/>
                <a:gd name="T13" fmla="*/ 0 h 68"/>
                <a:gd name="T14" fmla="*/ 49 w 49"/>
                <a:gd name="T15" fmla="*/ 4 h 68"/>
                <a:gd name="T16" fmla="*/ 49 w 49"/>
                <a:gd name="T17" fmla="*/ 8 h 68"/>
                <a:gd name="T18" fmla="*/ 49 w 49"/>
                <a:gd name="T19" fmla="*/ 12 h 68"/>
                <a:gd name="T20" fmla="*/ 49 w 49"/>
                <a:gd name="T21" fmla="*/ 15 h 68"/>
                <a:gd name="T22" fmla="*/ 45 w 49"/>
                <a:gd name="T23" fmla="*/ 15 h 68"/>
                <a:gd name="T24" fmla="*/ 45 w 49"/>
                <a:gd name="T25" fmla="*/ 15 h 68"/>
                <a:gd name="T26" fmla="*/ 42 w 49"/>
                <a:gd name="T27" fmla="*/ 15 h 68"/>
                <a:gd name="T28" fmla="*/ 38 w 49"/>
                <a:gd name="T29" fmla="*/ 12 h 68"/>
                <a:gd name="T30" fmla="*/ 34 w 49"/>
                <a:gd name="T31" fmla="*/ 12 h 68"/>
                <a:gd name="T32" fmla="*/ 34 w 49"/>
                <a:gd name="T33" fmla="*/ 12 h 68"/>
                <a:gd name="T34" fmla="*/ 30 w 49"/>
                <a:gd name="T35" fmla="*/ 12 h 68"/>
                <a:gd name="T36" fmla="*/ 30 w 49"/>
                <a:gd name="T37" fmla="*/ 12 h 68"/>
                <a:gd name="T38" fmla="*/ 27 w 49"/>
                <a:gd name="T39" fmla="*/ 15 h 68"/>
                <a:gd name="T40" fmla="*/ 23 w 49"/>
                <a:gd name="T41" fmla="*/ 23 h 68"/>
                <a:gd name="T42" fmla="*/ 23 w 49"/>
                <a:gd name="T43" fmla="*/ 53 h 68"/>
                <a:gd name="T44" fmla="*/ 23 w 49"/>
                <a:gd name="T45" fmla="*/ 57 h 68"/>
                <a:gd name="T46" fmla="*/ 23 w 49"/>
                <a:gd name="T47" fmla="*/ 60 h 68"/>
                <a:gd name="T48" fmla="*/ 27 w 49"/>
                <a:gd name="T49" fmla="*/ 64 h 68"/>
                <a:gd name="T50" fmla="*/ 27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8 w 49"/>
                <a:gd name="T65" fmla="*/ 64 h 68"/>
                <a:gd name="T66" fmla="*/ 8 w 49"/>
                <a:gd name="T67" fmla="*/ 64 h 68"/>
                <a:gd name="T68" fmla="*/ 12 w 49"/>
                <a:gd name="T69" fmla="*/ 60 h 68"/>
                <a:gd name="T70" fmla="*/ 12 w 49"/>
                <a:gd name="T71" fmla="*/ 57 h 68"/>
                <a:gd name="T72" fmla="*/ 12 w 49"/>
                <a:gd name="T73" fmla="*/ 53 h 68"/>
                <a:gd name="T74" fmla="*/ 12 w 49"/>
                <a:gd name="T75" fmla="*/ 27 h 68"/>
                <a:gd name="T76" fmla="*/ 12 w 49"/>
                <a:gd name="T77" fmla="*/ 15 h 68"/>
                <a:gd name="T78" fmla="*/ 12 w 49"/>
                <a:gd name="T79" fmla="*/ 12 h 68"/>
                <a:gd name="T80" fmla="*/ 8 w 49"/>
                <a:gd name="T81" fmla="*/ 12 h 68"/>
                <a:gd name="T82" fmla="*/ 8 w 49"/>
                <a:gd name="T83" fmla="*/ 8 h 68"/>
                <a:gd name="T84" fmla="*/ 8 w 49"/>
                <a:gd name="T85" fmla="*/ 8 h 68"/>
                <a:gd name="T86" fmla="*/ 8 w 49"/>
                <a:gd name="T87" fmla="*/ 8 h 68"/>
                <a:gd name="T88" fmla="*/ 4 w 49"/>
                <a:gd name="T89" fmla="*/ 8 h 68"/>
                <a:gd name="T90" fmla="*/ 0 w 49"/>
                <a:gd name="T91" fmla="*/ 8 h 68"/>
                <a:gd name="T92" fmla="*/ 0 w 49"/>
                <a:gd name="T93" fmla="*/ 8 h 68"/>
                <a:gd name="T94" fmla="*/ 19 w 49"/>
                <a:gd name="T95" fmla="*/ 0 h 68"/>
                <a:gd name="T96" fmla="*/ 23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3" y="0"/>
                  </a:moveTo>
                  <a:lnTo>
                    <a:pt x="23" y="15"/>
                  </a:lnTo>
                  <a:lnTo>
                    <a:pt x="30" y="8"/>
                  </a:lnTo>
                  <a:lnTo>
                    <a:pt x="34" y="0"/>
                  </a:lnTo>
                  <a:lnTo>
                    <a:pt x="42" y="0"/>
                  </a:lnTo>
                  <a:lnTo>
                    <a:pt x="45" y="0"/>
                  </a:lnTo>
                  <a:lnTo>
                    <a:pt x="49" y="4"/>
                  </a:lnTo>
                  <a:lnTo>
                    <a:pt x="49" y="8"/>
                  </a:lnTo>
                  <a:lnTo>
                    <a:pt x="49" y="12"/>
                  </a:lnTo>
                  <a:lnTo>
                    <a:pt x="49" y="15"/>
                  </a:lnTo>
                  <a:lnTo>
                    <a:pt x="45" y="15"/>
                  </a:lnTo>
                  <a:lnTo>
                    <a:pt x="42" y="15"/>
                  </a:lnTo>
                  <a:lnTo>
                    <a:pt x="38" y="12"/>
                  </a:lnTo>
                  <a:lnTo>
                    <a:pt x="34" y="12"/>
                  </a:lnTo>
                  <a:lnTo>
                    <a:pt x="30" y="12"/>
                  </a:lnTo>
                  <a:lnTo>
                    <a:pt x="27" y="15"/>
                  </a:lnTo>
                  <a:lnTo>
                    <a:pt x="23" y="23"/>
                  </a:lnTo>
                  <a:lnTo>
                    <a:pt x="23" y="53"/>
                  </a:lnTo>
                  <a:lnTo>
                    <a:pt x="23" y="57"/>
                  </a:lnTo>
                  <a:lnTo>
                    <a:pt x="23" y="60"/>
                  </a:lnTo>
                  <a:lnTo>
                    <a:pt x="27" y="64"/>
                  </a:lnTo>
                  <a:lnTo>
                    <a:pt x="30" y="64"/>
                  </a:lnTo>
                  <a:lnTo>
                    <a:pt x="34" y="68"/>
                  </a:lnTo>
                  <a:lnTo>
                    <a:pt x="0" y="68"/>
                  </a:lnTo>
                  <a:lnTo>
                    <a:pt x="4" y="64"/>
                  </a:lnTo>
                  <a:lnTo>
                    <a:pt x="8" y="64"/>
                  </a:lnTo>
                  <a:lnTo>
                    <a:pt x="12" y="60"/>
                  </a:lnTo>
                  <a:lnTo>
                    <a:pt x="12" y="57"/>
                  </a:lnTo>
                  <a:lnTo>
                    <a:pt x="12" y="53"/>
                  </a:lnTo>
                  <a:lnTo>
                    <a:pt x="12" y="27"/>
                  </a:lnTo>
                  <a:lnTo>
                    <a:pt x="12" y="15"/>
                  </a:lnTo>
                  <a:lnTo>
                    <a:pt x="12" y="12"/>
                  </a:lnTo>
                  <a:lnTo>
                    <a:pt x="8" y="12"/>
                  </a:lnTo>
                  <a:lnTo>
                    <a:pt x="8" y="8"/>
                  </a:lnTo>
                  <a:lnTo>
                    <a:pt x="4" y="8"/>
                  </a:lnTo>
                  <a:lnTo>
                    <a:pt x="0" y="8"/>
                  </a:lnTo>
                  <a:lnTo>
                    <a:pt x="19" y="0"/>
                  </a:lnTo>
                  <a:lnTo>
                    <a:pt x="23" y="0"/>
                  </a:lnTo>
                  <a:close/>
                </a:path>
              </a:pathLst>
            </a:custGeom>
            <a:grpFill/>
            <a:ln w="0">
              <a:solidFill>
                <a:srgbClr val="000000"/>
              </a:solidFill>
              <a:round/>
              <a:headEnd/>
              <a:tailEnd/>
            </a:ln>
          </p:spPr>
          <p:txBody>
            <a:bodyPr/>
            <a:lstStyle/>
            <a:p>
              <a:endParaRPr lang="en-US"/>
            </a:p>
          </p:txBody>
        </p:sp>
        <p:sp>
          <p:nvSpPr>
            <p:cNvPr id="27777" name="Freeform 126"/>
            <p:cNvSpPr>
              <a:spLocks/>
            </p:cNvSpPr>
            <p:nvPr/>
          </p:nvSpPr>
          <p:spPr bwMode="auto">
            <a:xfrm>
              <a:off x="1002" y="3477"/>
              <a:ext cx="71" cy="105"/>
            </a:xfrm>
            <a:custGeom>
              <a:avLst/>
              <a:gdLst>
                <a:gd name="T0" fmla="*/ 19 w 71"/>
                <a:gd name="T1" fmla="*/ 67 h 105"/>
                <a:gd name="T2" fmla="*/ 41 w 71"/>
                <a:gd name="T3" fmla="*/ 49 h 105"/>
                <a:gd name="T4" fmla="*/ 45 w 71"/>
                <a:gd name="T5" fmla="*/ 45 h 105"/>
                <a:gd name="T6" fmla="*/ 45 w 71"/>
                <a:gd name="T7" fmla="*/ 41 h 105"/>
                <a:gd name="T8" fmla="*/ 41 w 71"/>
                <a:gd name="T9" fmla="*/ 41 h 105"/>
                <a:gd name="T10" fmla="*/ 41 w 71"/>
                <a:gd name="T11" fmla="*/ 37 h 105"/>
                <a:gd name="T12" fmla="*/ 67 w 71"/>
                <a:gd name="T13" fmla="*/ 37 h 105"/>
                <a:gd name="T14" fmla="*/ 60 w 71"/>
                <a:gd name="T15" fmla="*/ 41 h 105"/>
                <a:gd name="T16" fmla="*/ 49 w 71"/>
                <a:gd name="T17" fmla="*/ 49 h 105"/>
                <a:gd name="T18" fmla="*/ 52 w 71"/>
                <a:gd name="T19" fmla="*/ 86 h 105"/>
                <a:gd name="T20" fmla="*/ 60 w 71"/>
                <a:gd name="T21" fmla="*/ 97 h 105"/>
                <a:gd name="T22" fmla="*/ 67 w 71"/>
                <a:gd name="T23" fmla="*/ 101 h 105"/>
                <a:gd name="T24" fmla="*/ 71 w 71"/>
                <a:gd name="T25" fmla="*/ 101 h 105"/>
                <a:gd name="T26" fmla="*/ 41 w 71"/>
                <a:gd name="T27" fmla="*/ 105 h 105"/>
                <a:gd name="T28" fmla="*/ 41 w 71"/>
                <a:gd name="T29" fmla="*/ 105 h 105"/>
                <a:gd name="T30" fmla="*/ 45 w 71"/>
                <a:gd name="T31" fmla="*/ 101 h 105"/>
                <a:gd name="T32" fmla="*/ 45 w 71"/>
                <a:gd name="T33" fmla="*/ 97 h 105"/>
                <a:gd name="T34" fmla="*/ 19 w 71"/>
                <a:gd name="T35" fmla="*/ 67 h 105"/>
                <a:gd name="T36" fmla="*/ 19 w 71"/>
                <a:gd name="T37" fmla="*/ 94 h 105"/>
                <a:gd name="T38" fmla="*/ 22 w 71"/>
                <a:gd name="T39" fmla="*/ 101 h 105"/>
                <a:gd name="T40" fmla="*/ 26 w 71"/>
                <a:gd name="T41" fmla="*/ 105 h 105"/>
                <a:gd name="T42" fmla="*/ 30 w 71"/>
                <a:gd name="T43" fmla="*/ 105 h 105"/>
                <a:gd name="T44" fmla="*/ 0 w 71"/>
                <a:gd name="T45" fmla="*/ 105 h 105"/>
                <a:gd name="T46" fmla="*/ 4 w 71"/>
                <a:gd name="T47" fmla="*/ 101 h 105"/>
                <a:gd name="T48" fmla="*/ 7 w 71"/>
                <a:gd name="T49" fmla="*/ 97 h 105"/>
                <a:gd name="T50" fmla="*/ 7 w 71"/>
                <a:gd name="T51" fmla="*/ 90 h 105"/>
                <a:gd name="T52" fmla="*/ 7 w 71"/>
                <a:gd name="T53" fmla="*/ 19 h 105"/>
                <a:gd name="T54" fmla="*/ 7 w 71"/>
                <a:gd name="T55" fmla="*/ 11 h 105"/>
                <a:gd name="T56" fmla="*/ 4 w 71"/>
                <a:gd name="T57" fmla="*/ 7 h 105"/>
                <a:gd name="T58" fmla="*/ 0 w 71"/>
                <a:gd name="T59" fmla="*/ 7 h 105"/>
                <a:gd name="T60" fmla="*/ 0 w 71"/>
                <a:gd name="T61" fmla="*/ 7 h 105"/>
                <a:gd name="T62" fmla="*/ 19 w 71"/>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5"/>
                <a:gd name="T98" fmla="*/ 71 w 7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5">
                  <a:moveTo>
                    <a:pt x="19" y="0"/>
                  </a:moveTo>
                  <a:lnTo>
                    <a:pt x="19" y="67"/>
                  </a:lnTo>
                  <a:lnTo>
                    <a:pt x="37" y="52"/>
                  </a:lnTo>
                  <a:lnTo>
                    <a:pt x="41" y="49"/>
                  </a:lnTo>
                  <a:lnTo>
                    <a:pt x="45" y="45"/>
                  </a:lnTo>
                  <a:lnTo>
                    <a:pt x="45" y="41"/>
                  </a:lnTo>
                  <a:lnTo>
                    <a:pt x="41" y="41"/>
                  </a:lnTo>
                  <a:lnTo>
                    <a:pt x="41" y="37"/>
                  </a:lnTo>
                  <a:lnTo>
                    <a:pt x="67" y="37"/>
                  </a:lnTo>
                  <a:lnTo>
                    <a:pt x="64" y="41"/>
                  </a:lnTo>
                  <a:lnTo>
                    <a:pt x="60" y="41"/>
                  </a:lnTo>
                  <a:lnTo>
                    <a:pt x="56" y="45"/>
                  </a:lnTo>
                  <a:lnTo>
                    <a:pt x="49" y="49"/>
                  </a:lnTo>
                  <a:lnTo>
                    <a:pt x="34" y="64"/>
                  </a:lnTo>
                  <a:lnTo>
                    <a:pt x="52" y="86"/>
                  </a:lnTo>
                  <a:lnTo>
                    <a:pt x="56" y="94"/>
                  </a:lnTo>
                  <a:lnTo>
                    <a:pt x="60" y="97"/>
                  </a:lnTo>
                  <a:lnTo>
                    <a:pt x="64" y="101"/>
                  </a:lnTo>
                  <a:lnTo>
                    <a:pt x="67" y="101"/>
                  </a:lnTo>
                  <a:lnTo>
                    <a:pt x="71" y="101"/>
                  </a:lnTo>
                  <a:lnTo>
                    <a:pt x="71" y="105"/>
                  </a:lnTo>
                  <a:lnTo>
                    <a:pt x="41" y="105"/>
                  </a:lnTo>
                  <a:lnTo>
                    <a:pt x="45" y="101"/>
                  </a:lnTo>
                  <a:lnTo>
                    <a:pt x="45" y="97"/>
                  </a:lnTo>
                  <a:lnTo>
                    <a:pt x="41" y="94"/>
                  </a:lnTo>
                  <a:lnTo>
                    <a:pt x="19" y="67"/>
                  </a:lnTo>
                  <a:lnTo>
                    <a:pt x="19" y="90"/>
                  </a:lnTo>
                  <a:lnTo>
                    <a:pt x="19" y="94"/>
                  </a:lnTo>
                  <a:lnTo>
                    <a:pt x="22" y="97"/>
                  </a:lnTo>
                  <a:lnTo>
                    <a:pt x="22" y="101"/>
                  </a:lnTo>
                  <a:lnTo>
                    <a:pt x="26" y="105"/>
                  </a:lnTo>
                  <a:lnTo>
                    <a:pt x="30" y="105"/>
                  </a:lnTo>
                  <a:lnTo>
                    <a:pt x="0" y="105"/>
                  </a:lnTo>
                  <a:lnTo>
                    <a:pt x="4" y="101"/>
                  </a:lnTo>
                  <a:lnTo>
                    <a:pt x="7" y="101"/>
                  </a:lnTo>
                  <a:lnTo>
                    <a:pt x="7" y="97"/>
                  </a:lnTo>
                  <a:lnTo>
                    <a:pt x="7" y="94"/>
                  </a:lnTo>
                  <a:lnTo>
                    <a:pt x="7" y="90"/>
                  </a:lnTo>
                  <a:lnTo>
                    <a:pt x="7" y="30"/>
                  </a:lnTo>
                  <a:lnTo>
                    <a:pt x="7" y="19"/>
                  </a:lnTo>
                  <a:lnTo>
                    <a:pt x="7" y="15"/>
                  </a:lnTo>
                  <a:lnTo>
                    <a:pt x="7" y="11"/>
                  </a:lnTo>
                  <a:lnTo>
                    <a:pt x="4" y="7"/>
                  </a:lnTo>
                  <a:lnTo>
                    <a:pt x="0" y="7"/>
                  </a:lnTo>
                  <a:lnTo>
                    <a:pt x="0" y="11"/>
                  </a:lnTo>
                  <a:lnTo>
                    <a:pt x="0" y="7"/>
                  </a:lnTo>
                  <a:lnTo>
                    <a:pt x="19" y="0"/>
                  </a:lnTo>
                  <a:close/>
                </a:path>
              </a:pathLst>
            </a:custGeom>
            <a:grpFill/>
            <a:ln w="0">
              <a:solidFill>
                <a:srgbClr val="000000"/>
              </a:solidFill>
              <a:round/>
              <a:headEnd/>
              <a:tailEnd/>
            </a:ln>
          </p:spPr>
          <p:txBody>
            <a:bodyPr/>
            <a:lstStyle/>
            <a:p>
              <a:endParaRPr lang="en-US"/>
            </a:p>
          </p:txBody>
        </p:sp>
        <p:sp>
          <p:nvSpPr>
            <p:cNvPr id="27778" name="Freeform 127"/>
            <p:cNvSpPr>
              <a:spLocks noEditPoints="1"/>
            </p:cNvSpPr>
            <p:nvPr/>
          </p:nvSpPr>
          <p:spPr bwMode="auto">
            <a:xfrm>
              <a:off x="1077"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52 w 56"/>
                <a:gd name="T15" fmla="*/ 49 h 68"/>
                <a:gd name="T16" fmla="*/ 56 w 56"/>
                <a:gd name="T17" fmla="*/ 42 h 68"/>
                <a:gd name="T18" fmla="*/ 56 w 56"/>
                <a:gd name="T19" fmla="*/ 42 h 68"/>
                <a:gd name="T20" fmla="*/ 52 w 56"/>
                <a:gd name="T21" fmla="*/ 53 h 68"/>
                <a:gd name="T22" fmla="*/ 49 w 56"/>
                <a:gd name="T23" fmla="*/ 60 h 68"/>
                <a:gd name="T24" fmla="*/ 37 w 56"/>
                <a:gd name="T25" fmla="*/ 68 h 68"/>
                <a:gd name="T26" fmla="*/ 30 w 56"/>
                <a:gd name="T27" fmla="*/ 68 h 68"/>
                <a:gd name="T28" fmla="*/ 19 w 56"/>
                <a:gd name="T29" fmla="*/ 68 h 68"/>
                <a:gd name="T30" fmla="*/ 7 w 56"/>
                <a:gd name="T31" fmla="*/ 60 h 68"/>
                <a:gd name="T32" fmla="*/ 4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41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22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52" y="49"/>
                  </a:lnTo>
                  <a:lnTo>
                    <a:pt x="56" y="42"/>
                  </a:lnTo>
                  <a:lnTo>
                    <a:pt x="52" y="53"/>
                  </a:lnTo>
                  <a:lnTo>
                    <a:pt x="49" y="60"/>
                  </a:lnTo>
                  <a:lnTo>
                    <a:pt x="37" y="68"/>
                  </a:lnTo>
                  <a:lnTo>
                    <a:pt x="30" y="68"/>
                  </a:lnTo>
                  <a:lnTo>
                    <a:pt x="19" y="68"/>
                  </a:lnTo>
                  <a:lnTo>
                    <a:pt x="7" y="60"/>
                  </a:lnTo>
                  <a:lnTo>
                    <a:pt x="4"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41" y="15"/>
                  </a:lnTo>
                  <a:lnTo>
                    <a:pt x="37" y="12"/>
                  </a:lnTo>
                  <a:lnTo>
                    <a:pt x="37" y="8"/>
                  </a:lnTo>
                  <a:lnTo>
                    <a:pt x="34" y="8"/>
                  </a:lnTo>
                  <a:lnTo>
                    <a:pt x="30" y="4"/>
                  </a:lnTo>
                  <a:lnTo>
                    <a:pt x="26" y="4"/>
                  </a:lnTo>
                  <a:lnTo>
                    <a:pt x="22" y="4"/>
                  </a:lnTo>
                  <a:lnTo>
                    <a:pt x="15" y="8"/>
                  </a:lnTo>
                  <a:lnTo>
                    <a:pt x="11" y="15"/>
                  </a:lnTo>
                  <a:lnTo>
                    <a:pt x="11" y="19"/>
                  </a:lnTo>
                  <a:close/>
                </a:path>
              </a:pathLst>
            </a:custGeom>
            <a:grpFill/>
            <a:ln w="0">
              <a:solidFill>
                <a:srgbClr val="000000"/>
              </a:solidFill>
              <a:round/>
              <a:headEnd/>
              <a:tailEnd/>
            </a:ln>
          </p:spPr>
          <p:txBody>
            <a:bodyPr/>
            <a:lstStyle/>
            <a:p>
              <a:endParaRPr lang="en-US"/>
            </a:p>
          </p:txBody>
        </p:sp>
        <p:sp>
          <p:nvSpPr>
            <p:cNvPr id="27779" name="Freeform 128"/>
            <p:cNvSpPr>
              <a:spLocks/>
            </p:cNvSpPr>
            <p:nvPr/>
          </p:nvSpPr>
          <p:spPr bwMode="auto">
            <a:xfrm>
              <a:off x="1141" y="3514"/>
              <a:ext cx="49" cy="68"/>
            </a:xfrm>
            <a:custGeom>
              <a:avLst/>
              <a:gdLst>
                <a:gd name="T0" fmla="*/ 22 w 49"/>
                <a:gd name="T1" fmla="*/ 0 h 68"/>
                <a:gd name="T2" fmla="*/ 22 w 49"/>
                <a:gd name="T3" fmla="*/ 15 h 68"/>
                <a:gd name="T4" fmla="*/ 26 w 49"/>
                <a:gd name="T5" fmla="*/ 8 h 68"/>
                <a:gd name="T6" fmla="*/ 34 w 49"/>
                <a:gd name="T7" fmla="*/ 0 h 68"/>
                <a:gd name="T8" fmla="*/ 37 w 49"/>
                <a:gd name="T9" fmla="*/ 0 h 68"/>
                <a:gd name="T10" fmla="*/ 41 w 49"/>
                <a:gd name="T11" fmla="*/ 0 h 68"/>
                <a:gd name="T12" fmla="*/ 45 w 49"/>
                <a:gd name="T13" fmla="*/ 0 h 68"/>
                <a:gd name="T14" fmla="*/ 49 w 49"/>
                <a:gd name="T15" fmla="*/ 4 h 68"/>
                <a:gd name="T16" fmla="*/ 49 w 49"/>
                <a:gd name="T17" fmla="*/ 8 h 68"/>
                <a:gd name="T18" fmla="*/ 49 w 49"/>
                <a:gd name="T19" fmla="*/ 12 h 68"/>
                <a:gd name="T20" fmla="*/ 45 w 49"/>
                <a:gd name="T21" fmla="*/ 15 h 68"/>
                <a:gd name="T22" fmla="*/ 45 w 49"/>
                <a:gd name="T23" fmla="*/ 15 h 68"/>
                <a:gd name="T24" fmla="*/ 41 w 49"/>
                <a:gd name="T25" fmla="*/ 15 h 68"/>
                <a:gd name="T26" fmla="*/ 41 w 49"/>
                <a:gd name="T27" fmla="*/ 15 h 68"/>
                <a:gd name="T28" fmla="*/ 37 w 49"/>
                <a:gd name="T29" fmla="*/ 12 h 68"/>
                <a:gd name="T30" fmla="*/ 34 w 49"/>
                <a:gd name="T31" fmla="*/ 12 h 68"/>
                <a:gd name="T32" fmla="*/ 34 w 49"/>
                <a:gd name="T33" fmla="*/ 12 h 68"/>
                <a:gd name="T34" fmla="*/ 30 w 49"/>
                <a:gd name="T35" fmla="*/ 12 h 68"/>
                <a:gd name="T36" fmla="*/ 30 w 49"/>
                <a:gd name="T37" fmla="*/ 12 h 68"/>
                <a:gd name="T38" fmla="*/ 26 w 49"/>
                <a:gd name="T39" fmla="*/ 15 h 68"/>
                <a:gd name="T40" fmla="*/ 22 w 49"/>
                <a:gd name="T41" fmla="*/ 23 h 68"/>
                <a:gd name="T42" fmla="*/ 22 w 49"/>
                <a:gd name="T43" fmla="*/ 53 h 68"/>
                <a:gd name="T44" fmla="*/ 22 w 49"/>
                <a:gd name="T45" fmla="*/ 57 h 68"/>
                <a:gd name="T46" fmla="*/ 22 w 49"/>
                <a:gd name="T47" fmla="*/ 60 h 68"/>
                <a:gd name="T48" fmla="*/ 26 w 49"/>
                <a:gd name="T49" fmla="*/ 64 h 68"/>
                <a:gd name="T50" fmla="*/ 26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7 w 49"/>
                <a:gd name="T65" fmla="*/ 64 h 68"/>
                <a:gd name="T66" fmla="*/ 7 w 49"/>
                <a:gd name="T67" fmla="*/ 64 h 68"/>
                <a:gd name="T68" fmla="*/ 7 w 49"/>
                <a:gd name="T69" fmla="*/ 60 h 68"/>
                <a:gd name="T70" fmla="*/ 7 w 49"/>
                <a:gd name="T71" fmla="*/ 57 h 68"/>
                <a:gd name="T72" fmla="*/ 11 w 49"/>
                <a:gd name="T73" fmla="*/ 53 h 68"/>
                <a:gd name="T74" fmla="*/ 11 w 49"/>
                <a:gd name="T75" fmla="*/ 27 h 68"/>
                <a:gd name="T76" fmla="*/ 7 w 49"/>
                <a:gd name="T77" fmla="*/ 15 h 68"/>
                <a:gd name="T78" fmla="*/ 7 w 49"/>
                <a:gd name="T79" fmla="*/ 12 h 68"/>
                <a:gd name="T80" fmla="*/ 7 w 49"/>
                <a:gd name="T81" fmla="*/ 12 h 68"/>
                <a:gd name="T82" fmla="*/ 7 w 49"/>
                <a:gd name="T83" fmla="*/ 8 h 68"/>
                <a:gd name="T84" fmla="*/ 7 w 49"/>
                <a:gd name="T85" fmla="*/ 8 h 68"/>
                <a:gd name="T86" fmla="*/ 4 w 49"/>
                <a:gd name="T87" fmla="*/ 8 h 68"/>
                <a:gd name="T88" fmla="*/ 4 w 49"/>
                <a:gd name="T89" fmla="*/ 8 h 68"/>
                <a:gd name="T90" fmla="*/ 0 w 49"/>
                <a:gd name="T91" fmla="*/ 8 h 68"/>
                <a:gd name="T92" fmla="*/ 0 w 49"/>
                <a:gd name="T93" fmla="*/ 8 h 68"/>
                <a:gd name="T94" fmla="*/ 19 w 49"/>
                <a:gd name="T95" fmla="*/ 0 h 68"/>
                <a:gd name="T96" fmla="*/ 22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2" y="0"/>
                  </a:moveTo>
                  <a:lnTo>
                    <a:pt x="22" y="15"/>
                  </a:lnTo>
                  <a:lnTo>
                    <a:pt x="26" y="8"/>
                  </a:lnTo>
                  <a:lnTo>
                    <a:pt x="34" y="0"/>
                  </a:lnTo>
                  <a:lnTo>
                    <a:pt x="37" y="0"/>
                  </a:lnTo>
                  <a:lnTo>
                    <a:pt x="41" y="0"/>
                  </a:lnTo>
                  <a:lnTo>
                    <a:pt x="45" y="0"/>
                  </a:lnTo>
                  <a:lnTo>
                    <a:pt x="49" y="4"/>
                  </a:lnTo>
                  <a:lnTo>
                    <a:pt x="49" y="8"/>
                  </a:lnTo>
                  <a:lnTo>
                    <a:pt x="49" y="12"/>
                  </a:lnTo>
                  <a:lnTo>
                    <a:pt x="45" y="15"/>
                  </a:lnTo>
                  <a:lnTo>
                    <a:pt x="41" y="15"/>
                  </a:lnTo>
                  <a:lnTo>
                    <a:pt x="37" y="12"/>
                  </a:lnTo>
                  <a:lnTo>
                    <a:pt x="34" y="12"/>
                  </a:lnTo>
                  <a:lnTo>
                    <a:pt x="30" y="12"/>
                  </a:lnTo>
                  <a:lnTo>
                    <a:pt x="26" y="15"/>
                  </a:lnTo>
                  <a:lnTo>
                    <a:pt x="22" y="23"/>
                  </a:lnTo>
                  <a:lnTo>
                    <a:pt x="22" y="53"/>
                  </a:lnTo>
                  <a:lnTo>
                    <a:pt x="22" y="57"/>
                  </a:lnTo>
                  <a:lnTo>
                    <a:pt x="22" y="60"/>
                  </a:lnTo>
                  <a:lnTo>
                    <a:pt x="26" y="64"/>
                  </a:lnTo>
                  <a:lnTo>
                    <a:pt x="30" y="64"/>
                  </a:lnTo>
                  <a:lnTo>
                    <a:pt x="34" y="68"/>
                  </a:lnTo>
                  <a:lnTo>
                    <a:pt x="0" y="68"/>
                  </a:lnTo>
                  <a:lnTo>
                    <a:pt x="4" y="64"/>
                  </a:lnTo>
                  <a:lnTo>
                    <a:pt x="7" y="64"/>
                  </a:lnTo>
                  <a:lnTo>
                    <a:pt x="7" y="60"/>
                  </a:lnTo>
                  <a:lnTo>
                    <a:pt x="7" y="57"/>
                  </a:lnTo>
                  <a:lnTo>
                    <a:pt x="11" y="53"/>
                  </a:lnTo>
                  <a:lnTo>
                    <a:pt x="11" y="27"/>
                  </a:lnTo>
                  <a:lnTo>
                    <a:pt x="7" y="15"/>
                  </a:lnTo>
                  <a:lnTo>
                    <a:pt x="7" y="12"/>
                  </a:lnTo>
                  <a:lnTo>
                    <a:pt x="7" y="8"/>
                  </a:lnTo>
                  <a:lnTo>
                    <a:pt x="4" y="8"/>
                  </a:lnTo>
                  <a:lnTo>
                    <a:pt x="0" y="8"/>
                  </a:lnTo>
                  <a:lnTo>
                    <a:pt x="19" y="0"/>
                  </a:lnTo>
                  <a:lnTo>
                    <a:pt x="22" y="0"/>
                  </a:lnTo>
                  <a:close/>
                </a:path>
              </a:pathLst>
            </a:custGeom>
            <a:grpFill/>
            <a:ln w="0">
              <a:solidFill>
                <a:srgbClr val="000000"/>
              </a:solidFill>
              <a:round/>
              <a:headEnd/>
              <a:tailEnd/>
            </a:ln>
          </p:spPr>
          <p:txBody>
            <a:bodyPr/>
            <a:lstStyle/>
            <a:p>
              <a:endParaRPr lang="en-US"/>
            </a:p>
          </p:txBody>
        </p:sp>
        <p:sp>
          <p:nvSpPr>
            <p:cNvPr id="27780" name="Freeform 129"/>
            <p:cNvSpPr>
              <a:spLocks/>
            </p:cNvSpPr>
            <p:nvPr/>
          </p:nvSpPr>
          <p:spPr bwMode="auto">
            <a:xfrm>
              <a:off x="1197" y="3514"/>
              <a:ext cx="45" cy="68"/>
            </a:xfrm>
            <a:custGeom>
              <a:avLst/>
              <a:gdLst>
                <a:gd name="T0" fmla="*/ 41 w 45"/>
                <a:gd name="T1" fmla="*/ 0 h 68"/>
                <a:gd name="T2" fmla="*/ 41 w 45"/>
                <a:gd name="T3" fmla="*/ 23 h 68"/>
                <a:gd name="T4" fmla="*/ 38 w 45"/>
                <a:gd name="T5" fmla="*/ 23 h 68"/>
                <a:gd name="T6" fmla="*/ 38 w 45"/>
                <a:gd name="T7" fmla="*/ 12 h 68"/>
                <a:gd name="T8" fmla="*/ 34 w 45"/>
                <a:gd name="T9" fmla="*/ 8 h 68"/>
                <a:gd name="T10" fmla="*/ 26 w 45"/>
                <a:gd name="T11" fmla="*/ 4 h 68"/>
                <a:gd name="T12" fmla="*/ 23 w 45"/>
                <a:gd name="T13" fmla="*/ 4 h 68"/>
                <a:gd name="T14" fmla="*/ 15 w 45"/>
                <a:gd name="T15" fmla="*/ 4 h 68"/>
                <a:gd name="T16" fmla="*/ 11 w 45"/>
                <a:gd name="T17" fmla="*/ 8 h 68"/>
                <a:gd name="T18" fmla="*/ 11 w 45"/>
                <a:gd name="T19" fmla="*/ 8 h 68"/>
                <a:gd name="T20" fmla="*/ 11 w 45"/>
                <a:gd name="T21" fmla="*/ 12 h 68"/>
                <a:gd name="T22" fmla="*/ 11 w 45"/>
                <a:gd name="T23" fmla="*/ 15 h 68"/>
                <a:gd name="T24" fmla="*/ 11 w 45"/>
                <a:gd name="T25" fmla="*/ 19 h 68"/>
                <a:gd name="T26" fmla="*/ 15 w 45"/>
                <a:gd name="T27" fmla="*/ 23 h 68"/>
                <a:gd name="T28" fmla="*/ 19 w 45"/>
                <a:gd name="T29" fmla="*/ 27 h 68"/>
                <a:gd name="T30" fmla="*/ 30 w 45"/>
                <a:gd name="T31" fmla="*/ 30 h 68"/>
                <a:gd name="T32" fmla="*/ 38 w 45"/>
                <a:gd name="T33" fmla="*/ 34 h 68"/>
                <a:gd name="T34" fmla="*/ 45 w 45"/>
                <a:gd name="T35" fmla="*/ 42 h 68"/>
                <a:gd name="T36" fmla="*/ 45 w 45"/>
                <a:gd name="T37" fmla="*/ 49 h 68"/>
                <a:gd name="T38" fmla="*/ 45 w 45"/>
                <a:gd name="T39" fmla="*/ 57 h 68"/>
                <a:gd name="T40" fmla="*/ 38 w 45"/>
                <a:gd name="T41" fmla="*/ 64 h 68"/>
                <a:gd name="T42" fmla="*/ 30 w 45"/>
                <a:gd name="T43" fmla="*/ 68 h 68"/>
                <a:gd name="T44" fmla="*/ 23 w 45"/>
                <a:gd name="T45" fmla="*/ 68 h 68"/>
                <a:gd name="T46" fmla="*/ 15 w 45"/>
                <a:gd name="T47" fmla="*/ 68 h 68"/>
                <a:gd name="T48" fmla="*/ 8 w 45"/>
                <a:gd name="T49" fmla="*/ 68 h 68"/>
                <a:gd name="T50" fmla="*/ 8 w 45"/>
                <a:gd name="T51" fmla="*/ 68 h 68"/>
                <a:gd name="T52" fmla="*/ 4 w 45"/>
                <a:gd name="T53" fmla="*/ 68 h 68"/>
                <a:gd name="T54" fmla="*/ 4 w 45"/>
                <a:gd name="T55" fmla="*/ 68 h 68"/>
                <a:gd name="T56" fmla="*/ 0 w 45"/>
                <a:gd name="T57" fmla="*/ 68 h 68"/>
                <a:gd name="T58" fmla="*/ 0 w 45"/>
                <a:gd name="T59" fmla="*/ 68 h 68"/>
                <a:gd name="T60" fmla="*/ 0 w 45"/>
                <a:gd name="T61" fmla="*/ 45 h 68"/>
                <a:gd name="T62" fmla="*/ 0 w 45"/>
                <a:gd name="T63" fmla="*/ 45 h 68"/>
                <a:gd name="T64" fmla="*/ 4 w 45"/>
                <a:gd name="T65" fmla="*/ 53 h 68"/>
                <a:gd name="T66" fmla="*/ 11 w 45"/>
                <a:gd name="T67" fmla="*/ 60 h 68"/>
                <a:gd name="T68" fmla="*/ 15 w 45"/>
                <a:gd name="T69" fmla="*/ 64 h 68"/>
                <a:gd name="T70" fmla="*/ 23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9 w 45"/>
                <a:gd name="T87" fmla="*/ 38 h 68"/>
                <a:gd name="T88" fmla="*/ 8 w 45"/>
                <a:gd name="T89" fmla="*/ 34 h 68"/>
                <a:gd name="T90" fmla="*/ 4 w 45"/>
                <a:gd name="T91" fmla="*/ 27 h 68"/>
                <a:gd name="T92" fmla="*/ 0 w 45"/>
                <a:gd name="T93" fmla="*/ 23 h 68"/>
                <a:gd name="T94" fmla="*/ 0 w 45"/>
                <a:gd name="T95" fmla="*/ 19 h 68"/>
                <a:gd name="T96" fmla="*/ 0 w 45"/>
                <a:gd name="T97" fmla="*/ 12 h 68"/>
                <a:gd name="T98" fmla="*/ 8 w 45"/>
                <a:gd name="T99" fmla="*/ 4 h 68"/>
                <a:gd name="T100" fmla="*/ 11 w 45"/>
                <a:gd name="T101" fmla="*/ 0 h 68"/>
                <a:gd name="T102" fmla="*/ 23 w 45"/>
                <a:gd name="T103" fmla="*/ 0 h 68"/>
                <a:gd name="T104" fmla="*/ 26 w 45"/>
                <a:gd name="T105" fmla="*/ 0 h 68"/>
                <a:gd name="T106" fmla="*/ 30 w 45"/>
                <a:gd name="T107" fmla="*/ 0 h 68"/>
                <a:gd name="T108" fmla="*/ 34 w 45"/>
                <a:gd name="T109" fmla="*/ 0 h 68"/>
                <a:gd name="T110" fmla="*/ 38 w 45"/>
                <a:gd name="T111" fmla="*/ 0 h 68"/>
                <a:gd name="T112" fmla="*/ 38 w 45"/>
                <a:gd name="T113" fmla="*/ 0 h 68"/>
                <a:gd name="T114" fmla="*/ 38 w 45"/>
                <a:gd name="T115" fmla="*/ 0 h 68"/>
                <a:gd name="T116" fmla="*/ 38 w 45"/>
                <a:gd name="T117" fmla="*/ 0 h 68"/>
                <a:gd name="T118" fmla="*/ 38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8" y="23"/>
                  </a:lnTo>
                  <a:lnTo>
                    <a:pt x="38" y="12"/>
                  </a:lnTo>
                  <a:lnTo>
                    <a:pt x="34" y="8"/>
                  </a:lnTo>
                  <a:lnTo>
                    <a:pt x="26" y="4"/>
                  </a:lnTo>
                  <a:lnTo>
                    <a:pt x="23" y="4"/>
                  </a:lnTo>
                  <a:lnTo>
                    <a:pt x="15" y="4"/>
                  </a:lnTo>
                  <a:lnTo>
                    <a:pt x="11" y="8"/>
                  </a:lnTo>
                  <a:lnTo>
                    <a:pt x="11" y="12"/>
                  </a:lnTo>
                  <a:lnTo>
                    <a:pt x="11" y="15"/>
                  </a:lnTo>
                  <a:lnTo>
                    <a:pt x="11" y="19"/>
                  </a:lnTo>
                  <a:lnTo>
                    <a:pt x="15" y="23"/>
                  </a:lnTo>
                  <a:lnTo>
                    <a:pt x="19" y="27"/>
                  </a:lnTo>
                  <a:lnTo>
                    <a:pt x="30" y="30"/>
                  </a:lnTo>
                  <a:lnTo>
                    <a:pt x="38" y="34"/>
                  </a:lnTo>
                  <a:lnTo>
                    <a:pt x="45" y="42"/>
                  </a:lnTo>
                  <a:lnTo>
                    <a:pt x="45" y="49"/>
                  </a:lnTo>
                  <a:lnTo>
                    <a:pt x="45" y="57"/>
                  </a:lnTo>
                  <a:lnTo>
                    <a:pt x="38" y="64"/>
                  </a:lnTo>
                  <a:lnTo>
                    <a:pt x="30" y="68"/>
                  </a:lnTo>
                  <a:lnTo>
                    <a:pt x="23" y="68"/>
                  </a:lnTo>
                  <a:lnTo>
                    <a:pt x="15" y="68"/>
                  </a:lnTo>
                  <a:lnTo>
                    <a:pt x="8" y="68"/>
                  </a:lnTo>
                  <a:lnTo>
                    <a:pt x="4" y="68"/>
                  </a:lnTo>
                  <a:lnTo>
                    <a:pt x="0" y="68"/>
                  </a:lnTo>
                  <a:lnTo>
                    <a:pt x="0" y="45"/>
                  </a:lnTo>
                  <a:lnTo>
                    <a:pt x="4" y="53"/>
                  </a:lnTo>
                  <a:lnTo>
                    <a:pt x="11" y="60"/>
                  </a:lnTo>
                  <a:lnTo>
                    <a:pt x="15" y="64"/>
                  </a:lnTo>
                  <a:lnTo>
                    <a:pt x="23" y="64"/>
                  </a:lnTo>
                  <a:lnTo>
                    <a:pt x="26" y="64"/>
                  </a:lnTo>
                  <a:lnTo>
                    <a:pt x="30" y="60"/>
                  </a:lnTo>
                  <a:lnTo>
                    <a:pt x="34" y="60"/>
                  </a:lnTo>
                  <a:lnTo>
                    <a:pt x="34" y="53"/>
                  </a:lnTo>
                  <a:lnTo>
                    <a:pt x="34" y="49"/>
                  </a:lnTo>
                  <a:lnTo>
                    <a:pt x="30" y="45"/>
                  </a:lnTo>
                  <a:lnTo>
                    <a:pt x="26" y="42"/>
                  </a:lnTo>
                  <a:lnTo>
                    <a:pt x="19" y="38"/>
                  </a:lnTo>
                  <a:lnTo>
                    <a:pt x="8" y="34"/>
                  </a:lnTo>
                  <a:lnTo>
                    <a:pt x="4" y="27"/>
                  </a:lnTo>
                  <a:lnTo>
                    <a:pt x="0" y="23"/>
                  </a:lnTo>
                  <a:lnTo>
                    <a:pt x="0" y="19"/>
                  </a:lnTo>
                  <a:lnTo>
                    <a:pt x="0" y="12"/>
                  </a:lnTo>
                  <a:lnTo>
                    <a:pt x="8" y="4"/>
                  </a:lnTo>
                  <a:lnTo>
                    <a:pt x="11" y="0"/>
                  </a:lnTo>
                  <a:lnTo>
                    <a:pt x="23" y="0"/>
                  </a:lnTo>
                  <a:lnTo>
                    <a:pt x="26" y="0"/>
                  </a:lnTo>
                  <a:lnTo>
                    <a:pt x="30" y="0"/>
                  </a:lnTo>
                  <a:lnTo>
                    <a:pt x="34" y="0"/>
                  </a:lnTo>
                  <a:lnTo>
                    <a:pt x="38" y="0"/>
                  </a:lnTo>
                  <a:lnTo>
                    <a:pt x="41" y="0"/>
                  </a:lnTo>
                  <a:close/>
                </a:path>
              </a:pathLst>
            </a:custGeom>
            <a:grpFill/>
            <a:ln w="0">
              <a:solidFill>
                <a:srgbClr val="000000"/>
              </a:solidFill>
              <a:round/>
              <a:headEnd/>
              <a:tailEnd/>
            </a:ln>
          </p:spPr>
          <p:txBody>
            <a:bodyPr/>
            <a:lstStyle/>
            <a:p>
              <a:endParaRPr lang="en-US"/>
            </a:p>
          </p:txBody>
        </p:sp>
        <p:sp>
          <p:nvSpPr>
            <p:cNvPr id="27781" name="Freeform 130"/>
            <p:cNvSpPr>
              <a:spLocks noEditPoints="1"/>
            </p:cNvSpPr>
            <p:nvPr/>
          </p:nvSpPr>
          <p:spPr bwMode="auto">
            <a:xfrm>
              <a:off x="1745" y="3477"/>
              <a:ext cx="71" cy="105"/>
            </a:xfrm>
            <a:custGeom>
              <a:avLst/>
              <a:gdLst>
                <a:gd name="T0" fmla="*/ 49 w 71"/>
                <a:gd name="T1" fmla="*/ 94 h 105"/>
                <a:gd name="T2" fmla="*/ 45 w 71"/>
                <a:gd name="T3" fmla="*/ 101 h 105"/>
                <a:gd name="T4" fmla="*/ 37 w 71"/>
                <a:gd name="T5" fmla="*/ 105 h 105"/>
                <a:gd name="T6" fmla="*/ 34 w 71"/>
                <a:gd name="T7" fmla="*/ 105 h 105"/>
                <a:gd name="T8" fmla="*/ 30 w 71"/>
                <a:gd name="T9" fmla="*/ 105 h 105"/>
                <a:gd name="T10" fmla="*/ 18 w 71"/>
                <a:gd name="T11" fmla="*/ 105 h 105"/>
                <a:gd name="T12" fmla="*/ 11 w 71"/>
                <a:gd name="T13" fmla="*/ 97 h 105"/>
                <a:gd name="T14" fmla="*/ 3 w 71"/>
                <a:gd name="T15" fmla="*/ 86 h 105"/>
                <a:gd name="T16" fmla="*/ 0 w 71"/>
                <a:gd name="T17" fmla="*/ 75 h 105"/>
                <a:gd name="T18" fmla="*/ 3 w 71"/>
                <a:gd name="T19" fmla="*/ 60 h 105"/>
                <a:gd name="T20" fmla="*/ 11 w 71"/>
                <a:gd name="T21" fmla="*/ 49 h 105"/>
                <a:gd name="T22" fmla="*/ 18 w 71"/>
                <a:gd name="T23" fmla="*/ 41 h 105"/>
                <a:gd name="T24" fmla="*/ 26 w 71"/>
                <a:gd name="T25" fmla="*/ 37 h 105"/>
                <a:gd name="T26" fmla="*/ 34 w 71"/>
                <a:gd name="T27" fmla="*/ 37 h 105"/>
                <a:gd name="T28" fmla="*/ 41 w 71"/>
                <a:gd name="T29" fmla="*/ 37 h 105"/>
                <a:gd name="T30" fmla="*/ 49 w 71"/>
                <a:gd name="T31" fmla="*/ 41 h 105"/>
                <a:gd name="T32" fmla="*/ 49 w 71"/>
                <a:gd name="T33" fmla="*/ 30 h 105"/>
                <a:gd name="T34" fmla="*/ 49 w 71"/>
                <a:gd name="T35" fmla="*/ 19 h 105"/>
                <a:gd name="T36" fmla="*/ 49 w 71"/>
                <a:gd name="T37" fmla="*/ 15 h 105"/>
                <a:gd name="T38" fmla="*/ 49 w 71"/>
                <a:gd name="T39" fmla="*/ 11 h 105"/>
                <a:gd name="T40" fmla="*/ 45 w 71"/>
                <a:gd name="T41" fmla="*/ 11 h 105"/>
                <a:gd name="T42" fmla="*/ 45 w 71"/>
                <a:gd name="T43" fmla="*/ 7 h 105"/>
                <a:gd name="T44" fmla="*/ 45 w 71"/>
                <a:gd name="T45" fmla="*/ 7 h 105"/>
                <a:gd name="T46" fmla="*/ 41 w 71"/>
                <a:gd name="T47" fmla="*/ 7 h 105"/>
                <a:gd name="T48" fmla="*/ 41 w 71"/>
                <a:gd name="T49" fmla="*/ 11 h 105"/>
                <a:gd name="T50" fmla="*/ 37 w 71"/>
                <a:gd name="T51" fmla="*/ 7 h 105"/>
                <a:gd name="T52" fmla="*/ 56 w 71"/>
                <a:gd name="T53" fmla="*/ 0 h 105"/>
                <a:gd name="T54" fmla="*/ 60 w 71"/>
                <a:gd name="T55" fmla="*/ 0 h 105"/>
                <a:gd name="T56" fmla="*/ 60 w 71"/>
                <a:gd name="T57" fmla="*/ 79 h 105"/>
                <a:gd name="T58" fmla="*/ 60 w 71"/>
                <a:gd name="T59" fmla="*/ 90 h 105"/>
                <a:gd name="T60" fmla="*/ 60 w 71"/>
                <a:gd name="T61" fmla="*/ 94 h 105"/>
                <a:gd name="T62" fmla="*/ 64 w 71"/>
                <a:gd name="T63" fmla="*/ 97 h 105"/>
                <a:gd name="T64" fmla="*/ 64 w 71"/>
                <a:gd name="T65" fmla="*/ 97 h 105"/>
                <a:gd name="T66" fmla="*/ 64 w 71"/>
                <a:gd name="T67" fmla="*/ 97 h 105"/>
                <a:gd name="T68" fmla="*/ 64 w 71"/>
                <a:gd name="T69" fmla="*/ 97 h 105"/>
                <a:gd name="T70" fmla="*/ 67 w 71"/>
                <a:gd name="T71" fmla="*/ 97 h 105"/>
                <a:gd name="T72" fmla="*/ 71 w 71"/>
                <a:gd name="T73" fmla="*/ 97 h 105"/>
                <a:gd name="T74" fmla="*/ 71 w 71"/>
                <a:gd name="T75" fmla="*/ 97 h 105"/>
                <a:gd name="T76" fmla="*/ 52 w 71"/>
                <a:gd name="T77" fmla="*/ 105 h 105"/>
                <a:gd name="T78" fmla="*/ 49 w 71"/>
                <a:gd name="T79" fmla="*/ 105 h 105"/>
                <a:gd name="T80" fmla="*/ 49 w 71"/>
                <a:gd name="T81" fmla="*/ 94 h 105"/>
                <a:gd name="T82" fmla="*/ 49 w 71"/>
                <a:gd name="T83" fmla="*/ 90 h 105"/>
                <a:gd name="T84" fmla="*/ 49 w 71"/>
                <a:gd name="T85" fmla="*/ 60 h 105"/>
                <a:gd name="T86" fmla="*/ 49 w 71"/>
                <a:gd name="T87" fmla="*/ 52 h 105"/>
                <a:gd name="T88" fmla="*/ 45 w 71"/>
                <a:gd name="T89" fmla="*/ 49 h 105"/>
                <a:gd name="T90" fmla="*/ 45 w 71"/>
                <a:gd name="T91" fmla="*/ 45 h 105"/>
                <a:gd name="T92" fmla="*/ 41 w 71"/>
                <a:gd name="T93" fmla="*/ 41 h 105"/>
                <a:gd name="T94" fmla="*/ 37 w 71"/>
                <a:gd name="T95" fmla="*/ 41 h 105"/>
                <a:gd name="T96" fmla="*/ 34 w 71"/>
                <a:gd name="T97" fmla="*/ 41 h 105"/>
                <a:gd name="T98" fmla="*/ 26 w 71"/>
                <a:gd name="T99" fmla="*/ 41 h 105"/>
                <a:gd name="T100" fmla="*/ 22 w 71"/>
                <a:gd name="T101" fmla="*/ 45 h 105"/>
                <a:gd name="T102" fmla="*/ 15 w 71"/>
                <a:gd name="T103" fmla="*/ 56 h 105"/>
                <a:gd name="T104" fmla="*/ 15 w 71"/>
                <a:gd name="T105" fmla="*/ 67 h 105"/>
                <a:gd name="T106" fmla="*/ 15 w 71"/>
                <a:gd name="T107" fmla="*/ 79 h 105"/>
                <a:gd name="T108" fmla="*/ 22 w 71"/>
                <a:gd name="T109" fmla="*/ 90 h 105"/>
                <a:gd name="T110" fmla="*/ 26 w 71"/>
                <a:gd name="T111" fmla="*/ 94 h 105"/>
                <a:gd name="T112" fmla="*/ 34 w 71"/>
                <a:gd name="T113" fmla="*/ 97 h 105"/>
                <a:gd name="T114" fmla="*/ 41 w 71"/>
                <a:gd name="T115" fmla="*/ 94 h 105"/>
                <a:gd name="T116" fmla="*/ 49 w 71"/>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05"/>
                <a:gd name="T179" fmla="*/ 71 w 71"/>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05">
                  <a:moveTo>
                    <a:pt x="49" y="94"/>
                  </a:moveTo>
                  <a:lnTo>
                    <a:pt x="45" y="101"/>
                  </a:lnTo>
                  <a:lnTo>
                    <a:pt x="37" y="105"/>
                  </a:lnTo>
                  <a:lnTo>
                    <a:pt x="34" y="105"/>
                  </a:lnTo>
                  <a:lnTo>
                    <a:pt x="30" y="105"/>
                  </a:lnTo>
                  <a:lnTo>
                    <a:pt x="18" y="105"/>
                  </a:lnTo>
                  <a:lnTo>
                    <a:pt x="11" y="97"/>
                  </a:lnTo>
                  <a:lnTo>
                    <a:pt x="3" y="86"/>
                  </a:lnTo>
                  <a:lnTo>
                    <a:pt x="0" y="75"/>
                  </a:lnTo>
                  <a:lnTo>
                    <a:pt x="3" y="60"/>
                  </a:lnTo>
                  <a:lnTo>
                    <a:pt x="11" y="49"/>
                  </a:lnTo>
                  <a:lnTo>
                    <a:pt x="18" y="41"/>
                  </a:lnTo>
                  <a:lnTo>
                    <a:pt x="26" y="37"/>
                  </a:lnTo>
                  <a:lnTo>
                    <a:pt x="34" y="37"/>
                  </a:lnTo>
                  <a:lnTo>
                    <a:pt x="41" y="37"/>
                  </a:lnTo>
                  <a:lnTo>
                    <a:pt x="49" y="41"/>
                  </a:lnTo>
                  <a:lnTo>
                    <a:pt x="49" y="30"/>
                  </a:lnTo>
                  <a:lnTo>
                    <a:pt x="49" y="19"/>
                  </a:lnTo>
                  <a:lnTo>
                    <a:pt x="49" y="15"/>
                  </a:lnTo>
                  <a:lnTo>
                    <a:pt x="49" y="11"/>
                  </a:lnTo>
                  <a:lnTo>
                    <a:pt x="45" y="11"/>
                  </a:lnTo>
                  <a:lnTo>
                    <a:pt x="45" y="7"/>
                  </a:lnTo>
                  <a:lnTo>
                    <a:pt x="41" y="7"/>
                  </a:lnTo>
                  <a:lnTo>
                    <a:pt x="41" y="11"/>
                  </a:lnTo>
                  <a:lnTo>
                    <a:pt x="37" y="7"/>
                  </a:lnTo>
                  <a:lnTo>
                    <a:pt x="56" y="0"/>
                  </a:lnTo>
                  <a:lnTo>
                    <a:pt x="60" y="0"/>
                  </a:lnTo>
                  <a:lnTo>
                    <a:pt x="60" y="79"/>
                  </a:lnTo>
                  <a:lnTo>
                    <a:pt x="60" y="90"/>
                  </a:lnTo>
                  <a:lnTo>
                    <a:pt x="60" y="94"/>
                  </a:lnTo>
                  <a:lnTo>
                    <a:pt x="64" y="97"/>
                  </a:lnTo>
                  <a:lnTo>
                    <a:pt x="67" y="97"/>
                  </a:lnTo>
                  <a:lnTo>
                    <a:pt x="71" y="97"/>
                  </a:lnTo>
                  <a:lnTo>
                    <a:pt x="52" y="105"/>
                  </a:lnTo>
                  <a:lnTo>
                    <a:pt x="49" y="105"/>
                  </a:lnTo>
                  <a:lnTo>
                    <a:pt x="49" y="94"/>
                  </a:lnTo>
                  <a:close/>
                  <a:moveTo>
                    <a:pt x="49" y="90"/>
                  </a:moveTo>
                  <a:lnTo>
                    <a:pt x="49" y="60"/>
                  </a:lnTo>
                  <a:lnTo>
                    <a:pt x="49" y="52"/>
                  </a:lnTo>
                  <a:lnTo>
                    <a:pt x="45" y="49"/>
                  </a:lnTo>
                  <a:lnTo>
                    <a:pt x="45" y="45"/>
                  </a:lnTo>
                  <a:lnTo>
                    <a:pt x="41" y="41"/>
                  </a:lnTo>
                  <a:lnTo>
                    <a:pt x="37" y="41"/>
                  </a:lnTo>
                  <a:lnTo>
                    <a:pt x="34" y="41"/>
                  </a:lnTo>
                  <a:lnTo>
                    <a:pt x="26" y="41"/>
                  </a:lnTo>
                  <a:lnTo>
                    <a:pt x="22" y="45"/>
                  </a:lnTo>
                  <a:lnTo>
                    <a:pt x="15" y="56"/>
                  </a:lnTo>
                  <a:lnTo>
                    <a:pt x="15" y="67"/>
                  </a:lnTo>
                  <a:lnTo>
                    <a:pt x="15" y="79"/>
                  </a:lnTo>
                  <a:lnTo>
                    <a:pt x="22" y="90"/>
                  </a:lnTo>
                  <a:lnTo>
                    <a:pt x="26" y="94"/>
                  </a:lnTo>
                  <a:lnTo>
                    <a:pt x="34" y="97"/>
                  </a:lnTo>
                  <a:lnTo>
                    <a:pt x="41" y="94"/>
                  </a:lnTo>
                  <a:lnTo>
                    <a:pt x="49" y="90"/>
                  </a:lnTo>
                  <a:close/>
                </a:path>
              </a:pathLst>
            </a:custGeom>
            <a:grpFill/>
            <a:ln w="0">
              <a:solidFill>
                <a:srgbClr val="000000"/>
              </a:solidFill>
              <a:round/>
              <a:headEnd/>
              <a:tailEnd/>
            </a:ln>
          </p:spPr>
          <p:txBody>
            <a:bodyPr/>
            <a:lstStyle/>
            <a:p>
              <a:endParaRPr lang="en-US"/>
            </a:p>
          </p:txBody>
        </p:sp>
        <p:sp>
          <p:nvSpPr>
            <p:cNvPr id="27782" name="Freeform 131"/>
            <p:cNvSpPr>
              <a:spLocks/>
            </p:cNvSpPr>
            <p:nvPr/>
          </p:nvSpPr>
          <p:spPr bwMode="auto">
            <a:xfrm>
              <a:off x="1820" y="3514"/>
              <a:ext cx="71" cy="68"/>
            </a:xfrm>
            <a:custGeom>
              <a:avLst/>
              <a:gdLst>
                <a:gd name="T0" fmla="*/ 60 w 71"/>
                <a:gd name="T1" fmla="*/ 0 h 68"/>
                <a:gd name="T2" fmla="*/ 60 w 71"/>
                <a:gd name="T3" fmla="*/ 42 h 68"/>
                <a:gd name="T4" fmla="*/ 60 w 71"/>
                <a:gd name="T5" fmla="*/ 53 h 68"/>
                <a:gd name="T6" fmla="*/ 60 w 71"/>
                <a:gd name="T7" fmla="*/ 57 h 68"/>
                <a:gd name="T8" fmla="*/ 64 w 71"/>
                <a:gd name="T9" fmla="*/ 60 h 68"/>
                <a:gd name="T10" fmla="*/ 64 w 71"/>
                <a:gd name="T11" fmla="*/ 60 h 68"/>
                <a:gd name="T12" fmla="*/ 64 w 71"/>
                <a:gd name="T13" fmla="*/ 60 h 68"/>
                <a:gd name="T14" fmla="*/ 64 w 71"/>
                <a:gd name="T15" fmla="*/ 60 h 68"/>
                <a:gd name="T16" fmla="*/ 67 w 71"/>
                <a:gd name="T17" fmla="*/ 60 h 68"/>
                <a:gd name="T18" fmla="*/ 71 w 71"/>
                <a:gd name="T19" fmla="*/ 60 h 68"/>
                <a:gd name="T20" fmla="*/ 71 w 71"/>
                <a:gd name="T21" fmla="*/ 60 h 68"/>
                <a:gd name="T22" fmla="*/ 52 w 71"/>
                <a:gd name="T23" fmla="*/ 68 h 68"/>
                <a:gd name="T24" fmla="*/ 49 w 71"/>
                <a:gd name="T25" fmla="*/ 68 h 68"/>
                <a:gd name="T26" fmla="*/ 49 w 71"/>
                <a:gd name="T27" fmla="*/ 57 h 68"/>
                <a:gd name="T28" fmla="*/ 41 w 71"/>
                <a:gd name="T29" fmla="*/ 64 h 68"/>
                <a:gd name="T30" fmla="*/ 34 w 71"/>
                <a:gd name="T31" fmla="*/ 68 h 68"/>
                <a:gd name="T32" fmla="*/ 30 w 71"/>
                <a:gd name="T33" fmla="*/ 68 h 68"/>
                <a:gd name="T34" fmla="*/ 26 w 71"/>
                <a:gd name="T35" fmla="*/ 68 h 68"/>
                <a:gd name="T36" fmla="*/ 19 w 71"/>
                <a:gd name="T37" fmla="*/ 68 h 68"/>
                <a:gd name="T38" fmla="*/ 15 w 71"/>
                <a:gd name="T39" fmla="*/ 68 h 68"/>
                <a:gd name="T40" fmla="*/ 11 w 71"/>
                <a:gd name="T41" fmla="*/ 64 h 68"/>
                <a:gd name="T42" fmla="*/ 11 w 71"/>
                <a:gd name="T43" fmla="*/ 57 h 68"/>
                <a:gd name="T44" fmla="*/ 7 w 71"/>
                <a:gd name="T45" fmla="*/ 53 h 68"/>
                <a:gd name="T46" fmla="*/ 7 w 71"/>
                <a:gd name="T47" fmla="*/ 42 h 68"/>
                <a:gd name="T48" fmla="*/ 7 w 71"/>
                <a:gd name="T49" fmla="*/ 12 h 68"/>
                <a:gd name="T50" fmla="*/ 7 w 71"/>
                <a:gd name="T51" fmla="*/ 8 h 68"/>
                <a:gd name="T52" fmla="*/ 7 w 71"/>
                <a:gd name="T53" fmla="*/ 8 h 68"/>
                <a:gd name="T54" fmla="*/ 7 w 71"/>
                <a:gd name="T55" fmla="*/ 4 h 68"/>
                <a:gd name="T56" fmla="*/ 4 w 71"/>
                <a:gd name="T57" fmla="*/ 4 h 68"/>
                <a:gd name="T58" fmla="*/ 4 w 71"/>
                <a:gd name="T59" fmla="*/ 4 h 68"/>
                <a:gd name="T60" fmla="*/ 0 w 71"/>
                <a:gd name="T61" fmla="*/ 0 h 68"/>
                <a:gd name="T62" fmla="*/ 0 w 71"/>
                <a:gd name="T63" fmla="*/ 0 h 68"/>
                <a:gd name="T64" fmla="*/ 19 w 71"/>
                <a:gd name="T65" fmla="*/ 0 h 68"/>
                <a:gd name="T66" fmla="*/ 19 w 71"/>
                <a:gd name="T67" fmla="*/ 45 h 68"/>
                <a:gd name="T68" fmla="*/ 22 w 71"/>
                <a:gd name="T69" fmla="*/ 53 h 68"/>
                <a:gd name="T70" fmla="*/ 22 w 71"/>
                <a:gd name="T71" fmla="*/ 57 h 68"/>
                <a:gd name="T72" fmla="*/ 26 w 71"/>
                <a:gd name="T73" fmla="*/ 60 h 68"/>
                <a:gd name="T74" fmla="*/ 30 w 71"/>
                <a:gd name="T75" fmla="*/ 60 h 68"/>
                <a:gd name="T76" fmla="*/ 34 w 71"/>
                <a:gd name="T77" fmla="*/ 60 h 68"/>
                <a:gd name="T78" fmla="*/ 37 w 71"/>
                <a:gd name="T79" fmla="*/ 57 h 68"/>
                <a:gd name="T80" fmla="*/ 45 w 71"/>
                <a:gd name="T81" fmla="*/ 57 h 68"/>
                <a:gd name="T82" fmla="*/ 49 w 71"/>
                <a:gd name="T83" fmla="*/ 49 h 68"/>
                <a:gd name="T84" fmla="*/ 49 w 71"/>
                <a:gd name="T85" fmla="*/ 12 h 68"/>
                <a:gd name="T86" fmla="*/ 49 w 71"/>
                <a:gd name="T87" fmla="*/ 8 h 68"/>
                <a:gd name="T88" fmla="*/ 49 w 71"/>
                <a:gd name="T89" fmla="*/ 4 h 68"/>
                <a:gd name="T90" fmla="*/ 45 w 71"/>
                <a:gd name="T91" fmla="*/ 4 h 68"/>
                <a:gd name="T92" fmla="*/ 37 w 71"/>
                <a:gd name="T93" fmla="*/ 0 h 68"/>
                <a:gd name="T94" fmla="*/ 37 w 71"/>
                <a:gd name="T95" fmla="*/ 0 h 68"/>
                <a:gd name="T96" fmla="*/ 60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0" y="0"/>
                  </a:moveTo>
                  <a:lnTo>
                    <a:pt x="60" y="42"/>
                  </a:lnTo>
                  <a:lnTo>
                    <a:pt x="60" y="53"/>
                  </a:lnTo>
                  <a:lnTo>
                    <a:pt x="60" y="57"/>
                  </a:lnTo>
                  <a:lnTo>
                    <a:pt x="64" y="60"/>
                  </a:lnTo>
                  <a:lnTo>
                    <a:pt x="67" y="60"/>
                  </a:lnTo>
                  <a:lnTo>
                    <a:pt x="71" y="60"/>
                  </a:lnTo>
                  <a:lnTo>
                    <a:pt x="52" y="68"/>
                  </a:lnTo>
                  <a:lnTo>
                    <a:pt x="49" y="68"/>
                  </a:lnTo>
                  <a:lnTo>
                    <a:pt x="49" y="57"/>
                  </a:lnTo>
                  <a:lnTo>
                    <a:pt x="41" y="64"/>
                  </a:lnTo>
                  <a:lnTo>
                    <a:pt x="34" y="68"/>
                  </a:lnTo>
                  <a:lnTo>
                    <a:pt x="30" y="68"/>
                  </a:lnTo>
                  <a:lnTo>
                    <a:pt x="26" y="68"/>
                  </a:lnTo>
                  <a:lnTo>
                    <a:pt x="19" y="68"/>
                  </a:lnTo>
                  <a:lnTo>
                    <a:pt x="15" y="68"/>
                  </a:lnTo>
                  <a:lnTo>
                    <a:pt x="11" y="64"/>
                  </a:lnTo>
                  <a:lnTo>
                    <a:pt x="11" y="57"/>
                  </a:lnTo>
                  <a:lnTo>
                    <a:pt x="7" y="53"/>
                  </a:lnTo>
                  <a:lnTo>
                    <a:pt x="7" y="42"/>
                  </a:lnTo>
                  <a:lnTo>
                    <a:pt x="7" y="12"/>
                  </a:lnTo>
                  <a:lnTo>
                    <a:pt x="7" y="8"/>
                  </a:lnTo>
                  <a:lnTo>
                    <a:pt x="7" y="4"/>
                  </a:lnTo>
                  <a:lnTo>
                    <a:pt x="4" y="4"/>
                  </a:lnTo>
                  <a:lnTo>
                    <a:pt x="0" y="0"/>
                  </a:lnTo>
                  <a:lnTo>
                    <a:pt x="19" y="0"/>
                  </a:lnTo>
                  <a:lnTo>
                    <a:pt x="19" y="45"/>
                  </a:lnTo>
                  <a:lnTo>
                    <a:pt x="22" y="53"/>
                  </a:lnTo>
                  <a:lnTo>
                    <a:pt x="22" y="57"/>
                  </a:lnTo>
                  <a:lnTo>
                    <a:pt x="26" y="60"/>
                  </a:lnTo>
                  <a:lnTo>
                    <a:pt x="30" y="60"/>
                  </a:lnTo>
                  <a:lnTo>
                    <a:pt x="34" y="60"/>
                  </a:lnTo>
                  <a:lnTo>
                    <a:pt x="37" y="57"/>
                  </a:lnTo>
                  <a:lnTo>
                    <a:pt x="45" y="57"/>
                  </a:lnTo>
                  <a:lnTo>
                    <a:pt x="49" y="49"/>
                  </a:lnTo>
                  <a:lnTo>
                    <a:pt x="49" y="12"/>
                  </a:lnTo>
                  <a:lnTo>
                    <a:pt x="49" y="8"/>
                  </a:lnTo>
                  <a:lnTo>
                    <a:pt x="49" y="4"/>
                  </a:lnTo>
                  <a:lnTo>
                    <a:pt x="45" y="4"/>
                  </a:lnTo>
                  <a:lnTo>
                    <a:pt x="37" y="0"/>
                  </a:lnTo>
                  <a:lnTo>
                    <a:pt x="60" y="0"/>
                  </a:lnTo>
                  <a:close/>
                </a:path>
              </a:pathLst>
            </a:custGeom>
            <a:grpFill/>
            <a:ln w="0">
              <a:solidFill>
                <a:srgbClr val="000000"/>
              </a:solidFill>
              <a:round/>
              <a:headEnd/>
              <a:tailEnd/>
            </a:ln>
          </p:spPr>
          <p:txBody>
            <a:bodyPr/>
            <a:lstStyle/>
            <a:p>
              <a:endParaRPr lang="en-US"/>
            </a:p>
          </p:txBody>
        </p:sp>
        <p:sp>
          <p:nvSpPr>
            <p:cNvPr id="27783" name="Freeform 132"/>
            <p:cNvSpPr>
              <a:spLocks/>
            </p:cNvSpPr>
            <p:nvPr/>
          </p:nvSpPr>
          <p:spPr bwMode="auto">
            <a:xfrm>
              <a:off x="1895" y="3514"/>
              <a:ext cx="112" cy="68"/>
            </a:xfrm>
            <a:custGeom>
              <a:avLst/>
              <a:gdLst>
                <a:gd name="T0" fmla="*/ 26 w 112"/>
                <a:gd name="T1" fmla="*/ 8 h 68"/>
                <a:gd name="T2" fmla="*/ 34 w 112"/>
                <a:gd name="T3" fmla="*/ 4 h 68"/>
                <a:gd name="T4" fmla="*/ 41 w 112"/>
                <a:gd name="T5" fmla="*/ 0 h 68"/>
                <a:gd name="T6" fmla="*/ 49 w 112"/>
                <a:gd name="T7" fmla="*/ 0 h 68"/>
                <a:gd name="T8" fmla="*/ 60 w 112"/>
                <a:gd name="T9" fmla="*/ 8 h 68"/>
                <a:gd name="T10" fmla="*/ 67 w 112"/>
                <a:gd name="T11" fmla="*/ 8 h 68"/>
                <a:gd name="T12" fmla="*/ 79 w 112"/>
                <a:gd name="T13" fmla="*/ 0 h 68"/>
                <a:gd name="T14" fmla="*/ 90 w 112"/>
                <a:gd name="T15" fmla="*/ 0 h 68"/>
                <a:gd name="T16" fmla="*/ 97 w 112"/>
                <a:gd name="T17" fmla="*/ 4 h 68"/>
                <a:gd name="T18" fmla="*/ 101 w 112"/>
                <a:gd name="T19" fmla="*/ 15 h 68"/>
                <a:gd name="T20" fmla="*/ 101 w 112"/>
                <a:gd name="T21" fmla="*/ 53 h 68"/>
                <a:gd name="T22" fmla="*/ 101 w 112"/>
                <a:gd name="T23" fmla="*/ 60 h 68"/>
                <a:gd name="T24" fmla="*/ 105 w 112"/>
                <a:gd name="T25" fmla="*/ 64 h 68"/>
                <a:gd name="T26" fmla="*/ 112 w 112"/>
                <a:gd name="T27" fmla="*/ 68 h 68"/>
                <a:gd name="T28" fmla="*/ 79 w 112"/>
                <a:gd name="T29" fmla="*/ 68 h 68"/>
                <a:gd name="T30" fmla="*/ 82 w 112"/>
                <a:gd name="T31" fmla="*/ 68 h 68"/>
                <a:gd name="T32" fmla="*/ 86 w 112"/>
                <a:gd name="T33" fmla="*/ 64 h 68"/>
                <a:gd name="T34" fmla="*/ 90 w 112"/>
                <a:gd name="T35" fmla="*/ 60 h 68"/>
                <a:gd name="T36" fmla="*/ 90 w 112"/>
                <a:gd name="T37" fmla="*/ 53 h 68"/>
                <a:gd name="T38" fmla="*/ 90 w 112"/>
                <a:gd name="T39" fmla="*/ 19 h 68"/>
                <a:gd name="T40" fmla="*/ 82 w 112"/>
                <a:gd name="T41" fmla="*/ 8 h 68"/>
                <a:gd name="T42" fmla="*/ 75 w 112"/>
                <a:gd name="T43" fmla="*/ 8 h 68"/>
                <a:gd name="T44" fmla="*/ 67 w 112"/>
                <a:gd name="T45" fmla="*/ 12 h 68"/>
                <a:gd name="T46" fmla="*/ 60 w 112"/>
                <a:gd name="T47" fmla="*/ 19 h 68"/>
                <a:gd name="T48" fmla="*/ 60 w 112"/>
                <a:gd name="T49" fmla="*/ 53 h 68"/>
                <a:gd name="T50" fmla="*/ 60 w 112"/>
                <a:gd name="T51" fmla="*/ 60 h 68"/>
                <a:gd name="T52" fmla="*/ 64 w 112"/>
                <a:gd name="T53" fmla="*/ 64 h 68"/>
                <a:gd name="T54" fmla="*/ 71 w 112"/>
                <a:gd name="T55" fmla="*/ 68 h 68"/>
                <a:gd name="T56" fmla="*/ 37 w 112"/>
                <a:gd name="T57" fmla="*/ 68 h 68"/>
                <a:gd name="T58" fmla="*/ 45 w 112"/>
                <a:gd name="T59" fmla="*/ 64 h 68"/>
                <a:gd name="T60" fmla="*/ 49 w 112"/>
                <a:gd name="T61" fmla="*/ 64 h 68"/>
                <a:gd name="T62" fmla="*/ 49 w 112"/>
                <a:gd name="T63" fmla="*/ 57 h 68"/>
                <a:gd name="T64" fmla="*/ 49 w 112"/>
                <a:gd name="T65" fmla="*/ 23 h 68"/>
                <a:gd name="T66" fmla="*/ 45 w 112"/>
                <a:gd name="T67" fmla="*/ 12 h 68"/>
                <a:gd name="T68" fmla="*/ 37 w 112"/>
                <a:gd name="T69" fmla="*/ 8 h 68"/>
                <a:gd name="T70" fmla="*/ 30 w 112"/>
                <a:gd name="T71" fmla="*/ 12 h 68"/>
                <a:gd name="T72" fmla="*/ 19 w 112"/>
                <a:gd name="T73" fmla="*/ 19 h 68"/>
                <a:gd name="T74" fmla="*/ 22 w 112"/>
                <a:gd name="T75" fmla="*/ 57 h 68"/>
                <a:gd name="T76" fmla="*/ 22 w 112"/>
                <a:gd name="T77" fmla="*/ 64 h 68"/>
                <a:gd name="T78" fmla="*/ 26 w 112"/>
                <a:gd name="T79" fmla="*/ 68 h 68"/>
                <a:gd name="T80" fmla="*/ 30 w 112"/>
                <a:gd name="T81" fmla="*/ 68 h 68"/>
                <a:gd name="T82" fmla="*/ 0 w 112"/>
                <a:gd name="T83" fmla="*/ 68 h 68"/>
                <a:gd name="T84" fmla="*/ 4 w 112"/>
                <a:gd name="T85" fmla="*/ 64 h 68"/>
                <a:gd name="T86" fmla="*/ 7 w 112"/>
                <a:gd name="T87" fmla="*/ 60 h 68"/>
                <a:gd name="T88" fmla="*/ 7 w 112"/>
                <a:gd name="T89" fmla="*/ 53 h 68"/>
                <a:gd name="T90" fmla="*/ 7 w 112"/>
                <a:gd name="T91" fmla="*/ 19 h 68"/>
                <a:gd name="T92" fmla="*/ 7 w 112"/>
                <a:gd name="T93" fmla="*/ 8 h 68"/>
                <a:gd name="T94" fmla="*/ 4 w 112"/>
                <a:gd name="T95" fmla="*/ 8 h 68"/>
                <a:gd name="T96" fmla="*/ 0 w 112"/>
                <a:gd name="T97" fmla="*/ 8 h 68"/>
                <a:gd name="T98" fmla="*/ 0 w 112"/>
                <a:gd name="T99" fmla="*/ 8 h 68"/>
                <a:gd name="T100" fmla="*/ 19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19" y="15"/>
                  </a:moveTo>
                  <a:lnTo>
                    <a:pt x="26" y="8"/>
                  </a:lnTo>
                  <a:lnTo>
                    <a:pt x="30" y="4"/>
                  </a:lnTo>
                  <a:lnTo>
                    <a:pt x="34" y="4"/>
                  </a:lnTo>
                  <a:lnTo>
                    <a:pt x="37" y="0"/>
                  </a:lnTo>
                  <a:lnTo>
                    <a:pt x="41" y="0"/>
                  </a:lnTo>
                  <a:lnTo>
                    <a:pt x="45" y="0"/>
                  </a:lnTo>
                  <a:lnTo>
                    <a:pt x="49" y="0"/>
                  </a:lnTo>
                  <a:lnTo>
                    <a:pt x="56" y="4"/>
                  </a:lnTo>
                  <a:lnTo>
                    <a:pt x="60" y="8"/>
                  </a:lnTo>
                  <a:lnTo>
                    <a:pt x="60" y="15"/>
                  </a:lnTo>
                  <a:lnTo>
                    <a:pt x="67" y="8"/>
                  </a:lnTo>
                  <a:lnTo>
                    <a:pt x="75" y="0"/>
                  </a:lnTo>
                  <a:lnTo>
                    <a:pt x="79" y="0"/>
                  </a:lnTo>
                  <a:lnTo>
                    <a:pt x="82" y="0"/>
                  </a:lnTo>
                  <a:lnTo>
                    <a:pt x="90" y="0"/>
                  </a:lnTo>
                  <a:lnTo>
                    <a:pt x="94" y="0"/>
                  </a:lnTo>
                  <a:lnTo>
                    <a:pt x="97" y="4"/>
                  </a:lnTo>
                  <a:lnTo>
                    <a:pt x="101" y="12"/>
                  </a:lnTo>
                  <a:lnTo>
                    <a:pt x="101" y="15"/>
                  </a:lnTo>
                  <a:lnTo>
                    <a:pt x="101" y="23"/>
                  </a:lnTo>
                  <a:lnTo>
                    <a:pt x="101" y="53"/>
                  </a:lnTo>
                  <a:lnTo>
                    <a:pt x="101" y="57"/>
                  </a:lnTo>
                  <a:lnTo>
                    <a:pt x="101" y="60"/>
                  </a:lnTo>
                  <a:lnTo>
                    <a:pt x="105" y="64"/>
                  </a:lnTo>
                  <a:lnTo>
                    <a:pt x="109" y="64"/>
                  </a:lnTo>
                  <a:lnTo>
                    <a:pt x="112" y="68"/>
                  </a:lnTo>
                  <a:lnTo>
                    <a:pt x="79" y="68"/>
                  </a:lnTo>
                  <a:lnTo>
                    <a:pt x="82" y="68"/>
                  </a:lnTo>
                  <a:lnTo>
                    <a:pt x="86" y="64"/>
                  </a:lnTo>
                  <a:lnTo>
                    <a:pt x="90" y="64"/>
                  </a:lnTo>
                  <a:lnTo>
                    <a:pt x="90" y="60"/>
                  </a:lnTo>
                  <a:lnTo>
                    <a:pt x="90" y="57"/>
                  </a:lnTo>
                  <a:lnTo>
                    <a:pt x="90" y="53"/>
                  </a:lnTo>
                  <a:lnTo>
                    <a:pt x="90" y="23"/>
                  </a:lnTo>
                  <a:lnTo>
                    <a:pt x="90" y="19"/>
                  </a:lnTo>
                  <a:lnTo>
                    <a:pt x="86" y="12"/>
                  </a:lnTo>
                  <a:lnTo>
                    <a:pt x="82" y="8"/>
                  </a:lnTo>
                  <a:lnTo>
                    <a:pt x="79" y="8"/>
                  </a:lnTo>
                  <a:lnTo>
                    <a:pt x="75" y="8"/>
                  </a:lnTo>
                  <a:lnTo>
                    <a:pt x="71" y="12"/>
                  </a:lnTo>
                  <a:lnTo>
                    <a:pt x="67" y="12"/>
                  </a:lnTo>
                  <a:lnTo>
                    <a:pt x="60" y="19"/>
                  </a:lnTo>
                  <a:lnTo>
                    <a:pt x="60" y="23"/>
                  </a:lnTo>
                  <a:lnTo>
                    <a:pt x="60" y="53"/>
                  </a:lnTo>
                  <a:lnTo>
                    <a:pt x="60" y="60"/>
                  </a:lnTo>
                  <a:lnTo>
                    <a:pt x="64" y="64"/>
                  </a:lnTo>
                  <a:lnTo>
                    <a:pt x="67" y="64"/>
                  </a:lnTo>
                  <a:lnTo>
                    <a:pt x="71" y="68"/>
                  </a:lnTo>
                  <a:lnTo>
                    <a:pt x="37" y="68"/>
                  </a:lnTo>
                  <a:lnTo>
                    <a:pt x="45" y="64"/>
                  </a:lnTo>
                  <a:lnTo>
                    <a:pt x="49" y="64"/>
                  </a:lnTo>
                  <a:lnTo>
                    <a:pt x="49" y="60"/>
                  </a:lnTo>
                  <a:lnTo>
                    <a:pt x="49" y="57"/>
                  </a:lnTo>
                  <a:lnTo>
                    <a:pt x="49" y="53"/>
                  </a:lnTo>
                  <a:lnTo>
                    <a:pt x="49" y="23"/>
                  </a:lnTo>
                  <a:lnTo>
                    <a:pt x="49" y="19"/>
                  </a:lnTo>
                  <a:lnTo>
                    <a:pt x="45" y="12"/>
                  </a:lnTo>
                  <a:lnTo>
                    <a:pt x="41" y="8"/>
                  </a:lnTo>
                  <a:lnTo>
                    <a:pt x="37" y="8"/>
                  </a:lnTo>
                  <a:lnTo>
                    <a:pt x="34" y="8"/>
                  </a:lnTo>
                  <a:lnTo>
                    <a:pt x="30" y="12"/>
                  </a:lnTo>
                  <a:lnTo>
                    <a:pt x="26" y="15"/>
                  </a:lnTo>
                  <a:lnTo>
                    <a:pt x="19" y="19"/>
                  </a:lnTo>
                  <a:lnTo>
                    <a:pt x="19" y="53"/>
                  </a:lnTo>
                  <a:lnTo>
                    <a:pt x="22" y="57"/>
                  </a:lnTo>
                  <a:lnTo>
                    <a:pt x="22" y="60"/>
                  </a:lnTo>
                  <a:lnTo>
                    <a:pt x="22" y="64"/>
                  </a:lnTo>
                  <a:lnTo>
                    <a:pt x="26" y="68"/>
                  </a:lnTo>
                  <a:lnTo>
                    <a:pt x="30" y="68"/>
                  </a:lnTo>
                  <a:lnTo>
                    <a:pt x="0" y="68"/>
                  </a:lnTo>
                  <a:lnTo>
                    <a:pt x="4" y="68"/>
                  </a:lnTo>
                  <a:lnTo>
                    <a:pt x="4" y="64"/>
                  </a:lnTo>
                  <a:lnTo>
                    <a:pt x="7" y="64"/>
                  </a:lnTo>
                  <a:lnTo>
                    <a:pt x="7" y="60"/>
                  </a:lnTo>
                  <a:lnTo>
                    <a:pt x="7" y="57"/>
                  </a:lnTo>
                  <a:lnTo>
                    <a:pt x="7" y="53"/>
                  </a:lnTo>
                  <a:lnTo>
                    <a:pt x="7" y="27"/>
                  </a:lnTo>
                  <a:lnTo>
                    <a:pt x="7" y="19"/>
                  </a:lnTo>
                  <a:lnTo>
                    <a:pt x="7" y="12"/>
                  </a:lnTo>
                  <a:lnTo>
                    <a:pt x="7" y="8"/>
                  </a:lnTo>
                  <a:lnTo>
                    <a:pt x="4" y="8"/>
                  </a:lnTo>
                  <a:lnTo>
                    <a:pt x="0" y="8"/>
                  </a:lnTo>
                  <a:lnTo>
                    <a:pt x="19" y="0"/>
                  </a:lnTo>
                  <a:lnTo>
                    <a:pt x="19" y="15"/>
                  </a:lnTo>
                  <a:close/>
                </a:path>
              </a:pathLst>
            </a:custGeom>
            <a:grpFill/>
            <a:ln w="0">
              <a:solidFill>
                <a:srgbClr val="000000"/>
              </a:solidFill>
              <a:round/>
              <a:headEnd/>
              <a:tailEnd/>
            </a:ln>
          </p:spPr>
          <p:txBody>
            <a:bodyPr/>
            <a:lstStyle/>
            <a:p>
              <a:endParaRPr lang="en-US"/>
            </a:p>
          </p:txBody>
        </p:sp>
        <p:sp>
          <p:nvSpPr>
            <p:cNvPr id="27784" name="Freeform 133"/>
            <p:cNvSpPr>
              <a:spLocks noEditPoints="1"/>
            </p:cNvSpPr>
            <p:nvPr/>
          </p:nvSpPr>
          <p:spPr bwMode="auto">
            <a:xfrm>
              <a:off x="2007" y="3514"/>
              <a:ext cx="72" cy="102"/>
            </a:xfrm>
            <a:custGeom>
              <a:avLst/>
              <a:gdLst>
                <a:gd name="T0" fmla="*/ 23 w 72"/>
                <a:gd name="T1" fmla="*/ 0 h 102"/>
                <a:gd name="T2" fmla="*/ 27 w 72"/>
                <a:gd name="T3" fmla="*/ 15 h 102"/>
                <a:gd name="T4" fmla="*/ 38 w 72"/>
                <a:gd name="T5" fmla="*/ 4 h 102"/>
                <a:gd name="T6" fmla="*/ 49 w 72"/>
                <a:gd name="T7" fmla="*/ 0 h 102"/>
                <a:gd name="T8" fmla="*/ 64 w 72"/>
                <a:gd name="T9" fmla="*/ 8 h 102"/>
                <a:gd name="T10" fmla="*/ 72 w 72"/>
                <a:gd name="T11" fmla="*/ 30 h 102"/>
                <a:gd name="T12" fmla="*/ 68 w 72"/>
                <a:gd name="T13" fmla="*/ 53 h 102"/>
                <a:gd name="T14" fmla="*/ 53 w 72"/>
                <a:gd name="T15" fmla="*/ 68 h 102"/>
                <a:gd name="T16" fmla="*/ 38 w 72"/>
                <a:gd name="T17" fmla="*/ 68 h 102"/>
                <a:gd name="T18" fmla="*/ 30 w 72"/>
                <a:gd name="T19" fmla="*/ 68 h 102"/>
                <a:gd name="T20" fmla="*/ 27 w 72"/>
                <a:gd name="T21" fmla="*/ 87 h 102"/>
                <a:gd name="T22" fmla="*/ 27 w 72"/>
                <a:gd name="T23" fmla="*/ 94 h 102"/>
                <a:gd name="T24" fmla="*/ 30 w 72"/>
                <a:gd name="T25" fmla="*/ 98 h 102"/>
                <a:gd name="T26" fmla="*/ 34 w 72"/>
                <a:gd name="T27" fmla="*/ 98 h 102"/>
                <a:gd name="T28" fmla="*/ 0 w 72"/>
                <a:gd name="T29" fmla="*/ 102 h 102"/>
                <a:gd name="T30" fmla="*/ 4 w 72"/>
                <a:gd name="T31" fmla="*/ 98 h 102"/>
                <a:gd name="T32" fmla="*/ 12 w 72"/>
                <a:gd name="T33" fmla="*/ 98 h 102"/>
                <a:gd name="T34" fmla="*/ 12 w 72"/>
                <a:gd name="T35" fmla="*/ 94 h 102"/>
                <a:gd name="T36" fmla="*/ 12 w 72"/>
                <a:gd name="T37" fmla="*/ 87 h 102"/>
                <a:gd name="T38" fmla="*/ 12 w 72"/>
                <a:gd name="T39" fmla="*/ 15 h 102"/>
                <a:gd name="T40" fmla="*/ 12 w 72"/>
                <a:gd name="T41" fmla="*/ 8 h 102"/>
                <a:gd name="T42" fmla="*/ 12 w 72"/>
                <a:gd name="T43" fmla="*/ 8 h 102"/>
                <a:gd name="T44" fmla="*/ 8 w 72"/>
                <a:gd name="T45" fmla="*/ 8 h 102"/>
                <a:gd name="T46" fmla="*/ 4 w 72"/>
                <a:gd name="T47" fmla="*/ 8 h 102"/>
                <a:gd name="T48" fmla="*/ 27 w 72"/>
                <a:gd name="T49" fmla="*/ 45 h 102"/>
                <a:gd name="T50" fmla="*/ 27 w 72"/>
                <a:gd name="T51" fmla="*/ 53 h 102"/>
                <a:gd name="T52" fmla="*/ 30 w 72"/>
                <a:gd name="T53" fmla="*/ 60 h 102"/>
                <a:gd name="T54" fmla="*/ 42 w 72"/>
                <a:gd name="T55" fmla="*/ 64 h 102"/>
                <a:gd name="T56" fmla="*/ 53 w 72"/>
                <a:gd name="T57" fmla="*/ 60 h 102"/>
                <a:gd name="T58" fmla="*/ 60 w 72"/>
                <a:gd name="T59" fmla="*/ 38 h 102"/>
                <a:gd name="T60" fmla="*/ 53 w 72"/>
                <a:gd name="T61" fmla="*/ 15 h 102"/>
                <a:gd name="T62" fmla="*/ 42 w 72"/>
                <a:gd name="T63" fmla="*/ 12 h 102"/>
                <a:gd name="T64" fmla="*/ 34 w 72"/>
                <a:gd name="T65" fmla="*/ 12 h 102"/>
                <a:gd name="T66" fmla="*/ 27 w 72"/>
                <a:gd name="T67" fmla="*/ 1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 y="8"/>
                  </a:moveTo>
                  <a:lnTo>
                    <a:pt x="23" y="0"/>
                  </a:lnTo>
                  <a:lnTo>
                    <a:pt x="27" y="0"/>
                  </a:lnTo>
                  <a:lnTo>
                    <a:pt x="27" y="15"/>
                  </a:lnTo>
                  <a:lnTo>
                    <a:pt x="30" y="8"/>
                  </a:lnTo>
                  <a:lnTo>
                    <a:pt x="38" y="4"/>
                  </a:lnTo>
                  <a:lnTo>
                    <a:pt x="42" y="0"/>
                  </a:lnTo>
                  <a:lnTo>
                    <a:pt x="49" y="0"/>
                  </a:lnTo>
                  <a:lnTo>
                    <a:pt x="57" y="0"/>
                  </a:lnTo>
                  <a:lnTo>
                    <a:pt x="64" y="8"/>
                  </a:lnTo>
                  <a:lnTo>
                    <a:pt x="72" y="19"/>
                  </a:lnTo>
                  <a:lnTo>
                    <a:pt x="72" y="30"/>
                  </a:lnTo>
                  <a:lnTo>
                    <a:pt x="72" y="42"/>
                  </a:lnTo>
                  <a:lnTo>
                    <a:pt x="68" y="53"/>
                  </a:lnTo>
                  <a:lnTo>
                    <a:pt x="64" y="60"/>
                  </a:lnTo>
                  <a:lnTo>
                    <a:pt x="53" y="68"/>
                  </a:lnTo>
                  <a:lnTo>
                    <a:pt x="42" y="68"/>
                  </a:lnTo>
                  <a:lnTo>
                    <a:pt x="38" y="68"/>
                  </a:lnTo>
                  <a:lnTo>
                    <a:pt x="34" y="68"/>
                  </a:lnTo>
                  <a:lnTo>
                    <a:pt x="30" y="68"/>
                  </a:lnTo>
                  <a:lnTo>
                    <a:pt x="27" y="64"/>
                  </a:lnTo>
                  <a:lnTo>
                    <a:pt x="27" y="87"/>
                  </a:lnTo>
                  <a:lnTo>
                    <a:pt x="27" y="90"/>
                  </a:lnTo>
                  <a:lnTo>
                    <a:pt x="27" y="94"/>
                  </a:lnTo>
                  <a:lnTo>
                    <a:pt x="27" y="98"/>
                  </a:lnTo>
                  <a:lnTo>
                    <a:pt x="30" y="98"/>
                  </a:lnTo>
                  <a:lnTo>
                    <a:pt x="34" y="98"/>
                  </a:lnTo>
                  <a:lnTo>
                    <a:pt x="34" y="102"/>
                  </a:lnTo>
                  <a:lnTo>
                    <a:pt x="0" y="102"/>
                  </a:lnTo>
                  <a:lnTo>
                    <a:pt x="0" y="98"/>
                  </a:lnTo>
                  <a:lnTo>
                    <a:pt x="4" y="98"/>
                  </a:lnTo>
                  <a:lnTo>
                    <a:pt x="8" y="98"/>
                  </a:lnTo>
                  <a:lnTo>
                    <a:pt x="12" y="98"/>
                  </a:lnTo>
                  <a:lnTo>
                    <a:pt x="12" y="94"/>
                  </a:lnTo>
                  <a:lnTo>
                    <a:pt x="12" y="90"/>
                  </a:lnTo>
                  <a:lnTo>
                    <a:pt x="12" y="87"/>
                  </a:lnTo>
                  <a:lnTo>
                    <a:pt x="12" y="19"/>
                  </a:lnTo>
                  <a:lnTo>
                    <a:pt x="12" y="15"/>
                  </a:lnTo>
                  <a:lnTo>
                    <a:pt x="12" y="12"/>
                  </a:lnTo>
                  <a:lnTo>
                    <a:pt x="12" y="8"/>
                  </a:lnTo>
                  <a:lnTo>
                    <a:pt x="8" y="8"/>
                  </a:lnTo>
                  <a:lnTo>
                    <a:pt x="4" y="8"/>
                  </a:lnTo>
                  <a:close/>
                  <a:moveTo>
                    <a:pt x="27" y="19"/>
                  </a:moveTo>
                  <a:lnTo>
                    <a:pt x="27" y="45"/>
                  </a:lnTo>
                  <a:lnTo>
                    <a:pt x="27" y="49"/>
                  </a:lnTo>
                  <a:lnTo>
                    <a:pt x="27" y="53"/>
                  </a:lnTo>
                  <a:lnTo>
                    <a:pt x="27" y="57"/>
                  </a:lnTo>
                  <a:lnTo>
                    <a:pt x="30" y="60"/>
                  </a:lnTo>
                  <a:lnTo>
                    <a:pt x="38" y="64"/>
                  </a:lnTo>
                  <a:lnTo>
                    <a:pt x="42" y="64"/>
                  </a:lnTo>
                  <a:lnTo>
                    <a:pt x="49" y="64"/>
                  </a:lnTo>
                  <a:lnTo>
                    <a:pt x="53" y="60"/>
                  </a:lnTo>
                  <a:lnTo>
                    <a:pt x="60" y="49"/>
                  </a:lnTo>
                  <a:lnTo>
                    <a:pt x="60" y="38"/>
                  </a:lnTo>
                  <a:lnTo>
                    <a:pt x="57" y="27"/>
                  </a:lnTo>
                  <a:lnTo>
                    <a:pt x="53" y="15"/>
                  </a:lnTo>
                  <a:lnTo>
                    <a:pt x="49" y="12"/>
                  </a:lnTo>
                  <a:lnTo>
                    <a:pt x="42" y="12"/>
                  </a:lnTo>
                  <a:lnTo>
                    <a:pt x="38" y="12"/>
                  </a:lnTo>
                  <a:lnTo>
                    <a:pt x="34" y="12"/>
                  </a:lnTo>
                  <a:lnTo>
                    <a:pt x="30" y="15"/>
                  </a:lnTo>
                  <a:lnTo>
                    <a:pt x="27" y="19"/>
                  </a:lnTo>
                  <a:close/>
                </a:path>
              </a:pathLst>
            </a:custGeom>
            <a:grpFill/>
            <a:ln w="0">
              <a:solidFill>
                <a:srgbClr val="000000"/>
              </a:solidFill>
              <a:round/>
              <a:headEnd/>
              <a:tailEnd/>
            </a:ln>
          </p:spPr>
          <p:txBody>
            <a:bodyPr/>
            <a:lstStyle/>
            <a:p>
              <a:endParaRPr lang="en-US"/>
            </a:p>
          </p:txBody>
        </p:sp>
        <p:sp>
          <p:nvSpPr>
            <p:cNvPr id="27785" name="Freeform 134"/>
            <p:cNvSpPr>
              <a:spLocks noEditPoints="1"/>
            </p:cNvSpPr>
            <p:nvPr/>
          </p:nvSpPr>
          <p:spPr bwMode="auto">
            <a:xfrm>
              <a:off x="2090"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49 w 56"/>
                <a:gd name="T15" fmla="*/ 49 h 68"/>
                <a:gd name="T16" fmla="*/ 52 w 56"/>
                <a:gd name="T17" fmla="*/ 42 h 68"/>
                <a:gd name="T18" fmla="*/ 56 w 56"/>
                <a:gd name="T19" fmla="*/ 42 h 68"/>
                <a:gd name="T20" fmla="*/ 52 w 56"/>
                <a:gd name="T21" fmla="*/ 53 h 68"/>
                <a:gd name="T22" fmla="*/ 45 w 56"/>
                <a:gd name="T23" fmla="*/ 60 h 68"/>
                <a:gd name="T24" fmla="*/ 37 w 56"/>
                <a:gd name="T25" fmla="*/ 68 h 68"/>
                <a:gd name="T26" fmla="*/ 26 w 56"/>
                <a:gd name="T27" fmla="*/ 68 h 68"/>
                <a:gd name="T28" fmla="*/ 19 w 56"/>
                <a:gd name="T29" fmla="*/ 68 h 68"/>
                <a:gd name="T30" fmla="*/ 7 w 56"/>
                <a:gd name="T31" fmla="*/ 60 h 68"/>
                <a:gd name="T32" fmla="*/ 0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37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19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49" y="49"/>
                  </a:lnTo>
                  <a:lnTo>
                    <a:pt x="52" y="42"/>
                  </a:lnTo>
                  <a:lnTo>
                    <a:pt x="56" y="42"/>
                  </a:lnTo>
                  <a:lnTo>
                    <a:pt x="52" y="53"/>
                  </a:lnTo>
                  <a:lnTo>
                    <a:pt x="45" y="60"/>
                  </a:lnTo>
                  <a:lnTo>
                    <a:pt x="37" y="68"/>
                  </a:lnTo>
                  <a:lnTo>
                    <a:pt x="26" y="68"/>
                  </a:lnTo>
                  <a:lnTo>
                    <a:pt x="19" y="68"/>
                  </a:lnTo>
                  <a:lnTo>
                    <a:pt x="7" y="60"/>
                  </a:lnTo>
                  <a:lnTo>
                    <a:pt x="0"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37" y="15"/>
                  </a:lnTo>
                  <a:lnTo>
                    <a:pt x="37" y="12"/>
                  </a:lnTo>
                  <a:lnTo>
                    <a:pt x="37" y="8"/>
                  </a:lnTo>
                  <a:lnTo>
                    <a:pt x="34" y="8"/>
                  </a:lnTo>
                  <a:lnTo>
                    <a:pt x="30" y="4"/>
                  </a:lnTo>
                  <a:lnTo>
                    <a:pt x="26" y="4"/>
                  </a:lnTo>
                  <a:lnTo>
                    <a:pt x="19" y="4"/>
                  </a:lnTo>
                  <a:lnTo>
                    <a:pt x="15" y="8"/>
                  </a:lnTo>
                  <a:lnTo>
                    <a:pt x="11" y="15"/>
                  </a:lnTo>
                  <a:lnTo>
                    <a:pt x="11" y="19"/>
                  </a:lnTo>
                  <a:close/>
                </a:path>
              </a:pathLst>
            </a:custGeom>
            <a:grpFill/>
            <a:ln w="0">
              <a:solidFill>
                <a:srgbClr val="000000"/>
              </a:solidFill>
              <a:round/>
              <a:headEnd/>
              <a:tailEnd/>
            </a:ln>
          </p:spPr>
          <p:txBody>
            <a:bodyPr/>
            <a:lstStyle/>
            <a:p>
              <a:endParaRPr lang="en-US"/>
            </a:p>
          </p:txBody>
        </p:sp>
        <p:sp>
          <p:nvSpPr>
            <p:cNvPr id="27786" name="Freeform 135"/>
            <p:cNvSpPr>
              <a:spLocks noEditPoints="1"/>
            </p:cNvSpPr>
            <p:nvPr/>
          </p:nvSpPr>
          <p:spPr bwMode="auto">
            <a:xfrm>
              <a:off x="2157" y="3477"/>
              <a:ext cx="68" cy="105"/>
            </a:xfrm>
            <a:custGeom>
              <a:avLst/>
              <a:gdLst>
                <a:gd name="T0" fmla="*/ 45 w 68"/>
                <a:gd name="T1" fmla="*/ 94 h 105"/>
                <a:gd name="T2" fmla="*/ 42 w 68"/>
                <a:gd name="T3" fmla="*/ 101 h 105"/>
                <a:gd name="T4" fmla="*/ 38 w 68"/>
                <a:gd name="T5" fmla="*/ 105 h 105"/>
                <a:gd name="T6" fmla="*/ 30 w 68"/>
                <a:gd name="T7" fmla="*/ 105 h 105"/>
                <a:gd name="T8" fmla="*/ 27 w 68"/>
                <a:gd name="T9" fmla="*/ 105 h 105"/>
                <a:gd name="T10" fmla="*/ 15 w 68"/>
                <a:gd name="T11" fmla="*/ 105 h 105"/>
                <a:gd name="T12" fmla="*/ 8 w 68"/>
                <a:gd name="T13" fmla="*/ 97 h 105"/>
                <a:gd name="T14" fmla="*/ 0 w 68"/>
                <a:gd name="T15" fmla="*/ 86 h 105"/>
                <a:gd name="T16" fmla="*/ 0 w 68"/>
                <a:gd name="T17" fmla="*/ 75 h 105"/>
                <a:gd name="T18" fmla="*/ 0 w 68"/>
                <a:gd name="T19" fmla="*/ 60 h 105"/>
                <a:gd name="T20" fmla="*/ 8 w 68"/>
                <a:gd name="T21" fmla="*/ 49 h 105"/>
                <a:gd name="T22" fmla="*/ 15 w 68"/>
                <a:gd name="T23" fmla="*/ 41 h 105"/>
                <a:gd name="T24" fmla="*/ 23 w 68"/>
                <a:gd name="T25" fmla="*/ 37 h 105"/>
                <a:gd name="T26" fmla="*/ 30 w 68"/>
                <a:gd name="T27" fmla="*/ 37 h 105"/>
                <a:gd name="T28" fmla="*/ 38 w 68"/>
                <a:gd name="T29" fmla="*/ 37 h 105"/>
                <a:gd name="T30" fmla="*/ 45 w 68"/>
                <a:gd name="T31" fmla="*/ 41 h 105"/>
                <a:gd name="T32" fmla="*/ 45 w 68"/>
                <a:gd name="T33" fmla="*/ 30 h 105"/>
                <a:gd name="T34" fmla="*/ 45 w 68"/>
                <a:gd name="T35" fmla="*/ 19 h 105"/>
                <a:gd name="T36" fmla="*/ 45 w 68"/>
                <a:gd name="T37" fmla="*/ 15 h 105"/>
                <a:gd name="T38" fmla="*/ 45 w 68"/>
                <a:gd name="T39" fmla="*/ 11 h 105"/>
                <a:gd name="T40" fmla="*/ 45 w 68"/>
                <a:gd name="T41" fmla="*/ 11 h 105"/>
                <a:gd name="T42" fmla="*/ 42 w 68"/>
                <a:gd name="T43" fmla="*/ 7 h 105"/>
                <a:gd name="T44" fmla="*/ 42 w 68"/>
                <a:gd name="T45" fmla="*/ 7 h 105"/>
                <a:gd name="T46" fmla="*/ 42 w 68"/>
                <a:gd name="T47" fmla="*/ 7 h 105"/>
                <a:gd name="T48" fmla="*/ 38 w 68"/>
                <a:gd name="T49" fmla="*/ 11 h 105"/>
                <a:gd name="T50" fmla="*/ 38 w 68"/>
                <a:gd name="T51" fmla="*/ 7 h 105"/>
                <a:gd name="T52" fmla="*/ 57 w 68"/>
                <a:gd name="T53" fmla="*/ 0 h 105"/>
                <a:gd name="T54" fmla="*/ 57 w 68"/>
                <a:gd name="T55" fmla="*/ 0 h 105"/>
                <a:gd name="T56" fmla="*/ 57 w 68"/>
                <a:gd name="T57" fmla="*/ 79 h 105"/>
                <a:gd name="T58" fmla="*/ 60 w 68"/>
                <a:gd name="T59" fmla="*/ 90 h 105"/>
                <a:gd name="T60" fmla="*/ 60 w 68"/>
                <a:gd name="T61" fmla="*/ 94 h 105"/>
                <a:gd name="T62" fmla="*/ 60 w 68"/>
                <a:gd name="T63" fmla="*/ 97 h 105"/>
                <a:gd name="T64" fmla="*/ 60 w 68"/>
                <a:gd name="T65" fmla="*/ 97 h 105"/>
                <a:gd name="T66" fmla="*/ 60 w 68"/>
                <a:gd name="T67" fmla="*/ 97 h 105"/>
                <a:gd name="T68" fmla="*/ 64 w 68"/>
                <a:gd name="T69" fmla="*/ 97 h 105"/>
                <a:gd name="T70" fmla="*/ 64 w 68"/>
                <a:gd name="T71" fmla="*/ 97 h 105"/>
                <a:gd name="T72" fmla="*/ 68 w 68"/>
                <a:gd name="T73" fmla="*/ 97 h 105"/>
                <a:gd name="T74" fmla="*/ 68 w 68"/>
                <a:gd name="T75" fmla="*/ 97 h 105"/>
                <a:gd name="T76" fmla="*/ 49 w 68"/>
                <a:gd name="T77" fmla="*/ 105 h 105"/>
                <a:gd name="T78" fmla="*/ 45 w 68"/>
                <a:gd name="T79" fmla="*/ 105 h 105"/>
                <a:gd name="T80" fmla="*/ 45 w 68"/>
                <a:gd name="T81" fmla="*/ 94 h 105"/>
                <a:gd name="T82" fmla="*/ 45 w 68"/>
                <a:gd name="T83" fmla="*/ 90 h 105"/>
                <a:gd name="T84" fmla="*/ 45 w 68"/>
                <a:gd name="T85" fmla="*/ 60 h 105"/>
                <a:gd name="T86" fmla="*/ 45 w 68"/>
                <a:gd name="T87" fmla="*/ 52 h 105"/>
                <a:gd name="T88" fmla="*/ 42 w 68"/>
                <a:gd name="T89" fmla="*/ 49 h 105"/>
                <a:gd name="T90" fmla="*/ 42 w 68"/>
                <a:gd name="T91" fmla="*/ 45 h 105"/>
                <a:gd name="T92" fmla="*/ 38 w 68"/>
                <a:gd name="T93" fmla="*/ 41 h 105"/>
                <a:gd name="T94" fmla="*/ 34 w 68"/>
                <a:gd name="T95" fmla="*/ 41 h 105"/>
                <a:gd name="T96" fmla="*/ 30 w 68"/>
                <a:gd name="T97" fmla="*/ 41 h 105"/>
                <a:gd name="T98" fmla="*/ 23 w 68"/>
                <a:gd name="T99" fmla="*/ 41 h 105"/>
                <a:gd name="T100" fmla="*/ 19 w 68"/>
                <a:gd name="T101" fmla="*/ 45 h 105"/>
                <a:gd name="T102" fmla="*/ 12 w 68"/>
                <a:gd name="T103" fmla="*/ 56 h 105"/>
                <a:gd name="T104" fmla="*/ 12 w 68"/>
                <a:gd name="T105" fmla="*/ 67 h 105"/>
                <a:gd name="T106" fmla="*/ 12 w 68"/>
                <a:gd name="T107" fmla="*/ 79 h 105"/>
                <a:gd name="T108" fmla="*/ 19 w 68"/>
                <a:gd name="T109" fmla="*/ 90 h 105"/>
                <a:gd name="T110" fmla="*/ 27 w 68"/>
                <a:gd name="T111" fmla="*/ 94 h 105"/>
                <a:gd name="T112" fmla="*/ 34 w 68"/>
                <a:gd name="T113" fmla="*/ 97 h 105"/>
                <a:gd name="T114" fmla="*/ 38 w 68"/>
                <a:gd name="T115" fmla="*/ 94 h 105"/>
                <a:gd name="T116" fmla="*/ 45 w 68"/>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2" y="101"/>
                  </a:lnTo>
                  <a:lnTo>
                    <a:pt x="38" y="105"/>
                  </a:lnTo>
                  <a:lnTo>
                    <a:pt x="30" y="105"/>
                  </a:lnTo>
                  <a:lnTo>
                    <a:pt x="27" y="105"/>
                  </a:lnTo>
                  <a:lnTo>
                    <a:pt x="15" y="105"/>
                  </a:lnTo>
                  <a:lnTo>
                    <a:pt x="8" y="97"/>
                  </a:lnTo>
                  <a:lnTo>
                    <a:pt x="0" y="86"/>
                  </a:lnTo>
                  <a:lnTo>
                    <a:pt x="0" y="75"/>
                  </a:lnTo>
                  <a:lnTo>
                    <a:pt x="0" y="60"/>
                  </a:lnTo>
                  <a:lnTo>
                    <a:pt x="8" y="49"/>
                  </a:lnTo>
                  <a:lnTo>
                    <a:pt x="15" y="41"/>
                  </a:lnTo>
                  <a:lnTo>
                    <a:pt x="23" y="37"/>
                  </a:lnTo>
                  <a:lnTo>
                    <a:pt x="30" y="37"/>
                  </a:lnTo>
                  <a:lnTo>
                    <a:pt x="38" y="37"/>
                  </a:lnTo>
                  <a:lnTo>
                    <a:pt x="45" y="41"/>
                  </a:lnTo>
                  <a:lnTo>
                    <a:pt x="45" y="30"/>
                  </a:lnTo>
                  <a:lnTo>
                    <a:pt x="45" y="19"/>
                  </a:lnTo>
                  <a:lnTo>
                    <a:pt x="45" y="15"/>
                  </a:lnTo>
                  <a:lnTo>
                    <a:pt x="45" y="11"/>
                  </a:lnTo>
                  <a:lnTo>
                    <a:pt x="42" y="7"/>
                  </a:lnTo>
                  <a:lnTo>
                    <a:pt x="38" y="11"/>
                  </a:lnTo>
                  <a:lnTo>
                    <a:pt x="38" y="7"/>
                  </a:lnTo>
                  <a:lnTo>
                    <a:pt x="57" y="0"/>
                  </a:lnTo>
                  <a:lnTo>
                    <a:pt x="57" y="79"/>
                  </a:lnTo>
                  <a:lnTo>
                    <a:pt x="60" y="90"/>
                  </a:lnTo>
                  <a:lnTo>
                    <a:pt x="60" y="94"/>
                  </a:lnTo>
                  <a:lnTo>
                    <a:pt x="60" y="97"/>
                  </a:lnTo>
                  <a:lnTo>
                    <a:pt x="64" y="97"/>
                  </a:lnTo>
                  <a:lnTo>
                    <a:pt x="68" y="97"/>
                  </a:lnTo>
                  <a:lnTo>
                    <a:pt x="49" y="105"/>
                  </a:lnTo>
                  <a:lnTo>
                    <a:pt x="45" y="105"/>
                  </a:lnTo>
                  <a:lnTo>
                    <a:pt x="45" y="94"/>
                  </a:lnTo>
                  <a:close/>
                  <a:moveTo>
                    <a:pt x="45" y="90"/>
                  </a:moveTo>
                  <a:lnTo>
                    <a:pt x="45" y="60"/>
                  </a:lnTo>
                  <a:lnTo>
                    <a:pt x="45" y="52"/>
                  </a:lnTo>
                  <a:lnTo>
                    <a:pt x="42" y="49"/>
                  </a:lnTo>
                  <a:lnTo>
                    <a:pt x="42" y="45"/>
                  </a:lnTo>
                  <a:lnTo>
                    <a:pt x="38" y="41"/>
                  </a:lnTo>
                  <a:lnTo>
                    <a:pt x="34" y="41"/>
                  </a:lnTo>
                  <a:lnTo>
                    <a:pt x="30" y="41"/>
                  </a:lnTo>
                  <a:lnTo>
                    <a:pt x="23" y="41"/>
                  </a:lnTo>
                  <a:lnTo>
                    <a:pt x="19" y="45"/>
                  </a:lnTo>
                  <a:lnTo>
                    <a:pt x="12" y="56"/>
                  </a:lnTo>
                  <a:lnTo>
                    <a:pt x="12" y="67"/>
                  </a:lnTo>
                  <a:lnTo>
                    <a:pt x="12" y="79"/>
                  </a:lnTo>
                  <a:lnTo>
                    <a:pt x="19" y="90"/>
                  </a:lnTo>
                  <a:lnTo>
                    <a:pt x="27" y="94"/>
                  </a:lnTo>
                  <a:lnTo>
                    <a:pt x="34" y="97"/>
                  </a:lnTo>
                  <a:lnTo>
                    <a:pt x="38" y="94"/>
                  </a:lnTo>
                  <a:lnTo>
                    <a:pt x="45" y="90"/>
                  </a:lnTo>
                  <a:close/>
                </a:path>
              </a:pathLst>
            </a:custGeom>
            <a:grpFill/>
            <a:ln w="0">
              <a:solidFill>
                <a:srgbClr val="000000"/>
              </a:solidFill>
              <a:round/>
              <a:headEnd/>
              <a:tailEnd/>
            </a:ln>
          </p:spPr>
          <p:txBody>
            <a:bodyPr/>
            <a:lstStyle/>
            <a:p>
              <a:endParaRPr lang="en-US"/>
            </a:p>
          </p:txBody>
        </p:sp>
        <p:sp>
          <p:nvSpPr>
            <p:cNvPr id="27787" name="Freeform 136"/>
            <p:cNvSpPr>
              <a:spLocks/>
            </p:cNvSpPr>
            <p:nvPr/>
          </p:nvSpPr>
          <p:spPr bwMode="auto">
            <a:xfrm>
              <a:off x="2728" y="3514"/>
              <a:ext cx="48" cy="68"/>
            </a:xfrm>
            <a:custGeom>
              <a:avLst/>
              <a:gdLst>
                <a:gd name="T0" fmla="*/ 41 w 48"/>
                <a:gd name="T1" fmla="*/ 0 h 68"/>
                <a:gd name="T2" fmla="*/ 41 w 48"/>
                <a:gd name="T3" fmla="*/ 23 h 68"/>
                <a:gd name="T4" fmla="*/ 41 w 48"/>
                <a:gd name="T5" fmla="*/ 23 h 68"/>
                <a:gd name="T6" fmla="*/ 37 w 48"/>
                <a:gd name="T7" fmla="*/ 12 h 68"/>
                <a:gd name="T8" fmla="*/ 33 w 48"/>
                <a:gd name="T9" fmla="*/ 8 h 68"/>
                <a:gd name="T10" fmla="*/ 30 w 48"/>
                <a:gd name="T11" fmla="*/ 4 h 68"/>
                <a:gd name="T12" fmla="*/ 22 w 48"/>
                <a:gd name="T13" fmla="*/ 4 h 68"/>
                <a:gd name="T14" fmla="*/ 18 w 48"/>
                <a:gd name="T15" fmla="*/ 4 h 68"/>
                <a:gd name="T16" fmla="*/ 15 w 48"/>
                <a:gd name="T17" fmla="*/ 8 h 68"/>
                <a:gd name="T18" fmla="*/ 11 w 48"/>
                <a:gd name="T19" fmla="*/ 8 h 68"/>
                <a:gd name="T20" fmla="*/ 11 w 48"/>
                <a:gd name="T21" fmla="*/ 12 h 68"/>
                <a:gd name="T22" fmla="*/ 11 w 48"/>
                <a:gd name="T23" fmla="*/ 15 h 68"/>
                <a:gd name="T24" fmla="*/ 11 w 48"/>
                <a:gd name="T25" fmla="*/ 19 h 68"/>
                <a:gd name="T26" fmla="*/ 15 w 48"/>
                <a:gd name="T27" fmla="*/ 23 h 68"/>
                <a:gd name="T28" fmla="*/ 22 w 48"/>
                <a:gd name="T29" fmla="*/ 27 h 68"/>
                <a:gd name="T30" fmla="*/ 33 w 48"/>
                <a:gd name="T31" fmla="*/ 30 h 68"/>
                <a:gd name="T32" fmla="*/ 41 w 48"/>
                <a:gd name="T33" fmla="*/ 34 h 68"/>
                <a:gd name="T34" fmla="*/ 45 w 48"/>
                <a:gd name="T35" fmla="*/ 42 h 68"/>
                <a:gd name="T36" fmla="*/ 48 w 48"/>
                <a:gd name="T37" fmla="*/ 49 h 68"/>
                <a:gd name="T38" fmla="*/ 45 w 48"/>
                <a:gd name="T39" fmla="*/ 57 h 68"/>
                <a:gd name="T40" fmla="*/ 41 w 48"/>
                <a:gd name="T41" fmla="*/ 64 h 68"/>
                <a:gd name="T42" fmla="*/ 33 w 48"/>
                <a:gd name="T43" fmla="*/ 68 h 68"/>
                <a:gd name="T44" fmla="*/ 22 w 48"/>
                <a:gd name="T45" fmla="*/ 68 h 68"/>
                <a:gd name="T46" fmla="*/ 18 w 48"/>
                <a:gd name="T47" fmla="*/ 68 h 68"/>
                <a:gd name="T48" fmla="*/ 11 w 48"/>
                <a:gd name="T49" fmla="*/ 68 h 68"/>
                <a:gd name="T50" fmla="*/ 7 w 48"/>
                <a:gd name="T51" fmla="*/ 68 h 68"/>
                <a:gd name="T52" fmla="*/ 7 w 48"/>
                <a:gd name="T53" fmla="*/ 68 h 68"/>
                <a:gd name="T54" fmla="*/ 3 w 48"/>
                <a:gd name="T55" fmla="*/ 68 h 68"/>
                <a:gd name="T56" fmla="*/ 3 w 48"/>
                <a:gd name="T57" fmla="*/ 68 h 68"/>
                <a:gd name="T58" fmla="*/ 0 w 48"/>
                <a:gd name="T59" fmla="*/ 68 h 68"/>
                <a:gd name="T60" fmla="*/ 0 w 48"/>
                <a:gd name="T61" fmla="*/ 45 h 68"/>
                <a:gd name="T62" fmla="*/ 3 w 48"/>
                <a:gd name="T63" fmla="*/ 45 h 68"/>
                <a:gd name="T64" fmla="*/ 7 w 48"/>
                <a:gd name="T65" fmla="*/ 53 h 68"/>
                <a:gd name="T66" fmla="*/ 11 w 48"/>
                <a:gd name="T67" fmla="*/ 60 h 68"/>
                <a:gd name="T68" fmla="*/ 18 w 48"/>
                <a:gd name="T69" fmla="*/ 64 h 68"/>
                <a:gd name="T70" fmla="*/ 26 w 48"/>
                <a:gd name="T71" fmla="*/ 64 h 68"/>
                <a:gd name="T72" fmla="*/ 30 w 48"/>
                <a:gd name="T73" fmla="*/ 64 h 68"/>
                <a:gd name="T74" fmla="*/ 33 w 48"/>
                <a:gd name="T75" fmla="*/ 60 h 68"/>
                <a:gd name="T76" fmla="*/ 33 w 48"/>
                <a:gd name="T77" fmla="*/ 60 h 68"/>
                <a:gd name="T78" fmla="*/ 37 w 48"/>
                <a:gd name="T79" fmla="*/ 53 h 68"/>
                <a:gd name="T80" fmla="*/ 33 w 48"/>
                <a:gd name="T81" fmla="*/ 49 h 68"/>
                <a:gd name="T82" fmla="*/ 33 w 48"/>
                <a:gd name="T83" fmla="*/ 45 h 68"/>
                <a:gd name="T84" fmla="*/ 26 w 48"/>
                <a:gd name="T85" fmla="*/ 42 h 68"/>
                <a:gd name="T86" fmla="*/ 18 w 48"/>
                <a:gd name="T87" fmla="*/ 38 h 68"/>
                <a:gd name="T88" fmla="*/ 11 w 48"/>
                <a:gd name="T89" fmla="*/ 34 h 68"/>
                <a:gd name="T90" fmla="*/ 3 w 48"/>
                <a:gd name="T91" fmla="*/ 27 h 68"/>
                <a:gd name="T92" fmla="*/ 3 w 48"/>
                <a:gd name="T93" fmla="*/ 23 h 68"/>
                <a:gd name="T94" fmla="*/ 0 w 48"/>
                <a:gd name="T95" fmla="*/ 19 h 68"/>
                <a:gd name="T96" fmla="*/ 3 w 48"/>
                <a:gd name="T97" fmla="*/ 12 h 68"/>
                <a:gd name="T98" fmla="*/ 7 w 48"/>
                <a:gd name="T99" fmla="*/ 4 h 68"/>
                <a:gd name="T100" fmla="*/ 15 w 48"/>
                <a:gd name="T101" fmla="*/ 0 h 68"/>
                <a:gd name="T102" fmla="*/ 22 w 48"/>
                <a:gd name="T103" fmla="*/ 0 h 68"/>
                <a:gd name="T104" fmla="*/ 26 w 48"/>
                <a:gd name="T105" fmla="*/ 0 h 68"/>
                <a:gd name="T106" fmla="*/ 33 w 48"/>
                <a:gd name="T107" fmla="*/ 0 h 68"/>
                <a:gd name="T108" fmla="*/ 33 w 48"/>
                <a:gd name="T109" fmla="*/ 0 h 68"/>
                <a:gd name="T110" fmla="*/ 37 w 48"/>
                <a:gd name="T111" fmla="*/ 0 h 68"/>
                <a:gd name="T112" fmla="*/ 37 w 48"/>
                <a:gd name="T113" fmla="*/ 0 h 68"/>
                <a:gd name="T114" fmla="*/ 37 w 48"/>
                <a:gd name="T115" fmla="*/ 0 h 68"/>
                <a:gd name="T116" fmla="*/ 41 w 48"/>
                <a:gd name="T117" fmla="*/ 0 h 68"/>
                <a:gd name="T118" fmla="*/ 41 w 48"/>
                <a:gd name="T119" fmla="*/ 0 h 68"/>
                <a:gd name="T120" fmla="*/ 41 w 48"/>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68"/>
                <a:gd name="T185" fmla="*/ 48 w 4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68">
                  <a:moveTo>
                    <a:pt x="41" y="0"/>
                  </a:moveTo>
                  <a:lnTo>
                    <a:pt x="41" y="23"/>
                  </a:lnTo>
                  <a:lnTo>
                    <a:pt x="37" y="12"/>
                  </a:lnTo>
                  <a:lnTo>
                    <a:pt x="33" y="8"/>
                  </a:lnTo>
                  <a:lnTo>
                    <a:pt x="30" y="4"/>
                  </a:lnTo>
                  <a:lnTo>
                    <a:pt x="22" y="4"/>
                  </a:lnTo>
                  <a:lnTo>
                    <a:pt x="18" y="4"/>
                  </a:lnTo>
                  <a:lnTo>
                    <a:pt x="15" y="8"/>
                  </a:lnTo>
                  <a:lnTo>
                    <a:pt x="11" y="8"/>
                  </a:lnTo>
                  <a:lnTo>
                    <a:pt x="11" y="12"/>
                  </a:lnTo>
                  <a:lnTo>
                    <a:pt x="11" y="15"/>
                  </a:lnTo>
                  <a:lnTo>
                    <a:pt x="11" y="19"/>
                  </a:lnTo>
                  <a:lnTo>
                    <a:pt x="15" y="23"/>
                  </a:lnTo>
                  <a:lnTo>
                    <a:pt x="22" y="27"/>
                  </a:lnTo>
                  <a:lnTo>
                    <a:pt x="33" y="30"/>
                  </a:lnTo>
                  <a:lnTo>
                    <a:pt x="41" y="34"/>
                  </a:lnTo>
                  <a:lnTo>
                    <a:pt x="45" y="42"/>
                  </a:lnTo>
                  <a:lnTo>
                    <a:pt x="48" y="49"/>
                  </a:lnTo>
                  <a:lnTo>
                    <a:pt x="45" y="57"/>
                  </a:lnTo>
                  <a:lnTo>
                    <a:pt x="41" y="64"/>
                  </a:lnTo>
                  <a:lnTo>
                    <a:pt x="33" y="68"/>
                  </a:lnTo>
                  <a:lnTo>
                    <a:pt x="22" y="68"/>
                  </a:lnTo>
                  <a:lnTo>
                    <a:pt x="18" y="68"/>
                  </a:lnTo>
                  <a:lnTo>
                    <a:pt x="11" y="68"/>
                  </a:lnTo>
                  <a:lnTo>
                    <a:pt x="7" y="68"/>
                  </a:lnTo>
                  <a:lnTo>
                    <a:pt x="3" y="68"/>
                  </a:lnTo>
                  <a:lnTo>
                    <a:pt x="0" y="68"/>
                  </a:lnTo>
                  <a:lnTo>
                    <a:pt x="0" y="45"/>
                  </a:lnTo>
                  <a:lnTo>
                    <a:pt x="3" y="45"/>
                  </a:lnTo>
                  <a:lnTo>
                    <a:pt x="7" y="53"/>
                  </a:lnTo>
                  <a:lnTo>
                    <a:pt x="11" y="60"/>
                  </a:lnTo>
                  <a:lnTo>
                    <a:pt x="18" y="64"/>
                  </a:lnTo>
                  <a:lnTo>
                    <a:pt x="26" y="64"/>
                  </a:lnTo>
                  <a:lnTo>
                    <a:pt x="30" y="64"/>
                  </a:lnTo>
                  <a:lnTo>
                    <a:pt x="33" y="60"/>
                  </a:lnTo>
                  <a:lnTo>
                    <a:pt x="37" y="53"/>
                  </a:lnTo>
                  <a:lnTo>
                    <a:pt x="33" y="49"/>
                  </a:lnTo>
                  <a:lnTo>
                    <a:pt x="33" y="45"/>
                  </a:lnTo>
                  <a:lnTo>
                    <a:pt x="26" y="42"/>
                  </a:lnTo>
                  <a:lnTo>
                    <a:pt x="18" y="38"/>
                  </a:lnTo>
                  <a:lnTo>
                    <a:pt x="11" y="34"/>
                  </a:lnTo>
                  <a:lnTo>
                    <a:pt x="3" y="27"/>
                  </a:lnTo>
                  <a:lnTo>
                    <a:pt x="3" y="23"/>
                  </a:lnTo>
                  <a:lnTo>
                    <a:pt x="0" y="19"/>
                  </a:lnTo>
                  <a:lnTo>
                    <a:pt x="3" y="12"/>
                  </a:lnTo>
                  <a:lnTo>
                    <a:pt x="7" y="4"/>
                  </a:lnTo>
                  <a:lnTo>
                    <a:pt x="15" y="0"/>
                  </a:lnTo>
                  <a:lnTo>
                    <a:pt x="22" y="0"/>
                  </a:lnTo>
                  <a:lnTo>
                    <a:pt x="26" y="0"/>
                  </a:lnTo>
                  <a:lnTo>
                    <a:pt x="33" y="0"/>
                  </a:lnTo>
                  <a:lnTo>
                    <a:pt x="37" y="0"/>
                  </a:lnTo>
                  <a:lnTo>
                    <a:pt x="41" y="0"/>
                  </a:lnTo>
                  <a:close/>
                </a:path>
              </a:pathLst>
            </a:custGeom>
            <a:grpFill/>
            <a:ln w="0">
              <a:solidFill>
                <a:srgbClr val="000000"/>
              </a:solidFill>
              <a:round/>
              <a:headEnd/>
              <a:tailEnd/>
            </a:ln>
          </p:spPr>
          <p:txBody>
            <a:bodyPr/>
            <a:lstStyle/>
            <a:p>
              <a:endParaRPr lang="en-US"/>
            </a:p>
          </p:txBody>
        </p:sp>
        <p:sp>
          <p:nvSpPr>
            <p:cNvPr id="27788" name="Freeform 137"/>
            <p:cNvSpPr>
              <a:spLocks noEditPoints="1"/>
            </p:cNvSpPr>
            <p:nvPr/>
          </p:nvSpPr>
          <p:spPr bwMode="auto">
            <a:xfrm>
              <a:off x="2784" y="3514"/>
              <a:ext cx="60" cy="68"/>
            </a:xfrm>
            <a:custGeom>
              <a:avLst/>
              <a:gdLst>
                <a:gd name="T0" fmla="*/ 30 w 60"/>
                <a:gd name="T1" fmla="*/ 64 h 68"/>
                <a:gd name="T2" fmla="*/ 19 w 60"/>
                <a:gd name="T3" fmla="*/ 68 h 68"/>
                <a:gd name="T4" fmla="*/ 11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4 w 60"/>
                <a:gd name="T17" fmla="*/ 8 h 68"/>
                <a:gd name="T18" fmla="*/ 26 w 60"/>
                <a:gd name="T19" fmla="*/ 4 h 68"/>
                <a:gd name="T20" fmla="*/ 19 w 60"/>
                <a:gd name="T21" fmla="*/ 8 h 68"/>
                <a:gd name="T22" fmla="*/ 15 w 60"/>
                <a:gd name="T23" fmla="*/ 12 h 68"/>
                <a:gd name="T24" fmla="*/ 15 w 60"/>
                <a:gd name="T25" fmla="*/ 19 h 68"/>
                <a:gd name="T26" fmla="*/ 11 w 60"/>
                <a:gd name="T27" fmla="*/ 23 h 68"/>
                <a:gd name="T28" fmla="*/ 7 w 60"/>
                <a:gd name="T29" fmla="*/ 23 h 68"/>
                <a:gd name="T30" fmla="*/ 4 w 60"/>
                <a:gd name="T31" fmla="*/ 19 h 68"/>
                <a:gd name="T32" fmla="*/ 4 w 60"/>
                <a:gd name="T33" fmla="*/ 12 h 68"/>
                <a:gd name="T34" fmla="*/ 19 w 60"/>
                <a:gd name="T35" fmla="*/ 0 h 68"/>
                <a:gd name="T36" fmla="*/ 37 w 60"/>
                <a:gd name="T37" fmla="*/ 0 h 68"/>
                <a:gd name="T38" fmla="*/ 45 w 60"/>
                <a:gd name="T39" fmla="*/ 4 h 68"/>
                <a:gd name="T40" fmla="*/ 49 w 60"/>
                <a:gd name="T41" fmla="*/ 15 h 68"/>
                <a:gd name="T42" fmla="*/ 49 w 60"/>
                <a:gd name="T43" fmla="*/ 45 h 68"/>
                <a:gd name="T44" fmla="*/ 49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6" y="68"/>
                  </a:lnTo>
                  <a:lnTo>
                    <a:pt x="19" y="68"/>
                  </a:lnTo>
                  <a:lnTo>
                    <a:pt x="15" y="68"/>
                  </a:lnTo>
                  <a:lnTo>
                    <a:pt x="11" y="68"/>
                  </a:lnTo>
                  <a:lnTo>
                    <a:pt x="4" y="64"/>
                  </a:lnTo>
                  <a:lnTo>
                    <a:pt x="0" y="60"/>
                  </a:lnTo>
                  <a:lnTo>
                    <a:pt x="0" y="53"/>
                  </a:lnTo>
                  <a:lnTo>
                    <a:pt x="0" y="49"/>
                  </a:lnTo>
                  <a:lnTo>
                    <a:pt x="4" y="45"/>
                  </a:lnTo>
                  <a:lnTo>
                    <a:pt x="7" y="38"/>
                  </a:lnTo>
                  <a:lnTo>
                    <a:pt x="11" y="34"/>
                  </a:lnTo>
                  <a:lnTo>
                    <a:pt x="22" y="30"/>
                  </a:lnTo>
                  <a:lnTo>
                    <a:pt x="37" y="23"/>
                  </a:lnTo>
                  <a:lnTo>
                    <a:pt x="37" y="12"/>
                  </a:lnTo>
                  <a:lnTo>
                    <a:pt x="34" y="8"/>
                  </a:lnTo>
                  <a:lnTo>
                    <a:pt x="30" y="4"/>
                  </a:lnTo>
                  <a:lnTo>
                    <a:pt x="26" y="4"/>
                  </a:lnTo>
                  <a:lnTo>
                    <a:pt x="22" y="4"/>
                  </a:lnTo>
                  <a:lnTo>
                    <a:pt x="19" y="8"/>
                  </a:lnTo>
                  <a:lnTo>
                    <a:pt x="15" y="8"/>
                  </a:lnTo>
                  <a:lnTo>
                    <a:pt x="15" y="12"/>
                  </a:lnTo>
                  <a:lnTo>
                    <a:pt x="15" y="15"/>
                  </a:lnTo>
                  <a:lnTo>
                    <a:pt x="15" y="19"/>
                  </a:lnTo>
                  <a:lnTo>
                    <a:pt x="15" y="23"/>
                  </a:lnTo>
                  <a:lnTo>
                    <a:pt x="11" y="23"/>
                  </a:lnTo>
                  <a:lnTo>
                    <a:pt x="7" y="23"/>
                  </a:lnTo>
                  <a:lnTo>
                    <a:pt x="4" y="23"/>
                  </a:lnTo>
                  <a:lnTo>
                    <a:pt x="4" y="19"/>
                  </a:lnTo>
                  <a:lnTo>
                    <a:pt x="4" y="15"/>
                  </a:lnTo>
                  <a:lnTo>
                    <a:pt x="4" y="12"/>
                  </a:lnTo>
                  <a:lnTo>
                    <a:pt x="11" y="4"/>
                  </a:lnTo>
                  <a:lnTo>
                    <a:pt x="19" y="0"/>
                  </a:lnTo>
                  <a:lnTo>
                    <a:pt x="26" y="0"/>
                  </a:lnTo>
                  <a:lnTo>
                    <a:pt x="37" y="0"/>
                  </a:lnTo>
                  <a:lnTo>
                    <a:pt x="41" y="0"/>
                  </a:lnTo>
                  <a:lnTo>
                    <a:pt x="45" y="4"/>
                  </a:lnTo>
                  <a:lnTo>
                    <a:pt x="49" y="8"/>
                  </a:lnTo>
                  <a:lnTo>
                    <a:pt x="49" y="15"/>
                  </a:lnTo>
                  <a:lnTo>
                    <a:pt x="49" y="23"/>
                  </a:lnTo>
                  <a:lnTo>
                    <a:pt x="49" y="45"/>
                  </a:lnTo>
                  <a:lnTo>
                    <a:pt x="49" y="53"/>
                  </a:lnTo>
                  <a:lnTo>
                    <a:pt x="49" y="57"/>
                  </a:lnTo>
                  <a:lnTo>
                    <a:pt x="52" y="57"/>
                  </a:lnTo>
                  <a:lnTo>
                    <a:pt x="52" y="60"/>
                  </a:lnTo>
                  <a:lnTo>
                    <a:pt x="56" y="60"/>
                  </a:lnTo>
                  <a:lnTo>
                    <a:pt x="56" y="57"/>
                  </a:lnTo>
                  <a:lnTo>
                    <a:pt x="60" y="57"/>
                  </a:lnTo>
                  <a:lnTo>
                    <a:pt x="60" y="60"/>
                  </a:lnTo>
                  <a:lnTo>
                    <a:pt x="52" y="68"/>
                  </a:lnTo>
                  <a:lnTo>
                    <a:pt x="45" y="68"/>
                  </a:lnTo>
                  <a:lnTo>
                    <a:pt x="41" y="68"/>
                  </a:lnTo>
                  <a:lnTo>
                    <a:pt x="37" y="64"/>
                  </a:lnTo>
                  <a:lnTo>
                    <a:pt x="37" y="57"/>
                  </a:lnTo>
                  <a:close/>
                  <a:moveTo>
                    <a:pt x="37" y="53"/>
                  </a:moveTo>
                  <a:lnTo>
                    <a:pt x="37" y="30"/>
                  </a:lnTo>
                  <a:lnTo>
                    <a:pt x="30" y="34"/>
                  </a:lnTo>
                  <a:lnTo>
                    <a:pt x="22" y="34"/>
                  </a:lnTo>
                  <a:lnTo>
                    <a:pt x="19" y="38"/>
                  </a:lnTo>
                  <a:lnTo>
                    <a:pt x="15" y="42"/>
                  </a:lnTo>
                  <a:lnTo>
                    <a:pt x="15" y="45"/>
                  </a:lnTo>
                  <a:lnTo>
                    <a:pt x="11" y="49"/>
                  </a:lnTo>
                  <a:lnTo>
                    <a:pt x="15" y="53"/>
                  </a:lnTo>
                  <a:lnTo>
                    <a:pt x="15" y="57"/>
                  </a:lnTo>
                  <a:lnTo>
                    <a:pt x="19" y="60"/>
                  </a:lnTo>
                  <a:lnTo>
                    <a:pt x="22" y="60"/>
                  </a:lnTo>
                  <a:lnTo>
                    <a:pt x="30" y="57"/>
                  </a:lnTo>
                  <a:lnTo>
                    <a:pt x="37" y="53"/>
                  </a:lnTo>
                  <a:close/>
                </a:path>
              </a:pathLst>
            </a:custGeom>
            <a:grpFill/>
            <a:ln w="0">
              <a:solidFill>
                <a:srgbClr val="000000"/>
              </a:solidFill>
              <a:round/>
              <a:headEnd/>
              <a:tailEnd/>
            </a:ln>
          </p:spPr>
          <p:txBody>
            <a:bodyPr/>
            <a:lstStyle/>
            <a:p>
              <a:endParaRPr lang="en-US"/>
            </a:p>
          </p:txBody>
        </p:sp>
        <p:sp>
          <p:nvSpPr>
            <p:cNvPr id="27789" name="Freeform 138"/>
            <p:cNvSpPr>
              <a:spLocks/>
            </p:cNvSpPr>
            <p:nvPr/>
          </p:nvSpPr>
          <p:spPr bwMode="auto">
            <a:xfrm>
              <a:off x="2851" y="3514"/>
              <a:ext cx="57" cy="68"/>
            </a:xfrm>
            <a:custGeom>
              <a:avLst/>
              <a:gdLst>
                <a:gd name="T0" fmla="*/ 57 w 57"/>
                <a:gd name="T1" fmla="*/ 42 h 68"/>
                <a:gd name="T2" fmla="*/ 53 w 57"/>
                <a:gd name="T3" fmla="*/ 53 h 68"/>
                <a:gd name="T4" fmla="*/ 45 w 57"/>
                <a:gd name="T5" fmla="*/ 64 h 68"/>
                <a:gd name="T6" fmla="*/ 38 w 57"/>
                <a:gd name="T7" fmla="*/ 68 h 68"/>
                <a:gd name="T8" fmla="*/ 27 w 57"/>
                <a:gd name="T9" fmla="*/ 68 h 68"/>
                <a:gd name="T10" fmla="*/ 19 w 57"/>
                <a:gd name="T11" fmla="*/ 68 h 68"/>
                <a:gd name="T12" fmla="*/ 8 w 57"/>
                <a:gd name="T13" fmla="*/ 60 h 68"/>
                <a:gd name="T14" fmla="*/ 4 w 57"/>
                <a:gd name="T15" fmla="*/ 53 h 68"/>
                <a:gd name="T16" fmla="*/ 0 w 57"/>
                <a:gd name="T17" fmla="*/ 45 h 68"/>
                <a:gd name="T18" fmla="*/ 0 w 57"/>
                <a:gd name="T19" fmla="*/ 34 h 68"/>
                <a:gd name="T20" fmla="*/ 0 w 57"/>
                <a:gd name="T21" fmla="*/ 23 h 68"/>
                <a:gd name="T22" fmla="*/ 4 w 57"/>
                <a:gd name="T23" fmla="*/ 15 h 68"/>
                <a:gd name="T24" fmla="*/ 8 w 57"/>
                <a:gd name="T25" fmla="*/ 8 h 68"/>
                <a:gd name="T26" fmla="*/ 19 w 57"/>
                <a:gd name="T27" fmla="*/ 0 h 68"/>
                <a:gd name="T28" fmla="*/ 30 w 57"/>
                <a:gd name="T29" fmla="*/ 0 h 68"/>
                <a:gd name="T30" fmla="*/ 42 w 57"/>
                <a:gd name="T31" fmla="*/ 0 h 68"/>
                <a:gd name="T32" fmla="*/ 45 w 57"/>
                <a:gd name="T33" fmla="*/ 4 h 68"/>
                <a:gd name="T34" fmla="*/ 53 w 57"/>
                <a:gd name="T35" fmla="*/ 8 h 68"/>
                <a:gd name="T36" fmla="*/ 53 w 57"/>
                <a:gd name="T37" fmla="*/ 15 h 68"/>
                <a:gd name="T38" fmla="*/ 53 w 57"/>
                <a:gd name="T39" fmla="*/ 19 h 68"/>
                <a:gd name="T40" fmla="*/ 53 w 57"/>
                <a:gd name="T41" fmla="*/ 19 h 68"/>
                <a:gd name="T42" fmla="*/ 49 w 57"/>
                <a:gd name="T43" fmla="*/ 19 h 68"/>
                <a:gd name="T44" fmla="*/ 45 w 57"/>
                <a:gd name="T45" fmla="*/ 19 h 68"/>
                <a:gd name="T46" fmla="*/ 42 w 57"/>
                <a:gd name="T47" fmla="*/ 19 h 68"/>
                <a:gd name="T48" fmla="*/ 42 w 57"/>
                <a:gd name="T49" fmla="*/ 19 h 68"/>
                <a:gd name="T50" fmla="*/ 42 w 57"/>
                <a:gd name="T51" fmla="*/ 15 h 68"/>
                <a:gd name="T52" fmla="*/ 38 w 57"/>
                <a:gd name="T53" fmla="*/ 12 h 68"/>
                <a:gd name="T54" fmla="*/ 38 w 57"/>
                <a:gd name="T55" fmla="*/ 8 h 68"/>
                <a:gd name="T56" fmla="*/ 38 w 57"/>
                <a:gd name="T57" fmla="*/ 4 h 68"/>
                <a:gd name="T58" fmla="*/ 34 w 57"/>
                <a:gd name="T59" fmla="*/ 4 h 68"/>
                <a:gd name="T60" fmla="*/ 30 w 57"/>
                <a:gd name="T61" fmla="*/ 4 h 68"/>
                <a:gd name="T62" fmla="*/ 23 w 57"/>
                <a:gd name="T63" fmla="*/ 4 h 68"/>
                <a:gd name="T64" fmla="*/ 19 w 57"/>
                <a:gd name="T65" fmla="*/ 8 h 68"/>
                <a:gd name="T66" fmla="*/ 15 w 57"/>
                <a:gd name="T67" fmla="*/ 15 h 68"/>
                <a:gd name="T68" fmla="*/ 12 w 57"/>
                <a:gd name="T69" fmla="*/ 27 h 68"/>
                <a:gd name="T70" fmla="*/ 15 w 57"/>
                <a:gd name="T71" fmla="*/ 38 h 68"/>
                <a:gd name="T72" fmla="*/ 19 w 57"/>
                <a:gd name="T73" fmla="*/ 49 h 68"/>
                <a:gd name="T74" fmla="*/ 27 w 57"/>
                <a:gd name="T75" fmla="*/ 53 h 68"/>
                <a:gd name="T76" fmla="*/ 34 w 57"/>
                <a:gd name="T77" fmla="*/ 57 h 68"/>
                <a:gd name="T78" fmla="*/ 42 w 57"/>
                <a:gd name="T79" fmla="*/ 57 h 68"/>
                <a:gd name="T80" fmla="*/ 45 w 57"/>
                <a:gd name="T81" fmla="*/ 53 h 68"/>
                <a:gd name="T82" fmla="*/ 53 w 57"/>
                <a:gd name="T83" fmla="*/ 49 h 68"/>
                <a:gd name="T84" fmla="*/ 57 w 57"/>
                <a:gd name="T85" fmla="*/ 38 h 68"/>
                <a:gd name="T86" fmla="*/ 57 w 57"/>
                <a:gd name="T87" fmla="*/ 42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68"/>
                <a:gd name="T134" fmla="*/ 57 w 57"/>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68">
                  <a:moveTo>
                    <a:pt x="57" y="42"/>
                  </a:moveTo>
                  <a:lnTo>
                    <a:pt x="53" y="53"/>
                  </a:lnTo>
                  <a:lnTo>
                    <a:pt x="45" y="64"/>
                  </a:lnTo>
                  <a:lnTo>
                    <a:pt x="38" y="68"/>
                  </a:lnTo>
                  <a:lnTo>
                    <a:pt x="27" y="68"/>
                  </a:lnTo>
                  <a:lnTo>
                    <a:pt x="19" y="68"/>
                  </a:lnTo>
                  <a:lnTo>
                    <a:pt x="8" y="60"/>
                  </a:lnTo>
                  <a:lnTo>
                    <a:pt x="4" y="53"/>
                  </a:lnTo>
                  <a:lnTo>
                    <a:pt x="0" y="45"/>
                  </a:lnTo>
                  <a:lnTo>
                    <a:pt x="0" y="34"/>
                  </a:lnTo>
                  <a:lnTo>
                    <a:pt x="0" y="23"/>
                  </a:lnTo>
                  <a:lnTo>
                    <a:pt x="4" y="15"/>
                  </a:lnTo>
                  <a:lnTo>
                    <a:pt x="8" y="8"/>
                  </a:lnTo>
                  <a:lnTo>
                    <a:pt x="19" y="0"/>
                  </a:lnTo>
                  <a:lnTo>
                    <a:pt x="30" y="0"/>
                  </a:lnTo>
                  <a:lnTo>
                    <a:pt x="42" y="0"/>
                  </a:lnTo>
                  <a:lnTo>
                    <a:pt x="45" y="4"/>
                  </a:lnTo>
                  <a:lnTo>
                    <a:pt x="53" y="8"/>
                  </a:lnTo>
                  <a:lnTo>
                    <a:pt x="53" y="15"/>
                  </a:lnTo>
                  <a:lnTo>
                    <a:pt x="53" y="19"/>
                  </a:lnTo>
                  <a:lnTo>
                    <a:pt x="49" y="19"/>
                  </a:lnTo>
                  <a:lnTo>
                    <a:pt x="45" y="19"/>
                  </a:lnTo>
                  <a:lnTo>
                    <a:pt x="42" y="19"/>
                  </a:lnTo>
                  <a:lnTo>
                    <a:pt x="42" y="15"/>
                  </a:lnTo>
                  <a:lnTo>
                    <a:pt x="38" y="12"/>
                  </a:lnTo>
                  <a:lnTo>
                    <a:pt x="38" y="8"/>
                  </a:lnTo>
                  <a:lnTo>
                    <a:pt x="38" y="4"/>
                  </a:lnTo>
                  <a:lnTo>
                    <a:pt x="34" y="4"/>
                  </a:lnTo>
                  <a:lnTo>
                    <a:pt x="30" y="4"/>
                  </a:lnTo>
                  <a:lnTo>
                    <a:pt x="23" y="4"/>
                  </a:lnTo>
                  <a:lnTo>
                    <a:pt x="19" y="8"/>
                  </a:lnTo>
                  <a:lnTo>
                    <a:pt x="15" y="15"/>
                  </a:lnTo>
                  <a:lnTo>
                    <a:pt x="12" y="27"/>
                  </a:lnTo>
                  <a:lnTo>
                    <a:pt x="15" y="38"/>
                  </a:lnTo>
                  <a:lnTo>
                    <a:pt x="19" y="49"/>
                  </a:lnTo>
                  <a:lnTo>
                    <a:pt x="27" y="53"/>
                  </a:lnTo>
                  <a:lnTo>
                    <a:pt x="34" y="57"/>
                  </a:lnTo>
                  <a:lnTo>
                    <a:pt x="42" y="57"/>
                  </a:lnTo>
                  <a:lnTo>
                    <a:pt x="45" y="53"/>
                  </a:lnTo>
                  <a:lnTo>
                    <a:pt x="53" y="49"/>
                  </a:lnTo>
                  <a:lnTo>
                    <a:pt x="57" y="38"/>
                  </a:lnTo>
                  <a:lnTo>
                    <a:pt x="57" y="42"/>
                  </a:lnTo>
                  <a:close/>
                </a:path>
              </a:pathLst>
            </a:custGeom>
            <a:grpFill/>
            <a:ln w="0">
              <a:solidFill>
                <a:srgbClr val="000000"/>
              </a:solidFill>
              <a:round/>
              <a:headEnd/>
              <a:tailEnd/>
            </a:ln>
          </p:spPr>
          <p:txBody>
            <a:bodyPr/>
            <a:lstStyle/>
            <a:p>
              <a:endParaRPr lang="en-US"/>
            </a:p>
          </p:txBody>
        </p:sp>
        <p:sp>
          <p:nvSpPr>
            <p:cNvPr id="27790" name="Freeform 139"/>
            <p:cNvSpPr>
              <a:spLocks/>
            </p:cNvSpPr>
            <p:nvPr/>
          </p:nvSpPr>
          <p:spPr bwMode="auto">
            <a:xfrm>
              <a:off x="2915" y="3477"/>
              <a:ext cx="75" cy="105"/>
            </a:xfrm>
            <a:custGeom>
              <a:avLst/>
              <a:gdLst>
                <a:gd name="T0" fmla="*/ 23 w 75"/>
                <a:gd name="T1" fmla="*/ 67 h 105"/>
                <a:gd name="T2" fmla="*/ 45 w 75"/>
                <a:gd name="T3" fmla="*/ 49 h 105"/>
                <a:gd name="T4" fmla="*/ 49 w 75"/>
                <a:gd name="T5" fmla="*/ 45 h 105"/>
                <a:gd name="T6" fmla="*/ 45 w 75"/>
                <a:gd name="T7" fmla="*/ 41 h 105"/>
                <a:gd name="T8" fmla="*/ 45 w 75"/>
                <a:gd name="T9" fmla="*/ 41 h 105"/>
                <a:gd name="T10" fmla="*/ 41 w 75"/>
                <a:gd name="T11" fmla="*/ 37 h 105"/>
                <a:gd name="T12" fmla="*/ 71 w 75"/>
                <a:gd name="T13" fmla="*/ 37 h 105"/>
                <a:gd name="T14" fmla="*/ 60 w 75"/>
                <a:gd name="T15" fmla="*/ 41 h 105"/>
                <a:gd name="T16" fmla="*/ 53 w 75"/>
                <a:gd name="T17" fmla="*/ 49 h 105"/>
                <a:gd name="T18" fmla="*/ 53 w 75"/>
                <a:gd name="T19" fmla="*/ 86 h 105"/>
                <a:gd name="T20" fmla="*/ 64 w 75"/>
                <a:gd name="T21" fmla="*/ 97 h 105"/>
                <a:gd name="T22" fmla="*/ 68 w 75"/>
                <a:gd name="T23" fmla="*/ 101 h 105"/>
                <a:gd name="T24" fmla="*/ 75 w 75"/>
                <a:gd name="T25" fmla="*/ 101 h 105"/>
                <a:gd name="T26" fmla="*/ 41 w 75"/>
                <a:gd name="T27" fmla="*/ 105 h 105"/>
                <a:gd name="T28" fmla="*/ 45 w 75"/>
                <a:gd name="T29" fmla="*/ 105 h 105"/>
                <a:gd name="T30" fmla="*/ 45 w 75"/>
                <a:gd name="T31" fmla="*/ 101 h 105"/>
                <a:gd name="T32" fmla="*/ 45 w 75"/>
                <a:gd name="T33" fmla="*/ 97 h 105"/>
                <a:gd name="T34" fmla="*/ 23 w 75"/>
                <a:gd name="T35" fmla="*/ 67 h 105"/>
                <a:gd name="T36" fmla="*/ 23 w 75"/>
                <a:gd name="T37" fmla="*/ 94 h 105"/>
                <a:gd name="T38" fmla="*/ 23 w 75"/>
                <a:gd name="T39" fmla="*/ 101 h 105"/>
                <a:gd name="T40" fmla="*/ 26 w 75"/>
                <a:gd name="T41" fmla="*/ 105 h 105"/>
                <a:gd name="T42" fmla="*/ 30 w 75"/>
                <a:gd name="T43" fmla="*/ 105 h 105"/>
                <a:gd name="T44" fmla="*/ 0 w 75"/>
                <a:gd name="T45" fmla="*/ 105 h 105"/>
                <a:gd name="T46" fmla="*/ 8 w 75"/>
                <a:gd name="T47" fmla="*/ 101 h 105"/>
                <a:gd name="T48" fmla="*/ 8 w 75"/>
                <a:gd name="T49" fmla="*/ 97 h 105"/>
                <a:gd name="T50" fmla="*/ 11 w 75"/>
                <a:gd name="T51" fmla="*/ 90 h 105"/>
                <a:gd name="T52" fmla="*/ 8 w 75"/>
                <a:gd name="T53" fmla="*/ 19 h 105"/>
                <a:gd name="T54" fmla="*/ 8 w 75"/>
                <a:gd name="T55" fmla="*/ 11 h 105"/>
                <a:gd name="T56" fmla="*/ 8 w 75"/>
                <a:gd name="T57" fmla="*/ 7 h 105"/>
                <a:gd name="T58" fmla="*/ 4 w 75"/>
                <a:gd name="T59" fmla="*/ 7 h 105"/>
                <a:gd name="T60" fmla="*/ 0 w 75"/>
                <a:gd name="T61" fmla="*/ 7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7"/>
                  </a:lnTo>
                  <a:lnTo>
                    <a:pt x="41" y="52"/>
                  </a:lnTo>
                  <a:lnTo>
                    <a:pt x="45" y="49"/>
                  </a:lnTo>
                  <a:lnTo>
                    <a:pt x="45" y="45"/>
                  </a:lnTo>
                  <a:lnTo>
                    <a:pt x="49" y="45"/>
                  </a:lnTo>
                  <a:lnTo>
                    <a:pt x="45" y="41"/>
                  </a:lnTo>
                  <a:lnTo>
                    <a:pt x="41" y="37"/>
                  </a:lnTo>
                  <a:lnTo>
                    <a:pt x="71" y="37"/>
                  </a:lnTo>
                  <a:lnTo>
                    <a:pt x="64" y="41"/>
                  </a:lnTo>
                  <a:lnTo>
                    <a:pt x="60" y="41"/>
                  </a:lnTo>
                  <a:lnTo>
                    <a:pt x="56" y="45"/>
                  </a:lnTo>
                  <a:lnTo>
                    <a:pt x="53" y="49"/>
                  </a:lnTo>
                  <a:lnTo>
                    <a:pt x="34" y="64"/>
                  </a:lnTo>
                  <a:lnTo>
                    <a:pt x="53" y="86"/>
                  </a:lnTo>
                  <a:lnTo>
                    <a:pt x="60" y="94"/>
                  </a:lnTo>
                  <a:lnTo>
                    <a:pt x="64" y="97"/>
                  </a:lnTo>
                  <a:lnTo>
                    <a:pt x="64" y="101"/>
                  </a:lnTo>
                  <a:lnTo>
                    <a:pt x="68" y="101"/>
                  </a:lnTo>
                  <a:lnTo>
                    <a:pt x="71" y="101"/>
                  </a:lnTo>
                  <a:lnTo>
                    <a:pt x="75" y="101"/>
                  </a:lnTo>
                  <a:lnTo>
                    <a:pt x="75" y="105"/>
                  </a:lnTo>
                  <a:lnTo>
                    <a:pt x="41" y="105"/>
                  </a:lnTo>
                  <a:lnTo>
                    <a:pt x="45" y="105"/>
                  </a:lnTo>
                  <a:lnTo>
                    <a:pt x="45" y="101"/>
                  </a:lnTo>
                  <a:lnTo>
                    <a:pt x="45" y="97"/>
                  </a:lnTo>
                  <a:lnTo>
                    <a:pt x="45" y="94"/>
                  </a:lnTo>
                  <a:lnTo>
                    <a:pt x="23" y="67"/>
                  </a:lnTo>
                  <a:lnTo>
                    <a:pt x="23" y="90"/>
                  </a:lnTo>
                  <a:lnTo>
                    <a:pt x="23" y="94"/>
                  </a:lnTo>
                  <a:lnTo>
                    <a:pt x="23" y="97"/>
                  </a:lnTo>
                  <a:lnTo>
                    <a:pt x="23" y="101"/>
                  </a:lnTo>
                  <a:lnTo>
                    <a:pt x="26" y="101"/>
                  </a:lnTo>
                  <a:lnTo>
                    <a:pt x="26" y="105"/>
                  </a:lnTo>
                  <a:lnTo>
                    <a:pt x="30" y="105"/>
                  </a:lnTo>
                  <a:lnTo>
                    <a:pt x="0" y="105"/>
                  </a:lnTo>
                  <a:lnTo>
                    <a:pt x="4" y="101"/>
                  </a:lnTo>
                  <a:lnTo>
                    <a:pt x="8" y="101"/>
                  </a:lnTo>
                  <a:lnTo>
                    <a:pt x="8" y="97"/>
                  </a:lnTo>
                  <a:lnTo>
                    <a:pt x="8" y="94"/>
                  </a:lnTo>
                  <a:lnTo>
                    <a:pt x="11" y="90"/>
                  </a:lnTo>
                  <a:lnTo>
                    <a:pt x="11" y="30"/>
                  </a:lnTo>
                  <a:lnTo>
                    <a:pt x="8" y="19"/>
                  </a:lnTo>
                  <a:lnTo>
                    <a:pt x="8" y="15"/>
                  </a:lnTo>
                  <a:lnTo>
                    <a:pt x="8" y="11"/>
                  </a:lnTo>
                  <a:lnTo>
                    <a:pt x="8" y="7"/>
                  </a:lnTo>
                  <a:lnTo>
                    <a:pt x="4" y="7"/>
                  </a:lnTo>
                  <a:lnTo>
                    <a:pt x="0" y="11"/>
                  </a:lnTo>
                  <a:lnTo>
                    <a:pt x="0" y="7"/>
                  </a:lnTo>
                  <a:lnTo>
                    <a:pt x="19" y="0"/>
                  </a:lnTo>
                  <a:lnTo>
                    <a:pt x="23" y="0"/>
                  </a:lnTo>
                  <a:close/>
                </a:path>
              </a:pathLst>
            </a:custGeom>
            <a:grpFill/>
            <a:ln w="0">
              <a:solidFill>
                <a:srgbClr val="000000"/>
              </a:solidFill>
              <a:round/>
              <a:headEnd/>
              <a:tailEnd/>
            </a:ln>
          </p:spPr>
          <p:txBody>
            <a:bodyPr/>
            <a:lstStyle/>
            <a:p>
              <a:endParaRPr lang="en-US"/>
            </a:p>
          </p:txBody>
        </p:sp>
        <p:sp>
          <p:nvSpPr>
            <p:cNvPr id="27791" name="Freeform 140"/>
            <p:cNvSpPr>
              <a:spLocks/>
            </p:cNvSpPr>
            <p:nvPr/>
          </p:nvSpPr>
          <p:spPr bwMode="auto">
            <a:xfrm>
              <a:off x="2998" y="3514"/>
              <a:ext cx="45" cy="68"/>
            </a:xfrm>
            <a:custGeom>
              <a:avLst/>
              <a:gdLst>
                <a:gd name="T0" fmla="*/ 41 w 45"/>
                <a:gd name="T1" fmla="*/ 0 h 68"/>
                <a:gd name="T2" fmla="*/ 41 w 45"/>
                <a:gd name="T3" fmla="*/ 23 h 68"/>
                <a:gd name="T4" fmla="*/ 37 w 45"/>
                <a:gd name="T5" fmla="*/ 23 h 68"/>
                <a:gd name="T6" fmla="*/ 34 w 45"/>
                <a:gd name="T7" fmla="*/ 12 h 68"/>
                <a:gd name="T8" fmla="*/ 30 w 45"/>
                <a:gd name="T9" fmla="*/ 8 h 68"/>
                <a:gd name="T10" fmla="*/ 26 w 45"/>
                <a:gd name="T11" fmla="*/ 4 h 68"/>
                <a:gd name="T12" fmla="*/ 18 w 45"/>
                <a:gd name="T13" fmla="*/ 4 h 68"/>
                <a:gd name="T14" fmla="*/ 15 w 45"/>
                <a:gd name="T15" fmla="*/ 4 h 68"/>
                <a:gd name="T16" fmla="*/ 11 w 45"/>
                <a:gd name="T17" fmla="*/ 8 h 68"/>
                <a:gd name="T18" fmla="*/ 7 w 45"/>
                <a:gd name="T19" fmla="*/ 8 h 68"/>
                <a:gd name="T20" fmla="*/ 7 w 45"/>
                <a:gd name="T21" fmla="*/ 12 h 68"/>
                <a:gd name="T22" fmla="*/ 7 w 45"/>
                <a:gd name="T23" fmla="*/ 15 h 68"/>
                <a:gd name="T24" fmla="*/ 11 w 45"/>
                <a:gd name="T25" fmla="*/ 19 h 68"/>
                <a:gd name="T26" fmla="*/ 15 w 45"/>
                <a:gd name="T27" fmla="*/ 23 h 68"/>
                <a:gd name="T28" fmla="*/ 18 w 45"/>
                <a:gd name="T29" fmla="*/ 27 h 68"/>
                <a:gd name="T30" fmla="*/ 30 w 45"/>
                <a:gd name="T31" fmla="*/ 30 h 68"/>
                <a:gd name="T32" fmla="*/ 37 w 45"/>
                <a:gd name="T33" fmla="*/ 34 h 68"/>
                <a:gd name="T34" fmla="*/ 41 w 45"/>
                <a:gd name="T35" fmla="*/ 42 h 68"/>
                <a:gd name="T36" fmla="*/ 45 w 45"/>
                <a:gd name="T37" fmla="*/ 49 h 68"/>
                <a:gd name="T38" fmla="*/ 41 w 45"/>
                <a:gd name="T39" fmla="*/ 57 h 68"/>
                <a:gd name="T40" fmla="*/ 37 w 45"/>
                <a:gd name="T41" fmla="*/ 64 h 68"/>
                <a:gd name="T42" fmla="*/ 30 w 45"/>
                <a:gd name="T43" fmla="*/ 68 h 68"/>
                <a:gd name="T44" fmla="*/ 22 w 45"/>
                <a:gd name="T45" fmla="*/ 68 h 68"/>
                <a:gd name="T46" fmla="*/ 15 w 45"/>
                <a:gd name="T47" fmla="*/ 68 h 68"/>
                <a:gd name="T48" fmla="*/ 7 w 45"/>
                <a:gd name="T49" fmla="*/ 68 h 68"/>
                <a:gd name="T50" fmla="*/ 3 w 45"/>
                <a:gd name="T51" fmla="*/ 68 h 68"/>
                <a:gd name="T52" fmla="*/ 3 w 45"/>
                <a:gd name="T53" fmla="*/ 68 h 68"/>
                <a:gd name="T54" fmla="*/ 0 w 45"/>
                <a:gd name="T55" fmla="*/ 68 h 68"/>
                <a:gd name="T56" fmla="*/ 0 w 45"/>
                <a:gd name="T57" fmla="*/ 68 h 68"/>
                <a:gd name="T58" fmla="*/ 0 w 45"/>
                <a:gd name="T59" fmla="*/ 68 h 68"/>
                <a:gd name="T60" fmla="*/ 0 w 45"/>
                <a:gd name="T61" fmla="*/ 45 h 68"/>
                <a:gd name="T62" fmla="*/ 0 w 45"/>
                <a:gd name="T63" fmla="*/ 45 h 68"/>
                <a:gd name="T64" fmla="*/ 3 w 45"/>
                <a:gd name="T65" fmla="*/ 53 h 68"/>
                <a:gd name="T66" fmla="*/ 7 w 45"/>
                <a:gd name="T67" fmla="*/ 60 h 68"/>
                <a:gd name="T68" fmla="*/ 15 w 45"/>
                <a:gd name="T69" fmla="*/ 64 h 68"/>
                <a:gd name="T70" fmla="*/ 22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5 w 45"/>
                <a:gd name="T87" fmla="*/ 38 h 68"/>
                <a:gd name="T88" fmla="*/ 7 w 45"/>
                <a:gd name="T89" fmla="*/ 34 h 68"/>
                <a:gd name="T90" fmla="*/ 3 w 45"/>
                <a:gd name="T91" fmla="*/ 27 h 68"/>
                <a:gd name="T92" fmla="*/ 0 w 45"/>
                <a:gd name="T93" fmla="*/ 23 h 68"/>
                <a:gd name="T94" fmla="*/ 0 w 45"/>
                <a:gd name="T95" fmla="*/ 19 h 68"/>
                <a:gd name="T96" fmla="*/ 0 w 45"/>
                <a:gd name="T97" fmla="*/ 12 h 68"/>
                <a:gd name="T98" fmla="*/ 3 w 45"/>
                <a:gd name="T99" fmla="*/ 4 h 68"/>
                <a:gd name="T100" fmla="*/ 11 w 45"/>
                <a:gd name="T101" fmla="*/ 0 h 68"/>
                <a:gd name="T102" fmla="*/ 18 w 45"/>
                <a:gd name="T103" fmla="*/ 0 h 68"/>
                <a:gd name="T104" fmla="*/ 22 w 45"/>
                <a:gd name="T105" fmla="*/ 0 h 68"/>
                <a:gd name="T106" fmla="*/ 30 w 45"/>
                <a:gd name="T107" fmla="*/ 0 h 68"/>
                <a:gd name="T108" fmla="*/ 34 w 45"/>
                <a:gd name="T109" fmla="*/ 0 h 68"/>
                <a:gd name="T110" fmla="*/ 34 w 45"/>
                <a:gd name="T111" fmla="*/ 0 h 68"/>
                <a:gd name="T112" fmla="*/ 34 w 45"/>
                <a:gd name="T113" fmla="*/ 0 h 68"/>
                <a:gd name="T114" fmla="*/ 37 w 45"/>
                <a:gd name="T115" fmla="*/ 0 h 68"/>
                <a:gd name="T116" fmla="*/ 37 w 45"/>
                <a:gd name="T117" fmla="*/ 0 h 68"/>
                <a:gd name="T118" fmla="*/ 37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7" y="23"/>
                  </a:lnTo>
                  <a:lnTo>
                    <a:pt x="34" y="12"/>
                  </a:lnTo>
                  <a:lnTo>
                    <a:pt x="30" y="8"/>
                  </a:lnTo>
                  <a:lnTo>
                    <a:pt x="26" y="4"/>
                  </a:lnTo>
                  <a:lnTo>
                    <a:pt x="18" y="4"/>
                  </a:lnTo>
                  <a:lnTo>
                    <a:pt x="15" y="4"/>
                  </a:lnTo>
                  <a:lnTo>
                    <a:pt x="11" y="8"/>
                  </a:lnTo>
                  <a:lnTo>
                    <a:pt x="7" y="8"/>
                  </a:lnTo>
                  <a:lnTo>
                    <a:pt x="7" y="12"/>
                  </a:lnTo>
                  <a:lnTo>
                    <a:pt x="7" y="15"/>
                  </a:lnTo>
                  <a:lnTo>
                    <a:pt x="11" y="19"/>
                  </a:lnTo>
                  <a:lnTo>
                    <a:pt x="15" y="23"/>
                  </a:lnTo>
                  <a:lnTo>
                    <a:pt x="18" y="27"/>
                  </a:lnTo>
                  <a:lnTo>
                    <a:pt x="30" y="30"/>
                  </a:lnTo>
                  <a:lnTo>
                    <a:pt x="37" y="34"/>
                  </a:lnTo>
                  <a:lnTo>
                    <a:pt x="41" y="42"/>
                  </a:lnTo>
                  <a:lnTo>
                    <a:pt x="45" y="49"/>
                  </a:lnTo>
                  <a:lnTo>
                    <a:pt x="41" y="57"/>
                  </a:lnTo>
                  <a:lnTo>
                    <a:pt x="37" y="64"/>
                  </a:lnTo>
                  <a:lnTo>
                    <a:pt x="30" y="68"/>
                  </a:lnTo>
                  <a:lnTo>
                    <a:pt x="22" y="68"/>
                  </a:lnTo>
                  <a:lnTo>
                    <a:pt x="15" y="68"/>
                  </a:lnTo>
                  <a:lnTo>
                    <a:pt x="7" y="68"/>
                  </a:lnTo>
                  <a:lnTo>
                    <a:pt x="3" y="68"/>
                  </a:lnTo>
                  <a:lnTo>
                    <a:pt x="0" y="68"/>
                  </a:lnTo>
                  <a:lnTo>
                    <a:pt x="0" y="45"/>
                  </a:lnTo>
                  <a:lnTo>
                    <a:pt x="3" y="53"/>
                  </a:lnTo>
                  <a:lnTo>
                    <a:pt x="7" y="60"/>
                  </a:lnTo>
                  <a:lnTo>
                    <a:pt x="15" y="64"/>
                  </a:lnTo>
                  <a:lnTo>
                    <a:pt x="22" y="64"/>
                  </a:lnTo>
                  <a:lnTo>
                    <a:pt x="26" y="64"/>
                  </a:lnTo>
                  <a:lnTo>
                    <a:pt x="30" y="60"/>
                  </a:lnTo>
                  <a:lnTo>
                    <a:pt x="34" y="60"/>
                  </a:lnTo>
                  <a:lnTo>
                    <a:pt x="34" y="53"/>
                  </a:lnTo>
                  <a:lnTo>
                    <a:pt x="34" y="49"/>
                  </a:lnTo>
                  <a:lnTo>
                    <a:pt x="30" y="45"/>
                  </a:lnTo>
                  <a:lnTo>
                    <a:pt x="26" y="42"/>
                  </a:lnTo>
                  <a:lnTo>
                    <a:pt x="15" y="38"/>
                  </a:lnTo>
                  <a:lnTo>
                    <a:pt x="7" y="34"/>
                  </a:lnTo>
                  <a:lnTo>
                    <a:pt x="3" y="27"/>
                  </a:lnTo>
                  <a:lnTo>
                    <a:pt x="0" y="23"/>
                  </a:lnTo>
                  <a:lnTo>
                    <a:pt x="0" y="19"/>
                  </a:lnTo>
                  <a:lnTo>
                    <a:pt x="0" y="12"/>
                  </a:lnTo>
                  <a:lnTo>
                    <a:pt x="3" y="4"/>
                  </a:lnTo>
                  <a:lnTo>
                    <a:pt x="11" y="0"/>
                  </a:lnTo>
                  <a:lnTo>
                    <a:pt x="18" y="0"/>
                  </a:lnTo>
                  <a:lnTo>
                    <a:pt x="22" y="0"/>
                  </a:lnTo>
                  <a:lnTo>
                    <a:pt x="30" y="0"/>
                  </a:lnTo>
                  <a:lnTo>
                    <a:pt x="34" y="0"/>
                  </a:lnTo>
                  <a:lnTo>
                    <a:pt x="37" y="0"/>
                  </a:lnTo>
                  <a:lnTo>
                    <a:pt x="41" y="0"/>
                  </a:lnTo>
                  <a:close/>
                </a:path>
              </a:pathLst>
            </a:custGeom>
            <a:grpFill/>
            <a:ln w="0">
              <a:solidFill>
                <a:srgbClr val="000000"/>
              </a:solidFill>
              <a:round/>
              <a:headEnd/>
              <a:tailEnd/>
            </a:ln>
          </p:spPr>
          <p:txBody>
            <a:bodyPr/>
            <a:lstStyle/>
            <a:p>
              <a:endParaRPr lang="en-US"/>
            </a:p>
          </p:txBody>
        </p:sp>
        <p:sp>
          <p:nvSpPr>
            <p:cNvPr id="27792" name="Freeform 141"/>
            <p:cNvSpPr>
              <a:spLocks noEditPoints="1"/>
            </p:cNvSpPr>
            <p:nvPr/>
          </p:nvSpPr>
          <p:spPr bwMode="auto">
            <a:xfrm>
              <a:off x="3530" y="3477"/>
              <a:ext cx="30" cy="105"/>
            </a:xfrm>
            <a:custGeom>
              <a:avLst/>
              <a:gdLst>
                <a:gd name="T0" fmla="*/ 15 w 30"/>
                <a:gd name="T1" fmla="*/ 0 h 105"/>
                <a:gd name="T2" fmla="*/ 19 w 30"/>
                <a:gd name="T3" fmla="*/ 0 h 105"/>
                <a:gd name="T4" fmla="*/ 23 w 30"/>
                <a:gd name="T5" fmla="*/ 4 h 105"/>
                <a:gd name="T6" fmla="*/ 23 w 30"/>
                <a:gd name="T7" fmla="*/ 4 h 105"/>
                <a:gd name="T8" fmla="*/ 23 w 30"/>
                <a:gd name="T9" fmla="*/ 7 h 105"/>
                <a:gd name="T10" fmla="*/ 23 w 30"/>
                <a:gd name="T11" fmla="*/ 11 h 105"/>
                <a:gd name="T12" fmla="*/ 23 w 30"/>
                <a:gd name="T13" fmla="*/ 15 h 105"/>
                <a:gd name="T14" fmla="*/ 19 w 30"/>
                <a:gd name="T15" fmla="*/ 15 h 105"/>
                <a:gd name="T16" fmla="*/ 15 w 30"/>
                <a:gd name="T17" fmla="*/ 19 h 105"/>
                <a:gd name="T18" fmla="*/ 12 w 30"/>
                <a:gd name="T19" fmla="*/ 15 h 105"/>
                <a:gd name="T20" fmla="*/ 8 w 30"/>
                <a:gd name="T21" fmla="*/ 15 h 105"/>
                <a:gd name="T22" fmla="*/ 8 w 30"/>
                <a:gd name="T23" fmla="*/ 11 h 105"/>
                <a:gd name="T24" fmla="*/ 8 w 30"/>
                <a:gd name="T25" fmla="*/ 7 h 105"/>
                <a:gd name="T26" fmla="*/ 8 w 30"/>
                <a:gd name="T27" fmla="*/ 4 h 105"/>
                <a:gd name="T28" fmla="*/ 8 w 30"/>
                <a:gd name="T29" fmla="*/ 4 h 105"/>
                <a:gd name="T30" fmla="*/ 12 w 30"/>
                <a:gd name="T31" fmla="*/ 0 h 105"/>
                <a:gd name="T32" fmla="*/ 15 w 30"/>
                <a:gd name="T33" fmla="*/ 0 h 105"/>
                <a:gd name="T34" fmla="*/ 23 w 30"/>
                <a:gd name="T35" fmla="*/ 37 h 105"/>
                <a:gd name="T36" fmla="*/ 23 w 30"/>
                <a:gd name="T37" fmla="*/ 90 h 105"/>
                <a:gd name="T38" fmla="*/ 23 w 30"/>
                <a:gd name="T39" fmla="*/ 94 h 105"/>
                <a:gd name="T40" fmla="*/ 23 w 30"/>
                <a:gd name="T41" fmla="*/ 97 h 105"/>
                <a:gd name="T42" fmla="*/ 23 w 30"/>
                <a:gd name="T43" fmla="*/ 101 h 105"/>
                <a:gd name="T44" fmla="*/ 27 w 30"/>
                <a:gd name="T45" fmla="*/ 101 h 105"/>
                <a:gd name="T46" fmla="*/ 27 w 30"/>
                <a:gd name="T47" fmla="*/ 105 h 105"/>
                <a:gd name="T48" fmla="*/ 30 w 30"/>
                <a:gd name="T49" fmla="*/ 105 h 105"/>
                <a:gd name="T50" fmla="*/ 30 w 30"/>
                <a:gd name="T51" fmla="*/ 105 h 105"/>
                <a:gd name="T52" fmla="*/ 0 w 30"/>
                <a:gd name="T53" fmla="*/ 105 h 105"/>
                <a:gd name="T54" fmla="*/ 0 w 30"/>
                <a:gd name="T55" fmla="*/ 105 h 105"/>
                <a:gd name="T56" fmla="*/ 4 w 30"/>
                <a:gd name="T57" fmla="*/ 105 h 105"/>
                <a:gd name="T58" fmla="*/ 8 w 30"/>
                <a:gd name="T59" fmla="*/ 101 h 105"/>
                <a:gd name="T60" fmla="*/ 8 w 30"/>
                <a:gd name="T61" fmla="*/ 101 h 105"/>
                <a:gd name="T62" fmla="*/ 8 w 30"/>
                <a:gd name="T63" fmla="*/ 97 h 105"/>
                <a:gd name="T64" fmla="*/ 12 w 30"/>
                <a:gd name="T65" fmla="*/ 94 h 105"/>
                <a:gd name="T66" fmla="*/ 12 w 30"/>
                <a:gd name="T67" fmla="*/ 90 h 105"/>
                <a:gd name="T68" fmla="*/ 12 w 30"/>
                <a:gd name="T69" fmla="*/ 64 h 105"/>
                <a:gd name="T70" fmla="*/ 12 w 30"/>
                <a:gd name="T71" fmla="*/ 56 h 105"/>
                <a:gd name="T72" fmla="*/ 8 w 30"/>
                <a:gd name="T73" fmla="*/ 49 h 105"/>
                <a:gd name="T74" fmla="*/ 8 w 30"/>
                <a:gd name="T75" fmla="*/ 45 h 105"/>
                <a:gd name="T76" fmla="*/ 8 w 30"/>
                <a:gd name="T77" fmla="*/ 45 h 105"/>
                <a:gd name="T78" fmla="*/ 8 w 30"/>
                <a:gd name="T79" fmla="*/ 45 h 105"/>
                <a:gd name="T80" fmla="*/ 4 w 30"/>
                <a:gd name="T81" fmla="*/ 45 h 105"/>
                <a:gd name="T82" fmla="*/ 4 w 30"/>
                <a:gd name="T83" fmla="*/ 45 h 105"/>
                <a:gd name="T84" fmla="*/ 0 w 30"/>
                <a:gd name="T85" fmla="*/ 45 h 105"/>
                <a:gd name="T86" fmla="*/ 0 w 30"/>
                <a:gd name="T87" fmla="*/ 45 h 105"/>
                <a:gd name="T88" fmla="*/ 19 w 30"/>
                <a:gd name="T89" fmla="*/ 37 h 105"/>
                <a:gd name="T90" fmla="*/ 23 w 30"/>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5"/>
                <a:gd name="T140" fmla="*/ 30 w 3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5">
                  <a:moveTo>
                    <a:pt x="15" y="0"/>
                  </a:moveTo>
                  <a:lnTo>
                    <a:pt x="19" y="0"/>
                  </a:lnTo>
                  <a:lnTo>
                    <a:pt x="23" y="4"/>
                  </a:lnTo>
                  <a:lnTo>
                    <a:pt x="23" y="7"/>
                  </a:lnTo>
                  <a:lnTo>
                    <a:pt x="23" y="11"/>
                  </a:lnTo>
                  <a:lnTo>
                    <a:pt x="23" y="15"/>
                  </a:lnTo>
                  <a:lnTo>
                    <a:pt x="19" y="15"/>
                  </a:lnTo>
                  <a:lnTo>
                    <a:pt x="15" y="19"/>
                  </a:lnTo>
                  <a:lnTo>
                    <a:pt x="12" y="15"/>
                  </a:lnTo>
                  <a:lnTo>
                    <a:pt x="8" y="15"/>
                  </a:lnTo>
                  <a:lnTo>
                    <a:pt x="8" y="11"/>
                  </a:lnTo>
                  <a:lnTo>
                    <a:pt x="8" y="7"/>
                  </a:lnTo>
                  <a:lnTo>
                    <a:pt x="8" y="4"/>
                  </a:lnTo>
                  <a:lnTo>
                    <a:pt x="12" y="0"/>
                  </a:lnTo>
                  <a:lnTo>
                    <a:pt x="15" y="0"/>
                  </a:lnTo>
                  <a:close/>
                  <a:moveTo>
                    <a:pt x="23" y="37"/>
                  </a:moveTo>
                  <a:lnTo>
                    <a:pt x="23" y="90"/>
                  </a:lnTo>
                  <a:lnTo>
                    <a:pt x="23" y="94"/>
                  </a:lnTo>
                  <a:lnTo>
                    <a:pt x="23" y="97"/>
                  </a:lnTo>
                  <a:lnTo>
                    <a:pt x="23" y="101"/>
                  </a:lnTo>
                  <a:lnTo>
                    <a:pt x="27" y="101"/>
                  </a:lnTo>
                  <a:lnTo>
                    <a:pt x="27" y="105"/>
                  </a:lnTo>
                  <a:lnTo>
                    <a:pt x="30" y="105"/>
                  </a:lnTo>
                  <a:lnTo>
                    <a:pt x="0" y="105"/>
                  </a:lnTo>
                  <a:lnTo>
                    <a:pt x="4" y="105"/>
                  </a:lnTo>
                  <a:lnTo>
                    <a:pt x="8" y="101"/>
                  </a:lnTo>
                  <a:lnTo>
                    <a:pt x="8" y="97"/>
                  </a:lnTo>
                  <a:lnTo>
                    <a:pt x="12" y="94"/>
                  </a:lnTo>
                  <a:lnTo>
                    <a:pt x="12" y="90"/>
                  </a:lnTo>
                  <a:lnTo>
                    <a:pt x="12" y="64"/>
                  </a:lnTo>
                  <a:lnTo>
                    <a:pt x="12" y="56"/>
                  </a:lnTo>
                  <a:lnTo>
                    <a:pt x="8" y="49"/>
                  </a:lnTo>
                  <a:lnTo>
                    <a:pt x="8" y="45"/>
                  </a:lnTo>
                  <a:lnTo>
                    <a:pt x="4" y="45"/>
                  </a:lnTo>
                  <a:lnTo>
                    <a:pt x="0" y="45"/>
                  </a:lnTo>
                  <a:lnTo>
                    <a:pt x="19" y="37"/>
                  </a:lnTo>
                  <a:lnTo>
                    <a:pt x="23" y="37"/>
                  </a:lnTo>
                  <a:close/>
                </a:path>
              </a:pathLst>
            </a:custGeom>
            <a:grpFill/>
            <a:ln w="0">
              <a:solidFill>
                <a:srgbClr val="000000"/>
              </a:solidFill>
              <a:round/>
              <a:headEnd/>
              <a:tailEnd/>
            </a:ln>
          </p:spPr>
          <p:txBody>
            <a:bodyPr/>
            <a:lstStyle/>
            <a:p>
              <a:endParaRPr lang="en-US"/>
            </a:p>
          </p:txBody>
        </p:sp>
        <p:sp>
          <p:nvSpPr>
            <p:cNvPr id="27793" name="Freeform 142"/>
            <p:cNvSpPr>
              <a:spLocks/>
            </p:cNvSpPr>
            <p:nvPr/>
          </p:nvSpPr>
          <p:spPr bwMode="auto">
            <a:xfrm>
              <a:off x="3568" y="3514"/>
              <a:ext cx="71" cy="68"/>
            </a:xfrm>
            <a:custGeom>
              <a:avLst/>
              <a:gdLst>
                <a:gd name="T0" fmla="*/ 22 w 71"/>
                <a:gd name="T1" fmla="*/ 15 h 68"/>
                <a:gd name="T2" fmla="*/ 30 w 71"/>
                <a:gd name="T3" fmla="*/ 4 h 68"/>
                <a:gd name="T4" fmla="*/ 37 w 71"/>
                <a:gd name="T5" fmla="*/ 0 h 68"/>
                <a:gd name="T6" fmla="*/ 45 w 71"/>
                <a:gd name="T7" fmla="*/ 0 h 68"/>
                <a:gd name="T8" fmla="*/ 49 w 71"/>
                <a:gd name="T9" fmla="*/ 0 h 68"/>
                <a:gd name="T10" fmla="*/ 56 w 71"/>
                <a:gd name="T11" fmla="*/ 0 h 68"/>
                <a:gd name="T12" fmla="*/ 60 w 71"/>
                <a:gd name="T13" fmla="*/ 4 h 68"/>
                <a:gd name="T14" fmla="*/ 60 w 71"/>
                <a:gd name="T15" fmla="*/ 12 h 68"/>
                <a:gd name="T16" fmla="*/ 64 w 71"/>
                <a:gd name="T17" fmla="*/ 15 h 68"/>
                <a:gd name="T18" fmla="*/ 64 w 71"/>
                <a:gd name="T19" fmla="*/ 23 h 68"/>
                <a:gd name="T20" fmla="*/ 64 w 71"/>
                <a:gd name="T21" fmla="*/ 53 h 68"/>
                <a:gd name="T22" fmla="*/ 64 w 71"/>
                <a:gd name="T23" fmla="*/ 57 h 68"/>
                <a:gd name="T24" fmla="*/ 64 w 71"/>
                <a:gd name="T25" fmla="*/ 60 h 68"/>
                <a:gd name="T26" fmla="*/ 64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9 w 71"/>
                <a:gd name="T45" fmla="*/ 64 h 68"/>
                <a:gd name="T46" fmla="*/ 49 w 71"/>
                <a:gd name="T47" fmla="*/ 64 h 68"/>
                <a:gd name="T48" fmla="*/ 49 w 71"/>
                <a:gd name="T49" fmla="*/ 60 h 68"/>
                <a:gd name="T50" fmla="*/ 49 w 71"/>
                <a:gd name="T51" fmla="*/ 57 h 68"/>
                <a:gd name="T52" fmla="*/ 49 w 71"/>
                <a:gd name="T53" fmla="*/ 53 h 68"/>
                <a:gd name="T54" fmla="*/ 49 w 71"/>
                <a:gd name="T55" fmla="*/ 27 h 68"/>
                <a:gd name="T56" fmla="*/ 49 w 71"/>
                <a:gd name="T57" fmla="*/ 19 h 68"/>
                <a:gd name="T58" fmla="*/ 49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2 w 71"/>
                <a:gd name="T75" fmla="*/ 64 h 68"/>
                <a:gd name="T76" fmla="*/ 26 w 71"/>
                <a:gd name="T77" fmla="*/ 64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7 w 71"/>
                <a:gd name="T91" fmla="*/ 64 h 68"/>
                <a:gd name="T92" fmla="*/ 7 w 71"/>
                <a:gd name="T93" fmla="*/ 64 h 68"/>
                <a:gd name="T94" fmla="*/ 7 w 71"/>
                <a:gd name="T95" fmla="*/ 60 h 68"/>
                <a:gd name="T96" fmla="*/ 11 w 71"/>
                <a:gd name="T97" fmla="*/ 53 h 68"/>
                <a:gd name="T98" fmla="*/ 11 w 71"/>
                <a:gd name="T99" fmla="*/ 27 h 68"/>
                <a:gd name="T100" fmla="*/ 11 w 71"/>
                <a:gd name="T101" fmla="*/ 15 h 68"/>
                <a:gd name="T102" fmla="*/ 7 w 71"/>
                <a:gd name="T103" fmla="*/ 12 h 68"/>
                <a:gd name="T104" fmla="*/ 7 w 71"/>
                <a:gd name="T105" fmla="*/ 12 h 68"/>
                <a:gd name="T106" fmla="*/ 7 w 71"/>
                <a:gd name="T107" fmla="*/ 8 h 68"/>
                <a:gd name="T108" fmla="*/ 7 w 71"/>
                <a:gd name="T109" fmla="*/ 8 h 68"/>
                <a:gd name="T110" fmla="*/ 4 w 71"/>
                <a:gd name="T111" fmla="*/ 8 h 68"/>
                <a:gd name="T112" fmla="*/ 4 w 71"/>
                <a:gd name="T113" fmla="*/ 8 h 68"/>
                <a:gd name="T114" fmla="*/ 0 w 71"/>
                <a:gd name="T115" fmla="*/ 8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49" y="0"/>
                  </a:lnTo>
                  <a:lnTo>
                    <a:pt x="56" y="0"/>
                  </a:lnTo>
                  <a:lnTo>
                    <a:pt x="60" y="4"/>
                  </a:lnTo>
                  <a:lnTo>
                    <a:pt x="60" y="12"/>
                  </a:lnTo>
                  <a:lnTo>
                    <a:pt x="64" y="15"/>
                  </a:lnTo>
                  <a:lnTo>
                    <a:pt x="64" y="23"/>
                  </a:lnTo>
                  <a:lnTo>
                    <a:pt x="64" y="53"/>
                  </a:lnTo>
                  <a:lnTo>
                    <a:pt x="64" y="57"/>
                  </a:lnTo>
                  <a:lnTo>
                    <a:pt x="64" y="60"/>
                  </a:lnTo>
                  <a:lnTo>
                    <a:pt x="64" y="64"/>
                  </a:lnTo>
                  <a:lnTo>
                    <a:pt x="67" y="64"/>
                  </a:lnTo>
                  <a:lnTo>
                    <a:pt x="67" y="68"/>
                  </a:lnTo>
                  <a:lnTo>
                    <a:pt x="71" y="68"/>
                  </a:lnTo>
                  <a:lnTo>
                    <a:pt x="41" y="68"/>
                  </a:lnTo>
                  <a:lnTo>
                    <a:pt x="45" y="64"/>
                  </a:lnTo>
                  <a:lnTo>
                    <a:pt x="49" y="64"/>
                  </a:lnTo>
                  <a:lnTo>
                    <a:pt x="49" y="60"/>
                  </a:lnTo>
                  <a:lnTo>
                    <a:pt x="49" y="57"/>
                  </a:lnTo>
                  <a:lnTo>
                    <a:pt x="49" y="53"/>
                  </a:lnTo>
                  <a:lnTo>
                    <a:pt x="49" y="27"/>
                  </a:lnTo>
                  <a:lnTo>
                    <a:pt x="49" y="19"/>
                  </a:lnTo>
                  <a:lnTo>
                    <a:pt x="49" y="12"/>
                  </a:lnTo>
                  <a:lnTo>
                    <a:pt x="45" y="8"/>
                  </a:lnTo>
                  <a:lnTo>
                    <a:pt x="41" y="8"/>
                  </a:lnTo>
                  <a:lnTo>
                    <a:pt x="30" y="12"/>
                  </a:lnTo>
                  <a:lnTo>
                    <a:pt x="22" y="19"/>
                  </a:lnTo>
                  <a:lnTo>
                    <a:pt x="22" y="53"/>
                  </a:lnTo>
                  <a:lnTo>
                    <a:pt x="22" y="57"/>
                  </a:lnTo>
                  <a:lnTo>
                    <a:pt x="22" y="60"/>
                  </a:lnTo>
                  <a:lnTo>
                    <a:pt x="22" y="64"/>
                  </a:lnTo>
                  <a:lnTo>
                    <a:pt x="26" y="64"/>
                  </a:lnTo>
                  <a:lnTo>
                    <a:pt x="26" y="68"/>
                  </a:lnTo>
                  <a:lnTo>
                    <a:pt x="30" y="68"/>
                  </a:lnTo>
                  <a:lnTo>
                    <a:pt x="0" y="68"/>
                  </a:lnTo>
                  <a:lnTo>
                    <a:pt x="7" y="64"/>
                  </a:lnTo>
                  <a:lnTo>
                    <a:pt x="7" y="60"/>
                  </a:lnTo>
                  <a:lnTo>
                    <a:pt x="11" y="53"/>
                  </a:lnTo>
                  <a:lnTo>
                    <a:pt x="11" y="27"/>
                  </a:lnTo>
                  <a:lnTo>
                    <a:pt x="11" y="15"/>
                  </a:lnTo>
                  <a:lnTo>
                    <a:pt x="7" y="12"/>
                  </a:lnTo>
                  <a:lnTo>
                    <a:pt x="7" y="8"/>
                  </a:lnTo>
                  <a:lnTo>
                    <a:pt x="4" y="8"/>
                  </a:lnTo>
                  <a:lnTo>
                    <a:pt x="0" y="8"/>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794" name="Freeform 143"/>
            <p:cNvSpPr>
              <a:spLocks/>
            </p:cNvSpPr>
            <p:nvPr/>
          </p:nvSpPr>
          <p:spPr bwMode="auto">
            <a:xfrm>
              <a:off x="3643" y="3492"/>
              <a:ext cx="41" cy="90"/>
            </a:xfrm>
            <a:custGeom>
              <a:avLst/>
              <a:gdLst>
                <a:gd name="T0" fmla="*/ 23 w 41"/>
                <a:gd name="T1" fmla="*/ 0 h 90"/>
                <a:gd name="T2" fmla="*/ 23 w 41"/>
                <a:gd name="T3" fmla="*/ 22 h 90"/>
                <a:gd name="T4" fmla="*/ 38 w 41"/>
                <a:gd name="T5" fmla="*/ 22 h 90"/>
                <a:gd name="T6" fmla="*/ 38 w 41"/>
                <a:gd name="T7" fmla="*/ 26 h 90"/>
                <a:gd name="T8" fmla="*/ 23 w 41"/>
                <a:gd name="T9" fmla="*/ 26 h 90"/>
                <a:gd name="T10" fmla="*/ 23 w 41"/>
                <a:gd name="T11" fmla="*/ 71 h 90"/>
                <a:gd name="T12" fmla="*/ 23 w 41"/>
                <a:gd name="T13" fmla="*/ 75 h 90"/>
                <a:gd name="T14" fmla="*/ 23 w 41"/>
                <a:gd name="T15" fmla="*/ 79 h 90"/>
                <a:gd name="T16" fmla="*/ 26 w 41"/>
                <a:gd name="T17" fmla="*/ 82 h 90"/>
                <a:gd name="T18" fmla="*/ 30 w 41"/>
                <a:gd name="T19" fmla="*/ 82 h 90"/>
                <a:gd name="T20" fmla="*/ 30 w 41"/>
                <a:gd name="T21" fmla="*/ 82 h 90"/>
                <a:gd name="T22" fmla="*/ 34 w 41"/>
                <a:gd name="T23" fmla="*/ 82 h 90"/>
                <a:gd name="T24" fmla="*/ 38 w 41"/>
                <a:gd name="T25" fmla="*/ 79 h 90"/>
                <a:gd name="T26" fmla="*/ 38 w 41"/>
                <a:gd name="T27" fmla="*/ 79 h 90"/>
                <a:gd name="T28" fmla="*/ 41 w 41"/>
                <a:gd name="T29" fmla="*/ 79 h 90"/>
                <a:gd name="T30" fmla="*/ 38 w 41"/>
                <a:gd name="T31" fmla="*/ 82 h 90"/>
                <a:gd name="T32" fmla="*/ 34 w 41"/>
                <a:gd name="T33" fmla="*/ 86 h 90"/>
                <a:gd name="T34" fmla="*/ 30 w 41"/>
                <a:gd name="T35" fmla="*/ 90 h 90"/>
                <a:gd name="T36" fmla="*/ 23 w 41"/>
                <a:gd name="T37" fmla="*/ 90 h 90"/>
                <a:gd name="T38" fmla="*/ 19 w 41"/>
                <a:gd name="T39" fmla="*/ 90 h 90"/>
                <a:gd name="T40" fmla="*/ 15 w 41"/>
                <a:gd name="T41" fmla="*/ 90 h 90"/>
                <a:gd name="T42" fmla="*/ 15 w 41"/>
                <a:gd name="T43" fmla="*/ 86 h 90"/>
                <a:gd name="T44" fmla="*/ 11 w 41"/>
                <a:gd name="T45" fmla="*/ 82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2 h 90"/>
                <a:gd name="T58" fmla="*/ 8 w 41"/>
                <a:gd name="T59" fmla="*/ 19 h 90"/>
                <a:gd name="T60" fmla="*/ 11 w 41"/>
                <a:gd name="T61" fmla="*/ 15 h 90"/>
                <a:gd name="T62" fmla="*/ 15 w 41"/>
                <a:gd name="T63" fmla="*/ 11 h 90"/>
                <a:gd name="T64" fmla="*/ 19 w 41"/>
                <a:gd name="T65" fmla="*/ 7 h 90"/>
                <a:gd name="T66" fmla="*/ 23 w 41"/>
                <a:gd name="T67" fmla="*/ 0 h 90"/>
                <a:gd name="T68" fmla="*/ 23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3" y="0"/>
                  </a:moveTo>
                  <a:lnTo>
                    <a:pt x="23" y="22"/>
                  </a:lnTo>
                  <a:lnTo>
                    <a:pt x="38" y="22"/>
                  </a:lnTo>
                  <a:lnTo>
                    <a:pt x="38" y="26"/>
                  </a:lnTo>
                  <a:lnTo>
                    <a:pt x="23" y="26"/>
                  </a:lnTo>
                  <a:lnTo>
                    <a:pt x="23" y="71"/>
                  </a:lnTo>
                  <a:lnTo>
                    <a:pt x="23" y="75"/>
                  </a:lnTo>
                  <a:lnTo>
                    <a:pt x="23" y="79"/>
                  </a:lnTo>
                  <a:lnTo>
                    <a:pt x="26" y="82"/>
                  </a:lnTo>
                  <a:lnTo>
                    <a:pt x="30" y="82"/>
                  </a:lnTo>
                  <a:lnTo>
                    <a:pt x="34" y="82"/>
                  </a:lnTo>
                  <a:lnTo>
                    <a:pt x="38" y="79"/>
                  </a:lnTo>
                  <a:lnTo>
                    <a:pt x="41" y="79"/>
                  </a:lnTo>
                  <a:lnTo>
                    <a:pt x="38" y="82"/>
                  </a:lnTo>
                  <a:lnTo>
                    <a:pt x="34" y="86"/>
                  </a:lnTo>
                  <a:lnTo>
                    <a:pt x="30" y="90"/>
                  </a:lnTo>
                  <a:lnTo>
                    <a:pt x="23" y="90"/>
                  </a:lnTo>
                  <a:lnTo>
                    <a:pt x="19" y="90"/>
                  </a:lnTo>
                  <a:lnTo>
                    <a:pt x="15" y="90"/>
                  </a:lnTo>
                  <a:lnTo>
                    <a:pt x="15" y="86"/>
                  </a:lnTo>
                  <a:lnTo>
                    <a:pt x="11" y="82"/>
                  </a:lnTo>
                  <a:lnTo>
                    <a:pt x="11" y="79"/>
                  </a:lnTo>
                  <a:lnTo>
                    <a:pt x="11" y="75"/>
                  </a:lnTo>
                  <a:lnTo>
                    <a:pt x="11" y="26"/>
                  </a:lnTo>
                  <a:lnTo>
                    <a:pt x="0" y="26"/>
                  </a:lnTo>
                  <a:lnTo>
                    <a:pt x="4" y="22"/>
                  </a:lnTo>
                  <a:lnTo>
                    <a:pt x="8" y="19"/>
                  </a:lnTo>
                  <a:lnTo>
                    <a:pt x="11" y="15"/>
                  </a:lnTo>
                  <a:lnTo>
                    <a:pt x="15" y="11"/>
                  </a:lnTo>
                  <a:lnTo>
                    <a:pt x="19" y="7"/>
                  </a:lnTo>
                  <a:lnTo>
                    <a:pt x="23" y="0"/>
                  </a:lnTo>
                  <a:close/>
                </a:path>
              </a:pathLst>
            </a:custGeom>
            <a:grpFill/>
            <a:ln w="0">
              <a:solidFill>
                <a:srgbClr val="000000"/>
              </a:solidFill>
              <a:round/>
              <a:headEnd/>
              <a:tailEnd/>
            </a:ln>
          </p:spPr>
          <p:txBody>
            <a:bodyPr/>
            <a:lstStyle/>
            <a:p>
              <a:endParaRPr lang="en-US"/>
            </a:p>
          </p:txBody>
        </p:sp>
        <p:sp>
          <p:nvSpPr>
            <p:cNvPr id="27795" name="Freeform 144"/>
            <p:cNvSpPr>
              <a:spLocks noEditPoints="1"/>
            </p:cNvSpPr>
            <p:nvPr/>
          </p:nvSpPr>
          <p:spPr bwMode="auto">
            <a:xfrm>
              <a:off x="368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4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9 w 64"/>
                <a:gd name="T41" fmla="*/ 4 h 68"/>
                <a:gd name="T42" fmla="*/ 26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5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4" y="68"/>
                  </a:lnTo>
                  <a:lnTo>
                    <a:pt x="23" y="68"/>
                  </a:lnTo>
                  <a:lnTo>
                    <a:pt x="15" y="64"/>
                  </a:lnTo>
                  <a:lnTo>
                    <a:pt x="8" y="57"/>
                  </a:lnTo>
                  <a:lnTo>
                    <a:pt x="4" y="45"/>
                  </a:lnTo>
                  <a:lnTo>
                    <a:pt x="0" y="34"/>
                  </a:lnTo>
                  <a:lnTo>
                    <a:pt x="0" y="27"/>
                  </a:lnTo>
                  <a:lnTo>
                    <a:pt x="4" y="15"/>
                  </a:lnTo>
                  <a:lnTo>
                    <a:pt x="11" y="8"/>
                  </a:lnTo>
                  <a:lnTo>
                    <a:pt x="19" y="4"/>
                  </a:lnTo>
                  <a:lnTo>
                    <a:pt x="26" y="0"/>
                  </a:lnTo>
                  <a:lnTo>
                    <a:pt x="34" y="0"/>
                  </a:lnTo>
                  <a:close/>
                  <a:moveTo>
                    <a:pt x="30" y="4"/>
                  </a:moveTo>
                  <a:lnTo>
                    <a:pt x="26" y="4"/>
                  </a:lnTo>
                  <a:lnTo>
                    <a:pt x="23" y="8"/>
                  </a:lnTo>
                  <a:lnTo>
                    <a:pt x="19" y="8"/>
                  </a:lnTo>
                  <a:lnTo>
                    <a:pt x="15" y="15"/>
                  </a:lnTo>
                  <a:lnTo>
                    <a:pt x="15" y="19"/>
                  </a:lnTo>
                  <a:lnTo>
                    <a:pt x="15"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grpFill/>
            <a:ln w="0">
              <a:solidFill>
                <a:srgbClr val="000000"/>
              </a:solidFill>
              <a:round/>
              <a:headEnd/>
              <a:tailEnd/>
            </a:ln>
          </p:spPr>
          <p:txBody>
            <a:bodyPr/>
            <a:lstStyle/>
            <a:p>
              <a:endParaRPr lang="en-US"/>
            </a:p>
          </p:txBody>
        </p:sp>
        <p:sp>
          <p:nvSpPr>
            <p:cNvPr id="27796" name="Freeform 145"/>
            <p:cNvSpPr>
              <a:spLocks noEditPoints="1"/>
            </p:cNvSpPr>
            <p:nvPr/>
          </p:nvSpPr>
          <p:spPr bwMode="auto">
            <a:xfrm>
              <a:off x="4258" y="3514"/>
              <a:ext cx="60" cy="68"/>
            </a:xfrm>
            <a:custGeom>
              <a:avLst/>
              <a:gdLst>
                <a:gd name="T0" fmla="*/ 30 w 60"/>
                <a:gd name="T1" fmla="*/ 64 h 68"/>
                <a:gd name="T2" fmla="*/ 23 w 60"/>
                <a:gd name="T3" fmla="*/ 68 h 68"/>
                <a:gd name="T4" fmla="*/ 11 w 60"/>
                <a:gd name="T5" fmla="*/ 68 h 68"/>
                <a:gd name="T6" fmla="*/ 0 w 60"/>
                <a:gd name="T7" fmla="*/ 60 h 68"/>
                <a:gd name="T8" fmla="*/ 0 w 60"/>
                <a:gd name="T9" fmla="*/ 49 h 68"/>
                <a:gd name="T10" fmla="*/ 8 w 60"/>
                <a:gd name="T11" fmla="*/ 38 h 68"/>
                <a:gd name="T12" fmla="*/ 23 w 60"/>
                <a:gd name="T13" fmla="*/ 30 h 68"/>
                <a:gd name="T14" fmla="*/ 38 w 60"/>
                <a:gd name="T15" fmla="*/ 23 h 68"/>
                <a:gd name="T16" fmla="*/ 34 w 60"/>
                <a:gd name="T17" fmla="*/ 8 h 68"/>
                <a:gd name="T18" fmla="*/ 27 w 60"/>
                <a:gd name="T19" fmla="*/ 4 h 68"/>
                <a:gd name="T20" fmla="*/ 19 w 60"/>
                <a:gd name="T21" fmla="*/ 8 h 68"/>
                <a:gd name="T22" fmla="*/ 15 w 60"/>
                <a:gd name="T23" fmla="*/ 12 h 68"/>
                <a:gd name="T24" fmla="*/ 15 w 60"/>
                <a:gd name="T25" fmla="*/ 19 h 68"/>
                <a:gd name="T26" fmla="*/ 11 w 60"/>
                <a:gd name="T27" fmla="*/ 23 h 68"/>
                <a:gd name="T28" fmla="*/ 8 w 60"/>
                <a:gd name="T29" fmla="*/ 23 h 68"/>
                <a:gd name="T30" fmla="*/ 4 w 60"/>
                <a:gd name="T31" fmla="*/ 19 h 68"/>
                <a:gd name="T32" fmla="*/ 4 w 60"/>
                <a:gd name="T33" fmla="*/ 12 h 68"/>
                <a:gd name="T34" fmla="*/ 19 w 60"/>
                <a:gd name="T35" fmla="*/ 0 h 68"/>
                <a:gd name="T36" fmla="*/ 38 w 60"/>
                <a:gd name="T37" fmla="*/ 0 h 68"/>
                <a:gd name="T38" fmla="*/ 45 w 60"/>
                <a:gd name="T39" fmla="*/ 4 h 68"/>
                <a:gd name="T40" fmla="*/ 49 w 60"/>
                <a:gd name="T41" fmla="*/ 15 h 68"/>
                <a:gd name="T42" fmla="*/ 49 w 60"/>
                <a:gd name="T43" fmla="*/ 45 h 68"/>
                <a:gd name="T44" fmla="*/ 53 w 60"/>
                <a:gd name="T45" fmla="*/ 57 h 68"/>
                <a:gd name="T46" fmla="*/ 53 w 60"/>
                <a:gd name="T47" fmla="*/ 60 h 68"/>
                <a:gd name="T48" fmla="*/ 53 w 60"/>
                <a:gd name="T49" fmla="*/ 60 h 68"/>
                <a:gd name="T50" fmla="*/ 57 w 60"/>
                <a:gd name="T51" fmla="*/ 60 h 68"/>
                <a:gd name="T52" fmla="*/ 60 w 60"/>
                <a:gd name="T53" fmla="*/ 57 h 68"/>
                <a:gd name="T54" fmla="*/ 53 w 60"/>
                <a:gd name="T55" fmla="*/ 68 h 68"/>
                <a:gd name="T56" fmla="*/ 42 w 60"/>
                <a:gd name="T57" fmla="*/ 68 h 68"/>
                <a:gd name="T58" fmla="*/ 38 w 60"/>
                <a:gd name="T59" fmla="*/ 64 h 68"/>
                <a:gd name="T60" fmla="*/ 38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8" y="57"/>
                  </a:moveTo>
                  <a:lnTo>
                    <a:pt x="30" y="64"/>
                  </a:lnTo>
                  <a:lnTo>
                    <a:pt x="27" y="68"/>
                  </a:lnTo>
                  <a:lnTo>
                    <a:pt x="23" y="68"/>
                  </a:lnTo>
                  <a:lnTo>
                    <a:pt x="15" y="68"/>
                  </a:lnTo>
                  <a:lnTo>
                    <a:pt x="11" y="68"/>
                  </a:lnTo>
                  <a:lnTo>
                    <a:pt x="4" y="64"/>
                  </a:lnTo>
                  <a:lnTo>
                    <a:pt x="0" y="60"/>
                  </a:lnTo>
                  <a:lnTo>
                    <a:pt x="0" y="53"/>
                  </a:lnTo>
                  <a:lnTo>
                    <a:pt x="0" y="49"/>
                  </a:lnTo>
                  <a:lnTo>
                    <a:pt x="4" y="45"/>
                  </a:lnTo>
                  <a:lnTo>
                    <a:pt x="8" y="38"/>
                  </a:lnTo>
                  <a:lnTo>
                    <a:pt x="11" y="34"/>
                  </a:lnTo>
                  <a:lnTo>
                    <a:pt x="23" y="30"/>
                  </a:lnTo>
                  <a:lnTo>
                    <a:pt x="38" y="23"/>
                  </a:lnTo>
                  <a:lnTo>
                    <a:pt x="38" y="12"/>
                  </a:lnTo>
                  <a:lnTo>
                    <a:pt x="34" y="8"/>
                  </a:lnTo>
                  <a:lnTo>
                    <a:pt x="30" y="4"/>
                  </a:lnTo>
                  <a:lnTo>
                    <a:pt x="27" y="4"/>
                  </a:lnTo>
                  <a:lnTo>
                    <a:pt x="23" y="4"/>
                  </a:lnTo>
                  <a:lnTo>
                    <a:pt x="19" y="8"/>
                  </a:lnTo>
                  <a:lnTo>
                    <a:pt x="15" y="8"/>
                  </a:lnTo>
                  <a:lnTo>
                    <a:pt x="15" y="12"/>
                  </a:lnTo>
                  <a:lnTo>
                    <a:pt x="15" y="15"/>
                  </a:lnTo>
                  <a:lnTo>
                    <a:pt x="15" y="19"/>
                  </a:lnTo>
                  <a:lnTo>
                    <a:pt x="15" y="23"/>
                  </a:lnTo>
                  <a:lnTo>
                    <a:pt x="11" y="23"/>
                  </a:lnTo>
                  <a:lnTo>
                    <a:pt x="8" y="23"/>
                  </a:lnTo>
                  <a:lnTo>
                    <a:pt x="4" y="23"/>
                  </a:lnTo>
                  <a:lnTo>
                    <a:pt x="4" y="19"/>
                  </a:lnTo>
                  <a:lnTo>
                    <a:pt x="4" y="15"/>
                  </a:lnTo>
                  <a:lnTo>
                    <a:pt x="4" y="12"/>
                  </a:lnTo>
                  <a:lnTo>
                    <a:pt x="11" y="4"/>
                  </a:lnTo>
                  <a:lnTo>
                    <a:pt x="19" y="0"/>
                  </a:lnTo>
                  <a:lnTo>
                    <a:pt x="27" y="0"/>
                  </a:lnTo>
                  <a:lnTo>
                    <a:pt x="38" y="0"/>
                  </a:lnTo>
                  <a:lnTo>
                    <a:pt x="42" y="0"/>
                  </a:lnTo>
                  <a:lnTo>
                    <a:pt x="45" y="4"/>
                  </a:lnTo>
                  <a:lnTo>
                    <a:pt x="49" y="8"/>
                  </a:lnTo>
                  <a:lnTo>
                    <a:pt x="49" y="15"/>
                  </a:lnTo>
                  <a:lnTo>
                    <a:pt x="49" y="23"/>
                  </a:lnTo>
                  <a:lnTo>
                    <a:pt x="49" y="45"/>
                  </a:lnTo>
                  <a:lnTo>
                    <a:pt x="49" y="53"/>
                  </a:lnTo>
                  <a:lnTo>
                    <a:pt x="53" y="57"/>
                  </a:lnTo>
                  <a:lnTo>
                    <a:pt x="53" y="60"/>
                  </a:lnTo>
                  <a:lnTo>
                    <a:pt x="57" y="60"/>
                  </a:lnTo>
                  <a:lnTo>
                    <a:pt x="57" y="57"/>
                  </a:lnTo>
                  <a:lnTo>
                    <a:pt x="60" y="57"/>
                  </a:lnTo>
                  <a:lnTo>
                    <a:pt x="60" y="60"/>
                  </a:lnTo>
                  <a:lnTo>
                    <a:pt x="53" y="68"/>
                  </a:lnTo>
                  <a:lnTo>
                    <a:pt x="45" y="68"/>
                  </a:lnTo>
                  <a:lnTo>
                    <a:pt x="42" y="68"/>
                  </a:lnTo>
                  <a:lnTo>
                    <a:pt x="38" y="64"/>
                  </a:lnTo>
                  <a:lnTo>
                    <a:pt x="38" y="57"/>
                  </a:lnTo>
                  <a:close/>
                  <a:moveTo>
                    <a:pt x="38" y="53"/>
                  </a:moveTo>
                  <a:lnTo>
                    <a:pt x="38" y="30"/>
                  </a:lnTo>
                  <a:lnTo>
                    <a:pt x="30" y="34"/>
                  </a:lnTo>
                  <a:lnTo>
                    <a:pt x="23" y="34"/>
                  </a:lnTo>
                  <a:lnTo>
                    <a:pt x="19" y="38"/>
                  </a:lnTo>
                  <a:lnTo>
                    <a:pt x="15" y="42"/>
                  </a:lnTo>
                  <a:lnTo>
                    <a:pt x="15" y="45"/>
                  </a:lnTo>
                  <a:lnTo>
                    <a:pt x="11" y="49"/>
                  </a:lnTo>
                  <a:lnTo>
                    <a:pt x="15" y="53"/>
                  </a:lnTo>
                  <a:lnTo>
                    <a:pt x="15" y="57"/>
                  </a:lnTo>
                  <a:lnTo>
                    <a:pt x="19" y="60"/>
                  </a:lnTo>
                  <a:lnTo>
                    <a:pt x="23" y="60"/>
                  </a:lnTo>
                  <a:lnTo>
                    <a:pt x="30" y="57"/>
                  </a:lnTo>
                  <a:lnTo>
                    <a:pt x="38" y="53"/>
                  </a:lnTo>
                  <a:close/>
                </a:path>
              </a:pathLst>
            </a:custGeom>
            <a:grpFill/>
            <a:ln w="0">
              <a:solidFill>
                <a:srgbClr val="000000"/>
              </a:solidFill>
              <a:round/>
              <a:headEnd/>
              <a:tailEnd/>
            </a:ln>
          </p:spPr>
          <p:txBody>
            <a:bodyPr/>
            <a:lstStyle/>
            <a:p>
              <a:endParaRPr lang="en-US"/>
            </a:p>
          </p:txBody>
        </p:sp>
        <p:sp>
          <p:nvSpPr>
            <p:cNvPr id="27797" name="Freeform 146"/>
            <p:cNvSpPr>
              <a:spLocks noEditPoints="1"/>
            </p:cNvSpPr>
            <p:nvPr/>
          </p:nvSpPr>
          <p:spPr bwMode="auto">
            <a:xfrm>
              <a:off x="5087" y="3477"/>
              <a:ext cx="68" cy="105"/>
            </a:xfrm>
            <a:custGeom>
              <a:avLst/>
              <a:gdLst>
                <a:gd name="T0" fmla="*/ 23 w 68"/>
                <a:gd name="T1" fmla="*/ 49 h 105"/>
                <a:gd name="T2" fmla="*/ 30 w 68"/>
                <a:gd name="T3" fmla="*/ 41 h 105"/>
                <a:gd name="T4" fmla="*/ 38 w 68"/>
                <a:gd name="T5" fmla="*/ 37 h 105"/>
                <a:gd name="T6" fmla="*/ 42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7 w 68"/>
                <a:gd name="T21" fmla="*/ 97 h 105"/>
                <a:gd name="T22" fmla="*/ 45 w 68"/>
                <a:gd name="T23" fmla="*/ 105 h 105"/>
                <a:gd name="T24" fmla="*/ 34 w 68"/>
                <a:gd name="T25" fmla="*/ 105 h 105"/>
                <a:gd name="T26" fmla="*/ 27 w 68"/>
                <a:gd name="T27" fmla="*/ 105 h 105"/>
                <a:gd name="T28" fmla="*/ 23 w 68"/>
                <a:gd name="T29" fmla="*/ 105 h 105"/>
                <a:gd name="T30" fmla="*/ 15 w 68"/>
                <a:gd name="T31" fmla="*/ 101 h 105"/>
                <a:gd name="T32" fmla="*/ 12 w 68"/>
                <a:gd name="T33" fmla="*/ 97 h 105"/>
                <a:gd name="T34" fmla="*/ 12 w 68"/>
                <a:gd name="T35" fmla="*/ 30 h 105"/>
                <a:gd name="T36" fmla="*/ 8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7 w 68"/>
                <a:gd name="T65" fmla="*/ 97 h 105"/>
                <a:gd name="T66" fmla="*/ 30 w 68"/>
                <a:gd name="T67" fmla="*/ 101 h 105"/>
                <a:gd name="T68" fmla="*/ 34 w 68"/>
                <a:gd name="T69" fmla="*/ 101 h 105"/>
                <a:gd name="T70" fmla="*/ 38 w 68"/>
                <a:gd name="T71" fmla="*/ 101 h 105"/>
                <a:gd name="T72" fmla="*/ 45 w 68"/>
                <a:gd name="T73" fmla="*/ 101 h 105"/>
                <a:gd name="T74" fmla="*/ 49 w 68"/>
                <a:gd name="T75" fmla="*/ 94 h 105"/>
                <a:gd name="T76" fmla="*/ 57 w 68"/>
                <a:gd name="T77" fmla="*/ 86 h 105"/>
                <a:gd name="T78" fmla="*/ 57 w 68"/>
                <a:gd name="T79" fmla="*/ 75 h 105"/>
                <a:gd name="T80" fmla="*/ 57 w 68"/>
                <a:gd name="T81" fmla="*/ 64 h 105"/>
                <a:gd name="T82" fmla="*/ 49 w 68"/>
                <a:gd name="T83" fmla="*/ 52 h 105"/>
                <a:gd name="T84" fmla="*/ 45 w 68"/>
                <a:gd name="T85" fmla="*/ 49 h 105"/>
                <a:gd name="T86" fmla="*/ 38 w 68"/>
                <a:gd name="T87" fmla="*/ 49 h 105"/>
                <a:gd name="T88" fmla="*/ 34 w 68"/>
                <a:gd name="T89" fmla="*/ 49 h 105"/>
                <a:gd name="T90" fmla="*/ 30 w 68"/>
                <a:gd name="T91" fmla="*/ 49 h 105"/>
                <a:gd name="T92" fmla="*/ 27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2" y="37"/>
                  </a:lnTo>
                  <a:lnTo>
                    <a:pt x="53" y="37"/>
                  </a:lnTo>
                  <a:lnTo>
                    <a:pt x="60" y="45"/>
                  </a:lnTo>
                  <a:lnTo>
                    <a:pt x="68" y="56"/>
                  </a:lnTo>
                  <a:lnTo>
                    <a:pt x="68" y="67"/>
                  </a:lnTo>
                  <a:lnTo>
                    <a:pt x="68" y="79"/>
                  </a:lnTo>
                  <a:lnTo>
                    <a:pt x="64" y="90"/>
                  </a:lnTo>
                  <a:lnTo>
                    <a:pt x="57" y="97"/>
                  </a:lnTo>
                  <a:lnTo>
                    <a:pt x="45" y="105"/>
                  </a:lnTo>
                  <a:lnTo>
                    <a:pt x="34" y="105"/>
                  </a:lnTo>
                  <a:lnTo>
                    <a:pt x="27" y="105"/>
                  </a:lnTo>
                  <a:lnTo>
                    <a:pt x="23" y="105"/>
                  </a:lnTo>
                  <a:lnTo>
                    <a:pt x="15" y="101"/>
                  </a:lnTo>
                  <a:lnTo>
                    <a:pt x="12" y="97"/>
                  </a:lnTo>
                  <a:lnTo>
                    <a:pt x="12" y="30"/>
                  </a:lnTo>
                  <a:lnTo>
                    <a:pt x="8"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7" y="97"/>
                  </a:lnTo>
                  <a:lnTo>
                    <a:pt x="30" y="101"/>
                  </a:lnTo>
                  <a:lnTo>
                    <a:pt x="34" y="101"/>
                  </a:lnTo>
                  <a:lnTo>
                    <a:pt x="38" y="101"/>
                  </a:lnTo>
                  <a:lnTo>
                    <a:pt x="45" y="101"/>
                  </a:lnTo>
                  <a:lnTo>
                    <a:pt x="49" y="94"/>
                  </a:lnTo>
                  <a:lnTo>
                    <a:pt x="57" y="86"/>
                  </a:lnTo>
                  <a:lnTo>
                    <a:pt x="57" y="75"/>
                  </a:lnTo>
                  <a:lnTo>
                    <a:pt x="57" y="64"/>
                  </a:lnTo>
                  <a:lnTo>
                    <a:pt x="49" y="52"/>
                  </a:lnTo>
                  <a:lnTo>
                    <a:pt x="45" y="49"/>
                  </a:lnTo>
                  <a:lnTo>
                    <a:pt x="38" y="49"/>
                  </a:lnTo>
                  <a:lnTo>
                    <a:pt x="34" y="49"/>
                  </a:lnTo>
                  <a:lnTo>
                    <a:pt x="30" y="49"/>
                  </a:lnTo>
                  <a:lnTo>
                    <a:pt x="27" y="52"/>
                  </a:lnTo>
                  <a:lnTo>
                    <a:pt x="23" y="56"/>
                  </a:lnTo>
                  <a:close/>
                </a:path>
              </a:pathLst>
            </a:custGeom>
            <a:grpFill/>
            <a:ln w="0">
              <a:solidFill>
                <a:srgbClr val="000000"/>
              </a:solidFill>
              <a:round/>
              <a:headEnd/>
              <a:tailEnd/>
            </a:ln>
          </p:spPr>
          <p:txBody>
            <a:bodyPr/>
            <a:lstStyle/>
            <a:p>
              <a:endParaRPr lang="en-US"/>
            </a:p>
          </p:txBody>
        </p:sp>
        <p:sp>
          <p:nvSpPr>
            <p:cNvPr id="27798" name="Freeform 147"/>
            <p:cNvSpPr>
              <a:spLocks noEditPoints="1"/>
            </p:cNvSpPr>
            <p:nvPr/>
          </p:nvSpPr>
          <p:spPr bwMode="auto">
            <a:xfrm>
              <a:off x="5166" y="3477"/>
              <a:ext cx="34" cy="105"/>
            </a:xfrm>
            <a:custGeom>
              <a:avLst/>
              <a:gdLst>
                <a:gd name="T0" fmla="*/ 15 w 34"/>
                <a:gd name="T1" fmla="*/ 0 h 105"/>
                <a:gd name="T2" fmla="*/ 19 w 34"/>
                <a:gd name="T3" fmla="*/ 0 h 105"/>
                <a:gd name="T4" fmla="*/ 23 w 34"/>
                <a:gd name="T5" fmla="*/ 4 h 105"/>
                <a:gd name="T6" fmla="*/ 23 w 34"/>
                <a:gd name="T7" fmla="*/ 4 h 105"/>
                <a:gd name="T8" fmla="*/ 26 w 34"/>
                <a:gd name="T9" fmla="*/ 7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7 h 105"/>
                <a:gd name="T26" fmla="*/ 8 w 34"/>
                <a:gd name="T27" fmla="*/ 4 h 105"/>
                <a:gd name="T28" fmla="*/ 11 w 34"/>
                <a:gd name="T29" fmla="*/ 4 h 105"/>
                <a:gd name="T30" fmla="*/ 11 w 34"/>
                <a:gd name="T31" fmla="*/ 0 h 105"/>
                <a:gd name="T32" fmla="*/ 15 w 34"/>
                <a:gd name="T33" fmla="*/ 0 h 105"/>
                <a:gd name="T34" fmla="*/ 23 w 34"/>
                <a:gd name="T35" fmla="*/ 37 h 105"/>
                <a:gd name="T36" fmla="*/ 23 w 34"/>
                <a:gd name="T37" fmla="*/ 90 h 105"/>
                <a:gd name="T38" fmla="*/ 23 w 34"/>
                <a:gd name="T39" fmla="*/ 94 h 105"/>
                <a:gd name="T40" fmla="*/ 23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8 w 34"/>
                <a:gd name="T59" fmla="*/ 101 h 105"/>
                <a:gd name="T60" fmla="*/ 8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8 w 34"/>
                <a:gd name="T75" fmla="*/ 45 h 105"/>
                <a:gd name="T76" fmla="*/ 8 w 34"/>
                <a:gd name="T77" fmla="*/ 45 h 105"/>
                <a:gd name="T78" fmla="*/ 8 w 34"/>
                <a:gd name="T79" fmla="*/ 45 h 105"/>
                <a:gd name="T80" fmla="*/ 8 w 34"/>
                <a:gd name="T81" fmla="*/ 45 h 105"/>
                <a:gd name="T82" fmla="*/ 4 w 34"/>
                <a:gd name="T83" fmla="*/ 45 h 105"/>
                <a:gd name="T84" fmla="*/ 0 w 34"/>
                <a:gd name="T85" fmla="*/ 45 h 105"/>
                <a:gd name="T86" fmla="*/ 0 w 34"/>
                <a:gd name="T87" fmla="*/ 45 h 105"/>
                <a:gd name="T88" fmla="*/ 19 w 34"/>
                <a:gd name="T89" fmla="*/ 37 h 105"/>
                <a:gd name="T90" fmla="*/ 23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6" y="7"/>
                  </a:lnTo>
                  <a:lnTo>
                    <a:pt x="23" y="11"/>
                  </a:lnTo>
                  <a:lnTo>
                    <a:pt x="23" y="15"/>
                  </a:lnTo>
                  <a:lnTo>
                    <a:pt x="19" y="15"/>
                  </a:lnTo>
                  <a:lnTo>
                    <a:pt x="15" y="19"/>
                  </a:lnTo>
                  <a:lnTo>
                    <a:pt x="11" y="15"/>
                  </a:lnTo>
                  <a:lnTo>
                    <a:pt x="8" y="11"/>
                  </a:lnTo>
                  <a:lnTo>
                    <a:pt x="8" y="7"/>
                  </a:lnTo>
                  <a:lnTo>
                    <a:pt x="8" y="4"/>
                  </a:lnTo>
                  <a:lnTo>
                    <a:pt x="11" y="4"/>
                  </a:lnTo>
                  <a:lnTo>
                    <a:pt x="11" y="0"/>
                  </a:lnTo>
                  <a:lnTo>
                    <a:pt x="15" y="0"/>
                  </a:lnTo>
                  <a:close/>
                  <a:moveTo>
                    <a:pt x="23" y="37"/>
                  </a:moveTo>
                  <a:lnTo>
                    <a:pt x="23" y="90"/>
                  </a:lnTo>
                  <a:lnTo>
                    <a:pt x="23" y="94"/>
                  </a:lnTo>
                  <a:lnTo>
                    <a:pt x="23" y="97"/>
                  </a:lnTo>
                  <a:lnTo>
                    <a:pt x="26" y="101"/>
                  </a:lnTo>
                  <a:lnTo>
                    <a:pt x="30" y="105"/>
                  </a:lnTo>
                  <a:lnTo>
                    <a:pt x="34" y="105"/>
                  </a:lnTo>
                  <a:lnTo>
                    <a:pt x="0" y="105"/>
                  </a:lnTo>
                  <a:lnTo>
                    <a:pt x="4" y="105"/>
                  </a:lnTo>
                  <a:lnTo>
                    <a:pt x="8" y="101"/>
                  </a:lnTo>
                  <a:lnTo>
                    <a:pt x="11" y="97"/>
                  </a:lnTo>
                  <a:lnTo>
                    <a:pt x="11" y="94"/>
                  </a:lnTo>
                  <a:lnTo>
                    <a:pt x="11" y="90"/>
                  </a:lnTo>
                  <a:lnTo>
                    <a:pt x="11" y="64"/>
                  </a:lnTo>
                  <a:lnTo>
                    <a:pt x="11" y="56"/>
                  </a:lnTo>
                  <a:lnTo>
                    <a:pt x="11" y="49"/>
                  </a:lnTo>
                  <a:lnTo>
                    <a:pt x="8" y="45"/>
                  </a:lnTo>
                  <a:lnTo>
                    <a:pt x="4" y="45"/>
                  </a:lnTo>
                  <a:lnTo>
                    <a:pt x="0" y="45"/>
                  </a:lnTo>
                  <a:lnTo>
                    <a:pt x="19" y="37"/>
                  </a:lnTo>
                  <a:lnTo>
                    <a:pt x="23" y="37"/>
                  </a:lnTo>
                  <a:close/>
                </a:path>
              </a:pathLst>
            </a:custGeom>
            <a:grpFill/>
            <a:ln w="0">
              <a:solidFill>
                <a:srgbClr val="000000"/>
              </a:solidFill>
              <a:round/>
              <a:headEnd/>
              <a:tailEnd/>
            </a:ln>
          </p:spPr>
          <p:txBody>
            <a:bodyPr/>
            <a:lstStyle/>
            <a:p>
              <a:endParaRPr lang="en-US"/>
            </a:p>
          </p:txBody>
        </p:sp>
        <p:sp>
          <p:nvSpPr>
            <p:cNvPr id="27799" name="Freeform 148"/>
            <p:cNvSpPr>
              <a:spLocks/>
            </p:cNvSpPr>
            <p:nvPr/>
          </p:nvSpPr>
          <p:spPr bwMode="auto">
            <a:xfrm>
              <a:off x="5204" y="3514"/>
              <a:ext cx="71" cy="68"/>
            </a:xfrm>
            <a:custGeom>
              <a:avLst/>
              <a:gdLst>
                <a:gd name="T0" fmla="*/ 22 w 71"/>
                <a:gd name="T1" fmla="*/ 15 h 68"/>
                <a:gd name="T2" fmla="*/ 30 w 71"/>
                <a:gd name="T3" fmla="*/ 4 h 68"/>
                <a:gd name="T4" fmla="*/ 37 w 71"/>
                <a:gd name="T5" fmla="*/ 0 h 68"/>
                <a:gd name="T6" fmla="*/ 45 w 71"/>
                <a:gd name="T7" fmla="*/ 0 h 68"/>
                <a:gd name="T8" fmla="*/ 52 w 71"/>
                <a:gd name="T9" fmla="*/ 0 h 68"/>
                <a:gd name="T10" fmla="*/ 56 w 71"/>
                <a:gd name="T11" fmla="*/ 0 h 68"/>
                <a:gd name="T12" fmla="*/ 60 w 71"/>
                <a:gd name="T13" fmla="*/ 4 h 68"/>
                <a:gd name="T14" fmla="*/ 60 w 71"/>
                <a:gd name="T15" fmla="*/ 12 h 68"/>
                <a:gd name="T16" fmla="*/ 63 w 71"/>
                <a:gd name="T17" fmla="*/ 15 h 68"/>
                <a:gd name="T18" fmla="*/ 63 w 71"/>
                <a:gd name="T19" fmla="*/ 23 h 68"/>
                <a:gd name="T20" fmla="*/ 63 w 71"/>
                <a:gd name="T21" fmla="*/ 53 h 68"/>
                <a:gd name="T22" fmla="*/ 63 w 71"/>
                <a:gd name="T23" fmla="*/ 57 h 68"/>
                <a:gd name="T24" fmla="*/ 63 w 71"/>
                <a:gd name="T25" fmla="*/ 60 h 68"/>
                <a:gd name="T26" fmla="*/ 63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8 w 71"/>
                <a:gd name="T45" fmla="*/ 64 h 68"/>
                <a:gd name="T46" fmla="*/ 48 w 71"/>
                <a:gd name="T47" fmla="*/ 64 h 68"/>
                <a:gd name="T48" fmla="*/ 52 w 71"/>
                <a:gd name="T49" fmla="*/ 60 h 68"/>
                <a:gd name="T50" fmla="*/ 52 w 71"/>
                <a:gd name="T51" fmla="*/ 57 h 68"/>
                <a:gd name="T52" fmla="*/ 52 w 71"/>
                <a:gd name="T53" fmla="*/ 53 h 68"/>
                <a:gd name="T54" fmla="*/ 52 w 71"/>
                <a:gd name="T55" fmla="*/ 27 h 68"/>
                <a:gd name="T56" fmla="*/ 48 w 71"/>
                <a:gd name="T57" fmla="*/ 19 h 68"/>
                <a:gd name="T58" fmla="*/ 48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6 w 71"/>
                <a:gd name="T75" fmla="*/ 64 h 68"/>
                <a:gd name="T76" fmla="*/ 26 w 71"/>
                <a:gd name="T77" fmla="*/ 64 h 68"/>
                <a:gd name="T78" fmla="*/ 30 w 71"/>
                <a:gd name="T79" fmla="*/ 68 h 68"/>
                <a:gd name="T80" fmla="*/ 33 w 71"/>
                <a:gd name="T81" fmla="*/ 68 h 68"/>
                <a:gd name="T82" fmla="*/ 33 w 71"/>
                <a:gd name="T83" fmla="*/ 68 h 68"/>
                <a:gd name="T84" fmla="*/ 0 w 71"/>
                <a:gd name="T85" fmla="*/ 68 h 68"/>
                <a:gd name="T86" fmla="*/ 0 w 71"/>
                <a:gd name="T87" fmla="*/ 68 h 68"/>
                <a:gd name="T88" fmla="*/ 3 w 71"/>
                <a:gd name="T89" fmla="*/ 68 h 68"/>
                <a:gd name="T90" fmla="*/ 7 w 71"/>
                <a:gd name="T91" fmla="*/ 64 h 68"/>
                <a:gd name="T92" fmla="*/ 7 w 71"/>
                <a:gd name="T93" fmla="*/ 64 h 68"/>
                <a:gd name="T94" fmla="*/ 11 w 71"/>
                <a:gd name="T95" fmla="*/ 60 h 68"/>
                <a:gd name="T96" fmla="*/ 11 w 71"/>
                <a:gd name="T97" fmla="*/ 53 h 68"/>
                <a:gd name="T98" fmla="*/ 11 w 71"/>
                <a:gd name="T99" fmla="*/ 27 h 68"/>
                <a:gd name="T100" fmla="*/ 11 w 71"/>
                <a:gd name="T101" fmla="*/ 15 h 68"/>
                <a:gd name="T102" fmla="*/ 11 w 71"/>
                <a:gd name="T103" fmla="*/ 12 h 68"/>
                <a:gd name="T104" fmla="*/ 7 w 71"/>
                <a:gd name="T105" fmla="*/ 12 h 68"/>
                <a:gd name="T106" fmla="*/ 7 w 71"/>
                <a:gd name="T107" fmla="*/ 8 h 68"/>
                <a:gd name="T108" fmla="*/ 7 w 71"/>
                <a:gd name="T109" fmla="*/ 8 h 68"/>
                <a:gd name="T110" fmla="*/ 7 w 71"/>
                <a:gd name="T111" fmla="*/ 8 h 68"/>
                <a:gd name="T112" fmla="*/ 3 w 71"/>
                <a:gd name="T113" fmla="*/ 8 h 68"/>
                <a:gd name="T114" fmla="*/ 3 w 71"/>
                <a:gd name="T115" fmla="*/ 8 h 68"/>
                <a:gd name="T116" fmla="*/ 0 w 71"/>
                <a:gd name="T117" fmla="*/ 8 h 68"/>
                <a:gd name="T118" fmla="*/ 18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52" y="0"/>
                  </a:lnTo>
                  <a:lnTo>
                    <a:pt x="56" y="0"/>
                  </a:lnTo>
                  <a:lnTo>
                    <a:pt x="60" y="4"/>
                  </a:lnTo>
                  <a:lnTo>
                    <a:pt x="60" y="12"/>
                  </a:lnTo>
                  <a:lnTo>
                    <a:pt x="63" y="15"/>
                  </a:lnTo>
                  <a:lnTo>
                    <a:pt x="63" y="23"/>
                  </a:lnTo>
                  <a:lnTo>
                    <a:pt x="63" y="53"/>
                  </a:lnTo>
                  <a:lnTo>
                    <a:pt x="63" y="57"/>
                  </a:lnTo>
                  <a:lnTo>
                    <a:pt x="63" y="60"/>
                  </a:lnTo>
                  <a:lnTo>
                    <a:pt x="63" y="64"/>
                  </a:lnTo>
                  <a:lnTo>
                    <a:pt x="67" y="64"/>
                  </a:lnTo>
                  <a:lnTo>
                    <a:pt x="67" y="68"/>
                  </a:lnTo>
                  <a:lnTo>
                    <a:pt x="71" y="68"/>
                  </a:lnTo>
                  <a:lnTo>
                    <a:pt x="41" y="68"/>
                  </a:lnTo>
                  <a:lnTo>
                    <a:pt x="45" y="64"/>
                  </a:lnTo>
                  <a:lnTo>
                    <a:pt x="48" y="64"/>
                  </a:lnTo>
                  <a:lnTo>
                    <a:pt x="52" y="60"/>
                  </a:lnTo>
                  <a:lnTo>
                    <a:pt x="52" y="57"/>
                  </a:lnTo>
                  <a:lnTo>
                    <a:pt x="52" y="53"/>
                  </a:lnTo>
                  <a:lnTo>
                    <a:pt x="52" y="27"/>
                  </a:lnTo>
                  <a:lnTo>
                    <a:pt x="48" y="19"/>
                  </a:lnTo>
                  <a:lnTo>
                    <a:pt x="48" y="12"/>
                  </a:lnTo>
                  <a:lnTo>
                    <a:pt x="45" y="8"/>
                  </a:lnTo>
                  <a:lnTo>
                    <a:pt x="41" y="8"/>
                  </a:lnTo>
                  <a:lnTo>
                    <a:pt x="30" y="12"/>
                  </a:lnTo>
                  <a:lnTo>
                    <a:pt x="22" y="19"/>
                  </a:lnTo>
                  <a:lnTo>
                    <a:pt x="22" y="53"/>
                  </a:lnTo>
                  <a:lnTo>
                    <a:pt x="22" y="57"/>
                  </a:lnTo>
                  <a:lnTo>
                    <a:pt x="22" y="60"/>
                  </a:lnTo>
                  <a:lnTo>
                    <a:pt x="26" y="64"/>
                  </a:lnTo>
                  <a:lnTo>
                    <a:pt x="30" y="68"/>
                  </a:lnTo>
                  <a:lnTo>
                    <a:pt x="33" y="68"/>
                  </a:lnTo>
                  <a:lnTo>
                    <a:pt x="0" y="68"/>
                  </a:lnTo>
                  <a:lnTo>
                    <a:pt x="3" y="68"/>
                  </a:lnTo>
                  <a:lnTo>
                    <a:pt x="7" y="64"/>
                  </a:lnTo>
                  <a:lnTo>
                    <a:pt x="11" y="60"/>
                  </a:lnTo>
                  <a:lnTo>
                    <a:pt x="11" y="53"/>
                  </a:lnTo>
                  <a:lnTo>
                    <a:pt x="11" y="27"/>
                  </a:lnTo>
                  <a:lnTo>
                    <a:pt x="11" y="15"/>
                  </a:lnTo>
                  <a:lnTo>
                    <a:pt x="11" y="12"/>
                  </a:lnTo>
                  <a:lnTo>
                    <a:pt x="7" y="12"/>
                  </a:lnTo>
                  <a:lnTo>
                    <a:pt x="7" y="8"/>
                  </a:lnTo>
                  <a:lnTo>
                    <a:pt x="3" y="8"/>
                  </a:lnTo>
                  <a:lnTo>
                    <a:pt x="0" y="8"/>
                  </a:lnTo>
                  <a:lnTo>
                    <a:pt x="18" y="0"/>
                  </a:lnTo>
                  <a:lnTo>
                    <a:pt x="22" y="0"/>
                  </a:lnTo>
                  <a:lnTo>
                    <a:pt x="22" y="15"/>
                  </a:lnTo>
                  <a:close/>
                </a:path>
              </a:pathLst>
            </a:custGeom>
            <a:grpFill/>
            <a:ln w="0">
              <a:solidFill>
                <a:srgbClr val="000000"/>
              </a:solidFill>
              <a:round/>
              <a:headEnd/>
              <a:tailEnd/>
            </a:ln>
          </p:spPr>
          <p:txBody>
            <a:bodyPr/>
            <a:lstStyle/>
            <a:p>
              <a:endParaRPr lang="en-US"/>
            </a:p>
          </p:txBody>
        </p:sp>
        <p:sp>
          <p:nvSpPr>
            <p:cNvPr id="27800" name="Rectangle 149"/>
            <p:cNvSpPr>
              <a:spLocks noChangeArrowheads="1"/>
            </p:cNvSpPr>
            <p:nvPr/>
          </p:nvSpPr>
          <p:spPr bwMode="auto">
            <a:xfrm>
              <a:off x="5500" y="1234"/>
              <a:ext cx="7" cy="2483"/>
            </a:xfrm>
            <a:prstGeom prst="rect">
              <a:avLst/>
            </a:prstGeom>
            <a:grpFill/>
            <a:ln w="0">
              <a:solidFill>
                <a:srgbClr val="000000"/>
              </a:solidFill>
              <a:miter lim="800000"/>
              <a:headEnd/>
              <a:tailEnd/>
            </a:ln>
          </p:spPr>
          <p:txBody>
            <a:bodyPr/>
            <a:lstStyle/>
            <a:p>
              <a:endParaRPr lang="en-US"/>
            </a:p>
          </p:txBody>
        </p:sp>
        <p:sp>
          <p:nvSpPr>
            <p:cNvPr id="27801" name="Rectangle 150"/>
            <p:cNvSpPr>
              <a:spLocks noChangeArrowheads="1"/>
            </p:cNvSpPr>
            <p:nvPr/>
          </p:nvSpPr>
          <p:spPr bwMode="auto">
            <a:xfrm>
              <a:off x="533" y="3709"/>
              <a:ext cx="4971" cy="8"/>
            </a:xfrm>
            <a:prstGeom prst="rect">
              <a:avLst/>
            </a:prstGeom>
            <a:grpFill/>
            <a:ln w="0">
              <a:solidFill>
                <a:srgbClr val="000000"/>
              </a:solidFill>
              <a:miter lim="800000"/>
              <a:headEnd/>
              <a:tailEnd/>
            </a:ln>
          </p:spPr>
          <p:txBody>
            <a:bodyPr/>
            <a:lstStyle/>
            <a:p>
              <a:endParaRPr lang="en-US"/>
            </a:p>
          </p:txBody>
        </p:sp>
        <p:sp>
          <p:nvSpPr>
            <p:cNvPr id="27802" name="Line 151"/>
            <p:cNvSpPr>
              <a:spLocks noChangeShapeType="1"/>
            </p:cNvSpPr>
            <p:nvPr/>
          </p:nvSpPr>
          <p:spPr bwMode="auto">
            <a:xfrm flipH="1">
              <a:off x="1006" y="1492"/>
              <a:ext cx="979" cy="162"/>
            </a:xfrm>
            <a:prstGeom prst="line">
              <a:avLst/>
            </a:prstGeom>
            <a:grpFill/>
            <a:ln w="6350">
              <a:solidFill>
                <a:srgbClr val="000000"/>
              </a:solidFill>
              <a:round/>
              <a:headEnd/>
              <a:tailEnd/>
            </a:ln>
          </p:spPr>
          <p:txBody>
            <a:bodyPr/>
            <a:lstStyle/>
            <a:p>
              <a:endParaRPr lang="en-US"/>
            </a:p>
          </p:txBody>
        </p:sp>
        <p:sp>
          <p:nvSpPr>
            <p:cNvPr id="27803" name="Line 152"/>
            <p:cNvSpPr>
              <a:spLocks noChangeShapeType="1"/>
            </p:cNvSpPr>
            <p:nvPr/>
          </p:nvSpPr>
          <p:spPr bwMode="auto">
            <a:xfrm>
              <a:off x="1985" y="1492"/>
              <a:ext cx="900" cy="162"/>
            </a:xfrm>
            <a:prstGeom prst="line">
              <a:avLst/>
            </a:prstGeom>
            <a:grpFill/>
            <a:ln w="6350">
              <a:solidFill>
                <a:srgbClr val="000000"/>
              </a:solidFill>
              <a:round/>
              <a:headEnd/>
              <a:tailEnd/>
            </a:ln>
          </p:spPr>
          <p:txBody>
            <a:bodyPr/>
            <a:lstStyle/>
            <a:p>
              <a:endParaRPr lang="en-US"/>
            </a:p>
          </p:txBody>
        </p:sp>
        <p:sp>
          <p:nvSpPr>
            <p:cNvPr id="27804" name="Line 153"/>
            <p:cNvSpPr>
              <a:spLocks noChangeShapeType="1"/>
            </p:cNvSpPr>
            <p:nvPr/>
          </p:nvSpPr>
          <p:spPr bwMode="auto">
            <a:xfrm>
              <a:off x="1013" y="1845"/>
              <a:ext cx="1" cy="169"/>
            </a:xfrm>
            <a:prstGeom prst="line">
              <a:avLst/>
            </a:prstGeom>
            <a:grpFill/>
            <a:ln w="6350">
              <a:solidFill>
                <a:srgbClr val="000000"/>
              </a:solidFill>
              <a:round/>
              <a:headEnd/>
              <a:tailEnd/>
            </a:ln>
          </p:spPr>
          <p:txBody>
            <a:bodyPr/>
            <a:lstStyle/>
            <a:p>
              <a:endParaRPr lang="en-US"/>
            </a:p>
          </p:txBody>
        </p:sp>
        <p:sp>
          <p:nvSpPr>
            <p:cNvPr id="27805" name="Line 154"/>
            <p:cNvSpPr>
              <a:spLocks noChangeShapeType="1"/>
            </p:cNvSpPr>
            <p:nvPr/>
          </p:nvSpPr>
          <p:spPr bwMode="auto">
            <a:xfrm>
              <a:off x="1013" y="2205"/>
              <a:ext cx="1" cy="1246"/>
            </a:xfrm>
            <a:prstGeom prst="line">
              <a:avLst/>
            </a:prstGeom>
            <a:grpFill/>
            <a:ln w="6350">
              <a:solidFill>
                <a:srgbClr val="000000"/>
              </a:solidFill>
              <a:round/>
              <a:headEnd/>
              <a:tailEnd/>
            </a:ln>
          </p:spPr>
          <p:txBody>
            <a:bodyPr/>
            <a:lstStyle/>
            <a:p>
              <a:endParaRPr lang="en-US"/>
            </a:p>
          </p:txBody>
        </p:sp>
        <p:sp>
          <p:nvSpPr>
            <p:cNvPr id="27806" name="Line 155"/>
            <p:cNvSpPr>
              <a:spLocks noChangeShapeType="1"/>
            </p:cNvSpPr>
            <p:nvPr/>
          </p:nvSpPr>
          <p:spPr bwMode="auto">
            <a:xfrm flipH="1">
              <a:off x="1985" y="1849"/>
              <a:ext cx="900" cy="165"/>
            </a:xfrm>
            <a:prstGeom prst="line">
              <a:avLst/>
            </a:prstGeom>
            <a:grpFill/>
            <a:ln w="6350">
              <a:solidFill>
                <a:srgbClr val="000000"/>
              </a:solidFill>
              <a:round/>
              <a:headEnd/>
              <a:tailEnd/>
            </a:ln>
          </p:spPr>
          <p:txBody>
            <a:bodyPr/>
            <a:lstStyle/>
            <a:p>
              <a:endParaRPr lang="en-US"/>
            </a:p>
          </p:txBody>
        </p:sp>
        <p:sp>
          <p:nvSpPr>
            <p:cNvPr id="27807" name="Line 156"/>
            <p:cNvSpPr>
              <a:spLocks noChangeShapeType="1"/>
            </p:cNvSpPr>
            <p:nvPr/>
          </p:nvSpPr>
          <p:spPr bwMode="auto">
            <a:xfrm>
              <a:off x="2885" y="1849"/>
              <a:ext cx="758" cy="165"/>
            </a:xfrm>
            <a:prstGeom prst="line">
              <a:avLst/>
            </a:prstGeom>
            <a:grpFill/>
            <a:ln w="6350">
              <a:solidFill>
                <a:srgbClr val="000000"/>
              </a:solidFill>
              <a:round/>
              <a:headEnd/>
              <a:tailEnd/>
            </a:ln>
          </p:spPr>
          <p:txBody>
            <a:bodyPr/>
            <a:lstStyle/>
            <a:p>
              <a:endParaRPr lang="en-US"/>
            </a:p>
          </p:txBody>
        </p:sp>
        <p:sp>
          <p:nvSpPr>
            <p:cNvPr id="27808" name="Line 157"/>
            <p:cNvSpPr>
              <a:spLocks noChangeShapeType="1"/>
            </p:cNvSpPr>
            <p:nvPr/>
          </p:nvSpPr>
          <p:spPr bwMode="auto">
            <a:xfrm>
              <a:off x="3643" y="2205"/>
              <a:ext cx="645" cy="169"/>
            </a:xfrm>
            <a:prstGeom prst="line">
              <a:avLst/>
            </a:prstGeom>
            <a:grpFill/>
            <a:ln w="6350">
              <a:solidFill>
                <a:srgbClr val="000000"/>
              </a:solidFill>
              <a:round/>
              <a:headEnd/>
              <a:tailEnd/>
            </a:ln>
          </p:spPr>
          <p:txBody>
            <a:bodyPr/>
            <a:lstStyle/>
            <a:p>
              <a:endParaRPr lang="en-US"/>
            </a:p>
          </p:txBody>
        </p:sp>
        <p:sp>
          <p:nvSpPr>
            <p:cNvPr id="27809" name="Line 158"/>
            <p:cNvSpPr>
              <a:spLocks noChangeShapeType="1"/>
            </p:cNvSpPr>
            <p:nvPr/>
          </p:nvSpPr>
          <p:spPr bwMode="auto">
            <a:xfrm flipH="1">
              <a:off x="2885" y="2205"/>
              <a:ext cx="758" cy="169"/>
            </a:xfrm>
            <a:prstGeom prst="line">
              <a:avLst/>
            </a:prstGeom>
            <a:grpFill/>
            <a:ln w="6350">
              <a:solidFill>
                <a:srgbClr val="000000"/>
              </a:solidFill>
              <a:round/>
              <a:headEnd/>
              <a:tailEnd/>
            </a:ln>
          </p:spPr>
          <p:txBody>
            <a:bodyPr/>
            <a:lstStyle/>
            <a:p>
              <a:endParaRPr lang="en-US"/>
            </a:p>
          </p:txBody>
        </p:sp>
        <p:sp>
          <p:nvSpPr>
            <p:cNvPr id="27810" name="Line 159"/>
            <p:cNvSpPr>
              <a:spLocks noChangeShapeType="1"/>
            </p:cNvSpPr>
            <p:nvPr/>
          </p:nvSpPr>
          <p:spPr bwMode="auto">
            <a:xfrm>
              <a:off x="1989" y="2209"/>
              <a:ext cx="1" cy="1242"/>
            </a:xfrm>
            <a:prstGeom prst="line">
              <a:avLst/>
            </a:prstGeom>
            <a:grpFill/>
            <a:ln w="6350">
              <a:solidFill>
                <a:srgbClr val="000000"/>
              </a:solidFill>
              <a:round/>
              <a:headEnd/>
              <a:tailEnd/>
            </a:ln>
          </p:spPr>
          <p:txBody>
            <a:bodyPr/>
            <a:lstStyle/>
            <a:p>
              <a:endParaRPr lang="en-US"/>
            </a:p>
          </p:txBody>
        </p:sp>
        <p:sp>
          <p:nvSpPr>
            <p:cNvPr id="27811" name="Line 160"/>
            <p:cNvSpPr>
              <a:spLocks noChangeShapeType="1"/>
            </p:cNvSpPr>
            <p:nvPr/>
          </p:nvSpPr>
          <p:spPr bwMode="auto">
            <a:xfrm>
              <a:off x="2889" y="2562"/>
              <a:ext cx="1" cy="168"/>
            </a:xfrm>
            <a:prstGeom prst="line">
              <a:avLst/>
            </a:prstGeom>
            <a:grpFill/>
            <a:ln w="6350">
              <a:solidFill>
                <a:srgbClr val="000000"/>
              </a:solidFill>
              <a:round/>
              <a:headEnd/>
              <a:tailEnd/>
            </a:ln>
          </p:spPr>
          <p:txBody>
            <a:bodyPr/>
            <a:lstStyle/>
            <a:p>
              <a:endParaRPr lang="en-US"/>
            </a:p>
          </p:txBody>
        </p:sp>
        <p:sp>
          <p:nvSpPr>
            <p:cNvPr id="27812" name="Line 161"/>
            <p:cNvSpPr>
              <a:spLocks noChangeShapeType="1"/>
            </p:cNvSpPr>
            <p:nvPr/>
          </p:nvSpPr>
          <p:spPr bwMode="auto">
            <a:xfrm>
              <a:off x="2889" y="2922"/>
              <a:ext cx="1" cy="529"/>
            </a:xfrm>
            <a:prstGeom prst="line">
              <a:avLst/>
            </a:prstGeom>
            <a:grpFill/>
            <a:ln w="6350">
              <a:solidFill>
                <a:srgbClr val="000000"/>
              </a:solidFill>
              <a:round/>
              <a:headEnd/>
              <a:tailEnd/>
            </a:ln>
          </p:spPr>
          <p:txBody>
            <a:bodyPr/>
            <a:lstStyle/>
            <a:p>
              <a:endParaRPr lang="en-US"/>
            </a:p>
          </p:txBody>
        </p:sp>
        <p:sp>
          <p:nvSpPr>
            <p:cNvPr id="27813" name="Line 162"/>
            <p:cNvSpPr>
              <a:spLocks noChangeShapeType="1"/>
            </p:cNvSpPr>
            <p:nvPr/>
          </p:nvSpPr>
          <p:spPr bwMode="auto">
            <a:xfrm flipH="1">
              <a:off x="3639" y="2562"/>
              <a:ext cx="649" cy="168"/>
            </a:xfrm>
            <a:prstGeom prst="line">
              <a:avLst/>
            </a:prstGeom>
            <a:grpFill/>
            <a:ln w="6350">
              <a:solidFill>
                <a:srgbClr val="000000"/>
              </a:solidFill>
              <a:round/>
              <a:headEnd/>
              <a:tailEnd/>
            </a:ln>
          </p:spPr>
          <p:txBody>
            <a:bodyPr/>
            <a:lstStyle/>
            <a:p>
              <a:endParaRPr lang="en-US"/>
            </a:p>
          </p:txBody>
        </p:sp>
        <p:sp>
          <p:nvSpPr>
            <p:cNvPr id="27814" name="Line 163"/>
            <p:cNvSpPr>
              <a:spLocks noChangeShapeType="1"/>
            </p:cNvSpPr>
            <p:nvPr/>
          </p:nvSpPr>
          <p:spPr bwMode="auto">
            <a:xfrm>
              <a:off x="4288" y="2562"/>
              <a:ext cx="447" cy="168"/>
            </a:xfrm>
            <a:prstGeom prst="line">
              <a:avLst/>
            </a:prstGeom>
            <a:grpFill/>
            <a:ln w="6350">
              <a:solidFill>
                <a:srgbClr val="000000"/>
              </a:solidFill>
              <a:round/>
              <a:headEnd/>
              <a:tailEnd/>
            </a:ln>
          </p:spPr>
          <p:txBody>
            <a:bodyPr/>
            <a:lstStyle/>
            <a:p>
              <a:endParaRPr lang="en-US"/>
            </a:p>
          </p:txBody>
        </p:sp>
        <p:sp>
          <p:nvSpPr>
            <p:cNvPr id="27815" name="Line 164"/>
            <p:cNvSpPr>
              <a:spLocks noChangeShapeType="1"/>
            </p:cNvSpPr>
            <p:nvPr/>
          </p:nvSpPr>
          <p:spPr bwMode="auto">
            <a:xfrm>
              <a:off x="3639" y="2922"/>
              <a:ext cx="1" cy="529"/>
            </a:xfrm>
            <a:prstGeom prst="line">
              <a:avLst/>
            </a:prstGeom>
            <a:grpFill/>
            <a:ln w="6350">
              <a:solidFill>
                <a:srgbClr val="000000"/>
              </a:solidFill>
              <a:round/>
              <a:headEnd/>
              <a:tailEnd/>
            </a:ln>
          </p:spPr>
          <p:txBody>
            <a:bodyPr/>
            <a:lstStyle/>
            <a:p>
              <a:endParaRPr lang="en-US"/>
            </a:p>
          </p:txBody>
        </p:sp>
        <p:sp>
          <p:nvSpPr>
            <p:cNvPr id="27816" name="Line 165"/>
            <p:cNvSpPr>
              <a:spLocks noChangeShapeType="1"/>
            </p:cNvSpPr>
            <p:nvPr/>
          </p:nvSpPr>
          <p:spPr bwMode="auto">
            <a:xfrm flipH="1">
              <a:off x="4288" y="2922"/>
              <a:ext cx="447" cy="168"/>
            </a:xfrm>
            <a:prstGeom prst="line">
              <a:avLst/>
            </a:prstGeom>
            <a:grpFill/>
            <a:ln w="6350">
              <a:solidFill>
                <a:srgbClr val="000000"/>
              </a:solidFill>
              <a:round/>
              <a:headEnd/>
              <a:tailEnd/>
            </a:ln>
          </p:spPr>
          <p:txBody>
            <a:bodyPr/>
            <a:lstStyle/>
            <a:p>
              <a:endParaRPr lang="en-US"/>
            </a:p>
          </p:txBody>
        </p:sp>
        <p:sp>
          <p:nvSpPr>
            <p:cNvPr id="27817" name="Line 166"/>
            <p:cNvSpPr>
              <a:spLocks noChangeShapeType="1"/>
            </p:cNvSpPr>
            <p:nvPr/>
          </p:nvSpPr>
          <p:spPr bwMode="auto">
            <a:xfrm>
              <a:off x="4735" y="2922"/>
              <a:ext cx="450" cy="168"/>
            </a:xfrm>
            <a:prstGeom prst="line">
              <a:avLst/>
            </a:prstGeom>
            <a:grpFill/>
            <a:ln w="6350">
              <a:solidFill>
                <a:srgbClr val="000000"/>
              </a:solidFill>
              <a:round/>
              <a:headEnd/>
              <a:tailEnd/>
            </a:ln>
          </p:spPr>
          <p:txBody>
            <a:bodyPr/>
            <a:lstStyle/>
            <a:p>
              <a:endParaRPr lang="en-US"/>
            </a:p>
          </p:txBody>
        </p:sp>
        <p:sp>
          <p:nvSpPr>
            <p:cNvPr id="27818" name="Line 167"/>
            <p:cNvSpPr>
              <a:spLocks noChangeShapeType="1"/>
            </p:cNvSpPr>
            <p:nvPr/>
          </p:nvSpPr>
          <p:spPr bwMode="auto">
            <a:xfrm>
              <a:off x="4285" y="3278"/>
              <a:ext cx="1" cy="206"/>
            </a:xfrm>
            <a:prstGeom prst="line">
              <a:avLst/>
            </a:prstGeom>
            <a:grpFill/>
            <a:ln w="6350">
              <a:solidFill>
                <a:srgbClr val="000000"/>
              </a:solidFill>
              <a:round/>
              <a:headEnd/>
              <a:tailEnd/>
            </a:ln>
          </p:spPr>
          <p:txBody>
            <a:bodyPr/>
            <a:lstStyle/>
            <a:p>
              <a:endParaRPr lang="en-US"/>
            </a:p>
          </p:txBody>
        </p:sp>
        <p:sp>
          <p:nvSpPr>
            <p:cNvPr id="27819" name="Line 168"/>
            <p:cNvSpPr>
              <a:spLocks noChangeShapeType="1"/>
            </p:cNvSpPr>
            <p:nvPr/>
          </p:nvSpPr>
          <p:spPr bwMode="auto">
            <a:xfrm>
              <a:off x="5185" y="3278"/>
              <a:ext cx="1" cy="173"/>
            </a:xfrm>
            <a:prstGeom prst="line">
              <a:avLst/>
            </a:prstGeom>
            <a:grpFill/>
            <a:ln w="6350">
              <a:solidFill>
                <a:srgbClr val="000000"/>
              </a:solidFill>
              <a:round/>
              <a:headEnd/>
              <a:tailEnd/>
            </a:ln>
          </p:spPr>
          <p:txBody>
            <a:bodyPr/>
            <a:lstStyle/>
            <a:p>
              <a:endParaRPr lang="en-US"/>
            </a:p>
          </p:txBody>
        </p:sp>
      </p:grpSp>
      <p:grpSp>
        <p:nvGrpSpPr>
          <p:cNvPr id="172" name="Group 3"/>
          <p:cNvGrpSpPr>
            <a:grpSpLocks noChangeAspect="1"/>
          </p:cNvGrpSpPr>
          <p:nvPr/>
        </p:nvGrpSpPr>
        <p:grpSpPr bwMode="auto">
          <a:xfrm>
            <a:off x="68234" y="73789"/>
            <a:ext cx="6961000" cy="3000364"/>
            <a:chOff x="1544" y="1968"/>
            <a:chExt cx="2672" cy="1152"/>
          </a:xfrm>
        </p:grpSpPr>
        <p:sp>
          <p:nvSpPr>
            <p:cNvPr id="17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17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17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7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17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17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7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18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18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8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18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18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18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18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8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18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8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19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19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9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9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19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19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19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19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19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19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0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0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0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0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0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0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0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0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0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0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1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1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1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1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1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1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1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1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1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1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2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2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2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2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2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2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2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2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2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2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3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3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3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3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3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3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3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3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3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3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4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4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4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4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4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4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4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4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4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4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5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5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5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5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5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5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5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5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5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5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7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7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7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7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7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7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7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7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7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7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8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8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8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8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8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8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8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8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8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8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9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9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9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9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9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9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9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9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9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9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30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0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0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0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0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0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30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30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30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30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31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1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31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31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31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31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31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31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31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31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32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32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32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32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32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32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32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32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2430049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4B2EF269-86EB-40F5-BC03-96D46D639074}" type="datetime1">
              <a:rPr lang="en-US" smtClean="0"/>
              <a:t>10/7/2014</a:t>
            </a:fld>
            <a:endParaRPr lang="en-US"/>
          </a:p>
        </p:txBody>
      </p:sp>
      <p:sp>
        <p:nvSpPr>
          <p:cNvPr id="28675" name="Footer Placeholder 4"/>
          <p:cNvSpPr>
            <a:spLocks noGrp="1"/>
          </p:cNvSpPr>
          <p:nvPr>
            <p:ph type="ftr" sz="quarter" idx="11"/>
          </p:nvPr>
        </p:nvSpPr>
        <p:spPr>
          <a:noFill/>
        </p:spPr>
        <p:txBody>
          <a:bodyPr/>
          <a:lstStyle/>
          <a:p>
            <a:r>
              <a:rPr lang="en-US" smtClean="0"/>
              <a:t>CPSC503 Winter 2014</a:t>
            </a:r>
            <a:endParaRPr lang="en-US"/>
          </a:p>
        </p:txBody>
      </p:sp>
      <p:sp>
        <p:nvSpPr>
          <p:cNvPr id="28676" name="Slide Number Placeholder 5"/>
          <p:cNvSpPr>
            <a:spLocks noGrp="1"/>
          </p:cNvSpPr>
          <p:nvPr>
            <p:ph type="sldNum" sz="quarter" idx="12"/>
          </p:nvPr>
        </p:nvSpPr>
        <p:spPr>
          <a:noFill/>
        </p:spPr>
        <p:txBody>
          <a:bodyPr/>
          <a:lstStyle/>
          <a:p>
            <a:fld id="{B5CE887C-4F99-4245-A62D-ED851204ACCE}" type="slidenum">
              <a:rPr lang="en-US" smtClean="0"/>
              <a:pPr/>
              <a:t>9</a:t>
            </a:fld>
            <a:endParaRPr lang="en-US" smtClean="0"/>
          </a:p>
        </p:txBody>
      </p:sp>
      <p:sp>
        <p:nvSpPr>
          <p:cNvPr id="28677" name="Rectangle 2"/>
          <p:cNvSpPr>
            <a:spLocks noGrp="1" noChangeArrowheads="1"/>
          </p:cNvSpPr>
          <p:nvPr>
            <p:ph type="title"/>
          </p:nvPr>
        </p:nvSpPr>
        <p:spPr>
          <a:xfrm>
            <a:off x="152400" y="152400"/>
            <a:ext cx="8610600" cy="1143000"/>
          </a:xfrm>
        </p:spPr>
        <p:txBody>
          <a:bodyPr/>
          <a:lstStyle/>
          <a:p>
            <a:pPr eaLnBrk="1" hangingPunct="1"/>
            <a:r>
              <a:rPr lang="en-US" smtClean="0"/>
              <a:t>Problem with more specific rules</a:t>
            </a:r>
          </a:p>
        </p:txBody>
      </p:sp>
      <p:sp>
        <p:nvSpPr>
          <p:cNvPr id="703492" name="Rectangle 4"/>
          <p:cNvSpPr>
            <a:spLocks noChangeArrowheads="1"/>
          </p:cNvSpPr>
          <p:nvPr/>
        </p:nvSpPr>
        <p:spPr bwMode="auto">
          <a:xfrm>
            <a:off x="685800" y="1524000"/>
            <a:ext cx="7772400" cy="17526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Rule:</a:t>
            </a:r>
          </a:p>
          <a:p>
            <a:pPr marL="742950" lvl="1" indent="-285750">
              <a:lnSpc>
                <a:spcPct val="90000"/>
              </a:lnSpc>
              <a:spcBef>
                <a:spcPct val="20000"/>
              </a:spcBef>
              <a:buFontTx/>
              <a:buChar char="–"/>
            </a:pPr>
            <a:r>
              <a:rPr lang="en-US" sz="2400" b="1">
                <a:latin typeface="Comic Sans MS" pitchFamily="66" charset="0"/>
              </a:rPr>
              <a:t>VP</a:t>
            </a:r>
            <a:r>
              <a:rPr lang="en-US" sz="2400">
                <a:latin typeface="Comic Sans MS" pitchFamily="66" charset="0"/>
              </a:rPr>
              <a:t>(dumped)</a:t>
            </a:r>
            <a:r>
              <a:rPr lang="en-US" sz="2400" b="1">
                <a:latin typeface="Comic Sans MS" pitchFamily="66" charset="0"/>
              </a:rPr>
              <a:t>-&gt; V</a:t>
            </a:r>
            <a:r>
              <a:rPr lang="en-US" sz="2400">
                <a:latin typeface="Comic Sans MS" pitchFamily="66" charset="0"/>
              </a:rPr>
              <a:t>(dumped)</a:t>
            </a:r>
            <a:r>
              <a:rPr lang="en-US" sz="2400" b="1">
                <a:latin typeface="Comic Sans MS" pitchFamily="66" charset="0"/>
              </a:rPr>
              <a:t> NP</a:t>
            </a:r>
            <a:r>
              <a:rPr lang="en-US" sz="2400">
                <a:latin typeface="Comic Sans MS" pitchFamily="66" charset="0"/>
              </a:rPr>
              <a:t>(sacks) </a:t>
            </a:r>
            <a:r>
              <a:rPr lang="en-US" sz="2400" b="1">
                <a:latin typeface="Comic Sans MS" pitchFamily="66" charset="0"/>
              </a:rPr>
              <a:t>PP</a:t>
            </a:r>
            <a:r>
              <a:rPr lang="en-US" sz="2400">
                <a:latin typeface="Comic Sans MS" pitchFamily="66" charset="0"/>
              </a:rPr>
              <a:t>(into)</a:t>
            </a:r>
          </a:p>
          <a:p>
            <a:pPr marL="742950" lvl="1" indent="-285750">
              <a:lnSpc>
                <a:spcPct val="90000"/>
              </a:lnSpc>
              <a:spcBef>
                <a:spcPct val="20000"/>
              </a:spcBef>
              <a:buFontTx/>
              <a:buChar char="–"/>
            </a:pPr>
            <a:r>
              <a:rPr lang="en-US" sz="2400" b="1">
                <a:latin typeface="Comic Sans MS" pitchFamily="66" charset="0"/>
              </a:rPr>
              <a:t>P(r|VP, </a:t>
            </a:r>
            <a:r>
              <a:rPr lang="en-US" sz="2400" b="1">
                <a:solidFill>
                  <a:schemeClr val="accent2"/>
                </a:solidFill>
                <a:latin typeface="Comic Sans MS" pitchFamily="66" charset="0"/>
              </a:rPr>
              <a:t>dumped</a:t>
            </a:r>
            <a:r>
              <a:rPr lang="en-US" sz="2400" b="1">
                <a:latin typeface="Comic Sans MS" pitchFamily="66" charset="0"/>
              </a:rPr>
              <a:t> is the verb, </a:t>
            </a:r>
            <a:r>
              <a:rPr lang="en-US" sz="2400" b="1">
                <a:solidFill>
                  <a:schemeClr val="accent2"/>
                </a:solidFill>
                <a:latin typeface="Comic Sans MS" pitchFamily="66" charset="0"/>
              </a:rPr>
              <a:t>sacks</a:t>
            </a:r>
            <a:r>
              <a:rPr lang="en-US" sz="2400" b="1">
                <a:solidFill>
                  <a:srgbClr val="008000"/>
                </a:solidFill>
                <a:latin typeface="Comic Sans MS" pitchFamily="66" charset="0"/>
              </a:rPr>
              <a:t> </a:t>
            </a:r>
            <a:r>
              <a:rPr lang="en-US" sz="2400" b="1">
                <a:latin typeface="Comic Sans MS" pitchFamily="66" charset="0"/>
              </a:rPr>
              <a:t>is the head of the NP, </a:t>
            </a:r>
            <a:r>
              <a:rPr lang="en-US" sz="2400" b="1">
                <a:solidFill>
                  <a:schemeClr val="accent2"/>
                </a:solidFill>
                <a:latin typeface="Comic Sans MS" pitchFamily="66" charset="0"/>
              </a:rPr>
              <a:t>into</a:t>
            </a:r>
            <a:r>
              <a:rPr lang="en-US" sz="2400" b="1">
                <a:latin typeface="Comic Sans MS" pitchFamily="66" charset="0"/>
              </a:rPr>
              <a:t> is the head of the PP)</a:t>
            </a:r>
            <a:endParaRPr lang="en-US" sz="2400" b="1">
              <a:solidFill>
                <a:srgbClr val="A50021"/>
              </a:solidFill>
              <a:latin typeface="Comic Sans MS" pitchFamily="66" charset="0"/>
            </a:endParaRPr>
          </a:p>
        </p:txBody>
      </p:sp>
      <p:sp>
        <p:nvSpPr>
          <p:cNvPr id="703493" name="Rectangle 5"/>
          <p:cNvSpPr>
            <a:spLocks noChangeArrowheads="1"/>
          </p:cNvSpPr>
          <p:nvPr/>
        </p:nvSpPr>
        <p:spPr bwMode="auto">
          <a:xfrm>
            <a:off x="1219200" y="4343400"/>
            <a:ext cx="6515100" cy="923925"/>
          </a:xfrm>
          <a:prstGeom prst="rect">
            <a:avLst/>
          </a:prstGeom>
          <a:noFill/>
          <a:ln w="9525">
            <a:solidFill>
              <a:schemeClr val="accent2"/>
            </a:solidFill>
            <a:miter lim="800000"/>
            <a:headEnd/>
            <a:tailEnd/>
          </a:ln>
        </p:spPr>
        <p:txBody>
          <a:bodyPr/>
          <a:lstStyle/>
          <a:p>
            <a:pPr marL="342900" indent="-342900" algn="ctr">
              <a:lnSpc>
                <a:spcPct val="90000"/>
              </a:lnSpc>
              <a:spcBef>
                <a:spcPct val="20000"/>
              </a:spcBef>
            </a:pPr>
            <a:r>
              <a:rPr lang="en-US" sz="2800">
                <a:solidFill>
                  <a:schemeClr val="accent2"/>
                </a:solidFill>
                <a:latin typeface="Comic Sans MS" pitchFamily="66" charset="0"/>
              </a:rPr>
              <a:t>Not likely to have significant counts in any treebank!</a:t>
            </a:r>
            <a:endParaRPr lang="en-US" sz="2800">
              <a:solidFill>
                <a:srgbClr val="A50021"/>
              </a:solidFill>
              <a:latin typeface="Comic Sans MS" pitchFamily="66" charset="0"/>
            </a:endParaRPr>
          </a:p>
        </p:txBody>
      </p:sp>
    </p:spTree>
    <p:extLst>
      <p:ext uri="{BB962C8B-B14F-4D97-AF65-F5344CB8AC3E}">
        <p14:creationId xmlns:p14="http://schemas.microsoft.com/office/powerpoint/2010/main" val="37212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2" grpId="0" autoUpdateAnimBg="0"/>
      <p:bldP spid="703493" grpId="0" animBg="1"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29354</TotalTime>
  <Words>5369</Words>
  <Application>Microsoft Office PowerPoint</Application>
  <PresentationFormat>On-screen Show (4:3)</PresentationFormat>
  <Paragraphs>1010</Paragraphs>
  <Slides>63</Slides>
  <Notes>62</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5832 Template</vt:lpstr>
      <vt:lpstr>Equation</vt:lpstr>
      <vt:lpstr>CPSC 503 Computational Linguistics</vt:lpstr>
      <vt:lpstr>PowerPoint Presentation</vt:lpstr>
      <vt:lpstr>PowerPoint Presentation</vt:lpstr>
      <vt:lpstr>Lexical Dependencies: Solution</vt:lpstr>
      <vt:lpstr>Heads</vt:lpstr>
      <vt:lpstr>Example (right)</vt:lpstr>
      <vt:lpstr>More specific rules</vt:lpstr>
      <vt:lpstr>Example (wrong)</vt:lpstr>
      <vt:lpstr>Problem with more specific rules</vt:lpstr>
      <vt:lpstr>Usual trick: Assume Independence</vt:lpstr>
      <vt:lpstr>Subcategorization</vt:lpstr>
      <vt:lpstr>Phrase/heads affinities for their Predicates</vt:lpstr>
      <vt:lpstr>Example (right)</vt:lpstr>
      <vt:lpstr>Example (wrong)</vt:lpstr>
      <vt:lpstr>PCFG Parsing State of the art</vt:lpstr>
      <vt:lpstr>Knowledge-Formalisms Map (including probabilistic formalisms)</vt:lpstr>
      <vt:lpstr>Next three classes</vt:lpstr>
      <vt:lpstr>Today Oct 7</vt:lpstr>
      <vt:lpstr>Semantics</vt:lpstr>
      <vt:lpstr>Semantic Relations involving Sentences</vt:lpstr>
      <vt:lpstr>Meaning Structure of Language</vt:lpstr>
      <vt:lpstr>Grammaticization</vt:lpstr>
      <vt:lpstr>Predicate-Argument Structure</vt:lpstr>
      <vt:lpstr>Semantic (Thematic) Roles</vt:lpstr>
      <vt:lpstr>Requirements for Meaning Representations</vt:lpstr>
      <vt:lpstr>First Order Predicate Calculus (FOPC)</vt:lpstr>
      <vt:lpstr>Common Meaning Representations</vt:lpstr>
      <vt:lpstr>Today Oct 7</vt:lpstr>
      <vt:lpstr>Categories &amp; Events</vt:lpstr>
      <vt:lpstr>Reification Again</vt:lpstr>
      <vt:lpstr>MUC-4 Example</vt:lpstr>
      <vt:lpstr>Representing Time</vt:lpstr>
      <vt:lpstr>Interval Events</vt:lpstr>
      <vt:lpstr>Relation Between Tenses and Time</vt:lpstr>
      <vt:lpstr>Reference Point</vt:lpstr>
      <vt:lpstr>Today Oct 7</vt:lpstr>
      <vt:lpstr>Practical Goal for (Syntax-driven) Semantic Analysis</vt:lpstr>
      <vt:lpstr>Semantic Analysis</vt:lpstr>
      <vt:lpstr>Compositional Analysis</vt:lpstr>
      <vt:lpstr>Compositional Analysis: Example</vt:lpstr>
      <vt:lpstr>Augmented Rules</vt:lpstr>
      <vt:lpstr>Simple Extension of FOL: Lambda Forms</vt:lpstr>
      <vt:lpstr>Augmented Rules: Example</vt:lpstr>
      <vt:lpstr>Augmented Rules: Example</vt:lpstr>
      <vt:lpstr>Example</vt:lpstr>
      <vt:lpstr>Next Time</vt:lpstr>
      <vt:lpstr>Non-Compositionality</vt:lpstr>
      <vt:lpstr>English Idioms</vt:lpstr>
      <vt:lpstr>The Tip of the Iceberg</vt:lpstr>
      <vt:lpstr>Handling Idioms</vt:lpstr>
      <vt:lpstr>Attachments for a fragment of English (Sect. 18.5) old edition</vt:lpstr>
      <vt:lpstr>Full story more complex</vt:lpstr>
      <vt:lpstr>PowerPoint Presentation</vt:lpstr>
      <vt:lpstr>Integration with a Parser</vt:lpstr>
      <vt:lpstr>Pros and Cons</vt:lpstr>
      <vt:lpstr>How to Produce a Canonical Form</vt:lpstr>
      <vt:lpstr>Non-verbal  predicate-argument structures</vt:lpstr>
      <vt:lpstr>Linguistically Relevant Concepts in FOPC</vt:lpstr>
      <vt:lpstr>Categories &amp; Events</vt:lpstr>
      <vt:lpstr>MUC-4 Example</vt:lpstr>
      <vt:lpstr>Reification Again</vt:lpstr>
      <vt:lpstr>Representing Time</vt:lpstr>
      <vt:lpstr>Interval Events</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cp:lastModifiedBy>
  <cp:revision>688</cp:revision>
  <dcterms:created xsi:type="dcterms:W3CDTF">2003-01-21T20:11:16Z</dcterms:created>
  <dcterms:modified xsi:type="dcterms:W3CDTF">2014-10-07T22:35:40Z</dcterms:modified>
</cp:coreProperties>
</file>