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6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9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10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11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12.xml" ContentType="application/vnd.openxmlformats-officedocument.presentationml.notesSlide+xml"/>
  <Override PartName="/ppt/ink/ink59.xml" ContentType="application/inkml+xml"/>
  <Override PartName="/ppt/notesSlides/notesSlide13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notesSlides/notesSlide16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notesSlides/notesSlide19.xml" ContentType="application/vnd.openxmlformats-officedocument.presentationml.notesSlide+xml"/>
  <Override PartName="/ppt/ink/ink72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22.xml" ContentType="application/vnd.openxmlformats-officedocument.presentationml.notesSlide+xml"/>
  <Override PartName="/ppt/ink/ink7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28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29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90.xml" ContentType="application/inkml+xml"/>
  <Override PartName="/ppt/notesSlides/notesSlide34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94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93" r:id="rId2"/>
    <p:sldId id="557" r:id="rId3"/>
    <p:sldId id="574" r:id="rId4"/>
    <p:sldId id="575" r:id="rId5"/>
    <p:sldId id="576" r:id="rId6"/>
    <p:sldId id="577" r:id="rId7"/>
    <p:sldId id="578" r:id="rId8"/>
    <p:sldId id="409" r:id="rId9"/>
    <p:sldId id="488" r:id="rId10"/>
    <p:sldId id="490" r:id="rId11"/>
    <p:sldId id="491" r:id="rId12"/>
    <p:sldId id="495" r:id="rId13"/>
    <p:sldId id="459" r:id="rId14"/>
    <p:sldId id="537" r:id="rId15"/>
    <p:sldId id="496" r:id="rId16"/>
    <p:sldId id="579" r:id="rId17"/>
    <p:sldId id="580" r:id="rId18"/>
    <p:sldId id="581" r:id="rId19"/>
    <p:sldId id="498" r:id="rId20"/>
    <p:sldId id="544" r:id="rId21"/>
    <p:sldId id="423" r:id="rId22"/>
    <p:sldId id="424" r:id="rId23"/>
    <p:sldId id="445" r:id="rId24"/>
    <p:sldId id="443" r:id="rId25"/>
    <p:sldId id="444" r:id="rId26"/>
    <p:sldId id="500" r:id="rId27"/>
    <p:sldId id="446" r:id="rId28"/>
    <p:sldId id="447" r:id="rId29"/>
    <p:sldId id="503" r:id="rId30"/>
    <p:sldId id="449" r:id="rId31"/>
    <p:sldId id="450" r:id="rId32"/>
    <p:sldId id="408" r:id="rId33"/>
    <p:sldId id="573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70" r:id="rId46"/>
    <p:sldId id="571" r:id="rId4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CCFF"/>
    <a:srgbClr val="FF99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2245" autoAdjust="0"/>
  </p:normalViewPr>
  <p:slideViewPr>
    <p:cSldViewPr>
      <p:cViewPr>
        <p:scale>
          <a:sx n="80" d="100"/>
          <a:sy n="80" d="100"/>
        </p:scale>
        <p:origin x="-1074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98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44CBD31C-C6CE-43B1-9B4B-7DE8233A7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04:14.2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2 528 17,'-9'-1'17,"9"1"-1,0 0-3,0 0-1,0 0-2,0 0-3,0 0-1,0 0-1,-2-11 0,12 4-2,1-7 2,7-3-1,4-6 1,9-4-2,2-6 2,11-5-3,1-2 1,5-4-1,4 2 0,-1-1-1,-2 3 1,0 3 0,-8 5-1,-2 5 0,-7 6-1,-5 7 1,-8 3-1,-4 6 0,-6 3-1,-11 2 1,17 9 0,-13 1 0,-5 3 1,-4 4 0,-4 2 1,3 4 0,-3 4-1,-1 5 1,-2 4-1,-1 3 1,-1 3-1,2 1 0,1 0-1,-1 0 0,0-4 1,2-3-1,2-6 0,2-8 1,3-4-1,0-3 1,2-6-1,1-9 1,1 13-1,-1-13 1,10-4-1,3 1 0,-1-6 2,11-3-2,5-4 0,6-4 0,5-4 0,5 0 0,-1-3 0,3 0 0,1 1 0,-4 4 0,-8 1 1,-5 4-1,-4 4 0,-6 3 0,-6 5 0,-4 2 0,-10 3 0,9 2 0,-9-2 0,8 14 0,-6-4 1,2 4-1,-2 2 0,0 3 1,-2 3-1,-1 2-2,2 8-12,-6-1-16,-7-4 0,-3-6-2,-9-9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8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1218 739 0,'-75'26'2,"-1"1"-1,2 4 1,1 3-1,5 4 1,2 5-1,2 1-1,3 1 1,3 0-1,4 0 0,5 3 1,-2 0-1,4-3 1,4-2 0,3 2 0,1-2 0,3 8 0,2-1 1,2-2-1,2 2 0,2 0 0,2 1 0,2-1 0,4-4 1,2-2-1,5-4 2,4-4 0,2-3 0,5-3 1,2-1 0,3-1 0,3 0-1,2 2 1,1 0-1,4 2-1,1 1 0,3 1-1,1-2 1,3-1-1,2-1 1,1-5 0,3-1 0,3-4 0,3 1 1,3-4-1,1 0 0,1-1-1,2 0 1,2 0 0,0-1-1,-2-2-1,3 0 1,-1 0 0,2-2 1,1 0-1,3-1 0,0-1 0,4 2 0,3 0 0,2-2-1,1-2 1,4 1 0,2-2 0,0 1-1,4-3 0,2 0 1,3-1-1,0 0 0,0 1 1,4 1-1,-2-2 0,3-1 1,-1-2-1,0-1 1,-1-3-1,1-1 0,-2-1 1,-3-6 0,-2 2-1,-1-2 1,-8-2-1,-3-2 1,-7-1-1,-3-4 1,-3-4-1,-4 0 0,-1-6 1,-2-4-1,-1-3 0,-2-2 0,-1-2 0,-2-1 0,-2 1 0,-2 2 0,-4 1 1,-2 5-1,-4 2 0,-2-3 0,-4 0 0,-3 4 0,-2-2-1,-4-3 1,-1-1-1,-3-4 1,-1-2-1,-2 2 0,-2-1 0,-3-3 0,-2 2 1,-7 1-1,-1 3 0,-2 3 0,-3 2 1,-5 1-2,-3 1 2,-2-2-1,0-1 0,0 0 1,-1-2-1,-4-2 0,1-3 1,0-2-1,-2 0 1,0 3-1,-1 1 1,-4-2-1,-2 3 1,-5 0-1,-2 1 1,-4 1 0,-1 2 0,-5 4-1,-4 1 1,-2 1 0,-1 10 0,-3-1 0,2 9-1,-5-1 2,4 9-2,-3 2-2,5 6-7,0 10-8,-2-6-1,9 5-2</inkml:trace>
  <inkml:trace contextRef="#ctx0" brushRef="#br0" timeOffset="302395">4015 135 0,'0'0'11,"0"0"0,0 0-1,0 0-1,0 0-1,0 0 1,0 0 0,0 0-2,0 0-1,0 0-4,10-5-1,-10 5 1,13-12-4,-2 2 2,1 0-1,2-1 1,1-2 0,0 1 0,0 2 1,-2-1-1,-2 2 2,-2 2-1,-9 7 0,13-12 1,-13 12 0,0 0 1,14-7 0,-14 7 1,0 0-1,0 0 1,13-7-1,-13 7 0,0 0 0,0 0-1,0 0 1,0 0-1,0 0 0,0 0 0,0 0 0,0 0-1,0 0 1,0 0-2,-7 10 1,7-10-1,-18 20 0,3-5 1,-5 8-1,-8 7 1,-4 5 0,-9 8 1,-2 4-1,-5 5 0,-3 3 0,-4 3 0,0-2-1,-1-3 0,3 0 0,5-5 0,2-3 0,6-5 0,6-3-1,6-5 1,4-3 0,6-1 0,3-4 0,4-3-2,1-5 0,3-2-2,7-14 0,-8 14-6,8-14-12,-6-12-7,6-4 2,-2-5 1</inkml:trace>
  <inkml:trace contextRef="#ctx0" brushRef="#br0" timeOffset="303126">3300 600 10,'0'0'14,"-15"3"-2,15-3 1,-14 1 2,14-1 1,0 0 0,-11-1-1,11 1-4,0 0-3,-1 11-3,1-11-1,-6 21-2,-4-4 0,2 10-1,-3 5-1,-4 6 1,-1 12-1,-4 6 0,-1 4-1,2 0 0,3 1 0,2-5 0,6-4-1,5-5 1,13-11 0,10-10 0,18-9 1,14-8 0,20-12 0,12-3 0,8-9 1,10-4 1,-2-4 0,-1-1 1,-12-2-1,-12 6 1,-18 2 1,-14 4-2,-14 3 1,-10 4-1,-7 2-1,-12 5-1,0 0 0,0 0 0,0 0 0,0 0 0,0 0-1,0 0 1,0 0-1,0 0 0,0 0-2,0 0-1,0 0-5,-13 4-6,4-3-14,-3-1-1,-3-5 0,2-2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04:21:33.1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5106 12504 1032,'-21'-7'2580,"-1"1"-903,11 2-258,-2 1-516,0-1-129,0 1 0,-2 1 0,-1-2 0,-4 0-258,-1 3 258,-2-2-258,2 3 129,-9-1 0,2 1-258,-3 0-129,-3 6 0,-2-2-129,-4 4 258,-2-1-387,-3 5 0,-1-2 129,-4 2-258,0 2 129,-1 1 0,-1 1 0,0 3 0,-1 1 0,0 2 0,-2 2 0,-2 2 129,-1 2-129,-4 2 129,-1 3 0,-1 3 0,0 0 0,0 3 0,0 0 0,3 2 258,-1-2-129,6 3 0,1-2 0,7 2-129,0-2 129,6 3 0,-1-4 0,6 0 0,3 2 0,0-1-129,6 0 0,2-5 0,2 2-129,4 0 129,2 0 0,3-1 0,2 0-129,5-1 129,-3-3-129,3 2 129,3-1 0,2 0 0,0-1-129,3-2 129,-1 5 0,1-1 0,0 1 0,4-3 0,-2 4 0,1 0 0,0 1 129,3-2-258,1-3 129,0 2 129,3-5-129,6 3 129,-2-3-258,7 0 129,0-2 0,5-1 0,1 0-129,3-1 0,0 1 0,1-2 0,1 1 0,1 1 0,3-2 0,2 1 0,0-1 0,2 1 129,3 1-258,-1-1 258,5 3 0,-1 0-129,2 3 0,-1 0 0,2 3 0,-2 2-129,1 5 129,-5 0-129,-3 6 0,-5 2 129,-4 5-129,-6 2 0,-5 3-129,-4 1 258,-3 4 0,-1 1-129,-4 0 129,-2 2-129,-1 1 129,1 0-129,-1 5 129,0-4-129,1-4 0,1 0 258,2-6-258,2-2 129,0-3-129,5 0 129,0-9 0,3-1 0,0-5 0,1-1-129,1-1 129,1-2-129,1-4 258,-1-2-258,1-1 258,4-1-258,-3 0 129,5-3 0,-1 0 129,2 2-129,2-8 129,2 3 0,0-2 0,4 1 0,-1-6 0,2 6 0,-1-8 0,0 0 258,0-5-387,3 3 258,-4-8-129,5 4 0,0-6-129,2 0 129,3-3 0,4-2-129,0 2 129,2-4-129,5-3 129,-2 2-129,0 0 129,3-2-129,-1 0 129,-1-2-129,0 2 129,0-4-129,-3-1 0,0-2 0,0 0 129,0 2-258,3-2 258,-1 4-129,0-4 0,-1 4 0,0 1 129,1 1-129,-3-1 0,-2-1 0,-2-1 0,-2 0 129,-4 1-129,-1-2 129,-1-1-387,-2 2 387,0-2-258,-2 2 129,-3-4-129,-2-3 129,2 0 0,-1-2 0,0-4 129,-3-1-129,3-1 0,-2-4 129,-3-1-129,-2-1 129,-3-3-258,-3 1 129,-2-4 0,-4-3 0,-2-4 0,-3-1 0,-3 0 0,-3-3 0,0 2 129,-1-2-129,-2 0 129,0 0 0,0-1-129,-2 0 129,1-2 129,1 1-258,-2-1 129,0-2-129,1 0 0,1 1 0,0 2 0,-1 0 0,1 3 0,0-1 0,0 4 0,0 1 0,2 2 0,2 3 129,0 0-129,0 3 0,-2 2 0,2-1 0,-2 1 0,2 0 0,-2 2 0,-2-5 129,0 1-129,0 0 0,0 0 0,-4 2 0,-2 2 129,-1 0-129,-2 0 0,1 2 129,-2 0-258,-1-1 129,-1 0-129,-3 0 0,-1 2 0,-1-3 129,0 0-129,-1-1 129,-2 0 0,-1-1 0,1 0 0,0-3 0,-1-1 0,-4 2 0,2-1 0,-2 0 0,-3 0 0,-2 3 0,-2 0 0,-1 1 0,-4 2 0,1 0 129,-2 1-129,-2 2 129,-1 1-129,-2 2 0,-4 0 0,-5 2 0,3-1-129,-4 2 0,-1-1 129,0 0-258,4-1 258,-1 0 0,4-1 0,2 1 0,4 0 0,0 0 0,1 2 0,1 2 0,1 1 0,0 1 0,3 2 0,-2 1 0,1-1 258,-1 2-516,0 0 516,-1 3-516,0-1 258,-3 2 0,2-1 0,-1 0 0,0 2 0,0-1 0,3 0 0,1-2 0,1 1 0,2 1 0,1 1 0,-1 2 0,1 1 0,-1 2 0,-1 5 0,1 1 0,-1 1-129,1 1 129,0 4 0,5-1-258,6 5-258,0-9-645,22 0-3225,0 0-387,0 0-387,0 0-516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 21,'0'0'18,"0"0"-1,18-14 0,-6-4-1,10-3-2,2-13-3,12-6-1,5-10-3,10-7-2,4-5 0,6-3-2,2-1-1,0 3-1,-2 3 0,-5 7 0,-5 3-1,-5 5 0,-7 2-1,-6 7 0,-5 1 0,-4-1-2,1 2 0,-6-1-2,2 6-4,-8-2-9,-2 6-9,-3 4-1,-5 2 1,-6 9 1</inkml:trace>
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04:22:05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17529 16021 774,'0'0'1161,"0"0"0,0 0-387,0 0-258,0 0 129,0 0 0,0 0 0,0 0-129,0 0 0,0 0-129,0 0 258,0 0-129,0 0-129,-11-6 129,11 6 0,0 0 0,0 0 0,0 0 129,0 0-129,0 0 0,0 0 0,0 0 0,0 0-129,0 0 0,0 0 0,0 0-129,0 0-129,0 0 0,0 0-129,1-13 129,-1 13-129,7-12-129,-7 12 129,11-11 0,-11 11 0,12-11 0,-12 11 0,15-11 0,-15 11 0,17-12 0,-17 12 0,18-13 129,-5 4-129,-3 3 0,2-2-129,1 3 129,-1-2 0,2 3 129,-3-1-129,2 1 0,0 1 0,-1 1 0,2-3 0,-1 1 0,2 1 0,1 1 0,-1-4 0,0 4 0,1-3 0,2 3 129,0-1-129,-1-1 0,1 1 0,-1-1 0,1 1 0,1 1 0,-2-1 0,2 1 129,1-1-129,-1 1 0,1 0 0,0 1 0,-1-2 0,2 0 0,0 0 0,-2 0 0,1 1 0,1-2-129,0 3 129,0-1 0,1-1 0,-3 1 0,3 0 129,-2-1-129,1 2 0,-2-2 129,1 2 129,0-3-258,0 3 129,3-1 0,-3 0 0,1-1-129,2 2 129,-1 0 0,-1-2-129,0 1 0,-1 0 129,0-1-129,0 1 129,1-1-129,-3 1 129,1-3-129,-4 3 0,2-1 129,2 2 0,-3-3-129,2 3 0,-4-2 129,4 0-129,-4 1 0,2 0 129,-1 0-129,-1 2 0,-1-1 0,1-2 129,-4 1-129,4 1 0,2 0 0,-4-2 0,4 3 0,-1-1 0,1-2 0,2 3 0,0-3 0,0 3 0,-1-2 0,2 1 0,-3-1 258,3 2-258,-4-2 129,1 2 0,1-3-129,-2 3 129,-1 0 0,1 0 0,0 0-129,-1 0 0,-1 0 0,-1-1 129,1 1-129,0 0 0,0 0 0,-1 0 0,1 0 0,0 1 0,1-1 0,-1 3 0,1-3 0,-2 2 0,3 0 0,-4-1 0,1 3 0,1-2 0,-2 1 0,3 2 0,-3 0 0,1-2 0,0 3 0,-1-2 0,-1 1 0,3-1 129,-1 0-129,-1 0-129,0 0 129,1 1 0,-12-5 0,21 9 0,-21-9 0,21 10 0,-21-10 0,16 11 0,-16-11 0,18 14 0,-18-14 0,15 15 0,-15-15 0,16 18 0,-16-18 0,14 19 0,-14-19-129,16 18 129,-16-18 0,15 19 0,-4-9 0,-11-10 0,18 19-129,-10-8 129,1 1-129,-2-1 129,0 0 0,-7-11-129,18 20 129,-10-8-129,-8-12 129,15 22-129,-15-22 129,17 23-258,-10-10 258,-1-1 0,2 0 0,-2 0 0,-2 0 0,2 1-129,-1-3 129,-2 1 0,1 0-129,-3 0 129,1 1 0,-2-1-129,0 2 129,0 0-129,0 1 129,0-2-129,0 2 129,0-3-129,0 3 0,-2 1 0,1-4 129,-3 2 0,2-1-129,-4 2 129,2-4 129,-1 5-129,5-15 0,-12 20 0,12-20 129,-16 18-129,16-18 129,-17 16-129,17-16 0,-17 16 0,17-16 0,-20 13 129,9-5 0,1 0-258,-4-1 258,3 2-258,-4 0 258,2 0-258,-4 1 258,3 4-258,-2-5 129,1 1 129,-3 2-129,-2-5 0,2 3 0,-3 2 129,2-5-129,-3 2 0,0 0 0,1-2 0,-2 4 0,1-4 0,-1 1 0,0-3 0,0-1 0,-1 2 0,0 0 129,2 2-129,-3-6 129,0 5-129,0-3 129,1 3-129,-2 0 0,4-2 258,-3 0-258,1-1 129,-1-1-129,1-1 129,-1 2-129,0-3 129,-1 3 0,0-1 0,1-2 0,2 1-129,-3 5 258,3-3-129,-2-1-129,2 0 129,-1-1 0,-1 3-129,-1-2 129,-2 1 0,0-4-129,1 4 129,-3-4-129,1 0 129,0 0-129,-1 0 0,2 0 129,1 0-129,0 0-129,-2 0 129,0 0 0,3 0 0,-3 0 0,1 0 129,1 0-258,0 0 258,-1-1-129,1-2 129,2-1 0,-2 1-129,0-3 129,2 2-129,-2-1 129,-1 1-129,2-1 0,-1-2 0,-1-1 0,2 3 129,-2-2-129,1 0 129,0 0-129,1-3 129,0 3 0,1 0 0,3-1-129,1-6 258,-2 9-129,4-1-129,0-5 0,1 2 129,3-1-129,0 4 0,1-1 0,1 3 0,1-6 0,1 2 0,11 8 0,-19-17 0,19 17 129,-18-18-129,10 8 0,-2-2 0,1-1 0,-2 2 0,1 3 0,-3-1 0,-1 1 129,1 1-129,-2-3 129,1 5 0,1 1-129,0-4 129,0 0-258,13 8 258,-17-13-258,17 13 258,-12-17-387,7 6 258,5 11-258,-5-16 129,5 16 0,0-19 0,0 19-387,0-20 129,0 20-516,0-15-1290,4 4-2193,-4 11-645,0-19 129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785 190 20,'0'0'16,"1"-11"-4,-1 11-5,0 0-6,-12-10-4,3 6-4,-6-2-1,-1 0 0,-5 0 0,-5-2 2,-4 0 3,-2-3 3,-1 1 1,-2-2 2,2 2 0,-2 1 0,2 3-1,1 1 0,1 4-2,2 2-2,-1 3 0,0 4-1,1 0 1,1 5-1,-1-2 1,-1 2 1,3 1 1,0 0 1,2 0 0,2 0 0,2 0 1,3-1-1,4-1 1,2 2 0,4 2 0,0-1-1,4 4 0,3 0 1,4 2-1,4-1 1,5 3-1,4-1 0,5-3 0,5 5 0,2-4 0,3 0 0,1 1-1,-1-2 0,0 1 1,0-2 0,0-3 1,0-3 0,0-2 1,3-5-1,2-3 1,2-5 0,3-2 0,-2-6-1,-1-1 1,-5-3 0,-2-4 0,-5 0 1,-4-3 0,-1 1-1,-3-1-1,0 3-2,1-1-2,3-1 0,0 4-2,-1 0 3,-1-1 0,-1 1 3,-5-1 3,-1 0 2,-6-3 0,-1 3 0,-6-3 0,1 2-1,-4 1-3,0 0-1,-2 1-2,-3 1-1,-2 1-1,-2 1 1,-5-1-1,-4 1 1,-5 0 0,-4 0-1,-4 3-1,-4-1-4,-2 3-9,-4 5-6,-6-2 0,3 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1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1814 91 6,'-1'-17'8,"1"17"-2,-14-17-1,4 7 0,-7-3 0,-3 4-1,-7-1-1,-13 5 0,-7 1-1,-11 5 0,-8 4-1,-6 3 0,-9 5 0,-6 5 1,-3 4-1,-4 5 0,-2 6 0,0 4 0,-2 8 0,-3 7 0,6 6 0,1 6-1,8 6 0,6 3 0,11 4 0,9 9 0,14 3 0,5 7-1,10 6 1,8 2 0,6 6 0,3 9-1,1 2 1,2 7-1,2-1 1,3 1-1,6-2 1,2 3 1,8-3 0,15-6 1,10-4 0,11-11 1,11-5 0,18-13 1,5-9-1,22-13 1,5-13-2,12-17 1,6-12-2,13-18 0,7-15 0,6-15-1,3-13 0,-1-15 0,-5-11 0,-7-11 1,-7-8 1,-9-9-1,-9-6 1,-14-9 1,-6-9-1,-9-10 0,-5-7 0,-11-6 0,-5-4 0,-13-3 0,-15 4 0,-18 2 0,-17 10 1,-19 7 0,-16 9 0,-19 8-1,-15 10-1,-17 9 0,-13 5-3,-12 12 0,-9 2-2,-5 11-2,-8 7-4,5 11-10,3 13-4,7 4 1,19 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1845 85 8,'-53'-20'4,"-2"0"2,-5 6-1,-3 0 0,-4 5 0,-2 0-2,-5 7 1,-3 2-1,-6 6 0,-3 7-1,-5 3 1,-1 9-2,-4 8 0,-3 9-1,-1 9 0,3 12 0,2 1-1,5 6 1,8 3 0,6 5 0,9 2 0,11 5 0,13 4 0,10 2 1,11 7-1,9 3 1,8 2-1,7 2 1,6-3 0,6-4 2,9-7 1,7-5 1,6-7 1,15-3 0,12-7 2,11-2-3,11-7 1,12-2-3,8-7 0,12 0-1,9-9-1,-2-9 0,2-7-1,3-10 1,6-12 0,-3-11 0,-5-12-1,-5-12 1,-6-10 0,-5-10-1,-5-11 1,-10-7-1,-16-8 1,-7-3 0,-16-2 1,-11 0 1,-16 0 0,-11 6 1,-17 3-1,-13 8-1,-14 6-2,-14 4-2,-9 8-7,-11-2-9,-11 3-9,-6-2 0,-6-11-1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9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195 196 2,'-7'28'3,"2"9"-1,-1 5 0,3 7 0,-2 5 1,2 10-2,1 5 1,3 8-1,-3 5 1,2 5 0,1 6-1,1 7 1,4 9 0,-1 4-1,3 4 1,-4 4-1,3 5 0,0 4 0,-1 1 1,-2 2-1,-2-3 1,-1 3 1,0 0-1,0 3 0,-1-2 1,-1 0 0,-2 4 1,-1-1 0,-2 0 0,-6 1 1,-1-3 0,-5 2 1,0 0 0,-4-4-1,0-3-1,0-5 0,3-2-1,2-9 1,4-4-2,2-10 1,6-8-1,1-9 0,5-10 0,-1-7-1,0-9 0,2-6 0,-1-8-1,2-10 0,-2-4 1,2-7-1,0-3 0,1-8 1,0 0 0,-4-11-1,7 9 1,-7-9 0,0 0 0,10 2 0,1-4 0,5-2 0,5 0 0,6-5-1,8 1 1,7-5 0,5-4 0,7-1 0,2-1-1,2-2 0,7 2 1,-2-1-1,4 0 0,1 3-1,-2 1 1,-2 3-1,-6-1 1,1 3-1,-2 1-1,-3 2 0,-4 1-1,0 3 0,-3 1-1,0 1 1,-5 0 0,-5 1 2,-7 0 2,-7-1 1,-4 1 1,-8-4 1,-11 5 0,7-14-1,-9 1-1,-4-6-1,0-6-1,0-7-1,-2-8-1,-1-8 1,3-6 1,-1-7 1,3-4 1,1-7 0,1-6 0,-1-5 0,2-4 0,-5-5 0,1-4-1,-6-3 0,-4-7-2,-3-5 1,-4-3-1,-3-5 0,-3-2 0,3-6-1,-1-6 1,4 0 1,4-2-1,8 3 1,1-2 0,7 2 0,2 3 0,3 5-1,-1 1 1,5 3-2,-4-1 1,1 1 0,-2 3 0,2 2-1,2-1 0,3 3 0,2 3-1,1 4 1,4 7 1,-1 6 0,3 6 0,-3 5 1,-4 10 0,-3 8 1,-2 9 0,-1 8-2,-5 7-3,2 7-1,-3 1-2,2 8 1,-2-5 0,1 4 1,-2-1 3,-2 0 1,0 0 4,-3 1 2,-2 4 0,-5 3-1,-3 3-1,-2 3-2,-2 2-2,-1 5 1,-3 1-2,-2 3 1,-3 1 0,-1 2 0,-6 6 0,-3 6 1,-4 2-1,-4 7 1,-1 3-1,-1 3 1,2 1-1,3-1 1,6-3 0,6-5 1,8-2 0,3-6-1,6-4 1,4-3 0,-1-1 0,13-5-1,-16 5-1,16-5-6,-5 13-13,5-13-1,-4 9-1,-5-21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08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322 126 4,'0'0'13,"0"0"-2,0 0-2,0 0-1,0 0-1,-9-7-1,9 7-2,0 0-2,0 0 0,-8 16-1,0 2 0,-11 24-10,-4 7 1,-3 5 0,-3 5 1,-1 2 0,0-2-1,2-5 0,5-9-1,13-24 10,10-21-2,0 0-1</inkml:trace>
  <inkml:trace contextRef="#ctx0" brushRef="#br0" timeOffset="1472">259 143 9,'0'0'16,"0"0"0,1-10-8,-1 10-7,0 0 1,0 0 2,0 0 0,0 0 0,0 0 0,0 0 0,-5 14 0,-2 4 0,-7 8-1,-1 8 1,-7 9-1,-1 9 2,-6 2 0,3 3 1,-4-2 0,3-1-1,4-10-2,4-7 0,6-14-2,6-6 0,7-17-1,0 0-1,12-13 0,5-10 0,-1-10 1,6-7 0,1 0 1,-1-9-2,2 1 2,-3 0-1,-3 3 1,-1 5-1,-4 5 1,-2 7 0,-3 4 0,0 6 0,-2 5 0,-6 13-1,12-16 0,-12 16 0,10 1 0,-10-1 0,16 23 0,-9-5 0,1 9 0,0 8 1,-1 7 0,-1 5 0,-1 2 1,0 1 0,-1-5 0,3-2 0,0-7 0,2-6 0,1-11 0,6-6 1,0-10-1,5-8-1,3-11 1,1-9-1,0-12 0,1-11 0,-1-6 0,-1-5-1,-7-2 1,-2 3 0,-6 4 0,-2 8 0,-4 8 0,-1 7-2,6 8-3,-8 2-11,12 6-14,3 3-2,1-1 0,6 0 0</inkml:trace>
  <inkml:trace contextRef="#ctx0" brushRef="#br0" timeOffset="2914">757 167 21,'0'0'10,"0"0"1,-6 19 0,0 4-1,-1 5-2,-1 11-2,0 10-1,-1 8 1,-4 4-1,4 1-2,-1 0 0,3-8-2,3-5 0,2-13-2,4-16 1,-2-20-1,17-1-2,-5-21 1,5-12-1,-5-9 1,-2-10 0,1-5 0,-4-3 0,-2 2 2,-3 1 2,-4 5 1,-1 9 0,0 6 1,2 8-1,2 6-1,5 7 0,10 3 0,6 6-2,14 3 0,6 1 0,10 4-1,3 5 0,4 2 1,-1 4 0,-5 5 0,-9 1 1,-9 3 1,-10 3 2,-13-2 0,-9 3 1,-14-2 2,-5 3-1,-13-7 0,-3 2 0,-9-6-1,1-1-1,-3-6-1,-2-1-3,2-2-2,-2-4-4,3 1-16,2-1-7,0-3-1,-1-1 1</inkml:trace>
  <inkml:trace contextRef="#ctx0" brushRef="#br0" timeOffset="3895">1161 537 12,'11'1'10,"11"3"-1,5-3 1,7 1-3,7 0-2,8-1-2,4 2-1,4-1-2,1 2 0,-4 2 0,-3 0-1,-6-1-2,-6-1-2,-7-2-6,-2 1-5,-12-8-1</inkml:trace>
  <inkml:trace contextRef="#ctx0" brushRef="#br0" timeOffset="4136">1575 357 2,'-11'-4'18,"11"4"2,0 0-4,9 6-7,8 0-1,4-1-1,8 3 2,2-2-2,10 5-2,-2-3-2,3 4 0,0-1-1,-1 0 0,-5 0-1,-4 1 0,-5 0-1,-4-1 1,-7 0-1,-2 0 1,-8-2 0,-5 2 0,-4 0 1,-6 1 0,-8-1 0,-2 4 2,-8-1-1,-3 5 1,-7-3 0,-2 6-1,-3 1 1,0 2-1,1-2 0,4 0-2,4-4 1,6-1-2,5-3 1,7-8-2,15-7-1,-14 5-4,14-5-23,16-18 0,-3-1 0,8-6 0</inkml:trace>
  <inkml:trace contextRef="#ctx0" brushRef="#br0" timeOffset="5938">2423 154 12,'0'0'8,"0"0"0,0 0 0,0 0-3,-5 17 1,3-5-1,-1 6 2,-1 10 0,0 10 0,0 9 0,-3 10 0,-2 7-2,-1 7-2,1 1 0,-1-4-3,1-6 0,1-12 0,1-10 1,0-13 1,3-11-1,4-16 1,-5-14-1,-1-9 2,2-5-1,-4-9 0,0-5-1,0-10-1,0-4 1,-1-1-1,2 2 0,4 0 0,3 1 0,7 5 0,5 3 0,7 7 0,8 7-1,8 6 1,7 5 0,5 6-1,6 3 1,-1 6 0,-2 4-1,-4 6 1,-8 5 0,-6 6 0,-10 5 0,-13 3 2,-9 6 1,-10-1 1,-7 2 1,-9-3 1,-2-1-1,-8-6 1,3-4-2,-3-5 0,2-4-2,1-4-2,4-3-3,8 2-6,3-4-14,5 1-5,13 1-1,-10 1 0</inkml:trace>
  <inkml:trace contextRef="#ctx0" brushRef="#br0" timeOffset="6549">2813 472 29,'0'0'21,"-5"10"-1,-6-5-3,1-3-17,0 0 1,1 2 0,-1 3 1,1 0 0,4 2 1,1 2 1,4 3-1,0 1 1,3 6-1,0-3 0,2 5 0,-1 2-2,0 1 1,0-2-1,0-1 0,-4-5-1,1-1 2,-2-5 1,1-1 1,0-11 0,0 0 0,-8-20 1,7 2 0,-3-6 0,2-5 0,0-7-3,3-2 0,1-2-2,3 7 1,4 1 0,2 4-2,4 5 0,3 3-1,6 10-1,0 2-4,9 11-4,-1-1-7,7 8-9,3 4-3,1 0 1,2 4 2</inkml:trace>
  <inkml:trace contextRef="#ctx0" brushRef="#br0" timeOffset="7000">3206 664 22,'-27'5'21,"-3"-6"1,6-4-7,7-4-3,5-5-3,10-1-4,7-4-1,9-2 0,4-1-2,7 2 0,3 2 0,2 6-1,-3 4 0,0 6 0,-5 5-1,-2 6 1,-4 5-1,-4 7 1,-6 2 0,-4 3 2,-3 0 0,-3 3 1,-5-7 1,-3 1 0,-5-5 0,-2-3 1,-5-8-2,3 1 0,-5-7-1,1-7 0,3-1-4,2-4-7,7-1-20,2-1-3,4-2 0,-2-3-1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563 417 6,'0'0'13,"0"0"-7,-6-10-3,6 10 2,-9-6-1,9 6 0,-19-3 0,6 5 0,-6 4 0,-5 2 0,-7 6-2,-5 4 1,-6 5-1,-3 3 2,-3 6 1,-2 0 1,5 6 3,0-2-1,4 4 0,7-2 0,7 1-1,7-2-2,11 1-1,9-4-1,12-3-1,15-5-2,16-9-4,14-3-12,11-7-8,4-8-4,9-4 1,1-8 0</inkml:trace>
  <inkml:trace contextRef="#ctx0" brushRef="#br0" timeOffset="380">771 933 16,'-23'2'21,"2"-4"-2,1-5-1,4-8-3,3-4-4,6-8-4,8-2-2,6-5-3,8-1 0,7 0-2,8 0 0,6 1 0,7 7 0,4 5-1,-1 6 2,0 7-2,-3 4 2,-3 9-1,-2 7-1,-7 6 1,-5 6-1,-7 3 2,-4 3-1,-7 0 1,-3 2 1,-7-5 1,-4 3 2,-10-6-1,-2 1 1,-14-7 0,-6 1 0,-8-6-1,-4 0 0,-2-6-2,-2 0-1,3-7-1,4-2-1,8-1-2,9-7-2,14 2-6,6-10-9,16 0-10,11-4 0,13-2 2,11-3 0</inkml:trace>
  <inkml:trace contextRef="#ctx0" brushRef="#br0" timeOffset="811">1450 560 17,'10'5'22,"-3"8"0,-11 0-4,-5 6-10,-2 5-3,-4 5 0,-2 3-1,-4 2 1,2 3-1,-1-2 0,3-1 1,6-6 0,11-2-1,8-12 0,13-6-2,14-12 0,8-8-1,10-8-1,8-5 0,-2-5 0,-1-2 1,-7 0 0,-8 7 2,-13 0 1,-6 9 0,-12 1 1,-5 6-1,-7 9 0,-3-12 0,3 12-1,-12-7-3,12 7-5,-11-4-3,11 4-7,0 0-14,0 0-3,19-12 1,-7 2 0</inkml:trace>
  <inkml:trace contextRef="#ctx0" brushRef="#br0" timeOffset="1212">2081 623 22,'11'39'21,"-8"-6"-1,1 4-9,3-2-5,0-7-1,4-8-1,2-11 0,9-9 0,6-12 0,10-5 1,3-11-1,7 0 1,-2-4 0,3 3-1,-6-1-1,-2 10 1,-9 5-1,-6 9 1,-9 5 0,-3 9-2,-4 6 0,-5 6-1,0 8 0,2 2 1,-4 0 0,3 3 0,-3 0 1,4 0-1,-2-4 1,6-1-1,-1-5 0,6-5-2,5-2-6,8-13-24,6-14-1,4-12-2,3-15 1</inkml:trace>
  <inkml:trace contextRef="#ctx0" brushRef="#br0" timeOffset="2624">3030 121 16,'7'-14'18,"-7"14"-1,0 0-12,10 19-5,-8-1 1,-3 14 1,-2 14 0,-6 14 1,-3 14 2,-3 10 0,0 9 0,0 2 1,3-3-1,6-8-2,10-12 0,10-16-6,11-17-13,5-23-6,10-12 0,-1-21-1</inkml:trace>
  <inkml:trace contextRef="#ctx0" brushRef="#br0" timeOffset="2924">2711 511 45,'-2'9'28,"11"-3"1,19-4-2,19-2-22,15-2-4,14-2-1,16-3 0,8-5-2,15 0-7,1-4-11,1-2-9,-3 0 2,-10-3-1</inkml:trace>
  <inkml:trace contextRef="#ctx0" brushRef="#br0" timeOffset="3235">4373 0 37,'0'0'21,"-18"6"-2,5-4-6,-7 9-17,-5 10-1,-8 7 3,-10 12 4,-4 13 3,-11 10 0,-1 16 3,-7 9 1,0 17-1,-1 4 0,9 6-1,5 0-2,15-2-2,13-8 1,18-6-3,14-11 1,19-11 0,15-9-1,15-11 0,11-8-3,8-15-4,9-7-19,1-6-3,1-10-2,-1-10 1</inkml:trace>
  <inkml:trace contextRef="#ctx0" brushRef="#br0" timeOffset="3765">4502 1145 31,'0'0'25,"13"-13"0,-2-17-8,8-8-9,0-14 0,6-8-2,2-13-3,7-5-1,2-6 0,1 5 0,0 4 1,0 7-1,-1 9 0,-2 8 0,-5 12-1,-5 12-1,-3 9-1,-4 11 1,-3 12 0,-5 14-1,-1 13 1,-5 14 0,0 11 0,1 10 1,0 9 0,4 5 0,3 1 1,4-1-1,5-7 0,4-8-1,3-11-2,-3-10-2,-1-9-4,-5-13-8,-7-12-11,-11-11-3,2-9 3,-16-11-1</inkml:trace>
  <inkml:trace contextRef="#ctx0" brushRef="#br0" timeOffset="4116">4742 805 4,'-54'-22'22,"5"4"0,14 9-2,11 3-6,13 2-2,11 4-3,21-2-1,14 2-1,14-3-2,14 0-3,14-1-8,6 0-16,6-4-5,2 0 1,-5-2-1</inkml:trace>
  <inkml:trace contextRef="#ctx0" brushRef="#br0" timeOffset="4406">5430 887 67,'-14'10'31,"14"-10"-1,0 0-1,14 8-28,11-7-3,10 0 1,7 1 0,8-1 1,8 0 1,5-1-1,2 4 1,-1-3-1,-1 0-1,-1 0-4,-6-7-5,1 4-14,-7-5-5,-10-4-2,-7-5 2</inkml:trace>
  <inkml:trace contextRef="#ctx0" brushRef="#br0" timeOffset="4657">5999 659 28,'-4'11'23,"3"-2"-1,12 5 2,10-1-19,10 3-4,8-1 0,11 0 0,7 1 2,4-3 0,4 2 1,1-6-1,-2 0 1,-8-1-1,-5 0 0,-10-1-1,-8 0-1,-9 4-1,-10 3 1,-13 5-1,-11 4 2,-14 3 0,-9 5 2,-12 1-1,-6 4 2,-11-1-1,-2 1 0,-3-6-1,7-3 0,6-5-2,5-4-2,12-2-6,7-9-20,14-8-3,16 1-2,6-22 2</inkml:trace>
  <inkml:trace contextRef="#ctx0" brushRef="#br0" timeOffset="5217">7795 642 5,'-3'24'16,"-10"-4"1,-2 12-8,-7 8-2,-9 7 2,-5 6 2,-13-3 2,-1 4-1,-7-10 1,1-1 0,-6-15-3,4-9-2,-1-16-4,5-15-5,7-12-3,0-16-3,9-5 0,1-9 0,11-1 1,3-1 1,8 6 3,6 7 2,5 9 3,4 12 0,6 8 0,7 11 0,3 8-1,8 11-1,4 7 1,9 9-1,8 7 1,9 9 0,9 3 1,8 2 0,2-2 0,4-1 0,-3-6 1,-3-5-1,-10-8 0,-7-6 0,-17-8-1,-8-5 0,-10-4-2,-9-4 0,-10-4-4,0 0-4,0 0-16,0 0-6,-7-12-1,-1 1 1</inkml:trace>
  <inkml:trace contextRef="#ctx0" brushRef="#br0" timeOffset="6249">7613 54 6,'-9'9'20,"9"-9"-1,10 8 1,3-6-12,8 2-6,3 2-2,7 5 3,3 0 1,5 6 1,2 2-1,6 8 1,-1 5-1,5 8 1,0 4-2,-1 3 0,-4 3-2,-6 3 0,-4 4 0,-9 3-1,-8 4 1,-10 6-1,-12 7 2,-10 5-1,-13 6 2,-8 1 0,-11-3 2,-5-2-1,-9-8 1,-1-5-1,-4-12-3,-3-6-23,-4-15-5,1-12-2,-5-13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5:15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1157 0 6,'0'0'10,"0"0"-1,0 0-1,9-2-4,-9 2-1,0 0-1,0 0-2,0 0 0,-10 3-1,10-3 1,-18 1 0,4-2 0,-4 1 1,-4 1 0,-6-1-1,-3 2 1,-4 2 0,-6 2-1,-6 2 1,-6 2 0,-2 2 0,-6 1 0,-1 3 1,-7-1-1,1 1 1,0 2-1,4-2 1,4 3-1,4-1 0,5 2 0,4-1 0,11-1-1,4 0 1,8-2 0,3 1 0,8-2-1,0 1 1,9-3 0,4 3-1,-2-1 0,2 2 1,0-1-1,0 2 1,0 0-1,0 2 1,-9 1 0,9 2 0,-4 1-1,3 2 1,0 4 0,1 3 0,2 3 0,-2 1 0,12 5 0,-11 3 1,6 5 0,-5 6 2,5 2-2,4 4 0,-10 6 0,5 2-1,-8 1 1,7 1-1,-7 1 0,8-1-1,-8 2 0,4-2 1,4-2 0,2 0 0,2-3 0,1-2 0,-1-5 1,1-4 0,-1-8 0,-1-2 0,-1-5 0,-3 0 0,0-4 0,-1-1 0,-2-2 0,0-1-1,-2-2 0,1-4-1,-1-4 1,0-5 0,0-5 0,1-4 0,-1-9 1,0 0 0,0 0 0,0 0 0,0 0-1,0 0 1,0 0-1,0 0 0,0 0 0,0 0-1,0 0 0,0 0 1,0 0-1,0 0 0,0 0 0,0 0 0,0 0 0,0 0 0,0 0 1,0 0-1,0 0 0,0 0-1,0 0 1,0 0 0,0 0 0,0 0 0,9 11 0,-9-11-1,10 8 1,-10-8 0,16 9 0,-5-4 1,2 0-1,1 0 0,6-1 0,-2 1 0,5 0 1,1-1-1,2 3 0,6 0 1,2 0-1,7 1 1,7 0-1,11-1 1,9-1 0,8 0 0,8-1 0,6 0 1,2-1 0,2 1 0,-7-1 0,0 2 0,-10-2 0,-4 2-1,-8-1 1,-4-1-1,-6-2-1,-8 0 1,-3-2 0,-7-1 0,-3 0-1,-9-1 1,-4 1-1,-2-1 1,-8 2-1,-1-1 0,-10 1 0,0 0 0,9 1 0,-9-1 2,0 0-2,0 0 1,0 0-1,0 0 1,0 0 0,0 0-1,0 0 1,0 0-1,0 0 0,0 0 0,0 0 0,0 0 0,0 0 0,0 0 1,0 0-1,0 0-1,0 0 0,0 0-1,0 0-4,0 0-7,0 0-17,-12-1-1,2-4-1,-1-3 0</inkml:trace>
  <inkml:trace contextRef="#ctx0" brushRef="#br0" timeOffset="12187">903 2762 5,'0'0'6,"-5"-10"-1,5 10 0,0 0-2,-9-4 0,9 4 0,-11-3-1,11 3 0,-17-3 0,3 3 0,-2 0-1,-6-1 1,-4 2 1,-3-1-1,-4 2 1,-3-1-1,-4 2 1,0-1-1,-1 2 0,3 1 0,1-1-2,8 0 0,1 0 1,5 0-1,6-1 1,3 0 0,5-1 0,9-2 0,-12 2 0,12-2 0,0 0-1,-9 11 0,9-11-1,-3 17 1,3-3-1,0 4 1,0 5 0,-2 5 0,0 5-1,-2 3 1,-1 7 0,0 3 1,-1 7-1,0 4 0,-1 6 0,-1 5 1,0 5-1,0 6 1,0 3-1,-2 3 1,0-3-1,0 5 0,3 1 0,0 1 0,3 2 0,-1 0 0,2-1 1,0 1-1,-1 3 0,-1-5 0,-1 1 1,-3-3 0,1-2 0,0-3 1,0-2 0,4 0-1,0-3 2,-2 0-1,3-4 2,-2-2-2,2-2 1,-4-3 0,3-2-1,-2-2 2,4-1-2,1-2 1,7-1-1,-1-3 0,3-2-2,-2-2 1,1-1 0,-1-2 0,-1-1-1,-1-1 1,-7-2-1,1 1 1,-2-2 0,0-3-1,-1 0 1,0-4 0,0-2 0,0-2 0,2-1 0,1-4 0,1 0 0,-1 0 0,3 0 0,-2 0 1,-1-2-2,2 2 1,-2-1-1,0-1 1,0-1-1,1-3 1,0-2-1,0-2 1,1-3 0,-2-3-1,3-1 1,-1-10 0,-1 11 0,1-11 0,0 0 0,0 0 0,0 0 0,0 0 1,0 0 0,0 0 0,0 0 0,0 0 0,0 0 0,0 0-1,0 0 0,0 0 0,0 0 0,0 0 0,0 0-1,0 0 0,0 0 1,0 0 0,0 0-1,0 0 1,0 0 0,0 0 1,0 0-1,0 0 0,0 0 1,0 0-1,0 0 0,0 0-1,0 0 1,0 0-1,0 0 2,0 0-2,0 0 0,0 0 0,0 0 0,0 0 0,0 0 0,0 0 0,0 0 0,0 0 0,0 0 0,0 0 0,0 0 0,0 0 0,0 0 0,0 0 0,-10-11 0,10 11-2,-15-17 1,12 4 0,-3-6-1,2-3-1,-2-4 1,1-2 0,-6-1 1,6 1-1,5 1 2,-9 2 0,2 1 1,-3 0 0,3 3-1,0-1 1,7-1-1,-8 2 1,8-1-1,0 1 0,-1 3 1,1 3-1,-1 4 1,1 11-1,0-14 1,0 14-1,0 0 1,0 0-1,0 0-1,10-8 1,3 3-1,9-2 0,8-1 0,13-1 1,11-1 0,14-2 0,12 0-1,9-1 2,4 1-1,2 0 0,0-3 0,-2 0 0,-5 0 0,-6 1 0,-8 0 0,-10 1 0,-7 1 1,-9 3-1,-9 2 0,-9 2 0,-10 1-2,-3 3-3,-17 1-9,14-5-16,-14 5 0,0 0 0,-15-18 0</inkml:trace>
  <inkml:trace contextRef="#ctx0" brushRef="#br0" timeOffset="15802">805 8808 9,'0'0'16,"0"0"-1,0 0-3,0 0-4,-15-8-4,6 6-2,-7 0 0,-1 0-1,-5 0 0,-5 1 1,0 1 0,-3 1 0,-2 2 0,-1 2 0,4 0-1,-1 3 0,4 3-1,3 1 0,6 0 0,0 3-1,5 0 0,1 3 1,4 3-1,2 1 1,1 4 0,2 3 0,-3 5 0,5 3 0,-4 10 0,4 8 0,-1 10 1,-2 11-1,2 7 0,-3 9 1,0 3-1,-5 5 1,3-3-1,-2-1 1,1-3 1,1-3-1,-3-4 0,3-4 1,0-1-1,0-2 0,-2-2 0,-1-2 1,0 0-1,-2-3 1,4-3 1,-1-3 1,3 0 0,-2-8-1,4 0 2,0-9-2,3-5 1,1-7-2,-1-5 1,-1-5-3,1-3 2,0-1-1,-2-4-1,0-2 1,2 0 1,-4-5 0,5 1-1,-2-4 2,4 1-1,-3-10 1,15 13 0,2-9 0,10 1 0,10-2-1,12-1 0,11-1-1,11-1 0,8-1 0,7 1 1,2 0-1,3 1 1,-4 0-1,-1 2 0,-4 1 1,-4-1-5,-1 3-3,-8-2-16,-1 0-9,-5-3 0,-9-5-1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1830-4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1465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1344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1703 42,'21'3'25,"9"-3"0,-1-8-1,3 1-22,6-1 0,5-1 2,2 4 0,2-3 1,6 4 0,0-5 0,5 5 0,-3-2-2,-2 3-1,-6-1-1,-9 2-1,-10 1 1,-9 0-1,-9 1-1,-10 0 0,0 0-6,3 13-19,-3-13-3,0 0-1,0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9-1,2-10-1,-2 10-3,0 0-2,0 0-1,0 0-1,0 0-1,0 0-1,0 0 0,-3 11-1,3-11-1,0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1-1,-10 1 1,-2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1,3-6-1,5-6 0,1-5 0,-2-3-1,-5 0 1,-6 1 0,-6 4 1,-6 4-1,-3 7 1,-4 3-1,-4 7-1,1 5 0,-3 5 0,-2 7 0,-1 4 0,2 5-1,-4 5 1,-2 4 0,1 1 1,-3 2 0,1 1 0,-1 0-1,3-1 0,2-2-3,4-9-10,6-3-17,5-12 0,0-12-1,3-13 1</inkml:trace>
  <inkml:trace contextRef="#ctx0" brushRef="#br0" timeOffset="3945">2607 108 43,'12'15'27,"-12"-5"0,-1 8 0,-1 6-17,-1 10-10,-4 8-1,1 9 2,-2 10 0,-3 3 1,-1 7 0,0-2 1,4 1-1,-1-8 1,5-1-1,5-7 0,6-6 0,9-7-2,8-12-1,10-6-4,0-14-4,9-4-9,0-12-9,-4-13-3,-4-8 2,-12-11-1</inkml:trace>
  <inkml:trace contextRef="#ctx0" brushRef="#br0" timeOffset="4266">2301 377 44,'19'14'29,"14"-4"-1,19-3 0,11-2-15,13-1-16,7-3-7,5 2-18,2 1 0,-9-8 0,-6-2 0</inkml:trace>
  <inkml:trace contextRef="#ctx0" brushRef="#br0" timeOffset="5067">3813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3495 927 31,'12'-19'19,"5"-8"2,6-9-2,8-12-7,8-5-5,7-11-3,5-2-1,0-2-1,2 1 0,-3 5 0,-4 7 0,-8 8 1,-3 9-1,-11 9 1,-5 11-1,-6 6 0,-1 11-1,-4 12-1,-4 10 1,-2 10-2,-2 10 1,-2 11 0,1 8 0,0 7 0,1 5 1,2 2-1,4-3 0,3 0 0,2-5 0,1-8 1,2-8-1,-3-9 0,-3-8-1,1-8-3,-7-10-5,-2-15-17,0 0-2,-7-18 1,-4-7 0</inkml:trace>
  <inkml:trace contextRef="#ctx0" brushRef="#br0" timeOffset="5998">3726 580 48,'-2'9'24,"2"-9"1,25 15-1,2-7-22,9-1-4,6 2 0,16 0 1,9-2 0,10 0-2,3 0-10,2-5-12,5 3 2,-10-11-2,0 1 0</inkml:trace>
  <inkml:trace contextRef="#ctx0" brushRef="#br0" timeOffset="6569">4631 760 25,'0'0'27,"0"0"-1,10 6 0,2-5-12,7-3-6,10 2-4,6-2-1,9 1-3,11-1-1,5 0 0,6 1-1,0-3-3,-1 1-1,-7-5-1,-2 4-6,-9-3-8,-9-3-5,-7-1 1,-10-6 1</inkml:trace>
  <inkml:trace contextRef="#ctx0" brushRef="#br0" timeOffset="6869">5117 492 10,'0'0'18,"0"0"-5,0 0-5,19 9 0,0 2 1,8 7 0,8 4-2,8 5-2,6 2-3,3 1-3,3 2 0,-2-3 0,-4-2-2,-9-7 2,-8-1 0,-10-3 1,-9-2 0,-10 1 0,-11-2 1,-9 3 2,-9-1 0,-7 5 3,-10-3 0,0 6 2,-9-5 1,3 5-1,-2-5-1,5 3 0,3-3-3,6-2-5,8 0-12,7-6-14,7-9-3,15-1 1,13-28 0</inkml:trace>
  <inkml:trace contextRef="#ctx0" brushRef="#br0" timeOffset="7360">5893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6450 1 6,'0'0'6,"20"11"1,-5 2 3,4 3 1,5 9 1,6 7-1,6 11 0,7 7-4,5 11 0,5 12-4,3 8 0,1 6 0,-1 5-1,-5 2 0,-9 0 0,-8 2 0,-12-5 0,-10-3 1,-15-6 2,-8-3 0,-16-8 1,-1-1 0,-10-9 0,1-2-1,-5-8 0,1-3-1,-2-9-1,6-5-2,2-7-2,-2-9-4,3-3-13,-7-11-11,-1-11-2,2-10 1,-2-16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7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8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5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2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9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28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12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31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4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89">25179 12368 258,'2'11'258,"-2"-11"-645</inkml:trace>
  <inkml:trace contextRef="#ctx0" brushRef="#br2" timeOffset="155266.8803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1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92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5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5:38.3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0 880 11,'0'0'13,"0"0"-3,0 0 0,0 0-1,0 0 0,0 0 0,2-11-1,2 0 1,5-5-1,2-10-2,7-8-1,3-12-1,8-6-1,4-8-1,5-4 0,2-2 1,2-1-1,-1 0 0,-1 8 0,-1 4 0,-2 6 0,-6 6-1,-2 6 0,-7 4 0,0 7-1,-6 6 1,-3 5 0,-5 3-1,-8 12 1,10-11-1,-10 11 0,0 0 0,0 0 0,10 7-1,-10-7 1,9 20 0,-2-4 0,1 4 0,0 5 1,1 7 0,1 8 0,1 8 0,2 5 0,3 6 0,3 6-1,-1 2 1,2 3 0,-1-5-1,-2-4 0,-2-6 0,-3-4 1,-5-7-1,-3-9 1,-1-3 0,-3-5-1,-1-6 1,-1-3-1,1-7 1,1-11-1,-2 10-2,2-10-9,-9-20-8,2-3-8,-5-8-2,-2-5 1</inkml:trace>
  <inkml:trace contextRef="#ctx0" brushRef="#br0" timeOffset="621">257 512 11,'-19'5'20,"19"-5"0,-14 9 2,14-9-14,0 0 0,17-2-1,3 2 1,4-5-1,8 2 0,7-4-2,11 2 0,2-1-2,6 1-1,-1-1 0,1 3-1,-3 0 0,-2 2 0,-12 2 0,-6 1-1,-8-1 0,-7 1 0,-6 0-1,-14-2-1,14 5-5,-14-5-16,0 0-5,4-12 2,-4 1-1</inkml:trace>
  <inkml:trace contextRef="#ctx0" brushRef="#br0" timeOffset="1462">1382 590 14,'0'0'10,"-10"2"-1,10-2-1,-9-1-1,9 1-1,0 0 0,-10-1 0,10 1 0,0 0 0,0 0 2,0 0-3,-9 0 1,9 0-1,0 0-2,0 0 0,0 0-1,20 3 0,0-4-1,9 1 0,10-2-1,8 2 1,10-1 0,5 0 0,3 0-1,0 0 1,-7-1 0,-5 2-1,-10 0 1,-9-2 0,-11 1 0,-7 2 0,-16-1-2,10-2-2,-10 2-3,-12-5-3,2-2-14,-2 0-2,-4-7 0,0-1 1</inkml:trace>
  <inkml:trace contextRef="#ctx0" brushRef="#br0" timeOffset="1963">1741 386 13,'0'0'19,"0"0"-4,0 0-4,0 0-2,0 0-3,0 0-1,0 0 0,0 0 0,0 0-2,0 0 0,0 0 0,0 0-1,0 0 0,0 0 1,16 11-1,2-5 0,7 3 0,6 2-1,7 4 1,5 0-1,4 4 0,-1-1 0,-2-2 0,-5 0-1,-7-2 1,-5-1 0,-9-2 0,-7 2 1,-11-1 0,-7 3 0,-12 2 1,-7 3 1,-12 2 0,-5 6 0,-10 0 0,-2 2 0,-5-4-1,4 1 1,2-4-1,10-1-1,5-7 0,9-3-1,11-4 0,5-4-2,14-4 0,0 0-3,11-3-8,3-6-17,6-4 0,1-2-2,8-6 1</inkml:trace>
  <inkml:trace contextRef="#ctx0" brushRef="#br0" timeOffset="7511">2591 931 25,'0'0'17,"0"0"0,0 0-2,-10 3-3,10-3-3,0 0-3,0 0-1,3-10-1,-3 10-1,9-17-1,-4 6 0,0-4 0,4 0-2,0-2 1,0-1-1,1 4 0,0-1 0,-2 4 1,-2 2-1,-6 9 1,8-14-1,-8 14-1,0 0-2,0 0-4,0 0-7,0 0-11,12-8 0,-12 8 1</inkml:trace>
  <inkml:trace contextRef="#ctx0" brushRef="#br0" timeOffset="7931">2755 189 1,'0'0'16,"-5"13"0,5-13-5,-4 10-6,4-10 0,-7 19 1,5-4 1,-3 3 0,1 5 0,-2 7 1,0 8-2,-6 8 0,2 11-1,-4 2-1,-2 9 0,-2-1 0,1 4-1,-2-4-1,6-4 1,2-10-1,4-8-1,3-10-1,4-9-4,6-10-12,-6-16-8,16-16-3,-8-10 1,-4-18 0</inkml:trace>
  <inkml:trace contextRef="#ctx0" brushRef="#br0" timeOffset="8312">2791 157 2,'19'-7'14,"5"0"0,-1 0-7,3 3 2,3 2 0,-1 1 1,5 4 1,3 0-1,3 6-1,0-1-4,3 4-1,-5 4-2,-1 0-1,-9 4 0,-3 3 0,-13-1 1,-7 3 1,-11-1 1,-6 2 0,-10-4 1,-5 3-1,-6-6 1,-1 0-2,-5-3 0,-1-1-1,-2-3 0,1-2-1,1-3 0,6-2-1,3 1 0,7-3-1,5-1 0,7-2 0,13 0 0,0 0 0,16 4 0,2 1 0,6 4 0,2 3 1,3 5-1,1 4 1,-2 6 0,-1 2 0,-2 4 0,-5 1 0,-4-1 0,-3 1 0,-6-3 1,-3 0 0,-6-2 0,-5 1 1,-7-2 0,-3 0 1,-10-3 1,-2 1-1,-8-5 1,-2 1-1,-3-9 1,0-1 0,1-6-1,2-4-1,4-7-1,3-4-1,9-3-2,5-11-2,12 1-5,4-12-7,15-1-15,12-5-1,14-5 1,12-4 0</inkml:trace>
  <inkml:trace contextRef="#ctx0" brushRef="#br0" timeOffset="9023">4052 339 12,'0'0'21,"-21"-11"2,9 6-11,2 4-1,-5-2 1,4 5 0,-4-3-1,2 5-2,-6-3-2,2 6-2,-6-2-1,-3 4-1,-4 2 0,-3 6 0,-5 7-1,-5 6 0,-4 5-1,-3 8 1,2 2 0,2 6-1,5 0 1,3 1-1,9-5 0,11 1 0,10-1 0,14-6 0,14-2-1,13-4 1,8-6 0,9-4-1,7-2 1,5-9-1,-2-6 2,-3-2-2,-11-5 1,-5 0-1,-10-4 1,-6 2-1,-10-1 1,-15 2 0,13-1-1,-13 1 1,0 0-1,0 0-2,0 0-1,0 0-8,0 0-20,0 0 0,-8-12-2,3 0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5:48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24 903 3,'0'0'15,"-14"12"1,14-12-2,0 0-2,-13 11 0,13-11-1,0 0 1,0 0-2,0 0-2,-3-13 0,14-1-2,1-11 0,11-8-2,4-13-2,8-11-1,7-16-1,6-12-1,4-4 1,2 2-1,-3 2 0,-2 8 1,-4 8-1,-8 11 1,-7 15-1,-8 15 2,-7 8-1,-4 8 0,-11 12 0,5-12 1,-5 12 0,0 0-1,0 0 0,0 0 0,0 0-1,-5 18 1,7-4 0,2 7 0,1 6 0,3 7 1,3 8 0,3 12-1,5 6 1,0 5 0,3 2-1,-2 6 1,2 2-1,0 2 1,0-2-1,-1-6 0,-5-8 1,1-7-1,-5-8 0,0-9 1,-4-9-1,-3-9 0,-3-8-1,-2-11-2,0 0-7,-7-16-9,0-9-7,-3-6-2,-5-10 1</inkml:trace>
  <inkml:trace contextRef="#ctx0" brushRef="#br0" timeOffset="571">220 631 18,'-26'5'20,"3"-5"2,11 0-1,12 0-7,0 0-6,20-3 0,8-2-1,14 0-1,9-2 0,16 3 0,8-2-3,5 2-3,2 4-4,-7-2-9,-6 3-13,-5 2-2,-11-5 1,-7-2-1</inkml:trace>
  <inkml:trace contextRef="#ctx0" brushRef="#br0" timeOffset="941">1366 691 22,'-6'10'20,"6"-10"0,-5 9 1,5-9-13,13 2-5,4-1 1,0-1 2,13 4 0,3-4 1,8 5 0,2-3-2,6 2-1,-1-2-2,-2 3-1,-3-3 0,-6-1-2,-7 1 0,-7-2-2,-2 2-6,-9-1-13,0-4-6,-2-3 2,-4-4-1</inkml:trace>
  <inkml:trace contextRef="#ctx0" brushRef="#br0" timeOffset="1242">1709 564 16,'-10'0'20,"-3"-6"2,13 6-15,0 0 1,0 0 2,0 0 0,19 8-2,9 0-2,7-1-2,8 4-1,7 1 0,6 0 0,1 0-2,-1 0 0,-9-4-1,-4 1 1,-14 2-1,-4-4 1,-12 2 1,-5 2-1,-8 0 1,-5 1-1,-4 4 2,-4 0-1,-4 0 1,-9 5-1,-3 0 1,-2 2-1,-6 2 1,-2 1 0,1-1-1,2 0 0,2-3 0,8-3-1,4-3-1,5-5 0,7-5-1,10-6-1,0 0-4,0 0-9,0 0-14,16-21-1,1 2 1,8-4 0</inkml:trace>
  <inkml:trace contextRef="#ctx0" brushRef="#br0" timeOffset="1862">2440 564 12,'0'0'15,"0"0"-1,0 0-2,0 0-3,0 0 0,8 11 0,-8-11 0,4 15 0,-4-5-2,3 6 0,-6 1 0,6 6-2,-5 1-1,2 3 0,1 1-1,2 1-1,2-2 0,5-2-1,6-3 1,4-5-1,8-6-1,5-5 0,4-6 1,2-5-1,1-6 0,-2-5 0,-4-6 0,-2-2 1,-10-1 0,-2 2 0,-8 3 0,-3 2 1,-4 5-2,1 2 1,-6 11-1,2-9 0,-2 9 0,0 0 0,0 0 0,0 0 0,0 0 1,0 0-1,0 0-1,0 0 1,0 0 0,-3 14-1,2-4 1,2 3-1,1 4 1,-1 3 0,5 4 0,-1 1 0,9 1 1,4 0-1,2-1 1,2-4 0,7-4 0,1-5-1,5-6 1,3-7 0,-3-7-1,-1-6 0,-3-5 0,1-3 0,-5-4 0,0 1 0,-5 1 1,-7 0 0,-1 2-1,-3 4 1,-5 1-1,-1 5 1,-1 1 0,-4 11 1,-1-14-2,1 14 1,0 0 0,0 0 0,0 0 0,-1-9 0,1 9 0,0 0-1,0 0 0,0 0 2,0 0-4,0 0 2,0 0-2,0 0-1,0 0-4,0 0-13,0 0-10,0 0-2,-10 5 2,-4-8-1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6:17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0 546 11,'0'0'8,"0"0"1,0 0 0,0 0 0,0 0-2,0 0-1,0 0-2,0 0-2,0 0 0,0 0-1,0 0 0,0 0 1,0 0 1,0 0 0,0 0 1,0 0 0,0 0-1,0 0 0,0 0-1,0 0 0,0 0-2,0 0 0,0 0 0,0 0 0,0 0 0,0 0 0,0 0-1,0 0 1,0 0 0,0 0 0,0 0 1,0 0 0,0 0 1,0 0 1,0 0 0,0 0 1,0 0 0,3-11 0,14 4-2,10-3 0,7-4 0,10-2-1,13-5-1,7-2 0,9-2 0,1 2 0,-2 1 1,-6 0-1,-6 1 2,-6 3-1,-8 2 0,-6 2 0,-7 3 0,-3 0 0,-10 2 0,-5 3 1,-4 0-1,-1 2 0,-10 4 0,0 0 0,8-11-2,-8 11-1,0 0-4,-4-11-7,4 11-9,0 0-5,-2-17 0,2 17 1</inkml:trace>
  <inkml:trace contextRef="#ctx0" brushRef="#br0" timeOffset="701">686 48 17,'10'0'13,"5"-1"1,4 1-2,3-10-1,8 8-2,2-7 0,10 5-3,4-4 0,-1 4-1,1-3 0,-3 5-1,1 2 0,-5-1-2,-6 1 1,-3 2-1,-7-2-1,-1 2 0,-6-2-1,-2 2 0,-4-2 0,-10 0 0,12 11 0,-12-11 0,4 9-1,-4-9 1,3 11 0,-3-11 0,1 19 1,-1-19-1,-2 17 1,0-4 1,0-1-1,-3 5 0,-2-1 0,1 1 0,-6 4 1,1 3-1,-3 0 0,0 2 0,-4-2 1,4 0-1,-3-4 1,3-2 0,1-4 0,2-3-1,2-4 1,9-7 0,0 0-1,-10 10 1,10-10-1,0 0 1,0 0-1,0 0-1,0 0-2,0 0-13,0 0-13,-7-10-3,-7-1 2,-3-6-2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6:24.7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82-9 3,'-2'-12'4,"2"12"0,0 0 0,0 0 1,0 0-1,0 0 1,0 0 0,0 0 1,0 0 0,0 0-1,0 0-1,0 0-1,0 0 0,-4 12-1,4-12-1,-7 18 0,0-6-1,0 3 1,-1 1 0,0 1-1,0 1 1,1 2 0,2-2-1,-2 0 1,4-3 0,-2 2-1,3 0 1,0-3 0,1-1-1,1-3 1,-1 0 0,1-10-1,2 19 1,-2-19 0,2 11 0,-2-11 1,0 0 1,2 10 1,-2-10 0,0 0-1,0 0 1,0 0-2,0 0 1,0 0-2,10-2 0,-10 2 0,0 0-1,13-4 0,-13 4 0,12-2 0,-12 2 0,14-2 0,-14 2 0,15 0 0,-15 0 0,15-1 0,-15 1 0,17 1 0,-17-1 1,14 1-1,-14-1 0,13 0-1,-13 0 1,9 1 0,-9-1 0,0 0-1,10 5 1,-10-5 0,0 0 0,0 0 0,10 3 1,-10-3 0,0 0 0,12 0-1,-12 0 1,16 0-1,-5 0 1,2 2-1,5 0 0,3 2 0,2 2 0,3 0 0,5 1 0,2 0 0,5 1 0,3-1 0,2 0 0,5-2 0,2 1 0,3 0 0,2 0 0,2 1 0,3 1 0,2 0 0,2 2 0,6-2 0,1 1 0,5-2 0,0-1 0,1-3 0,1-1 0,1-2 0,1-1 0,-2 0 0,1 0 0,-2 0 0,1 1 0,-2 0 0,1 0 0,-1-1 0,-3-1 1,-2-2-1,-1 1 0,1-3 0,-3 0 0,0 0 0,-2 0 0,-1 1 0,3 2 0,-5 1 0,2 0 0,-4 3 0,0 1 0,0 1 0,0 1 0,0 2 0,-3-1 0,2 3 0,-3-2 0,0-1 0,0 1 0,-1-2 0,-4-1-1,0 2 1,-3-2 0,3 2 0,0 2-1,-5 1 1,2 2 0,-2 0 0,-2 1 0,-3-1 0,0 1 0,-7-4 0,-2-1 1,-3-3-1,-4-1 1,-1-2-1,-1 0 0,-3-1 1,0 1-1,-2-2 0,-1 2 1,-2-1-1,0 1 1,-4-1-1,-2 0 1,-1 0 1,-9 1-1,12-3 1,-12 3 0,0 0 0,9-3-1,-9 3 1,0 0-1,0 0 0,0 0 0,0 0 0,0 0-1,9-8 0,-9 8 1,0 0-1,0 0 0,0 0 0,12-10 1,-12 10-1,0 0 0,0 0 0,10-13 1,-10 13-1,0 0 1,7-13 0,-7 13-1,0 0 1,10-14 0,-10 14-1,6-13 1,-6 13-1,9-17 0,-3 5 1,-1-1-1,1-3 1,-2 0 0,1-3 0,1-1 0,-1 0 0,3-5 0,-6 1 0,5 2 0,-2 1-1,0 0 0,4 2 0,-3 2 1,1-2-2,-1 6 1,1 2 1,-1 0-1,-1 0 0,0 1 0,-5 10 0,6-11 0,-6 11 1,0 0-1,0 0-1,0 0 1,0 0 0,0 0 0,0 0 0,0 0 0,0 0 0,0 0 0,0 0 0,0 0 0,0 0 0,0 0 0,0 0 0,0 0 0,0 0 0,0 0-1,0 0 0,0 0 0,0 0-1,0 0 0,0 0-2,0 0 0,0 0-2,0 0-2,0 0-4,-18 10-10,8-2-4,1-1 0,-1-7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7:31.1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979 1135 2,'16'0'5,"-16"0"1,17 0 1,-17 0 1,15-3 0,-15 3 1,15-3-1,-15 3-2,19-2-3,-6 1-1,-3 1 0,5-1-2,-1 1 1,6 0-1,0-1 0,3 1 1,-1 0 1,2 0 0,3-3 1,1 3 1,0-3 0,2 2 1,1-1 0,6 0-1,-3 0 0,2 2-1,0 0-1,1 2-1,2 0 0,-4 0 0,3 0 0,-2 2 0,0-2 0,-1 0-1,-1-1 1,1 0-1,-2-1 1,1 1-1,-3 0 1,-2 0 0,0 0-1,-2 1 0,-2-3 1,-2 2-1,-4 0 1,-1 0-1,-3-2 0,-5 2 1,-1-1-1,-9 0 1,13 1-1,-13-1 0,0 0 1,0 0-1,0 0 0,9 0-1,-9 0-2,0 0-10,0 0-13,0 0 2,-5-19-1,1 10 0</inkml:trace>
  <inkml:trace contextRef="#ctx0" brushRef="#br0" timeOffset="811">1635 1149 15,'19'1'18,"-1"-3"-3,5 2-3,6 0-4,2-2-3,9 0 0,4 0 2,6 0-2,1-4 1,3 3 0,1-2-1,7 2 0,2-1-2,4 4 0,3-1-1,9 2-1,6 0 0,6 0-1,5 1 1,6 0 0,-2-2 0,9 1 1,0 0 1,-1 2-1,-1-1 0,1 4 1,-4-2-1,3 2 0,1 1-1,-5-1 0,-3-1 0,2 0 0,-7-2 0,0 0 0,-2 0 0,-4 1 0,-5-1 1,-4 1-1,-5-2 0,-6 0 0,-3 0 0,-3 1 0,-6-1 0,0 1 0,-4-1-1,-1 1 1,0 0-1,1 1 0,-4 0 1,-2-1 0,-5-2-1,-5 0 1,-5-2 0,-1 1 0,-7-2 0,-3 1 0,-5 0 0,-3 0-1,-2 1 0,-2 0 0,-10 0 0,12 1 1,-12-1-1,0 0 2,0 0-2,0 0 0,0 0 0,0 0 0,0 0-2,0 0-2,0 0-4,0 0-10,0 0-12,-9-11-2,-1-4 2,-1-7-2</inkml:trace>
  <inkml:trace contextRef="#ctx0" brushRef="#br0" timeOffset="14120">0 469 15,'28'-7'19,"-1"-5"0,6-3-1,7 1-3,1-5-3,12 2-4,0-5-1,8 4-2,-4-1-2,0 1-1,0 1-1,-4 1 0,-2 3-1,-7-4 0,-2 4-2,-9-3-4,-4 5-10,-6-1-9,-9-3 0,-9 2 0</inkml:trace>
  <inkml:trace contextRef="#ctx0" brushRef="#br0" timeOffset="14401">440 3 8,'0'0'20,"0"0"-2,0 0-2,21 6-4,0-6-4,15 0 0,4-2-1,11 1-1,-1-2-2,2 2-1,-2 0-2,-4 2 0,-8 1 0,-8 2 0,-8 3 0,-7 4 1,-12 4-1,-5 2 1,-7 6-1,-7 3 0,-2 2 1,-4 4-1,-4 0 1,1 3 1,-4 0 0,2 1 0,-1-4 1,4 1 0,-2-4-1,5-1 1,-1-6-1,3-3-1,5-5-1,4-4 0,1-4-1,9-6-1,0 0-2,0 0-9,-7-9-17,6-4-1,0-3 0,0-9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7:47.4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507 1906 18,'0'0'16,"0"0"-3,0 0-5,0 0 0,0 0-2,10-4-2,-10 4 0,0 0-2,0 0 1,0 0 1,9-10 0,-9 10-1,12-12 1,0 2 0,-3-1-1,6-5 1,2-2 0,4-5 0,-1-3-1,9-6 0,1-4-1,6-3 1,1-8 0,6-3-1,1-5 0,3-3 0,2-4-1,-1-3 1,1-2-2,0-4 1,0-1 0,-1-2-1,-2 3 1,1 1-2,0 4 1,0 3 0,-2 6 0,-1 4 0,-1 4 0,-2 5 1,-2 4 0,-7 3 0,-4-1 1,-2 0 1,-3-1-1,-2 1-1,-2 1 1,2 4-1,-2 0 0,2 2-1,-1 3 0,-3 4 0,0 3 0,0 5 0,-7 0 1,1 2-1,-3-1 1,-1 4-1,2 0 1,-2-1-1,0 2 0,-2 1 1,-5 9-1,13-14 1,-13 14 0,0 0-1,9-10 1,-9 10-1,0 0 1,0 0-1,0 0-1,0 0 1,0 0-1,0 0 0,0 0 1,0 0-1,0 0 1,0 0 0,6 11 0,-6-11 0,4 10 0,-4-10 0,8 16 0,-1-3 0,2 2 0,0 5 0,5 0 0,0 4 0,1 3 0,2 1 1,-1 0-1,1 3 0,1 0 0,0 1 0,1 2 1,2 0-1,2 2 0,2 0 0,5 0 1,3-1-1,1 1 1,2-2-1,0 1 0,0 0 0,1 1 0,-1 0 1,-4 2-2,-1 2 2,-1-1-1,-2 1 0,0-1 0,0 1 0,0-2 0,0-1 1,3-1-1,-2 1 0,2-1 0,0 0 0,-2-1 0,0-1 0,-2-1 0,-3-1 0,-1-3 0,-3-1 0,-3-2 0,2-3 1,-2 1-1,0-3 0,-4-3 0,3 0 0,-3-1 0,1-1 1,-1-3-1,-3 2 0,0-3 0,-4-1 0,1-1 0,-7-10 2,8 14-2,-8-14 0,10 15 0,-10-15 1,10 18-1,-2-6 0,3 1 0,1 1 0,-2 1 0,3-3 0,-5-1 1,4-2-1,-12-9 1,12 10-1,-12-10 1,0 0 0,0 0-1,0 0 0,9 10 1,-9-10-1,0 0-1,7 9 1,-7-9 0,0 0 0,10 16 0,-10-16-1,0 0 2,0 0 0,0 0-1,0 0 1,0 0-1,6 15 0,-6-15 0,0 0 0,9 11 0,-9-11-2,14 16 1,-2-8 0,-2 1 1,-1-6-1,-9-3 0,17 9 1,-17-9 1,11 6-1,-11-6 0,0 0 0,0 0-1,0 0-2,0 0-3,0 0-8,0 0-10,0 0-8,-12 6 0,12-6 0</inkml:trace>
  <inkml:trace contextRef="#ctx0" brushRef="#br0" timeOffset="1622">3228 1842 2,'0'0'17,"0"0"0,0 0-6,0 0-4,11 1-1,-11-1-2,0 0 1,0 0-1,0 0 0,0 0 0,0 0 1,0 0-1,-9 4-1,9-4 0,-17 1 0,3 0 0,-3 0 0,-3-1 0,-3 0 0,-7-1 0,-3 0-1,-5-2 0,-2 0 0,-7-1 0,-1-2 0,-8 2-1,-3-2 0,-2 2 1,0-3 0,-4 5 0,0-4 0,-3 6 0,1-2 1,2 2-1,-1 0-1,0 1 1,5-1-1,-3 0-1,4 1 1,-1-1-1,3 2 0,-2-2 1,5 1 0,1-1 0,1 0 0,5 0 0,1 1 0,3-1 0,0 5 0,3-6 0,1 2 0,0-1-1,0 5 1,-2-5 0,1 4 0,2-4-1,2-4 1,-2 4 0,1-1-1,3 1 1,1 0-1,0 0 1,2 0-1,2 0 1,3 0-1,2 0 1,2 0-1,1 0 1,2-4-1,-1 6 0,1-7 0,-1 3 1,1 9 0,-1-7-1,1 6 0,0-6 0,3 1 0,1-1 0,2 4 0,1-2 0,0-2 0,13 0 0,-16 0 2,16 0-2,-11 4 1,11-4-1,0 0-3,0 0-2,0 0-23,0 0-3,0 0-2,-8-9 1</inkml:trace>
  <inkml:trace contextRef="#ctx0" brushRef="#br0" timeOffset="3475">6 2466 38,'0'0'26,"9"-5"0,-9 5-3,0 0-14,0 0-6,0 0-2,13 57 0,-13-57 1,6 51-2,-6-51 0,3 58 1,-3-58-1,1 58 1,-1-58-1,-4 53 1,4-53-1,-6 42 1,6-42 1,0 0-1,0 0-1,-8 48 1,8-48 0,0 0-1,0 0 1,0 0-1,0 0 0,0 0 0,0 0 0,0 0 0,0 0 0,0 0-1,0 0 1,0 0 0,0 0 0,0 0 0,0 0 0,0 0 0,0 0 0,0 0 0,0 0 0,0 0 0,0 0 1,0 0-1,21 43 0,-21-43 0,0 0-1,0 0 1,43 19 0,-43-19 0,0 0 0,66 31-1,-66-31 1,63 21 0,-63-21 1,81 28-1,-36-15 0,6 1 1,1-1 0,5-7 0,3 4-1,2-2 1,3-3 0,2 1-1,4 0 1,2 0-1,4-2 0,0 6 0,5-1 0,-4 0 0,1 5 0,4 0-1,-1-3 1,3-3 0,0 4 0,0-3-1,0-4 0,3 2 2,-2-6-1,0-1 1,-2 0-1,1 3 1,-2-3-1,1-2 1,0 2-1,0-1 0,3 0 0,-2-2 0,1 2-1,0-4 1,-2 1 0,-3-1-1,-7 1 2,-1 3-1,-3-4 0,-5 2-1,-7-2 2,-3 2 0,-1 3-1,-3-3 1,2 1-1,-8-4 1,-2 4 0,-43 2-1,71-9-1,-71 9 1,50-9 0,-50 9 0,0 0 1,0 0-1,0 0 0,0 0 1,44-3 0,-44 3-1,0 0-1,0 0 1,0 0-1,0 0 1,0 0 0,0 0 1,0 0-1,0 0 1,0 0-1,0 0 1,0 0-1,0 0 1,0 0-1,0 0 0,0 0 1,0 0-1,15-47 0,-15 47 1,0 0-1,8-48 1,-8 48-2,7-45 2,-7 45 0,3-52 0,-3 52-1,-3-69 0,3 69 4,-7-79-4,-1 38 4,8 41-4,-15-76 2,15 76-1,-12-64 4,12 64-4,-7-43 0,6 27 0,1 16 0,0 0-1,-4-24 1,4 24-1,0 0 1,0 0-1,0 0 0,0 0 0,0 0 0,0 0 0,0 0 0,0 0 0,0 0-1,0 0 0,0 0-1,0 0-2,0 0-9,0 0-18,0 0-1,-11 11-1,-2-22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8:40.7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6531 0 1,'0'0'5,"0"0"-2,0 0 0,0 0-1,0 0 0,0 0 2,0 0 1,0 0 2,0 0 0,0 0 0,0 0 0,0 0-1,0 0-1,0 0-1,15 10-1,-5-6-1,2-1 0,3 0 1,3 0 1,4-1 0,4 2 0,1-2-1,4 2 1,0-1-1,4 2-1,3 0 0,1 1 0,3-1 0,3 1 0,3-2 0,1 0 0,4-3 0,1 2 1,0-3-1,2 0 1,-3-1-1,1 2 0,-1-1 0,3 3-1,1 0 0,3 1 0,1 0 0,2-1 0,2-1-1,3 0 1,0-2-1,2-2 1,-3-2-1,1 1 1,1-2 0,0 1 0,0 0 0,2 0-1,0 3 1,2 2-1,-1 1 1,2 2-1,2-1 0,1 0 1,-1-1-1,-2 0 1,-2-2-1,1 0 1,-3-1-1,-2 0 0,-3 0 1,-1 0-1,2 0 1,0 0-1,1 0 0,-4 0 1,4-1-1,-2 1 0,0 0 1,-1-1-1,1 4 0,-2 0 1,2 0-1,1 0 0,0-1 1,0 1-1,-3-1 1,-1-1 0,-2-1-1,-2 1 1,-4 0-1,-2 0 0,-2 1 1,1 0-1,0-1 0,-1 1 1,-1 0-1,-2-2 1,0 0-1,-5 0 0,-4 0 1,-4 0-1,-6 0 1,-3 1 0,-6-2 0,-5 2 0,-2-1-1,-3-1 1,-9 2 0,12-4 0,-12 4-1,0 0 1,11-4 0,-11 4-1,0 0 2,0 0-1,11-6-1,-11 6 1,0 0-1,0 0 1,11-8-1,-11 8 0,0 0 0,0 0 0,11-7 0,-11 7 0,0 0-1,0 0 1,12-3 0,-12 3 0,0 0 0,11-3 0,-11 3 0,0 0 0,9 2 0,-9-2 0,0 0 0,0 0 0,0 0 0,0 0 0,0 0 0,0 0 0,0 0 0,0 0 0,0 0 0,0 0 0,0 0 0,0 0 0,0 0 0,0 0-1,0 0-3,0 0-6,0 0-20,0 0 0,-10-16-3,3 0 1</inkml:trace>
  <inkml:trace contextRef="#ctx0" brushRef="#br0" timeOffset="13530">0 2903 3,'11'5'11,"-11"-5"-1,19 9 0,-7-4-1,3-1-1,4 0-1,0-1 1,5 0-1,3-3 0,7 2 0,5-3-1,6 1-2,7 0 0,6 0-1,7-1 1,4 1-1,7-1 0,7-1 0,1-1 0,8 1 0,0-2 0,3 1-1,1-1 0,2 1 0,-5 1 0,-3 1-1,-3 1 0,-5 0 0,-5-1 0,-2 0 0,-4-2 1,-2-1-1,-2-2 1,0 1 0,-2-3 0,-1 2-1,-2-1 0,0 1 0,-2-1 0,-4 0-1,-3 1 1,-4 1-1,-7-3 1,-1 2 0,-6-3-1,-3 2 1,-1 0-1,-2-1 0,1-1 1,0 1-1,1-1 0,1 1 0,0-2 0,0 2 0,3 1 1,0-1-1,1 2 0,0 1 0,-1 1 0,-2 0 0,-2 0 0,-2 0 0,-7 0 0,-2 0 0,-4 1 0,-4 0 1,-2 1-1,-10 2 0,15-4 0,-15 4 0,10-3-1,-10 3 1,0 0-2,0 0-3,13-1-8,-13 1-14,0 0-3,11-6 1,3-6-1</inkml:trace>
  <inkml:trace contextRef="#ctx0" brushRef="#br0" timeOffset="15082">4523 2421 11,'0'0'7,"0"0"-1,0 0-2,0 0-3,0 0-1,0 10-1,0-10 0,0 0 0,0 13 2,0-13-1,0 12 1,0-3 0,0 0 1,0 3 0,-1 2 0,0 1 0,0 1 1,0 5-1,-1-2 0,1-1 0,-1 3 0,1-3 0,0-1-1,0 1 0,1-1 1,0 1-1,1-3 0,0 2 0,0-3 1,1-1-2,0 0 1,-2-13 0,3 17-1,-3-17 1,3 11 0,-3-11 0,0 0 0,0 0 0,0 0 0,4 11 0,-4-11 1,0 0-1,7 12 0,-7-12 0,7 10 0,-7-10 0,10 12 0,-10-12 0,14 12 0,-5-7 0,0 0 0,4 0 0,0 1 0,6 1 0,0 1 1,4-1-2,3 2 1,2 0-1,1 0 1,3 0-1,1 0 1,-1 1-1,4-1 0,-1-2 0,-1 0 1,2 0-1,2-1 1,-2-1-1,-1-1 0,0-1 1,-1 0-1,0 0 0,0 0 0,1-1 1,1-1-1,0 0 0,3-1 0,3-1 1,2 1-1,2 0 0,4 1 0,1 0 0,1-1 0,3 1 0,0 1 0,3-1 1,1-1-1,1 0 0,1-2 0,3 0 0,0-1 0,2-2 1,0 2-1,0 0 0,-3-1 0,2 2 0,-2 1 0,-4 0 1,-1 2-1,-1-1 0,1 0 0,-1-1 0,2 0 1,-1-1-1,0 1 0,2 0 0,-1-1 0,1 0 0,-1 0 1,-2-1-1,1-2 0,-2 1 1,3-1 0,0-1 0,1 3 0,-1-1 0,-1 2 0,0 1 0,-2 1 0,0 0 0,-2-1 0,-3 1 1,-2-3-1,-1 0 0,0 1 1,-1-1-1,0 1 0,-4 0 0,-2 2 0,-1 0-1,-2 1 0,-2 0 0,-3 0 1,-5-2-1,-2 0 1,-4-2 0,-3 2 0,-4-3 0,-4 0 0,-2 0 0,-9 4-1,15-5 0,-15 5 0,16-2-1,-6 0 1,3 0-1,4 0 1,-3 0 0,1-2 1,-2 1-1,0 0 1,-3-1-1,-10 4 1,13-6 0,-13 6 0,0 0-1,0 0 0,12-8 1,-12 8-1,0 0 1,10-8-1,-10 8 1,0 0-1,10-7 0,-10 7 1,0 0-1,0 0 0,0 0 1,0 0-1,0 0 0,0 0 1,7-10-1,-7 10 1,0 0-1,0 0 1,0 0-1,0 0 1,0 0-1,0 0 0,0 0 1,0 0-1,0 0 1,0 0-1,6-10 1,-6 10-1,0 0 1,0 0-1,0 0 0,0 0 1,0 0-1,2-9 1,-2 9-1,0 0 1,0 0-1,5-13 1,-5 13-1,2-9 1,-2 9-1,0 0 0,2-13 0,-2 13 0,1-11 1,-1 11-1,-1-15 0,1 15 0,2-20 0,-1 7 0,-1-3 1,1 0-1,0-4 1,3 2-1,-3-2 0,0-1 1,1 1-1,-1-4 1,0 1-1,1 3 0,-1 3 0,-1 2 1,1 2-1,-1 2 0,0 1 0,0 10 0,0 0 0,-1-9 0,1 9 0,0 0 0,0 0 0,0 0 0,1-9 0,-1 9 0,0 0 0,0 0 0,0 0 0,0 0 0,0 0 0,0 0-1,0 0 0,0 0-1,0 0-2,0 0-2,0 0-2,-10-1-5,10 1-7,-26 2-7,1-3 1,-4-3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10.4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2894 1,'-4'12'14,"4"-12"1,18 6-9,4-2-4,9 1-1,7 0 1,9 0 1,5-1 2,1-1-1,2 2 1,-5-3 1,-5 0 0,-8 1-1,-5 0 0,-12-2 0,-4 2-1,-16-3-1,0 0 0,-9 17-1,-12-10 0,-13 4 1,-8 3-1,-4 0 0,-4 2-1,1 0 0,7-1-1,12-1 0,16 3 0,20-2 0,14 2-1,18 0 1,8 1-1,7 0 1,5 2 1,-2 0-2,-7-1 1,-6-1 0,-13 1 0,-10-1 1,-10 1-1,-9 0 0,-8 0 1,-9 0 0,-3 1 1,-6-1 0,-1 1 0,-5-4 1,0 3 0,-5-4 0,3 2-1,-2-2-1,-3-2-9,-2-1-16,-1-1-3,-5-11 0,1-4 0</inkml:trace>
  <inkml:trace contextRef="#ctx0" brushRef="#br0" timeOffset="64463">1963 524 19,'0'0'18,"0"0"-1,0 0-6,0 0-11,0 0-2,6 10 0,-6-10 1,2 10 0,-2-10 3,3 19 0,-1-3 2,2 3 0,0 7 0,3 8 1,-2 8-2,0 7 2,-3 9-3,0 10 0,-3 8-1,-1 9 0,-3 9 0,-4 6 0,-1 6 1,-1 3 0,-2 1 2,4 4 0,0-6 1,2 1-1,3-9 1,6-4-2,0-9 1,6-7-2,1-9-2,0-7 0,1-7-1,0-5-1,0-2-1,-4-3-1,2 3-3,-4-6-1,2 3-5,-4-4-9,-1-6-2,2-3-1</inkml:trace>
  <inkml:trace contextRef="#ctx0" brushRef="#br0" timeOffset="64944">1871 2947 38,'-13'15'23,"-3"-7"2,16-8-5,-10 17-18,13-3-2,8 3-1,6 2 2,8 2 0,10-1 1,10 1 1,9-7 1,15 1 0,9-9 2,18-2-1,11-8 0,17-1-2,12-6 0,13 0 0,8-2-1,7-2-1,1 1 0,0-1 0,-6 2-1,-9 0 1,-13 3-2,-16-3-1,-16 4-2,-18-2-2,-14 3-1,-20-4-1,-8 5-6,-17-5-9,-5-4-5,-7 0 1,-7-5 2</inkml:trace>
  <inkml:trace contextRef="#ctx0" brushRef="#br0" timeOffset="65284">4471 2734 12,'12'-11'18,"-12"11"-7,0 0-2,11-6-3,-11 6-1,0 0 0,0 0 1,0 0 1,11-2 0,-7-16-1,6-5 1,-1-18 0,4-8 0,-3-24 0,4-16-2,-3-21-2,-2-14 0,-6-12 0,-3-8-1,-8-7 0,-3 1-1,-8 2 1,-2 15-1,-2 11 0,-2 16-1,2 12 0,0 15 0,4 16-1,2 9 0,4 14 1,2 5-1,2 8 0,3 6 0,2 7 0,-1 3 0,5 11 0,-3-11 0,3 11 0,0 0-1,0 0 2,0 0-1,0 0 1,0 0 0,-14-10 0,-3 3 0,-9 0 1,-12 0 0,-18-1 0,-17 4-1,-21-1 1,-20 5 0,-25 2 0,-15 3 1,-15 1-1,-10 3 1,-6 0-1,0 0 1,5-1-1,13 0 0,23-2 0,20 1-2,28-1-2,22-9-7,38-2-8,26-5-10,31-6-1,28-6 1</inkml:trace>
  <inkml:trace contextRef="#ctx0" brushRef="#br0" timeOffset="66085">4738 464 27,'-9'-19'22,"9"19"0,1-15 0,-1 15-20,0 0-2,9-7-1,-9 7 0,14 14 0,-6 0 0,1 6 1,2 5-1,2 6 1,1 4 1,-1 6-1,4 2 2,-3 0 0,4 2-1,-1-5 2,1-2-1,-2-6 1,-1-4 0,-4-9 1,1-1 2,-12-18-1,19 4 1,-10-20-1,5-7 0,-1-14 0,5-8-1,1-10 0,5-9-3,1-3 0,0 1 0,-1 3-1,-3 8 0,-3 6 0,-2 11 0,-4 8-2,-4 7-1,0 9-5,-7 4-7,-1 10-11,0 0-4,0 0 2,0 18-2</inkml:trace>
  <inkml:trace contextRef="#ctx0" brushRef="#br0" timeOffset="66586">5389 706 3,'14'8'12,"5"-4"-6,5-1-3,5-5-1,1-3 1,3-5 1,2-4 2,-5-3 2,-1 0 2,-5-2 0,-2 1 0,-7-2 1,-2 3-3,-11-2-2,-3 4-2,-8-1-2,-6 8-1,-9 2-1,-8 4 0,-7 7-1,-8 5 1,-5 11 1,-3 4 0,1 8 0,4 3 0,10 3 0,10 3 1,13-2 0,14 0 0,16-7-1,14-3 1,13-7-1,11-8 0,5-9 0,11-7 0,-1-9-1,1-4 0,-5-6 1,-6-1-1,-9-1 1,-8 1 1,-10 1-1,-6 4 1,-11 4-1,-12 12 0,13-15 0,-13 15-1,0 0-1,0 0 0,0 0 0,0 0-1,0 0 1,6 11 0,-4 2 0,0 5 0,2 4 0,3 3 0,3 1 1,0 0 0,3 0 0,-1-5 0,0-2 0,1-6 2,-3-3 1,-10-10 1,11 3 0,-11-3 0,4-23 1,-2 2-1,-8-9-1,3-6 0,-4-6-1,2-2-2,3 5 1,0 2 0,4 4-1,8 9 0,8 7 0,8 10 0,10 10-1,5 2-1,5 4 1,4 2-1,3 4-1,-4-5-2,1 4-5,-8-11-8,-2-2-10,-6-5-1,-5-5 1,-2-6 0</inkml:trace>
  <inkml:trace contextRef="#ctx0" brushRef="#br0" timeOffset="67387">6559 257 18,'-14'-7'19,"14"7"0,0 0 0,-5 9-18,6 1-1,-2 6 1,0 5 1,-2 2 2,0 10 1,-5 2 1,3 6 0,-3 2 0,2 7 1,-3-1-2,4 1 0,-2-4-2,5-5 0,0-7-1,3-6 0,0-9 0,5-7 0,4-10 0,9-10-1,5-6 0,6-7 0,6-5 0,3 0 0,5-1-1,-2 2 0,-2 5 0,-2 7-1,-1 9 2,-1 9-1,-2 11 0,1 5 0,-2 6-1,1 3 1,-1 3-1,-5-1 1,-5-1 0,-7-2 0,-4-6 3,-10 0 0,-14-6 0,-7-2 2,-13-5-2,-6-2 1,-9-5-3,-8-2-2,-4 1-15,-6-5-14,-3-6-1,2-7-2,2-9 1</inkml:trace>
  <inkml:trace contextRef="#ctx0" brushRef="#br0" timeOffset="80897">3015 658 9,'0'0'15,"-17"0"0,17 0-13,-9 2 0,9-2-1,0 0 1,-9 5 0,9-5 1,0 0 1,2 10 0,-2-10-1,6 18 0,0-3 1,1 3-1,-1 3-1,1 8 1,-3 3-1,-4 9 1,0 9 1,0 14 0,-4 16 0,1 14 1,-1 16-1,-1 10 0,3 9 0,1 8-1,-5-3 1,2-6 0,-3-10-1,1-9 0,-2-16-1,5-11 0,0-14 0,2-15-2,5-10-2,-1-13-3,5-12-6,-8-18-11,18-11-6,-6-16 1,-5-15 0</inkml:trace>
  <inkml:trace contextRef="#ctx0" brushRef="#br0" timeOffset="81427">3354 638 3,'0'0'15,"-9"1"1,9-1-8,0 0-6,0 0 0,0 0 0,2 9 0,2 0 1,2 6 0,0 6 0,1 7 2,0 12-1,-1 8 1,0 15-1,-2 16 0,2 17 2,-5 16-2,2 15-1,-2 14 0,0 15 0,-4 8-1,1 8 0,-4-1 1,1 1 0,-2-8 1,4-8-1,-3-18 1,6-14 0,-1-19 0,5-15-1,0-21-1,4-17-5,2-14-2,-4-17-9,-6-21-13,16-8-1,-12-24 1,-2-13-1</inkml:trace>
  <inkml:trace contextRef="#ctx0" brushRef="#br0" timeOffset="82038">2059 1415 30,'-11'1'19,"11"-1"0,-1 10-8,1-10-10,11 13-3,-2-3 2,8 4 0,6 1 0,11 3 1,17-2 0,21 3 1,22-6 2,23 1 1,27-7 0,27-2 2,17-7 0,21-1 0,5-6-1,4-1 1,-12-3-2,-8 4-2,-21-3 1,-20 5-3,-27 4-2,-27-3-3,-21 7-10,-25 1-13,-28-2-1,-29 0 0,-22-7 0</inkml:trace>
  <inkml:trace contextRef="#ctx0" brushRef="#br0" timeOffset="82539">1812 1915 10,'0'0'19,"0"0"0,11-11 1,3 9-14,7 1-3,7-1-1,8 1 0,10-1 0,8 3 1,11 0-2,10 2 1,12 1 0,18 3 1,11 1 0,17 4 1,14 0 1,17 1 1,13-2 0,15 1 0,6-6-2,5 1 0,1-5-1,-1-2 0,-12-2-2,-12 0 0,-18 0-2,-23-1-4,-21 4-9,-21 0-13,-28-4-1,-24-1 1,-25-9-1</inkml:trace>
  <inkml:trace contextRef="#ctx0" brushRef="#br0" timeOffset="83751">3122 14 1,'0'0'8,"-11"-2"0,11 2-2,0 0 0,0 0 0,0 0 0,0 0 0,9-8 0,6 5-1,2 2-2,5 0-1,2 2-1,2 2-1,-4 1 1,1 2-1,-4 1-1,-5 4 1,-3-1 0,-6 2 0,-3 2 0,-4 0 0,-5 1 1,-3 0-1,-2 2 1,-3-5 0,3 1-1,0-3 0,1-2 0,8 2 0,3-10 0,13 16-1,4-6 1,7 4 0,2-1-1,2 4 1,0 1 0,-2 1-1,-8 0 1,-6-1 1,-9 0 0,-10-3 2,-4 2 0,-6-4 0,-2 1 0,-3-5 1,2 4-1,2-4-8,3 1-12,-4-6-3,7 0-1</inkml:trace>
  <inkml:trace contextRef="#ctx0" brushRef="#br0" timeOffset="85173">1151 1519 12,'-18'-5'14,"18"5"-1,0 0-1,0 0-4,0 0-1,0 0-3,22 0-1,-2 3-2,4 2-1,1 1 0,2 3 0,-2 2 0,0 2-1,-3 1 1,-3 2-1,-4 2 0,-1-2 1,-3 1-1,-3-3 1,-2 0 1,-2-2 1,-6-2 2,-3 1-1,-8-4 3,-1 0-1,-3-3 0,-1 2-1,3-1-1,2-2-2,13-3-1,-9 3 0,9-3-2,20 3 1,-2 1-1,3 2 0,2 4 0,0 0 1,-1 3-1,-3 2 0,-4 2 1,-4 0 0,-6 1 0,-6-3 3,-8 0 1,-7-1 0,-8-2 0,-3 1 1,-6-2-3,-3 1-11,-5-6-12,3-1 0,-3-12-1,6-3-2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91 3,'-19'1'6,"1"-2"2,7 1 1,1 0-2,10 0 0,0 0 0,0 0-2,26-1 0,0-1-2,11 1 1,10-2 0,13 0 1,12 0-1,16-1 0,11-1 0,12 1-1,15-3 0,15 0 0,16-2 0,14-2 1,19 0-1,13 2 1,19 2-1,20 4 1,14 2-1,16 6 0,13 2-1,17 6-1,8 1 0,12 2 0,5-1 0,1 2-1,2-5 0,-2-1 0,-5-3 1,-7-2-1,-10-1 0,-12-1 0,-14 2-2,-14 0-4,-19 2-13,-15 5-8,-27-5 2,-23-2-1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6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5,'0'0'14,"0"0"-2,4 12-9,5-6 0,7 2 2,8 2 1,8 0 1,10 2 2,10 1 0,14-1 0,19 2 0,15-2-2,19 2-2,19-3-1,22 3 0,23 0-1,19 1-2,23 1 1,14 1-1,20 2 0,11-1 0,19-1 0,5-3 1,12-3 0,3-5 0,2-3 1,-1-3-1,-4-3 0,-2 1 0,-11-1-1,-6 2-1,-12 4-2,-13 2-2,-15 5-5,-18 3-17,-26-3-1,-23-4-1,-38-13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7.5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0 4,'0'0'12,"-8"12"-7,8-12-4,-3 23-1,2-6-1,-1 4 1,1 6 0,0 6 1,1 7 0,1 6 2,4 8 2,4 12 0,4 14 2,4 18 1,4 15 0,7 17 0,4 19-1,-1 18 0,1 17-1,-3 18-2,-2 14 0,-3 11-2,-2 18 1,-6 13-1,0 14 0,-1 10-1,0 14 2,-1 4 1,1 7-1,-5 1 1,-2 3 0,-11-11 1,-4-1-1,-12-18-1,-2-9 0,-8-14-3,2-11-1,0-19-3,5-20-14,10-24-11,11-44-1,6-39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8.2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47 142 21,'-14'-41'23,"6"8"-1,-3 9-1,2 3-14,6 7-3,3 14-3,-2-9-1,2 9-1,7 25 1,-1 6-1,3 9 0,3 14 0,2 12 2,1 15 0,5 16 0,2 19 1,3 12 1,3 18-1,3 16 0,0 17 1,0 18-1,-2 18 0,-2 11-1,-7 16 0,-4 13 0,-10 12 0,-3 6 0,-4 12-1,0 8 1,1 6 0,4 3 0,3-5-1,4-2 1,2-11 0,-1-10-1,-2-22 1,-4-13 1,-7-22-1,-5-8-4,-1-16-10,1-16-14,0-34-2,7-35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9.4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89 25,'9'-5'21,"8"0"-1,-1-5-4,9 1-13,4-3-5,6 0 2,6 1 0,0 2 0,3 1 0,-1 4 0,1 1 0,-3 3 0,-3 5 2,-5 1-1,-3 4 1,-4 0-1,-5 4 1,-6 1 0,-5-1 1,-5 2 1,-8 1 0,-7-3 1,-3 1 0,-8-4 1,-1 2-1,-5-7-1,6 2-2,7-3 0,14-5-2,0 0 0,25 10-2,3-4 0,6 0 1,10 4 0,-5 1 0,-4 2 1,-5 1 0,-10 3 1,-7-1 1,-12 2 0,-7 1 0,-13 1 1,-3 0 0,-6 2 0,-3 0 0,-4 1-1,-1-1-1,0-1-4,1-2-19,2-5-6,0-6-1,-1-8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5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0 846 10,'0'0'10,"0"0"1,0 0 0,15-12-2,4-12-2,8-10 0,8-13 0,8-11 1,4-14 0,5-7-3,-2-4 0,0 1 0,-7 1 0,-4 14-2,-8 7 1,-3 13-3,-6 10 0,-2 11-1,-6 6 0,-1 11 0,-13 9-1,14-8 1,-14 8-1,9 7 0,-6 7 0,-1 6 1,1 5 0,-2 6 0,2 8 0,1 7 1,0 7-1,1 1 1,1 3-1,0-3 0,1-2 0,-2-4 0,0-7 0,-2-6 1,-1-10-2,-2-6-2,-1-6-2,1-13-3,-11 9-2,-3-16-2,-2-2 2,-9-10 0,-4 1 3,-7-9 4,-3 2 3,-4-1 5,2 5 1,3 4 2,2 6-1,8 5 0,6 6-1,9 6-1,13-6-1,12 17 0,19-8 0,15 2-1,14-3 0,11 1 0,3-5 0,1 0-2,-4-4-2,-11-6-5,-13 0-15,-12-1-4,-12-6 2,-4-1-2</inkml:trace>
  <inkml:trace contextRef="#ctx0" brushRef="#br0" timeOffset="721">1331 584 3,'0'0'20,"-18"1"0,18-1-9,0 0-1,17-16 1,5 10 0,8-2-3,13 1-2,4 2-2,10 2-1,1 2 0,-2 3-2,-3 0 0,-8 2 0,-10-1-1,-9 0-2,-7-2-6,-19-1-5,10-10-4,-10-2-1,-4-4 1,-2-3 0</inkml:trace>
  <inkml:trace contextRef="#ctx0" brushRef="#br0" timeOffset="931">1804 364 15,'1'-9'11,"-1"9"0,0 0 1,21 3-3,-4 7-2,11 5-2,6 1-1,9 3 2,3 0 0,7-1-2,0-1 0,-3-2-1,-2-2 0,-7-3 0,-9-2-1,-6-1 0,-5-2-1,-6 0 0,-15-5 0,14 5-1,-14-5 1,0 0-1,-6 9 1,6-9-1,-19 17 1,2-1-1,-7 2 0,-8 7 0,-9 9 1,-9 7 0,-7 2 1,-4 3 0,-5-3 0,1-2 0,6-5 0,8-4 1,10-12-2,11-7-1,14-6-3,16-7-8,11-7-14,16-3-1,8-8 0,8-3 0</inkml:trace>
  <inkml:trace contextRef="#ctx0" brushRef="#br0" timeOffset="1462">2940 292 5,'-11'-5'18,"-3"-1"-1,1 4-7,3 6-2,1 6 1,2 7-1,-1 8-2,4 9 1,-2 9-3,2 5 0,-1 1 0,1 4-1,-4-1-1,1-4 0,-3-8-1,2-6 1,-2-11 1,5-5 1,-4-7 1,9-11 0,-7-12-1,10-8 0,2-12-1,3-9 0,2-12-1,2-9-1,2-5-1,3 4-1,1-1 1,0 8 0,0 7 0,2 9-1,2 11 0,2 12 0,5 5 0,3 8 1,6 6-1,1 4 1,2 4-1,-2 3 1,-4 3-1,-4 1 1,-9 5-1,-9-1 1,-10 1 0,-8-2 0,-10-1 0,-2-2 1,-7-2 1,0-2-2,0-3 0,5-4 1,4 0-1,15-6 1,4 15-2,13-3 1,8 4-1,4 1 1,4 4 0,-1 4-1,-4 2 0,-7 1 1,-11-2 0,-10-1 0,-12-3 0,-7-1 1,-11-5 1,-8-1-2,-5-5 1,1-1 0,-4-6 0,4 1-1,4 3 1,4-6 0,9 7-2,5-8 1,8 7-1,1-7-1,11 0-5,0 0-9,0 0-10,20-18-3,3-1 2,9-2 1</inkml:trace>
  <inkml:trace contextRef="#ctx0" brushRef="#br0" timeOffset="2303">4271 322 17,'0'0'11,"0"0"-2,0 0 0,-15-4-1,0 11-1,-8 4 0,-8 7 0,-10 8 0,-7 4 2,-7 10-1,-6 0-1,2 8 0,6-9-2,4 8-2,14-2 0,12-2-1,22-3 0,23 2-1,21-1 0,23 1 0,15 1 1,11-6 1,0-3-2,2-4 1,-11-7-2,-15-5 0,-19-2-4,-49-16-15,31 15-7,-40-15-2,-12-7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8.0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-7 625 12,'-7'10'13,"7"-10"2,0 0 1,12-7-2,8-15-2,12-6-1,8-15-2,11-6-2,6-13-4,7-4-1,0-3-1,-3 2 0,-7 6 0,-9 8 1,-9 11 0,-9 11-1,-9 9 0,-9 9 0,-9 13-1,0 0 0,-4 22 0,-6 4-1,1 9 1,0 9 0,0 6 0,3 9 1,3 3 0,6 2 0,4-2 0,5-2 0,1-5 0,3-6 0,0-4-1,-1-9-1,-2-6 0,-5-11-2,-1-3-2,-7-16-8,0 0-7,0 0-2,-16-20 2,-1-3 1</inkml:trace>
  <inkml:trace contextRef="#ctx0" brushRef="#br0" timeOffset="360">438 507 28,'-22'-20'17,"3"5"-1,6 4-2,13 11-1,0 0-4,22-5-2,10 4-3,15 3-1,15-1-2,11 2-2,12 4-10,5 2-9,0-2-4,-1 3-1,-10-1 1</inkml:trace>
  <inkml:trace contextRef="#ctx0" brushRef="#br0" timeOffset="611">1311 607 3,'-6'12'19,"6"-12"-1,9 6-2,14-6-13,13-1 0,13-2 1,10-4 0,6 2-1,6-5-1,0 1-1,-7 0 0,-6 2 0,-13 0-5,-10-1-6,-14-3-8,-3 1-1,-15-4-1</inkml:trace>
  <inkml:trace contextRef="#ctx0" brushRef="#br0" timeOffset="821">1697 323 10,'-13'2'17,"1"1"1,12-3-10,12 19-2,9-6 0,14 3 1,6 1 1,9 4 0,6 0-3,-1 1-1,-1-1-2,-4 0 0,-10-4-1,-8 3 0,-11-1 1,-13 2-1,-11 2 0,-4 2 0,-13 2 1,-7 4 1,-11 2 1,-6 5 0,-8-6-1,6 7 1,-4-5-1,0-2-2,8-2-4,7-8-11,14-6-12,21-16-3,0 0 3,32-21-2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9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201 176 29,'-8'31'17,"-6"8"-2,-6 10 1,-4 4-2,0 4-3,-3-3-3,4-5-2,-1-8-2,6-10 0,3-7-1,10-11-2,5-13-1,13-14 0,0-13-1,4-9 0,3-15 0,-2-6 0,4-12-1,-2-2 1,-3 4 1,-1 5 0,-2 9 0,0 7 0,-1 13 0,4 14 0,1 8 0,3 9 0,2 8-1,3 3 1,2 6 0,1 8 0,-1-1-1,-4 3 1,-3 2 0,-7-1 0,-5 0 1,-9-1 0,-7-3 1,-5-2 0,-4-4 0,-1-2 1,1-3-1,1-3 0,4-1-1,11-7-1,4 13 0,11-3-1,7 3 0,5 2 0,2 5 0,-1 1 1,-1 4-1,-6 2 1,-10-1-1,-10 0 1,-9-4 1,-13 1 1,-12-6 0,-9-2 1,-9-4 0,-1-1 0,-2-6 0,3 1 0,7-5-1,8-1-2,10 0-3,4-6-4,22 7-3,-13-22-8,16 7-10,4-8-2,8-4 2,10-5 1</inkml:trace>
  <inkml:trace contextRef="#ctx0" brushRef="#br0" timeOffset="721">1107 222 0,'-13'9'18,"0"6"1,-2 2 1,0 8-13,2 9 0,-10 5 0,1 9 2,-8 5-2,0 3 0,-2-3-2,4-3-1,1-10 0,7-5 0,2-12 0,8-11-2,10-12 1,-4-20-1,11-8 0,3-11 0,4-9-1,2-9 0,5-6-2,2-1 1,-1 3-1,3 6 1,-2 8 0,1 7 0,-1 11 0,2 9 0,2 7-1,3 7 1,5 6-1,1 4 0,0 5 1,0 4-1,0 3 0,-7 3 1,-8 2-1,-8 0 2,-11 2-1,-9 1 2,-9-3 0,-6-3 0,-7-2 0,-1-3 0,3-4 0,1 0-1,8-5 0,18-4-1,0 0 0,10 11-1,16-2 1,3 1-1,9 4 1,6 3-1,-2 1 1,-5 3 0,-8 0 0,-7 0 0,-10-2 0,-8 0 1,-14 0-2,-9 1 1,-9-3 1,-4 0-1,-5-1 1,-3-1 0,-2 0 0,0-3 0,1-4 0,1-1-1,2-2-4,-2-3-19,1-5-4,4-9-3,-1-5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1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68 12,'-3'-21'19,"3"21"1,-4-14-7,4 14-8,0-15 0,0 15-1,7-11 0,-7 11 0,19-4-1,-5 3 0,7 3-1,0-2-1,4 5 0,-1 5 0,1 3-1,-4 0 1,-1 4-1,-6 0 0,-4 1 0,-4 1 0,-5-1 0,-3-5 1,-3 2 1,-8-2 0,-2 1 1,-5-4 1,2 1-1,-2-2 1,3 0-2,0-1 1,6 2-2,8 0-1,8 1 1,7 4-2,4 0 1,4 4-1,1 1 1,0 1 0,-1 2 0,-7 0 0,-4 2 0,-6-1 0,-6 1 0,-6-2 0,0 1 0,-3 0 0,-2-2 1,2-3-1,-1 0 1,0-4 0,2-1 0,-4-2 0,-1-1 1,-4-3-1,-3-3-6,-1-1-19,-1 2-3,-2-8 0,1-1-1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1.5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14,'0'0'10,"0"0"-1,0 0-1,0 0-2,0 0-2,0 0-2,0 0 0,0 0-1,0 0-1,0 0 0,0 0 0,0 0 1,0 0-1,0 0 1,0 0-2,0 0-4,0 0-9,2-13-3,-2 13 0</inkml:trace>
  <inkml:trace contextRef="#ctx0" brushRef="#br0" timeOffset="360">309 34 13,'0'0'13,"0"0"-9,0 0-4,8 11 1,-8-11 0,0 0 0,0 0 1,0 0-2,12 5-1,-12-5-3,13-1-8,1 3-2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3:2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0 452 36,'0'0'14,"0"0"-1,11-9-1,-11 9-2,10-10-4,-10 10-6,14-12-9,-14 12-12,14-10-1,-14 10 0</inkml:trace>
  <inkml:trace contextRef="#ctx0" brushRef="#br0" timeOffset="581">358-3 5,'0'0'10,"0"0"-1,9-8-1,-9 8-1,0 0 0,0 0-3,0 0 0,0 0-1,0 0 0,0 0 0,0 0-1,0 0 1,0 0-2,4 15 1,-3-5 0,0 2-1,-1 5 1,1 6-1,-1 3 0,0 7 0,-1 4 1,-1 3-1,-3 6-1,1 0 1,-2 0-1,2 1 2,-3-5-2,2 0 0,-1-7 1,1-4-1,4-8 1,-2-4-1,2-5 2,0-4 2,1-10 0,-1 11 2,1-11 0,0 0-1,3-17 1,6 3-1,0-8-1,6-6-1,2-4-2,4-7-1,2-2 0,2-1 0,4 0 0,-3 3 0,3 4 0,0 3-1,1 5 1,-1 5-1,0 4 1,-1 3-1,1 6 1,-1 1 0,-2 3-1,-4 3 1,-1 1 0,-2 2-1,-4 2 0,-1 1 1,-6 6-1,-4 3 0,-4 5 1,-3 4-1,-4 6 1,-4 2 0,-1 7 0,-3 2 0,1 1 0,-1 0 0,2 0 0,-1-3 1,3-2-1,2-2 0,2-3 1,1 0 0,1-4-1,2-3 1,-1-3-1,3-1 0,-2-4 1,2-1-1,1-14 0,-2 15 0,2-15 0,0 0 0,0 0-4,0 0-7,0 0-14,0-11-2,4-4 1,5 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4:53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55 0 7,'0'0'17,"0"0"-2,0 0-9,0 0-1,-4 13 2,4-13 0,-7 15-1,0-2 2,0 4 0,-1 5-1,1 5 1,-1 3-1,3 3-1,2 1-1,7 1-1,6-1 0,8-2-2,10-5 0,12-5-2,7-8 0,7-7-1,3-7 0,0-6 1,-3-9 0,-4-5 1,-10-5 2,-7-2-1,-10-2 1,-3 3 0,-8-3 0,1 4-1,-2 3-1,-2 4 0,1 3 0,-4 5-1,-6 10 0,10-11 0,-10 11 0,0 0 0,-2 18 0,-2-4 0,-1 6 0,1 5 0,1 4 0,3 3 0,6 1 1,4 1 1,8-2-1,11-1 0,11-6 0,8-6-1,11-8 0,4-8 0,2-8 0,-2-11 1,-3-7 0,-9-9 1,-12-7 1,-7 1 0,-15-3 2,-5 5-2,-8 0 1,-1 9-2,-5 6-1,0 6 0,0 6-1,2 9 0,-5-9-1,5 9-1,0 0-2,0 0-6,5 10-18,-5-10-3,13 16-2,-1-10 1</inkml:trace>
  <inkml:trace contextRef="#ctx0" brushRef="#br0" timeOffset="1202">1389 414 29,'0'0'21,"11"9"-1,3 1-2,-5 1-14,4 2-9,-2 2-1,1 5 4,-2 5 2,0 4 2,-2 6 4,-3 3 2,0 8-1,-4 4 0,1 3 0,-5-1-2,2 0 0,-6-10 0,3-2 0,-8-11 1,3-4 1,-7-15-1,4-3 0,-7-14-1,0-4-3,-3-9-2,3-10-4,2-2-4,-3-12-6,11 2-3,-5-10-1,10 5-2,-5-1 0,10 5 2,-7 3 2,4 5 4,-2 5 5,0 3 6,-3 5 3,-2 5 6,4 3 3,-3 3 3,8 11 0,-3-13 0,3 13 1,18-2-3,5 5-2,8-1-4,9 2-3,11 0-4,3-1-3,6 1-6,-3-1-15,-8-6 1,-2-1-2,-16-6 1</inkml:trace>
  <inkml:trace contextRef="#ctx0" brushRef="#br0" timeOffset="1783">1968 540 63,'15'16'29,"1"2"-3,-6-5 0,2 6-28,-2 3 0,0 5 1,-4 3 1,-4 5 1,0 6 2,-5 1 1,3 5 0,-4-3 0,1 3 1,-3-5-2,1 0 0,-4-9-1,1-5 2,-3-8-2,0-3 1,-3-8-1,2-4 0,-4-6 0,2-4-1,-2-5-2,0-9-3,4-4-4,-4-15-6,11-2-11,-4-11-7,6-5-2,-1-4 3</inkml:trace>
  <inkml:trace contextRef="#ctx0" brushRef="#br0" timeOffset="2124">1802 479 13,'26'15'23,"2"-3"-1,12 1 1,7-1-10,8-3-6,7 2 1,-7-6 1,5 4 0,-11-8 0,-2 4 1,-15-7-1,-2 5-1,-16-5 0,-3 4-4,-11-2-3,10 4-1,-10-4-3,-3 9 0,3-9-1,-6 13 1,6-13-2,-8 11-2,8-11-21,-16 2-3,1-10 1,1-8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5:01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 19 8,'0'0'15,"0"0"-5,9-4-2,-9 4 1,0 0-1,0 0-2,0 0 0,0 0-2,0 0 1,0 0-2,0 0 1,0 0-1,3 12 1,-3-12 0,2 13 0,-2-13 0,3 16 0,-2-5-1,2 1 0,0 2-1,2 1-1,-1 3 1,0 3 0,-1 0 0,1 3 0,-3 2 0,1 2 1,-4 0 0,1 0-1,-3-2 0,2 0 0,-2-1 0,2-1-1,-2-3 1,3-3-1,-1-1 1,1-2-1,0-3 1,2-1-1,-1-11 1,1 14-1,-1-14 0,1 9 0,-1-9 0,0 0-1,0 0 1,1 10-1,-1-10 1,0 0-1,0 0 1,0 0-1,0 0 0,0 0 1,0 0-1,0 0 0,0 0 0,0 0 0,0 0 0,0 0 0,0 0 0,7 10 0,-7-10 0,0 0 0,0 0 0,10 11 0,-10-11 0,10 5 1,-10-5-1,15 5 0,-4-2 0,1-1 0,3 0 1,1 0-1,1 0 0,2-1 1,1-1-1,4 1 0,1-1 0,2 1 0,3-2 0,3 2 0,2-1 0,3 0 0,5 0 0,3-1 0,4 1 1,5-2-1,0 3 0,4-2 0,1 1 0,0 0 0,0 1 0,0 1 0,-2-2 0,0 2 0,2-2 0,1 2 0,2-2 0,5 1 0,1-1 0,4 0 0,5 0 0,2-1 0,-2 1 0,4-2 0,-3 1 0,-3-2 0,-3 0 0,-4-1 0,-5 2 0,0-1 0,-4 1 0,-2 0 0,0 0 0,-1 0 0,-1 0 0,-1-1 0,-2-1 0,-6 1 0,-4-1 0,-6 0 0,-6-1 1,-5 1-1,-6 0 0,-2 0 0,-2 0 0,-1 1 0,4 0 0,2 0 0,5 2-1,3-1 1,2 1-1,2 0 1,-2 0 0,-2 0 0,-6-1 0,-3 1 0,-7 0 0,-3 0 1,-10 1-1,10-2 1,-10 2-1,0 0 0,0 0 0,0 0 0,0 0 0,0 0 0,0 0-1,0-11 1,0 11-1,-6-14 1,3 5 0,-4-3 0,2 1 0,0-1 1,1-2-1,0 0 1,-1-2-1,0-2 1,2-2-1,1-1 0,-1-1 0,0-2 0,1-1 0,-1-2 0,1 0 0,-1-1 0,-1 2 0,-1 1 0,1 1 0,1 5 0,0 2 2,1 5-4,2 12 2,-2-14-1,2 14 0,0 0 0,0 0 0,0 0 0,11 16-1,-11-16 2,11 20-1,-6-4 1,1 3 0,-1 4 0,0 5-1,0 4 1,-1 7 0,-1-1 0,0 4 0,-1-3 0,1 0 0,-2-3 0,0-4 0,0-7 1,-1-7-1,0-3 0,1-5 0,-1-10 0,0 13 1,0-13-1,0 0 1,0 0 0,0 0-1,0 0 1,3-12-1,-3 12 0,2-16-1,0 6 1,1 1-1,-3-2 0,0 11 0,3-14-1,-3 14 0,0 0 0,0 0 0,1-9-1,-1 9 0,0 0 1,0 0-1,0 0 1,0 0 0,-10 3 1,10-3-1,-15 7 0,2-1 0,-3-1 0,-5 3 1,-4-4-1,-5 1 0,-6-4 1,-5 0 1,-10-3 0,-11-2 1,-7-2 0,-9-1 1,-11 1-1,-7 1 1,-8 2-1,-4 1-1,-6 2 1,1 2-1,0 1 0,2 0 1,1 1 1,3-2 0,6 1 0,5-3 0,6 1 0,6-2 0,9 1 0,4 0-1,11 1-1,6 1 1,7 1-1,6 0 0,7 1 0,7-1 0,5 0 0,4-1 0,6 0 0,2-1 0,10-1-1,-10 1 1,10-1 0,0 0-1,-13 5 1,2-2-1,-5 1 1,-5 2-1,-5 1 0,-4 2 0,-3-1 0,-3-1 0,-5 1 0,6-3 0,2-1 1,2-2 0,3-1 0,1 0-1,2-1 1,6 0 0,3 1 0,1-1-1,2 1 1,2-1 0,11 0 1,-12 2 0,12-2 0,0 0 0,0 0 0,0 0 0,0 0 0,0 0-1,0 0 1,0 0-1,0 0 0,0 0 0,-11-2 1,11 2-1,0 0 0,-12-6 1,12 6-1,-10-9 1,10 9-1,-9-16 0,4 6 0,-3-2 0,-2 0 0,-1-2-1,-3 1 0,-2-1 0,-3 3 0,2 0 0,-1 2 0,3 2 1,0-2 0,4 3 1,2 0 0,-1-2 0,10 8 0,-9-15 0,4 5-1,0 1 1,0-1-1,0-3 0,0-1 0,2-5 1,2-4-1,2-4 0,2-3 0,1-3 0,2 1 0,2-2 1,0 2 0,-2 3 0,-2 5 0,-2 5 0,1 5 0,-3 4 0,0 10-1,0-12-1,0 12 0,0 0-1,0 0 0,0 0 1,0 0-1,0 0-1,0 0-1,-2 13-3,2-13-7,-6 9-13,6-9-1,-11 5 1,11-5 0</inkml:trace>
  <inkml:trace contextRef="#ctx0" brushRef="#br0" timeOffset="13890">5490 44 1,'0'0'9,"9"-3"0,-9 3-2,0 0 0,0 0-2,0 0 2,0 0-1,0 0 2,10-7-1,-10 7 1,0 0-1,0 0 2,0 0-3,0 0 0,0 0-2,0 0-2,0 0-2,0 0-2,0 0 0,0 0 0,0 0 1,0 0 0,0 0 0,0 0 1,0 0-1,0 0-6,0 0-12,0-11-3,0 11-1,0 0 0</inkml:trace>
  <inkml:trace contextRef="#ctx0" brushRef="#br0" timeOffset="14891">4550 169 24,'-13'-13'24,"13"13"-1,-8-10-3,8 10-8,0 0-6,0 0-4,0 0-2,0 0-1,0 0 0,0 0 1,-4 11 2,4-11 0,1 12 2,1-3-1,-1 1 1,1 4 1,-2 5-2,2 9 1,-2 6-1,2 10 0,-2 9 0,-1 10-2,-3 11 1,0 15 0,-4 10 0,-4 8 0,-2 11 0,-3 9 1,-5 3 0,5 4 0,-2-3-1,4-2 2,4-8-2,5 0-1,2-10 0,5-6 0,3-9-1,-1-6 0,0-10 1,1-9-1,-4-12 0,0-12 1,-1-12-1,0-10 1,0-9 0,0-7 0,1-9 0,0 0-1,0 0 0,0 0-2,0 0-12,0-13-18,0-14-1,0-16-1,-3-20 0</inkml:trace>
  <inkml:trace contextRef="#ctx0" brushRef="#br0" timeOffset="15823">4755 448 1,'0'0'14,"-13"-6"-4,13 6-4,0 0-3,0 0-1,0 0 2,0 0 1,0 0 1,0 0-1,0 0 1,0 0 1,0 0-1,0 0-2,9 6-1,-9-6 1,12 4-2,-12-4 1,17 3 1,-6-3 0,4 2 1,2-3 0,4 2 0,4-2 0,8 1 0,8-2-1,8 1 0,13-3-2,15-1 1,12-2-1,15 1 0,13-2-1,16-2 0,8 2 0,9 0 0,2 0 0,2 3 0,0 1 0,-2 1-1,-1 1 1,-5 0 0,-1-1 0,-2-1-1,-1 0 1,-1 0 0,-1-1-1,0 3 1,-2 0 0,-1 3 0,-5 2 0,-4 2 0,-9 1-1,3 3 0,-11-3 1,0 0-1,-12-3 1,-7-2-1,-10-5 1,-9-2-1,-9-2 1,-14-4 0,-3 0 0,-47 12 1,63-31-2,-63 31 0,45-27 1,-45 27-2,0 0 1,47-28 0,-47 28-1,0 0 0,0 0-4,0 0-5,0 0-18,0 0 0,0 0-3,0 0 2</inkml:trace>
  <inkml:trace contextRef="#ctx0" brushRef="#br0" timeOffset="16734">9342 0 32,'0'0'23,"0"0"-1,0 0-2,0 0-8,0 0-7,0 0-4,0 0-3,0 0 1,0 0 0,27 52 1,-27-52 0,-2 58 1,2-58 0,-13 84 0,8-33 1,-6 2 0,1 0 1,0-3 0,-3-2 0,13-48 0,-9 69 1,9-69-1,0 0 1,-24 45 1,24-45 0,0 0 0,0 0-2,0 0 1,15-63-1,-15 63 1,10-90-1,-4 32-1,-10-3-1,4 2 1,3 5-1,-2 7 1,-1 47-2,-6-61-1,6 61 0,0 0-1,0 0 0,0 0-2,0 0-4,-40 72-11,23-30-10,-6 4-1,-15-2-2,-9-6 2</inkml:trace>
  <inkml:trace contextRef="#ctx0" brushRef="#br0" timeOffset="17405">4951 558 17,'-14'7'23,"14"-7"0,-11-23 2,7-2-11,3-3-5,-3-9-2,5-3-1,-3-8 1,4 1-1,-3-4 1,3 6-2,-2-1 0,0 5-3,0 7 0,1 6 0,-2 7-2,1 5 0,0 7-1,0 9-1,0 0 1,-16 22 0,6 7-1,-5 6 1,-1 11 0,-3 6 0,1 4 1,-1-1 0,4-4 1,2-8 0,2-9-1,6-8 2,1-11 0,1-3 2,3-12-1,0 0 1,6-22 0,2-1-1,-3-8 0,-1-3-1,-3-3 0,0-2-2,-3 2 1,-7 6-1,-1 8 1,-2 7-2,-1 11-1,-2 5-3,8 16-10,-4 1-17,2 6 0,2-2-2,-5-2 1</inkml:trace>
  <inkml:trace contextRef="#ctx0" brushRef="#br0" timeOffset="18216">4603 346 0,'0'0'1,"10"0"-1</inkml:trace>
  <inkml:trace contextRef="#ctx0" brushRef="#br0" timeOffset="18286">4552 358 9,'-19'0'17,"2"6"0,-9-2-6,-8 3-8,-6 2-1,-11 0-2,-12 1 2,-11-2 1,-9 1 3,-13-6 1,-6 0 2,-14-4-1,-8 0 1,-7-5 0,-3 2-2,-8-2-1,-6 3-3,-4-1-1,-3 3-1,-2 1 0,-2 2 0,-3 2 1,1 3-1,0 1 1,4 2 1,3-2 0,7 2-1,5-3 1,10 2 0,8-3 0,11-2-1,5-2-1,11 0 1,10-2-2,8-1 1,10 0 0,10-1-1,11 0 1,8 0-1,13-1 0,6 1 0,10 1-1,2 0 0,9 1 0,0 0 0,0 0 0,0 0 0,0 0 1,0 0 1,0 0 0,11-3 0,-11 3-1,0 0 0,0 0-1,0 0-4,0 0-11,0 0-13,0 0-1,0 0 0,-7-13 0</inkml:trace>
  <inkml:trace contextRef="#ctx0" brushRef="#br0" timeOffset="18927">132 75 52,'-6'-20'28,"0"3"1,1 7-4,-1-2-17,6 12-4,-4-10-4,4 10-1,0 0 0,0 0 0,-2 13 0,-2 4 0,2 13 0,-1 7 1,-3 12 0,-3 10 1,-2 7 1,-2 2 0,0 1 0,3-3 1,-3-10 0,5-7 0,-1-13 0,6-5 0,2-12-1,3-3-1,-2-16 0,0 0-1,14 3-1,-5-17-1,5-6-5,-4-12-8,11-5-14,8-8-3,12-7 2,15-4 0</inkml:trace>
  <inkml:trace contextRef="#ctx0" brushRef="#br0" timeOffset="19548">4550 152 56,'0'0'29,"-4"-15"-2,4 5-2,2-3-23,-6 4-5,-2-2-1,6 11 0,-15-18 0,4 12 2,-2-1 1,-1 4 1,0 4 1,-1 6 0,1 4 1,3 7-1,3 7 0,3 6 0,3 6-1,2 7 1,3 3 1,2 1 0,6 0 0,-5-5 0,3-3 1,-1-7 0,-2-6-1,-2-8 1,1-3 0,-5-16 0,0 0-1,0 0 0,6-23-1,-8-8 1,1-9-1,-2-10 0,-2-5 0,1-5 0,0 0-1,-2 5 2,2 8-1,1 10 1,1 8-1,2 9-1,0 6 0,0 14-1,1-9-1,-1 9 1,2 15-1,-1 2 1,-1 8 0,-1 9 0,1 6 1,-1 6 0,0 2 0,2 3-2,-4-7-7,4-2-21,1-12 0,-2-30-2,0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6:12.2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5836-2 0,'0'0'2,"0"0"1,0 0 1,0 0 0,0 0 2,-11 0 0,11 0 0,0 0-1,-10 15 0,10-15-2,-10 20 0,4-8 0,-2 4-1,0 1 2,-2 4 0,-3 4 0,-4 3 1,-1 2 0,-2 3 0,0 3-1,-4 2 1,3 2-3,0-1 0,4-1 0,2-3-1,4-2 0,1-5-1,4-5 1,2-3-1,0-8 1,1-1-1,3-11 1,-2 10-1,2-10 1,0 0-1,0 0 0,0 0 1,-1 11-1,1-11 0,0 0 0,0 0 1,3 10 0,-3-10 0,0 0-1,0 0 1,0 0-1,0 0 0,0 0 0,0 0 0,0 0 0,5 12-1,-5-12 1,0 0 0,6 9 0,-6-9 0,0 0-1,0 0 2,12 9-1,-12-9 0,0 0 0,10 5 1,-10-5 0,15 4 0,-2-3 0,2 1 1,5 0-1,3 1 0,3 0 0,2 0 0,3 1-1,-1 0 1,1 1-1,3-1 0,0-1 0,1 1 1,2-2-1,1-1 1,3 1 1,2-3-1,3 1 1,-2-1 0,4 0-1,1 0 1,1 0-1,-2 0-1,0 1 1,0-1-1,1 0 0,-2 0 1,0-1-1,-2 0 1,1-1-1,1-1 1,4 1 0,-1 0 0,2 1 0,3-1 0,3 1 0,3 0-1,3-1 1,-1 1-1,4-1 0,0 1 1,3 0-1,3 1 0,1-1 0,0 2 0,2 0 0,1 2 0,-1-2 0,1 0 0,1 0 0,1-2 0,4 2 0,1-2 0,2 0 0,4 0 0,6 0 0,3 0 1,0 0-1,-1 0 1,-1 1 0,0 1 0,-1 0 0,1 0 0,-5 2 0,-2-1-1,1 1 1,-3 0-1,2 1 0,-3-1 0,2 1 0,-3 1 0,3-1 0,0 0 0,-1-2 0,-1 0 0,-1-2 0,-1 0 0,-3-1 1,-1 1-1,0 0 0,-4 0 0,1 1 0,-1 2 0,-1 1 0,0 0 0,0 0-1,-3 0 1,0-1 0,-3-2 0,0 0 0,-3-2 1,-2 1-1,-4 0 0,-1 0 0,-4 1 0,-6 1 1,-3 0-1,-7 1 0,0 0 0,-4 0 0,-2-1 0,0 0 0,-3-1 0,1 0 0,-1 0 0,-2-1 1,-2 0-1,-4-1 0,-2 0 0,-3 0 0,-2 0 0,-1 1 1,-2-2-1,-2 1 0,0 1 0,-2-1 1,-9 2 0,14-2 0,-14 2 0,9-3 0,-9 3 0,0 0 1,0 0-1,0 0-1,0 0 1,0 0-1,0 0 0,4-10 1,-4 10-1,7-14 1,-4 2-1,0 3 0,1-1 0,1-2 0,-3 2 0,1-1 0,1-2 0,-4 13-1,6-19 2,-3 5-1,0-1 0,0-1 1,1 0-1,-2 0 0,-1-1 1,2 2-1,-1 1 1,-1 2-1,0 3 0,1-1 0,-2 10 0,2-12 0,-2 12 0,0 0 0,0 0 0,0-9 0,0 9 0,0 0 0,0 0 0,0 0 0,0 0 0,0 0 0,0 0 0,0 0 0,0 0 0,0 0-1,0 0 1,0 0 0,0 0-1,0 0 0,0 0 0,0 0 0,0 0 0,0 0-3,0 0-3,0 0-8,-12-1-14,3 0-2,-7-9 1,1-4 0</inkml:trace>
  <inkml:trace contextRef="#ctx0" brushRef="#br0" timeOffset="10476">5518 1309 10,'0'0'5,"0"0"0,0 0 0,10 9 1,-10-9-1,-3 10 1,3-10 0,-5 12 0,5-12 0,-5 16 2,5-16-1,-5 16-1,5-16 1,-1 17-2,2-7-1,-1 1-1,0 4 0,-1 2-1,0 5 1,-2 4-1,0 5 1,-3 0 0,1 4 0,-4 1 0,3 2 0,-1-1-1,0 1 1,-3-1-1,4 1 0,-2-2-1,1-2 0,0-4 0,1-2 0,1-4 0,1-5 0,1-4 0,1-4-1,1-1 1,1-10 0,-2 14 0,2-14-1,0 11 1,0-11-1,-4 10 1,4-10-1,0 0 1,0 0-1,0 0 0,0 0 1,0 0-1,0 0 1,0 0-1,0 0 0,0 0 0,0 0 1,0 0-1,0 0 0,2 9 1,-2-9-1,0 0 1,0 0 0,0 0-1,0 0 1,0 0-1,0 0 0,0 0 1,0 0-1,0 0 0,0 0 0,0 0 0,0 0 0,0 0 0,0 0 0,0 0 0,0 0 0,0 0 0,0 0 0,0 0 0,0 0 0,0 0 0,0 0 0,0 0-1,0 0 1,0 0-1,0 0-1,0 0 0,0 0 0,0 0-2,0 0 0,6 10 0,-6-10 1,0 0-1,0 0-1,0 0-3,0 0-4,0 0-1,0 0-3,2 11 0,-2-11 1,0 0 1,0 0 4,0 0 4,-6 9 4,6-9 2,0 0 3,0 0 1,0 0 0,0 0-2,0 0-1,0 0 1,0 0 1,0 0 0,0 0 2,0 0 1,0 0 2,0 0 0,0 0 1,0 0 1,9-1 0,-9 1-2,19-4-1,-7 0 0,5 2-2,1-1-1,6 0-1,2 1 1,3 1-2,2-1 1,6 1-1,3-1 0,4-1 0,4 0 0,2-1 0,2-2-1,2 2 1,1-2 0,0 2-1,1 1 1,2 1 0,0 0 0,2 2-1,1-2 1,1 2-1,0-1 1,1 0-1,0 0 0,0 0-1,-1 1 1,0 1 0,1 0 0,2 1-1,1-1 1,1 1 0,3 0 0,3-1 1,1-1-1,3 0 0,3-1-1,1 1 1,2-1-1,0 1 1,0 1-1,0-1 0,-1 1 0,2 0 1,0-1-1,1 0 0,-1 0 0,1 0 0,-2-2 0,0 1 0,2 0 1,1 2-1,1-1 0,3 1 0,4-2 0,1 1 0,4-1 0,4 1 0,-2-1 0,1 1 0,-5-1 1,0 0-1,-4 2 0,-1 0 0,-2-1 0,0 1 0,0 1-1,-1-1 1,0 1 0,0 1 0,0 0 1,-1 1-1,-2-2 0,-1-1 0,-4-1 0,-1 0 1,-3-2-1,-2-1 0,-2 1 0,-3 0-1,-5 0 1,-4 2 0,-2 0 0,-5 0 0,-3-1 0,-4 0 0,-4 0 0,-4-1 0,-5 0 1,-4-1-1,-4-1 0,-4 1 0,-5-1 1,-4 0-1,-3 2 0,-10 2 1,13-5-1,-13 5 0,0 0 0,0 0 1,0 0-1,0 0 0,0 0 0,0 0 0,0 0 0,0 0 0,0 0 0,0 0 0,0 0 0,0 0 0,0 0 0,0 0 1,0 0-1,0 0 1,0 0-1,0 0 0,0 0 1,0 0-1,0 0 0,0 0 0,0 0 1,0 0-1,0 0 0,0 0 0,0 0 1,8-9-1,-8 9 1,0 0-1,3-14 1,-3 14-1,6-13 0,-4 4 1,3-1-1,-2 1 0,1-4 0,0 0 0,0 1-1,-2-1 2,0 0-2,0 1 2,-2-2-2,1 0 1,-1 2 0,1 1 1,-1-3-1,1 3 0,0 0 0,0 1 0,-1 10 0,4-15 0,-4 15 0,2-11 0,-2 11 0,0 0 0,0 0 0,0 0 0,0 0 0,0 0 0,0 0 0,0 0 0,0 0 0,0 0 0,0 0 0,0 0 0,0 0 0,0 0 0,0 0-1,0 0 1,0 0 0,0 0 0,0 0 0,0 0 0,0 0 0,0 0 0,0 0-1,0 0 1,0 0 0,0 0 0,0 0 0,0 0 0,0 0 1,0 0-1,0 0 0,0 0 0,0 0 0,0 0 0,0 0 0,0 0 0,0 0 0,0 0 0,0 0-1,0 0 1,0 0 0,0 0 0,0 0 0,0 0 0,0 0 1,0 0-1,0 0 0,0 0-1,0 0 1,0 0-1,0 0-1,0 0 0,0 0-1,1-9-1,-1 9-4,0 0-7,-11-3-16,-2-1-1,-5-4-1,-3-9 2</inkml:trace>
  <inkml:trace contextRef="#ctx0" brushRef="#br0" timeOffset="14561">5371 2794 1,'0'0'10,"0"0"-4,4 12-3,-4-12 2,1 15 0,0-4 2,-1 1 0,-1 1 0,0 4 0,0 2-1,-1 2-1,-3 2-1,2 2 0,0-1-1,1 2 2,-1-4-2,0 2 0,0-2 0,2 0 0,-1-2 0,2 1 0,-1 0-1,1-1-1,1-1 1,0 0 0,0-3 0,1 1 0,0-5 1,1 3-2,0-3 2,1 0-1,0 2 0,2-2 0,-1 2-1,2-1 1,-1 0-1,4-1 0,-3-1 0,1 1 0,0-2 0,2 1 1,0 1-1,2-2 0,1 1 1,3 1-1,2-2 0,7 4 0,5-2 1,5 1 0,7-2 0,5 2 0,7-3 0,9 0 0,4-3 0,6-2 0,7 0-1,6-2 0,5-2-1,7 0 1,3 0-1,6 1 0,8 0 0,4 1 1,6 0-1,5 2 0,9-1 0,4 2 0,6-2 1,2-1-1,1 0 0,3-1 0,-2-1 0,-3 1 0,-4-1 0,-4 1 0,-3 1 0,-3 2 0,-2 0 0,-3 0-1,-1 0 1,-1-1 0,-3-1 0,-1-2 0,-7 0 0,-4-1 0,-9-3 0,-5 0 1,-9-1-1,-5-1 0,-6 0 0,-5-1 0,-4 2 0,1 0 0,-4 0 0,0 2 0,-2 1 0,-4 0 0,0 1-1,-5 0 1,-5-1 1,-8 0-1,-6-2 1,-6 1 0,-8-2 0,-5 0 1,-8-1-1,-2 3-1,-9 2 1,0 0 0,11-10 0,-11 10-1,0 0 1,2-12 0,-2 12 0,0 0 0,2-14 0,-2 14 0,4-11 0,-4 11-1,4-16 0,1 5 0,-2-3 0,3-3 1,-2-4-1,0-4 0,-1-3 1,0-2-1,2 0 0,-3 0 1,0-2 0,-1 5-1,1 2 1,1 4-1,-1 2 0,0 3 1,0 0-1,1 4 0,-1 2-1,1 0 1,0 1-2,-3-1-1,0 10-4,-2-18-20,-5 6-5,-7-8-3,-2-9 2</inkml:trace>
  <inkml:trace contextRef="#ctx0" brushRef="#br0" timeOffset="69170">-12 4441 1,'-10'-4'7,"10"4"-3,0 0-3,0 0 1,0 0 3,0 0 3,0 0 3,0 0 3,0 0 1,0 0 0,0 0 1,0 0-3,0 0-5,20-6-2,-2 4-3,9 1-2,11-1 1,6 2 0,10-2 1,9 3 1,5-2 0,-1 2 1,-2-2-1,-2 3 0,-5-3-1,-7 3 0,-5-3-1,-7 2-1,-8-1-1,-2 1 0,-6 0 1,-6-1-1,-6 0 2,4 1 0,-15-1-1,0 0 0,10 0-1,-10 0-1,0 0-4,0 0-4,0 0-20,-5-10-2,5 10-2,1-18 2</inkml:trace>
  <inkml:trace contextRef="#ctx0" brushRef="#br0" timeOffset="69721">560 4037 47,'0'0'21,"-18"5"-1,18-5-1,0 0-20,0 0-2,0 0 0,0 0 2,0 0 2,7 9 4,3-4 2,-10-5 0,25 14-1,-1-6-1,6 4-1,6 3-1,7 2 0,4 0-2,0 1 0,-1 0 0,-9 1 0,-6-1 0,-7-2 0,-9-1 0,-8-1-1,-3-1 1,-5 3 0,1-4 0,-1 4-1,-3-2 0,2 3 1,-3-2-1,2 3 1,-4-1 0,0 1 0,-8 1 1,1 2 0,-8 2 0,-5 4 1,-2 2-1,-2 2 0,-10 1 2,2 2-2,1 0 0,1 0 0,3-4 0,9-3-1,2-3 1,3-3 0,8-5-2,4-3 1,8-13 0,-11 16 0,11-16-1,0 0 1,0 0 0,0 0 0,0 0 0,0 0 0,0 0 0,0 0-1,0 0-1,0 0 0,0 0-2,0 0-4,0 0-10,-8 9-16,8-9 0,-1-14-1,1-5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4:51.0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 0 0,'2'15'15,"-2"-15"0,-10 11-8,4-1-6,2 0 0,-1 2 3,-1 3 1,2 2 2,-3 2 1,5 4 0,-3 3 2,4 6 2,-4 2-2,3 5-2,-3-1-1,3 6-2,-1-4-1,2 0-1,1-5-1,2-4-1,1-6 0,2-4 1,2-5-1,0-3 0,-7-13 1,12 13-1,-12-13 1,0 0-1,9 6 0,-9-6-1,0 0 1,0 0-1,10 5 0,-10-5 0,9 5 1,-9-5-1,17 8 0,-1-3 1,5 0 0,4 1 0,10 2 0,8 2-1,8 0 1,9 1-1,6 0 1,8 1-2,6 3 2,5-1-1,5-1 0,7 1 0,4-1 0,6 1 0,5 0 0,7-1 0,6-2 0,4 0 0,1-3 0,1 1-1,2-1 1,2-1-1,-1 0 1,1-1 0,-1 1-1,2-1 1,4 0 0,-2 1-1,5-1 1,-1 0 0,3 1 0,1-1 0,-1 2 0,-1-1 0,-2 0 0,4 1 0,-4-1 0,-1 2 0,2-2 0,3 2 1,2-1-1,4 1 0,7-1 0,3 0 0,5 3 0,2-1 0,1 0 1,-2 0-1,0 0 0,-2 2 1,-4-1-1,0 1 1,-1-1-1,-2 1 1,-2-3 0,2 2-1,-2-3 1,-1-2-1,-8 0 1,-3-2-1,-3-3 1,-5 0-1,-5-2 1,-9-1-1,-5-3 1,-4 0-1,-5 0 0,-2-1 0,-5-2 0,1 1 0,-7 1 0,2-1-1,-5 2 0,-5 1 1,0-2-1,-12 2 1,-8 1 0,-7-1-1,-10-2 1,-7 1 0,-44 5 0,68-16 0,-68 16 1,0 0 0,58-34 0,-58 34 0,0 0 0,19-55 0,-19 55 0,5-58 0,-5 58 1,-2-81-1,-7 30 0,7-3 1,-5-4-1,5 0 0,-4 0 0,2 2-1,2 7 1,2 49-2,23-74-1,-23 74-4,14-43-13,-14 43-11,0 0-1,-45-22-2,45 22 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7:32.6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105 153 13,'-11'-9'8,"11"9"-2,0 0 0,0 0-3,0 0-1,0 0-2,0 0 0,-2 13 0,2-1 0,0 2 2,-1 9-1,-3 7 2,-1 6 1,-1 5 0,0 8 1,-3 3-1,2 5 0,-3-2 0,4 0 0,1-5-1,2-2 0,1-3-1,0-6 0,0-7 0,3-5-1,1-5 0,-1-3 0,1-4 0,1-4 0,-3-11-1,9 14 1,-9-14 0,17 9 0,-7-7 0,7 1 0,2-1 0,9 0 0,6 1 1,8-1-1,9 2 1,10 1 0,11 2 0,12 1-1,10-1 0,12 1 0,14 3 0,12-2 0,12 0 0,12-3-1,7 2 0,8-1 1,1 2-1,5-3 0,0-1 0,-1 4-1,-2-2 1,-4 2 0,-3-2 0,-4-2 0,-6 0-1,-7 0 1,-8-3 0,-14-1 0,-12 0 0,-11-2-1,-15 0 1,-14 0 0,-14 0 0,-11-1 0,-13-1 1,-9 1-1,-7-2 1,-8 0 0,-2-2-1,-3-3 2,-3-2-2,-2-1 1,-1-1-1,0-4 1,-2-3-1,2-5 1,-2-5-1,1-5 0,4-6 1,3-7 0,1-8-1,1-3 0,1-3 1,-3 1-1,1 0-1,-1 5 1,-3 5 0,-5 4 0,-2 5 0,0 7 0,-2 4-1,1 5 0,0 5 1,-3 3-1,1 2 1,-1 2-1,1 4 1,0-1 0,1 1-1,3 10 1,-8-17-1,1 8 0,3 1-1,-6 0 0,-4 1 0,-2 0-1,-6 2 1,-6-1 0,-4 2 1,-6-3 0,-7 1 0,-6 0 0,-7 1-2,-13 1 0,-10 1 0,-11 0-2,-16 3 1,-14 0 0,-14 4 0,-12 0 1,-6 0 1,-5 0 1,-3-1 1,-2-2-1,-2-2 2,2-1 0,0-2-1,2 0 1,-1 1-1,2 0 1,2 3-1,4 2 0,7 3 1,10 0-1,12 0 1,15 0 0,13-4 0,16-1 1,11-2-1,13-1 1,10-2 0,10 1-1,8 1 1,8 0-1,6 0 0,4 2 1,12 1-1,0 0-1,0 0 1,0 0-1,10-1 0,-10 1-4,20 3-2,-5 0-12,-2-5-3,5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0:58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0 262 1,'0'0'10,"0"0"-3,0 0 0,5-12-1,9 3-2,6-8 0,6-2-1,5-5-1,5-2 0,4-1 0,-2 0 1,-2 8-1,-5-3 1,-4 5 0,-5 4 0,-5 3 0,-5 2-1,-12 8 0,14-9-1,-14 9-1,9-3 1,-9 3 0,9 11 0,-5 1 1,0 4 0,0 7-1,-1 7 2,0 7-1,-2 5 2,-1 3-2,-2 5 0,-3 2 1,-2 2-1,-2-2 2,-1-4-1,1-2 0,-1-7 0,1-2-1,2-9 1,2-3-1,2-8-1,2-4 0,1-13 1,1 15-1,-1-15 0,0 0 1,0 0-2,0 0 1,2-11-3,-2-1 0,2 0-2,-1-4-1,4 1-3,-2-2-2,2 4-1,-2-1 0,-3 14 1,4-15-1,-4 15 2,-10-3 2,0 5 3,-6-1 4,1 2 2,-3 1 3,2 0 2,0 1 1,1-1 2,3 1-2,3-1 0,9-4-1,-6 11-1,6-11-2,14 6 0,9-6 0,11-3-2,14-2 1,10-4-1,10 1 0,3-3 0,5-2-1,-7 2-1,-6 0-1,-13 4-1,-13 0-7,-10 4-12,-10 4-3,-17-1-1,11-3 1</inkml:trace>
  <inkml:trace contextRef="#ctx0" brushRef="#br0" timeOffset="861">1361 561 11,'-4'23'21,"-2"4"-3,-3 7-4,-7 2 0,2 9-2,-8-4-4,-1 6-1,-1-4-3,1-1-4,4-2-10,3-4-14,3-13 0,9-8-1,4-15 0</inkml:trace>
  <inkml:trace contextRef="#ctx0" brushRef="#br0" timeOffset="1322">1765 130 0,'0'0'17,"0"0"0,0 0-9,0 0-3,0 0 0,0 0 1,0 0-2,0 0 0,2 10-1,-1 0 0,2 5 1,-1 4 0,1 6 1,0 6 0,1 5 0,-2 2 0,0 4-1,-1-3 0,3 1-1,-2-5 0,5-5-1,4-7 0,11-11-1,9-10-1,8-8 1,6-8-1,4-8 1,3-6-1,-2-3 1,-4-2-1,-8 4 2,-9 3-1,-6 5 1,-8 4-1,-5 7 1,-10 10-1,10-5 0,-10 5-1,0 16 1,-1 2 0,1 6 0,0 5-1,0 6 2,-2 7-1,-3 1 1,2 3-1,1-3-1,4 0-5,0-7-13,6-6-8,8-9-3,6-13 1,15-9-1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1:01.5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175 646 8,'0'0'10,"0"0"0,0 0-1,0 0-1,-2 12-1,1 0-1,-1 12-1,-2 5 0,-3 11 1,-5 8-2,-2 11 1,-8 4 0,-1 3-3,-1-3-3,2-10-6,1-7-9,9-8-6,3-21 0</inkml:trace>
  <inkml:trace contextRef="#ctx0" brushRef="#br0" timeOffset="481">1371 0 8,'-29'14'10,"-7"0"1,-7 2 0,-5-1-1,-4 2 0,-4-2-2,0 2 0,0-3-2,5 2 0,5-3-3,6 1-2,7-2 0,12 0 1,13 0-2,17 1 1,14 3-1,14 1 0,12 2 0,9 2 0,6-1 1,0 3-2,-2 1 1,-7 0 0,-9-2 0,-8 1 0,-10 2 1,-8 2-1,-7 2 1,-7 1 0,-9 2 1,-5 1 1,-11-2 0,-7 3 2,-10-6 0,-8 2 0,-11-5 0,-4 0 0,-7-8-1,-2 0-3,3-2-9,1-6-18,2-9-2,7-6-1,4-13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4:53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113 337 0,'2'10'6,"-2"-10"-1,0 16 0,0-1-2,-1 3-1,-6 5 0,-3 4-1,3 5 0,-3 4 1,2 2 0,-5 1 0,6 4 1,-5 2-1,3 3 0,7 4 0,-10 2 0,8 2-1,1 1-1,5-2 1,-5-4-1,11-2-1,-2-6 0,9-6 1,5-8-1,2-9 1,3-5 0,4-5 1,10-4 0,4-2 0,6 0 1,4-2 0,6 3 0,1 2-1,12 2 0,-2 5 1,13-2-1,-2 4 0,17-5 0,0-1 0,13-5 2,4-3-1,4-3 1,2-4 1,-3-1 0,0 1 0,-5-1 0,-2 4 1,-1 0-1,0 1 0,0-1-2,5 0 0,3-1-1,6 0 0,5 0 0,4-4-1,2 2 0,4-2 0,3 1 0,0 1 0,3 1 0,3 0 1,4 3-1,2 0 1,5 3 0,1 3-1,4-2 1,5 2-1,4-4 1,6-1-1,4-7 0,4 0 0,10-9 0,6-1 1,6-4-1,5-1 1,2 0 0,-4 2 0,2 4 0,0 2 0,-8 4 1,-8 2-1,-5 4 1,-8 3-1,-7 2 0,-4 3 0,-7 1 1,-5 0-2,2-1 1,-1-1 0,2 0-1,1-3 1,3-1 0,3-2 0,1 0 0,-4 0 1,-5 0-1,-6 1 1,-13 0-1,-6 3 0,-13 0 0,-8 2 0,-13 1 0,-6 0 0,-6 0 0,0 0-1,1 0 1,2 0-1,6-3 1,3 0 0,6-3-1,5-2 0,-1 0 1,-3 0-1,-7-2 1,-10 2-1,-12-1 1,-13 2-1,-13 0 0,-12 1 1,-14 1-1,-9 1 0,-9 0 0,-4 1 0,-9-1 0,17 1 0,-7-1 0,4 2 0,2 0 1,3 0-1,3-1 0,2 0-1,-1-1 1,0-1 0,-4-2 0,-3-1 1,0 0-1,-5 0 0,-11 4 1,15-10 0,-15 10-1,6-11 1,-6 11-1,5-20-1,0 2 0,2-4 0,3-3 1,2-9-1,6-5 1,2-4 0,2-4 0,0 2 2,-3-2 0,-4 0-1,-5 1 1,-3 1-1,-8 3 0,-6 0-1,-4-3 0,-2 1 0,-1 2 1,1-1-1,0 0 0,5 3 1,1 2 0,2 2 0,4 2 0,1 5 0,-2 3 0,5 3 0,-3 3 0,0 5 0,-1 0-1,-1 5 1,2 10-1,-1-14 0,1 14 2,0 0-2,0 0 0,0 0 0,0 0-2,0 0 1,0 0 0,0 0-2,0 0-2,-6-9-3,6 9-10,0 0-12,5 13-2,-5-13 1,-10-2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0:28.9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1,'8'11'5,"-8"-11"2,0 0 0,14 8 0,-1-4-1,5 2-1,8 1 1,6 0 0,10 1-1,7 0-1,6-2 0,7 2 0,3-2 0,7-1 0,3-1 1,5 0 1,3-1-1,5 2 0,5-2-1,3 3 0,3-2-1,5 2 0,2-2-1,3 3 0,1-3 0,3 1-1,-1-1 1,4 0 0,-1-2-1,1 2 1,-3-3 0,0 1-1,-2-1 1,2 1-1,-1 0 0,-1 0 0,1 0 0,-1 0 0,1 0 0,1 1 0,-3 0 1,-3-1-1,-4 0 0,-1 2 0,-5-2 0,-1 2-1,-1-1 1,-3-1-1,-2-1 0,-1 1 0,-1-2 0,-2 0 1,-1 0-1,-1-1 1,-3-1-1,-4 0 0,-2-1 0,-6-1 1,-8 0-1,-5-1 0,-7 0 0,-9 1 1,-7 0-1,-8 0 0,-3 1 0,-6 1 1,-4 0 0,-2 1 0,-10 1 0,10-2 0,-10 2 0,0 0 0,0 0 0,0 0 0,0 0-1,0 0 1,0 0-1,0 0 1,0 0-1,0 0 1,0 0-1,0 0 0,0 0 0,0 0 0,0 0 1,0 0-1,0 0 0,-9-3-1,9 3 1,0 0-2,0 0-1,0 0-3,0 0-7,-9-13-13,-1 7-5,-7-2 1,-8-6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4:51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6760 10279 15,'0'0'22,"0"0"-3,0 0-4,0 0-5,0 0-4,0 0-5,0 0-3,0 0-4,0 0 2,0 0 1,3-10 3,-3 10 2,0 0 3,0 0 3,0 0 0,0 0 2,0 0-2,0 0-1,0 0-4,0 0-3,0 0-3,0 0-2,0 0-1,0 0 0,0 0 0,0 0 2,0 0 2,0 0 2,-10 4 2,10-4 2,-9-1 0,9 1 0,-19-3 0,7 1-1,-3-2-1,-1 1 0,-4 0-1,0 0 0,-2 0 0,-2 0 0,-3-2 0,-3 2 0,-6 0-1,-4 0 0,-5 0-1,-7-2 0,-3 1-1,-8 0 1,-3-2-1,0 0 0,0 0 1,-2-2 0,0 1 1,2-1 1,-1 1 0,1 0 1,0 2-1,-1 1 1,-1-1 0,-2 3-1,2 0 0,-2 0 0,0-1-1,1 0 0,-2-2 0,2 0 0,-4-4 1,0 0 0,-3-3 0,-1-1 1,-7-1-1,0-3 1,-6 1-1,-3-1 1,-3 0-2,-5-1 1,1 2-1,-1-3 1,0 1-1,-3 2 1,0-4 0,2 2 0,-1-2 0,1 0 0,-4 0 0,-1-2 0,-3 0 0,1-1-1,-3 1 0,1-3 0,-3 0 0,-3-3-1,2 0 1,-6-2 0,7-1 1,-1 0 0,0-2 0,2 1-1,5-2 1,5-1 0,-2-1 0,16 0 1,-2-3-2,9 1 1,2-2 0,7-3-1,1 1 1,5-1-1,5-3 0,-11 1-1,7-2 1,-8 1 1,16-3-1,3 0 1,1-3-1,-2 0 0,7-2 1,10 1 0,3-3 0,11 0 0,-21 0 0,11 2 0,1 2 0,12 1 0,-9 3 1,8 1-1,4 2-1,2 0 1,13 2-2,-11-1 1,6 1 0,-3-2 0,14-2-1,-8-2 0,4 0 1,5-2 0,-2-1 0,4 0 0,3-1 0,-4-1 0,-9 0 0,6 1-1,-6-1 0,2-2 0,1-2 0,-6 0-1,6 0 1,4-2-1,4 1 0,-4-1 1,10-1 0,-14 1 0,17 2 0,-1-2 1,-6 0 0,3-1 0,0-3 0,11-4 0,-11 0-1,4-9 1,-13-3-2,13-2 2,-7-5-1,0-5 0,1-2 0,-10-2 0,8-2 1,-3 0 0,2-1 1,-3-5 0,4-2 0,-6 4 0,-2-4 0,2-3 0,-10 0 1,8-4-2,-6-2 1,-3 3-1,0-3 0,1-1 1,2-1-1,-2-1-1,-1 1 1,-1-3 1,-3 3-1,2-2 0,-1 1 0,-1-5-1,1 2 2,-3-2-1,11-1-1,-9-1 0,11-3 1,3-1-1,-2 2 0,3 3 0,-3-3 0,11 2 0,-6-1 1,10 4 1,-2 1-2,0 1 1,0-3 0,-3 1-1,8 2 1,-11 2 1,7 6-2,-7 4 1,5 1 0,1 5-1,-1 7 1,5 7 0,2 8-1,11 7 1,-12 3-1,11 10 1,-11 10 0,-3 9-1,-13 41 1,30-57-1,-30 57-1,0 0 0,0 0 0,0 0 0,0 0-1,0 0 1,0 0 0,18 74 0,-24-30 1,4 9 0,-3 11 1,1 8 0,9 6 0,-7 7 0,9 9 0,-5 9 0,3 8 0,-8 5 1,1 6-1,-7 6 0,-5 7 0,4 4 0,-6 6 0,-2 3 0,4 6 0,-3 3 0,-5 4 1,9 0 0,-7-1 0,7 3-1,6-1 2,5 0-1,-2-1 0,9 1 1,5-3-2,2 0 1,15 0-1,-12-1 1,12-7 0,5 2-1,7-3 1,-2 1 0,-3-3 0,6-1-1,-2-5 0,4 1 0,-14 0 0,-2-5 0,-6-6 0,4-7-1,5-4 1,-4-1 0,-4-5 1,7-5-1,1-5 1,-3-3 0,4-4 0,-9-3 0,8 1 0,-4-8-1,1-1 1,-3-3 0,-3-3 0,1-5-1,-6-2 1,0-2-1,-9-6 1,1-2-1,-6-5 0,1-3 1,3-6-1,-7-2 0,4-7 0,0-4 0,0-5 0,0-4 1,2-5-1,1-2 0,-3-3 0,5-1 0,-6-2 0,6 0 0,-3-3 1,2-1-1,-1-2 0,-5-9 0,4 12 1,-4-12-1,0 0 1,10 8 0,-10-8-1,0 0 1,0 0 0,0 0-1,0 0 1,0 0-1,0 0 0,0 0 1,0 0-1,0 0 0,0 0 0,0 0 0,0 0 1,0 0 0,0 0-1,0 0 1,0 0-1,0 0 1,0 0-1,0 0 0,0 0 0,0 0 0,0 0 0,0 0 0,0 0-1,0 0 1,0 0 0,0 0 0,-1 9 1,1-9-1,0 0 0,0 0 0,11 5 0,-11-5 0,0 0 0,0 0 0,10 8 0,-10-8 0,15 8 0,-4-4 1,-11-4-1,32 13-1,-4-6 1,8 3 0,8 1-1,12 2 1,7 1 0,7 1 0,14 1 0,-6-1 0,5 1 0,0-2 0,2-1 0,3-1-1,-1 0 1,0-1 0,3 2-1,-1 2 1,0 3 0,3 2 0,-3 3 0,-8 1 0,-2-2 0,-4 2 0,-4-1 0,-9-2 0,-9-3 0,-8-2 0,-9-4 0,-8-3 0,-4 0 0,-10-3 0,-14-6 0,0 0 0,9 8 0,-9-8-1,0 0 1,0 0-1,-14 3 1,0-2-1,-4 1 0,-5-2 0,-7 0 1,-9-1 0,-5 0-1,-12-1 1,-2 0 0,-9-1 0,-3 0-1,-4-2 0,-4 1 1,-4-4-1,-2 1 0,1-3-1,1-2 1,2-2 0,-2-3 1,5 0-1,-2-3 1,3 2 0,-1-2 0,5-1 0,-2 2 1,7 0 0,5 0-2,1 3 1,7 0 0,2 2 1,7-1 0,4 2-1,5 1 1,3-3 0,2 3-1,3-1 1,2 0-1,5 0-1,3 2 0,-2 0 0,3 1-1,1 3 1,-1-2 0,2 2 0,-1 0 0,2 0 1,-4 1 0,4-1 1,-2 0-1,2-1 1,-3 1-1,5-2 0,-3-2 0,2-1 0,1-2-1,-1-6 1,0-3 0,-10-3-1,9-5 1,-8-5 0,4-4 0,-4-5 0,-6-2 0,10-6 0,-7-4 0,11-5 1,-13-3-1,3-7 1,-4-7-1,0-3 0,2-5 1,-11-4-1,8-4 1,1-8-2,-1-1 0,10-3 0,-4-1 0,1-3 1,10-3-2,-1-5 2,3-3-1,-10 0 1,12-2-1,-7-2 2,7-6-1,10-2 1,-6 1-1,-1 0 0,6-1 1,7 0 0,3-1 0,-4 1-1,-5 2 1,-7 1-1,10-4 1,-7 3 0,3-8-1,-7 7 0,-4 1 0,-2-3 0,11 1 0,-3 0 0,-8 2-1,12 1 0,-19 6 0,12-5 0,6 2 0,5 0 0,-5 0 0,2 3 1,0 0 0,-2 1 0,9 1-1,-1 4 1,-8 2 0,-6-1-1,6 2 1,-2 3 0,3 2-1,0 5 1,0 5 0,-2 4 0,1 5 0,9 7 0,-10 9 0,5 6 0,-1 11 0,-5 4 0,3 7 0,0 48 0,4-73 0,-4 73 0,13-49 0,-13 49-1,0 0 0,38-48 1,-38 48 0,0 0-1,65-28 1,-65 28 0,70-19-1,-22 11 1,10-1 0,16 8 0,-3-4 0,15 5 0,-4 0 0,-1 0 0,4 8 1,-5-1-1,-2 2 0,-8-1 0,1 0 0,-6 0 0,4-2 0,-7 4 0,-6-4 0,-6-2 0,-5-2 1,-5 0-1,-7-2 1,-7 0 1,-12-1-1,-1-1 0,-13 2 0,0 0-1,-21-9 1,2 4-1,-4 2 0,-9-1-1,-6-1 0,-4-3 1,-1 4-1,-1-3 0,-2 3 1,-7-1 0,-1 1 0,-1-1 0,-2-1 1,-1 6-1,-8-6 0,4 5 1,-4-3-1,8 0 0,-6-2-1,5 1 1,-3 2 0,4-2 0,58 5 1,-88-8-1,43 4 0,45 4 1,-73-4-1,73 4 0,-48-1 0,48 1 0,-44 0-1,44 0 0,0 0 0,0 0-1,0 0 1,0 0 0,0 0-1,0 0 1,-6 44 0,6-44 0,0 0 1,-5 58-1,5-58 1,-14 71 0,0-25 0,11 13 0,-12 6 0,-4 7 0,6 12 0,2 6 0,-9 9 0,9 8 0,9 5-1,-14 5 1,17 6 0,2 9 0,-3 7 0,-2 4 0,14 0 1,-16 6-1,3 4 0,11 2 0,-17 6 1,5-3-1,-3 3 1,4-1 0,-5 2 0,17-1 0,-11 0 0,-2 0 0,11-4-1,-4 2 1,9-1 0,-7 0-1,-1-1 0,-1-1 0,7 2 0,0 1 0,-9-2 0,3-2-1,-3 0 1,3 0-1,6-6 1,0-2 1,-8-7-1,0-2 0,0-4 1,5-6 0,-1-6 0,1-6-1,-4-5 2,-1-3-2,6-6 1,2-3-1,6-7 1,-9-3 0,1-4 0,-2-2-1,-2-7 1,7-3-1,-4-6 1,0-5-1,-4-6 1,9-6-1,-13-4 0,-1-46 1,22 74-1,-22-74 1,6 57-1,-6-57 1,-1 43-1,1-43 1,10 32-1,-5-17 0,6-3 0,2 1 0,3-2-1,9-1 1,-12 1 0,-2-2-1,0 0 1,2 1 1,2-1-1,-5 0 0,4 0 0,1 1 0,11 1 1,3 2 0,6-1-1,4 1 1,4 2-1,6 0 1,2 3 0,1-1-1,9-2 0,5 1 0,2-1-1,5 0 1,12-2 0,2-1 1,10 1-2,2-2 0,0 1 1,-2-2 0,3 2 0,-3 0 0,-8 1 0,-3-2-1,-7 2 1,-3-3 0,-6-1 0,-6 0 1,-10-4-1,-4-1 1,-10-1-1,-4-2 1,-11 0 0,-2-1 0,-9 0 0,0 0-1,-14 0 1,11 0 0,-11 0 0,0 0 0,0 0-1,0 0 1,0 0-1,0 0 1,0 0-1,0 0-1,0 0 0,0 0-3,0 0-3,0 0-10,0 0-11,-10 12-3,-3-6 2,-3-1-1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5:00.4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343 1326 3,'0'0'6,"0"0"1,10-3 2,-10 3 2,0 0 0,0 0 1,6-12-2,-6 12-1,12-11-1,-2 4-3,2-3-1,3 1-2,4-2-1,2-4 0,6 0-1,3-5 0,3-2 0,4-5 1,-1-2 0,3-3-1,4-2 2,3-1-2,1-1 1,-2 4 0,0-1 0,1 1 0,-4 3 0,-1 2 0,-6 0 0,-5 3 1,-5 1-1,-3 1 0,-5 1-1,-3 0 0,-2 0-1,-5 0 0,-3 2 1,-2-3-1,-4 1 0,-3-1 0,-5 1 0,-4 1 1,-7 3-1,-6 1 1,-6 4-1,-5 2 0,-5 3 1,-3 4 0,-5 2-1,-2 3 2,1 1-1,-2 2 1,-1 1 0,1 2 1,0-2 0,5-1 1,1-2 1,5 0-1,1-4 1,8 1 0,4-2-1,5 1-1,5-2 0,6 2-1,2 0-1,12 1 0,-13 0-1,13 0 0,0 0-1,0 0-2,12 2-6,-12-2-13,20-2-5,-3-3 2,-6-7-1</inkml:trace>
  <inkml:trace contextRef="#ctx0" brushRef="#br0" timeOffset="931">355 265 13,'0'0'13,"18"-8"-2,-8 6-2,2 1-2,2 1-2,1 0-1,1 1-1,0 0 1,-1 2 0,-3-1 0,-1 0 0,-11-2 0,14 2-2,-14-2 1,0 0-1,11 1 0,-11-1-1,0 0 0,0 0 0,0 0 0,0 0 1,0 0-1,0 0 0,0 0 0,0 0 0,-15 10 0,15-10 0,-18 14 1,3-5-1,-1 2 0,-3 1 0,-3 2 0,2 1 0,-3 1 0,1 2 0,-2-3 0,4 3 0,-3-1 0,3-2 0,0 0 0,-2-2-1,1-1 1,1 0 0,3-2-1,0-1 0,5 2 0,0-1 0,9 3 0,1 1 1,9 2-1,3 2 1,3 1 0,6 3 0,2-3 0,3 3 1,-2-3-1,6-1 1,-2 2-1,4-1 0,1-1 0,1 0 0,1-1 0,2 1-1,0-1 0,-3-3 0,-4-1 0,-5-4 0,-6-2 1,-4-1 0,-13-6 0,11 6 1,-11-6 0,0 0-1,0 0 1,0 0 0,0 0-1,0 0-1,0 0 0,0 0-1,0 0 1,0 0-1,-14-7 0,14 7 0,-16-7 0,2 2 0,0 0 1,-2-1 0,1-2 0,-1 1 0,-1-1 0,-4-1 1,-2 1-2,-1-2 2,-3-2-1,-3 1 0,-4-1-1,2-1 1,-4 0 0,0-2 0,4 2 1,-1-1-2,4 2 2,3-2-1,2 3 0,2 0 1,6 1-1,2 2 0,4 1 1,10 7-1,-14-12 1,14 12 0,-4-10-1,4 10 1,1-10 0,-1 10-1,3-12 0,-3 12 0,3-11 0,-3 11-1,1-15 1,-1 6-1,0-2 0,0-3 1,-1 0 0,1-3 0,1 0-1,1-4 1,3-2 0,6-1 0,8-2 0,4-2 0,6-1-1,4-1 2,1-1-1,4 3 2,-1 0-2,1 2 2,-5 0-1,0 3 1,-3 0-2,-3 3 1,0 1-1,-2 1-1,-3 2 1,0 2-1,-3 2 0,-4 2 1,-4 2-1,0 2 1,-11 6 0,10-7 0,-10 7-1,0 0 0,0 0 0,0 0 0,0 0 0,-13 10-1,13-10 0,-13 18 1,5-5-1,-1 3 2,-3 4-1,-1 3 0,-6 4 1,-2 3 0,-11 5 0,-4 5 0,-6 3 1,-6 2-2,1-1 1,2 0 0,7-2 0,5-4 0,9-2 0,9-5 1,10-7 0,10 0-1,10-5 1,8-3 0,7-2 0,4-2 0,6-2-1,2-4 0,3 2-3,0-4-2,2 6-10,1 0-12,-2 0-1,4 0 0,-5-9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3:22.4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3053 4561 15,'0'0'13,"0"0"-2,0 0-1,-9-7 0,9 7-3,0 0-1,0 0-2,0 0-1,0 0-2,0 0 1,11-3 1,-11 3-1,10 1 2,-10-1 0,14 2 0,-2-2 0,4 0 1,2 2-1,3-3 0,4 1-1,5-1-1,5 0-1,3-1 0,5 0 1,5-2-1,5-1 0,2-2 0,7 1 1,2-1-1,5 0 0,7-3 1,3 0-2,2 0 1,5-3 0,1-2-1,0-1 0,1-2 0,0-2 1,-2-3-1,-2 1 1,-1-1 0,-3-1 0,-2 0-1,-3 0 1,-1-3-1,-5 1 1,-1-2-1,-5-1 0,-4-1 0,-3-1 0,-4-3 1,-5 2-2,-5-2 2,-1-2-1,-6 0 0,-1-1 0,-4-2 0,-2 0 1,-4-3-1,0-1 1,-3-2-2,-2-2 2,-1-4-1,-1-1 0,2-4-1,-1-3 1,3-2 0,-1-1-1,0 0 1,-1 1 0,-2 2 0,0 0 0,-5 2-1,-4 2 1,-4 0-1,-3-2 1,-4-3-1,-4-2 1,-2-2-1,-6-3 0,-3-2 1,-4-6-1,-4 1 1,-5-3 0,-3 1 0,-6-2 0,-6 0 0,-3 1 0,-4 1 0,-4 2 0,-4 1 0,-3 4 0,-4 0 1,1 2-1,-6-3 1,0 1-1,-3-2 0,-5 2 0,0-1 1,1 1-1,-6-1 0,1 5 1,-2 3-1,0 3 0,1 2 0,0 0 1,-3 3-1,0-1-1,1 1 2,1 3-1,0 1 0,-3 2 0,-2 2 0,0 5 0,-3 1 0,-2 5 0,-3 5 0,-2 0 0,-4 3-1,0 3 2,-1 2-2,0 5 1,1 1 0,3 2 0,0 2 0,-3 6 0,1 3 0,0 4 0,3 2 0,0 4 0,4 5 0,-1 1 1,5-1-2,7 0 2,8-1-1,4-1 0,7-3 0,6-4 0,6-1 1,7-2-1,6-2 0,5 0 0,7-1 0,6 0 1,3 1-1,6-1 0,4 1 0,3 1 0,9 1 0,0 0 0,0 0-1,-9 0 1,9 0 0,0 0-1,0 0 1,0 0 0,0 0 0,0 0 0,0 0 0,0 0 0,0 0 0,0 0 1,0 0-1,0 0 0,0 0 0,0 0 0,0 0 0,0 0 0,0 0 0,0 0 0,0 0 0,0 0 0,0 0 0,0 0 0,0 0 1,-5 10-1,5-10 0,-15 3 0,5 2 0,-4 1 0,-1-1 0,-4 4 0,-3 5 0,-3 2 0,-2 0 0,-2 2 0,-1-3 0,-2 0 0,-1 1 0,-1-1 0,-1-8 0,1-1 0,1-1 1,3 0-1,1-2 0,6-1-1,1 0 1,6-1-1,5 0-1,11-1-2,0 0-3,0 0-6,5-13-8,8 6-7,3-4 2,5-5-1</inkml:trace>
  <inkml:trace contextRef="#ctx0" brushRef="#br0" timeOffset="1762">807 41 18,'3'-10'19,"-3"10"0,5-15-6,-5 15-7,0 0-4,0 0-3,0 0 0,0 0-1,0 0 0,-9 2 1,9-2 1,0 0 1,0 0 1,-12 3 1,12-3 0,0 0-1,-9-6 2,9 6-1,-9-7-1,9 7-1,-13-4-1,13 4 0,-12-4 0,12 4-1,-9 2 1,9-2 0,0 0 0,-13 7 1,13-7-1,-14 13 1,2-1 0,-2-1 1,-5 7 0,-8 1-1,-5 7 1,-8 3 0,-3 4 0,-7 3 0,-3 4 0,-5 2 0,2 4-1,0-3 1,6 1-1,4-3 1,5-4-1,7-6-1,7-5 2,7-5-2,5-6 1,5-4 0,10-11 0,-12 10 0,12-10 0,0 0 0,0 0-1,0 0 0,0 0 1,0 0-1,10 10 1,-10-10-1,18 5 0,-5-3 0,2 1 1,4 0-1,5-1 1,4 0-1,5 0 1,3-3-1,6 0 0,9-1 1,10-1-1,6-2 0,8 2 1,5 0-1,2 0 0,3 2 0,-4-1 0,-2-1 0,-9 1 0,-9 0 1,-9 1-1,-14-1 0,-7 2 0,-8-2 1,-6 2-1,-17 0 1,14 1 0,-14-1 0,0 0-1,0 0 2,0 0-1,0 0 0,0 0 1,0 0-1,0 0 0,0 0 0,-14-6 0,5 4-1,-1-1 0,-4 0 0,-1-1 0,-2 2 0,-2-2-2,-1 2-3,-4-2-10,-1 4-12,1-2-2,-7-10 1,0-4-1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3:50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1104-8 11,'0'0'10,"10"-5"-2,-10 5 2,0 0-2,10-4-1,-10 4-1,0 0 0,0 0-1,0 0 0,0 0-1,0 0-1,0 0 0,0 0-1,0 0-1,0 0 0,0 0-1,0 0 1,0 0 0,0 0 1,0 0-1,0 0 1,-9 7 0,9-7 0,-16 13 0,-2-2 0,-3 4 0,-7 3 1,-7 5 0,-6 5-1,-6 5 0,-6 4 0,-2 2 1,-3 1-2,-2 3 1,-1 2-1,1 0 0,1-5-1,4-1 1,5-4 0,3-4-1,7-4 0,7-4 0,5-7 0,7-5-2,7-1-1,3-6-2,11-4-1,0 0-3,0 0-5,5-21-5,8 4-2,1-4-1,6-6 3</inkml:trace>
  <inkml:trace contextRef="#ctx0" brushRef="#br0" timeOffset="491">324 296 2,'-9'-9'4,"0"1"1,9 8 2,-16-11 1,16 11 0,-9-5 2,9 5 1,0 0-1,0 0-1,0 0-3,0 0 0,0 0-3,0 0-1,0 0-1,0 0 1,0 0 0,0 0 0,-11 14 0,6-1 0,-5 4 1,-2 6-1,-4 5 0,-4 6 0,-5 5-1,-1 3 1,0 3-1,0 0 0,1 2-1,1-2 1,4-6-1,6-5 0,2-2 0,5-6 0,4-6 1,9-7 1,13-10 0,13-7 0,16-7 1,14-6-1,16-8 1,14-1 0,8-5-1,5 0-1,-6 3 0,-6 4 0,-13 3-1,-12 8 1,-16 2-1,-11 4 0,-15 2 1,-9 2-1,-5 1 0,-12 2-1,0 0 0,0 0 0,0 0-1,0 0-2,0 0-5,0 0-12,-12 12-7,3-9 2,-3-5-2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4:04.2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161 172 0,'0'0'5,"0"0"1,2-9 2,-2 9 1,0 0 0,0 0 0,0 0-1,0 0-3,0 0-1,-5-10 0,5 10 1,0 0 0,0 0 0,0 0 1,0 0-1,0 0-1,0 0-2,0 0-1,0 0-1,0 0-1,0 0 0,0 0 0,0 0 1,0 0-1,0 0 1,0 0-1,0 0 0,0 0 0,0 0-1,0 0 0,0 0 0,1 12 1,0-3 1,-1 3 1,0 3 1,0 3 0,0 5 2,-2 3-1,1 5 1,-1 2-1,0 4-1,0-1 1,-1 4-1,-2 0 0,4 1-1,-3-1 1,0-3 0,-1 0-1,1-2 1,-2-1 0,-1-2 0,1-4-1,-4 1 1,2-6 0,0 1 0,-1-4 0,2-1-1,0-3 1,1-1-1,1-2 0,3-1-1,0 4 1,-2-4-2,-1 2 1,1 2 0,-2 1 0,1 0-1,0-2 1,1-1-1,4-14 2,-7 18-1,7-18 1,-2 10 0,2-10 1,0 0-1,0 0 1,0 0-1,0 0 0,0 0 0,0 0-1,0 0 0,0 0 1,0 0-1,0 0 0,0 0 0,0 0 0,12 4 0,-12-4 1,18 4-1,-6-2 0,3 0 1,0-1-1,4 1 0,5-2 1,3 2-1,2-2 1,2-3-1,3 2 1,4-2-1,7-1 1,6-1-1,2-2 1,8-2-1,3 2 1,5 1-1,6 0 0,0 1 1,1 0-1,-1 2 0,0 1 0,0 1 0,0 1 0,2 0 0,-1 0 0,5-1 0,1 1 1,3-5-1,1 5 0,3-6 0,-2 1 0,2-1 1,-2 0-1,-3-1 1,-2 0-1,-2 5 1,-2-5 0,-1 5 0,-2 2-1,-2-1 0,-2 1 0,-2 1 0,-1 1 0,-5 0 0,-1 1 0,-5 0 0,-2 2 0,0 3-1,-4-2 2,2-3-2,-4 2 1,3 1-1,-3-1 2,-1 1-2,-1-6 1,-4 1 1,-1 0-1,-2 4 0,-2-2 1,-2 0-1,-2 1 0,-3 0 0,0 1 0,-1 0 0,-4 0 0,2-1 0,-6 0 0,-5-2 0,2 2 0,-4-2 0,-3-1 0,-12-1 0,11 3 1,-11-3-2,0 0 1,12 4 0,-12-4 0,14 5 0,-4-2 0,5 1 0,1 2 0,1-1 0,0 0 0,-1 0 1,-3 0-2,-2-2 1,-1-1 0,-10-2 0,0 0 0,10 3 0,-10-3 1,0 0-2,0 0 1,0 0 0,0 0 1,0 0-1,0 0 0,0 0 0,0 0 1,0 0-1,-6-10 1,6 10-2,-17-12 2,17 12-2,-17-17 2,9 6-2,-3 0 1,3-4 0,2-2 0,2 1 1,-2-3-1,2 0 0,-3-1 0,-2-2 0,-3-3 0,0 0 0,-1-3 0,-4-3-1,-2-2 1,-1-4 0,5-1-1,-3-2 1,2-1 1,1 1-2,0 2 2,4 1-1,1 2 0,0 2 1,-1 1-1,3 1 0,0 2 0,1 1 0,1 1 0,2-1-1,0 1 1,2 3 0,0 1 0,2 2-1,-1 2 1,1 1 0,1 2 0,-1 2 0,0 2 0,0 1 0,0 1 0,0 10 0,1-15 0,-1 15 0,-1-12 0,1 12 0,0 0 0,-1-10 0,1 10 0,0 0 0,0 0 0,0 0 0,0 0 0,0 0-1,0 0 1,0 0 0,0 0-1,0 0 1,0 0 0,0 0-1,-15-7 1,5 4 0,-3 1-1,-2-1 1,-5-1 0,-7-1 0,-6 1-1,-7 0 1,-4 1 0,-7 1 0,-7 1 0,-7 3 0,-7 0 0,-8 2 0,-4 0-1,-4 1 1,-3-1 0,-3 1 0,1-1 0,2-2 0,1 0 0,1 0 0,3-1 0,0 1 0,0 2 0,-1 0-1,-2 3 2,-2 0-2,-2 2 1,1 0 1,1 0-1,2 0 0,3-2 0,2-1 0,3-2 0,3 0 0,2-1 0,2 0 1,-1 0-1,0 0 0,0 0 0,2 1 0,0 1 0,0-1 0,4 0 0,4-1 1,5 0-1,5-1 1,5-1-1,7-1 0,9-1 1,7 1 0,7 0-1,6-1 1,5 1-1,9 0 0,0 0 0,-9-1 0,9 1 1,0 0-1,0 0 0,0 0 0,0 0 0,0 0 0,0 0 0,0 0 0,0 0 0,0 0 0,0 0 0,0 0 0,0 0 0,0 0 0,0 0 1,0 0-1,0 0 0,0 0 0,0 0 0,0 0 0,0 0-1,0 0 1,0 0 0,0 0 0,0 0 0,0 0-1,0 0 0,0 0-2,0 0-2,0 0-5,0 0-19,0 0-1,0 0-2,0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54:20.2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3914 1052 2,'-10'-7'17,"10"7"-1,0 0-7,0 0-5,0 0-2,0 0-1,0 0 0,0 0 1,9-1 2,-9 1 0,15 0 1,-2 0 0,2 1 0,7-1 0,3 2 1,5-2-2,6 4 0,1-4 1,9 7-1,4-5 1,6 4-1,3-3 0,8 4 0,5-4-2,7 1 1,3-1-1,4-2 1,2 1-2,3-1 1,-1 2 0,-1-2 0,-3 2 0,4 1 0,0-1-1,0 1 1,0 1-1,4-1 0,2 0-1,2 2 1,2-2 0,-3 1-1,-7 1-1,1 1 1,-4-2 0,-3 0 1,0 0-2,-4 1 1,2-1 0,-2 0 0,1-1 1,0 1-1,-5-2 0,-1 1 0,-6 2 0,-4-2 1,-6-2-1,-3 2 0,-3 0 0,-6-2 0,-2 1 1,-3-1-1,-3-2 1,-1 2-1,-2 0 1,-2-1-1,0 0 0,0-1 0,0 0 0,-2 0 0,-4 0 0,-4-2 0,-4 0 1,-3-1 0,-4-1 0,0 1 0,-13 3 0,18-10 0,-6 3-1,-1 1-1,2 1 2,-1-1-2,-1 0 2,1-2-2,-2 2 2,-2-3-1,-8 9 1,13-17 0,-7 8-1,-1-1 0,1-2 0,-1-2 0,-1-4-1,1 0 2,2-5-1,-2-4 0,1-2 0,-2-4 1,-1-3-1,1 0 1,-2-1-1,-1-1 0,-2 0 0,0 1 0,-1 0 0,-1-2-1,-1 0 1,0 2 0,0 0 0,0-1 0,0 1-1,-2-1 1,3 2 0,0 4 0,0 1 0,0 3-1,0 5 1,0 2 0,2 4 0,0 6 0,-1 1 0,2 10 0,-1-13 0,1 13 0,0 0-1,-1-11 1,1 11 0,0 0 0,0 0 0,0 0 0,-6-9 0,6 9-1,0 0 1,0 0-1,0 0 1,-10-13-1,10 13 1,-9-9-1,9 9 0,-17-10 1,3 4-1,-6 2 0,-2 1 1,-10 2-1,-7 0 1,-6 0 0,-7 0 0,-9 1 0,-6 0 0,-5-1 0,-8 0 0,-2 0 0,-5-1 0,-5-1 0,-8 0 0,-1 0 0,-3 0 0,-1-1 0,-4 1 0,1 0 0,-1 0 0,0 1 1,1-1-1,1 0 0,3-1 1,1-1-1,1 0 1,2 1-1,4-1 1,4 1-1,6 0 0,2 1 0,3 2 1,1 1-2,4 2 1,3 0 0,-1 1 0,4 1 0,2-1 0,3-1 1,4-1-1,5 0 1,4-3-1,5 0 1,1-1-1,5 2 0,-1-1 0,1 1 0,1 1 0,-2-1 0,2 1 0,1 0 0,1 0 0,-2-2 0,2 0 0,1-2 0,-1 0 0,1-2 0,-5 0 1,-1-1-1,1 1 0,2 0 0,-2-2 0,3 2 0,-1 1 0,0 1 0,3 2 0,-1 0 0,1 2 0,-1 0 0,0 2 0,2 0 0,1 0 0,4 1 0,1-2 0,6 2 0,1-1 0,2 0 0,6-1 0,0-1 1,-2 1 0,5-1 0,0 0-1,3 1 1,-2-1 0,11 0-1,-14 0 1,14 0-1,-11 0 0,11 0 0,-18 1 0,6 0 0,-5 0 0,-2 1 0,-4-1 0,-2 0 0,-6 1 0,-1-2 0,-2 0 0,-4 0 0,-3 0 1,-2 0-1,-2-1-1,-3 1 1,-1 0 0,-2-1 0,-5 2 0,0 0 0,-2 1 0,-4-1 0,0 0 0,0 0 0,0 0 0,0 0 0,0-1 0,1 1 0,-1-1 0,0 2 0,1-1 0,-2 2-1,2 0 1,-2 2 0,0 0 0,1 0 0,-2 0 0,-3 0 0,-2 0 0,-1-1 0,-1-2 0,1-1 1,0 0-1,0 2 0,1-3 0,4 0 0,1 1 0,1 2 0,3-2 0,5 0 0,2 0 0,6 1 0,3-2 0,4 1 0,3 0 0,3 0 0,3 1 0,1 1 0,2 0 0,3 1 0,2 1 0,1 0 0,4 0 0,2-1 0,5 0 0,-1-2 1,12-2-1,-12 2 0,12-2 0,0 0 0,0 0 1,0 0-2,0 0 1,0 0 0,-3 9 0,3-9 0,-4 14-1,0-4 1,-3 4 0,1 0 0,4 4 0,-4 0 0,1 3 0,0 2 0,1 0 0,0 6 1,3 1-2,1 5 1,-3 6 0,6 2 0,-2 5 0,2 2-1,-2 3 1,1-1 0,0-2 0,1-2 0,0-4 0,-1-5 1,2-4-1,0-3 0,1-9 0,1-1 0,-1 0 0,-2-6-1,2-1 1,-1-2-1,0-4 1,1 2-1,-1-2 2,3 1-2,-7-10 1,12 18 0,-12-18 0,9 16 0,-9-16 0,9 14 1,-9-14-1,0 0 0,8 10 0,-8-10 0,0 0 1,11-1-1,-1 2 0,6-1 0,6-1 0,5 1 0,8-2 0,6 0 0,9-1 1,6-1-1,7-2 0,5 0 0,10-1 0,8-2 0,10-2 0,6-3 1,8 1-1,10-2 1,6 1-2,2-2 2,0 5-2,0 1 1,-1 4 0,2 1-1,-2 2 0,0 2 1,6 1 0,6 0 0,5 0 0,7 1 0,4 0 0,0 2 0,-3 2 0,-8 1 0,-11-3 0,-13 2 0,-12-1 0,-12-2 0,-9-1 0,-4-2 0,-3-2 0,0-2 0,-2 2-1,2 1 0,-5 0-1,-4 2 0,-9 1-1,-10-1 1,-9 1 0,-12 0 1,-9-1 0,-7 2 2,-15-2 0,12 1 0,-12-1 1,0 0-1,0 0-1,0 0 1,0 0-2,0 0 1,0 0-1,0 0 0,0 0 0,10 3 0,-10-3-1,10 7-1,2 6-8,5 1-18,3-3-1,6-5 0,0-14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1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6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3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3:03.94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7316 6517 129,'0'0'2322,"0"0"-2322,0 0 0,0 0 258,0 0 258,0 0 129,-9 3 258,9-3 258,-18 3-129,7-1 0,-5 0-516,0 3 0,-5 0-258,1 3 0,-2 0 0,-3 3-258,-2 2 129,-4-3-129,1 5 129,-5-1-129,-3 4 129,-3 0 0,-3 0-129,-1 4 387,-5-4 0,6 5 0,-4-4 129,4 4-129,2-6 0,7 3 0,2-5-129,6 0 129,6-3-387,6-1 0,15-11 0,-13 18 0,13-18 0,9 12 0,3-7 0,10-1 129,3 1-129,7-2 129,4 1-129,4 0 129,6 0 0,1 1-129,3 4 129,3 1-129,-1 0 129,0 2-129,-1 3 129,-4 2-129,0-1-129,-5 4 129,2-4 0,-7 4-129,-3-4 129,-8 3 0,-1 1 0,-6-4 0,-9 2 129,-6-3 0,-5 2 0,-12 0 129,-7 0-129,-4 0 129,-8-1-129,-4 1 0,-5-2 0,-6-1 0,-3 0 0,0-1 0,1-3 129,-3 2-258,0-3 0,4-3 0,4 0 0,6-2-387,5 0 129,4-4-774,12 3-1935,17-3-1290,-18 0 0</inkml:trace>
  <inkml:trace contextRef="#ctx0" brushRef="#br0" timeOffset="800.0457">6471 7996 1677,'2'-13'2580,"9"2"-129,-11 11-258,0 0-387,4-12-387,-4 12-129,0 0-129,-7 9-258,-6-1-258,0 4 0,-7 5-258,0 5-129,-10 2 129,-2 9 0,-9 0 0,-4 7-129,-10 1 0,-3 5 0,-8-2 0,-1 3 0,-9 0 0,3 3 0,-2-6-129,4 0 0,2-5 129,4-4-258,5-6 129,7-4-129,5-6 129,8-6-258,8-1 0,4-8-129,13 5-516,-3-9-903,18 0-2580,-14 0-387,14 0-387</inkml:trace>
  <inkml:trace contextRef="#ctx0" brushRef="#br0" timeOffset="1408.0805">4011 9180 2451,'19'-6'3612,"-19"6"129,0 0-516,15-2-3354,-15 2-387,14 13 258,-7 0 129,-1 6 387,-3 8 258,-3 0 129,0 12 258,-10 2 258,3 11-129,-11-3-129,4 8-129,-2-5-129,2-1-258,-1-6-258,4-8-129,4-6-129,0-13-258,7-4-387,0-14 0,0 0-516,7-17-129,3 0-129,-4-16-258,5 1 0,-7-7-774,2-6-1161,7 8 646</inkml:trace>
  <inkml:trace contextRef="#ctx0" brushRef="#br0" timeOffset="1844.1055">4115 9168 129,'26'-20'3225,"-26"20"387,15-8-1548,-4 12-645,-11-4-129,19 30-258,-12-12-258,3 11-129,-3 0 0,7 7 0,-2-3-129,9 1 129,-3-2-129,7 1-258,0-6 129,5 0 0,0-6 0,1-4-129,-3-5-129,1-1 129,-5-7 0,-3-2 0,-5-2 0,-2-7 0,-3-10 0,-3 0 0,-4-9 0,-3-3 0,-1-7-129,0-3 0,-6-5-129,-1-2 0,-1 1 0,3 1 0,0 1-129,4 2-129,1 6 129,0 4-258,6 8-258,-2-3-387,13 17-1161,-10-3-2322,6 1-129,1 6-258</inkml:trace>
  <inkml:trace contextRef="#ctx0" brushRef="#br0" timeOffset="2264.1295">4970 9382 3225,'-2'56'3612,"1"-29"-258,2 9-2838,6 6-387,2 0 258,2 2 387,-6-5 0,10-1 0,-10-12 129,7 2 129,-10-14 0,5-2-387,-7-12-387,0 0-387,4-14-387,-4-9-516,0 2-516,-6-17-645,6 1-258,-9-8 129,7 3-258,-6 1-516</inkml:trace>
  <inkml:trace contextRef="#ctx0" brushRef="#br0" timeOffset="2670.1527">4904 9267 129,'-19'-12'3354,"19"-10"387,9 7-1806,8 3-387,4-9-516,7 5-258,4-7 0,6 8 129,1-5-387,7 6 129,-5 2-258,4 5-129,-3 3 0,-1 4 129,-4 3-129,-1 9 0,-8 0 0,-1 10 129,-8-5 0,2 8 258,-13-2-129,1 4 0,-9-5 0,-1 8-258,-16-4 258,-3 3-258,-11-2 258,-4 2-387,-9-5 129,0 2-129,-4-6 0,1 0 0,1-6-129,2-7-129,8 5-516,0-12-774,18-2-3096,2-4-258,4-6-516,10-8 258</inkml:trace>
  <inkml:trace contextRef="#ctx0" brushRef="#br0" timeOffset="3644.2083">7540 7879 2967,'0'0'3483,"0"0"129,0 0-2838,18 16-645,-2-7 0,8 1 0,0 1 129,7 4 129,0 2 0,5 3 129,2 1 0,4 9 129,-1-1-129,6 11 129,1 2-387,7 7 129,-2 1-258,4 5 0,2 1 0,7 2 0,1-2-129,2-2 258,-3-5-129,-2-3 129,-4-7 129,-1-2-129,-10-9 129,-5-1 129,-11-9-129,-3-1-129,-10-5 0,-4-1 0,-16-11 0,19 10-129,-19-10 0,0 0-129,0 0-387,-13-1-516,1-3-3612,-2-1 0,-8-4-645,0-1 517</inkml:trace>
  <inkml:trace contextRef="#ctx0" brushRef="#br0" timeOffset="4428.2532">8192 8994 1806,'-6'-13'3741,"2"0"-387,4 13-774,0 0-3096,0 0-903,4 6 387,-4-6 258,14 14 516,-14-14 387,14 24 774,-8-10 387,7 11 0,-5-4-129,8 16-129,0-2-258,8 14-516,1 2 0,3 7-258,2 1 129,3-1-258,3 0 258,-1-3-258,0-6 129,0-11 0,-2-4 0,0-9 129,-2-11-129,-1-7 0,-4-7 129,-2-7-129,0-12 258,-4-5-258,-5-12 129,-2-1 129,-2-8-129,-4-1 258,-4-6-258,1 5 258,-4-1-258,0 5 0,0 0-129,-3 8 129,1 2-129,0 6-129,-1 5 129,2 5-129,1 5-387,-2-1 0,2 13-1290,0 0-2580,0-15 0,0 15 0</inkml:trace>
  <inkml:trace contextRef="#ctx0" brushRef="#br0" timeOffset="5095.2914">9171 9114 1,'0'67'3611,"0"-33"1,10 9-1290,-1 4-2322,6 4 258,1 2 0,0-5 645,2 3-129,-7-15 258,7 1-258,-10-11 258,3-4-387,-6-7-645,-5-15-1806,0 0-2322,5-7-258</inkml:trace>
  <inkml:trace contextRef="#ctx0" brushRef="#br0" timeOffset="5328.3047">9235 9031 5547,'11'-24'4773,"13"16"-258,-2-9-129,5 3-4386,6-1-129,5 2 129,-1 3 0,-3-2 0,0 6 129,-2 0 129,1 6-129,-6 0 129,0 0 0,-4 7-129,0 4 129,-6 5-258,-2 1 129,-6 4 0,-6 0 0,-3 4-129,-3 2 129,-9-4-129,-7 5 129,-5-2 0,-5 1 0,-3-6 0,-5 1 0,0-5 129,-7 0-129,1-7 0,-2-2 0,3-1-129,2-3 0,-1-1 0,6-3-129,5 2-129,5-2-129,9 0-387,-4-2-387,20 2-2322,0 0-1419,0 0-258,0 0 0</inkml:trace>
  <inkml:trace contextRef="#ctx0" brushRef="#br0" timeOffset="7768.4442">9049 10189 1419,'-1'24'4128,"1"-24"-129,-9 26-129,-2-9-3096,5-2-903,-1 2 129,-3 2 129,1 0 258,-6-2 129,1 9 129,-8-4 258,2 7-129,-7 0 0,4 8 0,-10 1-129,3 9-129,-4 3-129,1 5 0,-5-1-129,4 6 129,-1-6 0,3 1-129,0-8 0,5-4-129,6-11 129,3-6-129,3-5-129,7-8-129,8-13 129,-8 12-258,8-12-129,0 0-387,9 0-645,-9 0-1290,0-12-2193,0 12 0,0 0-258</inkml:trace>
  <inkml:trace contextRef="#ctx0" brushRef="#br0" timeOffset="8620.493">8080 11464 1032,'-15'-8'387,"15"8"387,-13-10 258,13 10 516,0 0 129,0 0 387,0 0-258,0 0 0,0 0-387,0 0-129,-6 9-516,8 4-258,2-2 0,6 7-258,-1 3 129,7 7-258,1 3 0,3 6-129,0 4 129,1 5-129,1 4 0,1 3 0,0 3 0,-4-6 129,2 0-129,-4-5 258,-2-7-129,2-5 129,-3-12-129,0-4 0,-1-15 0,4-2-129,-1-16 129,4-10-129,0-9 0,3-7 129,1-5-129,1-2 129,1-3-129,0 1 129,-1 4-129,1 4 129,-3-1-129,-1 7 0,-4 4 0,2 6 129,-7 4-258,0 7 129,-4 2 0,-9 14-129,12-11-129,-12 11-645,0 0-645,0 8-2838,0-8-129,0 0-258</inkml:trace>
  <inkml:trace contextRef="#ctx0" brushRef="#br0" timeOffset="9453.5407">9751 10119 1806,'11'13'3483,"9"2"258,-20-15-2451,16 17-1161,2-5 258,-1-5 129,6 5 387,-4-4 129,8 8 0,-3-4 0,10 10 129,-2-4-387,9 11-129,-1 0-129,7 9-258,1 1-129,6 7 0,2-1-129,5 5 129,1-3 0,6 5 0,3 0 129,4 2 0,2-3 0,2 2 0,-2 0 0,0 0 0,-2-2 0,-4 0 0,-6-8-129,-5 1 387,-10-10-387,-4-2 129,-8-6-129,-4-5 0,-10-6 0,-4-2-129,-4-4 0,-5-4 0,-11-5 0,13 7 0,-13-7 0,0 0-129,0 0-129,-13 0-258,13 0-774,-21-2-1935,8 0-1677,1-1-129,-5-2-258</inkml:trace>
  <inkml:trace contextRef="#ctx0" brushRef="#br0" timeOffset="10128.5793">11917 11485 1161,'0'0'3870,"4"-10"129,-4 10-258,13 8-3225,-13-8-516,3 15 129,-3-15 258,4 28 0,-4-10 258,1 11 0,-1 2 0,0 11-129,-5 1 0,2 5-258,-9 1 129,5 1-129,-5-5-258,2-4-129,-1-7-129,-2-11-387,8-4-774,-8-17-903,13-2-1161,-9-7-1161,1-19 258</inkml:trace>
  <inkml:trace contextRef="#ctx0" brushRef="#br0" timeOffset="10580.605">11893 11461 3612,'21'29'3999,"-15"-17"-258,13 12-2322,-1 5-1419,2 5 0,5 2-387,0 3 387,1 0 0,0 1 129,4-3 387,-2-3-129,2-5 258,-4-10 0,2 0 258,-6-11-258,5-6 0,-10-7 0,3-9-258,-9-12 129,4-1-129,-11-9-129,2-3 0,-6-8 0,0 4 0,-2-5 0,-4 5 0,-2-2-129,-1 5-129,4 1 258,-1 4-387,3 4 129,2 2-129,1 8 0,0 2-387,0 19-645,10-23-1419,-10 23-2064,25-12-129,-9 3-258</inkml:trace>
  <inkml:trace contextRef="#ctx0" brushRef="#br0" timeOffset="10941.6258">12810 11368 2709,'-2'59'3225,"4"-18"-903,-2-15-129,8 16-3483,-5-1-129,6 9 1032,5 3 774,-7-4 387,5 7 774,-7-15 645,5 2 0,-7-14-645,6-4-903,-3-9-1290,-6-16-1419,0 0-2322,9-9-129,-9-16 129</inkml:trace>
  <inkml:trace contextRef="#ctx0" brushRef="#br0" timeOffset="11464.6557">12780 11262 6321,'29'-32'4515,"-3"21"-645,-4-11-129,5 7-4386,6-6 129,12 7 129,-1 0 258,5 3 129,1 5 387,-5-5 258,6 11 129,-8-1-129,4 2-129,-5 4-258,0 7 0,-7-2 0,-1 4 0,-7 1 0,-3 4 0,-7-2-129,-3 7 387,-7-2-258,-5 4 0,-5-2 0,-9 4 129,-11-3-129,-6 1 0,-11-2 0,-8-2 0,-10-1 0,-2 0 0,-7-3 0,-1 1-258,0-5 129,0 1-129,6-1 0,3-1-129,8 2-129,2-7-258,14 8-516,-6-15-2322,7 7-1548,8-5-387,4-2-129</inkml:trace>
  <inkml:trace contextRef="#ctx0" brushRef="#br1" timeOffset="26972.5427">2145 8054 2580,'12'2'3096,"-12"-2"129,0 0-2967,0 0-258,12 4-129,-12-4 387,0 0 0,0 0 258,0 0 129,0 0-129,0 0 129,0 0 0,0 0 0,0 0-387,0 0-129,-7 8-129,7-8 258,0 0-516,-14 8 258,14-8 0,-12 13 0,12-13 0,-18 22 0,8-9 0,-3 2 0,-1 3 0,-1 0 258,-4 3-258,0 3 0,0 1 0,-2 0 129,1-1-129,2 2 0,0-1 129,3-1-129,0-3 0,5-1 129,3 0-129,3-6 0,4 0 0,0-14 129,12 12-129,1-10 0,7-2 0,2 0 0,6 0 0,-1-2-129,6-3 129,-3 5 0,5 3 0,-3 1 0,2 6 129,-2-2 0,1 4-129,-3 1 129,-3 1 0,-2 3 0,-5-2 129,-1 3-516,-7-2 258,-2 4 0,-5-3 0,-5 3 0,0-3 258,-8 1-129,-6 0 0,-7-1 129,-3 0 0,-4 0 0,-3-3-129,-2 1 258,-3-6-258,2 2 0,1-5-129,5-2 0,1-3 0,6-1 0,1 0-258,6-7-387,14 7-258,-12-19-1677,11 1-1290,7 5-129,3-11-129</inkml:trace>
  <inkml:trace contextRef="#ctx0" brushRef="#br1" timeOffset="27640.5809">2530 8395 2451,'0'0'3225,"12"7"-903,-12-7-1806,14 8 129,-14-8 129,14 12-258,-5-1 258,-3 2-129,0 1 258,-1 2 129,1 7-258,-4-7 0,4 7-258,0-4 258,2 0-516,-2-5 0,7 0-258,-13-14 129,22 11-258,-8-11 129,1-2 258,-1-7-258,-1-4 129,-2-1-129,-2-3 129,1-3-129,-6-1 129,0 1-258,-3 2 129,-1-2-129,0 1 0,0-1 129,-1 1 0,-1 2 0,0 0 0,0 1 0,-2 3-129,4 13 129,-5-20-258,5 20-129,-6-12-645,6 12-774,0 0-2451,0 0 0,-8 7 129</inkml:trace>
  <inkml:trace contextRef="#ctx0" brushRef="#br1" timeOffset="28496.6298">2856 7821 1,'14'15'2192,"6"3"-257,-10-7-129,-10-11 258,20 25-645,-13-12 258,4 7-387,-2-3-129,3 7-258,-4 2-258,4 6-258,-5 2 0,2 3-129,-2 1 129,0 1-258,-4-5 129,0 2-129,-2-6 0,1-5 0,-2-5 0,3-4 0,-3-6 0,0-10 0,1 11 0,-1-11 0,0 0 0,16-8-129,-8-4 258,3-2-258,3-6 0,1-7 0,5 1-258,0-4 258,1 2-129,2 0 129,0 1 0,-1 5-129,2 1 129,-1 6 0,1 5 0,-3 4-129,2 4 129,-3 2 0,1 2-129,-7 6 129,3 7 129,-5 0-129,-3 4 0,2 5 0,-6-2 129,-3 6-129,-2-1 129,0 2 0,-4-5 258,-5 3-129,-7-5 0,1-1 129,-5-4 0,1 0-129,-6-7 129,5 4-129,-6-6-129,2-3 0,3 0-129,1-3-129,5-1-258,-1-4-903,16 3-2838,-7-15-516,5-3-129,5-3-258</inkml:trace>
  <inkml:trace contextRef="#ctx0" brushRef="#br1" timeOffset="33211.8995">3661 7948 1,'8'13'644,"-8"-13"259,13 13 129,-13-13 258,12 4-258,-12-4 129,18 8 129,-8-3-387,2 6-516,4 0 129,0 3-387,-1 6 0,2-1-129,0 8 129,-1 0-129,-2 6 0,-1 0 258,-3-1-129,-3 4 258,-4-4 258,0 2-129,-3-9 258,-3 3 0,-4-11-258,3 3 129,-5-8-258,1 2-129,8-14-258,-15 17 0,15-17-129,-18 11-129,18-11 0,-21 1-387,21-1-387,-21-6-1032,8-11-1548,11 5-258</inkml:trace>
  <inkml:trace contextRef="#ctx0" brushRef="#br1" timeOffset="33711.9282">3585 7977 1,'-14'9'3224,"2"-9"-386,12 8 258,0-8-3354,0 0-516,0 12 129,0-12 387,0 0 258,8 12 258,-8-12 387,0 0 129,0 0 258,0 0-129,0 0 0,0 0-516,0 0 0,13-3 0,-13 3-258,24-15 0,-2 4 0,7-6 0,4-1-129,7-3 0,6-1 129,1-4-129,2-1 0,0 0 0,-4 3 0,-3-2-129,-2 3 129,-8 5-129,-7 3 129,-3 4-258,-6 3 129,-3 8 0,-13 0-774,16 0-1806,-5 8-1290,-11-8 387</inkml:trace>
  <inkml:trace contextRef="#ctx0" brushRef="#br1" timeOffset="35932.0552">14107 11067 2967,'-45'-21'1935,"23"10"-516,1-6-129,4 3-258,-3-7 129,7 2 0,-5-7-129,8 2 0,-1-10-516,9 5 258,0-8-387,2 1 129,7-1-516,8-3 0,4 5-129,1-5 129,5 7-258,1 1 258,0 7 0,3 4-129,-1 7 0,-1 6 0,0 4 0,-1 4 0,-1 8 0,0 5 0,0 7 129,0 3-129,-3 4 129,-1 3 129,-5 3-129,0 1 0,-7 4 258,1 0-129,-8-1 129,-2 1-129,-2-3 387,-8-1-258,-4-7 129,-3 1-129,-5-9 129,-4 2-129,-2-5 0,-2-3 0,-5-5 0,1-2 0,-3-1-129,2-4-129,3-1-129,2-4-387,12-3-645,-4-9-1419,18-60-10964</inkml:trace>
  <inkml:trace contextRef="#ctx0" brushRef="#br1" timeOffset="36600.0931">14483 10323 129,'0'-12'3999,"0"12"129,4-11-387,9 7-2580,-13 4-1290,17-4 0,-17 4 0,22 2 258,-22-2 0,18 15 129,-8 1 258,-4-1 0,2 10 0,-4 3 129,6 7-129,-4 1-258,5 7 258,-3-1-258,3 3 0,0-4-258,2-1 129,-2-5-129,0-5 129,-4-9 0,1-1-129,2-7 258,-10-13-258,11 11 129,-11-11-129,17-6 129,-17 6-129,21-23-129,-7 7 129,-1-1-129,6 1 129,-4-1 0,5-1 0,-1-2-129,2 3 129,2 2 0,3 1-129,0 2 129,1 2 0,1 3-129,-2 4 129,-3 3 0,1 3 0,-5 6 0,-5 3 129,-6 4 0,-4 5 129,-4-2-129,-5 7 387,-11-4-129,-1 5 0,-7-2 0,0-1-129,-6-3 129,3-1-258,-4-6 129,1-3-387,5-3 129,-1-7-387,8-1-387,-3-8-774,17-6-1806,2-1-1290,2-9-387,4 2 258</inkml:trace>
  <inkml:trace contextRef="#ctx0" brushRef="#br1" timeOffset="37076.1205">15264 10396 4773,'13'2'3225,"7"0"-903,-20-2-1677,23 14-2580,-9-8 387,7 10 774,-3-1 0,2 6 903,0 5 774,-4 0 645,3 8 258,0-3-258,3 11-258,-4-1-387,4 4-258,-5-3-129,2 2-129,-6-5 0,0 1 258,-9-8-129,0 1-129,-5-11 129,-6 3 0,-9-10-258,-3 0 129,-7-4-258,-3-6-258,-1-3-129,-4-5-258,6-6-516,-3-13-645,7 3-1290,0-10-1419,-1-8-387</inkml:trace>
  <inkml:trace contextRef="#ctx0" brushRef="#br1" timeOffset="37352.1363">15138 10546 1,'0'0'3998,"0"0"-386,5-14-1032,10 9-516,-4-11-258,13 3-645,1-9-387,10-1 0,2-5-516,3 2 0,5-4-258,0 3 0,4 2-258,-8 2-516,4 9-903,-10 4-2580,-9-4-258,0 7 129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2:50.6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372 138 0,'-32'18'1,"2"-5"2,2-1 0,2 3 0,1-3 0,2-1 1,1 0 0,1 1-1,1 1 0,3 1-1,0 2 0,3-1 0,0 3-1,2-2 0,2 1 0,-1 0-1,1-1 1,2 0 0,0-2 0,1 1 0,2-1 0,1 0 1,0 1 0,2 0 0,-1 0 1,4 1-1,1 0 1,1 0 0,0-2-1,2 1 0,0-4 1,1 1 0,2-2-1,-2 0 1,-6-10 0,16 18 0,-6-9-1,3 1 2,1 0-2,3 3 0,1-3 0,4 2 1,0-3-1,4 2 0,2 2 1,2-4-1,1 2 0,1 0 1,2 0-1,1-1-1,4 2 1,0-2-2,2-3 1,3 2-1,0-3 0,3 0 0,-1-2 0,0 0 1,-3-1-1,-2 0 0,-1 1 0,-2 1 0,-3 0 1,0 0-1,-1-1 1,1-1-1,1-2 2,1 0-1,-1-3 0,-1-1 0,-1-1 0,0 0 1,0-2-2,-1 1 1,-2-1 0,1 0-1,-4 0 0,2-7 1,-1-2-1,0 4 1,2-2-2,-1 1 2,-3-1-2,0-1 2,-3 0-2,0 3 1,-1 2 0,-1-6 0,-4 1 0,-2-4 1,1 0-1,-1-1 0,-2-1 0,-1-1 0,-1 0 0,-1 0 0,-3 3 1,-1-2-1,-2 1 0,-2 4 0,-1-1 0,-2 2 0,-2-3 0,-2-1 0,-1-1 1,-2-2-2,-1-2 1,-3-2 0,0 0 0,-3-1 0,-1 1 0,-3-5 0,-1 1-1,2 6 1,-7 0-1,-3 3 1,-1 2-1,-3-1 1,0 4-1,-1 7 1,-3 4-1,-4-4 1,2 1-1,-2 2 1,-2 1 0,-4 0 0,0 0 0,-3 1 0,-2-2 0,-1 2 0,-4 1 0,-2 0 0,-2 1-1,-1 1 1,-2 2 0,0-1 0,3 1 0,6-1 0,5 0 0,8-1 0,7-1 1,7-2-1,6 1 0,6-1 0,0 0 0,5 0-1,9 3 1,-15-4-2,15 4 0,-10-3-2,10 3-5,0 0-3,0 0-12,-11 3-1,11-3 0</inkml:trace>
  <inkml:trace contextRef="#ctx0" brushRef="#br0" timeOffset="4717">3615 1064 1,'-47'11'1,"0"4"1,-4 3-1,4 2 0,-3 5 1,0 2-1,2 4 0,0 0 1,3 1 0,1-3 0,7 2 0,-2-3 0,-1-4 1,1 0 0,4-3 0,2 0 1,3-2 0,3 1 0,-1 0 1,8-1 0,8 5 0,5-4 0,4 2 0,5 1-1,5 1 0,5-1 0,4 1-1,3-1-1,4-2 1,3-1-1,4-1 0,2-2-1,4-1 1,0 0 0,7 0 0,2 0 0,8 3-1,3-2 1,5 4-1,5-1 0,4 1 1,3-3-2,2 1 2,1-2-2,4-3 1,-3-3 0,2-3 0,3-5 0,-4-3 0,-5-4 0,-1-3 0,-4-4 0,-2 0 0,-1-2 0,-4 0 0,-10 0-1,0 1 0,-5 0 1,0 0 0,-6-3 0,-1-1 1,-12-5-1,3-1 1,-4-7-1,0-1 0,-26 30 1,49-72-1,-33 34-1,-3 0 0,-13 38 1,29-79 0,-29 79-1,6-70 0,-18 37-2,0 2 1,-6 1 1,-4 0-1,-7 0 0,-9 3-1,0 0 1,-5-1 1,-1 1 0,-8 1-1,1 4 1,-5 0 0,1 4 0,-13 2-1,-5 0 1,-9 2-1,-3 1 0,-8 1-1,0 3-4,-8 3-8,-10 8-12,8 3 1,-1-6-1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4:51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1347 0 13,'0'0'14,"0"0"-1,-9 9-13,9-9-2,-11 18 1,2-4-1,-5 4 2,-1 2 2,-6 5 3,-6 7 2,-5 6 1,-9 5 1,-5 11 1,-14 8 1,-7 13-2,-13 5 0,-4 6-2,-6-3-2,6 2 0,-4-8-2,9-5 0,8-13 0,14-11 0,9-12 0,14-7-1,8-10-2,7-8-1,19-11-6,-12 4-11,23-19-10,12-7 0,3-11 1</inkml:trace>
  <inkml:trace contextRef="#ctx0" brushRef="#br0" timeOffset="340">468 553 2,'-12'-14'14,"12"14"-5,-9-6-3,9 6-2,-10 10-3,2 2 0,-7 5 3,-4 3 2,-3 7 2,-6 5 2,-3 6 2,-6 4 2,-1 9-1,-7-2 0,8 7-3,-2-5-1,5 3-2,3-4-1,7-2-2,4-7-1,11-2 0,11-7 0,12-4-2,8-6 0,13-7 0,9-7 0,11-5-1,7-9 1,4-5-1,1-7 1,-3-1 1,-5-4 0,-6 2 0,-14 2 0,-8 7-1,-6 1 1,-9 3-1,-2 3-3,-14 5-4,12-9-20,-12 9-6,7-17-2,-13 3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449 266 0,'0'0'19,"12"6"1,-12-6 2,2 14-10,0 6-3,-4 6 2,1 17-1,-4 6 0,3 14 0,-4 3-1,4 7-2,-3-5-3,3-5 0,0-11-3,2-11-2,4-12-5,-4-29-15,0 0-7,13-30-2,-9-12 1</inkml:trace>
  <inkml:trace contextRef="#ctx0" brushRef="#br0" timeOffset="251">122 168 30,'-42'3'24,"3"-2"0,14 4-1,8 3-17,17-8-4,6 12 1,19-11-1,15 1 1,11-4 0,12 0 2,6-6 0,11 1 0,1-6-1,4 3-1,-3 0-2,-6 0-3,-6 5-11,-8 0-15,-9 1 0,-10 2-1,-14 0 0</inkml:trace>
  <inkml:trace contextRef="#ctx0" brushRef="#br0" timeOffset="892">772 440 20,'0'0'17,"0"0"0,0 0-6,0 0-10,5 19-1,2 2 0,3 5 2,2 5 0,3 6 2,2 1 1,0 4 1,-2-8 0,0 0 0,-6-9 0,2-3 1,-7-9 0,1-2 1,-5-11 1,0 0-1,0 0-1,-3-9-1,1-9-2,3-2-2,0-5-2,2-5-2,2 0 0,0-3-2,6 5 1,-2 0-2,4 9-2,-3 1-2,6 10-1,-3-1-2,6 10 1,0-1 1,6 8 0,1-2 5,5 3 3,5 1 5,1-1 3,9-1 2,0-6 0,5-1-1,-1-5 0,0-1-2,-5-3-2,-5-1 1,-10-2 0,-5 2 0,-15-4 0,-5 3 0,-13-3 1,-3 4-1,-10-1 0,-4 4-2,-4 0-2,-4 5 0,-3 5 1,0 6-1,-3 4 1,2 5 0,1 6 0,4 4 0,3 1 1,5 2 0,5 1 0,8 0 0,7-2-1,10-1 0,12-3-2,10-8-6,14-2-23,10-5-1,6-10 0,4-8-1</inkml:trace>
  <inkml:trace contextRef="#ctx0" brushRef="#br0" timeOffset="1843">1517 639 33,'0'11'23,"10"-1"-3,0-10-1,6-1-20,6-4-8,10 1-1,1-5 2,2 1 3,0-3 2,-2-1 4,-3 3 5,-7-1 3,-3 6 2,-20 4 0,13-11-2,-13 11-1,-10-7-2,-6 5-2,-2 3-1,-7 0-1,-3 2-1,-4 2 0,0 7 1,-1 1-1,1 6 2,2 0-1,6 6 0,3 0 0,7 4 0,5-2 0,7 2 0,6-1-1,8-1 0,8-3-1,5-9-7,11-4-19,9-6-3,5-10-1,8-7 1</inkml:trace>
  <inkml:trace contextRef="#ctx0" brushRef="#br0" timeOffset="2384">2597 410 55,'0'0'21,"20"5"-2,-20-5-11,0 0-14,-10 9-1,-6 2 3,-10 2 0,-10 6 5,-6 7 5,-12 3 3,2 8 2,-5-3-1,6 6 0,3-6-3,9 2-1,7-5-2,14-1 0,12-5-2,14-3 0,13-1-2,13-3-1,13 0-4,5-9-4,15 2-8,0-8-11,1-2-2,-2-4 1,-6-6 0</inkml:trace>
  <inkml:trace contextRef="#ctx0" brushRef="#br0" timeOffset="2854">2157 632 11,'0'0'20,"0"0"-3,7 11-3,4-9-1,4 4-1,5-4-3,11 2-2,3-2-1,9 2-2,5-4-1,8-1 0,5-1-4,0 0-15,-1-6-8,0 0-1,-11-8 0</inkml:trace>
  <inkml:trace contextRef="#ctx0" brushRef="#br0" timeOffset="3606">3694 15 49,'0'0'24,"0"0"-1,-10-5-7,-2 1-16,-7-1-2,-5 2 0,-8 2 2,-7 3 0,-9 7 2,-10 4 2,-4 10 1,-5 4 0,3 7 0,1-1 0,6 4-3,12-2 0,11 3-2,14-1 1,17-1-2,17 3 0,11 0-2,14 4 0,6 1 0,4 6 0,-1-2 1,0 4-1,-7-2 1,-8-3 1,-8 0 3,-13-7 1,-7-2 1,-11-5 1,-5-3 0,-14-8 1,-3-2-1,-8-10 0,-1-4-2,-4-8-1,1-8-2,4-4-5,0-10-7,13 0-10,6-3-8,8-2-1,8 1 2</inkml:trace>
  <inkml:trace contextRef="#ctx0" brushRef="#br0" timeOffset="4046">3517 727 27,'25'19'25,"-6"-6"1,4 1 0,-1-8-13,0-4-9,3-3-3,1-5-1,-2-6 0,-4-2 1,-2-3 1,-6-3 1,-2 0 1,-8-2 1,-2 2 0,-7-1-1,-2 4-1,-3 1-1,-3 3-1,-4 6-1,-1 5 0,-1 7-1,-4 8 1,0 5-1,-1 8 1,3 4 0,4 4 1,2 1-1,5 0 1,6-1 0,6-3 0,5-6-1,8-4 1,4-7 0,5-5-1,6-7 0,4-5-1,3-8 1,-1-2-1,1-5 1,0 1 0,-5-2 1,-1 4-1,-7 1 2,-5 5-1,-1 3 0,-4 5 0,-2 4 0,-10-3-1,17 16 1,-8-3-1,3 0 1,4 1-1,5-2 1,4-4-1,4-4 1,3-4-1,0-4 1,1-1 0,-4-4 0,-4 2 2,-10-2-1,-1 5-1,-14 4 1,11 5 0,-9 7-1,1 3 0,0 5-1,5 3 0,2 2-1,1-1-2,8 4-8,2-12-20,0-9-1,1-10-1,-2-13 1</inkml:trace>
  <inkml:trace contextRef="#ctx0" brushRef="#br0" timeOffset="4747">4480 315 50,'9'13'25,"-3"-3"-1,4 3 0,0 2-24,0 6-1,-2 5 3,-3 4 1,-1 9 2,-8 3 1,2 8 1,-6 1 0,3 4-1,-3-4-2,2 0-1,-1-7-2,1-7-2,3-8 0,-2-7-2,1-7-1,4-15 0,-16 5 0,4-17 0,-1-2 0,-3-6 2,-1-1 0,0-1 1,1 1 2,3 5-1,2 1 1,11 15-1,-6-12 1,6 12-1,23 5 0,0-1-1,8 1 1,6-2-2,9 2 1,6-5-2,6-2-1,-1-5-2,2 1-1,-5-6 0,-4 0 2,-8 0 2,-10-1 2,-9 2 2,-10 0 2,-8 1 1,-12 1 2,-6 5-1,-9 0 0,-3 3-2,-6 2-2,-3 5 1,-2 3 0,-2 7 1,0 1 0,3 5 1,2 0-1,8 4 1,6-3 0,7 2-2,9-3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5732 772 47,'0'0'26,"0"0"0,-13 7-5,-2 2-14,-4 6-4,-2 3-1,0 6 1,-3 2 1,5 3-1,2 0 1,9 1 0,3-4 0,12 0-2,9-5-1,12-7-1,9-3-2,10-8 0,8-5 0,5-8-1,4-4 1,0-6 0,-5-2 2,-4-2 1,-11 0 2,-7 3 0,-10 2-1,-7 3 1,-8 3-2,-7 4 1,-5 9-2,0 0 0,-18-5-1,0 12 0,1 3 1,-5 3 0,-5 3 1,0 2 1,-1 2 1,2 2-1,-2-4 3,8 3-2,0-2 0,6 1-1,6 2 1,11 5-2,10 1-2,10-4-3,17 3-24,3-3-4,11-6-2,7-12 1</inkml:trace>
  <inkml:trace contextRef="#ctx0" brushRef="#br0" timeOffset="6800">6497 962 6,'2'13'19,"-2"-13"-1,5 18 2,-1-2-13,-2 9-2,1 9 2,-6 12 1,2 8 0,-6 7 0,1 8 0,-7-1 1,3-1-3,-1-11-1,2-6-1,2-14-2,1-8-1,4-14-2,2-14-3,7-18-1,0-9-1,6-8 0,-1-11 2,5-5 1,0-9 2,4 0 1,0 4 3,-3 4 2,4 8 0,-3 5 1,1 10-3,0 5 0,4 10-1,-1 6-1,2 8 0,2 5-1,-2 6-1,2 10 1,-2 5-1,-5 5 1,-4 3 0,-7 1 2,-4 2 2,-11-5 0,-1 0 2,-9-10 0,0-2 0,-5-10 0,5-3-2,-2-9-2,2-6-5,7-2-7,1-10-11,9 1-11,5-4-2,6 0 2,3-4 0</inkml:trace>
  <inkml:trace contextRef="#ctx0" brushRef="#br0" timeOffset="7291">6966 1139 62,'20'9'28,"-20"-9"-4,15 7-3,-5 0-25,1 7-3,1-5 0,2 8 1,1 2 3,-3 2 1,1 1 4,-2 1 2,0 3 0,-1-3 1,0 2-1,-5-3 0,0 1 0,-6-7 0,-1 3 2,-7-8 0,-1 2 0,-5-9 0,0 1-1,-3-6 1,1-2-3,2-3-3,2-5-2,7-1-4,3-8-2,11 5-6,3-10-8,9 4-4,3-3-1,9 4 6,-3-3 7,6 8 7,-3 1 7,-4 3 7,0 7 9,-5 5 4,-3 6 1,-4 5-5,0 9-5,-5 2-5,-2 7-3,-2 2-2,1 3 1,-4 0 0,0 0 2,-4-7 0,1-2 2,-4-9-1,4-2 1,-1-15-1,-8 9 0,5-18-1,2-4-2,1-7-1,5-4-1,4-2-1,1-3-1,8 3-2,3-3 1,2 9-1,2 1 0,4 10-2,-3-1-4,8 11-7,-1 1-12,-1 2-1,4 2 1,0-1 1</inkml:trace>
  <inkml:trace contextRef="#ctx0" brushRef="#br0" timeOffset="7912">7932 1409 65,'-16'3'31,"-8"-1"-2,-2-1 0,-1 2-25,-4 1-5,1 3 1,-1 2 0,-1 1-1,4 5 2,5-1-1,4 6 1,6 1 0,8 1 0,6 3-3,7 2 2,6 0-1,2 0 1,4-2-1,-1-2 2,-2-4-1,-4-5 1,-5-2 1,-8-12 0,-3 11-1,-9-11 1,-4-2-1,-6-2-1,0 0 1,1-3-1,-1 2 0,5 0 0,6 0 0,11 5-1,0 0 0,28-9-1,0 6 0,11 2-1,7-4 0,11 1-1,3-1 1,2 1 0,-4-3 0,-3 1 2,-7-1 1,-9 0 0,-8 0 1,-11-2 1,-8 0-1,-10-1 0,-7-1 0,-5-1-2,-5-1 1,-3 2-2,-5-1 1,-3 4-1,-1 1 2,-2 2 1,1 6 0,-3 2 2,2 8 0,-2 1 1,6 9-1,0 3 1,3 9-1,4 1 0,8 5 1,6 0-2,10 2-2,11-2-5,3-7-17,15-6-9,8-12-1,8-9 0</inkml:trace>
  <inkml:trace contextRef="#ctx0" brushRef="#br0" timeOffset="8913">8349 1727 51,'3'11'27,"-3"-11"2,-21 8-2,2-8-19,-3 4-8,-4-1 1,-4 3 0,-2 1 1,1 1 0,1-1 0,6 3 0,7 0 0,7 2-1,10 0-1,10 3-1,8 1 0,7 2 0,7 4 0,6 0 0,1 2 0,-3 0 2,-5-1 0,-4-1 0,-9 0 0,-6 1 2,-12-6 0,-9 2 2,-9-5-1,-3 2 1,-9-5-2,0 0 1,-6-7-3,-3-8-7,-1-4-26,3-9-1,1-10-1,0-14-1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6:09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2892 0 4,'-7'10'9,"7"-10"-1,-13 17-3,0-3-2,-3 2-1,-7 4 1,-7 5 1,-7 4 1,-9 5 1,-10 5 1,-9 8 1,-10 6 0,-6 7 2,-8 2-1,3 3 0,0-4-3,6-1 1,6-5-3,11-7 0,11-11-2,12-8 0,12-8-3,4-6-1,12-5-1,1-10-4,11 0-4,1-21-1,6 0-8,2-7-5,-1-10 2</inkml:trace>
  <inkml:trace contextRef="#ctx0" brushRef="#br0" timeOffset="340">1815 276 1,'-14'16'7,"-3"2"1,0 6 0,-1 4 2,1 3 1,-4 5 1,-2 6-1,0 3 0,-6 2-1,1 3-1,-6 0-1,3 0-1,-2-3-2,7-2 0,3-9-1,8-2-2,10-7 1,16-6-1,18-6-1,20-5 0,15-8 0,14-2 0,11-4 0,6-8 1,2 1-1,-5-1 0,-10-2 0,-13 2 0,-12 1 0,-11 3 0,-13-1 0,-7 9 0,-12-5 0,-2 5 0,-12 0 0,0 0 0,0 0 0,0 0 0,0 0-1,0 0 1,0 0-2,-10-1-1,10 1-4,-16-4-14,4 2-9,-2-4-2,-5-7 2</inkml:trace>
  <inkml:trace contextRef="#ctx0" brushRef="#br0" timeOffset="43502">1729 2124 3,'0'0'5,"-12"-9"1,12 9 1,-7-9 3,7 9 1,-12-19 0,5 8-2,1-3 1,-1-6-2,-1-3-1,-2-3-3,-1-4-2,-3-3 0,-2-3-1,-4-3 0,0 0 0,-6-1 1,-1 3-1,-4-1 0,-2 2 1,-4-3-2,-1 5 0,-3 1 0,-4-1 0,-2 2-1,-5 0 1,-2 3-1,-3 4 0,-1 1 0,-1 4 1,-1 0-1,0 2 1,1 3 0,3 1-1,2 0 2,3 2-1,7 1 0,0 0 1,7 3 0,5 1-1,4-1 0,2 3 0,6 2 1,5 1-1,2 1 0,13 1-1,-15 0 1,15 0 0,0 0 1,0 0 0,0 0 0,0 0 1,0 0-2,0 0 0,0 0-3,0 0-4,0 0-4,0 0-7,0 0-5,11-10 0</inkml:trace>
  <inkml:trace contextRef="#ctx0" brushRef="#br0" timeOffset="44123">204 1183 6,'-13'-3'18,"13"3"-2,0 0-3,12-10-3,4 4-4,7 0-3,7-2-1,9 0-1,6-1 0,3 0 0,2 1 0,-1-1 0,-4 4 0,-4 0 0,-7 2 0,-8 0 0,-8 1 1,-3 1-1,-15 1 0,12 0-1,-12 0 1,0 0 1,0 0-1,0 0 0,0 0 0,-20 0-1,7 0 0,-7 2 1,-6-1-1,-6 1 0,-4 0 0,-6 0 0,-5 1 0,-2-1 0,-1 1 0,0 1 1,5 1-1,0-1 0,4 1 1,5 3-1,7 0 0,3 2-1,3 0 1,4 0 0,4 2-1,4 0 1,2 1 0,2-2-1,3 1 2,4 4-1,2-3 0,7 3 1,5 1 0,2 1-1,5 3 1,4 0 0,3 3 0,4 1 0,2 0-1,0 4 2,0 0-1,1-3 0,-2 0 0,1-3 0,-5-2 1,-5-4 0,-2-1-1,-5-7 1,-5-3-1,-12-6 0,15 8-1,-15-8-4,0 0-12,0 0-8,-12 6 0,-3-11-1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06:44.1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416 80 9,'0'0'11,"11"2"-2,-11-2 0,16-8-1,-1 3-2,2 0 0,6-1-1,6 2-1,3-2 0,7 1 0,4 2 0,8-1-1,2-1 2,4 2-2,2-1-1,3 0 1,3 0 0,3 2-1,1-2 1,6 3-1,0-4 1,7 4 0,0-1-1,6 2 0,-1 0 0,4 1 1,1 2-2,4 2 1,-1-1-1,0 2 0,1-1 0,-2 2 0,-2 0 0,-3-2-1,-7 0 1,-6-1-1,-9 0 1,-7-1-1,-12-1 0,-9 0 1,-11 0 0,-7-1 0,-7-1-1,-14 0 1,9 0 0,-9 0-1,0 0-1,0 0-1,0 0-4,-22 9-12,6-4-9,-7-3 0,-12-3 0,-8 0 0</inkml:trace>
  <inkml:trace contextRef="#ctx0" brushRef="#br0" timeOffset="752">459 211 1,'0'0'5,"0"0"0,0 0 1,-1 12 0,1-12 0,-14 12 0,6 0 0,-1 0-1,-2 9 1,1 5-2,-1 10 0,1 8-1,0 9 0,0 9 0,-1 13-1,-2 11 0,-2 12 0,-3 7-1,-1 3 1,-5 2-1,0-2 1,0 2 0,0-8 1,1-4 0,1-10 0,2-7 0,3-5 1,3-8 0,1-7-1,3-6 1,2-9-1,3-10-1,1-4 0,3-4-1,2-7 0,2-3 0,0-2 0,2-3-1,-2-2 1,1 1 0,-4-12 0,7 9-1,-7-9 1,0 0 0,0 0-1,0 0 1,0 0-1,0 0 1,0 0 0,10 8 0,-10-8 0,0 0 0,0 0 0,0 0 0,0 0-1,0 0 1,0 0-1,0 0 0,0 0 0,0 0 1,0 0-1,0 0 0,0 0 0,0 0 0,0 0 0,0 0 0,0 0 0,0 0-2,0 0-1,0 0-4,0 0-7,0 0-6,0 0-7,0 0 1,0 0-1</inkml:trace>
  <inkml:trace contextRef="#ctx0" brushRef="#br0" timeOffset="1663">0 2218 8,'0'0'17,"10"0"-2,-10 0-3,20 3-3,-4 0-1,3 0-3,6 2-1,3 0-1,4 2 1,1-2-2,2 1-1,0-1 1,1 0-1,0 1 0,-2 0 0,-1-3 1,2 2 0,-5-1 1,1 0 0,-3-1 0,1 2 0,-1-4 1,3 3-1,0 0 0,2 1-1,2 0 0,4 1 0,2 4-1,3 0-1,0 0 1,2 2-1,-3-2 0,3 1 1,1-3-1,1 1 1,4-6 1,4 1-1,5-2 1,6 1-1,6-3 0,3 0 1,2 0-2,6-1 1,1 3-1,2 0 1,0 2-1,1-1 1,2 3 0,-1 0-1,0-1 1,2 2 1,-1-4-2,-1-1 1,0 0 0,-3-1 0,-1-4 0,-1 0 0,-1-2 0,-2-1 0,-1-1-1,-2 1 1,-1-3-1,0-2 1,1 1 0,-4-1-1,1-2 1,-3 1-1,-1-1 0,-3-1 1,0-2-1,-3 3 0,-1-2 0,-3 2 1,-4 1-1,-3-1 0,-3 1 0,-7 0 0,-5 2 1,-6 1-1,-8 0 0,-5 3 0,-5 0 0,-4 3 1,-11 3-1,12-4 0,-12 4 1,0 0-1,0 0 1,0 0-1,0 0 0,0 0 1,0 0-1,0 0 1,0 0-1,0 0 1,0 0 0,0 0-1,0 0 1,0 0 0,5-10-1,-5 10 2,1-10-2,3-3 1,-1-5-1,1-4 1,3-7-1,-1-6 0,0-8 0,1-6 0,1-5 0,-3-2 0,1-4 1,-2-4-2,0-4 1,1-1 0,0-3 0,0-3 0,-1-4 0,-1-2-1,0-1 1,-2 3 0,-1 3 0,-4 5 0,0 2-1,-2 6 1,-4 9 0,0 5 0,-4 2-2,2 3 2,-2-1-1,-1 4 1,0 3 0,-2 0-1,2 2 1,0 2 0,1 4 0,-1 2 0,1 2 0,2 4 0,1 1 0,-2 2-1,0 3 1,-2 2-1,0 3 0,-6 2 1,-3 1-1,-5 1 0,-5 1 0,-8 1 0,-5-1 1,-11 2-1,-10 0 1,-7 0 0,-13-1 0,-10 0 0,-7 1 0,-11-2 0,-2 1 0,0 1-1,4 3-2,2-1-8,11 9-18,8 3 1,9-4-3,17-1 1</inkml:trace>
  <inkml:trace contextRef="#ctx0" brushRef="#br0" timeOffset="3656">1650 4443 11,'55'2'10,"8"-3"0,13 1-2,5 1-2,7 1-2,3 2-1,0 2-1,-1 3-2,-6 1 0,-6 0-2,-8 1-1,-10 2-3,-12-4-8,-2 6-3</inkml:trace>
  <inkml:trace contextRef="#ctx0" brushRef="#br0" timeOffset="4166">2972 5562 13,'54'12'10,"7"-3"1,8 2 0,8 0-1,7 1-1,6 2-1,5-3-3,9 3-1,8-2-2,5 0 1,2-2-2,3-2 0,1-2 0,3-1 1,-2-1 1,-3 0 0,-9-1 1,-3 0 1,-10 0 1,-5 1-1,-12-1 1,-5 0-1,-9-2 0,-6 1-1,-7-1-1,-7 1 0,-6-3-1,-6 1 0,-7 0 0,-6 0-1,-6-1 1,-4 1-1,-13 0 1,15 0 0,-15 0 0,0 0 0,0 0-1,0 0 1,0 0-1,0 0 0,0 0-1,0 0 0,0 0 0,0 0 0,0 0 0,0 0 0,0 0 0,0 0 0,0 0 0,0 0 0,0 0 0,0 0 0,0 0-1,0 0 1,0 0 0,0 0-1,0 0 1,0 0-2,0 0 0,0 0-4,0 0-16,0 0-8,-4-14-1,-3-4 1</inkml:trace>
  <inkml:trace contextRef="#ctx0" brushRef="#br0" timeOffset="5899">3688 2180 9,'5'-10'7,"0"-4"-1,1-5 0,0-2-1,4-2-1,-4-2-1,2-3 0,-2-1-1,1-2 0,-4-1-1,0 1 0,-3-2 0,-4 1 0,0-4 0,-3 3 0,1-2 0,-2 2-1,0-1 1,-5 2 0,3 0 0,-3 0 2,0 2-1,-3-1 1,0 0 0,-3 0 1,-3 2-2,-1 1 1,-1-1-1,-1 0-1,-1 0 0,1-1 0,-1 1 0,1 0 2,3-1-1,2 0 0,-1 2 0,0 0 0,2 2 0,-3 1 0,-1 0-1,-3 3-1,-2 2 0,-4-1 0,-1 3 0,-2-1 0,-1 1 1,-1 3-1,1 1 1,0 1 0,0 0 0,2 4 0,1 1-1,1 1 1,0 2-1,1 1 0,2 1 0,0 1 0,4 2 0,3-1 0,3 1 1,5 0-1,2 0 0,12 0 1,-13 1 0,13-1 0,0 0 0,0 0 0,0 0 0,-11-6 0,11 6-1,-15-6 1,6-3-1,-1 5 0,-1-3 0,1 4-3,0-4-3,10 7-12,-12-10-6,5 1 1,7 9 0</inkml:trace>
  <inkml:trace contextRef="#ctx0" brushRef="#br0" timeOffset="6700">2322 725 14,'0'0'16,"0"0"-5,0 0-1,0 0-1,0 0-2,0 0 0,0 0-1,17-11 1,3 9-4,6 1 0,6-1-1,6 1 0,7 0-1,5 2 1,3 0 0,3 1-1,-4-1 0,-1 0 1,-4 0 0,-5 0-1,-5-1 0,-9-1 0,-9 0 0,-3 1 0,-6 0-1,-10 0 1,11 0-2,-11 0 1,0 0-1,0 0 0,0 0 1,0 0-1,-9 10 0,-6-9-1,-5 1 1,-6-2 0,-5 1 0,-5-3-1,-4 1 1,-1 0 0,1 0 0,-1 1 1,0 0-1,2 5 0,1 4 0,2 6 0,2 0 0,3 4 0,7 1 0,3 2 0,5 2 1,6-3-1,5-2 1,3-1 1,4-1 0,3 2 0,4 2 1,2 2-1,1 1 1,-1 4-1,4 2 0,-1 2 0,0 0 0,0 1-1,-3-3 1,0-1 0,-1-3 0,3 1 1,-3-5-1,2-1 2,-2-4-1,-1 1 0,1-7 0,-2 3 0,-2-4 0,-6-10 0,10 14-1,-10-14 1,0 0 0,0 0 0,0 0 0,0 0 0,0 0 1,0 0-1,0 0 1,0 0-1,0 0-1,0 0-3,0 0-19,0 0-6,0-10-2,-8-9 0</inkml:trace>
  <inkml:trace contextRef="#ctx0" brushRef="#br0" timeOffset="32287">4973 7270 12,'-4'9'15,"4"-9"-8,3 21-4,-3-4 1,1 9 1,1 6 2,-1 11 1,-2 7 0,3 12 2,-2 6 1,3 4-1,-2-2 0,5 3-1,-3-8-1,4-3-1,-4-12-1,5-9-2,-5-10 0,1-5-3,-1-8 0,-2-6-3,-1-12-3,0 0-14,0 0-10,-9-22 0,0-9 0,1-7 1</inkml:trace>
  <inkml:trace contextRef="#ctx0" brushRef="#br0" timeOffset="32708">4691 7423 21,'-12'14'16,"-1"1"0,-2-1 0,3 0-4,0-3 0,6 0-3,6-11-3,-10 17-1,10-17-1,-3 9 0,3-9 0,0 0-1,13-11 1,3-4 0,5-8 0,13-6 1,0-9-2,8-3 0,2-7 0,2 1-1,-5-1-1,0 5 1,-8 2-1,-7 9 0,-4 6 0,-4 5-1,-2 5 1,-4 3 0,-12 13-1,14-13 0,-14 13 1,0 0-1,11-5 1,-11 5 0,0 0-1,0 0 0,0 0 0,-6 9 0,6 1 0,4 3 1,-3 4-1,6 5 2,2 5-1,6 6 0,3 3 0,4 2 0,5 2 0,0 2 0,4-2-1,1-1 0,-1-3 1,-2-3-1,-2-5 0,-3-2 0,-4-6 1,-4-3-1,-3-4 0,-1-3 1,-12-10-1,11 13 2,-11-13-1,0 0 0,0 0 1,0 0-1,0 0 0,0 0 1,0 0-1,0 0-1,0 0 0,0 0-1,0 0-1,0 0-1,0 0-4,0 0-19,3 11-7,-3-11-2,-11-5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8-10-09T16:18:13.9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67,'19'6'21,"0"3"-6,5 5-10,1-2-14,2-1-9,1-4-2,5-1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36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29 2,'0'0'6,"0"0"1,-10-3-1,10 3-1,-11-1-2,2 1-1,9 0 0,-18 2 0,18-2 0,-17 2-1,7-2 0,10 0 1,-15 0 1,15 0 0,-11-3 2,11 3 0,0 0 0,0 0 0,-12-4 0,12 4-1,0 0-1,0 0-1,12-4-2,0 4 0,6 0 1,3 1 0,8-1 2,4 1 0,5 0 0,8 2 1,5-1 0,7 3 0,4-1 0,8 2-1,2 0-1,5 2 0,4 0-1,0 2 0,0-2 0,-1 0 0,-2-3 0,-5 1 1,-3-3-1,-4 0 1,-8-2-1,-4 0 0,-9-1 1,-5 1-1,-8-2-1,-5 2 1,-8-1 0,-5 0 1,-4 0-1,-10 0 1,0 0 0,0 0 0,0 0-1,0 0 1,-13-2-1,-2 0-1,-7 0 0,-7-1 0,-8 1 0,-6-1 0,-9 1 0,-6 0 0,-6 0 0,-2 1 0,-3 0 0,-1 0-1,-2 0 2,2-1-1,0-1 0,2 1 0,0-1 0,-1-1 0,0-1 0,1 2 0,6-2-1,1 2 1,8-1 0,5 1 0,8 0 0,9 1 0,7-1 0,9 1 1,3 0-1,12 2 0,0 0 0,10-2 0,11 3 0,12 1 0,12 1 0,11-1 0,12 1-1,10-1 1,10-1 0,6 0 0,8-1 0,1 0 0,0-1 0,-5 0 0,-6 0 0,-7 1 0,-9 0 1,-11 0-1,-14-1 0,-10 0 0,-12-1 1,-6 2 0,-8-1 0,-5-1 0,-10 2 0,0 0 0,0 0 0,-3-12-1,3 12 0,-20-6 0,6 3 0,-6 0-1,-4 0 1,-2 0 0,-7 1-1,-6 0 1,-5 0 0,-8 1 0,-5 1 0,-5 1 0,-8 3 0,-5 3 0,-3 2 0,-4 2 0,0 1 0,1-1 0,1 1 1,4-2-1,7-2 0,6-3 0,8-2 1,11-1-1,8-2 0,11-1 1,10-2-1,15 3 0,14-5 1,18 2-1,18-1 0,15 0-1,17 0 1,15-1 0,15 2 0,7 1 0,4 0 0,0 0 0,-6 2 0,-7-1 0,-11 1 0,-12 1-1,-18 0 1,-16 0 0,-14 0 0,-13 0-1,-10 2 0,-16-3-1,0 0 1,0 0-1,0 11 1,0-11-1,-18 6 0,3-5-4,1 2-8,-4-1-12,-4-6-2,1-2 1,-3-10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44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96 6,'0'0'7,"0"0"1,0 0-1,0 0-1,0 0 0,0 0 0,0 0-1,11-5 0,-11 5-1,20-5 1,-4 2-1,4-1 0,7 1-1,6-1 1,8 1-1,10 0 1,9 0-1,8-1 0,11-1 0,7 0 0,8 1 1,4-2-1,4 2 0,-4-1 0,0 2-1,-3 2 1,-5 2-2,-8 2 1,-4-2-1,-9 0 0,-4-1-1,-9-1 1,-6 0 0,-6-4 0,-6 2 0,-8-2 1,-5 0 0,-10 1-1,-1 2 1,-14 2 0,14-4-1,-14 4 0,0 0 0,0 0-1,0 0-1,-21-4 1,-5 4-1,-8 1 1,-9 2-1,-11-1 0,-7 1 1,-10 1 0,-8-2 0,1 1 0,-5-3 0,-1-2 0,-1 0 0,5 0 0,-4 1 0,4 0 0,3 1 0,5 3 0,8 2-1,7-2 1,8 0 0,7 0 0,14-1 0,8-1 0,11-3-1,9 2 1,33-5-1,12 3 0,16 2 1,19 1-1,16 1 0,14 3 1,6 2 0,-2 1 0,-6 2 0,-11-2 0,-16-1 1,-17-1-1,-18-2 0,-14-2 1,-11-1-2,-21-1 1,0 0-2,-22-2 1,-11 1-3,-13 4-5,-18 2-16,-20-4-1,-13-1 0,-11-12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49.2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4,'0'0'7,"0"0"0,0 0-3,0 0-1,0 0 0,0 0 0,0 0 0,24 4 2,-1-4 1,9 0 1,8 1 0,8 0 2,9-1-1,9 4-1,5-3 1,7 2-1,3 0 0,4 4-2,-1-4 0,4 2-2,-2-1 0,-1 1-1,-2-2 0,-4-1-1,-6-1 0,-2 0 0,-6-2 0,-4 1 0,-8 0 0,-6-1 0,-7 0 1,-8 1-1,-7-1 1,-6 1 0,-6 0-1,-3 0 1,-10 0 0,0 0 0,0 0-1,0 0 0,0 0 0,0 0 0,0 0 0,0 0 0,0 0-1,0 0 1,0 0-1,0 0 0,0 0 1,0 0-1,0 0 0,0 0 0,0 0 0,0 0 0,0 0 0,0 0-2,0 0-2,0 0-3,0 0-13,15 1-8,-2-4-1,10-3-1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0:50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21,'0'0'12,"0"0"-1,11 5-2,-11-5-3,21 0-1,-7 1-2,4-1 0,4 1 0,2 5 0,10-3 1,5 3 1,3-3-1,4 5 0,4-3 1,5 3-2,6-3 1,6 0 0,-2-3 0,2 3 0,-2-3 0,4 0-1,0-3 1,-5 1-1,-3-2 0,-3 2-1,-2-1 0,1 2 0,-3-1-1,0 3 0,-4 0 0,-2-1 0,-4 0 1,-3 0-1,-11-1 1,-3 0-1,-7-2 1,-6 1-1,-4-1 0,-10 1 0,10-1 0,-10 1 0,0 0 0,11-7-1,-11 7 1,12-10-1,-12 10 1,14-8-1,-1 4 0,-1 1 0,0 0 0,0 1 0,1-1 0,0 1 0,-1 1 0,-1-1 1,-11 2-2,14-3 2,-14 3-1,9-1-1,-9 1 1,0 0 0,0 0-1,0 0 1,0 0-1,0 0 0,0 0 1,0 0-1,0 0 0,5 12-1,-5-12 0,1 17-3,3 0-6,-8-1-12,1 2-6,-3-3 1,6-15-1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1:39.8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0 166 8,'0'0'14,"0"0"0,0 0 0,0 0-3,0 0-2,0 0-1,0 0 0,0 0-2,0 0-2,0 0-1,0 0 0,0 0-1,4 14 1,-5-5 0,2 3-1,-1 3 1,1 6 0,2 2 0,0 8 0,-1 5 0,7 5-1,0 5 0,1 8-1,3 1 0,0 0 0,0-1 0,1-3 0,1-5-1,-3-7 1,-2-8-1,2-6 1,-4-8-1,-1-4 2,-7-13-1,11 14 1,-11-14 1,0 0 0,0 0 0,12-20 0,-7-3 0,4-8-1,4-11 0,2-7-1,5-8 0,1-3-1,0 0 1,1 2-1,-1 4 0,-2 7 1,-2 8-2,-4 8 2,-1 7-2,-5 4 2,0 7-2,-5 2 0,-2 11 0,3-11-4,-3 11-7,0 0-12,0 0-6,0 0-2,0 0 2</inkml:trace>
  <inkml:trace contextRef="#ctx0" brushRef="#br0" timeOffset="801">669 124 13,'0'0'12,"0"0"0,-9 3-1,9-3-1,0 0-4,1 12-1,2 0-1,1 3-1,0 7 0,2 7 0,-3 6 2,2 8-3,-1 2 1,0 5 0,-3-2 0,2 0 0,-2-6-1,0-5 1,-2-7-1,3-6 1,-3-9 1,2-5-1,-1-10-1,0 0 0,-8-25 0,5 0 0,-2-9 0,1-7-1,0-8-1,2-7 0,3 0 0,1 0 0,4 4-1,4 5 1,4 3 0,4 7 0,3 6-1,4 7 1,1 7 0,3 4 0,1 7 0,1 5 0,-1 7-1,-2 6 1,-4 7 0,-4 6 0,-3 1 0,-5 4 1,-7-1 1,-3 2 1,-9-4 0,-6-1 0,-5-5 2,-2-2-2,-9-5 2,-2 0-2,-6-6 1,1-1-2,-1-3-1,5-2 0,2-2-1,7-1 0,5 1-3,2-6-4,16 6-5,-6-11-12,13-1-7,7-2 0,5-4 1</inkml:trace>
  <inkml:trace contextRef="#ctx0" brushRef="#br0" timeOffset="1502">1513 112 7,'0'0'25,"5"-11"0,-5 11-1,-12-11-6,12 11-5,-15-6-4,15 6-1,-24 4-3,8 5-1,-7 3-1,-3 7-1,-4 9 0,-5 7-1,-6 10 1,-1 6-1,-2 9 0,1 7 0,4 4 1,5 2-1,3-4-1,9-2 1,7-6 0,10-7-1,11-8 1,9-9-1,11-10 1,7-7-1,6-8 1,6-6 0,1-5-1,-1-3 1,-4-3 0,-4 0-1,-9 0 0,-7 2 1,-7-1-1,-14 4 0,13-2-3,-13 2-7,0 0-18,-7-10-2,7 10-1,-14-22-1</inkml:trace>
  <inkml:trace contextRef="#ctx0" brushRef="#br0" timeOffset="2944">1542 721 2,'-11'-2'10,"11"2"-1,-18-5-1,9 1 1,-3 0-1,-1-2 2,1-4-1,3-3-2,0-5-1,5-2-1,4-5-1,5-3-3,7-2 0,6-2 0,8 1-2,6 5 1,4 3 0,5 6-1,-2 5 0,0 6 1,-2 8 0,-6 6 0,-10 7 0,-6 7 1,-8 4 1,-5 2 0,-8 0 1,-3 3 1,-7-2 0,-1-1 0,-3-5 0,2-3 0,-5-8 0,2 1-1,-1-7-1,-1-3-1,0-3-2,0-5-2,1 0-2,-2-8-2,8 3-6,1-7-11,3-6-1,9 1 0</inkml:trace>
  <inkml:trace contextRef="#ctx0" brushRef="#br0" timeOffset="3435">1842 193 4,'-11'2'19,"11"-2"-7,0 0-2,0 0 0,0 0 2,0 0-3,0 0 1,0 0-3,-1 14 0,-2-3-1,1 8-2,-4 2 1,3 9-2,-2 4 2,0 8-2,-3 2 0,1 5-1,-1-2 0,2-2 0,3-4-3,-1-6-3,6-3-4,-1-11-6,5-6-13,6-8 0,-3-9 0,6-5 0</inkml:trace>
  <inkml:trace contextRef="#ctx0" brushRef="#br0" timeOffset="3805">1952 536 28,'-7'27'17,"0"-1"0,2-2-1,5 2 0,-1-8-5,9 3-3,3-8-2,5-1-1,3-8-1,5-4-1,0-5-1,3-4 1,-3-8-1,-1-3 1,-7-3-1,-1 0 0,-8-2 0,-2 3 1,-6 1-1,0 3 0,-2 3 0,0 3 0,-1 3-1,4 9 0,-6-11-1,6 11-1,0 0-1,0 0-4,0 0-6,0 0-6,0 0-10,0 0-2,0 0 0,8-10 1</inkml:trace>
  <inkml:trace contextRef="#ctx0" brushRef="#br0" timeOffset="4176">2286 441 3,'8'10'0,"-1"1"3,-1-1 3,-1 2 3,-4-1 4,-2-1 3,0 4 0,-4-5 0,4 5 0,1-14-4,-1 21-1,1-21-1,9 15-3,1-13-2,11-3-2,2-4 0,7-4-1,1-3 0,1-1-1,-4-2 0,0 2-1,-6 0 0,-7 5 1,-5 2 0,-10 6-1,0 0 0,0 0 0,0 0 0,1 13 0,0-2 0,1-1 1,4 1-1,3 1 0,5-2 1,5-2 0,2-4 0,3-4-1,0-4 1,3-3 0,-5 0 0,-1-3-1,-7 2 1,0 1 0,-14 7-1,13-8 0,-13 8-1,0 0 1,8 18 0,-5-1 0,2 3 0,-2 4 0,2 2 0,2 1-1,2 1-3,-3-8-6,7-1-11,-3-11-10,1-8 0,4-11 0</inkml:trace>
  <inkml:trace contextRef="#ctx0" brushRef="#br0" timeOffset="4727">3038 412 16,'5'21'16,"-7"0"1,4 7-13,1 6-1,-2 5 2,0 8 1,-4-1 2,3 7 2,-3-6 0,2 3 1,-4-10 0,3 0-2,-2-12-1,4-2-2,-2-10-1,2-4-1,0-12-1,0 0-1,0 0 0,0 0-1,0-22 0,-1-1-1,0-9 0,1-8-1,2-6-1,3-6 1,4-2-1,5 3-1,4 3 2,6 4-1,3 8 2,4 6-1,1 9 1,0 6 0,1 7 1,-1 7-1,-1 6 1,-5 5 0,-3 5-1,-3 6 1,-9 3 0,-3 2 0,-7 2 0,-4 1 2,-8-2-1,-4 0 1,-4-6 0,-5-3 0,-3-5 1,-2-4-2,-2-6 0,1-4-2,3-3-3,0-8-7,11-3-15,1-5-6,8-2-2,8-7 1</inkml:trace>
  <inkml:trace contextRef="#ctx0" brushRef="#br0" timeOffset="5838">3538 552 18,'0'0'12,"-3"13"1,3-13 0,10 12-1,0-12-3,9 0 0,1-5-3,7-4-1,1-4-2,3-4 0,-4-1 1,-1-1 0,-6-1 2,-4 5-1,-7-3 0,-1 6 1,-9 0-1,1 12-1,-10-13-2,1 10 0,-3 4-2,-3 4 0,-3 5-1,-5 4 1,-1 5 0,-3 4 0,-1 3 0,1 3 0,3 0 1,2-1-1,3-3 0,7-2 1,5-6-1,8-2 1,8-6-1,6-4 1,5-5-1,5 0 1,1-2-1,1 0 0,-3 2 0,-1 2 0,-4 3-1,-3 2 1,-1 7 0,-1-1 0,4 3-1,5-1 1,2-2 0,5-5 0,4-4 0,1-5 0,0-6 0,-1-7 0,-5-4 1,-8-6 0,-6-4 0,-7-1 0,-10 1 1,-6 0-2,-8 5 1,-4 2 0,-4 8-1,-3 5-1,-1 9-1,-4 6-1,7 4-3,-3-3-3,10 8-2,-2-9 0,20-7-2,-15 5-2,24-10-1,2-13 2,10-3 5,5-6 4,4-8 4,6-6 3,-1-4 2,2-1 4,-6-1 2,0 1 0,-5 4-2,-3 5 1,-6 4-2,-4 8-2,-6 6-1,-1 8 0,-6 11-2,3-11-1,-3 11 0,0 0 0,-4 13 0,1 3 0,-4 7 1,1 9 1,-4 6 1,0 9 0,-1 3 1,2 4-1,-2 0-1,4-4-4,6-1-13,1-5-13,2-12-2,3-8 0,1-13 0</inkml:trace>
  <inkml:trace contextRef="#ctx0" brushRef="#br0" timeOffset="6990">4387 0 23,'0'0'21,"0"0"-1,0 0-4,0 0-4,0 0-4,3 14-3,6-1-2,1 0 1,5 6-1,0 1 1,4 6 0,-2 2-1,4 6-1,-2 4 1,1 6-2,-2 5 1,-3 5-1,0 5 1,-4 3-2,-1 1 1,-2-2 1,-6 0-2,-5-1 2,-4-3-1,-2-2 1,-6-6 1,-4-2-1,-5-2 1,1-3-1,-5-2-2,0-9-10,0-4-19,0-8 0,0-18-3,3-14 2</inkml:trace>
  <inkml:trace contextRef="#ctx0" brushRef="#br0" timeOffset="9383">4856 559 13,'0'0'15,"0"0"-1,0 0-1,3 13-1,-3-13-2,24 10-1,0-4-3,12-3-1,9 2 0,10-3-2,9 1-1,-2-5 0,4 2-2,-8-2 0,-7 1 0,-10-1 0,-10 1 0,-11 2-3,-11-3-5,-9 2-16,0 0 1,-2-18-1,-3 6 1</inkml:trace>
  <inkml:trace contextRef="#ctx0" brushRef="#br0" timeOffset="9654">5170 310 6,'0'0'19,"-15"4"0,15-4 0,16 13-11,2-6-6,8 2 1,9 2 0,5 3 1,5 1 0,5 2-1,0-2-1,-2 1 0,-7-2-1,-5 0 0,-10-3 1,-5 1 0,-9-2 1,-6 2 0,-9 0 1,-6 3 0,-7 3 1,-4 5 0,-8 1 0,-2 7-1,-5-2-1,-1 3 1,-3-2-1,4 2-1,0-6-1,7-2 0,5-4-1,3-6-1,7-2-1,3-6 0,10-6-4,0 0-5,18-14-17,2 0-1,2-8 2,9-4-1</inkml:trace>
  <inkml:trace contextRef="#ctx0" brushRef="#br0" timeOffset="12317">5928 258 4,'0'0'7,"0"0"0,0 0-1,0 0 0,0 0-1,0 0-2,0 0-1,0 0-1,0 0 0,0 0-1,0 0 1,0 0 0,0 0-1,0 0 1,0 0-1,0 0 1,0 0-1,0 0-1,5-10-2,-5 10-4,3-12-3,-4-1-3</inkml:trace>
  <inkml:trace contextRef="#ctx0" brushRef="#br0" timeOffset="13639">6005 168 17,'0'0'10,"0"0"3,0 0 0,0 0-1,0 0-1,0 0 0,0 0-4,0 0-1,0 0-2,0 0-1,0 0-2,0 0 0,-1 13-1,3-1 0,2 8 0,2 5 0,0 6 0,-1 8 0,2 6 1,-1 6-1,2 6 1,-1 1-2,-1-1 2,1-1-1,1-3 0,1-2 1,-2-6-1,1-5 1,0-6 0,-2-9-1,0-4 1,-1-3 0,-1-7 1,0-1 1,-4-10 1,0 0-1,11-22 1,-4 1-1,-1-13 0,6-10-1,3-13 0,5-8-2,2-7-1,2 2 1,1 0 0,0 3 0,-1 5 0,-1 10 0,-7 8 1,-2 9-1,-3 5 0,-3 6 1,-1 5-1,-2 4-1,0 4-1,-4 0-2,-1 11-4,6-12-13,-6 12-7,0 0 0,0 0 1</inkml:trace>
  <inkml:trace contextRef="#ctx0" brushRef="#br0" timeOffset="14290">6812 140 23,'0'0'23,"0"0"1,0 0-5,-9 16-8,-2-5-4,-1 9-3,-6 5-1,-6 12 0,-6 11 0,-5 11-1,-5 6 1,-2 7 0,2 0-1,5 1 0,4-6-1,10-4 0,7-9 1,11-9-2,11-9 2,8-5-2,8-8 1,3-4-1,2-3 1,2-5-2,1-4-1,-5-3-1,-1 0-6,-5-4-11,-6-6-8,3-2 1,-8-8-1</inkml:trace>
  <inkml:trace contextRef="#ctx0" brushRef="#br0" timeOffset="14681">6849 770 6,'-18'-8'20,"0"-8"-3,0-1-4,9-5 1,4-4-2,7 2-1,6-1-3,8 1-3,6 2-1,6 2-3,1 6-1,2 5 0,-1 7 0,-2 4 0,-4 6 0,-6 8 0,-3 5 0,-6 7 1,-5 1 0,-4 5 1,-5-3 1,-2 3 1,-7-6 0,-1-1 1,-6-7-1,0-4 1,-5-8-2,0-3-1,0-7-4,1-10-7,7-3-10,3-8-9,5-9-2,7-5 2</inkml:trace>
  <inkml:trace contextRef="#ctx0" brushRef="#br0" timeOffset="15061">7022 266 6,'6'9'2,"-6"-9"1,3 16 4,-3-5 1,-2-1 4,-3 6 1,-1 1 2,3 5-1,-4 4 0,6 7-2,0 3-3,3 7-2,-1 2-1,6 1-1,-2-1-1,5-1 0,0-5-1,7-3-1,1-7-1,8-6 0,5-5-3,2-7 0,6-4-1,-1-8 0,-1-6 0,-4-5 1,-5-7 1,-7-2 2,-5-5 1,-6-1 1,-6-1 1,-1 2-1,-5 2-1,0 5 0,-1 5-2,-1 1-4,4 13-7,0 0-11,-11-5-8,11 5 2,0 0-1</inkml:trace>
  <inkml:trace contextRef="#ctx0" brushRef="#br0" timeOffset="15552">7403 563 36,'0'0'18,"-9"10"1,9-10 0,-6 9-5,6-9-5,-1 10-3,1-10-1,2 13-1,1-4-1,-2 2-1,2 4 1,-2 1-1,2 6 1,0 0-2,0 3 0,0-2 0,3 1 0,-1-3-1,2-4 0,1-4 1,2-5 0,2-7-1,2-5 1,4-6-1,0-6 1,2-7-1,2-2 0,-4-5 1,0 0-2,-3 0 2,-2 2-2,-3 4 2,-2 3-1,-2 6 0,-2 4 0,-4 11 0,4-12 0,-4 12-1,0 0 1,0 0-1,0 0 1,-3 14-1,1-4 0,-1 2 1,2 3-1,-1 1 1,1 3 0,2-2 1,2 0-1,2-1 0,0-1 1,1-4-1,3 0 1,1-5-1,1-2 0,3-5-1,0-3 1,0-2 0,3-6-1,0 0 0,-1-3 1,0 0 0,-3 1 0,-3 2 0,1 2 0,-11 10 0,14-14 0,-14 14 0,0 0 0,9 1 0,-9-1 0,7 11-1,-7-11 1,4 14 0,-4-14 1,10 14-1,-10-14 1,20 8 0,-4-10-1,4-2 0,3-5 1,-1 1-1,1-1 0,-2-1 0,-5 2 0,-2 3 0,-5 2 0,-9 3 0,0 0 0,9 13 0,-4-2 0,0-1 0,5 1 0,1 0 0,6-2 1,2-3-1,1-4 1,1-2 0,0-2-1,-3-1 1,-2 0 0,-4 0-1,-3 3 0,-9 0 1,14 12-1,-8 0-2,-2 0-2,8 7-7,-4-7-9,5 0-8,4-3-2,-1-9 1</inkml:trace>
  <inkml:trace contextRef="#ctx0" brushRef="#br0" timeOffset="16513">8479 642 6,'-9'26'6,"2"8"-1,-2 4 1,3 5 1,-1 6-1,1 3 1,4-1 2,-5-3 0,4 0 1,0-9 1,1-3 1,-3-11-2,6-3-1,-3-11-1,3-1-2,-1-10-1,0 0-1,0 0-2,-4-10 0,-1-7 0,-2-4-1,2-10 0,0-9 0,3-7-2,1-8-1,6-2-1,4-3 0,9 3 0,6 3 0,5 7 1,4 6 0,5 10 1,2 7 1,3 9 1,-3 9 0,-3 6 0,-4 6 1,-3 7-1,-5 8 0,-9 3-1,-7 4 2,-8 0 0,-3 2 1,-7-4-1,-3-2 1,-5-7 0,-3-3 0,-1-9-3,-2-5-2,4-1-7,-2-6-13,6-5-7,3-2-1,5-4 1</inkml:trace>
  <inkml:trace contextRef="#ctx0" brushRef="#br0" timeOffset="17124">8786 724 27,'0'0'23,"11"4"0,2-5 1,-1-2-18,4-3-3,2 1-2,0-1 0,3-1-1,-2 1 0,1-3 1,-4 1-1,1-2 1,-5-1 0,-1 0 0,-3-1 0,0 0 0,-5 0 1,2 1 0,-3 1 0,-2 10 0,-1-13-1,1 13 1,-10-2-1,0 6 0,-5 4 0,-3 4 1,-4 3-1,0 2 1,1 2 0,0 1 0,5-2 0,3 1 0,6-4 0,5 0-1,5-2-1,4 1 1,2-1 0,3 0-1,-1-1 1,3 2-1,-3-1 0,3 1 1,0-1-1,-1 0 0,2-3 1,1 0 0,5-3-1,2-1 1,3-3-1,1-3 0,-2-2 1,1-3-1,-4 0 0,-1-2 0,-5 0 1,-3-2 0,-5 0 0,-5 0 0,-3-1 0,0 10 0,-6-17-1,6 17 0,-24-15-1,4 9-2,-1 6-4,-5-4-3,4 7-6,-3-3-5,5 2-6,2-1-1,7-4 1</inkml:trace>
  <inkml:trace contextRef="#ctx0" brushRef="#br0" timeOffset="17725">9181 571 16,'34'-47'17,"-7"-3"-2,-1 6-3,-9 6-3,-4 5-3,-3 10-2,-6 4 0,-3 10 1,-1 9-1,0 0 0,-15 3-1,11 7 0,-2 6 0,0 8 2,-1 7 0,2 10 1,-4 6 1,4 8 0,-2 1-2,7 4 0,-3-3-2,5-2-1,2-2-3,-2-10-9,7-4-17,0-6-3,0-10 1,-2-8 0</inkml:trace>
  <inkml:trace contextRef="#ctx0" brushRef="#br0" timeOffset="18226">9385 133 10,'0'0'17,"0"0"-1,0 0-9,0 0-1,12 14 0,-1-3-1,6 6 0,7 5 0,3 3 0,4 8-1,3 4-1,4 6-1,0 5-1,-3 7 0,-4 3 0,-5 2 1,-6 2 1,-6-1 0,-6-4 2,-8 0 1,-11-9 0,-2-2 0,-11-8 0,-2-2-1,-9-7 0,0 1-2,-5-5-2,-1-3-2,2-1-7,-3-6-12,1-7-8,5-6-1,4-11 0</inkml:trace>
  <inkml:trace contextRef="#ctx0" brushRef="#br0" timeOffset="18817">10147 250 11,'6'22'12,"-6"4"-2,3 9 0,-2 7 0,-3 9-1,1 10 1,-7 5-1,1 8 0,-1 2-1,3 0-1,-5-7-1,4-6-1,0-13-1,3-7-1,1-14 0,2-9 0,0-20-2,0 0-1,2-16-2,-3-12-1,2-9-2,-2-14-1,4-7-1,-1-13 0,4 0 3,0 2 3,-3 5 3,3 8 1,-1 9 3,2 12-1,-4 9 1,1 12-1,-4 14-2,3-9-2,-3 9-1,11 20 0,-4 2-1,3 9 1,0 11 0,5 6 1,5 7 0,1 3 1,-1 1-1,3-3 0,0-9 0,0-5 1,-3-12 0,-1-7 0,-8-8 1,4-6 0,-6-13-1,1-8 0,-6-10 0,0-9-1,-5-11 0,0-11 0,-1-10-1,-2-5-1,-3 1 2,-1 2-2,3 5 0,-4 9-2,6 11-3,-2 7-8,3 15-8,-1 8-7,3 10 0,0 0 1</inkml:trace>
  <inkml:trace contextRef="#ctx0" brushRef="#br0" timeOffset="19428">10581 359 3,'6'19'14,"2"13"-2,-5 1-1,-1 13-15,4 6 1,-4 5 1,-1 3 4,1 2 2,0-1 5,-2-5 2,0-3 3,0-12 1,5-1-2,-5-13-1,4 0-4,-3-10-1,2-3-3,-3-14 0,5 14 0,-5-14-2,0 0 1,0-24-2,-1 0 0,-4-8-2,-2-11-1,1-9-2,-4-11 0,4-2 0,0-1 1,4 3 1,2 5 0,3 6 3,7 10 1,5 7 0,6 11-1,4 5 1,6 7-2,6 4 1,3 4-1,2 3 0,1 6 0,-5 2 0,-4 3 0,-7 6 0,-9 3 0,-14 5 0,-11 2 1,-9 3 0,-10 1 1,-9-2 0,-1-1 1,-5-7-1,1-3-1,6-5-5,1-7-16,7-11-7,12-5-1,5-10-1</inkml:trace>
  <inkml:trace contextRef="#ctx0" brushRef="#br0" timeOffset="20419">11579 124 11,'0'0'16,"0"0"-6,0 0-2,0 0-1,0 0 0,0 0-1,0 0 2,-9 5-1,0 4 1,-4 3-2,-3 6 0,-7 6 1,-3 9-1,-7 6 1,-1 9-2,-6 7 1,-3 10-1,-4 6 0,3 7-1,3 0-1,6 4-1,5-2 0,9-2 0,9-5-1,10-7 0,8-10 0,6-7-1,7-7 0,6-9-1,6-5-4,-2-15-5,5-3-13,0-8-6,0-10-1,1-9 1</inkml:trace>
  <inkml:trace contextRef="#ctx0" brushRef="#br0" timeOffset="20800">11728 622 14,'0'0'20,"0"0"0,-7-15 1,1 5-13,-3 6-2,-6-3 0,0 3 0,-8-1-1,-1 7 1,-1-1 0,1 4-1,2 1-2,2 5-1,5 2-1,6 2-1,8 4 0,10 0 0,0 2-1,7 2 1,4 0-1,0 1 0,-2-1 0,-3 0 0,-5-2-1,-8 1 2,-4-1 0,-9 2 0,-8-2 2,-3-3 0,-5-1 1,1-2 0,-3-3 1,6-3-1,0-6 0,5-2-2,2-3-3,7-9-4,11-1-7,3-8-9,9-4-6,6-5 0,6-5 1</inkml:trace>
  <inkml:trace contextRef="#ctx0" brushRef="#br0" timeOffset="21190">11730 601 7,'15'-7'15,"-15"7"-3,17-5-3,-17 5-5,14 6-1,-14-6 0,11 13 0,0-3 2,-1 2 0,2 3 0,4 0 0,7 6 1,0-1 1,5 5-3,-2-2 1,-1 5 0,-3-3 0,-3 2 0,-5 0 1,-7 2-1,-8-4 0,0 1-1,-7-3 1,-4 0-1,-4-7 0,-3 0-1,-8-8 0,2-4-1,-5-5 0,1-4-1,-1-4-2,5-6-2,5-2-6,1-5-4,18 3-4,3-6-5,13 0-7,9 0 1,12-2 1</inkml:trace>
  <inkml:trace contextRef="#ctx0" brushRef="#br0" timeOffset="21661">12278 768 12,'5'-16'15,"5"10"0,-4-4-4,3 1-6,-2-2-4,3 2-10,-10 9-7,9-14-1,-9 14 0</inkml:trace>
  <inkml:trace contextRef="#ctx0" brushRef="#br0" timeOffset="22041">12344 726 6,'0'0'10,"0"0"-7,0 0-3,0 0 1,0 0 0,0 0 1,0 0 3,0 0 1,0 0 1,0 0-2,0 0 0,0 0-2,0 0 1,0 0-1,0 0 0,-9-6 1,9 6 1,0 0 0,-9 0-1,9 0 2,0 0-3,0 0 1,0 0-2,-12 1 0,12-1-1,-11 5 1,2-1 0,-3 5 1,-6 1 2,-3 7-1,-5 2 2,-2 5-1,-1 3 1,5 6-1,0-2 0,3 2-2,7-3-1,7-3-1,10-3-1,7-7-5,9-5-5,3-10-8,7-6-9,5-11-1,3-6 0,2-8 0</inkml:trace>
  <inkml:trace contextRef="#ctx0" brushRef="#br0" timeOffset="22482">12539 388 1,'6'-17'12,"-6"5"0,0 12-3,0 0 0,0 0-1,-9 6 1,2 3 0,3 6 1,-6 1 2,4 7-2,-9 3 0,6 8-2,-4 4 0,1 9-2,0 2-2,6 5 0,-1-3-1,4 4-1,2-2-1,1-4 0,0-9 0,4-6-1,-3-8 0,1-5 0,-2-4 0,0-17 0,0 0 0,0 0 0,4-15-1,-3-9 1,4-9 0,2-7 1,3-9-1,7-7 0,4-4 1,4 0-1,5 2 2,6 5-2,2 4 1,-1 8 0,0 7 0,-2 8-1,-7 6 1,-3 7-1,-6 5-4,-7 3-4,-12 5-4,0 0-8,-13 11-10,-12-1 1,-5 3 0</inkml:trace>
  <inkml:trace contextRef="#ctx0" brushRef="#br0" timeOffset="22943">12340 588 39,'-3'15'25,"5"1"0,11 7-9,8 7-11,6 6-3,6 4-1,9 7-3,-2-1 1,4-4 0,-2-4 2,-3-8 1,-4-4 2,-8-11 1,-3 0 0,-8-11-1,-3-3-3,-1-1-5,-12 0-16,11-11-7,-9-2 1,-2-2-2</inkml:trace>
  <inkml:trace contextRef="#ctx0" brushRef="#br0" timeOffset="23453">13091 822 31,'0'0'25,"0"0"-2,0 0 2,-22-14-12,0 12-15,0 3 0,-9 1 0,0 2 1,-2 4-1,5 1 3,4 1-1,6 1 1,7 2 1,5 1 0,9-2 1,4 3-1,7 3 1,0-1-1,2 0 0,-3 0 0,-2-1-1,-5-2 1,-2 4-1,-11-6 2,0 0-1,-3-3 1,-5 1-2,2-2-1,-6-3-5,6 0-12,-5-4-10,2-7-2,-2-3 1,3-9 0</inkml:trace>
  <inkml:trace contextRef="#ctx0" brushRef="#br0" timeOffset="24255">13059 164 3,'0'0'19,"0"0"0,9 0-1,-9 0-9,15 12 0,-6 0-1,7 9-3,3 1 1,9 12 0,3 5 0,10 9-1,0 5-1,2 7-1,4 1 0,-3 5-1,-8 0 0,-8-3 0,-7 5 1,-17 1-1,-12 0 1,-14 2 0,-14-1 0,-11 2 1,-3-4 0,-5 4-1,-7-10 0,2-6 0,5-9 0,7-9-1,6-9 0,6-7-2,6-1-5,-1-11-21,5-6-4,2-8-2,1-8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1:04.3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1880-6 4,'0'0'5,"0"0"-1,9-1 0,-9 1 2,0 0 0,0 0 1,0 0 0,0 0 1,2 9 0,-2-9-1,5 13-1,-2-4-1,-1 2-2,1 3 0,1 3 0,-1 3-1,-1 2-1,-1 2 0,0 1 1,1 1 0,-1 1 0,2 1 0,-1-2 1,2 3-1,-1-2 0,1-1 0,-2 0 0,1-1-1,-2-4 0,-1 0 1,-1-4 0,1-4 0,-1-3 0,1-10 0,-3 12 0,3-12 1,0 0-1,0 0 0,0 0-1,0 0 0,0 0 1,0 0-1,0 0 0,0 0 0,0 0 0,0 0-1,0 0 1,0 0-1,0 0 0,0 0 0,0 0 0,0 0-1,0 0 1,0 0 0,0 0-1,11 1 1,-11-1 0,9 0 0,-9 0 0,14-1 0,-5 2 0,3-1 0,2 1 0,0-1 0,5 1 0,1 0 0,3 0 0,4 0 0,2-1 0,3 1 0,6 0 0,5 1 0,1 1 0,5 1 0,3 1 0,2 0 0,4 1 0,2 0 0,1 1 1,1-1-1,2 0 0,3-1 0,1 1 0,1-1 0,1 1 0,2 0 0,1 0 1,-1 2-1,1-1 0,-4-1 0,1-1 0,0 1 1,0-2-1,-1-1 0,0 0 0,-1-1 0,2 1 0,3 0 0,-4 0-1,4 1 1,3 2 0,2-1 0,4 2 0,1-1 0,3 2 0,0-1 1,3 0-1,2 0 0,1 0 1,0-1-1,0-1 0,1 1 1,-2-1-1,2 2 1,-2-2-1,-1 0 1,-3 0-1,-1 0 1,-3 0-1,-1-1 1,-3-1-1,-2-1 1,-3-1-1,-3 0 0,1-1 0,-3 0 1,0 1-1,0 0 0,1 0 0,0 1 1,1 0-1,-1 0 1,-1-1-1,5 0 1,-4-1 0,2-1-1,-2-1 1,-1 1 0,0-2 0,2 2 0,-1-1-1,-1 1 1,4-1-1,3 1 0,2-1 0,2 0 0,3-1 0,0 0 1,0-2-1,1 1 0,1 1 0,0-1 0,-3 1 1,3 0-1,-1-1 0,0 0 0,-1 0 0,-1-1 0,-1 0 0,0 0 0,-2-1 0,0-1 0,-1 0 0,0 0 0,0 1 0,3-2 0,0 1 0,0 1 0,3-1 0,1 1 1,-1 2-1,-1 1 0,2 1 0,0 1 1,0 0-1,-1 2 0,0 0 0,2-1 1,-1 0-1,0 0 0,-3 0 0,0-1 0,-3 0 0,0 0 0,1 1 0,-5-1 0,0 0 1,-2 0-1,2-2 0,-3 0 0,0-2 0,-1 0 0,-2 1 0,1-1 0,2 1 0,-1 1 0,0-1 0,0 2 0,-1-1 0,1 0 0,1 0 0,-2-1 0,1-1 0,1 1 0,0-2 1,1 2-1,2 1 0,0 1 0,0 0 0,-1 0 0,1 1 0,-3 1 0,-3-1 0,-2-1 0,-5 0 0,-3 0 0,-4-1 0,-3 1 0,-2-1 0,-4 0 0,0 0 0,-4 0 0,2 0 0,0-1 0,-4 0 0,0-1 0,-3 2 0,-2 0 0,-4-1 0,-1 2 0,-6-1 1,-6 2-1,-1-1 1,-5 0-1,-2 0 1,-1-1-1,1 1 0,1-1 0,-1-1 0,3 1 0,1-1 0,1 1 0,1-1 0,-2-1 0,2 2 0,0 0 0,-1 0 0,-1 1 0,1 1 0,0 1 0,0 0 0,-1 0 0,0 0 0,-2 1 0,1 1 0,-1-1 0,-2 0 0,0 0 0,-10-1 0,16 2 0,-16-2 0,11 2 1,-11-2-1,0 0 0,0 0 2,0 0-2,0 0 1,0 0-1,0 0 0,0 0 0,0 0 0,0 0 0,0 0 1,0 0-1,0 0 0,0 0 1,9-8 0,-9 8-1,0 0 1,4-10 0,-4 10 0,4-12-1,-4 12 1,5-14-1,-4 4 0,3-1 0,0-3 0,0-1 0,0-4 1,-1-2-1,1-2 0,-1-4 0,1-2 0,-2-1 0,0 2 0,1 2 0,-2 4 0,0 1 0,-1 4 0,0 6-1,1 1 1,-1 10 0,4-12 0,-4 12 1,-1-9-2,1 9 1,0 0 1,3-11-2,-3 11 1,0 0 0,0 0 0,0 0 0,0 0-1,0 0 1,0 0 0,0 0-1,0 0 0,0 0-1,0 0-3,0 0-3,0 0-12,0 0-11,-12 4-1,5-13-1,-6-17 1</inkml:trace>
  <inkml:trace contextRef="#ctx0" brushRef="#br0" timeOffset="13289">23 1580 0</inkml:trace>
  <inkml:trace contextRef="#ctx0" brushRef="#br0" timeOffset="13349">23 1580 10,'0'0'10,"0"0"-2,0 0 0,0 0-4,0 0-1,10 1-3,-10-1 0,0 0 0,0 0 0,0 0 1,0 0 1,0 0 1,10 3 0,-10-3-1,16 2 1,-2 0-2,1 0 1,2 1-1,3 1-1,5-1 1,0 0 1,1 0 0,1-1 1,1 0 0,2-1 1,4 1 0,1-1 1,4 2-1,1-1-1,2 2 0,1-1 0,2 0-1,0-1 1,0 0 1,-1 0-1,2 0 1,0-1-2,2 2 1,0-1-1,2 2 0,0 2-1,3-1 0,2 0-1,1 0 1,1-2 0,1 1 0,-2-1 0,2-1 1,1 0-1,3 0 1,0 0-1,5 2 0,-1 0 0,1 0 0,3 2-1,2-1 0,-1 1 0,-1 1 1,0 0-1,-2 1 0,1-1 0,-1 1 0,0 0 1,-3-2-1,2 0 1,-2-2 0,-5-2 0,2 0 0,-2-1 0,0 0 0,-2-1 0,2 1 0,0-1 0,-1 1-1,1-2 1,3 2-1,-3-1 1,0 0-1,-2 0 1,-1 2-1,-1-4 1,2 2 1,-2-1-1,-2 0 0,0-1 0,3 2 0,-2-2 0,1 1-1,-1 1 1,-1 1-1,-2 1 0,-1-1 0,0 1 0,-2-1 1,2 2-1,-2-1 0,-1-1 0,0 0 1,-2 0-1,1 1 0,-3 1 0,0-1 0,-2-1 0,0 2 0,-3-3 0,-5 2 1,-3-3-1,-5 1 0,-4-2 1,-2 1-1,-4 2 0,-4-2 0,-2 2 0,1-2 0,-11 1 0,15 1 1,-15-1-1,12 2 0,-12-2 0,0 0 0,0 0 0,0 0 0,12-1 0,-3 3 0,3-2 0,2 1 0,5-1 0,-2 1 0,3-1 0,-1 1 0,-6-1 1,-3 0-1,-10 0 0,12-2-2,-12 2-9,8 16-18,-8-16-2,-22-14-1,-6-17 0</inkml:trace>
  <inkml:trace contextRef="#ctx0" brushRef="#br0" timeOffset="14981">27 1545 23,'0'0'22,"0"0"-2,0 0 2,3-11-15,-3 11-7,0-12 0,0 12 1,1-17 1,-4 4 2,1-1 1,0-4 1,-2-1-1,-1-3 2,2 3-2,-3-4 0,3 2-2,1-1 0,2 2-2,-2 0 1,3 2-1,0-1 1,0 3-1,0-1 2,1 2-1,-3 3-1,1 2 1,0 10-1,1-14 0,-1 14-1,0 0-1,0 0 0,0 0 0,0 0 0,0 0-2,0 0-1,0 0-3,0 0-3,11-1-8,5 6-11,7-1 0,3-4 1</inkml:trace>
  <inkml:trace contextRef="#ctx0" brushRef="#br0" timeOffset="15792">4935 1878 14,'6'-10'18,"-6"10"-1,8-20-2,-1 7-2,-3-6 1,5-1-3,-3-6 0,6 2-2,-5-4-1,2 3-2,0-1-2,1 3 0,-3 2-2,2 2 0,-2 3-1,-3 3 0,0 1-1,-4 12 1,5-14 0,-5 14-1,0 0 0,0 0 1,1-10-1,-1 10 0,0 0 0,0 0-1,0 0 1,0 0-1,0 0-1,0 0-4,0 0-5,0 0-9,0 0-10,-19 7 2,-2-18 0</inkml:trace>
  <inkml:trace contextRef="#ctx0" brushRef="#br0" timeOffset="18486">5975 1321 1,'0'0'0,"16"9"-1</inkml:trace>
  <inkml:trace contextRef="#ctx0" brushRef="#br0" timeOffset="18586">6015 1397 7,'0'0'4,"-2"10"0,2-10-1,-9 11 0,9-11-2,-8 19-1,5-8 1,-2 4-1,2 0 1,3 0 0,2 1 1,0 2-1,0-1 1,4-3 0,0 1 1,2-2 3,2-2 0,-2-2 1,3-2 0,-1-2 1,2 1-1,-1-4 0,2 1-1,-1-1-2,5 3-2,2 0-1,1 2 0,6 1-1,4 1 0,4 0 0,8 2 0,5-1 1,7 2-1,8-1 1,7 0-1,7 1 0,5 0 1,10 1 0,2-2-1,5 0 1,2-2 0,2-1-1,5-2 1,3 3 0,4-1-1,0 1 0,2 1 1,-1-1-2,2 0 2,-2 0-1,-1-1 1,-7-4 1,0-1 0,-4-3 1,4-1-1,-2-3 1,4-1-1,-3-1 0,4-3 0,3 0-1,3-1 0,1-2-1,0 3 1,-2 0-1,-1 3 0,-1 2 1,-1 4-1,-6 0 0,-4 1 1,-6 1 0,-6-1 0,-6-1 0,-8-3 1,-9-1 0,-10-1 0,-8-1 0,-10-1-1,-7 2 0,-6 0-1,-8 0 1,-5 2-1,-3 0 0,-10 3 0,10-3 0,-10 3 1,0 0-1,4-10 1,-4 10 0,-2-11 0,2 11-1,-2-17 1,-1 5-1,1-3 0,-3-1 0,0-2 0,-2-2 0,0-2 0,-3 1 0,-1-4 0,-1 0 0,-2 1 0,2 0 0,1 1 0,-2 1 0,1 3 0,2 0 0,5 5 1,0 2-1,0 3 1,5 9-1,-7-11 1,7 11-1,0 0 0,0 0-1,0 0-2,0 0-3,0 0-7,-4 18-15,3-7-2,1-11 1,0 0 0</inkml:trace>
  <inkml:trace contextRef="#ctx0" brushRef="#br0" timeOffset="20419">10823 1546 21,'0'0'14,"0"0"-1,9-11-2,-9 11-3,0 0-3,0 0-1,0 0-3,0 0 0,0 0-2,0 0 1,0 0-1,0 0 0,0 0 0,4 10 0,-4-10 1,0 15 0,0-4 0,0 0 0,0 0 0,1 1 0,1 0 1,0 1 0,2-2 1,3 0 1,0-1 0,2 0 1,2-1-1,0-1 1,1-2-1,0 1-1,0-1 0,-2 0 0,1 0-2,-2-1 1,0 2 0,2-2-1,-11-5 1,20 10 0,-5-5 0,4-1 0,2 1 1,6-1-1,3 0 1,5 1-1,5-2 1,4 3-1,3 0 0,2 3 1,3-2-1,5 2 0,2-1 1,4 1-1,2 2 0,1-3 0,3 1-1,3 0 1,-1 0-1,1 0 0,3-2 0,0 2 0,3-3 1,1 0 0,1-3 0,2-1 0,-4-5 1,4 0 1,1-3 0,0-2-1,-4-3 0,2 1 0,-4-2 0,1 4 0,2 2-2,-1 1 0,-3 3 0,-1 2 0,1 0 0,-4 2 0,-1-1 0,-1 0 0,-1 0 0,-5 0 0,-3-1 0,-3 1 0,-3 0 1,-4 0-1,-2 0 0,-3-2 0,-7-1 0,-3-1 0,-3-1 1,-4-1-1,-2-2 0,-2 3 0,-4-2 0,1 2 0,-3 0 1,-1 0-1,1 1 0,-2 1 0,-2-1 1,-1-1 0,-2 0 0,-3 0 1,1 0-1,-10 4 0,12-8 0,-12 8-1,11-7 0,-11 7 0,13-5 0,-13 5 0,14-10 0,-14 10 0,17-13 0,-17 13 1,16-19 0,-8 8-1,3-3 1,-5 1-1,3-3 1,0 0 0,-2-3-1,0 0 0,0 0 0,1-1 1,-5 2-1,5-1 2,-4 1-2,0 3 0,1 4 0,-1 2 0,-4 9-2,5-12 1,-5 12-3,0 0-4,1 11-6,-10-2-15,-4 0-2,1-11-1,0-11 1</inkml:trace>
  <inkml:trace contextRef="#ctx0" brushRef="#br0" timeOffset="22212">14741 1418 3,'0'0'12,"-5"-10"-2,5 10-1,0 0-2,0 0-2,0 0-1,0 0-2,0 0-1,0 0-1,0 0 0,1 10-1,-1-10 0,2 20 0,-1-9 0,2 6 1,1 3 1,3-1-1,1 3 1,4 2 1,2-1 0,5-1 1,2 3 0,4-4 0,4 0 1,1 0 0,5-3 0,4 1 0,-1-1-1,1-2 1,2 0-1,0-1 0,2-3 1,1-1-1,1-2 1,-1-5 0,5 1 1,5-7-2,7 2 1,0-4-2,5 2 0,6-3-1,4 1 0,2 0 0,3-2 0,-1 1 0,5-3 0,1-3 1,0 0 0,2-3-1,2 1 1,3-2-1,4 4 0,4 3 0,-2 2-1,5 5 0,0 3 0,-2 3 0,0-1 0,-3 1 0,-4 2 0,-7-1 0,-4 4 0,-5-1 0,-4 0 1,-6 2-1,-6 0 0,-9-3 1,-3 1-1,-7-4 0,-5-3 1,-9-3-1,-5 0 1,-4 0-1,-7-2 0,0 2 1,-14 1-1,12-4 0,-12 4 1,0 0-1,0 0 1,0 0-1,9-11 1,-9 11-1,0 0 0,6-13 1,-6 13-1,3-17 1,1 7-1,1-3 1,-2 0-1,0-3 1,1 1-1,-1-3 0,1-1 0,-1 0 1,2-7 0,-3 0-1,4-3 1,-2-4-1,1-1 1,0-1-1,1 1 0,-2 3 0,-1 8-1,-1 2 1,-2 5-2,2 7-1,-2 9-1,0 0-1,-10-1-5,6 13-6,-8 6-11,0 2-1,6 0 0,6-20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3:57.1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1977 36 10,'-2'29'6,"-2"7"-2,0 6 0,-3 5-1,-1 6-1,-3 7 2,-2 2 0,-3 4 1,1 1 1,1 2 1,2 4 0,2 2 1,4-3-1,7 0-1,2 0 0,5-2-2,1-2-2,1-6 0,2-8 0,1-4-1,-2-9 0,0-5 1,-2-11 0,-1-5 1,1-9 1,2-3 0,1-5 0,7-2 0,0-4-1,4-1 0,4-4-1,6 0-1,6-2-1,8 1 1,6-3-1,7 2 0,8-1 0,9 2 0,11 0 1,11 3-1,12-1 0,9 3 0,12 1 0,12 1 0,11 1 0,8 0 0,8 1 0,5 0 0,1 0 0,-2 1-1,1 1 1,-3-1 0,-5 1 0,-6 1 0,-8 1 0,-6-1 0,-8 1-1,-7-3 1,-13-1 0,-14 0-1,-11-3 1,-12-3 0,-10-1 0,-13 1 0,-11-2 0,-7-3 0,-9 1 1,-5-3 0,-8-3-1,-3-4 1,-5-2 0,-3-5 0,-4-5-1,-4-3 1,-4-6-1,-1-6 1,-4-5-1,-1-4 0,-2-6 0,-2-1 0,0-1 1,-1-2-1,1 1 1,1 5-1,-3 2-1,-1 6 1,-2 4-1,-1 1 1,1 8-1,-2 5-1,-2 5 1,0 4 0,-1 8 0,2 3 0,1 7 0,-3 4 1,-2 3 0,-2 2-1,-4 1 1,-8 2 0,-8-1 0,-6 0 0,-15-2 0,-15-1 0,-17-4 0,-13-2 0,-11-4 0,-12-3 0,-12-2 0,-10-2 0,-2 0 1,0 1-1,2 2 1,2 3-1,9 2 0,6 2-3,17 6-13,11 5-9,8-7-2,12-3 0,8-9 0</inkml:trace>
  <inkml:trace contextRef="#ctx0" brushRef="#br0" timeOffset="2594">3433 1213 1,'0'0'8,"0"0"-5,-11 0-3,2 5-4,-5 2 0,-6 1 0</inkml:trace>
  <inkml:trace contextRef="#ctx0" brushRef="#br0" timeOffset="2664">3311 1260 1,'-53'17'2,"-15"5"0,-14 4 0,-15 5 1,-16 3 0,-14 4 1,-14 5 0,-5-1 1,-6 2-1,-2 2 1,-4-7 0,1 4 0,5-3-1,2-3 0,5-2-2,2-2 0,10-3 0,7-4-5,11 0-7,10-10-7,20-2 0</inkml:trace>
  <inkml:trace contextRef="#ctx0" brushRef="#br0" timeOffset="3065">536 1472 5,'0'0'9,"0"0"-8,7 10-6,-7-10 0,0 0 0,9 8 5,-9-8 1,0 0 1,0 0 1,0 0 1,0 0 1,0 0-1,0 0-1,0 0-1,0 0 0,-8 11 0,-6-1 0,-8 8 2,-7 7 1,-9 11 0,-10 9 1,-8 7 1,-3 7 0,0-2-1,4 1 0,3-5-1,11-6 0,6-11-1,13-6-1,8-9 2,14-5 1,11-7-1,10 0-1,8-6 1,10 1 0,7-4 0,11-1 0,8-6-1,10-1 0,4-4 0,9-2 0,8-6 0,7 3-1,-4-1-1,-4 2 0,-12 3-1,-10 2 0,-15 5-1,-14 3 0,-17 3 0,-10 1 0,-17-1-1,11 1 0,-11-1-3,0 0-9,0 0-17,0 0-1,-15-16 1,-3 1-1</inkml:trace>
  <inkml:trace contextRef="#ctx0" brushRef="#br0" timeOffset="4366">4075 1288 2,'2'-10'8,"-2"10"0,0 0 0,0 0 1,0 0 0,0 0 1,0 0 0,0 17-2,3-4-3,0 6-3,1 8-2,-1 7 1,2 9 1,-2 6 1,1 5-1,1 4-1,-5 2 1,-2-4-1,-2-1 0,1-6 0,-1-5 0,0-5-2,1-8 1,-1-8-1,3-5 1,1-6-3,0-12-10,0 0-8,-12-13-1,-4-13 1</inkml:trace>
  <inkml:trace contextRef="#ctx0" brushRef="#br0" timeOffset="4727">3575 1550 6,'5'28'3,"7"1"0,4 4 1,6 3 0,2 1 1,7-1 0,1 0 0,3 2 0,3 0 0,2 5-1,-1-5-1,3-3 0,1-6 1,-5-4 1,1-5 2,-4-10-1,1-6 2,0-10-1,2-5 0,-4-8-1,3-2-2,0-6-2,0-3-1,-3-5 0,-3 0 1,-5-4 1,-5 3 0,-8-2 1,-2 5-1,-7 2 0,-1 4 0,-1 7-2,-3 2-3,1 18-8,2-14-12,-2 14-6,14 0 1,-3-1 0</inkml:trace>
  <inkml:trace contextRef="#ctx0" brushRef="#br0" timeOffset="5558">4960 1229 18,'68'9'10,"17"5"1,19 2-1,18 5 0,15 4-3,20 2-1,17 8-1,15 2-1,14 3 1,8 0-3,2 1 1,0-5 0,2 0 1,-11-6-1,-7-2 0,-12-7 0,-8-1 0,-18 0-1,-11-1 0,-15-2-1,-18 1-1,-19-3-1,-15-1-1,-18 0 0,-16-6-5,-13-2-10,-8-2-7,-15-8 0,-3-6 0</inkml:trace>
  <inkml:trace contextRef="#ctx0" brushRef="#br0" timeOffset="5989">8690 1375 12,'0'0'14,"2"11"1,9 3-9,6 7-5,8 4-1,12 6 3,7 3 0,11 2 1,4 1-1,1-3 1,1 0 0,-1-2 0,-8-5-2,-11-2 0,-7 0 0,-13-5 0,-9-2 2,-12 1 0,-11-1 0,-17-5 1,-8 9 0,-20-7 2,-10 4-1,-16-3 0,-6 4 0,-7-3-1,0-1 0,3-1-2,7-3 0,8-2 0,11-1-2,7-2-2,5-6-5,11 2-13,1-4-9,1-11-2,8-8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7:15.3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8481 1744 7,'0'0'5,"0"0"1,0 0 1,0 0-1,0 0 0,0 0-1,0 0-1,0 0-1,0 0-1,0 0 0,0 0-1,0 0 0,0 0 0,0 0 0,0 0-1,0 0 2,0 0-1,0 0 1,0 0-1,0 0 1,0 0-1,0 0 0,0 0-1,0 0 0,0 0 0,0 0 0,0 0 0,0 0 0,-2-10 0,2 10 1,0 0-1,0 0 0,-1-10-1,1 10 0,0 0 0,-5-10 0,5 10 0,0 0 0,0 0 0,-9-9 0,9 9 0,0 0 1,0 0-1,-9-3 1,9 3-1,0 0 1,0 0-1,0 0 0,0 0 1,0 0-1,0 0 0,0 0 1,0 0 0,0 0-1,0 0 1,0 0 1,0 0-1,0 0 0,0 0 0,0 0-1,0 0 1,0 0 0,0 0-1,0 0-1,0 0-3,0 0-5,0 0-4,0 0-2</inkml:trace>
  <inkml:trace contextRef="#ctx0" brushRef="#br0" timeOffset="2564">12767 2252 20,'12'6'12,"2"0"1,6-1 0,4 0-1,5 1-1,1-2-2,5 3-2,2-4-2,7 2 0,-1-2-1,6 2 0,3-3-1,6 2 1,4-2-1,9 3 1,0-3-1,7 3 0,2-2 0,5 1-1,1 0 0,6 2 0,-1-2 0,4 3-1,3-1 1,3-2-1,2 1 0,5-2 0,1 0 0,1-1 0,4 0-1,2-1 0,1 1 0,3 1 1,-2-1-1,0 3 1,-1 2-1,2 1 0,1 2 1,-1 1-1,-4 0 1,-1 3-1,-1-2 0,1 0 1,-2-2-1,-1-1 0,-4-2 0,-2 0 0,2-1 0,-2-1 1,3 2-1,-1-1 0,1 2 0,-3-1 0,1 0 0,-1 0 0,1-2 0,0 0 0,-2-3 0,-4 1 0,2-1 0,0 0 0,3 0 1,1 1-1,-1 1 0,0 1 0,2-1 0,3 1 0,0-1 0,-2-2 0,-1 0 0,-3-2 1,1-1-1,-1 0 0,-1-1 0,-1 1 0,-2 0 0,1 0 0,-2 1 0,1 0 1,-4 0-1,3 0 0,-5-1 0,-2 0 1,-1-3-1,-5 0 0,-4-1 0,0-1 1,-3-1-1,-6-2 0,-1-1 1,-1-1-1,-4-3 0,1 1 1,-1-2-1,-6 2 0,-3 1-1,3 0 2,-5 2-1,-4 2 1,-2 1-1,-3 1 0,-2 1 2,-2 0-1,-1 0-1,-8-1 0,-3-1 0,-2 1 0,-7 0 0,-4 2 0,-6-1 1,0 2-1,-3 1-1,-9 2 1,11-4 0,-11 4 0,0 0 0,0 0 0,0 0 1,0 0-1,0 0 0,0 0 0,0 0 0,11-4 1,-11 4-1,0 0 0,0 0 0,0 0 0,0 0 0,0 0 0,0 0 1,0 0-1,0 0 0,0 0 0,0 0 1,0 0-1,0 0-1,0 0-2,0 0-5,0 0-8,-25-10-14,-11-6-2,-14-14-2,-13-15 1</inkml:trace>
  <inkml:trace contextRef="#ctx0" brushRef="#br0" timeOffset="4377">3459 2092 8,'0'0'3,"0"0"-4,-7 10 2,7-10 0,0 0 1,-10 10 0,10-10 2,0 0 0,0 0 1,-7 9 1,7-9 0,0 0 1,15 12-1,-4-6 0,1 1 0,8 0-1,0 2 1,7-1-2,0-2 2,6 1-1,1-2 1,6 2 0,1-4-1,7 2 0,2-3 1,8 4-2,7-2 0,9 2-1,2 0-1,7 0 0,3-1 0,6 0-1,3-1 0,5-1 1,2-2-1,2 0 1,5-1-1,6 0 1,1-1-1,7 1 0,0 1 0,1 0-1,0 2 1,2-1-1,-1 0 1,0 1-1,-3 1 0,-2 0 0,-3-1 1,-3-1-1,-5 0 0,-5 0 0,-9-1 0,-9-1 0,-10 0 0,-7 0 0,-11-1 1,-10 1-1,-12 1 0,-8 0 1,-7-2-1,-5 2 1,-6-2 0,-10 1-1,0 0 1,0 0 0,0 0-1,0 0 1,-5-10-1,-6 5-1,-1 0 0,-3-3 0,-1 3-1,-7-3-1,-3 2 0,-7-3-1,-3 2-1,-11-1 1,-7 1-1,-14-1 1,-7 0-1,-16 0-1,-9 4-1,-16 0 0,-8 3 0,-12-3 0,-7 5-2,-10-1 0,-3 3 1,-6-1 1,0 2 1,-2-2 1,3 3 0,0-1-1,6 2 2,6-1 0,7-1 0,8 0 1,13-1 0,13-1 0,10-1 1,16-1 2,12 0-1,16-1 2,11 0 0,12 0-1,9 1 1,9 0 0,13 0 0,0 0-1,0 0 1,10 8 0,8-5 1,3 0 1,5 1 0,4-1 1,7-1 0,6 0 1,8-1 0,8 0 0,4-1 0,8-1 1,10-1-1,6 0 1,7-1-2,6 2 1,7-3-1,4 4 0,7-1-1,7 4-1,4 0-1,3 2 1,4 0-1,0 1 0,2 0 0,1 0 1,-2-3 0,-4 0 0,-7-3 1,-1 1 0,-7-2-1,-2 0 1,-7 1-1,-8 1-1,-6 0 1,-6 1-1,-6 1-1,-9-1 1,-6 0-1,-11 1 1,-10-2 0,-8 1-1,-9-1 1,-8 0-1,-6 0 1,-6-1-1,-10 0 1,0 0-1,0 0 1,-22-5 0,1 1-1,-6-1 1,-12-1-1,-6-2 0,-11 0 0,-10-1 0,-11-1 0,-9 0-1,-9 0 1,-10 0 0,-11-1 0,-9 3 0,-9-1-1,-5 2 1,-5-1 0,-7 2 0,-5 1-1,-4 2 1,-4 2 0,0 0-1,-1 2 1,2 0 0,3 2 0,1-1 0,6 1-1,9-1 1,8 0 0,11-1 0,9 0 0,12 0 0,10 0 0,14 0 0,14 0 0,11 0 0,13 0 0,8 1-1,13-1 1,10 0-1,11-1 1,0 0 0,25 5-1,1-4 1,6 0 0,9-1 0,9 0 0,8 0 0,7-2 0,9 1 0,8 1 0,8-1 0,9 2 1,5-1-1,5 1 0,2 1 0,8 0 0,-1 0 0,2 2 0,1-1-1,-1 1 1,-1-1-1,-1-1 1,-2 1-1,-5-1 1,-2-1-1,-7-1 0,-4 0 1,-8 0-1,-7 1 0,-5 2 0,-8 0-1,-6 3-1,-7-1-1,-3 4-1,-7-3 1,-4 3-1,-7-3 1,-5 0-1,-5-2 2,-4 0 0,-8-3-1,-14-1-1,0 0-1,-9 1 0,-12-3 0,-8-2-1,-10 1 1,-11 0 1,-10-1 2,-8-1 1,-7 0 2,-10-1-1,-6 0 1,-9 1 1,-8-1-2,-4 0 1,-7 0 0,-4 1 0,-4-2 0,-3 3 0,-2 0-1,0 0 0,3 0 0,2 0 0,1 1 0,5-2 1,8 1-1,5-1 1,7 1 0,9 0 0,5 1 0,8 1 1,10 1-2,7 1 1,6 0-1,8 1 0,7-1 1,6 1-1,7-1 1,7 0 0,6-1 0,6 0 1,9 1-1,0 0 1,0 0-1,15 0 0,-3 0 0,4 1 0,3-1 0,1 0 0,2 0 0,1 1 0,-1 0 0,2 1 1,3 0-1,2 1 1,3 0 0,8 1 1,7 0-1,11 2 1,9 0 0,14-1 1,8 0-1,13 1 2,11-2-1,8 1 0,6-2-1,7 0 1,3 0-1,3 0-1,4 1 0,0-1 0,0 1-1,-1 0 1,-1 1-1,-1-3 1,-4 0 0,-5-1 0,-6 0 1,-7 0 0,-4-1-1,-10 1 1,-8 0 0,-12 2-1,-6 0-1,-13 0 1,-7 1 0,-11-2-1,-11 1 1,-10 0 0,-5-2 2,-10 0-1,-3 0 2,-9-1 1,0 0-1,0 0 0,0 0-1,0 0 0,0 0-1,-8-11 0,8 11-1,0 0 0,-9-6-1,9 6 0,0 0-1,0 0 1,0 0 0,0 0 0,0 0 0,0 0 0,0 0 0,0 0 0,0 0 0,0 0 1,0 0-2,0 0 1,0 0-1,0 0-2,0 0-2,-14-1-11,14 1-6,-27 0-1,7-3 0</inkml:trace>
  <inkml:trace contextRef="#ctx0" brushRef="#br0" timeOffset="36272">5807 5898 8,'0'0'10,"0"0"-1,17 9-1,-2-7-1,7 0 0,10 1 1,9 0 0,11 0 0,10 0-1,12 1 2,7-1-3,11 4 1,5-4-2,5 4 0,-2 2 0,4-3-2,-5 3 0,-2-4 0,-8 3-1,-5-6 1,-12 6 0,-6-7 0,-11-1-1,-6 0 1,-12-7 0,-6 7 0,-9-7 0,-7 7 0,-3-8 0,-12 8 0,10-6-1,-10 6 0,0 0 0,0 0-1,0 0 0,0 0-1,0 0 2,0 0-2,0 0 0,0 0 0,0 0-2,0 0 1,0 0-3,-9-2-8,9 2-14,0 0-5,0 0 0,-11-18 0</inkml:trace>
  <inkml:trace contextRef="#ctx0" brushRef="#br0" timeOffset="37674">11303 5917 7,'0'0'10,"0"0"0,-4 9-1,4-9 0,21 4 1,-3 0 1,6-2-1,11 3 0,9-3-3,11 4 0,10 2-1,12-2-1,7 4 1,11 2-2,1-3 1,6 3 0,-5-2-1,-1 0 0,-8-5 0,-3 5-1,-8-7-1,-5 2 1,-5-2-2,-4 1 1,-6-2-1,-4 2 0,-8-4 1,-5 2-1,-10-4 1,-3 1 1,-10-2-1,-6 1 2,-11 2-2,14-4 0,-14 4 0,0 0-1,0 0 0,0 0 0,0 0 0,0 0-1,0 0 1,0 0-1,3-9 0,-3 9 0,0 0 0,0 0-2,0 0-2,0 0-3,0 0-12,0 0-12,17-14 0,5 0-2,15-7 2</inkml:trace>
  <inkml:trace contextRef="#ctx0" brushRef="#br0" timeOffset="38986">16882 5937 0,'0'0'14,"0"0"0,0 0-3,0 0-1,0 0-4,9-8 0,-9 8-1,11 1 0,0-2 0,3 1-1,7-1-1,7 2 2,5-1-1,7 2 1,8 0-1,9 1 1,4 0 0,8 3-1,1-3 0,9 3 0,-2-4 0,6 4-1,0 4 0,3-5-1,0 5-1,2 2 0,-1 0 0,-2-1 0,3 4 0,0-2-1,-1-5 1,-1 7-1,-3-7 0,-1-1 1,-4 0 0,-4-1-1,-6-2 1,-5 0 0,-8-2-1,-7-1 2,-9-1-2,-6 0 1,-7 0 0,-5-1 0,-7-1 0,-4 2-1,-10 0 1,11-1-1,-11 1 1,0 0 0,0 0-1,10-7 1,-10 7-1,10-7 1,-10 7-1,15-10 0,-5 5 0,4 0 0,-1 0 0,0 1 0,-1 1 0,0-1 0,-12 4 0,15-4-1,-15 4 1,0 0-1,0 0-1,0 0-2,-10 19-10,-10-8-14,-4-5-2,-2-7 1,-5-10-1</inkml:trace>
  <inkml:trace contextRef="#ctx0" brushRef="#br0" timeOffset="43383">3386 2068 15,'0'0'12,"0"0"2,-9-1-1,9 1-2,-7-14-1,5 5 0,-2-7-3,3-2 1,-2-9-3,3-7-1,1-9-1,1-3-2,2-12 0,0-3 0,1-5 0,2-5-1,-1-3 0,-1-1 1,0 2-1,-1 2 0,-2 3 0,-1 2 1,-3 6-1,-1 5 0,1 6 0,-2 8 1,2 4-1,0 4 0,1 5 0,1 4 0,2 4 0,1 3 0,0 2 0,1 1 0,-1 4 0,-3 10 0,6-17 0,-6 17 0,9-11 0,-9 11 0,18-8 0,-6-1 0,9 6 0,5-4-1,6 4 2,7-3-1,6 5 0,7-4 0,11 4 0,9 1 1,7 0-1,9 0 1,8 0-1,5 1 1,10 0 0,2 6-1,6-3 1,3 5-1,1-3 1,6 5 0,1-5 0,8 5 0,2-5 0,4 0 0,-1-1 0,3 0 0,1-1 0,-2-1-1,-2-2 1,-4 1-1,0-2 1,-5 1-1,-2-1 0,-6 1 1,-5 0-1,-5 1 0,-8 3 0,-8 0 0,-14 0 0,-8 1 0,-12 1 0,-10 0 0,-10-1 0,-8 1 0,-10 0 1,-4-2-1,-8-1 0,-4 2 0,-12-6 0,13 6 1,-13-6 0,0 0 1,0 0-1,2 10 0,-2-10 0,-4 9 0,4-9-1,-6 16 1,2-2-1,-1 3 0,1 4 0,-1 4 0,0 6 0,-1 8 1,-3 3-1,1 6 1,0 6-1,-2 4 0,-2 5 1,1 3-1,-2 2 1,0 2-1,1-1 0,-2-3 1,2-5-1,-1-3 1,2-5 0,1-6 0,1-4 0,0-5-1,1-5 1,1-3 0,-2-5 0,2-3-1,1-5 1,0 1-1,-1-6 0,3-1 1,-1 0-1,1-1 0,1 1 0,1 3 0,0 0 0,0 2 0,1-3 0,-1 1 0,2-4 0,-2 1 0,2-11 1,-2 14-1,2-14 1,0 0-1,0 0 1,-11 10-1,11-10 1,0 0-1,0 0 1,-11 8-1,11-8 1,0 0 0,-11-1 0,11 1 1,-19-3-1,2 2 0,-7-1 0,-3 1-1,-6-1 0,-7 0 0,-5-1 0,-5-1 0,-6-5 0,-6-1 0,-4-2 0,-7-3 0,-5 1 0,-5-2 0,-3 2 0,-5 2 0,-1 2 0,-3 1 0,-2 1 0,1-1-1,-3-1 1,-1-3 0,-1-4-1,-5-2 1,0-2-1,-3-1-1,-1 2 1,-3 1 1,-3 3-1,-3 6 1,0 7-1,0 3 0,2 4 0,1 3 1,2 6-1,1-5 1,6 2-1,4-3 1,4-4 0,5-1-1,0-2 1,3 0 0,5 0 0,6 5 1,4-4-1,9 5 0,7 1 0,7 0 0,10 1 0,10-2 0,8-4 1,8 0-2,6-1 1,11-1 0,-11 1 0,11-1 0,0 0 0,0 0 0,0 0 0,0 0-1,0 0 1,0 0 0,0 0 0,10-5 0,-10 5 1,0 0-1,0 0 0,0 0 0,0 0 1,0 0-1,0 0 0,0 0 0,0 0 0,0 0 0,0 0 1,0 0-1,0 0 0,0 0 0,0 0 0,0 0 0,0 0 0,0 0 0,0 0 0,0 0 0,0 0-1,0 0 0,0 0-2,0 0-6,0 0-21,11-12 0,-9 1-1,-1-5 0</inkml:trace>
  <inkml:trace contextRef="#ctx0" brushRef="#br0" timeOffset="48750">-2 1877 4,'-3'27'5,"1"6"-1,3 3 0,4 0-2,4 1 1,5-2-1,3-1 0,6 0 0,0-3 1,10-4 2,1-4 0,9-4 1,5-2 1,11-5 0,10 0 0,10-4-1,14-1 0,11-4 0,6 4-2,13 0-2,9 0-1,6 0 0,4 0 0,4 3-1,3-2 0,4-1 0,5-2-1,1-1 1,0 0 0,7 1 0,-1-1 0,4 1 0,0 3 0,1 4 0,-1 2 0,2-1 0,2 3 0,-1-4 0,2 1 1,-2-4-1,2-3 0,-1-2 1,2-1-1,-4 0 0,-2 1 0,-3 1 0,0 0 0,-2 1 0,1 0-1,-3 2 1,-1-4 0,-2-2 0,-4-2 0,-2-5 0,-5-3 0,-7 0 0,-5 0 1,-8-3-1,-5 1 0,-3 1 0,-8-1 0,-8 0 1,-3 0-1,-9-1 1,-7-3 0,-11 0 1,-7 0 1,-13-1 0,-10 2 0,-8 0-1,-9 5 1,-9-3 0,-3 5-1,-6-1 0,-5-2-1,-3-2 1,-3-3-1,-3-4 1,-5-2 0,-2-3-1,-3-3 0,-3-2 0,-1 2 0,-1 2 0,-2-2 0,3 5-2,-3 1-1,6 7-6,-10 0-7,-2 9-12,-4 4 0,-5-3 0,0 5 0</inkml:trace>
  <inkml:trace contextRef="#ctx0" brushRef="#br0" timeOffset="50343">4257-1 10,'0'0'10,"0"0"0,0 0 1,0 0-1,0 0 0,0 0-4,9-5-2,-9 5-1,0 0-3,-2 16 0,0-2 0,0 7-1,-4 6 1,0 11 0,-3 7 1,-3 15-1,-4 5 0,-3 4 0,-3 4 0,-2 0-1,1-3-2,-2-8 0,0-9-1,1-13 0,2-12 0,3-13-1,1-14 1,2-7 0,1-10 2,1-6 2,1-5-1,2-1 3,2 0 1,0 2 1,3 7-1,0 1 0,3 8 0,3 10-1,0 0 0,-10 5 0,3 8-2,3 6 1,-2 5 0,0 3 1,-1 3 0,1 1 0,1 0 1,3-1 0,3-1-1,3-5 0,10-1 0,6-4 1,12-5-1,10-2-1,10-7 0,7-6 0,9-5 0,1-8 0,-1-2 0,-3-5-1,-6 1 1,-10-2-1,-12-1-3,-6 5-18,-9 2 0,-14 2-1,-7 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7:33.4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1242 1348 7,'0'0'9,"0"0"0,0 0-2,0 0-1,0 0-2,0 0-2,0 0-1,0 0 0,0 0-2,0 0 2,0 0 1,0 0 0,0 0 1,0 0 0,0 0 1,0 0-1,0 0 0,0 0-1,0 0-1,0 0 0,0 0-1,0 0 1,0 0 0,0 0-1,0 0 1,0 0 0,0 0 1,0 0-1,0 0 1,0 0 0,0 0-1,0 0 0,0 0-1,0 0 2,0 0-2,0 0 0,0 0 0,0 0 0,0 0 1,0 0-1,0 0 1,0 0-1,0 0 1,0 0-1,0 0 0,0 0 1,0 0-1,0 0 0,0 0 0,0 0 0,-4 11 1,4-11-1,0 0 1,0 10 0,0-10 0,0 0 0,0 0 0,-1 9-1,1-9 1,0 0 0,0 0 0,0 0-1,2 12 1,-2-12-1,0 0 0,0 0 1,0 0 0,0 0 0,0 0 0,0 0 0,0 0 0,2 9-1,-2-9 1,0 0-1,0 0 0,0 0 0,0 0 0,0 0 0,0 0 0,0 0 0,2 9 0,-2-9 0,0 0 0,0 0 0,0 0 0,-2 10 0,2-10 0,0 0 0,0 0 0,0 0 0,1 9 0,-1-9 0,0 0 0,0 0 0,11 12-1,-11-12 1,0 0 0,2 12 1,-2-12-2,0 0 1,1 12 1,-1-12-1,0 0 1,-4 9-1,4-9 0,-2 11 1,2-11-1,-1 11 1,1-11-1,3 18 0,-3-18 0,0 16 0,0-5 1,0-11-1,-5 18 1,4-7-1,-1-1 1,0 0 0,2 3-1,-1 0 1,1 1-1,0 0 0,0 0 1,0 1-1,-1-3 1,3 0 0,-2-2-1,0-1 1,0-9 0,0 13 0,0-13-1,0 9 1,0-9 0,0 9 0,0-9-1,0 0 1,0 10-1,0-10 1,0 0 0,0 0 1,0 0-1,0 0 1,0 0 0,0 0 0,0 0 0,0 0-1,0 0 0,0 0 0,0 0-1,0 0 0,0 0 0,-1 9 0,1-9 0,0 0 0,0 0 0,0 0 0,0 0 0,0 0 0,0 0 1,0 0-1,0 0 0,0 0 0,0 0 0,0 0 0,0 0 0,3 9 0,-3-9 0,0 0 0,3 13 0,-3-13 1,0 0-2,12 11 2,-12-11-1,10 6 0,-10-6 1,19 5-1,-6-2 1,3 0-1,-1 1 1,7 0 0,3 0-1,5 0 1,4 1-1,3-1 0,2 0 1,4 0-1,4-2 1,-1-1-1,0 0 0,2 0 1,-1-2-1,2 1 0,-1-1 0,2 1 0,-1-1 0,5 1 0,2 1 1,3-1-1,4 0 0,1 1 0,3-1 0,3 0 0,1 1 0,0 0 0,5 0-1,0 1 1,1 1 0,5 0 0,3 0 0,1-1 0,4 0 0,6 1-1,1-3 1,1 0 0,5 0 0,-3 0 0,0 1 0,1 1 1,1 2-1,-2 0 0,0 1 0,-1 0 1,-2 1-1,1-1 0,2-2 0,-1 0 0,-3-3 0,-3 0 0,-5-2 0,-4-1 1,-3 1-1,-7-2-1,-5 2 1,-7 1 0,-2 0 0,-4 1 0,-4 1 0,-4 1 0,-1 0 0,-1 1 0,-4-1 0,-2-2 0,-5 1 0,-5-1 0,-2 1 1,-6-1-1,-5-1 0,-4 1 0,-13 0 1,12-1-1,-12 1 0,0 0 1,0 0-1,0 0 0,0 0 0,0 0 0,0 0 0,11-2 0,-11 2 0,0 0 1,0 0-1,0 0 0,9-3 0,-9 3 0,0 0 0,0 0 0,0 0 0,0 0 0,0 0 0,0 0 0,0 0 0,0 0 0,0 0 1,0 0-1,0 0 0,0 0 1,9-4-1,-9 4 0,0 0 0,0 0 0,0 0 1,0 0-1,14-9 0,-14 9 0,0 0 1,12-14-1,-12 14 1,11-17-1,-3 6 1,-1-3-1,0-2 0,2-5 0,1-4 0,0-1 0,-1-2 1,1-3-1,-3 1 1,0 0-1,-2 0 0,-1 4 1,-1-1-1,-1 0 0,-1 0 0,-1-5 1,0 3-1,-1 1 0,0 2 0,-2 1 1,1 3-1,0 4 0,-1 3 0,3 15 1,-1-13-2,1 13 1,0 0 0,0 0 0,0 0 0,-2-9 0,2 9-1,0 0 1,0 0 0,0 0 0,0 0 0,0 0-1,0 0 1,0 0-1,0 0 1,0 0-1,0 0 1,0 0-1,4 13 1,-4-13 0,7 22 0,-2-4-1,1 1 2,-1 5-2,-1 3 1,0 2-1,-1 2 1,-1 2 0,-1-4 0,-1 2 0,-1 0-1,0-3 2,-1 0-2,1-2 1,-1-2 0,-1-1 0,1-2 0,-1-2 0,0-1 0,1 0 0,-1-3 1,-1-1-1,0-3 0,1-1 0,3-10 0,-8 15 0,8-15 0,-11 12 0,11-12 0,-17 13 0,7-7 0,-5 1 1,-4 0-2,-3 0 1,-3 1 0,-3-2 0,-3 0 0,-5 0 0,-5-1-1,-4 0 1,-5-3-1,-5 0 1,-6-1-1,-7-1 1,-5 0-1,-6-1-1,-6 2-1,-7-1-1,-2 1 0,-7-2 0,-1 1 0,-5-3 0,-3 0 1,-3-4 1,-1 0 0,-1-2 1,-5-3 1,-2 1-1,-5-2 1,0 0 0,-3 1 0,-1 0-1,-1 3 1,-1 0 0,4 2-1,1 2 1,5 2 0,2 2 0,7 1 0,2 2-1,8-1 2,6 3-1,3-2 0,6-1 0,5 0 0,3 1 0,6-2 0,5 0 1,3 0-1,2 0 0,7-1 0,3-1-1,6-1 1,4-1 0,7 1 0,5 0 0,4 0 0,5-1 0,5 2 0,1 0 1,7 1-1,11 1 0,-15-1 0,15 1 1,-12-1-1,12 1 0,0 0 0,0 0 0,0 0 0,0 0 0,0 0 0,0 0 0,0 0 0,0 0 0,0 0 1,0 0 0,0 0 0,0 0 0,0 0 0,0 0 1,0 0-1,0 0 0,0 0-1,0 0 1,0 0-1,0 0 0,0 0 1,0 0 0,0 0-1,0 0 0,0 0 1,0 0-1,0 0 0,0 0-4,0 0-7,0 0-14,-9 5 0,-4-7-2,-7-10 1</inkml:trace>
  <inkml:trace contextRef="#ctx0" brushRef="#br0" timeOffset="15843">0 3272 10,'0'0'9,"0"0"0,0 0 0,0 0-1,10 4-2,-10-4-1,11 3 1,-11-3-1,20 4 1,-7-4-1,5 3 2,6-3-2,4 2-1,6-2 1,3 2-1,8-3-1,8 4 1,8-3-1,7 3 0,6 2 0,6-2-1,2-4 1,8 3-1,1-2 1,1-1 0,1 1 0,3-1 0,-1-5-1,2 5 1,-3 1-1,-1 0-1,-5 0 0,-1 0 0,-8 1 0,-3-1 0,-6 1 0,-6 0 0,-7 0 0,-2 0 0,-9 0 0,-4 0 0,-12-1 0,-6 1 0,-6-1 0,-7 0 0,-11 0 0,10 0 0,-10 0-1,0 0 1,0 0-1,0 0 1,0 0 0,0 0-1,0 0 1,0 0-1,0 0 1,0 0-1,0 0 0,0 0 1,0 0-1,0 0 0,0 0 0,0 0 0,0 0 0,0 0 0,0 0 0,0 0 0,0 0 2,0 0-2,0 0 0,0 0 1,0 0-1,0 0 0,0 0 0,0 0 0,0 0 0,0 0 0,0 0 0,0 0 0,0 0 0,0 0 0,0 0 0,0 0 0,0 0 0,0 0 0,0 0 0,0 0 0,0 0 0,0 0 0,0 0 0,0 0 0,0 0-1,0 0-1,0 0-2,-13-2-6,1 2-18,-9-1-2,0-5-1,-1-6-1</inkml:trace>
  <inkml:trace contextRef="#ctx0" brushRef="#br0" timeOffset="33899">3759 21 3,'-2'-10'10,"2"10"-1,0 0-2,-5-11-1,5 11-1,0 0-1,-6 17 0,1 4-2,0 3 1,-3 7 0,0 10 0,-3 5 1,-3 9 1,0 2-1,-3 1 1,-1-2-2,-2-4 0,1-5 0,0-8-2,3-10 0,3-8-4,2-10-6,1-11-1,4-10 0,0-11 0,-2-6 1,-2-7 1,-2 0 2,-3-3 2,-4 2 7,-2 5 2,-2 9-1,-2 10 0,-1 9 0,-1 8-2,4 8 0,1 6 0,5 6 0,5 2 2,6 0 0,9 1 2,5-7 1,10 0 1,1-7 1,7-1-2,1-7 0,4-2-2,2-5 0,1-1-2,-1-3-1,0-1 0,1-2-1,2-3 0,0 0 0,1-2 0,-4-3 0,2-2 0,-1-3 0,-1-5 0,1-2 0,-3 1 1,-6 0 1,0 3-1,-6 1 1,-2 6-1,-5 1-1,-3 7 0,-9 8-1,0 0-2,10 4-3,-10-4-6,3 21-16,-2-5-1,-2-5 0,2-2 0</inkml:trace>
  <inkml:trace contextRef="#ctx0" brushRef="#br0" timeOffset="36833">7515 3744 10,'10'-3'13,"-10"3"-7,0 0-3,15-6 2,-15 6 2,9-3 2,-9 3 1,0 0 0,0 0 0,9-2 0,-9 2-2,0 0-3,0 0-3,0 0-1,1 9-1,-1-9 0,-2 19 1,0 0 0,-3 4 1,-3 10 1,-6 7 0,-2 9 0,-9 6 0,0 7 0,-6 0 0,2-1-1,-1-6-1,3-5 0,1-10-2,3-10-1,4-9-3,0-17-6,7-10-6,0-11-1,4-8 0,-3-9 2,7-4 3,-5-7 4,1-1 5,-3 3 8,-4 4 5,-4 6 2,-3 9-1,-3 9 0,-3 8-3,1 11-2,4 8-2,3 11 0,8 5 1,7 10 1,8 1 1,12 6 1,4-1 1,11 5 0,5-5-1,8 1 0,-1-7-1,6-2-2,-2-5-1,3-1-1,2-8 0,103-12-10,-81-9 0,-1-13 1,9-9-1,9-19 10,-6-8 1,-4 1 0,-10-4-1,-104 10 11,70 1-2,-3 13-1,-14 4 1,-19 23-12,0 0-6,0 0-2,0 0-12,-20 12-11,0-3 0,-5-4 0,-4-8 0</inkml:trace>
  <inkml:trace contextRef="#ctx0" brushRef="#br0" timeOffset="39998">1823 5227 13,'-10'-11'14,"10"11"-5,0 0-1,0 0-2,0 0 1,0 0-2,0 0 0,0 0 0,0 0-1,0 0 1,0 0 0,0 0-1,-7 9 0,7-9 0,-8 19-1,0-2 0,0 8 0,-8 4 1,0 7 0,-6 6-1,-2 8 0,-7 3 1,0 4-2,-4-4 1,0 2 1,0-3-2,3-3 0,5-9-2,3-5-1,7-6-3,4-9-3,11-4-9,2-16-12,10 4 1,0-14-1,-1-13 1</inkml:trace>
  <inkml:trace contextRef="#ctx0" brushRef="#br0" timeOffset="40378">1336 5641 19,'0'0'22,"-4"12"-1,4-12 0,0 0-13,0 0-7,-4 14-1,3-3 0,-1 3 1,0 6 2,-1 2 1,-3 6 2,1-2 0,3 7 0,0-3-1,4 4 0,1-6 0,6-1-2,2-5 0,10-4 0,2-9-1,7-6-1,5-10 1,5-6-1,2-5 0,2-4 0,3-5 0,-2-2-1,-2 0 2,-1 1-1,-6 3 0,-3 2 0,-6 2 1,-3 4-1,-6 3 0,-5 5 0,0 3 0,-13 6-1,0 0 0,0 0 0,0 0-1,0 0 0,0 0-1,0 0-1,0 0-4,0 0-9,0 0-13,0 0-2,13-8 1,3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7.6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620-7 17,'-12'2'20,"12"-2"0,0 0 0,0 0-17,0 0-4,0 0 0,0 0 1,-1 14 2,-2 2 3,-5 2 0,-4 10 1,-6 5 1,-2 11 1,-8 5-1,1 9 0,-6-1-2,6 5-1,-1-1-2,6-6-3,4-5-5,2-9-9,7-11-12,4-10-1,5-20 1,0 0-1</inkml:trace>
  <inkml:trace contextRef="#ctx0" brushRef="#br0" timeOffset="300">43 443 12,'-20'29'24,"9"9"-1,2-2 0,6 6-12,5 6-3,4 0-2,9 1-1,0-2-1,8-2 0,1-10 0,5-3 0,0-9 1,7-3-1,1-12 0,6-2-1,1-10-1,4-2 0,1-7 0,3-5-1,3-6-1,-1-2 1,-3-4 0,-2-1 0,-3-2 0,-5 1 1,-7 1-1,-3 1 1,-8 1-2,-3 8-1,-4 7-3,-4-2-8,5 6-16,2 1-2,1-2-2,5-2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5.1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520 7 8,'0'0'16,"0"0"-2,8-11-4,-8 11-5,0 0-3,0 0-1,0 0 0,0 0 0,0 0 0,0 0 2,-7 14 1,4-4 1,-5 6 0,1 7 1,-9 5 1,-2 9-1,-8 5-1,-1 4 0,-5 0-1,0 2-1,-2-5-2,2-6-1,2-6-4,2-7-5,5-8-11,4-5-4,-4-13 0,6-3-1</inkml:trace>
  <inkml:trace contextRef="#ctx0" brushRef="#br0" timeOffset="280">21 280 14,'-18'-13'16,"18"13"-6,-6 15-4,6-1-3,4 3-1,1 4 1,3 3 2,2 0 0,2 1 2,0-1-1,-1-2 3,-2-3-2,0 1 0,-1-5 0,1 2-2,-2-4 0,6-1-1,-3-4 0,7 3-2,0-6 0,7-1-1,0-4 1,4-2 0,3-5-1,-1-4 1,2-5-1,0-2 1,-1-3 0,-1 1 0,-4-2 0,-1 3-1,-6 0 1,-1 4-1,-5 3 0,0 3 0,-13 9-2,14-12-3,-14 12-5,0 0-9,0 0-10,0 0-3,-22-1 2,5-8-1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8:18.9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670 0 2,'0'0'4,"0"0"2,0 0 1,0 0 1,0 0 0,0 0 0,-1 10 0,1-10-2,-5 16-1,2-2-1,-4 8-1,0 4 0,-6 11 0,-2 3 1,-7 7 0,-5 8 1,-4 0-1,-3 0-1,1-3-1,1-3 0,2-9-1,5-5-2,7-9-4,2-9-7,3-11-10,13-6 0,-19-12-1</inkml:trace>
  <inkml:trace contextRef="#ctx0" brushRef="#br0" timeOffset="300">101 295 0,'-12'12'14,"-1"1"-3,2 12-5,0 6-3,0 5 2,-1 3 1,0 0 0,0 0 1,8 0 0,1-5 1,2-5 0,8-2 0,0-8 0,13-2-3,5-6 1,7-5-2,4-4-1,7-4-2,4-6 1,0-2 0,2-5 0,-3-2 1,-6-2 0,-2 4 0,-9-4 1,-3 2-1,-7 2 0,-1 2-2,-5 2 0,-2 2-1,-1 1-1,-10 8-3,15-9-7,-15 9-12,0 0-5,0 0 0,-9-11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9:21.6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1,'0'0'5,"0"0"1,0 0-1,11 8 2,-11-8 0,17 5 0,-3 1-1,5 0 0,2 0-1,4 0 0,5 1-1,5 0 2,1 0-1,7-2 1,1-3 0,8 0 0,1 0 0,7 1-1,5-3-2,7 4 0,5-2-1,4 2 0,4-1-1,2 2 0,4-3 0,4-1 0,1 0 0,2-4 0,-6 1 0,-1 3 1,-4-2-1,-3 1 0,-8-1 0,-8 2 0,-12-1 0,-8 4 0,-7-4 0,-6-5 0,-9 3 0,-5-3-1,-5 3 1,-2-3 0,-3 5-1,-2-5 1,-9 5-1,12 0 0,-12 0 1,0 0-1,10 0 0,-10 0 1,0 0-1,0 0 0,0 0 1,0 0 0,0 0 0,0 0 0,0 0 0,0 0-1,0 0 1,0 0 0,0 0-1,0 0-1,0 0 0,0 0 0,0 0-2,0 0-1,0 0-5,0 0-7,0 0-10,0 0-1,-15-3 1,15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19:5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284 1061 2,'0'0'3,"0"0"0,0 0-2,0 0-1,0 0 1,0 0-1,0 0 0,0 0 0,0 0 0,-4-9-2,4 9 0,-14-5-1</inkml:trace>
  <inkml:trace contextRef="#ctx0" brushRef="#br0" timeOffset="461">0 1020 23,'0'0'7,"0"0"1,0 0 0,0 0-2,0 0-2,0 0-1,0 0-1,0 0 0,0 0 0,0 0 0,0 0 0,0 0-1,0 0 0,0 0-1,0 0 1,0 0-1,0 0 1,0 0 1,0 0 1,0 0 0,0 0 1,0 0-1,10 5 0,-10-5-1,0 0 0,9 5-1,-9-5 0,9 5-1,-9-5 1,14 3 0,-14-3 0,17 1 0,-5-2-1,1 1 1,3-1 0,-1 1 0,5 1 0,0 1 0,3 0 0,0 2 0,4 2 1,1-1-1,0 0 0,3 1 0,-2-1 1,2 1 0,-2-1 0,2-1-1,-1-1 1,0 1 0,1-3 0,2 2 0,0-3-1,0 2 1,0-1-1,1-1 1,-2-1-1,1 0 1,-1 0-1,0 1 0,0-1 0,1-1-1,1 2 1,1 0-1,-1 0 0,0 2 1,0-1-1,-1 0 0,1 0 1,0 2 0,1-3-1,1 2 1,-1-2 0,0 1 1,0-1-1,1 2 0,0-1 0,3 0 0,-1 1 0,1-2 0,-1 1 0,3 0 0,-2-2-1,-1-1 1,-1-1 0,-3 1-1,-2 0 0,-1 0 1,2-1-1,0 2 0,1-1 1,0 1-1,0-1 0,1 0 0,2-1 1,2 2-1,-2-2 0,2 2 0,2-1 0,-1 2 0,0 0 0,0 0 1,-2 0-1,-4 2 0,-4-2 0,-4 0 0,-5 0 0,-1 0 0,-2 0 0,-1 2 0,-1 0 0,-1 0 0,-2 0 0,-1 0 1,-2 0-1,-10-2 0,14 1 1,-14-1-1,0 0 0,0 0 0,0 0 0,10 2 0,-10-2 0,0 0-1,14 3 2,-14-3-1,9 1 0,-9-1 0,0 0 0,9 0 0,-9 0 0,0 0-1,0 0 1,0 0 0,0 0 0,0 0 0,0 0 0,0 0 0,0 0 1,9 3-1,-9-3 0,16 0 0,-1 1 0,8 1 1,10 1-1,9 2 0,8 0 0,9 0 0,7 1 0,6 0 0,4-1 0,2 1 0,0-1 0,1 1 0,-2-1-1,-1 2 1,-4 4 0,-4 0 0,-6 1 1,-5 1-1,-10-3 0,-9-1 1,-10 1-1,-6-2 1,-9-6 0,-4 0-1,-9-2 0,0 0 2,0 0-4,0 0 2,0 0-1,0 0 0,-12 0 0,12 0 0,-14-2 0,3 1-1,1 0 1,-2-3-2,-3 3 0,-5-7-2,-1 7-2,-10-5-3,0 7-3,-9-3-7,-1 1-8,-3 2 0,-5-3 2</inkml:trace>
  <inkml:trace contextRef="#ctx0" brushRef="#br0" timeOffset="2133">3019 1192 7,'0'0'1,"-9"-9"-5</inkml:trace>
  <inkml:trace contextRef="#ctx0" brushRef="#br0" timeOffset="2214">2967 1175 0,'15'-9'0</inkml:trace>
  <inkml:trace contextRef="#ctx0" brushRef="#br0" timeOffset="3425">3134 1154 9,'0'0'11,"0"0"-1,0 0-2,0 0-3,0 0 0,0 0-1,0 0 0,0 0 0,0 0 2,0 0 0,0 0 1,0 0 0,0 0 0,0 0-1,0 0 0,0 0 0,-1-12-2,1 12 0,-2-13-1,2 13 0,-1-18 0,1 6-1,2 0-1,0-4 1,0-3-1,0-7 0,0-4 0,-2-4 0,0-2 0,-3-4 0,0-3 0,0 0-1,1 1 1,1-7-1,1 5 1,1 1-1,2 0 0,1 4 0,0 1 0,0 2 1,-1 4-1,-2 9 0,1 0 1,-1 5-1,-2 1 0,0 3 1,0 1-1,0 1 1,0-1-1,0-1 0,1 1 0,-2 1 0,2 0 0,-1 2 0,1 10 0,-2-15 0,2 15 0,0 0 0,0 0 0,0 0 0,0 0 0,0 0 0,0 0 0,0 0 0,0 0 0,0 0 0,0 0 1,0 0-1,0 0 0,-6-10 0,6 10 0,0 0 0,-8-9 0,8 9 0,-19-15-1,1 7 1,-4-1 0,-5-1-1,-8-1 1,-6 0 0,-5 2-1,-5 0 1,-7 2 0,-5 2 0,-4 0 0,-10 2 0,-4 1-1,-7-2 1,-5 1 0,-5-2 0,-3 0 0,-2-1 0,-5 0 0,2 0 0,-2-1 0,4 1-1,0 0 1,-2 0 0,1 0 0,-2 0 0,2 0 0,1-1 0,3 2 0,2 0 0,1 1-1,5 2 1,4 2 0,9 1-1,8 2 1,7 2 0,7 2 0,8-1-1,8 2 1,9-3 0,8 0 0,6-2 0,7 0 0,3-1 0,9-2 0,-10 2-1,10-2 1,0 0-1,0 0 0,0 0 0,0 0 0,1 13 1,-1-13 0,3 10-1,-3-10 1,3 15 0,-3-15 0,5 21 0,-4-8 0,1 3 0,0 2 0,0 5 0,-1 2 0,0 4 0,0 4 1,0 2-1,0 4 0,0 1 0,1 7 0,1 0 0,3 2 0,2 0 0,0 3 0,0-1 0,4-1 0,-1-1 1,0-4-1,-1-5 0,-2-2 0,-1-3 0,-3-5 0,1-5 0,-2-3 0,-1-3 1,-1-4-1,0-2 0,-1-3 0,0-10 1,0 12-1,0-12 0,0 0 1,0 0-1,0 0 1,0 0 0,0 0 1,0 0-1,0 0 0,0 0 1,0 0-1,0 0 1,0 0-1,0 0-1,0 0 0,4 10-5,-4-10-15,0 0-8,-10-13-2,-3-1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0:23.6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339 21 6,'0'0'15,"-9"-10"-7,0 7-1,-1 1-1,-4 1-1,-2 2-1,-1 4 1,0 2 0,-3 5 0,0 1 1,-2 7-1,2 1 0,-1 7 0,1 1-2,3 3-1,2-3 0,4 3 1,3-4-1,7-1 1,8-8 1,9 1 0,5-9 0,10-1 0,3-8-1,10-2 1,0-7-1,5-3 1,-7-2-2,0-5 0,-11-3 0,-6-3 0,-7-4 0,-7 0 0,-9-4 0,-7 1 0,-6-2 0,-3 2 0,-2 2 0,0 6-1,-8 3 0,-1 7 0,-5 8 0,-1 7-1,-4 10 0,-4 7-1,-2 7-1,-4 3-1,7 12-8,-4-2-17,9 2-2,8-4 0,6-1-1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0:36.1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719-1 1,'0'0'4,"0"0"2,0 0 0,12-2 2,-12 2 1,0 0 2,0 0-1,10-2-1,-10 2-1,0 0-2,0 0-1,0 0 0,0 0-2,0 0-1,8 9 0,-8-9 0,4 13-1,-4-13 1,6 18 0,-1-5 0,2 3 1,0 1-1,1 4 0,-2 4 0,0 6 0,-1 3-1,-4 8 2,-4 7-2,-4 7 1,-5 4 0,-2 6 1,-5 1 0,-3 1 1,-4-1-1,3-1 1,-2-4-1,2-3 1,2-8-2,3-4 1,2-9-2,5-4 0,3-7 0,2-6 0,3-7 0,1-4 0,2-10 0,0 0 1,0 0-1,-1 9 0,1-9-1,0 0-1,0 0-5,-5-9-9,5 9-14,-7-18-3,-2 6 1,-2-3 0</inkml:trace>
  <inkml:trace contextRef="#ctx0" brushRef="#br0" timeOffset="791">92 912 12,'6'-12'13,"-4"-4"-9,2 3-1,0 0 2,0 2 2,-4 11 1,7-17 1,-7 17 2,0 0-1,10-8 1,-10 8-2,0 0-3,0 0-2,0 0-2,0 0 0,0 0-1,0 0-1,0 0 1,0 0 1,1 15 0,-1-5-1,0 4 2,-2 2-1,1 8 1,-3 3 0,0 7 0,-2 5-1,-1 7 0,-1 0 0,-1 3-1,1-2 1,1 1-1,0-4 0,3-2 0,2-8 0,3-5 1,4-4-1,4-2 1,6-8 0,9-6 0,8-4-1,11-10 1,8-4-1,11-8 1,8-6-1,7-8 0,1-1 0,2-1 1,-1-2 0,-3 3-1,-5-1 0,-4 6 0,-11 5 0,-5 4 0,-9 4-1,-7 4 1,-9 2-1,-7 3 2,-8 3-2,-11 2 1,10 0 0,-10 0 0,0 0 0,0 0 0,0 0 0,0 0-1,0 0 1,0 0-1,0 0 0,0 0 0,0 0 0,0 0 0,0 0 0,0 0 0,0 0-1,0 0 1,0 0 0,0 0 0,0 0 0,0 0 0,0 0 0,0 0-1,0 0 1,0 0 0,0 0-1,0 0 1,0 0-1,0 0 0,0 0 1,0 0-1,0 0 0,0 0 1,0 0-1,-13 5 0,13-5 0,-19 6 0,2 0 0,-6 2-1,-8 3 1,-6 0 0,-7 4 0,-7 0-2,-8 4 2,-5-4 0,-4 2 1,-4-1-1,-3-1 1,-2 1-1,1-2 1,1 1 0,5-3 0,5-1 0,11-1 0,6-3 0,9-1 0,11-2 0,8-3 0,6-1 0,14 0 0,-12-1 0,12 1 0,0 0 1,0 0-1,0 0 0,1-14 0,1 5 1,0-6-1,0-3 0,1-7 0,-1-8 1,2-6-1,-2-2 0,0-5 1,4-3-1,-1-2 0,2 1 1,2 4-1,3 3 0,-1 6 0,0 3 0,2 4 0,-2 7 0,-2 5 0,0 4 0,-4 4 0,-5 10 0,5-14 0,-5 14 0,0 0 0,0 0 0,0 0-1,0 0 1,0 0-1,0 0 0,0 0-1,-1 12-1,0 2-6,-7 1-15,-2 7-6,-3-1-2,-3-1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9:20:07.2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772 0 8,'-14'73'7,"-3"9"0,-3 11 2,-2 7-1,-3 12 1,-4 6-1,-5 11-1,-2 12-1,-7 10-1,-3 6-2,-4 6 0,-7 3-1,-3 4-1,2 2 1,1-3-2,2-7 0,9-7 0,5-12 0,10-15 0,10-11 1,8-13 0,11-14 0,8-13 0,9-12 1,8-9 0,9-7 0,8-5-1,4-5 0,6-6-1,2-5 0,0-3-1,3-4 1,1-3-1,-1-3 1,1-2 0,7-4 1,6-3 0,9-4 1,11-4-1,13-3 1,12-7 0,12-1-1,10-3 1,5-2-1,12-2 0,8-1 0,5 2-1,3 0 1,2 6-1,2-2 0,8 1 0,6-1 0,6 1 0,2-2 0,13-3 0,11-3 0,13-2 0,3 0 0,6 0 0,-1 5 0,0 2 0,-4 5 0,-5 5 0,-3 4 0,-4 4 0,-3 1 0,3 1 0,1 1 1,4 2-1,4-1 0,-2 3 0,-7-2 0,-3 2 0,-4-2 0,-5 1 0,-5-1 0,-10-1 0,-6-2 0,-3 0 1,-1 0-1,-9-1 1,-2 3-1,-6 0 1,-2-1-1,-5 1 0,-8-2 0,-7 0 0,-8-1 0,-6 0 1,-6-1-1,-9-1 0,-10 3 0,-9-2 0,-6 2 0,-9-3 0,-10 0 0,-8-3 0,-11-1 1,-8-3 0,-7-4 0,-9-2 1,-6-1-1,-7-1 1,-3 3-1,-3 0 0,-5 0 0,-1 2-1,1 1 0,-2-1 0,3 1 0,3-3-1,1-2 1,1-1 0,4-7 0,-1-3 0,2-3 1,0-7-1,-3-6 1,-1-7-1,-2-10 0,-1-6 0,-3-4 0,-1-4-1,-1-1 1,-2-1-1,0 1 0,-1 4 1,0 5 0,-3 1 0,-1 1-1,-2 0 1,-3 2 0,-3 0 0,0 2-1,-2 1 1,-4 2 0,3 4-1,-1 8 1,-1 3 0,1 4 0,1 6-1,1 3 0,0 3 0,-1 6 1,3 4-1,0-1 0,0 5 0,8 10 0,-14-15 1,14 15 0,-11-16 0,11 16 0,-18-17-1,6 5 1,-4 1-1,-7-4 1,-6-1-1,-5-2 0,-7 0 1,-12-5-1,-11-3 1,-11-1-1,-10-5 1,-11 0-1,-11-3 1,-13-2 0,-19-1-1,-3 0 1,-10 0-1,-7 2 0,-8 0 1,-6 1-1,-2 2 0,-3 3 1,1 1-1,-2-1 1,1 3 0,1 0-1,3 2 1,4 0 0,2 0 0,6 1 0,5 0 0,3 0-1,4 0 1,4 0 0,2 1 0,1 2 0,2 2-1,3 4 1,3 5 0,2 5 0,5 4 0,6 3 0,10 2 0,11-1 0,3-1 1,10 0-1,1-4 0,4-2 0,1-2 0,0 2 0,-3 1 0,-5 5 0,-4 6-1,-6 4 0,-3 9-1,-1 1 1,-1 4-1,-1 0 1,0-4-1,1-2 1,2-4 0,1-5 0,2-4 1,-2 0 0,-3 0 0,-5-1 0,-7 7 0,-4 2 0,-8 5 0,-8 5 0,-5 1 0,-1 2 0,-3-3 1,1-3-1,3-4 1,1-4 0,3-7 0,9-4 1,5-4-1,4-2 0,4-1 1,7 2-1,4 1-1,8 0 1,7 2 0,3 0-1,10 1 0,7 1 1,4 0-1,9 1 0,4 0 0,4 0 0,8 0 0,5 2 0,3-2 1,4-1-1,5-2 0,5 0 0,4 0 0,3-1 0,2 1 0,10-1 0,-15 1 0,15-1 0,-15 5-1,15-5 1,-15 6 0,15-6 0,-16 5 0,16-5 1,-11 4-1,11-4 1,0 0-1,-16 4 1,7 0-1,-4-1 0,-4 0 1,-4 0-1,-5 1 0,-1-1 0,-5-1 0,-1 1 0,-1 3-1,-2 0-5,0 6-16,0 6 0,-6-10-1,7-3-2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4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0 779 1,'38'-1'5,"8"2"0,-1-3-1,8 2-1,2 0 0,7 0-1,4 0-1,0-1 1,2 0-1,4-1 0,3-1 0,-1 0 0,3-1-1,-2-2 0,0 0 0,2 1 0,-1 0 0,2 0 0,2 0 0,1 0 0,1 1 0,4 1 1,1-1-1,0 1 0,0 2 0,0 0 0,-1 1 0,2 1-1,-2-1 1,-1 1 1,-1-2-1,-1 1 1,0-1 0,-1-1 0,-2 1 0,0 0 1,-1 1-1,-1 2 0,-1 1-1,-1 1 0,-2-1 0,-1 1 1,-1-1 0,-2 0 1,1 0-1,-1-1 1,2 1 0,1 0-1,1 0 1,-2 1 0,0 1-1,0 1-1,0-2 1,0 2 0,-2-1 0,2 2-1,-1-1 2,2 0-1,-2-1 2,-3-1 0,-1-1 0,-4-2 1,0 0-1,-5-1 1,-1 3-1,0-1 1,0 3-2,0 2-1,3 0 0,-3 2 0,-1-2-1,0-2 1,-2-2 0,-4-1 0,0-1 0,-6-1 0,0 0 0,-4-1 0,-1 1 0,-2 0 0,-1-1 0,-3-1 1,-3 0 0,-4-3 0,-1 0 0,-4-1 1,0 0-1,-3 0 0,-1 2 0,-1 1 0,-3 1-2,0 0 1,-2 1-1,-2 0 1,-9 1-1,12 0 0,-12 0 1,0 0-1,0 0 1,0 0-1,9-1 0,-9 1 0,0 0 0,0 0 1,0 0-1,0 0 0,0 0 0,0 0-1,0 0 1,0 0 0,0 0 0,0 0 0,0 0 0,0 0 0,0 0 0,0 0-1,0 0-1,0 0-3,0 0-5,0 0-7,-13 11-8,-5-8 0,-6-3 0</inkml:trace>
  <inkml:trace contextRef="#ctx0" brushRef="#br0" timeOffset="5358">2702 1804 5,'42'19'4,"6"1"0,2 1 0,8 0 0,5 0-1,5 2 0,2-3-1,9 4-1,3-4 1,6-3-1,8-2 0,4 2 0,3-3 0,6-1 0,5-1 0,2-2 1,1-3 0,1-1 2,-4-1-1,1 0 1,1-2 0,0 2-1,2-1 0,1 2 0,1-2-1,0-1-2,2-3 1,-2-3-1,-2-3 1,-3-3-1,-5-2 0,-8-2 1,-3 1 0,-5-3 0,-5 3-1,-4-2 1,-5 0 0,-4 0 0,-4-2 0,-2-3 0,-7 0 0,-6-4 0,-5 1 2,-10-3 1,-3-1-1,-8-2 1,-2-2-1,-6-3 1,-1-2-1,-2-2 0,-2-3-1,0-3-1,-4 1-1,0-4 1,-5 1-1,-4-1 1,-6 0 0,-4 1-1,-5 3 1,-6 1-1,-1 2 0,-4 1 1,-1 0-1,-1-2 0,2-1-1,-1-1 1,-1-4 0,0-1 1,-2-1-1,-1-1 0,-2-1 0,-1-2-1,-1 6 2,-2 2-2,-1 4 1,0 2-1,-1 5 1,-1 3 0,-4 3-1,-5 7 1,-3-1-1,-6-1 1,-5-1 0,-2 1 0,-4-4 0,-2 0 0,-1-2 0,0 1 0,-3 1 0,0 1 0,-2 2-1,-3 3 1,-5 1 0,-2 2 0,-3 1 0,-5-1 1,-3 2-1,-1-2 0,-4 3 0,1 0 0,-1 1 0,1 3 0,2 2 0,2 3 0,3 2 0,3 3 0,4 2 0,4 2 0,5 2 1,4 2-2,3 2 2,5 2-2,3 0 2,3 2-2,2 3 1,2 2 0,1 2 0,-1 5 0,-1 4 0,-2 6 0,-1 2 0,2 1-1,1 2 1,1 0 0,1 0 0,5 0 0,2-1 0,5-4 0,1 1 0,-1 0 0,0 2 0,0 2 1,-4 4-1,0 3 0,0 3 0,1 3 0,0 0 1,3 3-2,3-2 2,3 0-1,4-2 0,3-6 1,1-3-1,3-2 0,-1 0 0,3 0 0,-1 0 0,3 2 0,5 0 1,4 2-1,6 1 0,5-2 0,5-2 1,5-4 0,4-2-1,1-8 1,3-3 0,1-1 1,3-2-1,2-2 0,4 2 1,5-3-1,6 3-1,5 0 1,3-1 0,5-5-1,3 0 0,-1-2 0,-1-2 1,-4-1-1,-4-3 1,-4 0-1,-6-1 1,-5-2-1,-6 0 1,-6-3-1,-4 0 1,-6-1 0,-10-2-1,12 3 1,-12-3-3,0 0-4,0 0-11,0 0-9,13 3-1,-1-21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31:05.9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1,'0'0'5,"-14"1"-3,1-1-4,-3 2-1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6.3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1040-1 3,'0'0'4,"0"0"2,-10 2-1,10-2-1,0 0 1,0 0-1,0 0-1,0 0-1,0 0-1,-6 12-1,6-12 0,0 0 0,-2 9 0,2-9 0,0 0 1,0 0 1,-5 9 0,5-9 2,0 0 1,-10 5-1,10-5 0,0 0 0,0 0 0,-9 2-1,9-2-2,0 0 0,0 0-1,0 0 1,0 0 0,0 0 1,0 0-1,-9 2 1,9-2-1,0 0 0,-11 3 0,11-3-1,0 0 1,-9 3 2,9-3-1,0 0 2,0 0-1,0 0 0,0 0 0,0 0-1,0 0 0,0 0-1,0 0 0,0 0-1,0 0 0,0 0 0,0 0 1,0 0-2,0 0 1,0 0 0,0 0-1,0 0-1,0 0 1,0 0 0,-8 11 1,8-11 0,-11 14 0,0-2 0,-6 6 1,-6 5 0,-6 8 0,-7 7 1,-9 8 0,-4 6 2,-7 8-1,-2 6 0,-4-1 0,2 4 0,-1-1 0,1-1-1,3-1-1,3-3-1,3-4 0,3-4 1,7-4-1,4-6 0,7-8 1,6-7-1,5-10 2,7-3 0,12-17 1,-12 15 0,12-15-1,0 0 1,0 0-1,0 0 0,0 0-2,0 0-3,0 0-8,10-7-12,5-5 0,3-15-2,9-11 1</inkml:trace>
  <inkml:trace contextRef="#ctx0" brushRef="#br0" timeOffset="2824">21 720 26,'3'-9'12,"-3"9"-1,0-13 0,0 13-8,0 0-4,0 0 0,0 0 0,10 5-1,-10-5 2,9 12 0,-9-12 0,11 14 0,-6-4 1,-1-1 0,-2 1 1,-2 3 1,-2 3 1,-1 5 1,-3 4 1,1 4 1,-4 2-1,3 4 0,-2 0-1,5 2-1,-3-4 0,6-1-1,3-5-1,2-2 0,2-4-1,4-2 1,3-5-2,4-1 1,5-6 0,5-5-1,6-4 0,5-7 0,6-6 1,2-4 0,0-6 1,1-2 1,-9-2 2,2 4 0,-13-1 0,-5 9-1,-9 1 0,-1 7-1,-4 8-3,0 3-5,6 11-7,-6 0-12,5 4 0,-1-7-1,2-2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0:27.5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2-1 1,'-9'-5'3,"9"5"-2,0 0 1,0 0 0,0 0-1,0 0 1,-3 10-2,3-10 1,7 16 0,0-7 3,2 3 2,3-2 3,4 7 0,4-4 3,7 5-1,4 3 1,8 7 0,6 4-3,8 7-2,5 7-1,9 6-2,1 4-2,3 2 1,2 3-1,0-1-1,-3-2 0,-3-3-1,-6-5 1,-4-3-1,-6-7 1,-2-3 0,-8-7 0,-2-3 0,-6-4 0,-2-3 0,-5-2 0,-2-2 0,-4-3 0,-3 0 0,-5-3 0,0-2 1,-12-8 0,12 12-1,-12-12 1,0 0 1,0 0-1,0 0-1,0 0 0,0 0 0,0 0 0,0 0-1,0 0 0,0 0-1,0 0-1,0 0-5,0 0-13,0 0-2,0 0-3,-5-12 2</inkml:trace>
  <inkml:trace contextRef="#ctx0" brushRef="#br0" timeOffset="691">1356 985 23,'0'0'9,"3"-18"0,2 7 1,1 2-8,-6 9-1,8-12 1,-8 12 0,0 0 2,4-10 0,-4 10 1,-6-13-2,2 2-1,-1-7-1,0-3 3,-5-7 3,4 2 1,-4-6 1,3 2 1,-3 1 0,5 6 0,-3 3-3,4 6-2,4 14-4,-6-13-1,6 13-2,1 13 0,2-2 0,4 6-1,1 4 0,2 4 0,4 3 1,-1-1-1,5 4 0,-2-3-1,1 3 0,-3-6 0,0 1 1,-3-6 0,-2-2 2,-1-4 0,-4-4 1,-4-10 2,-2 15 0,2-15-1,-19 15 1,2-4 1,-6 1-2,-4 6 0,-4 0 0,-3 0 0,-4 1 0,2-1 1,-1-5 0,4 2 0,2-7 1,5 0-1,2-3 1,8-1-1,0-3-2,2-2-6,4 0-15,-4-7 0,1-8-2,-3-11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4T18:41:52.4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0 80,'-17'10'24,"8"1"-2,9-11 0,-3 9-14,3-9-12,9 9-4,0 4-7,1-3-8,4 2-1,2-3 2,4-4-1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4T13:11:15.59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13593 13579 1677,'0'0'2193,"0"0"-1290,0 0-129,0 0-258,0 0 129,0 0 129,0 0 129,-3-8 0,3 8 0,-1-12 129,1 12 0,-1-17-129,1 17 0,0-22-387,5 7 0,0-6-129,5 1-129,-2-6 0,5 2-129,-1-6 258,3-1-387,2-3 129,-2 1 0,4-2-129,-2 1 129,3 0-129,-1 1 0,2 1-129,-2 1 258,0 2-258,-1 4 129,1 1 0,-3 3 0,1 1 0,-1 3 0,-3 3 0,-1 4 0,0 3 0,-12 7 129,15-8-129,-15 8 129,0 0 0,14 7 0,-14-7 0,5 17 0,-4-4 0,3 4 129,-3 2-258,2 5 129,2 6 258,2 3-387,1 6 129,3 3 0,2 4 0,0 2-129,4 3 129,-2 1-129,-1-4 0,2 0 0,-5-6 0,-1-5 0,-4-4-129,-3-8-129,1-1-774,-4-9-1806,0-15-1161,0 0-645,-12 0 258</inkml:trace>
  <inkml:trace contextRef="#ctx0" brushRef="#br0" timeOffset="325.0186">13657 13343 2451,'37'7'4386,"-17"-7"0,-2-7-258,6-3-2322,1 5-1548,0-4 0,5 2 0,0 4-258,-2 0-129,2 2 0,-6-2 0,1 3-129,-6 0-774,7 0-1677,-2 4-1290,-7-4-387,4 0 258</inkml:trace>
  <inkml:trace contextRef="#ctx0" brushRef="#br0" timeOffset="908.052">14404 12850 1935,'0'9'3354,"0"3"0,0-12-2580,0 17-387,1-4-129,1-1 0,2 6 387,-4-2-129,2 8 387,-2-1 0,0 9 129,-5 4-129,2 13-129,-5-2 129,-1 8-387,-1 0-258,2 3 0,0-7-129,-1 1 0,4-10-258,1-8 0,3-2-387,-2-13-387,4 0-1161,4-7-2064,-5-12-258,14 0 129</inkml:trace>
  <inkml:trace contextRef="#ctx0" brushRef="#br0" timeOffset="1420.0811">14661 12942 1,'0'0'2708,"0"0"-1418,0 0-387,0 0 129,0 0 258,0 0-129,0 0-129,-5 9 387,5-9-387,-8 20 129,8-20-258,-7 27-129,1-11-129,2 6-129,0 6-129,0 7 0,-2 4-129,4 7-129,-5 9 0,3 1 0,-3 4 0,5-4-129,-2-3 0,2-6 0,0-6 0,2-10 0,0-7-258,-2-12-258,2-12-1935,6 12-1677,-6-17-129,0 5 0</inkml:trace>
  <inkml:trace contextRef="#ctx0" brushRef="#br0" timeOffset="2428.1389">15162 13479 2580,'-16'0'2967,"6"2"-2064,10-2-387,-14-5 0,14 5 0,-15-17 0,6 4 129,5 1 0,-3-1-129,4-3 129,2-2-258,1 0 129,6-3-387,4 1 0,3-3-129,6-2 0,2 3-129,2 1 0,1 4 129,1 1-129,-2 8-129,-2 1 129,1 7 0,-5 2 129,-2 7 0,-3 7 258,-6 2 0,-3 5 129,-3 0 0,0 4 258,-8-3 129,-1 2-258,-7-2 129,3 0-258,-4-2 0,1-2-129,-2-5-258,-1-1 129,2-3-258,-3-5 0,3 1-387,0-7-387,17 0-1161,-21-11-1806,10-12-387,11 4 387</inkml:trace>
  <inkml:trace contextRef="#ctx0" brushRef="#br0" timeOffset="2856.1634">15294 12872 2322,'0'0'3225,"19"4"-258,-19-4-2967,0 0 129,12 20 387,-12-8 129,2 9 258,-2-1-129,0 13 516,-2-1-129,2 13 0,-5-3-387,5 9 0,-3-4-387,3 3-129,0-2-129,-2-2-129,2-7 0,-2-5 0,2-7-129,-4-8-258,4-1-387,0-18-645,0 0-2451,0 0-258,0-5-258</inkml:trace>
  <inkml:trace contextRef="#ctx0" brushRef="#br0" timeOffset="3472.1986">15495 13191 1161,'23'-7'3096,"-4"7"129,-19 0-2322,26-5-1032,-6 1 0,-2 0 0,6 3-129,-4 1 129,-1 0 258,0 4 258,-2 6 0,-3 2 0,0 5 0,-3 2 129,-2 3-129,-2 4-129,-3 0 129,-4 1-129,0-1 129,-5-1 129,-2 0-129,-3-4 129,-4 1-129,-2-6 129,0 0-258,-3-7-129,1-2 0,1-6 0,-3-1-129,2-2 0,2-10-129,2-3 129,3-3-129,4-3 129,6 2-129,1-4 129,5 4-129,5-1 0,8 6 129,0 0 0,7 4-258,0 5 258,3 1-129,1 4-387,-2 0-645,0 0-2322,3 10-387,-13-9 129</inkml:trace>
  <inkml:trace contextRef="#ctx0" brushRef="#br0" timeOffset="3833.2193">15926 12789 1161,'19'29'4128,"-14"-11"0,7 12-387,-7 2-2580,4 6-1419,0 6 258,-2 2 129,2 7 129,-4-2 0,0 1 258,-4-4 0,3 0 0,-4-11 0,1-2-258,1-8-774,-2-10-2064,0-17-1548,0 0-387,0 0 129</inkml:trace>
  <inkml:trace contextRef="#ctx0" brushRef="#br0" timeOffset="4105.2346">15806 13055 5676,'0'20'5031,"0"-20"-516,16 0-258,10 0-3870,0-5-258,6-5-129,5 0 129,5-4-387,4 4 129,-4-4-387,3 11-516,-11-12-903,3 10-2322,-2 5-387,-11 0-129</inkml:trace>
  <inkml:trace contextRef="#ctx0" brushRef="#br0" timeOffset="4696.2686">16284 13125 2451,'29'8'4257,"-16"-8"-129,9 8-387,-1-3-3096,1-4-774,3 2-129,1 2 129,0 2 0,-3 0 129,-2 5 129,-1-2 0,-2 7 258,-4 0-129,-4 5 0,0-1 0,-6 4 0,-2 0 0,-2 0-129,-5 4-129,-7-3 129,-1 1 0,-4-2-129,-3-3 129,-3-3 0,0-5 129,-2-2-129,2-7 129,-1-5-129,1-2 0,5-9 0,2-5 129,5-3-258,3-5 129,7 0-258,1-3 129,10 3 0,3 0 129,7 2-129,0 2 0,6 6 0,1 1 0,1 4 0,3 7-129,-2-1-774,8 3-2451,-1 6-903,-7 0-516,6 2 387</inkml:trace>
  <inkml:trace contextRef="#ctx0" brushRef="#br0" timeOffset="9360.5354">14671 14079 1935,'0'0'2838,"0"0"-1935,1 11-774,-1-11 387,0 0 387,0 0 0,0 0 0,0 0-129,0 0-387,0 0-129,0 0-387,0 0-645,0 0-387,4-7-258,-4 7 0,5-15 129,-5 15 258,5-18 516,-5 18 516,9-18 387,-9 18 129,5-16 258,-5 16 0,0 0 129,5-12 258,-5 12-258,0 0-387,0 0 258,0 0-129,0 0 129,0 0-129,0 0 0,0 0 129,0 0-387,0 0 129,0 0-258,0 0 129,0 0-129,0 0 129,0 0 0,0 0-129,7 7 0,-7-7 258,0 16-129,0-16 0,1 24-129,-1-7 0,0 4 0,0 3 129,0 4-258,0 2 0,-1 3 129,-1 0-129,0 0 129,0-3-129,1-2 0,-1-6 0,1-3 0,1-5-258,0-14 129,0 14-129,0-14-129,0 0-258,6-9-387,-6 9-516,7-26-1290,-6 7-1677,5 0-129,-6-9 129</inkml:trace>
  <inkml:trace contextRef="#ctx0" brushRef="#br0" timeOffset="9892.5657">14740 13900 129,'-17'3'3483,"2"-3"258,15 0-645,0 0-1806,0 0-1290,-4-11 0,5-2 129,9-2 0,3-3 0,5 2 516,0-5-129,6 5 129,-2-1-129,6 3 129,-1-1-387,3 6 0,-3 1-129,0 5-129,3 1 0,-3 2 129,-4 1-129,1 7 129,-5 1 0,1 4 258,-5 0-258,0 5 129,-9-2 129,-2 3-129,-4 0 129,0 2-129,-9-3 258,-5 2-258,-5-3 129,-2 2-258,-3-4 129,1-1-129,-6-6 0,1 3-129,2-4 0,0 1-129,1-3 0,2-3 0,6 2-129,-1-4-129,18 0-516,-19 0-129,19 0-387,0 0-1419,0 0-1548,15-6 0</inkml:trace>
  <inkml:trace contextRef="#ctx0" brushRef="#br0" timeOffset="10532.6025">15198 14083 2193,'0'0'3741,"0"0"-129,0 0 0,16 10-3483,-16-10-387,13 8 0,-13-8 0,18 19 258,-10-6 0,2 3 0,0 3 258,-3 4-129,3 3 129,-1-2-129,-1 2 0,-2-1 258,-1-1-258,-3-3 0,-2-3 0,0-5 0,0-13 129,-2 15 0,2-15 0,-12 0 0,12 0-129,-16-18 129,6 5 0,4-4-129,-2-4 0,5-3 129,-1-1-129,4-1-129,0-1 129,6 0-129,4 0 0,3 2 129,5 0 0,1 5 0,2 1 0,2 6-129,3 2 129,-2 5-129,0 4 129,1 2-258,0 0 0,-7 5-387,5 7-774,-11-2-1161,-12-10-1677,25 25-129,-25-25-129</inkml:trace>
  <inkml:trace contextRef="#ctx0" brushRef="#br0" timeOffset="10984.6283">15596 14262 3096,'-15'-2'3612,"13"-25"-387,11 14-387,-1-12-3870,8 5 129,2-6 0,3 3 129,0 2 258,1 1 516,2 8 516,-5 0 258,-1 8 129,-1 4-258,2 2 0,-8 7-258,1 6 0,-4 3 0,-1 3 129,-7 3 129,0 5 129,-12-7-129,2 7 258,-9-5-129,3 3 129,-8-8-387,5 0-258,-2-5-129,0-8-258,6-3-258,-4-8-516,19 5-387,-20-24-2064,16-1-903,4 2-516,2-12 517</inkml:trace>
  <inkml:trace contextRef="#ctx0" brushRef="#br0" timeOffset="11548.6605">15943 14054 2322,'0'0'3354,"4"-7"0,-4 7-1677,10-4-1677,-10 4 129,0 0 0,8 8 258,-3 5 258,-5 2 129,3 6 0,-3 1 129,3 6 129,-3-4-387,3 2 129,0-4-387,4-3-129,1-9-129,5-7-129,4-4-129,2-15 0,8-6 0,0-5-129,4-5 129,-2 1 0,4 2 0,-5 0 258,-3 5-129,-3 7 258,-6 5 0,1 7 129,-5 2 0,-2 4 0,-10-1 0,14 25-129,-11-7 0,0 8 129,-3-1-129,0 4 0,-3-1-129,-2-1 0,-1 2-258,1-11-516,5 5-1290,4-11-2322,-4-12-258,18 0-387</inkml:trace>
  <inkml:trace contextRef="#ctx0" brushRef="#br0" timeOffset="12056.6896">16597 14216 3999,'-12'4'4386,"-1"-4"-645,13 0-129,0-8-3741,0-4-258,0-4-129,6 0 129,0-1 129,3 0 387,2 1 0,2 0 258,1 4 129,1 1-129,3 1-129,-1 5 0,3 0-258,-5 5 0,2 0 0,-4 7 0,2 6-129,-4 1 258,-4 3-129,-3 4 387,0 3-129,-4 1 0,0 7 258,-6-6-129,-1 4 258,-6-3-129,-1-1 0,-1-3-258,-3-3 129,-3-7-258,3-1 0,-3-10-129,0-2-258,5 0-129,-2-15-516,9 4-774,-4-9-2193,3-5-645,8 2-258</inkml:trace>
  <inkml:trace contextRef="#ctx0" brushRef="#br0" timeOffset="14388.823">16950 14069 2580,'5'12'2709,"-5"-12"-2193,0 16-258,0-16 645,0 21 129,0-10 129,1 4 0,-1-1 258,1 7 0,-1-5-129,0 8-129,0-5-258,3 4-258,-1-1-258,4-4-258,2-3 0,1-2 0,4-4 0,1-2-129,0-5 129,5-2 129,0-2-129,0-3 0,-3-7 129,0-1 0,-2-6-129,3 1 129,-7-3 0,1-2-129,-5-2 129,1 6-129,-4-5 0,1 5-129,-4-1 129,0 5-129,0-1 129,0 4-129,0 12 0,-1-18-129,1 18 0,0 0-258,0 0-258,-10-11-258,10 11-1161,0 9-2193,0-9-387,0 0 129</inkml:trace>
  <inkml:trace contextRef="#ctx0" brushRef="#br0" timeOffset="14935.8543">17357 14004 2322,'0'0'3612,"0"0"-129,0 9 0,0-9-3483,9 17-387,-5-4 258,2 1 258,0 8 387,-2-4 258,4 10 0,-5-9 129,3 5-129,-4-7 0,5 2-129,-7-19-258,15 16 0,-4-16-387,4-8 0,3-7 0,2-4-258,-1-4 258,2-1 0,0-2 0,-1 2 258,-3 4-258,-1 1 129,-2 4 0,-2 3 0,-12 12 0,17-11 0,-17 11 0,13 0 0,-13 0 129,9 21-129,-9-8 129,3 8 0,-3-1 0,0 6 0,0 3-129,-3 1 129,-2-1-129,1 2 0,0-2-129,1-4-129,3 1-774,-2-14-1806,2-1-1677,0-11-258,0 0-387</inkml:trace>
  <inkml:trace contextRef="#ctx0" brushRef="#br0" timeOffset="15991.9147">19192 13626 516,'0'20'2709,"0"-20"-387,-7 23-2064,6-5 387,-4 3 258,3 9 129,-6-4 387,3 14 0,-10-5 129,5 14-129,-7-8 0,3 11-258,-5-8-516,4-1-258,0-3-129,-1-11-387,5 0-387,-2-19-774,8 4-903,5-14-903,-16-3-1290,16 3 258</inkml:trace>
  <inkml:trace contextRef="#ctx0" brushRef="#br0" timeOffset="16527.9454">19082 13586 1032,'1'8'3999,"-1"-8"0,0 21-258,-2-3-2967,2 4-774,0 3 0,2 4 0,4 4 258,2 1-129,-1 10 387,1-6 129,4 7 0,-1-7 258,3 5-387,-1-9 258,2 3-129,0-11 0,1 1-387,0-10-129,-2-3-129,1-2 129,-1-5 0,-2-4 0,-1-3 0,-11 0 129,14-12 0,-10-7 0,1-3 0,-4-7-129,3-8 0,-1-5-258,1-1 129,1-5-129,2 0 0,2-5-129,0 1 129,7 1 129,-2 1-129,4 4 129,2 0-129,3 8 129,-2 1-129,5 11-129,-5 2-258,3 13-774,-7-2-387,3 7-2709,0 6-129,-8 2-387</inkml:trace>
  <inkml:trace contextRef="#ctx0" brushRef="#br0" timeOffset="17095.9779">19636 14068 129,'-14'0'2967,"8"-17"-129,5 5-1548,1-2-516,-2-4 129,2 2 0,0-4-258,6 2 258,-1-6 0,6 3-129,0-4 0,6 5-387,3-1-258,1 4 0,1 2 0,-1 5-129,4 6-129,-3 4 129,-2 0-129,-2 12 129,-8 5 0,0 4 129,-7 1 516,-2 10 0,-5-5 129,-6 7 0,-6-8 0,-2 6 129,-5-8-129,2 1-258,-5-5-258,4-3-129,-3-5-129,1-4 0,4-6-129,0-2-129,8-5-129,-2-9-387,10-1-645,-1-10-1548,5-4-1419,11 5-387,1-7 129</inkml:trace>
  <inkml:trace contextRef="#ctx0" brushRef="#br0" timeOffset="17728.014">19977 13830 2322,'0'0'3354,"0"14"129,0-14-2580,0 10-645,0-10 516,1 21 0,4-4 129,-5 0 258,1 8-258,-1-1 129,0 5 0,0-2-387,0 1-258,-1-6 258,1-1-516,0-9 129,0-12-258,14 1 0,0-8 0,3-10-258,1-9 129,5-3-258,0-3 387,1 2-129,-4 2 258,-4 2-129,-1 8 516,-5 1-387,-10 17 258,13-11 0,-13 11 0,0 0-129,7 14 0,-7 1 129,1 6-258,-1 1 258,1 4-258,-1 0 258,2 4-258,0-1 129,0 2-258,-2-5 129,1-1-129,0-1-129,-1-7-258,5 3-774,-5-20-1419,0 0-2064,0 0 129,0 0-645</inkml:trace>
  <inkml:trace contextRef="#ctx0" brushRef="#br0" timeOffset="19149.0953">20415 14048 2322,'0'0'3483,"0"0"129,0 0-1935,0 0-903,7-3 129,-7 3 129,13-3 0,-1 3 258,-12 0-129,18-3-258,-18 3 0,23-7-258,-8 1-258,2 3-129,2-1-129,1 0 0,-2 2-258,1-1 258,-5-1-258,0 2 129,-14 2 129,16-2-258,-16 2 129,0 0 0,0 0-129,0 0-129,0 0-258,0 0-516,-6 14-903,6-14-1806,-17 5-903,17-5-129</inkml:trace>
  <inkml:trace contextRef="#ctx0" brushRef="#br0" timeOffset="19540.1177">20918 13540 1677,'0'14'3870,"0"1"0,0-15-258,0 0-3225,-3 14-387,3-14 129,7 26 516,-5-9-129,3 12 387,-5-4 0,0 11-129,-3 3 0,1 11 129,-8-5-129,5 2-387,-3-4-129,2-6-258,2-4 129,-3-8-387,7-6 0,0-19-645,0 0-1032,0 0-2193,10-8-516,-2-11-129</inkml:trace>
  <inkml:trace contextRef="#ctx0" brushRef="#br0" timeOffset="20056.1472">20858 13622 1935,'-26'-13'3870,"8"-4"129,18 17-516,0-19-3225,2 3 0,8-2-258,0 0 0,4-3 129,4 0 0,3 1 129,2-1 0,6 5 0,-1-2 258,5 5-258,0-2 0,2 8-129,-2 0 0,2 4-129,-4 2 0,0 1 129,-3 2-129,-3 8 258,-5 1-129,-2 4 0,-6 0 129,1 7 0,-11-1-129,0 4 129,-6 0 129,-5 1 0,-8-2 0,-1 2-129,-7-3-129,-1 0 129,-7-6-129,2 0 129,-3-4-258,-1-2 129,1-2-129,2-3 0,2-3 0,4 0 0,5-2-258,5-1-129,16 0-516,-18-5-774,18 5-2193,11-9-645,-2-2-258</inkml:trace>
  <inkml:trace contextRef="#ctx0" brushRef="#br0" timeOffset="20732.1859">21126 13886 1032,'15'0'3741,"-1"0"-129,-14 0-1935,12 1-645,-1 8 0,-11-9 0,16 16-387,-9-4 0,3 5 0,-5-1-129,5 4-258,-3 0-129,0 1 0,-1-1 258,1 1-258,-4-1 129,3-3 0,-5-3 0,2 1 0,-3-15 0,0 18 0,0-18 129,0 0-129,-9 7-129,9-7 0,-12-4 129,12 4-129,-15-19 0,8 9 0,-1-6 0,2 3 0,2-4-129,1 1 0,3 0 129,0-4-129,6 2-129,4 1 129,5-2-129,5 0 129,2 2-129,4 2 129,2 3-129,3 2 129,-1 3-129,1 2 129,-3 3 0,-1 2 0,-3 0-129,-5 1-129,2 8-129,-9-5-516,7 9-645,-19-13-1677,12 12-1161,-1 2-258,-11-14 646</inkml:trace>
  <inkml:trace contextRef="#ctx0" brushRef="#br0" timeOffset="21216.2134">21574 14048 4257,'-13'4'4128,"13"-4"-129,0 0-258,-11-10-3612,11-5-129,5 2-129,2-4 0,5 2 0,3-2 258,2-2-129,4 5 129,0-2-129,0 7 129,2 0-258,0 3 129,-3 6 0,0 0 0,0 5 129,-7 3-129,1 8 258,-7 1-258,-2 3 129,-4 6 129,-1-6 129,-4 6-129,-9-8 258,2 7 0,-11-10-129,6 2 129,-8-7-129,2 0-258,1-8 129,0 0-258,1-2 0,2-4-129,3-1-129,4-10-129,11 15-387,-12-26-903,14 11-2064,8 3-645,-3-7-516</inkml:trace>
  <inkml:trace contextRef="#ctx0" brushRef="#br0" timeOffset="21772.2453">21933 13888 3999,'0'9'3741,"0"-9"-129,-10 6-1161,10-6-2451,0 0 0,0 0 387,7 13 129,-7-13 258,6 24 0,-6-13 258,6 9-258,-6-4 129,1 4-516,-1-4 0,3 1-258,-3-17 0,6 15 0,-6-15 0,14-3-129,-2-7 0,2-9-129,6-3 0,-2-2 129,3-2-258,-1 2 258,-3 4-258,1 4 258,-5 3 0,1 8 0,-14 5 129,16 2 0,-11 9 129,3 5-129,-4 3 129,0 3-129,0 2 129,-1 0-129,0-4 129,-1 2-129,-1-5-129,2-3-258,-2-3-129,-1-11-387,6 11-903,-6-11-1419,0-6-1677,0 6-258,9-21 258</inkml:trace>
  <inkml:trace contextRef="#ctx0" brushRef="#br0" timeOffset="22228.2714">22380 13972 5289,'-11'17'4257,"11"-17"-516,0 0-516,-7-16-3612,15 5-1032,-1-10 516,10 6 0,-1-7 258,4 6 387,2 3 516,-3-1 387,1 7 258,-4-2-258,4 9 0,-6 0-516,1 4 0,-3 6 129,-4 5-258,-3 2 258,-1 4-129,-4 1 387,0 6-129,-11-3 258,3 4-129,-13-8 258,5 6-258,-6-11 0,1 4 0,-4-10-129,5 0-258,-1-4-129,1-6-129,7 0-129,-3-4-129,16 4-258,-15-22-774,15 11-1290,4-4-1677,2-8-645,11 5 516</inkml:trace>
  <inkml:trace contextRef="#ctx0" brushRef="#br0" timeOffset="22732.3003">22725 13871 3999,'0'14'3741,"-1"1"-258,1-15-774,-1 14-2838,1-2 129,1 0 387,4 8 0,-2-5 516,7 8 129,-9-9 0,8 8-129,-4-11-129,7 3-387,-12-14-258,22 4 0,-4-6-129,-3-10 0,5-3 0,-1-6 129,-2-3-129,1 0 129,-6-1 0,0 3 258,-7 1-258,0 5 258,-5-1-258,0 6 129,0 11 129,-13-17-258,13 17-129,-13-7 0,13 7-129,-11-2-258,11 2 0,0 0-258,0 0-387,0 0-1161,0 0-2193,0 0-258,0 0-258</inkml:trace>
  <inkml:trace contextRef="#ctx0" brushRef="#br0" timeOffset="23312.3334">23116 13808 4773,'0'10'4386,"0"-10"-516,0 0 0,0 12-3354,0-12-774,0 15 129,1-1 0,0 7 387,2 6 0,-3-5 387,1 9-129,-1-7 258,0 6-516,0-9 129,0-1-129,0-20-129,1 11-129,-1-11-258,18-15 129,-2-1-129,-2-10 0,7-1-129,1-4 258,1 2-129,-2 3 258,-1 1 0,0 8 0,-5 0 129,3 9 0,-3 4 0,-1 1 129,-3 3-129,4 3 0,-4 4 0,0 2 129,-11-9-129,18 23 0,-11-7 129,1 1 0,-4 0 129,0 2-129,-1 1 0,-1 2 129,-2 0 0,1 0-258,-1-4 129,0 2-258,0-2-129,-3-7-903,3-11-3354,0 19-387,0-19-387,-10 0 0</inkml:trace>
  <inkml:trace contextRef="#ctx0" brushRef="#br0" timeOffset="26944.5412">15489 15034 2967,'0'0'3354,"0"0"258,0 0-2838,0 0-1032,0 0 258,0 0 0,0 0 0,0 0 258,-6 7 0,6-7 0,-19 7 0,9-4 0,-2 0 0,0 4-129,12-7 0,-22 15-129,11-5 0,-1-1 129,2 4 0,-2 0 129,2 2 0,-3 0 0,6 2 387,-6-1-258,6 4 129,-2-3 129,3 4-129,-2-4 0,5 7-129,0-6-129,1 6 0,2-5-129,0 3 0,3-2 0,4-1 0,3-1 0,2-1-129,4 0 129,0-1 129,3-2-258,-1-3 129,4-1 0,-1 0 0,0-6 0,2 0 0,0-4 0,0 0-129,-3-6 129,3-2-129,-4-3 129,-1 0-258,-4-4 258,-1 2-129,-7-2 0,-2 1 129,-4 1 0,-2 1-129,-6 2 129,-4 0 0,-4 4-129,-3 0 129,-6 1-129,-1 4 0,-2 1 0,-1 0 0,-2 6 0,1 1 0,2 4-129,-1 2 0,5 2 0,3-1-258,6 7-258,-2-10-645,15 11-1032,-3-4-2451,5-6 129,7 1-129</inkml:trace>
  <inkml:trace contextRef="#ctx0" brushRef="#br0" timeOffset="27936.5979">15904 15212 774,'-10'-11'3225,"6"-9"129,5 5-2322,7 1-903,2-3 258,5 0-129,2 0 0,2 3 129,2-4 0,1 7 129,-1-3 0,3 7 129,-5 1-129,0 4 129,-2 1 129,-2 2-258,-15-1 0,20 23 129,-18-6-258,1 5 0,-3 3 258,-5 6-258,-9-2 0,2 6 0,-9-4 129,1 3-129,-6-5 0,3 0 0,-3-6-258,3-1 0,2-6 0,1 0-129,6-7 0,0 0 0,14-9 0,-14 7-129,14-7 129,0 0 0,0 0 129,0 0 0,12 8 0,3-7 0,-3 0 0,8 1 129,0-2-129,3 3 0,0-1 0,1-1-129,0 0 0,1-1 0,-1 3 129,-3-2-258,3 1 129,-5-2 0,-1 0 0,0 0 129,-6 0-129,-1 0 0,-11 0-129,17 0 129,-17 0-129,0 0-129,0 0-516,0 0-645,0 0-2580,0 0-774,0 0-258,0 0 130</inkml:trace>
  <inkml:trace contextRef="#ctx0" brushRef="#br0" timeOffset="28699.6416">16557 15509 1935,'-6'-2'2064,"6"2"-1161,0 0-258,0 0 129,0 0 258,6-3 0,-6 3 129,0 0 129,0 0-129,0 0 129,0 0-258,0 0-129,0 0-387,0 0-129,0 0 0,0 0-258,0 0 129,0 0-129,0 0 129,0 0-129,0 0 0,0 0 0,3-12 0,-3 12 0,0 0 0,0 0 0,0 0-129,0 0 258,0 0-258,5-12 129,-5 12-129,0 0 0,0 0 0,0 0 0,0 0 0,0 0 0,0 0 0,13-7-129,-13 7 129,0 0 129,0 0 0,0 0 0,0 0 129,0 0 0,0 0 129,0 0-129,0 0 129,0 9-129,0-9-129,0 0 0,0 0 0,-13 5-129,13-5-129,0 0 0,0 0-129,0 0-258,0 0-387,0 0-1290,8-8-2322,-8 8-258,15-10-129</inkml:trace>
  <inkml:trace contextRef="#ctx0" brushRef="#br0" timeOffset="29727.7004">17090 15125 129,'22'-7'2967,"-22"7"-387,15-10-2193,-5 7 387,-10 3 387,23-10-129,-23 10 129,13-6 129,-13 6 129,0 0 0,0 0-129,0 0-258,0 0-387,0 0-129,0 0 129,0 0-258,0 0-129,-8-10 0,8 10 0,-21-2-258,8 2 129,-4 0-129,0 0 0,0 0 0,-1 2 0,-1 2 0,0-1-129,0 2 129,0-2 0,4 1 0,0 0 0,1 0 0,1-2 0,1 2 0,12-4 0,-14 3 0,14-3 0,0 0 0,0 0-129,-11 7 129,11-7 0,0 0 0,0 12 0,0-12 0,0 13 0,0-13 0,0 19 0,0-8 0,0 3 0,0-14 0,-1 20 0,-1-10 0,2-10 0,-1 16-129,1-16 129,0 0 0,0 0-129,0 0 129,0 0 0,8 6-129,-8-6 129,15 0 0,-15 0 0,18 0 0,-8 0 0,3 0 0,0 0 0,2 2 0,0 3 0,1 3 0,2-3 0,0 6 0,-1-3 0,-2 4 0,3-1 0,-6 0 0,0 1 0,-1 0 129,-6 0-129,0 2 129,-3-2-129,-2 1 129,-3 0 0,-4 1 129,-4-3-129,-1 4 129,-6-5 0,2 4 0,-5-5 0,2 4 129,-4-8-258,2 4 0,0-5 129,1-1-129,0-1-129,4-2 0,2 0-129,1-3-258,13 3 0,-13-13-258,13 13-387,0-21-1677,12 8-1806,5-1-387,1-6 0</inkml:trace>
  <inkml:trace contextRef="#ctx0" brushRef="#br0" timeOffset="30211.7281">17499 15487 2709,'0'0'3354,"14"0"0,-14 0-2838,20-14-258,-2 3 258,-3-6 0,6 1 129,4-7 0,3 0 0,2-6 129,6 0-129,-2-2-129,3-1-129,-4 0-129,3 3-129,-5 0 129,-1 5-129,-3 6 129,-4 0-258,-3 6 0,-5 0-387,-1 6-258,-14 6-774,14-12-2322,-14 12-258,0 0-387</inkml:trace>
  <inkml:trace contextRef="#ctx0" brushRef="#br0" timeOffset="30712.7567">17639 15077 5160,'-16'0'4386,"16"0"-129,0-11-645,0 11-3870,0-17-129,0 17 258,9-21-258,-9 21 387,14-20 0,-7 10 258,-7 10 0,17-16-129,-5 8 129,2 0-129,0 1 0,0 5-129,2-1-129,-1 2 129,-1 1 0,-2 4 129,-12-4-129,14 15 258,-11-1 129,-3-2 129,0 5 0,-10-4 0,0 5 0,-5-6-129,1 2-129,-1-4-129,-2-3-129,3-1-258,0-3 0,14-3-129,-22 0-258,22 0-774,0 0-1161,-12-9-1935,12 9-258,6-16 387</inkml:trace>
  <inkml:trace contextRef="#ctx0" brushRef="#br0" timeOffset="31223.7859">17909 15511 516,'-11'-14'2709,"9"4"-1806,-2-2-129,-1-1 258,5 2 258,-3-3 0,3 14 129,0-22-258,0 22 129,6-17-387,4 13-258,-10 4-258,21-11-258,-8 7-129,1 4 0,-2 0 129,3 0-129,-3 4 258,0 4 129,-12-8 129,14 21 0,-14-21 129,4 24 129,-6-12 0,-2 5-129,-8-5-129,1 4-129,-3-5 0,-1 1-129,1-5-258,-1-1 0,4-2-387,-3-4-645,14 0-1548,0 0-2064,-3-22 129,6 10-387</inkml:trace>
  <inkml:trace contextRef="#ctx0" brushRef="#br0" timeOffset="34431.9693">19976 15033 1935,'0'0'2193,"0"0"-387,0 0-129,0 0-387,0 0-387,-8-6-258,8 6 129,0 0 0,0 0 129,-10-7 0,10 7-258,0 0 129,0 0-258,-10-8 0,10 8 129,0 0-387,0 0 129,0 0-258,-5-11 129,5 11-129,5-10 0,-5 10-129,16-15 258,-2 8-258,1-3 0,3 4 129,-1 0-129,4 0 0,1 1 0,-1 2 0,0 0 0,2 1 129,-6 2-129,2 0 0,-1 2 129,-5 4-129,-3 3 129,-10-9-129,15 21 129,-13-8-129,-2 2 0,-4 2 129,-6-1-129,-5 1 129,-1 1 0,-3-2 0,0 1 0,-3-5 0,6 3 0,-4-7 0,6 0 0,2-1 0,12-7-129,-15 6 0,15-6 0,0 0 0,0 0 0,0 0-129,16 0 129,1 0 0,1-1 0,6 1-129,0 0 129,2 5 0,0 2 0,1 3-129,-4-1 129,-1 4 0,-3 4 129,-4-2-129,-3 1 129,-4 0-129,-5 1 129,-3-4 0,-1 4 129,-10-4-129,-6 1 129,-2-4-129,-2 5 0,-7-6 129,1 1 0,-3-3-129,1 1-129,1-4 129,3 3-129,4-2 0,4-4-129,4 3 0,13-4-387,-14 0 129,14 0-258,0 0-774,7-12-2322,8-5-774,5 3-516,3-10 387</inkml:trace>
  <inkml:trace contextRef="#ctx0" brushRef="#br0" timeOffset="35132.0095">20429 14984 129,'18'-2'3354,"6"-3"387,-24 5-1806,22-6-1032,-3 5-258,0-4-129,3 2 129,-3-4-129,5 6 129,-8-5-129,5 6 258,-7-5 0,3 5-258,-17 0-129,23 0 129,-23 0-129,13 0-129,-13 0 0,0 0 0,9 11-129,-9-11 0,0 15 0,0-15 0,-4 21 129,-1-8-129,-1-1 0,0 2 129,-1-2-129,3 5 0,-3-2 0,2 6 129,0-2-129,2 3 0,-3 1 0,3 6 0,-4 0 129,3 0 0,-3 1 0,1 3 129,-2-5-129,1 2 258,-2-5-258,2 1 0,-1-6-129,-1 1 0,3-6 0,1-5-129,5-10 0,-9 15-129,9-15-129,0 0-129,0 0-258,-13-4 0,13 4-387,-12-18-645,12 18-645,-6-24-774,-1 7-1290,3 4-387</inkml:trace>
  <inkml:trace contextRef="#ctx0" brushRef="#br0" timeOffset="35373.0231">20450 15294 3096,'0'0'3741,"0"0"-774,0 0-903,0 0-774,15 0-129,-15 0-387,25-3 129,-6-2-129,7 5-129,-2-7-129,7 4 0,-2-2-258,3 1-129,-3 0 0,0 0-258,-2 4-129,-8-5-774,6 5-1806,-5 1-1548,-20-1-129,14 7-129</inkml:trace>
  <inkml:trace contextRef="#ctx0" brushRef="#br0" timeOffset="35696.0415">20939 15395 5934,'17'10'4515,"5"-10"-387,-22 0 0,14-10-4128,-14 10-258,24-9 258,-24 9-258,16-7 129,-16 7 129,0 0-387,0 0-1032,0 0-2451,0 0-387,0 0-387</inkml:trace>
  <inkml:trace contextRef="#ctx0" brushRef="#br0" timeOffset="36528.0893">21619 15003 3999,'22'2'3999,"-8"-2"-258,-14 0-1419,0 0-2193,0 0 129,0 0 129,-6-2 258,-8 0-129,14 2 387,-30 4-258,13 6-129,-7-5 129,3 7-387,-4-2-129,2 2-129,1-1 129,1-3-129,4-1 0,0 1 0,3-3 0,-1 2 129,15-7-258,-20 13 258,20-13-258,-15 19 258,11-7-129,-2-1 0,4 4 0,-2-4 129,3 0-129,1-11 129,-2 20-129,2-20 0,0 12 0,0-12 0,0 0 129,0 0-129,0 0 0,8 6 0,-8-6 0,14 0 0,-14 0 0,21 0 0,-9 0 0,4 3-129,1-2 129,2 6 0,1-1-129,2 2 129,1 2-129,1 1 129,-2 0 0,-1 0-129,0-1 129,-5 2 0,-2 0 0,-5 1 129,-3-1 0,-5 1 0,-1 0 0,-3 2 129,-8-1 0,-1 1 0,-6-2 0,-1 2 0,-6-5 0,4 4 0,-5-5 129,3 1-258,-3-3 129,5-1-258,-2-1 0,4-5 0,4 2-258,0-2-258,15 0-129,-17-9-516,17 9-1419,0 0-2193,10-21 0,5 12-387</inkml:trace>
  <inkml:trace contextRef="#ctx0" brushRef="#br0" timeOffset="37368.1372">22169 15452 645,'-16'17'2838,"2"-16"516,14-1-2451,-13 14-258,13-14 258,-10 15 258,10-15 129,0 0 0,-10 6 0,10-6 0,0 0-129,0 0-387,1-11-387,11 0-129,-2-6 0,8-2-129,2-6 0,6-2-129,1-3 258,7-3-258,0-1 129,4-2 0,0 2 0,0 0 0,0 2 0,0 3 0,-4 2 0,-1 4 0,-6 6 0,-4 5 0,-4 2-129,0 3 0,-8 4 0,-11 3-129,17 0 0,-17 0-258,0 0-129,0 0-645,0 0-903,0 0-1548,-12 6-1032,12-6-258</inkml:trace>
  <inkml:trace contextRef="#ctx0" brushRef="#br0" timeOffset="37913.1685">22200 15106 4128,'-4'12'4386,"4"-12"-129,-19 4-258,19-4-3741,0 0-258,-13-11 129,13 11 129,-10-18 0,10 18 129,-11-21 258,11 21-258,-7-20 0,7 9-129,0-3-129,6 2 0,4-2-258,4 1 129,2 1-129,4 1 0,2 1 129,-2 5-129,3 0 129,-2 3-129,0 2 129,-4 0 0,-2 7 0,-3 2 129,-12-9 0,9 24 0,-9-8 0,-4 3 129,-8-1 0,-1 0 0,-4 1-129,-2-2 0,-1-2-258,2-4 0,2-1-387,0-10-645,16 0-2451,-12 0-1032,6-10-387,6-1 129</inkml:trace>
  <inkml:trace contextRef="#ctx0" brushRef="#br0" timeOffset="38532.204">22488 15551 1806,'-14'3'3999,"14"-3"-258,0 0-129,-11-12-3225,11 12-516,0-21 129,0 10 0,3-5 129,3 3 258,-1-3 0,-5 16-129,16-21 258,-16 21-387,20-18 0,-7 12-129,-1 4 0,1 2 129,1 0-129,-1 0 129,2 1 0,-2 5 0,-2 1 0,0 1 129,-11-8 258,12 23-129,-12-11 129,0 3 258,-9-3-129,2 7 0,-11-7 0,1 6-129,-5-7-129,0 3-129,-5-3-129,3 1-387,4-3 129,-2-6-516,10 6-774,-10-7-2967,12-4-645,7-9 0,-2-10 259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1" tIns="46512" rIns="93021" bIns="4651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96ABEE7-3A35-4994-B8A5-65152589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1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4F0DF-0F02-4192-9CA1-FD4102E7BC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2&lt;= k &lt;= j – i - 1</a:t>
            </a:r>
            <a:endParaRPr lang="en-US" sz="1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3980D-C537-4021-88CC-5D7A4FAF89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Any other filler for this matrix?</a:t>
            </a:r>
          </a:p>
          <a:p>
            <a:pPr eaLnBrk="1" hangingPunct="1"/>
            <a:r>
              <a:rPr lang="en-US" sz="1400" b="1" smtClean="0">
                <a:solidFill>
                  <a:srgbClr val="000000"/>
                </a:solidFill>
              </a:rPr>
              <a:t>1,3  and 1,4 and 3,5 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65E9E-F1AD-490C-A2B3-5659F58197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smtClean="0"/>
              <a:t>What if you don’t have a treebank (and can’t get one)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8F6353-A042-4AF5-8A35-CA897BB9814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 smtClean="0"/>
              <a:t>What if you don’t have a </a:t>
            </a:r>
            <a:r>
              <a:rPr lang="en-US" sz="1000" dirty="0" err="1" smtClean="0"/>
              <a:t>treebank</a:t>
            </a:r>
            <a:r>
              <a:rPr lang="en-US" sz="1000" dirty="0" smtClean="0"/>
              <a:t> (and can’t get one)</a:t>
            </a:r>
          </a:p>
          <a:p>
            <a:pPr eaLnBrk="1" hangingPunct="1"/>
            <a:r>
              <a:rPr lang="en-US" sz="1000" dirty="0" smtClean="0"/>
              <a:t>Grammar Induction: even more challenging – learn rules and probabilities.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Subject tends to realize the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b="0" dirty="0" smtClean="0">
                <a:latin typeface="Comic Sans MS" pitchFamily="66" charset="0"/>
              </a:rPr>
              <a:t> 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Topic is usually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b="0" dirty="0" smtClean="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Pronouns are usually used to refer to old information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2D5A95-50B2-4724-B700-04C46042944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 only the key ones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BC61F-1582-4EC3-95E0-82C1FA737F2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C6AC6-468A-4793-9554-45CB65E0C12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641850" cy="34813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Each non-terminal is annotated with a single word which is its lexical head</a:t>
            </a:r>
          </a:p>
          <a:p>
            <a:pPr eaLnBrk="1" hangingPunct="1"/>
            <a:r>
              <a:rPr lang="en-US" smtClean="0"/>
              <a:t>A CFG with a lot more rules!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C089-B00A-4A55-9A4E-B1921A7FF4F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B724-84D3-49AA-9B92-CB70904AB0C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Count of times this rule appears in corpus divided by timed VP(dumped)</a:t>
            </a:r>
            <a:r>
              <a:rPr lang="en-US" baseline="0" dirty="0" smtClean="0"/>
              <a:t> </a:t>
            </a:r>
            <a:r>
              <a:rPr lang="en-US" baseline="0" smtClean="0"/>
              <a:t>is decomposed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DB7762-9FB0-40EF-ACC3-C09E742DA26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67DF9-96F8-4BD5-9499-112B5DA0015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dirty="0" smtClean="0"/>
              <a:t>First step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VP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-&gt; V</a:t>
            </a:r>
            <a:r>
              <a:rPr lang="en-US" sz="2400" dirty="0" smtClean="0">
                <a:latin typeface="Comic Sans MS" pitchFamily="66" charset="0"/>
              </a:rPr>
              <a:t>(h(VP))</a:t>
            </a:r>
            <a:r>
              <a:rPr lang="en-US" sz="2400" b="1" dirty="0" smtClean="0">
                <a:latin typeface="Comic Sans MS" pitchFamily="66" charset="0"/>
              </a:rPr>
              <a:t> NP</a:t>
            </a:r>
            <a:r>
              <a:rPr lang="en-US" sz="2400" dirty="0" smtClean="0">
                <a:latin typeface="Comic Sans MS" pitchFamily="66" charset="0"/>
              </a:rPr>
              <a:t>(h(NP))</a:t>
            </a:r>
            <a:r>
              <a:rPr lang="en-US" sz="2400" b="1" dirty="0" smtClean="0">
                <a:latin typeface="Comic Sans MS" pitchFamily="66" charset="0"/>
              </a:rPr>
              <a:t> PP</a:t>
            </a:r>
            <a:r>
              <a:rPr lang="en-US" sz="2400" dirty="0" smtClean="0">
                <a:latin typeface="Comic Sans MS" pitchFamily="66" charset="0"/>
              </a:rPr>
              <a:t>(h(PP))</a:t>
            </a: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P(</a:t>
            </a:r>
            <a:r>
              <a:rPr lang="en-US" sz="2400" b="1" dirty="0" err="1" smtClean="0">
                <a:latin typeface="Comic Sans MS" pitchFamily="66" charset="0"/>
              </a:rPr>
              <a:t>r|VP</a:t>
            </a:r>
            <a:r>
              <a:rPr lang="en-US" sz="2400" b="1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h(VP), h(NP), h(PP)</a:t>
            </a:r>
            <a:r>
              <a:rPr lang="en-US" sz="2400" b="1" dirty="0" smtClean="0">
                <a:latin typeface="Comic Sans MS" pitchFamily="66" charset="0"/>
              </a:rPr>
              <a:t>)</a:t>
            </a:r>
          </a:p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91BF-A5AE-4427-A5B4-AE7F4EE824C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Normalize = divide by the </a:t>
            </a:r>
            <a:r>
              <a:rPr lang="en-US" smtClean="0"/>
              <a:t>count of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</a:t>
            </a:r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9CB6F-43B2-42D1-BCA0-714F003357A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issue here is the attachment of the PP. So the affinities we care about are the ones between: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vs. </a:t>
            </a:r>
            <a:r>
              <a:rPr lang="en-US" smtClean="0">
                <a:solidFill>
                  <a:schemeClr val="accent2"/>
                </a:solidFill>
              </a:rPr>
              <a:t>sacks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 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Vs. the situation where </a:t>
            </a:r>
            <a:r>
              <a:rPr lang="en-US" smtClean="0">
                <a:solidFill>
                  <a:schemeClr val="accent2"/>
                </a:solidFill>
              </a:rPr>
              <a:t>sacks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is a constituent with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>
                <a:solidFill>
                  <a:srgbClr val="008000"/>
                </a:solidFill>
              </a:rPr>
              <a:t> </a:t>
            </a:r>
            <a:r>
              <a:rPr lang="en-US" smtClean="0"/>
              <a:t>as the head of a PP daughter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E22C8-219E-4DD1-8C54-4DB11D0D9F5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Prob</a:t>
            </a:r>
            <a:r>
              <a:rPr lang="en-US" baseline="0" dirty="0" smtClean="0"/>
              <a:t> “d</a:t>
            </a:r>
            <a:r>
              <a:rPr lang="en-US" dirty="0" smtClean="0"/>
              <a:t>umped” without destination</a:t>
            </a:r>
          </a:p>
          <a:p>
            <a:pPr eaLnBrk="1" hangingPunct="1"/>
            <a:r>
              <a:rPr lang="en-US" dirty="0" err="1" smtClean="0"/>
              <a:t>Prob</a:t>
            </a:r>
            <a:r>
              <a:rPr lang="en-US" dirty="0" smtClean="0"/>
              <a:t> of “sacks” modified by into (the sacks into the bin</a:t>
            </a:r>
            <a:r>
              <a:rPr lang="en-US" baseline="0" dirty="0" smtClean="0"/>
              <a:t> stinks)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933EB-DF31-4F0E-B835-2E217B88B8C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CBC-5405-43CA-A210-02B2505D24C7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Compute the probability by multiplying together the probabilities of these two pieces (note that they have been calculated in the recursion)</a:t>
            </a:r>
          </a:p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2&lt;= k &lt;= j – i - 1</a:t>
            </a:r>
            <a:endParaRPr lang="en-US" sz="14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5735A-6FBF-46B2-8564-0AC7BE6E102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Probabilities for NP expansions do not depend on context.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16A2-9406-4734-9F73-D938DBAC47F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lvl="2" eaLnBrk="1" hangingPunct="1"/>
            <a:r>
              <a:rPr lang="en-US" b="1" dirty="0" smtClean="0">
                <a:solidFill>
                  <a:schemeClr val="accent2"/>
                </a:solidFill>
              </a:rPr>
              <a:t>91% of subjects</a:t>
            </a:r>
            <a:r>
              <a:rPr lang="en-US" b="1" dirty="0" smtClean="0"/>
              <a:t> in declarative sentences are </a:t>
            </a:r>
            <a:r>
              <a:rPr lang="en-US" b="1" dirty="0" smtClean="0">
                <a:solidFill>
                  <a:schemeClr val="accent2"/>
                </a:solidFill>
              </a:rPr>
              <a:t>pronouns</a:t>
            </a:r>
            <a:r>
              <a:rPr lang="en-US" b="1" dirty="0" smtClean="0"/>
              <a:t> </a:t>
            </a:r>
          </a:p>
          <a:p>
            <a:pPr lvl="2" eaLnBrk="1" hangingPunct="1"/>
            <a:r>
              <a:rPr lang="en-US" b="1" dirty="0" smtClean="0"/>
              <a:t>66% of direct objects are lexical (</a:t>
            </a:r>
            <a:r>
              <a:rPr lang="en-US" b="1" dirty="0" err="1" smtClean="0"/>
              <a:t>nonpronominal</a:t>
            </a:r>
            <a:r>
              <a:rPr lang="en-US" b="1" dirty="0" smtClean="0"/>
              <a:t>) </a:t>
            </a:r>
          </a:p>
          <a:p>
            <a:pPr lvl="2" eaLnBrk="1" hangingPunct="1"/>
            <a:r>
              <a:rPr lang="en-GB" b="1" dirty="0" smtClean="0"/>
              <a:t>(i.e., only 34% are pronouns)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Subject tends to realize the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topic</a:t>
            </a:r>
            <a:r>
              <a:rPr lang="en-US" sz="2400" b="0" dirty="0" smtClean="0">
                <a:latin typeface="Comic Sans MS" pitchFamily="66" charset="0"/>
              </a:rPr>
              <a:t> 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Topic is usually </a:t>
            </a:r>
            <a:r>
              <a:rPr lang="en-US" sz="2400" b="0" dirty="0" smtClean="0">
                <a:solidFill>
                  <a:schemeClr val="accent2"/>
                </a:solidFill>
                <a:latin typeface="Comic Sans MS" pitchFamily="66" charset="0"/>
              </a:rPr>
              <a:t>old information</a:t>
            </a:r>
            <a:r>
              <a:rPr lang="en-US" sz="2400" b="0" dirty="0" smtClean="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Pronouns are usually used to refer to old information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 dirty="0" smtClean="0">
                <a:latin typeface="Comic Sans MS" pitchFamily="66" charset="0"/>
              </a:rPr>
              <a:t>So subject tends to be a pronoun </a:t>
            </a:r>
          </a:p>
          <a:p>
            <a:pPr lvl="2" eaLnBrk="1" hangingPunct="1"/>
            <a:endParaRPr lang="en-GB" b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1960A-84EB-4F4D-8A1B-8148CF17B6A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 do not get good estimates for the pro</a:t>
            </a:r>
          </a:p>
          <a:p>
            <a:pPr eaLnBrk="1" hangingPunct="1"/>
            <a:r>
              <a:rPr lang="en-US" dirty="0" smtClean="0"/>
              <a:t>Parent annotation technique</a:t>
            </a:r>
          </a:p>
          <a:p>
            <a:pPr eaLnBrk="1" hangingPunct="1"/>
            <a:r>
              <a:rPr lang="en-US" dirty="0" smtClean="0"/>
              <a:t>Splitting problems</a:t>
            </a:r>
          </a:p>
          <a:p>
            <a:pPr eaLnBrk="1" hangingPunct="1"/>
            <a:r>
              <a:rPr lang="en-US" dirty="0" smtClean="0"/>
              <a:t>-</a:t>
            </a:r>
            <a:r>
              <a:rPr lang="en-US" baseline="0" dirty="0" smtClean="0"/>
              <a:t> Increase size of the grammar -&gt; reduces amount of training data  for each rule -&gt; leads to </a:t>
            </a:r>
            <a:r>
              <a:rPr lang="en-US" baseline="0" dirty="0" err="1" smtClean="0"/>
              <a:t>overfitting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95304-28BA-4C8D-80C5-C3017EABE8D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IE" smtClean="0"/>
              <a:t>The verb </a:t>
            </a:r>
            <a:r>
              <a:rPr lang="en-IE" b="1" smtClean="0"/>
              <a:t>send</a:t>
            </a:r>
            <a:r>
              <a:rPr lang="en-IE" smtClean="0"/>
              <a:t> subcategorises for a destination, which could be a PP headed by “into”</a:t>
            </a:r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53530-8F4E-4380-8C1E-C8D50D6AF79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(but for other phrases can be more complicated and somewhat controversial)</a:t>
            </a:r>
          </a:p>
          <a:p>
            <a:pPr eaLnBrk="1" hangingPunct="1"/>
            <a:r>
              <a:rPr lang="en-US" smtClean="0"/>
              <a:t>Should the complementizer TO  or the verb be the head of an infinite VP?</a:t>
            </a:r>
          </a:p>
          <a:p>
            <a:pPr eaLnBrk="1" hangingPunct="1"/>
            <a:r>
              <a:rPr lang="en-US" smtClean="0"/>
              <a:t>Most linguistic theories of syntax of syntax generally include a component that defines heads.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41AFC-B0E5-476A-813D-56938777183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Also associate the head tag e.g.,</a:t>
            </a:r>
          </a:p>
          <a:p>
            <a:pPr eaLnBrk="1" hangingPunct="1"/>
            <a:r>
              <a:rPr lang="en-US" smtClean="0"/>
              <a:t>NP(sacks,NNS)  where NNS is noun, plural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30C89-758C-4424-BDDB-15E4249870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We will look at a solution to a restricted version of the general problem of finding all</a:t>
            </a:r>
          </a:p>
          <a:p>
            <a:pPr eaLnBrk="1" hangingPunct="1"/>
            <a:r>
              <a:rPr lang="en-CA" smtClean="0"/>
              <a:t> possible parses of a sentence and their corresponding probabilities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2DF03-BAEA-4FA5-A75D-216410FB4D8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First described by Ney,  but the version we are seeing here is adapted from Collins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0FD6E-DFE0-44E3-B330-34D32346C7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14CC-1023-4A15-9F9A-174E73927981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9B63-C35D-4070-A3C5-2A1C6E857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1AEF-7116-4CCF-96B3-7793575FD1BE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60E83-2070-470D-AD80-9C001A6C9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072F-038D-4B2D-BE00-47938505D301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91023-61DE-45B3-9B47-0975F66F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3DEA-2E4B-468F-9309-674B9A0B4851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C6B1-4790-4B43-8E6C-6FCDDB2FA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E00CD-BF76-484F-96DE-399098EBB160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6222-366E-4C6E-B591-71E0EC78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804E-2395-4559-97C9-202237FAA6B1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0E4BA-79EA-4C2C-9F69-CB03EDE4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4942F-A431-4001-B018-10733A07EBAF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4BB77-9662-4B11-B03B-A1466343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FD32-4D7E-4105-B72D-59F4FB016ADC}" type="datetime1">
              <a:rPr lang="en-US" smtClean="0"/>
              <a:t>10/2/2014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A0AB1-34C7-4B50-BD84-655D479EB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FB46-09CB-43DE-9C68-1C1B50A7DF8A}" type="datetime1">
              <a:rPr lang="en-US" smtClean="0"/>
              <a:t>10/2/2014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AF8B-CF57-4B42-BE48-FB1C463C6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805E-7AFB-47BA-8E03-62CF8AAA375B}" type="datetime1">
              <a:rPr lang="en-US" smtClean="0"/>
              <a:t>10/2/2014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BCE1D-704A-4BA8-8CDD-2C7799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46FF-0E7E-48F3-912C-6950FCB2E9F2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6AE-A8A3-4E73-AA34-7C057ECB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99162-00B3-4352-9AD9-19088A5943C5}" type="datetime1">
              <a:rPr lang="en-US" smtClean="0"/>
              <a:t>10/2/2014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4FBDF-5036-4230-B86D-976A7D4C2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553A966-843D-4BA2-B698-7527D14515BF}" type="datetime1">
              <a:rPr lang="en-US" smtClean="0"/>
              <a:t>10/2/2014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D0A474-ADA3-4698-BAE2-7B44FDE9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39.xml"/><Relationship Id="rId18" Type="http://schemas.openxmlformats.org/officeDocument/2006/relationships/image" Target="../media/image25.emf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22.emf"/><Relationship Id="rId17" Type="http://schemas.openxmlformats.org/officeDocument/2006/relationships/customXml" Target="../ink/ink41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37.xml"/><Relationship Id="rId1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47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" Type="http://schemas.openxmlformats.org/officeDocument/2006/relationships/customXml" Target="../ink/ink42.xml"/><Relationship Id="rId21" Type="http://schemas.openxmlformats.org/officeDocument/2006/relationships/customXml" Target="../ink/ink51.xml"/><Relationship Id="rId7" Type="http://schemas.openxmlformats.org/officeDocument/2006/relationships/customXml" Target="../ink/ink44.xml"/><Relationship Id="rId12" Type="http://schemas.openxmlformats.org/officeDocument/2006/relationships/image" Target="../media/image30.emf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29" Type="http://schemas.openxmlformats.org/officeDocument/2006/relationships/customXml" Target="../ink/ink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11" Type="http://schemas.openxmlformats.org/officeDocument/2006/relationships/customXml" Target="../ink/ink46.xml"/><Relationship Id="rId24" Type="http://schemas.openxmlformats.org/officeDocument/2006/relationships/image" Target="../media/image36.emf"/><Relationship Id="rId5" Type="http://schemas.openxmlformats.org/officeDocument/2006/relationships/customXml" Target="../ink/ink43.xml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38.emf"/><Relationship Id="rId10" Type="http://schemas.openxmlformats.org/officeDocument/2006/relationships/image" Target="../media/image29.emf"/><Relationship Id="rId19" Type="http://schemas.openxmlformats.org/officeDocument/2006/relationships/customXml" Target="../ink/ink50.xml"/><Relationship Id="rId4" Type="http://schemas.openxmlformats.org/officeDocument/2006/relationships/image" Target="../media/image26.emf"/><Relationship Id="rId9" Type="http://schemas.openxmlformats.org/officeDocument/2006/relationships/customXml" Target="../ink/ink45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customXml" Target="../ink/ink54.xml"/><Relationship Id="rId30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customXml" Target="../ink/ink57.xml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50.emf"/><Relationship Id="rId18" Type="http://schemas.openxmlformats.org/officeDocument/2006/relationships/customXml" Target="../ink/ink65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png"/><Relationship Id="rId12" Type="http://schemas.openxmlformats.org/officeDocument/2006/relationships/customXml" Target="../ink/ink62.xml"/><Relationship Id="rId17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1" Type="http://schemas.openxmlformats.org/officeDocument/2006/relationships/image" Target="../media/image49.emf"/><Relationship Id="rId5" Type="http://schemas.openxmlformats.org/officeDocument/2006/relationships/image" Target="../media/image14.wmf"/><Relationship Id="rId15" Type="http://schemas.openxmlformats.org/officeDocument/2006/relationships/image" Target="../media/image51.emf"/><Relationship Id="rId10" Type="http://schemas.openxmlformats.org/officeDocument/2006/relationships/customXml" Target="../ink/ink61.xml"/><Relationship Id="rId19" Type="http://schemas.openxmlformats.org/officeDocument/2006/relationships/image" Target="../media/image5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8.emf"/><Relationship Id="rId14" Type="http://schemas.openxmlformats.org/officeDocument/2006/relationships/customXml" Target="../ink/ink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5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5" Type="http://schemas.openxmlformats.org/officeDocument/2006/relationships/image" Target="../media/image54.emf"/><Relationship Id="rId4" Type="http://schemas.openxmlformats.org/officeDocument/2006/relationships/customXml" Target="../ink/ink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18.png"/><Relationship Id="rId7" Type="http://schemas.openxmlformats.org/officeDocument/2006/relationships/customXml" Target="../ink/ink7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emf"/><Relationship Id="rId5" Type="http://schemas.openxmlformats.org/officeDocument/2006/relationships/customXml" Target="../ink/ink7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customXml" Target="../ink/ink78.xml"/><Relationship Id="rId3" Type="http://schemas.openxmlformats.org/officeDocument/2006/relationships/customXml" Target="../ink/ink73.xml"/><Relationship Id="rId7" Type="http://schemas.openxmlformats.org/officeDocument/2006/relationships/customXml" Target="../ink/ink75.xml"/><Relationship Id="rId12" Type="http://schemas.openxmlformats.org/officeDocument/2006/relationships/image" Target="../media/image6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11" Type="http://schemas.openxmlformats.org/officeDocument/2006/relationships/customXml" Target="../ink/ink77.xml"/><Relationship Id="rId5" Type="http://schemas.openxmlformats.org/officeDocument/2006/relationships/customXml" Target="../ink/ink74.xml"/><Relationship Id="rId10" Type="http://schemas.openxmlformats.org/officeDocument/2006/relationships/image" Target="../media/image65.emf"/><Relationship Id="rId4" Type="http://schemas.openxmlformats.org/officeDocument/2006/relationships/image" Target="../media/image62.emf"/><Relationship Id="rId9" Type="http://schemas.openxmlformats.org/officeDocument/2006/relationships/customXml" Target="../ink/ink76.xml"/><Relationship Id="rId14" Type="http://schemas.openxmlformats.org/officeDocument/2006/relationships/image" Target="../media/image6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80.xml"/><Relationship Id="rId7" Type="http://schemas.openxmlformats.org/officeDocument/2006/relationships/customXml" Target="../ink/ink82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84.xml"/><Relationship Id="rId5" Type="http://schemas.openxmlformats.org/officeDocument/2006/relationships/customXml" Target="../ink/ink81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86.xml"/><Relationship Id="rId4" Type="http://schemas.openxmlformats.org/officeDocument/2006/relationships/image" Target="../media/image7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customXml" Target="../ink/ink88.xml"/><Relationship Id="rId4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customXml" Target="../ink/ink92.xml"/><Relationship Id="rId4" Type="http://schemas.openxmlformats.org/officeDocument/2006/relationships/image" Target="../media/image1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3.emf"/><Relationship Id="rId18" Type="http://schemas.openxmlformats.org/officeDocument/2006/relationships/customXml" Target="../ink/ink8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12" Type="http://schemas.openxmlformats.org/officeDocument/2006/relationships/customXml" Target="../ink/ink5.xml"/><Relationship Id="rId1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2.emf"/><Relationship Id="rId5" Type="http://schemas.openxmlformats.org/officeDocument/2006/relationships/image" Target="../media/image2.wmf"/><Relationship Id="rId15" Type="http://schemas.openxmlformats.org/officeDocument/2006/relationships/image" Target="../media/image94.emf"/><Relationship Id="rId10" Type="http://schemas.openxmlformats.org/officeDocument/2006/relationships/customXml" Target="../ink/ink4.xml"/><Relationship Id="rId19" Type="http://schemas.openxmlformats.org/officeDocument/2006/relationships/image" Target="../media/image9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1.emf"/><Relationship Id="rId14" Type="http://schemas.openxmlformats.org/officeDocument/2006/relationships/customXml" Target="../ink/ink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emf"/><Relationship Id="rId4" Type="http://schemas.openxmlformats.org/officeDocument/2006/relationships/customXml" Target="../ink/ink9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emf"/><Relationship Id="rId18" Type="http://schemas.openxmlformats.org/officeDocument/2006/relationships/customXml" Target="../ink/ink99.xml"/><Relationship Id="rId26" Type="http://schemas.openxmlformats.org/officeDocument/2006/relationships/customXml" Target="../ink/ink103.xml"/><Relationship Id="rId39" Type="http://schemas.openxmlformats.org/officeDocument/2006/relationships/image" Target="../media/image210.emf"/><Relationship Id="rId21" Type="http://schemas.openxmlformats.org/officeDocument/2006/relationships/image" Target="../media/image630.emf"/><Relationship Id="rId34" Type="http://schemas.openxmlformats.org/officeDocument/2006/relationships/customXml" Target="../ink/ink107.xml"/><Relationship Id="rId7" Type="http://schemas.openxmlformats.org/officeDocument/2006/relationships/image" Target="../media/image21.wmf"/><Relationship Id="rId17" Type="http://schemas.openxmlformats.org/officeDocument/2006/relationships/image" Target="../media/image610.emf"/><Relationship Id="rId25" Type="http://schemas.openxmlformats.org/officeDocument/2006/relationships/image" Target="../media/image650.emf"/><Relationship Id="rId33" Type="http://schemas.openxmlformats.org/officeDocument/2006/relationships/image" Target="../media/image690.emf"/><Relationship Id="rId38" Type="http://schemas.openxmlformats.org/officeDocument/2006/relationships/customXml" Target="../ink/ink109.xml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29" Type="http://schemas.openxmlformats.org/officeDocument/2006/relationships/image" Target="../media/image670.emf"/><Relationship Id="rId41" Type="http://schemas.openxmlformats.org/officeDocument/2006/relationships/image" Target="../media/image220.e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24" Type="http://schemas.openxmlformats.org/officeDocument/2006/relationships/customXml" Target="../ink/ink102.xml"/><Relationship Id="rId32" Type="http://schemas.openxmlformats.org/officeDocument/2006/relationships/customXml" Target="../ink/ink106.xml"/><Relationship Id="rId37" Type="http://schemas.openxmlformats.org/officeDocument/2006/relationships/image" Target="../media/image710.emf"/><Relationship Id="rId40" Type="http://schemas.openxmlformats.org/officeDocument/2006/relationships/customXml" Target="../ink/ink110.xml"/><Relationship Id="rId5" Type="http://schemas.openxmlformats.org/officeDocument/2006/relationships/image" Target="../media/image20.wmf"/><Relationship Id="rId15" Type="http://schemas.openxmlformats.org/officeDocument/2006/relationships/image" Target="../media/image600.emf"/><Relationship Id="rId23" Type="http://schemas.openxmlformats.org/officeDocument/2006/relationships/image" Target="../media/image640.emf"/><Relationship Id="rId28" Type="http://schemas.openxmlformats.org/officeDocument/2006/relationships/customXml" Target="../ink/ink104.xml"/><Relationship Id="rId36" Type="http://schemas.openxmlformats.org/officeDocument/2006/relationships/customXml" Target="../ink/ink108.xml"/><Relationship Id="rId10" Type="http://schemas.openxmlformats.org/officeDocument/2006/relationships/customXml" Target="../ink/ink96.xml"/><Relationship Id="rId19" Type="http://schemas.openxmlformats.org/officeDocument/2006/relationships/image" Target="../media/image620.emf"/><Relationship Id="rId31" Type="http://schemas.openxmlformats.org/officeDocument/2006/relationships/image" Target="../media/image680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7.emf"/><Relationship Id="rId14" Type="http://schemas.openxmlformats.org/officeDocument/2006/relationships/customXml" Target="../ink/ink97.xml"/><Relationship Id="rId22" Type="http://schemas.openxmlformats.org/officeDocument/2006/relationships/customXml" Target="../ink/ink101.xml"/><Relationship Id="rId27" Type="http://schemas.openxmlformats.org/officeDocument/2006/relationships/image" Target="../media/image660.emf"/><Relationship Id="rId30" Type="http://schemas.openxmlformats.org/officeDocument/2006/relationships/customXml" Target="../ink/ink105.xml"/><Relationship Id="rId35" Type="http://schemas.openxmlformats.org/officeDocument/2006/relationships/image" Target="../media/image700.emf"/><Relationship Id="rId8" Type="http://schemas.openxmlformats.org/officeDocument/2006/relationships/customXml" Target="../ink/ink95.xml"/><Relationship Id="rId3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customXml" Target="../ink/ink10.xml"/><Relationship Id="rId18" Type="http://schemas.openxmlformats.org/officeDocument/2006/relationships/image" Target="../media/image104.emf"/><Relationship Id="rId26" Type="http://schemas.openxmlformats.org/officeDocument/2006/relationships/image" Target="../media/image108.emf"/><Relationship Id="rId3" Type="http://schemas.openxmlformats.org/officeDocument/2006/relationships/notesSlide" Target="../notesSlides/notesSlide5.xml"/><Relationship Id="rId21" Type="http://schemas.openxmlformats.org/officeDocument/2006/relationships/customXml" Target="../ink/ink1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1.emf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3.emf"/><Relationship Id="rId20" Type="http://schemas.openxmlformats.org/officeDocument/2006/relationships/image" Target="../media/image10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customXml" Target="../ink/ink9.xml"/><Relationship Id="rId24" Type="http://schemas.openxmlformats.org/officeDocument/2006/relationships/image" Target="../media/image107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109.emf"/><Relationship Id="rId10" Type="http://schemas.openxmlformats.org/officeDocument/2006/relationships/image" Target="../media/image6.wmf"/><Relationship Id="rId19" Type="http://schemas.openxmlformats.org/officeDocument/2006/relationships/customXml" Target="../ink/ink13.xml"/><Relationship Id="rId4" Type="http://schemas.openxmlformats.org/officeDocument/2006/relationships/image" Target="../media/image7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2.emf"/><Relationship Id="rId22" Type="http://schemas.openxmlformats.org/officeDocument/2006/relationships/image" Target="../media/image106.emf"/><Relationship Id="rId27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14.emf"/><Relationship Id="rId18" Type="http://schemas.openxmlformats.org/officeDocument/2006/relationships/customXml" Target="../ink/ink24.xml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18.emf"/><Relationship Id="rId7" Type="http://schemas.openxmlformats.org/officeDocument/2006/relationships/image" Target="../media/image111.emf"/><Relationship Id="rId12" Type="http://schemas.openxmlformats.org/officeDocument/2006/relationships/customXml" Target="../ink/ink21.xml"/><Relationship Id="rId1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8.xml"/><Relationship Id="rId11" Type="http://schemas.openxmlformats.org/officeDocument/2006/relationships/image" Target="../media/image113.emf"/><Relationship Id="rId5" Type="http://schemas.openxmlformats.org/officeDocument/2006/relationships/image" Target="../media/image8.wmf"/><Relationship Id="rId15" Type="http://schemas.openxmlformats.org/officeDocument/2006/relationships/image" Target="../media/image115.emf"/><Relationship Id="rId23" Type="http://schemas.openxmlformats.org/officeDocument/2006/relationships/image" Target="../media/image119.emf"/><Relationship Id="rId10" Type="http://schemas.openxmlformats.org/officeDocument/2006/relationships/customXml" Target="../ink/ink20.xml"/><Relationship Id="rId19" Type="http://schemas.openxmlformats.org/officeDocument/2006/relationships/image" Target="../media/image117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2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6.emf"/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12" Type="http://schemas.openxmlformats.org/officeDocument/2006/relationships/customXml" Target="../ink/ink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14.emf"/><Relationship Id="rId14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B478560-3C93-4142-B196-5828ED19A2F6}" type="datetime1">
              <a:rPr lang="en-US" smtClean="0"/>
              <a:t>10/2/2014</a:t>
            </a:fld>
            <a:endParaRPr 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7A4F5D-5F7F-437F-A475-4A896C88AF9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CPSC 503</a:t>
            </a:r>
            <a:br>
              <a:rPr lang="en-US" smtClean="0"/>
            </a:br>
            <a:r>
              <a:rPr lang="en-US" smtClean="0"/>
              <a:t>Computational Linguistics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781800" cy="2057400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dirty="0" smtClean="0"/>
              <a:t>Lecture 9</a:t>
            </a:r>
          </a:p>
          <a:p>
            <a:pPr eaLnBrk="1" hangingPunct="1"/>
            <a:r>
              <a:rPr lang="en-US" dirty="0" smtClean="0"/>
              <a:t>Giuseppe </a:t>
            </a:r>
            <a:r>
              <a:rPr lang="en-US" dirty="0" err="1" smtClean="0"/>
              <a:t>Carenini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950" y="5511800"/>
              <a:ext cx="385763" cy="207963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673" y="5501006"/>
                <a:ext cx="406275" cy="23063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925ECE-0A97-43D2-9A01-373612EEDE5E}" type="datetime1">
              <a:rPr lang="en-US" smtClean="0"/>
              <a:t>10/2/2014</a:t>
            </a:fld>
            <a:endParaRPr lang="en-US"/>
          </a:p>
        </p:txBody>
      </p:sp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Base Case</a:t>
            </a:r>
            <a:endParaRPr lang="en-US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latin typeface="Comic Sans MS" pitchFamily="66" charset="0"/>
              </a:rPr>
              <a:t>Fill out the table entries by induction: </a:t>
            </a:r>
            <a:r>
              <a:rPr lang="en-US" sz="2800" b="1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Consider the input </a:t>
            </a:r>
            <a:r>
              <a:rPr lang="en-US" sz="240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>
                <a:latin typeface="Comic Sans MS" pitchFamily="66" charset="0"/>
              </a:rPr>
              <a:t> (i.e., each individual word w</a:t>
            </a:r>
            <a:r>
              <a:rPr lang="en-US" sz="2400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 P(A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Since the grammar is in CNF: A </a:t>
            </a:r>
            <a:r>
              <a:rPr lang="en-US" sz="2400" baseline="16000">
                <a:latin typeface="Comic Sans MS" pitchFamily="66" charset="0"/>
              </a:rPr>
              <a:t>*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 iff 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>
                <a:latin typeface="Comic Sans MS" pitchFamily="66" charset="0"/>
              </a:rPr>
              <a:t>So µ[</a:t>
            </a:r>
            <a:r>
              <a:rPr lang="en-US" sz="2400" i="1">
                <a:latin typeface="Comic Sans MS" pitchFamily="66" charset="0"/>
              </a:rPr>
              <a:t>i, i, A</a:t>
            </a:r>
            <a:r>
              <a:rPr lang="en-US" sz="2400">
                <a:latin typeface="Comic Sans MS" pitchFamily="66" charset="0"/>
              </a:rPr>
              <a:t>] = P(A </a:t>
            </a:r>
            <a:r>
              <a:rPr lang="en-US" sz="2800" b="1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>
                <a:latin typeface="Comic Sans MS" pitchFamily="66" charset="0"/>
              </a:rPr>
              <a:t>w</a:t>
            </a:r>
            <a:r>
              <a:rPr lang="en-US" sz="2400" i="1" baseline="-10000">
                <a:latin typeface="Comic Sans MS" pitchFamily="66" charset="0"/>
              </a:rPr>
              <a:t>i</a:t>
            </a:r>
            <a:r>
              <a:rPr lang="en-US" sz="240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1275" y="2195513"/>
              <a:ext cx="4067175" cy="1087437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755" y="2189394"/>
                <a:ext cx="4081575" cy="1101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5163" y="2730500"/>
              <a:ext cx="2568575" cy="12779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1203" y="2724380"/>
                <a:ext cx="2583335" cy="1290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1550" y="4908550"/>
              <a:ext cx="2773363" cy="65088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6150" y="4899560"/>
                <a:ext cx="2782363" cy="77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6313" y="5208588"/>
              <a:ext cx="2438400" cy="123825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82353" y="5204628"/>
                <a:ext cx="2445600" cy="132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8663" y="4113213"/>
              <a:ext cx="144462" cy="2520950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5060" y="4109973"/>
                <a:ext cx="157431" cy="2528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3463" y="4111625"/>
              <a:ext cx="146050" cy="2400300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05529" y="4103706"/>
                <a:ext cx="163720" cy="2412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5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4956175"/>
              <a:ext cx="252413" cy="184150"/>
            </p14:xfrm>
          </p:contentPart>
        </mc:Choice>
        <mc:Fallback xmlns="">
          <p:pic>
            <p:nvPicPr>
              <p:cNvPr id="925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91820" y="4948968"/>
                <a:ext cx="266076" cy="1974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2FCF1D2-26C6-4140-A6A3-C5DD3DA80E99}" type="datetime1">
              <a:rPr lang="en-US" smtClean="0"/>
              <a:t>10/2/2014</a:t>
            </a:fld>
            <a:endParaRPr lang="en-US"/>
          </a:p>
        </p:txBody>
      </p:sp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Recursive Case</a:t>
            </a:r>
            <a:endParaRPr lang="en-US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</a:t>
              </a:r>
              <a:r>
                <a:rPr lang="en-US" sz="2800" i="1" dirty="0" err="1" smtClean="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 smtClean="0"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>
                  <a:solidFill>
                    <a:srgbClr val="000000"/>
                  </a:solidFill>
                  <a:latin typeface="Comic Sans MS" pitchFamily="66" charset="0"/>
                </a:rPr>
                <a:t>(for each non-terminal)Choose the max among all possibilities</a:t>
              </a:r>
              <a:endParaRPr lang="en-US" sz="24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1"/>
            <a:ext cx="3451225" cy="2171701"/>
            <a:chOff x="3408" y="1920"/>
            <a:chExt cx="2174" cy="1368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48" y="2958"/>
              <a:ext cx="8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Comic Sans MS" pitchFamily="66" charset="0"/>
                </a:rPr>
                <a:t>i+k</a:t>
              </a:r>
              <a:r>
                <a:rPr lang="en-US" sz="2800" dirty="0" smtClean="0">
                  <a:solidFill>
                    <a:srgbClr val="00B050"/>
                  </a:solidFill>
                </a:rPr>
                <a:t>-</a:t>
              </a:r>
              <a:r>
                <a:rPr lang="en-US" sz="2800" dirty="0" smtClean="0">
                  <a:solidFill>
                    <a:srgbClr val="00B050"/>
                  </a:solidFill>
                  <a:latin typeface="Comic Sans MS" pitchFamily="66" charset="0"/>
                </a:rPr>
                <a:t>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68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688975"/>
              <a:ext cx="1614487" cy="393700"/>
            </p14:xfrm>
          </p:contentPart>
        </mc:Choice>
        <mc:Fallback xmlns="">
          <p:pic>
            <p:nvPicPr>
              <p:cNvPr id="10268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21607" y="679978"/>
                <a:ext cx="1626729" cy="410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269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5163" y="1100138"/>
              <a:ext cx="773112" cy="342900"/>
            </p14:xfrm>
          </p:contentPart>
        </mc:Choice>
        <mc:Fallback xmlns="">
          <p:pic>
            <p:nvPicPr>
              <p:cNvPr id="10269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09762" y="1090783"/>
                <a:ext cx="786795" cy="359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270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1475" y="1206500"/>
              <a:ext cx="520700" cy="263525"/>
            </p14:xfrm>
          </p:contentPart>
        </mc:Choice>
        <mc:Fallback xmlns="">
          <p:pic>
            <p:nvPicPr>
              <p:cNvPr id="10270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81752" y="1197512"/>
                <a:ext cx="540505" cy="281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72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4050" y="1651000"/>
              <a:ext cx="98425" cy="246063"/>
            </p14:xfrm>
          </p:contentPart>
        </mc:Choice>
        <mc:Fallback xmlns="">
          <p:pic>
            <p:nvPicPr>
              <p:cNvPr id="10272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00445" y="1643445"/>
                <a:ext cx="111044" cy="260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73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0125" y="1804988"/>
              <a:ext cx="128588" cy="17462"/>
            </p14:xfrm>
          </p:contentPart>
        </mc:Choice>
        <mc:Fallback xmlns="">
          <p:pic>
            <p:nvPicPr>
              <p:cNvPr id="10273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44362" y="1801424"/>
                <a:ext cx="136872" cy="2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274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1668463"/>
              <a:ext cx="309562" cy="266700"/>
            </p14:xfrm>
          </p:contentPart>
        </mc:Choice>
        <mc:Fallback xmlns="">
          <p:pic>
            <p:nvPicPr>
              <p:cNvPr id="10274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38054" y="1662344"/>
                <a:ext cx="324680" cy="282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75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0150" y="5492750"/>
              <a:ext cx="852488" cy="409575"/>
            </p14:xfrm>
          </p:contentPart>
        </mc:Choice>
        <mc:Fallback xmlns="">
          <p:pic>
            <p:nvPicPr>
              <p:cNvPr id="10275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41154" y="5487707"/>
                <a:ext cx="873719" cy="427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27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1638" y="4546600"/>
              <a:ext cx="3371850" cy="923925"/>
            </p14:xfrm>
          </p:contentPart>
        </mc:Choice>
        <mc:Fallback xmlns="">
          <p:pic>
            <p:nvPicPr>
              <p:cNvPr id="1027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69759" y="4535438"/>
                <a:ext cx="3392368" cy="947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77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" y="4084638"/>
              <a:ext cx="4460875" cy="1746250"/>
            </p14:xfrm>
          </p:contentPart>
        </mc:Choice>
        <mc:Fallback xmlns="">
          <p:pic>
            <p:nvPicPr>
              <p:cNvPr id="10277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4700" y="4080318"/>
                <a:ext cx="4481396" cy="176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278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3688" y="5011738"/>
              <a:ext cx="3562350" cy="407987"/>
            </p14:xfrm>
          </p:contentPart>
        </mc:Choice>
        <mc:Fallback xmlns="">
          <p:pic>
            <p:nvPicPr>
              <p:cNvPr id="10278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63968" y="5009217"/>
                <a:ext cx="3582511" cy="421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279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6100" y="2000250"/>
              <a:ext cx="1528763" cy="415925"/>
            </p14:xfrm>
          </p:contentPart>
        </mc:Choice>
        <mc:Fallback xmlns="">
          <p:pic>
            <p:nvPicPr>
              <p:cNvPr id="10279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88908" y="1993048"/>
                <a:ext cx="1544946" cy="4317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EB00062-AD3E-42DD-94CD-7ACC3C3918C3}" type="datetime1">
              <a:rPr lang="en-US" smtClean="0"/>
              <a:t>10/2/2014</a:t>
            </a:fld>
            <a:endParaRPr lang="en-US"/>
          </a:p>
        </p:txBody>
      </p:sp>
      <p:sp>
        <p:nvSpPr>
          <p:cNvPr id="112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12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E1FFF-6F1A-44C0-8943-0EA7911D555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CYK: Termination</a:t>
            </a:r>
            <a:endParaRPr lang="en-US" smtClean="0">
              <a:latin typeface="Arial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2057400"/>
            <a:ext cx="8229600" cy="4114800"/>
            <a:chOff x="336" y="1248"/>
            <a:chExt cx="5184" cy="2592"/>
          </a:xfrm>
        </p:grpSpPr>
        <p:sp>
          <p:nvSpPr>
            <p:cNvPr id="11276" name="Rectangle 17"/>
            <p:cNvSpPr>
              <a:spLocks noChangeArrowheads="1"/>
            </p:cNvSpPr>
            <p:nvPr/>
          </p:nvSpPr>
          <p:spPr bwMode="auto">
            <a:xfrm>
              <a:off x="1200" y="1776"/>
              <a:ext cx="3360" cy="20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Rectangle 18"/>
            <p:cNvSpPr>
              <a:spLocks noChangeArrowheads="1"/>
            </p:cNvSpPr>
            <p:nvPr/>
          </p:nvSpPr>
          <p:spPr bwMode="auto">
            <a:xfrm>
              <a:off x="4848" y="1488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600" b="1">
                  <a:solidFill>
                    <a:schemeClr val="accent2"/>
                  </a:solidFill>
                  <a:latin typeface="Comic Sans MS" pitchFamily="66" charset="0"/>
                </a:rPr>
                <a:t>S</a:t>
              </a:r>
            </a:p>
          </p:txBody>
        </p:sp>
        <p:sp>
          <p:nvSpPr>
            <p:cNvPr id="11278" name="Line 19"/>
            <p:cNvSpPr>
              <a:spLocks noChangeShapeType="1"/>
            </p:cNvSpPr>
            <p:nvPr/>
          </p:nvSpPr>
          <p:spPr bwMode="auto">
            <a:xfrm>
              <a:off x="3552" y="1824"/>
              <a:ext cx="1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Line 20"/>
            <p:cNvSpPr>
              <a:spLocks noChangeShapeType="1"/>
            </p:cNvSpPr>
            <p:nvPr/>
          </p:nvSpPr>
          <p:spPr bwMode="auto">
            <a:xfrm>
              <a:off x="1200" y="2208"/>
              <a:ext cx="342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Rectangle 21"/>
            <p:cNvSpPr>
              <a:spLocks noChangeArrowheads="1"/>
            </p:cNvSpPr>
            <p:nvPr/>
          </p:nvSpPr>
          <p:spPr bwMode="auto">
            <a:xfrm>
              <a:off x="912" y="1776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1281" name="Rectangle 22"/>
            <p:cNvSpPr>
              <a:spLocks noChangeArrowheads="1"/>
            </p:cNvSpPr>
            <p:nvPr/>
          </p:nvSpPr>
          <p:spPr bwMode="auto">
            <a:xfrm>
              <a:off x="3600" y="1488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11282" name="Rectangle 23"/>
            <p:cNvSpPr>
              <a:spLocks noChangeArrowheads="1"/>
            </p:cNvSpPr>
            <p:nvPr/>
          </p:nvSpPr>
          <p:spPr bwMode="auto">
            <a:xfrm>
              <a:off x="3552" y="1824"/>
              <a:ext cx="9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1.7x10</a:t>
              </a:r>
              <a:r>
                <a:rPr lang="en-US" sz="2400" b="1" baseline="30000">
                  <a:solidFill>
                    <a:schemeClr val="accent2"/>
                  </a:solidFill>
                  <a:latin typeface="Comic Sans MS" pitchFamily="66" charset="0"/>
                </a:rPr>
                <a:t>-6</a:t>
              </a:r>
              <a:endParaRPr lang="en-US" sz="2400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1283" name="Rectangle 24"/>
            <p:cNvSpPr>
              <a:spLocks noChangeArrowheads="1"/>
            </p:cNvSpPr>
            <p:nvPr/>
          </p:nvSpPr>
          <p:spPr bwMode="auto">
            <a:xfrm>
              <a:off x="336" y="1248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latin typeface="Comic Sans MS" pitchFamily="66" charset="0"/>
                </a:rPr>
                <a:t>“Can</a:t>
              </a:r>
              <a:r>
                <a:rPr lang="en-US" sz="2400" baseline="-26000">
                  <a:latin typeface="Comic Sans MS" pitchFamily="66" charset="0"/>
                </a:rPr>
                <a:t>1</a:t>
              </a:r>
              <a:r>
                <a:rPr lang="en-US" sz="2400" b="1">
                  <a:latin typeface="Comic Sans MS" pitchFamily="66" charset="0"/>
                </a:rPr>
                <a:t> you</a:t>
              </a:r>
              <a:r>
                <a:rPr lang="en-US" sz="2400" baseline="-26000">
                  <a:latin typeface="Comic Sans MS" pitchFamily="66" charset="0"/>
                </a:rPr>
                <a:t>2</a:t>
              </a:r>
              <a:r>
                <a:rPr lang="en-US" sz="2400" b="1">
                  <a:latin typeface="Comic Sans MS" pitchFamily="66" charset="0"/>
                </a:rPr>
                <a:t> book</a:t>
              </a:r>
              <a:r>
                <a:rPr lang="en-US" sz="2400" baseline="-26000">
                  <a:latin typeface="Comic Sans MS" pitchFamily="66" charset="0"/>
                </a:rPr>
                <a:t>3</a:t>
              </a:r>
              <a:r>
                <a:rPr lang="en-US" sz="2400" b="1">
                  <a:latin typeface="Comic Sans MS" pitchFamily="66" charset="0"/>
                </a:rPr>
                <a:t> TWA</a:t>
              </a:r>
              <a:r>
                <a:rPr lang="en-US" sz="2400" baseline="-26000">
                  <a:latin typeface="Comic Sans MS" pitchFamily="66" charset="0"/>
                </a:rPr>
                <a:t>4</a:t>
              </a:r>
              <a:r>
                <a:rPr lang="en-US" sz="2400" b="1">
                  <a:latin typeface="Comic Sans MS" pitchFamily="66" charset="0"/>
                </a:rPr>
                <a:t> flight</a:t>
              </a:r>
              <a:r>
                <a:rPr lang="en-US" sz="2400" baseline="-26000">
                  <a:latin typeface="Comic Sans MS" pitchFamily="66" charset="0"/>
                </a:rPr>
                <a:t>5</a:t>
              </a:r>
              <a:r>
                <a:rPr lang="en-US" sz="2400" b="1">
                  <a:latin typeface="Comic Sans MS" pitchFamily="66" charset="0"/>
                </a:rPr>
                <a:t> ?”</a:t>
              </a:r>
            </a:p>
          </p:txBody>
        </p:sp>
        <p:sp>
          <p:nvSpPr>
            <p:cNvPr id="11284" name="Rectangle 25"/>
            <p:cNvSpPr>
              <a:spLocks noChangeArrowheads="1"/>
            </p:cNvSpPr>
            <p:nvPr/>
          </p:nvSpPr>
          <p:spPr bwMode="auto">
            <a:xfrm>
              <a:off x="768" y="3456"/>
              <a:ext cx="59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</p:grpSp>
      <p:sp>
        <p:nvSpPr>
          <p:cNvPr id="11275" name="Rectangle 26"/>
          <p:cNvSpPr>
            <a:spLocks noChangeArrowheads="1"/>
          </p:cNvSpPr>
          <p:nvPr/>
        </p:nvSpPr>
        <p:spPr bwMode="auto">
          <a:xfrm>
            <a:off x="533400" y="914400"/>
            <a:ext cx="8001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The max </a:t>
            </a:r>
            <a:r>
              <a:rPr lang="en-US" sz="2800" dirty="0" err="1">
                <a:solidFill>
                  <a:srgbClr val="000000"/>
                </a:solidFill>
                <a:latin typeface="Comic Sans MS" pitchFamily="66" charset="0"/>
              </a:rPr>
              <a:t>prob</a:t>
            </a: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 parse will be  </a:t>
            </a:r>
            <a:r>
              <a:rPr lang="en-US" sz="2400" dirty="0">
                <a:latin typeface="Comic Sans MS" pitchFamily="66" charset="0"/>
              </a:rPr>
              <a:t>µ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[</a:t>
            </a:r>
            <a:r>
              <a:rPr lang="en-US" sz="2800" i="1" dirty="0" smtClean="0">
                <a:latin typeface="Comic Sans MS" pitchFamily="66" charset="0"/>
              </a:rPr>
              <a:t>                   </a:t>
            </a:r>
            <a:r>
              <a:rPr lang="en-US" sz="2800" dirty="0" smtClean="0">
                <a:latin typeface="Comic Sans MS" pitchFamily="66" charset="0"/>
              </a:rPr>
              <a:t>]</a:t>
            </a:r>
            <a:endParaRPr lang="en-US" sz="2800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1131888"/>
              <a:ext cx="844550" cy="36512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3965" y="1125406"/>
                <a:ext cx="851390" cy="375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1092200"/>
              <a:ext cx="493712" cy="43815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8115" y="1089320"/>
                <a:ext cx="504148" cy="444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5925" y="2162175"/>
              <a:ext cx="4625975" cy="490538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0885" y="2151394"/>
                <a:ext cx="4642175" cy="50706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81120FB-20E2-4F06-96D4-5FB5953A0951}" type="datetime1">
              <a:rPr lang="en-US" smtClean="0"/>
              <a:t>10/2/2014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B391E-F820-4FA1-9ABD-733E601DC74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Un-supervised PCFG Learning 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6096000" cy="42672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en-US" dirty="0" smtClean="0"/>
              <a:t>Take a large collection of text and parse it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If sentences were unambiguous</a:t>
            </a:r>
            <a:r>
              <a:rPr lang="en-US" sz="2400" dirty="0" smtClean="0"/>
              <a:t>: count rules in each parse and then normalize</a:t>
            </a:r>
          </a:p>
          <a:p>
            <a:pPr eaLnBrk="1" hangingPunct="1">
              <a:spcAft>
                <a:spcPct val="20000"/>
              </a:spcAft>
            </a:pPr>
            <a:r>
              <a:rPr lang="en-US" dirty="0" smtClean="0"/>
              <a:t>But most sentences are ambiguous</a:t>
            </a:r>
            <a:r>
              <a:rPr lang="en-US" sz="2400" dirty="0" smtClean="0"/>
              <a:t>: weight each partial count by the prob. of the parse tree it appears in </a:t>
            </a:r>
            <a:r>
              <a:rPr lang="en-US" sz="3200" dirty="0" smtClean="0">
                <a:solidFill>
                  <a:schemeClr val="accent2"/>
                </a:solidFill>
              </a:rPr>
              <a:t>(?!)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609600" y="914400"/>
          <a:ext cx="63436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4" imgW="2539800" imgH="304560" progId="Equation.3">
                  <p:embed/>
                </p:oleObj>
              </mc:Choice>
              <mc:Fallback>
                <p:oleObj name="Equation" r:id="rId4" imgW="253980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6343650" cy="757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tre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487286"/>
            <a:ext cx="2819400" cy="243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tre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1825" y="3962400"/>
            <a:ext cx="284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2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1555750"/>
              <a:ext cx="1851025" cy="74613"/>
            </p14:xfrm>
          </p:contentPart>
        </mc:Choice>
        <mc:Fallback xmlns="">
          <p:pic>
            <p:nvPicPr>
              <p:cNvPr id="1332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80730" y="1553227"/>
                <a:ext cx="1865064" cy="8758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750B4C9-2B9C-490C-91C5-AFDD08F7787D}" type="datetime1">
              <a:rPr lang="en-US" smtClean="0"/>
              <a:t>10/2/2014</a:t>
            </a:fld>
            <a:endParaRPr lang="en-US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43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D5EA4-D771-4AC4-BDA6-6E972B4AC82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Non-supervised PCFG Learning 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1644650" y="1066800"/>
          <a:ext cx="63119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" imgW="2527200" imgH="304560" progId="Equation.3">
                  <p:embed/>
                </p:oleObj>
              </mc:Choice>
              <mc:Fallback>
                <p:oleObj name="Equation" r:id="rId4" imgW="252720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0" y="1066800"/>
                        <a:ext cx="6311900" cy="757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228600" y="5486400"/>
            <a:ext cx="77724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5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Inside-Outside</a:t>
            </a:r>
            <a:r>
              <a:rPr lang="en-US" sz="2400" b="1">
                <a:latin typeface="Comic Sans MS" pitchFamily="66" charset="0"/>
              </a:rPr>
              <a:t> algorithm </a:t>
            </a:r>
          </a:p>
          <a:p>
            <a:pPr marL="342900" indent="-342900" algn="ctr">
              <a:spcBef>
                <a:spcPct val="5000"/>
              </a:spcBef>
            </a:pPr>
            <a:r>
              <a:rPr lang="en-US" sz="2400" b="1">
                <a:latin typeface="Comic Sans MS" pitchFamily="66" charset="0"/>
              </a:rPr>
              <a:t>(generalization of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forward-backward</a:t>
            </a:r>
            <a:r>
              <a:rPr lang="en-US" sz="2400" b="1">
                <a:latin typeface="Comic Sans MS" pitchFamily="66" charset="0"/>
              </a:rPr>
              <a:t> algorithm)</a:t>
            </a: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0" y="1981200"/>
            <a:ext cx="670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Start with </a:t>
            </a: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equal rule </a:t>
            </a:r>
            <a:r>
              <a:rPr lang="en-US" sz="2800" b="1" dirty="0" err="1">
                <a:solidFill>
                  <a:schemeClr val="accent2"/>
                </a:solidFill>
                <a:latin typeface="Comic Sans MS" pitchFamily="66" charset="0"/>
              </a:rPr>
              <a:t>probs</a:t>
            </a:r>
            <a:r>
              <a:rPr lang="en-US" sz="2800" b="1" dirty="0">
                <a:latin typeface="Comic Sans MS" pitchFamily="66" charset="0"/>
              </a:rPr>
              <a:t> and keep revising them iteratively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Parse the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Compute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r>
              <a:rPr lang="en-US" sz="2400" b="1" dirty="0">
                <a:latin typeface="Comic Sans MS" pitchFamily="66" charset="0"/>
              </a:rPr>
              <a:t> of each parse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Use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r>
              <a:rPr lang="en-US" sz="2400" b="1" dirty="0">
                <a:latin typeface="Comic Sans MS" pitchFamily="66" charset="0"/>
              </a:rPr>
              <a:t> to weight the counts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Re-estimate </a:t>
            </a:r>
            <a:r>
              <a:rPr lang="en-US" sz="2400" b="1" dirty="0">
                <a:latin typeface="Comic Sans MS" pitchFamily="66" charset="0"/>
              </a:rPr>
              <a:t>the rule </a:t>
            </a:r>
            <a:r>
              <a:rPr lang="en-US" sz="2400" b="1" dirty="0" err="1">
                <a:latin typeface="Comic Sans MS" pitchFamily="66" charset="0"/>
              </a:rPr>
              <a:t>probs</a:t>
            </a:r>
            <a:endParaRPr lang="en-US" sz="24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p:pic>
        <p:nvPicPr>
          <p:cNvPr id="9" name="Picture 2" descr="tree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905000"/>
            <a:ext cx="2435320" cy="209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tree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2388" y="3886200"/>
            <a:ext cx="28416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" y="1884363"/>
              <a:ext cx="2438400" cy="3702050"/>
            </p14:xfrm>
          </p:contentPart>
        </mc:Choice>
        <mc:Fallback xmlns="">
          <p:pic>
            <p:nvPicPr>
              <p:cNvPr id="143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389" y="1874283"/>
                <a:ext cx="2458921" cy="3719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34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84913" y="5432425"/>
              <a:ext cx="422275" cy="476250"/>
            </p14:xfrm>
          </p:contentPart>
        </mc:Choice>
        <mc:Fallback xmlns="">
          <p:pic>
            <p:nvPicPr>
              <p:cNvPr id="1434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4095" y="5421626"/>
                <a:ext cx="441748" cy="491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35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83025" y="3014663"/>
              <a:ext cx="2097088" cy="1641475"/>
            </p14:xfrm>
          </p:contentPart>
        </mc:Choice>
        <mc:Fallback xmlns="">
          <p:pic>
            <p:nvPicPr>
              <p:cNvPr id="1435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3665" y="3007104"/>
                <a:ext cx="2116889" cy="165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35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774700"/>
              <a:ext cx="404813" cy="300038"/>
            </p14:xfrm>
          </p:contentPart>
        </mc:Choice>
        <mc:Fallback xmlns="">
          <p:pic>
            <p:nvPicPr>
              <p:cNvPr id="1435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70971" y="766785"/>
                <a:ext cx="421740" cy="317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35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5816600"/>
              <a:ext cx="1446213" cy="415925"/>
            </p14:xfrm>
          </p:contentPart>
        </mc:Choice>
        <mc:Fallback xmlns="">
          <p:pic>
            <p:nvPicPr>
              <p:cNvPr id="1435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45199" y="5805087"/>
                <a:ext cx="1468894" cy="439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35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2825" y="5795963"/>
              <a:ext cx="2884488" cy="457200"/>
            </p14:xfrm>
          </p:contentPart>
        </mc:Choice>
        <mc:Fallback xmlns="">
          <p:pic>
            <p:nvPicPr>
              <p:cNvPr id="1435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41323" y="5784665"/>
                <a:ext cx="2907851" cy="47944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 autoUpdateAnimBg="0"/>
      <p:bldP spid="79667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C0346B-E1ED-42BC-9DBE-8DBA43184A0C}" type="datetime1">
              <a:rPr lang="en-US" smtClean="0"/>
              <a:t>10/2/2014</a:t>
            </a:fld>
            <a:endParaRPr 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746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636" y="76835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E.g. Syntactic </a:t>
            </a:r>
            <a:r>
              <a:rPr lang="en-US" sz="3200" dirty="0" smtClean="0">
                <a:solidFill>
                  <a:schemeClr val="accent2"/>
                </a:solidFill>
              </a:rPr>
              <a:t>subject</a:t>
            </a:r>
            <a:r>
              <a:rPr lang="en-US" sz="3200" dirty="0" smtClean="0"/>
              <a:t> (vs. </a:t>
            </a:r>
            <a:r>
              <a:rPr lang="en-US" sz="3200" dirty="0" smtClean="0">
                <a:solidFill>
                  <a:srgbClr val="00B050"/>
                </a:solidFill>
              </a:rPr>
              <a:t>object</a:t>
            </a:r>
            <a:r>
              <a:rPr lang="en-US" sz="3200" dirty="0" smtClean="0"/>
              <a:t>) of a sentence tends to be a </a:t>
            </a:r>
            <a:r>
              <a:rPr lang="en-US" sz="3200" u="sng" dirty="0" smtClean="0">
                <a:solidFill>
                  <a:schemeClr val="accent4"/>
                </a:solidFill>
              </a:rPr>
              <a:t>pronoun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3200" dirty="0" smtClean="0"/>
              <a:t>because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114795" y="186055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Subject tends to realize the </a:t>
            </a:r>
            <a:r>
              <a:rPr lang="en-US" sz="2400" b="1" dirty="0">
                <a:solidFill>
                  <a:schemeClr val="accent4"/>
                </a:solidFill>
                <a:latin typeface="Comic Sans MS" pitchFamily="66" charset="0"/>
              </a:rPr>
              <a:t>topic </a:t>
            </a:r>
            <a:r>
              <a:rPr lang="en-US" sz="2400" b="1" dirty="0">
                <a:latin typeface="Comic Sans MS" pitchFamily="66" charset="0"/>
              </a:rPr>
              <a:t>of a sentence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Topic is usually </a:t>
            </a:r>
            <a:r>
              <a:rPr lang="en-US" sz="2400" b="1" dirty="0">
                <a:solidFill>
                  <a:schemeClr val="accent4"/>
                </a:solidFill>
                <a:latin typeface="Comic Sans MS" pitchFamily="66" charset="0"/>
              </a:rPr>
              <a:t>old information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Pronouns are usually used to refer to old information </a:t>
            </a: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="1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006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49429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0005" y="4940062"/>
                <a:ext cx="3573360" cy="10332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3352800"/>
            <a:ext cx="9144000" cy="8918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spcBef>
                <a:spcPct val="20000"/>
              </a:spcBef>
            </a:pPr>
            <a:r>
              <a:rPr lang="en-US" sz="2400" i="1" dirty="0" smtClean="0">
                <a:solidFill>
                  <a:schemeClr val="accent6"/>
                </a:solidFill>
                <a:latin typeface="Comic Sans MS" pitchFamily="66" charset="0"/>
              </a:rPr>
              <a:t>Mary </a:t>
            </a:r>
            <a:r>
              <a:rPr lang="en-US" sz="2400" i="1" dirty="0" smtClean="0">
                <a:latin typeface="Comic Sans MS" pitchFamily="66" charset="0"/>
              </a:rPr>
              <a:t>bought </a:t>
            </a:r>
            <a:r>
              <a:rPr lang="en-US" sz="2400" i="1" dirty="0" smtClean="0">
                <a:solidFill>
                  <a:srgbClr val="008000"/>
                </a:solidFill>
                <a:latin typeface="Comic Sans MS" pitchFamily="66" charset="0"/>
              </a:rPr>
              <a:t>a new book for her trip</a:t>
            </a:r>
            <a:r>
              <a:rPr lang="en-US" sz="2400" i="1" dirty="0" smtClean="0">
                <a:latin typeface="Comic Sans MS" pitchFamily="66" charset="0"/>
              </a:rPr>
              <a:t>. </a:t>
            </a:r>
            <a:r>
              <a:rPr lang="en-US" sz="2400" i="1" dirty="0" smtClean="0">
                <a:solidFill>
                  <a:schemeClr val="accent6"/>
                </a:solidFill>
                <a:latin typeface="Comic Sans MS" pitchFamily="66" charset="0"/>
              </a:rPr>
              <a:t>She</a:t>
            </a:r>
            <a:r>
              <a:rPr lang="en-US" sz="2400" i="1" dirty="0" smtClean="0">
                <a:latin typeface="Comic Sans MS" pitchFamily="66" charset="0"/>
              </a:rPr>
              <a:t> didn’t like </a:t>
            </a:r>
            <a:r>
              <a:rPr lang="en-US" sz="2400" i="1" dirty="0" smtClean="0">
                <a:solidFill>
                  <a:srgbClr val="008000"/>
                </a:solidFill>
                <a:latin typeface="Comic Sans MS" pitchFamily="66" charset="0"/>
              </a:rPr>
              <a:t>the first chapter</a:t>
            </a:r>
            <a:r>
              <a:rPr lang="en-US" sz="2400" i="1" dirty="0" smtClean="0">
                <a:latin typeface="Comic Sans MS" pitchFamily="66" charset="0"/>
              </a:rPr>
              <a:t>. So </a:t>
            </a:r>
            <a:r>
              <a:rPr lang="en-US" sz="2400" i="1" dirty="0" smtClean="0">
                <a:solidFill>
                  <a:schemeClr val="accent6"/>
                </a:solidFill>
                <a:latin typeface="Comic Sans MS" pitchFamily="66" charset="0"/>
              </a:rPr>
              <a:t>she</a:t>
            </a:r>
            <a:r>
              <a:rPr lang="en-US" sz="2400" i="1" dirty="0" smtClean="0">
                <a:latin typeface="Comic Sans MS" pitchFamily="66" charset="0"/>
              </a:rPr>
              <a:t> decided to watch </a:t>
            </a:r>
            <a:r>
              <a:rPr lang="en-US" sz="2400" i="1" dirty="0" smtClean="0">
                <a:solidFill>
                  <a:srgbClr val="008000"/>
                </a:solidFill>
                <a:latin typeface="Comic Sans MS" pitchFamily="66" charset="0"/>
              </a:rPr>
              <a:t>a movie</a:t>
            </a:r>
            <a:r>
              <a:rPr lang="en-US" sz="2400" i="1" dirty="0" smtClean="0">
                <a:latin typeface="Comic Sans MS" pitchFamily="66" charset="0"/>
              </a:rPr>
              <a:t>.</a:t>
            </a:r>
            <a:endParaRPr lang="en-US" sz="2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1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  <p:bldP spid="1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would you address this problem?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77160" y="2346120"/>
              <a:ext cx="4954320" cy="2016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8520" y="2342160"/>
                <a:ext cx="4965840" cy="203076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744395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6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28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39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5313" y="1870075"/>
              <a:ext cx="1778000" cy="733425"/>
            </p14:xfrm>
          </p:contentPart>
        </mc:Choice>
        <mc:Fallback xmlns="">
          <p:pic>
            <p:nvPicPr>
              <p:cNvPr id="1639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0273" y="1861078"/>
                <a:ext cx="1792760" cy="751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39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5213" y="4683125"/>
              <a:ext cx="485775" cy="460375"/>
            </p14:xfrm>
          </p:contentPart>
        </mc:Choice>
        <mc:Fallback xmlns="">
          <p:pic>
            <p:nvPicPr>
              <p:cNvPr id="1639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4058" y="4678446"/>
                <a:ext cx="501608" cy="4769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71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8D6DD13-72D5-44E2-95B1-61201FD9A13C}" type="datetime1">
              <a:rPr lang="en-US" smtClean="0"/>
              <a:t>10/2/2014</a:t>
            </a:fld>
            <a:endParaRPr lang="en-US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57658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04704F-83EF-448C-9433-4859D93CDBF8}" type="datetime1">
              <a:rPr lang="en-US" smtClean="0"/>
              <a:t>10/2/2014</a:t>
            </a:fld>
            <a:endParaRPr lang="en-US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25E738-95E2-45FD-8201-6B623D05F5B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Oct 2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524000"/>
            <a:ext cx="8001000" cy="4648200"/>
          </a:xfrm>
        </p:spPr>
        <p:txBody>
          <a:bodyPr/>
          <a:lstStyle/>
          <a:p>
            <a:pPr eaLnBrk="1" hangingPunct="1"/>
            <a:endParaRPr lang="en-US" sz="3200" b="0" dirty="0" smtClean="0"/>
          </a:p>
          <a:p>
            <a:pPr eaLnBrk="1" hangingPunct="1"/>
            <a:r>
              <a:rPr lang="en-US" sz="3200" dirty="0" smtClean="0"/>
              <a:t>Finish PCFG and Stat. Parsing</a:t>
            </a:r>
          </a:p>
          <a:p>
            <a:pPr eaLnBrk="1" hangingPunct="1"/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If time (start Semantics)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7A6C35A-E6B2-42A4-B312-969C80682BFB}" type="datetime1">
              <a:rPr lang="en-US" smtClean="0"/>
              <a:t>10/2/2014</a:t>
            </a:fld>
            <a:endParaRPr lang="en-US"/>
          </a:p>
        </p:txBody>
      </p:sp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601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2306638"/>
              <a:ext cx="1041400" cy="765175"/>
            </p14:xfrm>
          </p:contentPart>
        </mc:Choice>
        <mc:Fallback xmlns="">
          <p:pic>
            <p:nvPicPr>
              <p:cNvPr id="8601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72091" y="2304117"/>
                <a:ext cx="1051479" cy="770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601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2825750"/>
              <a:ext cx="1993900" cy="2921000"/>
            </p14:xfrm>
          </p:contentPart>
        </mc:Choice>
        <mc:Fallback xmlns="">
          <p:pic>
            <p:nvPicPr>
              <p:cNvPr id="8601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3003" y="2816750"/>
                <a:ext cx="2009379" cy="294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8BA66D-3853-49E3-979E-EB1C37AA47DD}" type="datetime1">
              <a:rPr lang="en-US" smtClean="0"/>
              <a:t>10/2/2014</a:t>
            </a:fld>
            <a:endParaRPr lang="en-US"/>
          </a:p>
        </p:txBody>
      </p:sp>
      <p:sp>
        <p:nvSpPr>
          <p:cNvPr id="18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8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F7208B-F4BB-4384-8998-25D4C751C55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mtClean="0"/>
              <a:t>Lexical Dependencies: </a:t>
            </a:r>
            <a:r>
              <a:rPr lang="en-US" smtClean="0"/>
              <a:t>Solution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smtClean="0"/>
              <a:t>Add lexical dependencies to the scheme…</a:t>
            </a:r>
            <a:endParaRPr lang="en-US" smtClean="0"/>
          </a:p>
          <a:p>
            <a:pPr lvl="1" eaLnBrk="1" hangingPunct="1"/>
            <a:r>
              <a:rPr lang="en-US" sz="2800" smtClean="0"/>
              <a:t>Infiltrate the influence of particular </a:t>
            </a:r>
            <a:r>
              <a:rPr lang="en-US" sz="2800" smtClean="0">
                <a:solidFill>
                  <a:schemeClr val="accent2"/>
                </a:solidFill>
              </a:rPr>
              <a:t>words</a:t>
            </a:r>
            <a:r>
              <a:rPr lang="en-US" sz="2800" smtClean="0"/>
              <a:t> into the probabilities in the derivation</a:t>
            </a:r>
          </a:p>
          <a:p>
            <a:pPr lvl="1" eaLnBrk="1" hangingPunct="1"/>
            <a:r>
              <a:rPr lang="en-US" sz="2800" smtClean="0"/>
              <a:t>I.e. Condition on the actual words in the right way</a:t>
            </a:r>
          </a:p>
          <a:p>
            <a:pPr lvl="1" eaLnBrk="1" hangingPunct="1"/>
            <a:endParaRPr lang="en-US" smtClean="0"/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3200400" y="44958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All the words?</a:t>
            </a:r>
            <a:endParaRPr lang="en-US" sz="2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04166" name="Rectangle 6"/>
          <p:cNvSpPr>
            <a:spLocks noChangeArrowheads="1"/>
          </p:cNvSpPr>
          <p:nvPr/>
        </p:nvSpPr>
        <p:spPr bwMode="auto">
          <a:xfrm>
            <a:off x="381000" y="5257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P(VP -&gt; V NP PP | </a:t>
            </a:r>
            <a:r>
              <a:rPr lang="en-US" sz="2400">
                <a:latin typeface="Comic Sans MS" pitchFamily="66" charset="0"/>
              </a:rPr>
              <a:t>VP = “sent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P(VP -&gt; V NP     | </a:t>
            </a:r>
            <a:r>
              <a:rPr lang="en-US" sz="2400">
                <a:latin typeface="Comic Sans MS" pitchFamily="66" charset="0"/>
              </a:rPr>
              <a:t>VP = “sent</a:t>
            </a:r>
            <a:r>
              <a:rPr lang="en-US" sz="2400" b="1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troops into Afg.”)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>
              <a:latin typeface="Comic Sans MS" pitchFamily="66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" y="5181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56388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6175" y="5326063"/>
              <a:ext cx="63500" cy="23812"/>
            </p14:xfrm>
          </p:contentPart>
        </mc:Choice>
        <mc:Fallback xmlns="">
          <p:pic>
            <p:nvPicPr>
              <p:cNvPr id="18434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0041" y="5319930"/>
                <a:ext cx="74324" cy="3463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4" grpId="0" autoUpdateAnimBg="0"/>
      <p:bldP spid="6041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EE857BB-35CB-4FDF-8E95-3C6B931C61D4}" type="datetime1">
              <a:rPr lang="en-US" smtClean="0"/>
              <a:t>10/2/2014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8A7FB4F-946D-4126-8ADE-8D09010ECF89}" type="datetime1">
              <a:rPr lang="en-US" smtClean="0"/>
              <a:t>10/2/2014</a:t>
            </a:fld>
            <a:endParaRPr lang="en-US"/>
          </a:p>
        </p:txBody>
      </p:sp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VP -&gt; V NP PP 		P(r|VP)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smtClean="0"/>
              <a:t>That’s the count of this rule divided by the number of VPs in a treebank</a:t>
            </a:r>
            <a:endParaRPr lang="en-US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</a:t>
            </a:r>
            <a:r>
              <a:rPr lang="en-US" sz="2400" b="1">
                <a:latin typeface="Comic Sans MS" pitchFamily="66" charset="0"/>
              </a:rPr>
              <a:t> PP</a:t>
            </a:r>
            <a:r>
              <a:rPr lang="en-US" sz="2400">
                <a:latin typeface="Comic Sans MS" pitchFamily="66" charset="0"/>
              </a:rPr>
              <a:t>(into)</a:t>
            </a:r>
            <a:endParaRPr lang="en-US" sz="2400" b="1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228600" y="396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Sample sentence</a:t>
            </a:r>
            <a:r>
              <a:rPr lang="en-US" sz="2800">
                <a:latin typeface="Comic Sans MS" pitchFamily="66" charset="0"/>
              </a:rPr>
              <a:t>:</a:t>
            </a:r>
            <a:r>
              <a:rPr lang="en-US" sz="2800" i="1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“Workers dumped sacks into the bin”</a:t>
            </a:r>
            <a:endParaRPr lang="en-US" sz="2800" i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Now we have rule 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VP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-&gt; V</a:t>
            </a:r>
            <a:r>
              <a:rPr lang="en-US" sz="2400" dirty="0">
                <a:latin typeface="Comic Sans MS" pitchFamily="66" charset="0"/>
              </a:rPr>
              <a:t>(h(VP))</a:t>
            </a:r>
            <a:r>
              <a:rPr lang="en-US" sz="2400" b="1" dirty="0">
                <a:latin typeface="Comic Sans MS" pitchFamily="66" charset="0"/>
              </a:rPr>
              <a:t> NP</a:t>
            </a:r>
            <a:r>
              <a:rPr lang="en-US" sz="2400" dirty="0">
                <a:latin typeface="Comic Sans MS" pitchFamily="66" charset="0"/>
              </a:rPr>
              <a:t>(h(NP))</a:t>
            </a:r>
            <a:r>
              <a:rPr lang="en-US" sz="2400" b="1" dirty="0">
                <a:latin typeface="Comic Sans MS" pitchFamily="66" charset="0"/>
              </a:rPr>
              <a:t> PP</a:t>
            </a:r>
            <a:r>
              <a:rPr lang="en-US" sz="2400" dirty="0">
                <a:latin typeface="Comic Sans MS" pitchFamily="66" charset="0"/>
              </a:rPr>
              <a:t>(h(PP))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omic Sans MS" pitchFamily="66" charset="0"/>
              </a:rPr>
              <a:t>P(</a:t>
            </a:r>
            <a:r>
              <a:rPr lang="en-US" sz="2400" b="1" dirty="0" err="1">
                <a:latin typeface="Comic Sans MS" pitchFamily="66" charset="0"/>
              </a:rPr>
              <a:t>r|VP</a:t>
            </a:r>
            <a:r>
              <a:rPr lang="en-US" sz="2400" b="1" dirty="0">
                <a:latin typeface="Comic Sans MS" pitchFamily="66" charset="0"/>
              </a:rPr>
              <a:t>, </a:t>
            </a:r>
            <a:r>
              <a:rPr lang="en-US" sz="2400" dirty="0">
                <a:latin typeface="Comic Sans MS" pitchFamily="66" charset="0"/>
              </a:rPr>
              <a:t>h(VP), h(NP), h(PP)</a:t>
            </a:r>
            <a:r>
              <a:rPr lang="en-US" sz="2400" b="1" dirty="0">
                <a:latin typeface="Comic Sans MS" pitchFamily="66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0" y="3284538"/>
              <a:ext cx="563563" cy="39687"/>
            </p14:xfrm>
          </p:contentPart>
        </mc:Choice>
        <mc:Fallback xmlns="">
          <p:pic>
            <p:nvPicPr>
              <p:cNvPr id="194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2908" y="3273714"/>
                <a:ext cx="581208" cy="6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5513" y="3278188"/>
              <a:ext cx="636587" cy="34925"/>
            </p14:xfrm>
          </p:contentPart>
        </mc:Choice>
        <mc:Fallback xmlns="">
          <p:pic>
            <p:nvPicPr>
              <p:cNvPr id="194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0112" y="3268107"/>
                <a:ext cx="652070" cy="50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4275" y="3305175"/>
              <a:ext cx="601663" cy="17463"/>
            </p14:xfrm>
          </p:contentPart>
        </mc:Choice>
        <mc:Fallback xmlns="">
          <p:pic>
            <p:nvPicPr>
              <p:cNvPr id="194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89954" y="3300809"/>
                <a:ext cx="610304" cy="3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5888" y="3340100"/>
              <a:ext cx="612775" cy="44450"/>
            </p14:xfrm>
          </p:contentPart>
        </mc:Choice>
        <mc:Fallback xmlns="">
          <p:pic>
            <p:nvPicPr>
              <p:cNvPr id="194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61208" y="3335402"/>
                <a:ext cx="627536" cy="54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7150" y="3957638"/>
              <a:ext cx="4857750" cy="565150"/>
            </p14:xfrm>
          </p:contentPart>
        </mc:Choice>
        <mc:Fallback xmlns="">
          <p:pic>
            <p:nvPicPr>
              <p:cNvPr id="194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8870" y="3949719"/>
                <a:ext cx="4875751" cy="581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8100" y="4705350"/>
              <a:ext cx="6581775" cy="690563"/>
            </p14:xfrm>
          </p:contentPart>
        </mc:Choice>
        <mc:Fallback xmlns="">
          <p:pic>
            <p:nvPicPr>
              <p:cNvPr id="194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7660" y="4699949"/>
                <a:ext cx="6603015" cy="7060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4" grpId="0" autoUpdateAnimBg="0"/>
      <p:bldP spid="6266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30EFC3B-2569-4758-9E7C-48CF7E8B1FE9}" type="datetime1">
              <a:rPr lang="en-US" smtClean="0"/>
              <a:t>10/2/2014</a:t>
            </a:fld>
            <a:endParaRPr lang="en-US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BB92F3-3CAC-4816-857D-BE4A35D0848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26630" name="Group 3"/>
          <p:cNvGrpSpPr>
            <a:grpSpLocks noChangeAspect="1"/>
          </p:cNvGrpSpPr>
          <p:nvPr/>
        </p:nvGrpSpPr>
        <p:grpSpPr bwMode="auto">
          <a:xfrm>
            <a:off x="381000" y="2286000"/>
            <a:ext cx="8504238" cy="3665538"/>
            <a:chOff x="1544" y="1968"/>
            <a:chExt cx="2672" cy="1152"/>
          </a:xfrm>
        </p:grpSpPr>
        <p:sp>
          <p:nvSpPr>
            <p:cNvPr id="2663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99" name="Text Box 159"/>
          <p:cNvSpPr txBox="1">
            <a:spLocks noChangeArrowheads="1"/>
          </p:cNvSpPr>
          <p:nvPr/>
        </p:nvSpPr>
        <p:spPr bwMode="auto">
          <a:xfrm>
            <a:off x="152400" y="990600"/>
            <a:ext cx="8382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Attribute grammar: 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each non-terminal is annotated with its lexical head… many more rules!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4800" name="Text Box 160"/>
          <p:cNvSpPr txBox="1">
            <a:spLocks noChangeArrowheads="1"/>
          </p:cNvSpPr>
          <p:nvPr/>
        </p:nvSpPr>
        <p:spPr bwMode="auto">
          <a:xfrm>
            <a:off x="5715000" y="304800"/>
            <a:ext cx="2417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(Collins 1999)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788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9263" y="2940050"/>
              <a:ext cx="3341687" cy="752475"/>
            </p14:xfrm>
          </p:contentPart>
        </mc:Choice>
        <mc:Fallback xmlns="">
          <p:pic>
            <p:nvPicPr>
              <p:cNvPr id="26788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983" y="2936091"/>
                <a:ext cx="3357168" cy="7661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99" grpId="0" autoUpdateAnimBg="0"/>
      <p:bldP spid="62480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6CE069D-5FFB-40B8-A2C1-B53F95C689FE}" type="datetime1">
              <a:rPr lang="en-US" smtClean="0"/>
              <a:t>10/2/2014</a:t>
            </a:fld>
            <a:endParaRPr lang="en-US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48B34-EF75-41DE-90EB-582232AA882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(wrong)</a:t>
            </a:r>
          </a:p>
        </p:txBody>
      </p:sp>
      <p:grpSp>
        <p:nvGrpSpPr>
          <p:cNvPr id="27654" name="Group 3"/>
          <p:cNvGrpSpPr>
            <a:grpSpLocks noChangeAspect="1"/>
          </p:cNvGrpSpPr>
          <p:nvPr/>
        </p:nvGrpSpPr>
        <p:grpSpPr bwMode="auto">
          <a:xfrm>
            <a:off x="457200" y="1922463"/>
            <a:ext cx="8321675" cy="4186237"/>
            <a:chOff x="518" y="1211"/>
            <a:chExt cx="5012" cy="2521"/>
          </a:xfrm>
        </p:grpSpPr>
        <p:sp>
          <p:nvSpPr>
            <p:cNvPr id="27655" name="AutoShape 4"/>
            <p:cNvSpPr>
              <a:spLocks noChangeAspect="1" noChangeArrowheads="1" noTextEdit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518" y="1211"/>
              <a:ext cx="5012" cy="252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533" y="1219"/>
              <a:ext cx="4971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533" y="1234"/>
              <a:ext cx="8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8"/>
            <p:cNvSpPr>
              <a:spLocks/>
            </p:cNvSpPr>
            <p:nvPr/>
          </p:nvSpPr>
          <p:spPr bwMode="auto">
            <a:xfrm>
              <a:off x="1662" y="1327"/>
              <a:ext cx="64" cy="102"/>
            </a:xfrm>
            <a:custGeom>
              <a:avLst/>
              <a:gdLst>
                <a:gd name="T0" fmla="*/ 60 w 64"/>
                <a:gd name="T1" fmla="*/ 34 h 102"/>
                <a:gd name="T2" fmla="*/ 56 w 64"/>
                <a:gd name="T3" fmla="*/ 27 h 102"/>
                <a:gd name="T4" fmla="*/ 49 w 64"/>
                <a:gd name="T5" fmla="*/ 12 h 102"/>
                <a:gd name="T6" fmla="*/ 38 w 64"/>
                <a:gd name="T7" fmla="*/ 4 h 102"/>
                <a:gd name="T8" fmla="*/ 23 w 64"/>
                <a:gd name="T9" fmla="*/ 4 h 102"/>
                <a:gd name="T10" fmla="*/ 11 w 64"/>
                <a:gd name="T11" fmla="*/ 15 h 102"/>
                <a:gd name="T12" fmla="*/ 11 w 64"/>
                <a:gd name="T13" fmla="*/ 23 h 102"/>
                <a:gd name="T14" fmla="*/ 19 w 64"/>
                <a:gd name="T15" fmla="*/ 34 h 102"/>
                <a:gd name="T16" fmla="*/ 38 w 64"/>
                <a:gd name="T17" fmla="*/ 42 h 102"/>
                <a:gd name="T18" fmla="*/ 56 w 64"/>
                <a:gd name="T19" fmla="*/ 57 h 102"/>
                <a:gd name="T20" fmla="*/ 64 w 64"/>
                <a:gd name="T21" fmla="*/ 64 h 102"/>
                <a:gd name="T22" fmla="*/ 64 w 64"/>
                <a:gd name="T23" fmla="*/ 75 h 102"/>
                <a:gd name="T24" fmla="*/ 56 w 64"/>
                <a:gd name="T25" fmla="*/ 94 h 102"/>
                <a:gd name="T26" fmla="*/ 34 w 64"/>
                <a:gd name="T27" fmla="*/ 102 h 102"/>
                <a:gd name="T28" fmla="*/ 26 w 64"/>
                <a:gd name="T29" fmla="*/ 102 h 102"/>
                <a:gd name="T30" fmla="*/ 15 w 64"/>
                <a:gd name="T31" fmla="*/ 98 h 102"/>
                <a:gd name="T32" fmla="*/ 8 w 64"/>
                <a:gd name="T33" fmla="*/ 98 h 102"/>
                <a:gd name="T34" fmla="*/ 4 w 64"/>
                <a:gd name="T35" fmla="*/ 98 h 102"/>
                <a:gd name="T36" fmla="*/ 4 w 64"/>
                <a:gd name="T37" fmla="*/ 102 h 102"/>
                <a:gd name="T38" fmla="*/ 0 w 64"/>
                <a:gd name="T39" fmla="*/ 68 h 102"/>
                <a:gd name="T40" fmla="*/ 4 w 64"/>
                <a:gd name="T41" fmla="*/ 79 h 102"/>
                <a:gd name="T42" fmla="*/ 11 w 64"/>
                <a:gd name="T43" fmla="*/ 90 h 102"/>
                <a:gd name="T44" fmla="*/ 26 w 64"/>
                <a:gd name="T45" fmla="*/ 98 h 102"/>
                <a:gd name="T46" fmla="*/ 41 w 64"/>
                <a:gd name="T47" fmla="*/ 98 h 102"/>
                <a:gd name="T48" fmla="*/ 53 w 64"/>
                <a:gd name="T49" fmla="*/ 87 h 102"/>
                <a:gd name="T50" fmla="*/ 53 w 64"/>
                <a:gd name="T51" fmla="*/ 79 h 102"/>
                <a:gd name="T52" fmla="*/ 49 w 64"/>
                <a:gd name="T53" fmla="*/ 72 h 102"/>
                <a:gd name="T54" fmla="*/ 38 w 64"/>
                <a:gd name="T55" fmla="*/ 64 h 102"/>
                <a:gd name="T56" fmla="*/ 19 w 64"/>
                <a:gd name="T57" fmla="*/ 53 h 102"/>
                <a:gd name="T58" fmla="*/ 4 w 64"/>
                <a:gd name="T59" fmla="*/ 42 h 102"/>
                <a:gd name="T60" fmla="*/ 0 w 64"/>
                <a:gd name="T61" fmla="*/ 30 h 102"/>
                <a:gd name="T62" fmla="*/ 0 w 64"/>
                <a:gd name="T63" fmla="*/ 15 h 102"/>
                <a:gd name="T64" fmla="*/ 19 w 64"/>
                <a:gd name="T65" fmla="*/ 0 h 102"/>
                <a:gd name="T66" fmla="*/ 38 w 64"/>
                <a:gd name="T67" fmla="*/ 0 h 102"/>
                <a:gd name="T68" fmla="*/ 49 w 64"/>
                <a:gd name="T69" fmla="*/ 4 h 102"/>
                <a:gd name="T70" fmla="*/ 53 w 64"/>
                <a:gd name="T71" fmla="*/ 4 h 102"/>
                <a:gd name="T72" fmla="*/ 56 w 64"/>
                <a:gd name="T73" fmla="*/ 4 h 102"/>
                <a:gd name="T74" fmla="*/ 60 w 64"/>
                <a:gd name="T75" fmla="*/ 0 h 1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"/>
                <a:gd name="T115" fmla="*/ 0 h 102"/>
                <a:gd name="T116" fmla="*/ 64 w 64"/>
                <a:gd name="T117" fmla="*/ 102 h 10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" h="102">
                  <a:moveTo>
                    <a:pt x="60" y="0"/>
                  </a:moveTo>
                  <a:lnTo>
                    <a:pt x="60" y="34"/>
                  </a:lnTo>
                  <a:lnTo>
                    <a:pt x="56" y="34"/>
                  </a:lnTo>
                  <a:lnTo>
                    <a:pt x="56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1" y="8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9" y="34"/>
                  </a:lnTo>
                  <a:lnTo>
                    <a:pt x="26" y="38"/>
                  </a:lnTo>
                  <a:lnTo>
                    <a:pt x="38" y="42"/>
                  </a:lnTo>
                  <a:lnTo>
                    <a:pt x="49" y="49"/>
                  </a:lnTo>
                  <a:lnTo>
                    <a:pt x="56" y="57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4" y="75"/>
                  </a:lnTo>
                  <a:lnTo>
                    <a:pt x="64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3" y="102"/>
                  </a:lnTo>
                  <a:lnTo>
                    <a:pt x="15" y="98"/>
                  </a:lnTo>
                  <a:lnTo>
                    <a:pt x="11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79"/>
                  </a:lnTo>
                  <a:lnTo>
                    <a:pt x="8" y="87"/>
                  </a:lnTo>
                  <a:lnTo>
                    <a:pt x="11" y="90"/>
                  </a:lnTo>
                  <a:lnTo>
                    <a:pt x="19" y="94"/>
                  </a:lnTo>
                  <a:lnTo>
                    <a:pt x="26" y="98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4"/>
                  </a:lnTo>
                  <a:lnTo>
                    <a:pt x="53" y="87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49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38" y="64"/>
                  </a:lnTo>
                  <a:lnTo>
                    <a:pt x="30" y="57"/>
                  </a:lnTo>
                  <a:lnTo>
                    <a:pt x="19" y="53"/>
                  </a:lnTo>
                  <a:lnTo>
                    <a:pt x="11" y="45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4"/>
                  </a:lnTo>
                  <a:lnTo>
                    <a:pt x="49" y="4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9"/>
            <p:cNvSpPr>
              <a:spLocks/>
            </p:cNvSpPr>
            <p:nvPr/>
          </p:nvSpPr>
          <p:spPr bwMode="auto">
            <a:xfrm>
              <a:off x="1741" y="132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3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41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11 h 135"/>
                <a:gd name="T32" fmla="*/ 26 w 41"/>
                <a:gd name="T33" fmla="*/ 18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3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3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3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1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11"/>
                  </a:lnTo>
                  <a:lnTo>
                    <a:pt x="26" y="18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3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3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0"/>
            <p:cNvSpPr>
              <a:spLocks noEditPoints="1"/>
            </p:cNvSpPr>
            <p:nvPr/>
          </p:nvSpPr>
          <p:spPr bwMode="auto">
            <a:xfrm>
              <a:off x="1790" y="132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5 h 105"/>
                <a:gd name="T12" fmla="*/ 7 w 67"/>
                <a:gd name="T13" fmla="*/ 97 h 105"/>
                <a:gd name="T14" fmla="*/ 0 w 67"/>
                <a:gd name="T15" fmla="*/ 86 h 105"/>
                <a:gd name="T16" fmla="*/ 0 w 67"/>
                <a:gd name="T17" fmla="*/ 75 h 105"/>
                <a:gd name="T18" fmla="*/ 4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4 w 67"/>
                <a:gd name="T27" fmla="*/ 37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30 h 105"/>
                <a:gd name="T34" fmla="*/ 45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90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9 w 67"/>
                <a:gd name="T109" fmla="*/ 90 h 105"/>
                <a:gd name="T110" fmla="*/ 26 w 67"/>
                <a:gd name="T111" fmla="*/ 93 h 105"/>
                <a:gd name="T112" fmla="*/ 34 w 67"/>
                <a:gd name="T113" fmla="*/ 97 h 105"/>
                <a:gd name="T114" fmla="*/ 41 w 67"/>
                <a:gd name="T115" fmla="*/ 93 h 105"/>
                <a:gd name="T116" fmla="*/ 45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5"/>
                  </a:lnTo>
                  <a:lnTo>
                    <a:pt x="7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4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90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9" y="90"/>
                  </a:lnTo>
                  <a:lnTo>
                    <a:pt x="26" y="93"/>
                  </a:lnTo>
                  <a:lnTo>
                    <a:pt x="34" y="97"/>
                  </a:lnTo>
                  <a:lnTo>
                    <a:pt x="41" y="93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1"/>
            <p:cNvSpPr>
              <a:spLocks/>
            </p:cNvSpPr>
            <p:nvPr/>
          </p:nvSpPr>
          <p:spPr bwMode="auto">
            <a:xfrm>
              <a:off x="1861" y="136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41 h 68"/>
                <a:gd name="T4" fmla="*/ 64 w 71"/>
                <a:gd name="T5" fmla="*/ 49 h 68"/>
                <a:gd name="T6" fmla="*/ 64 w 71"/>
                <a:gd name="T7" fmla="*/ 56 h 68"/>
                <a:gd name="T8" fmla="*/ 64 w 71"/>
                <a:gd name="T9" fmla="*/ 56 h 68"/>
                <a:gd name="T10" fmla="*/ 64 w 71"/>
                <a:gd name="T11" fmla="*/ 60 h 68"/>
                <a:gd name="T12" fmla="*/ 68 w 71"/>
                <a:gd name="T13" fmla="*/ 60 h 68"/>
                <a:gd name="T14" fmla="*/ 68 w 71"/>
                <a:gd name="T15" fmla="*/ 60 h 68"/>
                <a:gd name="T16" fmla="*/ 68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3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4 h 68"/>
                <a:gd name="T30" fmla="*/ 38 w 71"/>
                <a:gd name="T31" fmla="*/ 68 h 68"/>
                <a:gd name="T32" fmla="*/ 34 w 71"/>
                <a:gd name="T33" fmla="*/ 68 h 68"/>
                <a:gd name="T34" fmla="*/ 26 w 71"/>
                <a:gd name="T35" fmla="*/ 68 h 68"/>
                <a:gd name="T36" fmla="*/ 23 w 71"/>
                <a:gd name="T37" fmla="*/ 68 h 68"/>
                <a:gd name="T38" fmla="*/ 19 w 71"/>
                <a:gd name="T39" fmla="*/ 64 h 68"/>
                <a:gd name="T40" fmla="*/ 15 w 71"/>
                <a:gd name="T41" fmla="*/ 60 h 68"/>
                <a:gd name="T42" fmla="*/ 11 w 71"/>
                <a:gd name="T43" fmla="*/ 56 h 68"/>
                <a:gd name="T44" fmla="*/ 11 w 71"/>
                <a:gd name="T45" fmla="*/ 53 h 68"/>
                <a:gd name="T46" fmla="*/ 11 w 71"/>
                <a:gd name="T47" fmla="*/ 41 h 68"/>
                <a:gd name="T48" fmla="*/ 11 w 71"/>
                <a:gd name="T49" fmla="*/ 11 h 68"/>
                <a:gd name="T50" fmla="*/ 11 w 71"/>
                <a:gd name="T51" fmla="*/ 8 h 68"/>
                <a:gd name="T52" fmla="*/ 8 w 71"/>
                <a:gd name="T53" fmla="*/ 4 h 68"/>
                <a:gd name="T54" fmla="*/ 8 w 71"/>
                <a:gd name="T55" fmla="*/ 4 h 68"/>
                <a:gd name="T56" fmla="*/ 8 w 71"/>
                <a:gd name="T57" fmla="*/ 4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3 w 71"/>
                <a:gd name="T65" fmla="*/ 0 h 68"/>
                <a:gd name="T66" fmla="*/ 23 w 71"/>
                <a:gd name="T67" fmla="*/ 45 h 68"/>
                <a:gd name="T68" fmla="*/ 23 w 71"/>
                <a:gd name="T69" fmla="*/ 53 h 68"/>
                <a:gd name="T70" fmla="*/ 26 w 71"/>
                <a:gd name="T71" fmla="*/ 56 h 68"/>
                <a:gd name="T72" fmla="*/ 30 w 71"/>
                <a:gd name="T73" fmla="*/ 60 h 68"/>
                <a:gd name="T74" fmla="*/ 34 w 71"/>
                <a:gd name="T75" fmla="*/ 60 h 68"/>
                <a:gd name="T76" fmla="*/ 38 w 71"/>
                <a:gd name="T77" fmla="*/ 60 h 68"/>
                <a:gd name="T78" fmla="*/ 41 w 71"/>
                <a:gd name="T79" fmla="*/ 56 h 68"/>
                <a:gd name="T80" fmla="*/ 45 w 71"/>
                <a:gd name="T81" fmla="*/ 56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41"/>
                  </a:lnTo>
                  <a:lnTo>
                    <a:pt x="64" y="49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1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4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2"/>
            <p:cNvSpPr>
              <a:spLocks/>
            </p:cNvSpPr>
            <p:nvPr/>
          </p:nvSpPr>
          <p:spPr bwMode="auto">
            <a:xfrm>
              <a:off x="1936" y="1361"/>
              <a:ext cx="113" cy="68"/>
            </a:xfrm>
            <a:custGeom>
              <a:avLst/>
              <a:gdLst>
                <a:gd name="T0" fmla="*/ 26 w 113"/>
                <a:gd name="T1" fmla="*/ 8 h 68"/>
                <a:gd name="T2" fmla="*/ 34 w 113"/>
                <a:gd name="T3" fmla="*/ 4 h 68"/>
                <a:gd name="T4" fmla="*/ 41 w 113"/>
                <a:gd name="T5" fmla="*/ 0 h 68"/>
                <a:gd name="T6" fmla="*/ 53 w 113"/>
                <a:gd name="T7" fmla="*/ 0 h 68"/>
                <a:gd name="T8" fmla="*/ 60 w 113"/>
                <a:gd name="T9" fmla="*/ 8 h 68"/>
                <a:gd name="T10" fmla="*/ 68 w 113"/>
                <a:gd name="T11" fmla="*/ 8 h 68"/>
                <a:gd name="T12" fmla="*/ 79 w 113"/>
                <a:gd name="T13" fmla="*/ 0 h 68"/>
                <a:gd name="T14" fmla="*/ 90 w 113"/>
                <a:gd name="T15" fmla="*/ 0 h 68"/>
                <a:gd name="T16" fmla="*/ 98 w 113"/>
                <a:gd name="T17" fmla="*/ 4 h 68"/>
                <a:gd name="T18" fmla="*/ 101 w 113"/>
                <a:gd name="T19" fmla="*/ 15 h 68"/>
                <a:gd name="T20" fmla="*/ 105 w 113"/>
                <a:gd name="T21" fmla="*/ 53 h 68"/>
                <a:gd name="T22" fmla="*/ 105 w 113"/>
                <a:gd name="T23" fmla="*/ 60 h 68"/>
                <a:gd name="T24" fmla="*/ 105 w 113"/>
                <a:gd name="T25" fmla="*/ 64 h 68"/>
                <a:gd name="T26" fmla="*/ 113 w 113"/>
                <a:gd name="T27" fmla="*/ 68 h 68"/>
                <a:gd name="T28" fmla="*/ 83 w 113"/>
                <a:gd name="T29" fmla="*/ 68 h 68"/>
                <a:gd name="T30" fmla="*/ 83 w 113"/>
                <a:gd name="T31" fmla="*/ 68 h 68"/>
                <a:gd name="T32" fmla="*/ 90 w 113"/>
                <a:gd name="T33" fmla="*/ 64 h 68"/>
                <a:gd name="T34" fmla="*/ 90 w 113"/>
                <a:gd name="T35" fmla="*/ 60 h 68"/>
                <a:gd name="T36" fmla="*/ 90 w 113"/>
                <a:gd name="T37" fmla="*/ 53 h 68"/>
                <a:gd name="T38" fmla="*/ 90 w 113"/>
                <a:gd name="T39" fmla="*/ 15 h 68"/>
                <a:gd name="T40" fmla="*/ 86 w 113"/>
                <a:gd name="T41" fmla="*/ 8 h 68"/>
                <a:gd name="T42" fmla="*/ 75 w 113"/>
                <a:gd name="T43" fmla="*/ 8 h 68"/>
                <a:gd name="T44" fmla="*/ 68 w 113"/>
                <a:gd name="T45" fmla="*/ 11 h 68"/>
                <a:gd name="T46" fmla="*/ 64 w 113"/>
                <a:gd name="T47" fmla="*/ 19 h 68"/>
                <a:gd name="T48" fmla="*/ 64 w 113"/>
                <a:gd name="T49" fmla="*/ 53 h 68"/>
                <a:gd name="T50" fmla="*/ 64 w 113"/>
                <a:gd name="T51" fmla="*/ 60 h 68"/>
                <a:gd name="T52" fmla="*/ 68 w 113"/>
                <a:gd name="T53" fmla="*/ 64 h 68"/>
                <a:gd name="T54" fmla="*/ 71 w 113"/>
                <a:gd name="T55" fmla="*/ 68 h 68"/>
                <a:gd name="T56" fmla="*/ 41 w 113"/>
                <a:gd name="T57" fmla="*/ 68 h 68"/>
                <a:gd name="T58" fmla="*/ 45 w 113"/>
                <a:gd name="T59" fmla="*/ 64 h 68"/>
                <a:gd name="T60" fmla="*/ 49 w 113"/>
                <a:gd name="T61" fmla="*/ 64 h 68"/>
                <a:gd name="T62" fmla="*/ 49 w 113"/>
                <a:gd name="T63" fmla="*/ 56 h 68"/>
                <a:gd name="T64" fmla="*/ 49 w 113"/>
                <a:gd name="T65" fmla="*/ 23 h 68"/>
                <a:gd name="T66" fmla="*/ 49 w 113"/>
                <a:gd name="T67" fmla="*/ 11 h 68"/>
                <a:gd name="T68" fmla="*/ 38 w 113"/>
                <a:gd name="T69" fmla="*/ 8 h 68"/>
                <a:gd name="T70" fmla="*/ 30 w 113"/>
                <a:gd name="T71" fmla="*/ 11 h 68"/>
                <a:gd name="T72" fmla="*/ 23 w 113"/>
                <a:gd name="T73" fmla="*/ 15 h 68"/>
                <a:gd name="T74" fmla="*/ 23 w 113"/>
                <a:gd name="T75" fmla="*/ 56 h 68"/>
                <a:gd name="T76" fmla="*/ 23 w 113"/>
                <a:gd name="T77" fmla="*/ 64 h 68"/>
                <a:gd name="T78" fmla="*/ 26 w 113"/>
                <a:gd name="T79" fmla="*/ 64 h 68"/>
                <a:gd name="T80" fmla="*/ 30 w 113"/>
                <a:gd name="T81" fmla="*/ 68 h 68"/>
                <a:gd name="T82" fmla="*/ 0 w 113"/>
                <a:gd name="T83" fmla="*/ 68 h 68"/>
                <a:gd name="T84" fmla="*/ 8 w 113"/>
                <a:gd name="T85" fmla="*/ 64 h 68"/>
                <a:gd name="T86" fmla="*/ 8 w 113"/>
                <a:gd name="T87" fmla="*/ 60 h 68"/>
                <a:gd name="T88" fmla="*/ 11 w 113"/>
                <a:gd name="T89" fmla="*/ 53 h 68"/>
                <a:gd name="T90" fmla="*/ 11 w 113"/>
                <a:gd name="T91" fmla="*/ 15 h 68"/>
                <a:gd name="T92" fmla="*/ 8 w 113"/>
                <a:gd name="T93" fmla="*/ 8 h 68"/>
                <a:gd name="T94" fmla="*/ 8 w 113"/>
                <a:gd name="T95" fmla="*/ 8 h 68"/>
                <a:gd name="T96" fmla="*/ 4 w 113"/>
                <a:gd name="T97" fmla="*/ 8 h 68"/>
                <a:gd name="T98" fmla="*/ 0 w 113"/>
                <a:gd name="T99" fmla="*/ 8 h 68"/>
                <a:gd name="T100" fmla="*/ 23 w 113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8"/>
                <a:gd name="T155" fmla="*/ 113 w 113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8">
                  <a:moveTo>
                    <a:pt x="23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8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105" y="23"/>
                  </a:lnTo>
                  <a:lnTo>
                    <a:pt x="105" y="53"/>
                  </a:lnTo>
                  <a:lnTo>
                    <a:pt x="105" y="56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3" y="68"/>
                  </a:lnTo>
                  <a:lnTo>
                    <a:pt x="83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5"/>
                  </a:lnTo>
                  <a:lnTo>
                    <a:pt x="90" y="11"/>
                  </a:lnTo>
                  <a:lnTo>
                    <a:pt x="86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64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6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9" y="11"/>
                  </a:lnTo>
                  <a:lnTo>
                    <a:pt x="45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11"/>
                  </a:lnTo>
                  <a:lnTo>
                    <a:pt x="26" y="15"/>
                  </a:lnTo>
                  <a:lnTo>
                    <a:pt x="23" y="15"/>
                  </a:lnTo>
                  <a:lnTo>
                    <a:pt x="23" y="53"/>
                  </a:lnTo>
                  <a:lnTo>
                    <a:pt x="23" y="56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3"/>
            <p:cNvSpPr>
              <a:spLocks noEditPoints="1"/>
            </p:cNvSpPr>
            <p:nvPr/>
          </p:nvSpPr>
          <p:spPr bwMode="auto">
            <a:xfrm>
              <a:off x="2049" y="1361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4 h 101"/>
                <a:gd name="T6" fmla="*/ 48 w 75"/>
                <a:gd name="T7" fmla="*/ 0 h 101"/>
                <a:gd name="T8" fmla="*/ 63 w 75"/>
                <a:gd name="T9" fmla="*/ 8 h 101"/>
                <a:gd name="T10" fmla="*/ 75 w 75"/>
                <a:gd name="T11" fmla="*/ 30 h 101"/>
                <a:gd name="T12" fmla="*/ 67 w 75"/>
                <a:gd name="T13" fmla="*/ 53 h 101"/>
                <a:gd name="T14" fmla="*/ 52 w 75"/>
                <a:gd name="T15" fmla="*/ 68 h 101"/>
                <a:gd name="T16" fmla="*/ 37 w 75"/>
                <a:gd name="T17" fmla="*/ 68 h 101"/>
                <a:gd name="T18" fmla="*/ 30 w 75"/>
                <a:gd name="T19" fmla="*/ 64 h 101"/>
                <a:gd name="T20" fmla="*/ 26 w 75"/>
                <a:gd name="T21" fmla="*/ 86 h 101"/>
                <a:gd name="T22" fmla="*/ 26 w 75"/>
                <a:gd name="T23" fmla="*/ 94 h 101"/>
                <a:gd name="T24" fmla="*/ 30 w 75"/>
                <a:gd name="T25" fmla="*/ 98 h 101"/>
                <a:gd name="T26" fmla="*/ 37 w 75"/>
                <a:gd name="T27" fmla="*/ 98 h 101"/>
                <a:gd name="T28" fmla="*/ 0 w 75"/>
                <a:gd name="T29" fmla="*/ 101 h 101"/>
                <a:gd name="T30" fmla="*/ 3 w 75"/>
                <a:gd name="T31" fmla="*/ 98 h 101"/>
                <a:gd name="T32" fmla="*/ 11 w 75"/>
                <a:gd name="T33" fmla="*/ 98 h 101"/>
                <a:gd name="T34" fmla="*/ 15 w 75"/>
                <a:gd name="T35" fmla="*/ 94 h 101"/>
                <a:gd name="T36" fmla="*/ 15 w 75"/>
                <a:gd name="T37" fmla="*/ 86 h 101"/>
                <a:gd name="T38" fmla="*/ 15 w 75"/>
                <a:gd name="T39" fmla="*/ 15 h 101"/>
                <a:gd name="T40" fmla="*/ 15 w 75"/>
                <a:gd name="T41" fmla="*/ 8 h 101"/>
                <a:gd name="T42" fmla="*/ 11 w 75"/>
                <a:gd name="T43" fmla="*/ 8 h 101"/>
                <a:gd name="T44" fmla="*/ 7 w 75"/>
                <a:gd name="T45" fmla="*/ 8 h 101"/>
                <a:gd name="T46" fmla="*/ 3 w 75"/>
                <a:gd name="T47" fmla="*/ 8 h 101"/>
                <a:gd name="T48" fmla="*/ 26 w 75"/>
                <a:gd name="T49" fmla="*/ 45 h 101"/>
                <a:gd name="T50" fmla="*/ 26 w 75"/>
                <a:gd name="T51" fmla="*/ 53 h 101"/>
                <a:gd name="T52" fmla="*/ 33 w 75"/>
                <a:gd name="T53" fmla="*/ 60 h 101"/>
                <a:gd name="T54" fmla="*/ 41 w 75"/>
                <a:gd name="T55" fmla="*/ 64 h 101"/>
                <a:gd name="T56" fmla="*/ 56 w 75"/>
                <a:gd name="T57" fmla="*/ 60 h 101"/>
                <a:gd name="T58" fmla="*/ 60 w 75"/>
                <a:gd name="T59" fmla="*/ 38 h 101"/>
                <a:gd name="T60" fmla="*/ 52 w 75"/>
                <a:gd name="T61" fmla="*/ 15 h 101"/>
                <a:gd name="T62" fmla="*/ 41 w 75"/>
                <a:gd name="T63" fmla="*/ 11 h 101"/>
                <a:gd name="T64" fmla="*/ 37 w 75"/>
                <a:gd name="T65" fmla="*/ 11 h 101"/>
                <a:gd name="T66" fmla="*/ 26 w 75"/>
                <a:gd name="T67" fmla="*/ 19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3" y="8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3" y="8"/>
                  </a:lnTo>
                  <a:lnTo>
                    <a:pt x="71" y="19"/>
                  </a:lnTo>
                  <a:lnTo>
                    <a:pt x="75" y="30"/>
                  </a:lnTo>
                  <a:lnTo>
                    <a:pt x="71" y="41"/>
                  </a:lnTo>
                  <a:lnTo>
                    <a:pt x="67" y="53"/>
                  </a:lnTo>
                  <a:lnTo>
                    <a:pt x="63" y="60"/>
                  </a:lnTo>
                  <a:lnTo>
                    <a:pt x="52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8"/>
                  </a:lnTo>
                  <a:lnTo>
                    <a:pt x="3" y="8"/>
                  </a:lnTo>
                  <a:close/>
                  <a:moveTo>
                    <a:pt x="26" y="19"/>
                  </a:moveTo>
                  <a:lnTo>
                    <a:pt x="26" y="45"/>
                  </a:lnTo>
                  <a:lnTo>
                    <a:pt x="26" y="49"/>
                  </a:lnTo>
                  <a:lnTo>
                    <a:pt x="26" y="53"/>
                  </a:lnTo>
                  <a:lnTo>
                    <a:pt x="30" y="56"/>
                  </a:lnTo>
                  <a:lnTo>
                    <a:pt x="33" y="60"/>
                  </a:lnTo>
                  <a:lnTo>
                    <a:pt x="37" y="64"/>
                  </a:lnTo>
                  <a:lnTo>
                    <a:pt x="41" y="64"/>
                  </a:lnTo>
                  <a:lnTo>
                    <a:pt x="48" y="64"/>
                  </a:lnTo>
                  <a:lnTo>
                    <a:pt x="56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52" y="15"/>
                  </a:lnTo>
                  <a:lnTo>
                    <a:pt x="48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3" y="15"/>
                  </a:lnTo>
                  <a:lnTo>
                    <a:pt x="26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4"/>
            <p:cNvSpPr>
              <a:spLocks noEditPoints="1"/>
            </p:cNvSpPr>
            <p:nvPr/>
          </p:nvSpPr>
          <p:spPr bwMode="auto">
            <a:xfrm>
              <a:off x="2131" y="1361"/>
              <a:ext cx="56" cy="68"/>
            </a:xfrm>
            <a:custGeom>
              <a:avLst/>
              <a:gdLst>
                <a:gd name="T0" fmla="*/ 11 w 56"/>
                <a:gd name="T1" fmla="*/ 26 h 68"/>
                <a:gd name="T2" fmla="*/ 15 w 56"/>
                <a:gd name="T3" fmla="*/ 38 h 68"/>
                <a:gd name="T4" fmla="*/ 19 w 56"/>
                <a:gd name="T5" fmla="*/ 49 h 68"/>
                <a:gd name="T6" fmla="*/ 26 w 56"/>
                <a:gd name="T7" fmla="*/ 53 h 68"/>
                <a:gd name="T8" fmla="*/ 38 w 56"/>
                <a:gd name="T9" fmla="*/ 56 h 68"/>
                <a:gd name="T10" fmla="*/ 41 w 56"/>
                <a:gd name="T11" fmla="*/ 56 h 68"/>
                <a:gd name="T12" fmla="*/ 49 w 56"/>
                <a:gd name="T13" fmla="*/ 53 h 68"/>
                <a:gd name="T14" fmla="*/ 53 w 56"/>
                <a:gd name="T15" fmla="*/ 49 h 68"/>
                <a:gd name="T16" fmla="*/ 56 w 56"/>
                <a:gd name="T17" fmla="*/ 41 h 68"/>
                <a:gd name="T18" fmla="*/ 56 w 56"/>
                <a:gd name="T19" fmla="*/ 41 h 68"/>
                <a:gd name="T20" fmla="*/ 53 w 56"/>
                <a:gd name="T21" fmla="*/ 53 h 68"/>
                <a:gd name="T22" fmla="*/ 49 w 56"/>
                <a:gd name="T23" fmla="*/ 60 h 68"/>
                <a:gd name="T24" fmla="*/ 41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8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8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6 w 56"/>
                <a:gd name="T51" fmla="*/ 15 h 68"/>
                <a:gd name="T52" fmla="*/ 56 w 56"/>
                <a:gd name="T53" fmla="*/ 26 h 68"/>
                <a:gd name="T54" fmla="*/ 11 w 56"/>
                <a:gd name="T55" fmla="*/ 26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41 w 56"/>
                <a:gd name="T63" fmla="*/ 11 h 68"/>
                <a:gd name="T64" fmla="*/ 38 w 56"/>
                <a:gd name="T65" fmla="*/ 8 h 68"/>
                <a:gd name="T66" fmla="*/ 34 w 56"/>
                <a:gd name="T67" fmla="*/ 4 h 68"/>
                <a:gd name="T68" fmla="*/ 30 w 56"/>
                <a:gd name="T69" fmla="*/ 4 h 68"/>
                <a:gd name="T70" fmla="*/ 26 w 56"/>
                <a:gd name="T71" fmla="*/ 4 h 68"/>
                <a:gd name="T72" fmla="*/ 23 w 56"/>
                <a:gd name="T73" fmla="*/ 4 h 68"/>
                <a:gd name="T74" fmla="*/ 19 w 56"/>
                <a:gd name="T75" fmla="*/ 8 h 68"/>
                <a:gd name="T76" fmla="*/ 15 w 56"/>
                <a:gd name="T77" fmla="*/ 11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6"/>
                  </a:moveTo>
                  <a:lnTo>
                    <a:pt x="15" y="38"/>
                  </a:lnTo>
                  <a:lnTo>
                    <a:pt x="19" y="49"/>
                  </a:lnTo>
                  <a:lnTo>
                    <a:pt x="26" y="53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9" y="53"/>
                  </a:lnTo>
                  <a:lnTo>
                    <a:pt x="53" y="49"/>
                  </a:lnTo>
                  <a:lnTo>
                    <a:pt x="56" y="41"/>
                  </a:lnTo>
                  <a:lnTo>
                    <a:pt x="53" y="53"/>
                  </a:lnTo>
                  <a:lnTo>
                    <a:pt x="49" y="60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5"/>
            <p:cNvSpPr>
              <a:spLocks noEditPoints="1"/>
            </p:cNvSpPr>
            <p:nvPr/>
          </p:nvSpPr>
          <p:spPr bwMode="auto">
            <a:xfrm>
              <a:off x="2199" y="1324"/>
              <a:ext cx="67" cy="105"/>
            </a:xfrm>
            <a:custGeom>
              <a:avLst/>
              <a:gdLst>
                <a:gd name="T0" fmla="*/ 48 w 67"/>
                <a:gd name="T1" fmla="*/ 93 h 105"/>
                <a:gd name="T2" fmla="*/ 41 w 67"/>
                <a:gd name="T3" fmla="*/ 101 h 105"/>
                <a:gd name="T4" fmla="*/ 37 w 67"/>
                <a:gd name="T5" fmla="*/ 105 h 105"/>
                <a:gd name="T6" fmla="*/ 33 w 67"/>
                <a:gd name="T7" fmla="*/ 105 h 105"/>
                <a:gd name="T8" fmla="*/ 26 w 67"/>
                <a:gd name="T9" fmla="*/ 105 h 105"/>
                <a:gd name="T10" fmla="*/ 18 w 67"/>
                <a:gd name="T11" fmla="*/ 105 h 105"/>
                <a:gd name="T12" fmla="*/ 7 w 67"/>
                <a:gd name="T13" fmla="*/ 97 h 105"/>
                <a:gd name="T14" fmla="*/ 3 w 67"/>
                <a:gd name="T15" fmla="*/ 86 h 105"/>
                <a:gd name="T16" fmla="*/ 0 w 67"/>
                <a:gd name="T17" fmla="*/ 75 h 105"/>
                <a:gd name="T18" fmla="*/ 3 w 67"/>
                <a:gd name="T19" fmla="*/ 60 h 105"/>
                <a:gd name="T20" fmla="*/ 7 w 67"/>
                <a:gd name="T21" fmla="*/ 48 h 105"/>
                <a:gd name="T22" fmla="*/ 15 w 67"/>
                <a:gd name="T23" fmla="*/ 41 h 105"/>
                <a:gd name="T24" fmla="*/ 22 w 67"/>
                <a:gd name="T25" fmla="*/ 37 h 105"/>
                <a:gd name="T26" fmla="*/ 33 w 67"/>
                <a:gd name="T27" fmla="*/ 37 h 105"/>
                <a:gd name="T28" fmla="*/ 41 w 67"/>
                <a:gd name="T29" fmla="*/ 37 h 105"/>
                <a:gd name="T30" fmla="*/ 48 w 67"/>
                <a:gd name="T31" fmla="*/ 41 h 105"/>
                <a:gd name="T32" fmla="*/ 48 w 67"/>
                <a:gd name="T33" fmla="*/ 30 h 105"/>
                <a:gd name="T34" fmla="*/ 48 w 67"/>
                <a:gd name="T35" fmla="*/ 18 h 105"/>
                <a:gd name="T36" fmla="*/ 45 w 67"/>
                <a:gd name="T37" fmla="*/ 11 h 105"/>
                <a:gd name="T38" fmla="*/ 45 w 67"/>
                <a:gd name="T39" fmla="*/ 11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11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8 h 105"/>
                <a:gd name="T58" fmla="*/ 60 w 67"/>
                <a:gd name="T59" fmla="*/ 90 h 105"/>
                <a:gd name="T60" fmla="*/ 60 w 67"/>
                <a:gd name="T61" fmla="*/ 93 h 105"/>
                <a:gd name="T62" fmla="*/ 60 w 67"/>
                <a:gd name="T63" fmla="*/ 93 h 105"/>
                <a:gd name="T64" fmla="*/ 60 w 67"/>
                <a:gd name="T65" fmla="*/ 97 h 105"/>
                <a:gd name="T66" fmla="*/ 63 w 67"/>
                <a:gd name="T67" fmla="*/ 97 h 105"/>
                <a:gd name="T68" fmla="*/ 63 w 67"/>
                <a:gd name="T69" fmla="*/ 97 h 105"/>
                <a:gd name="T70" fmla="*/ 67 w 67"/>
                <a:gd name="T71" fmla="*/ 97 h 105"/>
                <a:gd name="T72" fmla="*/ 67 w 67"/>
                <a:gd name="T73" fmla="*/ 97 h 105"/>
                <a:gd name="T74" fmla="*/ 67 w 67"/>
                <a:gd name="T75" fmla="*/ 97 h 105"/>
                <a:gd name="T76" fmla="*/ 48 w 67"/>
                <a:gd name="T77" fmla="*/ 105 h 105"/>
                <a:gd name="T78" fmla="*/ 48 w 67"/>
                <a:gd name="T79" fmla="*/ 105 h 105"/>
                <a:gd name="T80" fmla="*/ 48 w 67"/>
                <a:gd name="T81" fmla="*/ 93 h 105"/>
                <a:gd name="T82" fmla="*/ 48 w 67"/>
                <a:gd name="T83" fmla="*/ 90 h 105"/>
                <a:gd name="T84" fmla="*/ 48 w 67"/>
                <a:gd name="T85" fmla="*/ 56 h 105"/>
                <a:gd name="T86" fmla="*/ 45 w 67"/>
                <a:gd name="T87" fmla="*/ 52 h 105"/>
                <a:gd name="T88" fmla="*/ 45 w 67"/>
                <a:gd name="T89" fmla="*/ 48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41 h 105"/>
                <a:gd name="T96" fmla="*/ 30 w 67"/>
                <a:gd name="T97" fmla="*/ 41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6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90 h 105"/>
                <a:gd name="T110" fmla="*/ 26 w 67"/>
                <a:gd name="T111" fmla="*/ 93 h 105"/>
                <a:gd name="T112" fmla="*/ 33 w 67"/>
                <a:gd name="T113" fmla="*/ 97 h 105"/>
                <a:gd name="T114" fmla="*/ 41 w 67"/>
                <a:gd name="T115" fmla="*/ 93 h 105"/>
                <a:gd name="T116" fmla="*/ 48 w 67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8" y="93"/>
                  </a:moveTo>
                  <a:lnTo>
                    <a:pt x="41" y="101"/>
                  </a:lnTo>
                  <a:lnTo>
                    <a:pt x="37" y="105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8" y="105"/>
                  </a:lnTo>
                  <a:lnTo>
                    <a:pt x="7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7" y="48"/>
                  </a:lnTo>
                  <a:lnTo>
                    <a:pt x="15" y="41"/>
                  </a:lnTo>
                  <a:lnTo>
                    <a:pt x="22" y="37"/>
                  </a:lnTo>
                  <a:lnTo>
                    <a:pt x="33" y="37"/>
                  </a:lnTo>
                  <a:lnTo>
                    <a:pt x="41" y="37"/>
                  </a:lnTo>
                  <a:lnTo>
                    <a:pt x="48" y="41"/>
                  </a:lnTo>
                  <a:lnTo>
                    <a:pt x="48" y="30"/>
                  </a:lnTo>
                  <a:lnTo>
                    <a:pt x="48" y="18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8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8" y="93"/>
                  </a:lnTo>
                  <a:close/>
                  <a:moveTo>
                    <a:pt x="48" y="90"/>
                  </a:moveTo>
                  <a:lnTo>
                    <a:pt x="48" y="56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41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6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90"/>
                  </a:lnTo>
                  <a:lnTo>
                    <a:pt x="26" y="93"/>
                  </a:lnTo>
                  <a:lnTo>
                    <a:pt x="33" y="97"/>
                  </a:lnTo>
                  <a:lnTo>
                    <a:pt x="41" y="93"/>
                  </a:lnTo>
                  <a:lnTo>
                    <a:pt x="48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16"/>
            <p:cNvSpPr>
              <a:spLocks/>
            </p:cNvSpPr>
            <p:nvPr/>
          </p:nvSpPr>
          <p:spPr bwMode="auto">
            <a:xfrm>
              <a:off x="2274" y="132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8 w 37"/>
                <a:gd name="T7" fmla="*/ 15 h 135"/>
                <a:gd name="T8" fmla="*/ 26 w 37"/>
                <a:gd name="T9" fmla="*/ 26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7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31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7 h 135"/>
                <a:gd name="T32" fmla="*/ 15 w 37"/>
                <a:gd name="T33" fmla="*/ 120 h 135"/>
                <a:gd name="T34" fmla="*/ 18 w 37"/>
                <a:gd name="T35" fmla="*/ 108 h 135"/>
                <a:gd name="T36" fmla="*/ 22 w 37"/>
                <a:gd name="T37" fmla="*/ 97 h 135"/>
                <a:gd name="T38" fmla="*/ 26 w 37"/>
                <a:gd name="T39" fmla="*/ 86 h 135"/>
                <a:gd name="T40" fmla="*/ 26 w 37"/>
                <a:gd name="T41" fmla="*/ 71 h 135"/>
                <a:gd name="T42" fmla="*/ 26 w 37"/>
                <a:gd name="T43" fmla="*/ 56 h 135"/>
                <a:gd name="T44" fmla="*/ 22 w 37"/>
                <a:gd name="T45" fmla="*/ 41 h 135"/>
                <a:gd name="T46" fmla="*/ 22 w 37"/>
                <a:gd name="T47" fmla="*/ 33 h 135"/>
                <a:gd name="T48" fmla="*/ 18 w 37"/>
                <a:gd name="T49" fmla="*/ 26 h 135"/>
                <a:gd name="T50" fmla="*/ 15 w 37"/>
                <a:gd name="T51" fmla="*/ 22 h 135"/>
                <a:gd name="T52" fmla="*/ 11 w 37"/>
                <a:gd name="T53" fmla="*/ 15 h 135"/>
                <a:gd name="T54" fmla="*/ 3 w 37"/>
                <a:gd name="T55" fmla="*/ 11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8" y="15"/>
                  </a:lnTo>
                  <a:lnTo>
                    <a:pt x="26" y="26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7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7"/>
                  </a:lnTo>
                  <a:lnTo>
                    <a:pt x="15" y="120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2" y="41"/>
                  </a:lnTo>
                  <a:lnTo>
                    <a:pt x="22" y="33"/>
                  </a:lnTo>
                  <a:lnTo>
                    <a:pt x="18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3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17"/>
            <p:cNvSpPr>
              <a:spLocks/>
            </p:cNvSpPr>
            <p:nvPr/>
          </p:nvSpPr>
          <p:spPr bwMode="auto">
            <a:xfrm>
              <a:off x="619" y="1687"/>
              <a:ext cx="109" cy="102"/>
            </a:xfrm>
            <a:custGeom>
              <a:avLst/>
              <a:gdLst>
                <a:gd name="T0" fmla="*/ 0 w 109"/>
                <a:gd name="T1" fmla="*/ 0 h 102"/>
                <a:gd name="T2" fmla="*/ 27 w 109"/>
                <a:gd name="T3" fmla="*/ 0 h 102"/>
                <a:gd name="T4" fmla="*/ 90 w 109"/>
                <a:gd name="T5" fmla="*/ 75 h 102"/>
                <a:gd name="T6" fmla="*/ 90 w 109"/>
                <a:gd name="T7" fmla="*/ 15 h 102"/>
                <a:gd name="T8" fmla="*/ 87 w 109"/>
                <a:gd name="T9" fmla="*/ 8 h 102"/>
                <a:gd name="T10" fmla="*/ 87 w 109"/>
                <a:gd name="T11" fmla="*/ 4 h 102"/>
                <a:gd name="T12" fmla="*/ 83 w 109"/>
                <a:gd name="T13" fmla="*/ 0 h 102"/>
                <a:gd name="T14" fmla="*/ 79 w 109"/>
                <a:gd name="T15" fmla="*/ 0 h 102"/>
                <a:gd name="T16" fmla="*/ 75 w 109"/>
                <a:gd name="T17" fmla="*/ 0 h 102"/>
                <a:gd name="T18" fmla="*/ 75 w 109"/>
                <a:gd name="T19" fmla="*/ 0 h 102"/>
                <a:gd name="T20" fmla="*/ 109 w 109"/>
                <a:gd name="T21" fmla="*/ 0 h 102"/>
                <a:gd name="T22" fmla="*/ 109 w 109"/>
                <a:gd name="T23" fmla="*/ 0 h 102"/>
                <a:gd name="T24" fmla="*/ 105 w 109"/>
                <a:gd name="T25" fmla="*/ 0 h 102"/>
                <a:gd name="T26" fmla="*/ 102 w 109"/>
                <a:gd name="T27" fmla="*/ 0 h 102"/>
                <a:gd name="T28" fmla="*/ 98 w 109"/>
                <a:gd name="T29" fmla="*/ 4 h 102"/>
                <a:gd name="T30" fmla="*/ 94 w 109"/>
                <a:gd name="T31" fmla="*/ 8 h 102"/>
                <a:gd name="T32" fmla="*/ 94 w 109"/>
                <a:gd name="T33" fmla="*/ 15 h 102"/>
                <a:gd name="T34" fmla="*/ 94 w 109"/>
                <a:gd name="T35" fmla="*/ 102 h 102"/>
                <a:gd name="T36" fmla="*/ 94 w 109"/>
                <a:gd name="T37" fmla="*/ 102 h 102"/>
                <a:gd name="T38" fmla="*/ 27 w 109"/>
                <a:gd name="T39" fmla="*/ 23 h 102"/>
                <a:gd name="T40" fmla="*/ 27 w 109"/>
                <a:gd name="T41" fmla="*/ 83 h 102"/>
                <a:gd name="T42" fmla="*/ 27 w 109"/>
                <a:gd name="T43" fmla="*/ 90 h 102"/>
                <a:gd name="T44" fmla="*/ 27 w 109"/>
                <a:gd name="T45" fmla="*/ 94 h 102"/>
                <a:gd name="T46" fmla="*/ 30 w 109"/>
                <a:gd name="T47" fmla="*/ 98 h 102"/>
                <a:gd name="T48" fmla="*/ 38 w 109"/>
                <a:gd name="T49" fmla="*/ 98 h 102"/>
                <a:gd name="T50" fmla="*/ 42 w 109"/>
                <a:gd name="T51" fmla="*/ 98 h 102"/>
                <a:gd name="T52" fmla="*/ 42 w 109"/>
                <a:gd name="T53" fmla="*/ 98 h 102"/>
                <a:gd name="T54" fmla="*/ 8 w 109"/>
                <a:gd name="T55" fmla="*/ 98 h 102"/>
                <a:gd name="T56" fmla="*/ 8 w 109"/>
                <a:gd name="T57" fmla="*/ 98 h 102"/>
                <a:gd name="T58" fmla="*/ 8 w 109"/>
                <a:gd name="T59" fmla="*/ 98 h 102"/>
                <a:gd name="T60" fmla="*/ 15 w 109"/>
                <a:gd name="T61" fmla="*/ 98 h 102"/>
                <a:gd name="T62" fmla="*/ 19 w 109"/>
                <a:gd name="T63" fmla="*/ 94 h 102"/>
                <a:gd name="T64" fmla="*/ 19 w 109"/>
                <a:gd name="T65" fmla="*/ 90 h 102"/>
                <a:gd name="T66" fmla="*/ 19 w 109"/>
                <a:gd name="T67" fmla="*/ 83 h 102"/>
                <a:gd name="T68" fmla="*/ 19 w 109"/>
                <a:gd name="T69" fmla="*/ 15 h 102"/>
                <a:gd name="T70" fmla="*/ 15 w 109"/>
                <a:gd name="T71" fmla="*/ 8 h 102"/>
                <a:gd name="T72" fmla="*/ 15 w 109"/>
                <a:gd name="T73" fmla="*/ 8 h 102"/>
                <a:gd name="T74" fmla="*/ 12 w 109"/>
                <a:gd name="T75" fmla="*/ 4 h 102"/>
                <a:gd name="T76" fmla="*/ 8 w 109"/>
                <a:gd name="T77" fmla="*/ 4 h 102"/>
                <a:gd name="T78" fmla="*/ 4 w 109"/>
                <a:gd name="T79" fmla="*/ 4 h 102"/>
                <a:gd name="T80" fmla="*/ 0 w 109"/>
                <a:gd name="T81" fmla="*/ 4 h 102"/>
                <a:gd name="T82" fmla="*/ 0 w 109"/>
                <a:gd name="T83" fmla="*/ 0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2"/>
                <a:gd name="T128" fmla="*/ 109 w 10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2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87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2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18"/>
            <p:cNvSpPr>
              <a:spLocks noEditPoints="1"/>
            </p:cNvSpPr>
            <p:nvPr/>
          </p:nvSpPr>
          <p:spPr bwMode="auto">
            <a:xfrm>
              <a:off x="732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4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4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5 w 75"/>
                <a:gd name="T27" fmla="*/ 90 h 98"/>
                <a:gd name="T28" fmla="*/ 15 w 75"/>
                <a:gd name="T29" fmla="*/ 83 h 98"/>
                <a:gd name="T30" fmla="*/ 15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4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7 w 75"/>
                <a:gd name="T45" fmla="*/ 0 h 98"/>
                <a:gd name="T46" fmla="*/ 49 w 75"/>
                <a:gd name="T47" fmla="*/ 0 h 98"/>
                <a:gd name="T48" fmla="*/ 56 w 75"/>
                <a:gd name="T49" fmla="*/ 4 h 98"/>
                <a:gd name="T50" fmla="*/ 64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5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7 w 75"/>
                <a:gd name="T69" fmla="*/ 53 h 98"/>
                <a:gd name="T70" fmla="*/ 34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4 w 75"/>
                <a:gd name="T79" fmla="*/ 49 h 98"/>
                <a:gd name="T80" fmla="*/ 37 w 75"/>
                <a:gd name="T81" fmla="*/ 49 h 98"/>
                <a:gd name="T82" fmla="*/ 41 w 75"/>
                <a:gd name="T83" fmla="*/ 49 h 98"/>
                <a:gd name="T84" fmla="*/ 49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60 w 75"/>
                <a:gd name="T91" fmla="*/ 27 h 98"/>
                <a:gd name="T92" fmla="*/ 60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9 w 75"/>
                <a:gd name="T99" fmla="*/ 8 h 98"/>
                <a:gd name="T100" fmla="*/ 45 w 75"/>
                <a:gd name="T101" fmla="*/ 4 h 98"/>
                <a:gd name="T102" fmla="*/ 37 w 75"/>
                <a:gd name="T103" fmla="*/ 4 h 98"/>
                <a:gd name="T104" fmla="*/ 34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5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19"/>
            <p:cNvSpPr>
              <a:spLocks/>
            </p:cNvSpPr>
            <p:nvPr/>
          </p:nvSpPr>
          <p:spPr bwMode="auto">
            <a:xfrm>
              <a:off x="818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3 w 41"/>
                <a:gd name="T7" fmla="*/ 120 h 135"/>
                <a:gd name="T8" fmla="*/ 15 w 41"/>
                <a:gd name="T9" fmla="*/ 108 h 135"/>
                <a:gd name="T10" fmla="*/ 8 w 41"/>
                <a:gd name="T11" fmla="*/ 97 h 135"/>
                <a:gd name="T12" fmla="*/ 4 w 41"/>
                <a:gd name="T13" fmla="*/ 82 h 135"/>
                <a:gd name="T14" fmla="*/ 0 w 41"/>
                <a:gd name="T15" fmla="*/ 67 h 135"/>
                <a:gd name="T16" fmla="*/ 4 w 41"/>
                <a:gd name="T17" fmla="*/ 52 h 135"/>
                <a:gd name="T18" fmla="*/ 8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4 w 41"/>
                <a:gd name="T31" fmla="*/ 7 h 135"/>
                <a:gd name="T32" fmla="*/ 26 w 41"/>
                <a:gd name="T33" fmla="*/ 15 h 135"/>
                <a:gd name="T34" fmla="*/ 23 w 41"/>
                <a:gd name="T35" fmla="*/ 26 h 135"/>
                <a:gd name="T36" fmla="*/ 19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9 w 41"/>
                <a:gd name="T45" fmla="*/ 93 h 135"/>
                <a:gd name="T46" fmla="*/ 19 w 41"/>
                <a:gd name="T47" fmla="*/ 101 h 135"/>
                <a:gd name="T48" fmla="*/ 23 w 41"/>
                <a:gd name="T49" fmla="*/ 108 h 135"/>
                <a:gd name="T50" fmla="*/ 26 w 41"/>
                <a:gd name="T51" fmla="*/ 116 h 135"/>
                <a:gd name="T52" fmla="*/ 30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5" y="108"/>
                  </a:lnTo>
                  <a:lnTo>
                    <a:pt x="8" y="97"/>
                  </a:lnTo>
                  <a:lnTo>
                    <a:pt x="4" y="82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8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4" y="7"/>
                  </a:lnTo>
                  <a:lnTo>
                    <a:pt x="26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9" y="93"/>
                  </a:lnTo>
                  <a:lnTo>
                    <a:pt x="19" y="101"/>
                  </a:lnTo>
                  <a:lnTo>
                    <a:pt x="23" y="108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0"/>
            <p:cNvSpPr>
              <a:spLocks/>
            </p:cNvSpPr>
            <p:nvPr/>
          </p:nvSpPr>
          <p:spPr bwMode="auto">
            <a:xfrm>
              <a:off x="863" y="172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30 w 109"/>
                <a:gd name="T3" fmla="*/ 0 h 68"/>
                <a:gd name="T4" fmla="*/ 30 w 109"/>
                <a:gd name="T5" fmla="*/ 0 h 68"/>
                <a:gd name="T6" fmla="*/ 26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1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9 w 109"/>
                <a:gd name="T25" fmla="*/ 4 h 68"/>
                <a:gd name="T26" fmla="*/ 45 w 109"/>
                <a:gd name="T27" fmla="*/ 0 h 68"/>
                <a:gd name="T28" fmla="*/ 41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71 w 109"/>
                <a:gd name="T35" fmla="*/ 0 h 68"/>
                <a:gd name="T36" fmla="*/ 71 w 109"/>
                <a:gd name="T37" fmla="*/ 0 h 68"/>
                <a:gd name="T38" fmla="*/ 68 w 109"/>
                <a:gd name="T39" fmla="*/ 0 h 68"/>
                <a:gd name="T40" fmla="*/ 64 w 109"/>
                <a:gd name="T41" fmla="*/ 4 h 68"/>
                <a:gd name="T42" fmla="*/ 64 w 109"/>
                <a:gd name="T43" fmla="*/ 4 h 68"/>
                <a:gd name="T44" fmla="*/ 64 w 109"/>
                <a:gd name="T45" fmla="*/ 8 h 68"/>
                <a:gd name="T46" fmla="*/ 64 w 109"/>
                <a:gd name="T47" fmla="*/ 8 h 68"/>
                <a:gd name="T48" fmla="*/ 64 w 109"/>
                <a:gd name="T49" fmla="*/ 11 h 68"/>
                <a:gd name="T50" fmla="*/ 79 w 109"/>
                <a:gd name="T51" fmla="*/ 49 h 68"/>
                <a:gd name="T52" fmla="*/ 94 w 109"/>
                <a:gd name="T53" fmla="*/ 11 h 68"/>
                <a:gd name="T54" fmla="*/ 94 w 109"/>
                <a:gd name="T55" fmla="*/ 8 h 68"/>
                <a:gd name="T56" fmla="*/ 98 w 109"/>
                <a:gd name="T57" fmla="*/ 4 h 68"/>
                <a:gd name="T58" fmla="*/ 98 w 109"/>
                <a:gd name="T59" fmla="*/ 4 h 68"/>
                <a:gd name="T60" fmla="*/ 94 w 109"/>
                <a:gd name="T61" fmla="*/ 0 h 68"/>
                <a:gd name="T62" fmla="*/ 94 w 109"/>
                <a:gd name="T63" fmla="*/ 0 h 68"/>
                <a:gd name="T64" fmla="*/ 86 w 109"/>
                <a:gd name="T65" fmla="*/ 0 h 68"/>
                <a:gd name="T66" fmla="*/ 86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1 w 109"/>
                <a:gd name="T73" fmla="*/ 4 h 68"/>
                <a:gd name="T74" fmla="*/ 98 w 109"/>
                <a:gd name="T75" fmla="*/ 11 h 68"/>
                <a:gd name="T76" fmla="*/ 79 w 109"/>
                <a:gd name="T77" fmla="*/ 68 h 68"/>
                <a:gd name="T78" fmla="*/ 75 w 109"/>
                <a:gd name="T79" fmla="*/ 68 h 68"/>
                <a:gd name="T80" fmla="*/ 56 w 109"/>
                <a:gd name="T81" fmla="*/ 23 h 68"/>
                <a:gd name="T82" fmla="*/ 34 w 109"/>
                <a:gd name="T83" fmla="*/ 68 h 68"/>
                <a:gd name="T84" fmla="*/ 34 w 109"/>
                <a:gd name="T85" fmla="*/ 68 h 68"/>
                <a:gd name="T86" fmla="*/ 11 w 109"/>
                <a:gd name="T87" fmla="*/ 11 h 68"/>
                <a:gd name="T88" fmla="*/ 8 w 109"/>
                <a:gd name="T89" fmla="*/ 8 h 68"/>
                <a:gd name="T90" fmla="*/ 8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30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1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11"/>
                  </a:lnTo>
                  <a:lnTo>
                    <a:pt x="79" y="49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109" y="0"/>
                  </a:lnTo>
                  <a:lnTo>
                    <a:pt x="101" y="4"/>
                  </a:lnTo>
                  <a:lnTo>
                    <a:pt x="98" y="11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6" y="23"/>
                  </a:lnTo>
                  <a:lnTo>
                    <a:pt x="34" y="68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"/>
            <p:cNvSpPr>
              <a:spLocks noEditPoints="1"/>
            </p:cNvSpPr>
            <p:nvPr/>
          </p:nvSpPr>
          <p:spPr bwMode="auto">
            <a:xfrm>
              <a:off x="972" y="1717"/>
              <a:ext cx="64" cy="72"/>
            </a:xfrm>
            <a:custGeom>
              <a:avLst/>
              <a:gdLst>
                <a:gd name="T0" fmla="*/ 34 w 64"/>
                <a:gd name="T1" fmla="*/ 0 h 72"/>
                <a:gd name="T2" fmla="*/ 41 w 64"/>
                <a:gd name="T3" fmla="*/ 0 h 72"/>
                <a:gd name="T4" fmla="*/ 52 w 64"/>
                <a:gd name="T5" fmla="*/ 4 h 72"/>
                <a:gd name="T6" fmla="*/ 56 w 64"/>
                <a:gd name="T7" fmla="*/ 12 h 72"/>
                <a:gd name="T8" fmla="*/ 64 w 64"/>
                <a:gd name="T9" fmla="*/ 23 h 72"/>
                <a:gd name="T10" fmla="*/ 64 w 64"/>
                <a:gd name="T11" fmla="*/ 34 h 72"/>
                <a:gd name="T12" fmla="*/ 64 w 64"/>
                <a:gd name="T13" fmla="*/ 45 h 72"/>
                <a:gd name="T14" fmla="*/ 60 w 64"/>
                <a:gd name="T15" fmla="*/ 53 h 72"/>
                <a:gd name="T16" fmla="*/ 56 w 64"/>
                <a:gd name="T17" fmla="*/ 60 h 72"/>
                <a:gd name="T18" fmla="*/ 49 w 64"/>
                <a:gd name="T19" fmla="*/ 68 h 72"/>
                <a:gd name="T20" fmla="*/ 41 w 64"/>
                <a:gd name="T21" fmla="*/ 72 h 72"/>
                <a:gd name="T22" fmla="*/ 34 w 64"/>
                <a:gd name="T23" fmla="*/ 72 h 72"/>
                <a:gd name="T24" fmla="*/ 22 w 64"/>
                <a:gd name="T25" fmla="*/ 72 h 72"/>
                <a:gd name="T26" fmla="*/ 15 w 64"/>
                <a:gd name="T27" fmla="*/ 64 h 72"/>
                <a:gd name="T28" fmla="*/ 7 w 64"/>
                <a:gd name="T29" fmla="*/ 60 h 72"/>
                <a:gd name="T30" fmla="*/ 4 w 64"/>
                <a:gd name="T31" fmla="*/ 49 h 72"/>
                <a:gd name="T32" fmla="*/ 0 w 64"/>
                <a:gd name="T33" fmla="*/ 38 h 72"/>
                <a:gd name="T34" fmla="*/ 4 w 64"/>
                <a:gd name="T35" fmla="*/ 27 h 72"/>
                <a:gd name="T36" fmla="*/ 7 w 64"/>
                <a:gd name="T37" fmla="*/ 19 h 72"/>
                <a:gd name="T38" fmla="*/ 11 w 64"/>
                <a:gd name="T39" fmla="*/ 12 h 72"/>
                <a:gd name="T40" fmla="*/ 19 w 64"/>
                <a:gd name="T41" fmla="*/ 4 h 72"/>
                <a:gd name="T42" fmla="*/ 26 w 64"/>
                <a:gd name="T43" fmla="*/ 0 h 72"/>
                <a:gd name="T44" fmla="*/ 34 w 64"/>
                <a:gd name="T45" fmla="*/ 0 h 72"/>
                <a:gd name="T46" fmla="*/ 30 w 64"/>
                <a:gd name="T47" fmla="*/ 4 h 72"/>
                <a:gd name="T48" fmla="*/ 26 w 64"/>
                <a:gd name="T49" fmla="*/ 8 h 72"/>
                <a:gd name="T50" fmla="*/ 22 w 64"/>
                <a:gd name="T51" fmla="*/ 8 h 72"/>
                <a:gd name="T52" fmla="*/ 19 w 64"/>
                <a:gd name="T53" fmla="*/ 12 h 72"/>
                <a:gd name="T54" fmla="*/ 15 w 64"/>
                <a:gd name="T55" fmla="*/ 15 h 72"/>
                <a:gd name="T56" fmla="*/ 15 w 64"/>
                <a:gd name="T57" fmla="*/ 23 h 72"/>
                <a:gd name="T58" fmla="*/ 15 w 64"/>
                <a:gd name="T59" fmla="*/ 30 h 72"/>
                <a:gd name="T60" fmla="*/ 15 w 64"/>
                <a:gd name="T61" fmla="*/ 45 h 72"/>
                <a:gd name="T62" fmla="*/ 19 w 64"/>
                <a:gd name="T63" fmla="*/ 57 h 72"/>
                <a:gd name="T64" fmla="*/ 26 w 64"/>
                <a:gd name="T65" fmla="*/ 64 h 72"/>
                <a:gd name="T66" fmla="*/ 37 w 64"/>
                <a:gd name="T67" fmla="*/ 68 h 72"/>
                <a:gd name="T68" fmla="*/ 41 w 64"/>
                <a:gd name="T69" fmla="*/ 64 h 72"/>
                <a:gd name="T70" fmla="*/ 49 w 64"/>
                <a:gd name="T71" fmla="*/ 60 h 72"/>
                <a:gd name="T72" fmla="*/ 52 w 64"/>
                <a:gd name="T73" fmla="*/ 53 h 72"/>
                <a:gd name="T74" fmla="*/ 52 w 64"/>
                <a:gd name="T75" fmla="*/ 42 h 72"/>
                <a:gd name="T76" fmla="*/ 52 w 64"/>
                <a:gd name="T77" fmla="*/ 30 h 72"/>
                <a:gd name="T78" fmla="*/ 49 w 64"/>
                <a:gd name="T79" fmla="*/ 19 h 72"/>
                <a:gd name="T80" fmla="*/ 45 w 64"/>
                <a:gd name="T81" fmla="*/ 12 h 72"/>
                <a:gd name="T82" fmla="*/ 37 w 64"/>
                <a:gd name="T83" fmla="*/ 8 h 72"/>
                <a:gd name="T84" fmla="*/ 30 w 64"/>
                <a:gd name="T85" fmla="*/ 4 h 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2"/>
                <a:gd name="T131" fmla="*/ 64 w 64"/>
                <a:gd name="T132" fmla="*/ 72 h 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2">
                  <a:moveTo>
                    <a:pt x="34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8"/>
                  </a:lnTo>
                  <a:lnTo>
                    <a:pt x="41" y="72"/>
                  </a:lnTo>
                  <a:lnTo>
                    <a:pt x="34" y="72"/>
                  </a:lnTo>
                  <a:lnTo>
                    <a:pt x="22" y="72"/>
                  </a:lnTo>
                  <a:lnTo>
                    <a:pt x="15" y="64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4" y="27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8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7"/>
                  </a:lnTo>
                  <a:lnTo>
                    <a:pt x="26" y="64"/>
                  </a:lnTo>
                  <a:lnTo>
                    <a:pt x="37" y="68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2" y="30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7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2"/>
            <p:cNvSpPr>
              <a:spLocks/>
            </p:cNvSpPr>
            <p:nvPr/>
          </p:nvSpPr>
          <p:spPr bwMode="auto">
            <a:xfrm>
              <a:off x="1047" y="1717"/>
              <a:ext cx="45" cy="68"/>
            </a:xfrm>
            <a:custGeom>
              <a:avLst/>
              <a:gdLst>
                <a:gd name="T0" fmla="*/ 19 w 45"/>
                <a:gd name="T1" fmla="*/ 0 h 68"/>
                <a:gd name="T2" fmla="*/ 19 w 45"/>
                <a:gd name="T3" fmla="*/ 19 h 68"/>
                <a:gd name="T4" fmla="*/ 26 w 45"/>
                <a:gd name="T5" fmla="*/ 8 h 68"/>
                <a:gd name="T6" fmla="*/ 30 w 45"/>
                <a:gd name="T7" fmla="*/ 4 h 68"/>
                <a:gd name="T8" fmla="*/ 37 w 45"/>
                <a:gd name="T9" fmla="*/ 0 h 68"/>
                <a:gd name="T10" fmla="*/ 41 w 45"/>
                <a:gd name="T11" fmla="*/ 0 h 68"/>
                <a:gd name="T12" fmla="*/ 45 w 45"/>
                <a:gd name="T13" fmla="*/ 4 h 68"/>
                <a:gd name="T14" fmla="*/ 45 w 45"/>
                <a:gd name="T15" fmla="*/ 8 h 68"/>
                <a:gd name="T16" fmla="*/ 45 w 45"/>
                <a:gd name="T17" fmla="*/ 12 h 68"/>
                <a:gd name="T18" fmla="*/ 45 w 45"/>
                <a:gd name="T19" fmla="*/ 12 h 68"/>
                <a:gd name="T20" fmla="*/ 45 w 45"/>
                <a:gd name="T21" fmla="*/ 15 h 68"/>
                <a:gd name="T22" fmla="*/ 41 w 45"/>
                <a:gd name="T23" fmla="*/ 19 h 68"/>
                <a:gd name="T24" fmla="*/ 41 w 45"/>
                <a:gd name="T25" fmla="*/ 19 h 68"/>
                <a:gd name="T26" fmla="*/ 37 w 45"/>
                <a:gd name="T27" fmla="*/ 15 h 68"/>
                <a:gd name="T28" fmla="*/ 34 w 45"/>
                <a:gd name="T29" fmla="*/ 15 h 68"/>
                <a:gd name="T30" fmla="*/ 34 w 45"/>
                <a:gd name="T31" fmla="*/ 12 h 68"/>
                <a:gd name="T32" fmla="*/ 30 w 45"/>
                <a:gd name="T33" fmla="*/ 12 h 68"/>
                <a:gd name="T34" fmla="*/ 30 w 45"/>
                <a:gd name="T35" fmla="*/ 12 h 68"/>
                <a:gd name="T36" fmla="*/ 26 w 45"/>
                <a:gd name="T37" fmla="*/ 12 h 68"/>
                <a:gd name="T38" fmla="*/ 22 w 45"/>
                <a:gd name="T39" fmla="*/ 19 h 68"/>
                <a:gd name="T40" fmla="*/ 19 w 45"/>
                <a:gd name="T41" fmla="*/ 23 h 68"/>
                <a:gd name="T42" fmla="*/ 19 w 45"/>
                <a:gd name="T43" fmla="*/ 53 h 68"/>
                <a:gd name="T44" fmla="*/ 19 w 45"/>
                <a:gd name="T45" fmla="*/ 60 h 68"/>
                <a:gd name="T46" fmla="*/ 22 w 45"/>
                <a:gd name="T47" fmla="*/ 64 h 68"/>
                <a:gd name="T48" fmla="*/ 22 w 45"/>
                <a:gd name="T49" fmla="*/ 64 h 68"/>
                <a:gd name="T50" fmla="*/ 26 w 45"/>
                <a:gd name="T51" fmla="*/ 68 h 68"/>
                <a:gd name="T52" fmla="*/ 30 w 45"/>
                <a:gd name="T53" fmla="*/ 68 h 68"/>
                <a:gd name="T54" fmla="*/ 34 w 45"/>
                <a:gd name="T55" fmla="*/ 68 h 68"/>
                <a:gd name="T56" fmla="*/ 34 w 45"/>
                <a:gd name="T57" fmla="*/ 68 h 68"/>
                <a:gd name="T58" fmla="*/ 0 w 45"/>
                <a:gd name="T59" fmla="*/ 68 h 68"/>
                <a:gd name="T60" fmla="*/ 0 w 45"/>
                <a:gd name="T61" fmla="*/ 68 h 68"/>
                <a:gd name="T62" fmla="*/ 4 w 45"/>
                <a:gd name="T63" fmla="*/ 68 h 68"/>
                <a:gd name="T64" fmla="*/ 4 w 45"/>
                <a:gd name="T65" fmla="*/ 68 h 68"/>
                <a:gd name="T66" fmla="*/ 7 w 45"/>
                <a:gd name="T67" fmla="*/ 64 h 68"/>
                <a:gd name="T68" fmla="*/ 7 w 45"/>
                <a:gd name="T69" fmla="*/ 60 h 68"/>
                <a:gd name="T70" fmla="*/ 7 w 45"/>
                <a:gd name="T71" fmla="*/ 60 h 68"/>
                <a:gd name="T72" fmla="*/ 7 w 45"/>
                <a:gd name="T73" fmla="*/ 53 h 68"/>
                <a:gd name="T74" fmla="*/ 7 w 45"/>
                <a:gd name="T75" fmla="*/ 30 h 68"/>
                <a:gd name="T76" fmla="*/ 7 w 45"/>
                <a:gd name="T77" fmla="*/ 19 h 68"/>
                <a:gd name="T78" fmla="*/ 7 w 45"/>
                <a:gd name="T79" fmla="*/ 15 h 68"/>
                <a:gd name="T80" fmla="*/ 7 w 45"/>
                <a:gd name="T81" fmla="*/ 12 h 68"/>
                <a:gd name="T82" fmla="*/ 7 w 45"/>
                <a:gd name="T83" fmla="*/ 12 h 68"/>
                <a:gd name="T84" fmla="*/ 4 w 45"/>
                <a:gd name="T85" fmla="*/ 8 h 68"/>
                <a:gd name="T86" fmla="*/ 4 w 45"/>
                <a:gd name="T87" fmla="*/ 8 h 68"/>
                <a:gd name="T88" fmla="*/ 0 w 45"/>
                <a:gd name="T89" fmla="*/ 8 h 68"/>
                <a:gd name="T90" fmla="*/ 0 w 45"/>
                <a:gd name="T91" fmla="*/ 12 h 68"/>
                <a:gd name="T92" fmla="*/ 0 w 45"/>
                <a:gd name="T93" fmla="*/ 8 h 68"/>
                <a:gd name="T94" fmla="*/ 19 w 45"/>
                <a:gd name="T95" fmla="*/ 0 h 68"/>
                <a:gd name="T96" fmla="*/ 19 w 4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68"/>
                <a:gd name="T149" fmla="*/ 45 w 4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68">
                  <a:moveTo>
                    <a:pt x="19" y="0"/>
                  </a:moveTo>
                  <a:lnTo>
                    <a:pt x="19" y="19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5" y="8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1" y="19"/>
                  </a:lnTo>
                  <a:lnTo>
                    <a:pt x="37" y="15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19" y="23"/>
                  </a:lnTo>
                  <a:lnTo>
                    <a:pt x="19" y="53"/>
                  </a:lnTo>
                  <a:lnTo>
                    <a:pt x="19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3"/>
            <p:cNvSpPr>
              <a:spLocks/>
            </p:cNvSpPr>
            <p:nvPr/>
          </p:nvSpPr>
          <p:spPr bwMode="auto">
            <a:xfrm>
              <a:off x="1096" y="1684"/>
              <a:ext cx="71" cy="101"/>
            </a:xfrm>
            <a:custGeom>
              <a:avLst/>
              <a:gdLst>
                <a:gd name="T0" fmla="*/ 22 w 71"/>
                <a:gd name="T1" fmla="*/ 63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5 w 71"/>
                <a:gd name="T9" fmla="*/ 37 h 101"/>
                <a:gd name="T10" fmla="*/ 41 w 71"/>
                <a:gd name="T11" fmla="*/ 37 h 101"/>
                <a:gd name="T12" fmla="*/ 71 w 71"/>
                <a:gd name="T13" fmla="*/ 37 h 101"/>
                <a:gd name="T14" fmla="*/ 60 w 71"/>
                <a:gd name="T15" fmla="*/ 37 h 101"/>
                <a:gd name="T16" fmla="*/ 52 w 71"/>
                <a:gd name="T17" fmla="*/ 45 h 101"/>
                <a:gd name="T18" fmla="*/ 52 w 71"/>
                <a:gd name="T19" fmla="*/ 82 h 101"/>
                <a:gd name="T20" fmla="*/ 60 w 71"/>
                <a:gd name="T21" fmla="*/ 93 h 101"/>
                <a:gd name="T22" fmla="*/ 67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5 w 71"/>
                <a:gd name="T29" fmla="*/ 101 h 101"/>
                <a:gd name="T30" fmla="*/ 45 w 71"/>
                <a:gd name="T31" fmla="*/ 97 h 101"/>
                <a:gd name="T32" fmla="*/ 45 w 71"/>
                <a:gd name="T33" fmla="*/ 93 h 101"/>
                <a:gd name="T34" fmla="*/ 22 w 71"/>
                <a:gd name="T35" fmla="*/ 63 h 101"/>
                <a:gd name="T36" fmla="*/ 22 w 71"/>
                <a:gd name="T37" fmla="*/ 93 h 101"/>
                <a:gd name="T38" fmla="*/ 22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7 w 71"/>
                <a:gd name="T47" fmla="*/ 101 h 101"/>
                <a:gd name="T48" fmla="*/ 7 w 71"/>
                <a:gd name="T49" fmla="*/ 97 h 101"/>
                <a:gd name="T50" fmla="*/ 7 w 71"/>
                <a:gd name="T51" fmla="*/ 86 h 101"/>
                <a:gd name="T52" fmla="*/ 7 w 71"/>
                <a:gd name="T53" fmla="*/ 15 h 101"/>
                <a:gd name="T54" fmla="*/ 7 w 71"/>
                <a:gd name="T55" fmla="*/ 7 h 101"/>
                <a:gd name="T56" fmla="*/ 7 w 71"/>
                <a:gd name="T57" fmla="*/ 7 h 101"/>
                <a:gd name="T58" fmla="*/ 3 w 71"/>
                <a:gd name="T59" fmla="*/ 7 h 101"/>
                <a:gd name="T60" fmla="*/ 0 w 71"/>
                <a:gd name="T61" fmla="*/ 7 h 101"/>
                <a:gd name="T62" fmla="*/ 22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2" y="0"/>
                  </a:moveTo>
                  <a:lnTo>
                    <a:pt x="22" y="63"/>
                  </a:lnTo>
                  <a:lnTo>
                    <a:pt x="41" y="48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3" y="60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3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3"/>
                  </a:lnTo>
                  <a:lnTo>
                    <a:pt x="41" y="90"/>
                  </a:lnTo>
                  <a:lnTo>
                    <a:pt x="22" y="63"/>
                  </a:lnTo>
                  <a:lnTo>
                    <a:pt x="22" y="86"/>
                  </a:lnTo>
                  <a:lnTo>
                    <a:pt x="22" y="93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3"/>
                  </a:lnTo>
                  <a:lnTo>
                    <a:pt x="7" y="86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4"/>
            <p:cNvSpPr>
              <a:spLocks noEditPoints="1"/>
            </p:cNvSpPr>
            <p:nvPr/>
          </p:nvSpPr>
          <p:spPr bwMode="auto">
            <a:xfrm>
              <a:off x="1171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5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7 w 56"/>
                <a:gd name="T9" fmla="*/ 60 h 72"/>
                <a:gd name="T10" fmla="*/ 41 w 56"/>
                <a:gd name="T11" fmla="*/ 57 h 72"/>
                <a:gd name="T12" fmla="*/ 49 w 56"/>
                <a:gd name="T13" fmla="*/ 57 h 72"/>
                <a:gd name="T14" fmla="*/ 52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2 w 56"/>
                <a:gd name="T21" fmla="*/ 53 h 72"/>
                <a:gd name="T22" fmla="*/ 49 w 56"/>
                <a:gd name="T23" fmla="*/ 64 h 72"/>
                <a:gd name="T24" fmla="*/ 41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7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11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41 w 56"/>
                <a:gd name="T63" fmla="*/ 15 h 72"/>
                <a:gd name="T64" fmla="*/ 37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2 w 56"/>
                <a:gd name="T73" fmla="*/ 8 h 72"/>
                <a:gd name="T74" fmla="*/ 19 w 56"/>
                <a:gd name="T75" fmla="*/ 12 h 72"/>
                <a:gd name="T76" fmla="*/ 15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5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7" y="60"/>
                  </a:lnTo>
                  <a:lnTo>
                    <a:pt x="41" y="57"/>
                  </a:lnTo>
                  <a:lnTo>
                    <a:pt x="49" y="57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2" y="53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1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2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5"/>
            <p:cNvSpPr>
              <a:spLocks/>
            </p:cNvSpPr>
            <p:nvPr/>
          </p:nvSpPr>
          <p:spPr bwMode="auto">
            <a:xfrm>
              <a:off x="1235" y="1717"/>
              <a:ext cx="48" cy="68"/>
            </a:xfrm>
            <a:custGeom>
              <a:avLst/>
              <a:gdLst>
                <a:gd name="T0" fmla="*/ 22 w 48"/>
                <a:gd name="T1" fmla="*/ 0 h 68"/>
                <a:gd name="T2" fmla="*/ 22 w 48"/>
                <a:gd name="T3" fmla="*/ 19 h 68"/>
                <a:gd name="T4" fmla="*/ 30 w 48"/>
                <a:gd name="T5" fmla="*/ 8 h 68"/>
                <a:gd name="T6" fmla="*/ 33 w 48"/>
                <a:gd name="T7" fmla="*/ 4 h 68"/>
                <a:gd name="T8" fmla="*/ 41 w 48"/>
                <a:gd name="T9" fmla="*/ 0 h 68"/>
                <a:gd name="T10" fmla="*/ 45 w 48"/>
                <a:gd name="T11" fmla="*/ 0 h 68"/>
                <a:gd name="T12" fmla="*/ 48 w 48"/>
                <a:gd name="T13" fmla="*/ 4 h 68"/>
                <a:gd name="T14" fmla="*/ 48 w 48"/>
                <a:gd name="T15" fmla="*/ 8 h 68"/>
                <a:gd name="T16" fmla="*/ 48 w 48"/>
                <a:gd name="T17" fmla="*/ 12 h 68"/>
                <a:gd name="T18" fmla="*/ 48 w 48"/>
                <a:gd name="T19" fmla="*/ 12 h 68"/>
                <a:gd name="T20" fmla="*/ 48 w 48"/>
                <a:gd name="T21" fmla="*/ 15 h 68"/>
                <a:gd name="T22" fmla="*/ 45 w 48"/>
                <a:gd name="T23" fmla="*/ 19 h 68"/>
                <a:gd name="T24" fmla="*/ 45 w 48"/>
                <a:gd name="T25" fmla="*/ 19 h 68"/>
                <a:gd name="T26" fmla="*/ 41 w 48"/>
                <a:gd name="T27" fmla="*/ 15 h 68"/>
                <a:gd name="T28" fmla="*/ 37 w 48"/>
                <a:gd name="T29" fmla="*/ 15 h 68"/>
                <a:gd name="T30" fmla="*/ 33 w 48"/>
                <a:gd name="T31" fmla="*/ 12 h 68"/>
                <a:gd name="T32" fmla="*/ 33 w 48"/>
                <a:gd name="T33" fmla="*/ 12 h 68"/>
                <a:gd name="T34" fmla="*/ 30 w 48"/>
                <a:gd name="T35" fmla="*/ 12 h 68"/>
                <a:gd name="T36" fmla="*/ 30 w 48"/>
                <a:gd name="T37" fmla="*/ 12 h 68"/>
                <a:gd name="T38" fmla="*/ 26 w 48"/>
                <a:gd name="T39" fmla="*/ 19 h 68"/>
                <a:gd name="T40" fmla="*/ 22 w 48"/>
                <a:gd name="T41" fmla="*/ 23 h 68"/>
                <a:gd name="T42" fmla="*/ 22 w 48"/>
                <a:gd name="T43" fmla="*/ 53 h 68"/>
                <a:gd name="T44" fmla="*/ 22 w 48"/>
                <a:gd name="T45" fmla="*/ 60 h 68"/>
                <a:gd name="T46" fmla="*/ 26 w 48"/>
                <a:gd name="T47" fmla="*/ 64 h 68"/>
                <a:gd name="T48" fmla="*/ 26 w 48"/>
                <a:gd name="T49" fmla="*/ 64 h 68"/>
                <a:gd name="T50" fmla="*/ 26 w 48"/>
                <a:gd name="T51" fmla="*/ 68 h 68"/>
                <a:gd name="T52" fmla="*/ 30 w 48"/>
                <a:gd name="T53" fmla="*/ 68 h 68"/>
                <a:gd name="T54" fmla="*/ 33 w 48"/>
                <a:gd name="T55" fmla="*/ 68 h 68"/>
                <a:gd name="T56" fmla="*/ 33 w 48"/>
                <a:gd name="T57" fmla="*/ 68 h 68"/>
                <a:gd name="T58" fmla="*/ 0 w 48"/>
                <a:gd name="T59" fmla="*/ 68 h 68"/>
                <a:gd name="T60" fmla="*/ 0 w 48"/>
                <a:gd name="T61" fmla="*/ 68 h 68"/>
                <a:gd name="T62" fmla="*/ 3 w 48"/>
                <a:gd name="T63" fmla="*/ 68 h 68"/>
                <a:gd name="T64" fmla="*/ 7 w 48"/>
                <a:gd name="T65" fmla="*/ 68 h 68"/>
                <a:gd name="T66" fmla="*/ 7 w 48"/>
                <a:gd name="T67" fmla="*/ 64 h 68"/>
                <a:gd name="T68" fmla="*/ 11 w 48"/>
                <a:gd name="T69" fmla="*/ 60 h 68"/>
                <a:gd name="T70" fmla="*/ 11 w 48"/>
                <a:gd name="T71" fmla="*/ 60 h 68"/>
                <a:gd name="T72" fmla="*/ 11 w 48"/>
                <a:gd name="T73" fmla="*/ 53 h 68"/>
                <a:gd name="T74" fmla="*/ 11 w 48"/>
                <a:gd name="T75" fmla="*/ 30 h 68"/>
                <a:gd name="T76" fmla="*/ 11 w 48"/>
                <a:gd name="T77" fmla="*/ 19 h 68"/>
                <a:gd name="T78" fmla="*/ 11 w 48"/>
                <a:gd name="T79" fmla="*/ 15 h 68"/>
                <a:gd name="T80" fmla="*/ 11 w 48"/>
                <a:gd name="T81" fmla="*/ 12 h 68"/>
                <a:gd name="T82" fmla="*/ 7 w 48"/>
                <a:gd name="T83" fmla="*/ 12 h 68"/>
                <a:gd name="T84" fmla="*/ 7 w 48"/>
                <a:gd name="T85" fmla="*/ 8 h 68"/>
                <a:gd name="T86" fmla="*/ 7 w 48"/>
                <a:gd name="T87" fmla="*/ 8 h 68"/>
                <a:gd name="T88" fmla="*/ 3 w 48"/>
                <a:gd name="T89" fmla="*/ 8 h 68"/>
                <a:gd name="T90" fmla="*/ 0 w 48"/>
                <a:gd name="T91" fmla="*/ 12 h 68"/>
                <a:gd name="T92" fmla="*/ 0 w 48"/>
                <a:gd name="T93" fmla="*/ 8 h 68"/>
                <a:gd name="T94" fmla="*/ 18 w 48"/>
                <a:gd name="T95" fmla="*/ 0 h 68"/>
                <a:gd name="T96" fmla="*/ 22 w 48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"/>
                <a:gd name="T148" fmla="*/ 0 h 68"/>
                <a:gd name="T149" fmla="*/ 48 w 48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" h="68">
                  <a:moveTo>
                    <a:pt x="22" y="0"/>
                  </a:moveTo>
                  <a:lnTo>
                    <a:pt x="22" y="19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5"/>
                  </a:lnTo>
                  <a:lnTo>
                    <a:pt x="45" y="19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6" y="19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6"/>
            <p:cNvSpPr>
              <a:spLocks/>
            </p:cNvSpPr>
            <p:nvPr/>
          </p:nvSpPr>
          <p:spPr bwMode="auto">
            <a:xfrm>
              <a:off x="1291" y="1717"/>
              <a:ext cx="45" cy="72"/>
            </a:xfrm>
            <a:custGeom>
              <a:avLst/>
              <a:gdLst>
                <a:gd name="T0" fmla="*/ 41 w 45"/>
                <a:gd name="T1" fmla="*/ 0 h 72"/>
                <a:gd name="T2" fmla="*/ 41 w 45"/>
                <a:gd name="T3" fmla="*/ 23 h 72"/>
                <a:gd name="T4" fmla="*/ 41 w 45"/>
                <a:gd name="T5" fmla="*/ 23 h 72"/>
                <a:gd name="T6" fmla="*/ 37 w 45"/>
                <a:gd name="T7" fmla="*/ 15 h 72"/>
                <a:gd name="T8" fmla="*/ 34 w 45"/>
                <a:gd name="T9" fmla="*/ 8 h 72"/>
                <a:gd name="T10" fmla="*/ 26 w 45"/>
                <a:gd name="T11" fmla="*/ 8 h 72"/>
                <a:gd name="T12" fmla="*/ 22 w 45"/>
                <a:gd name="T13" fmla="*/ 4 h 72"/>
                <a:gd name="T14" fmla="*/ 19 w 45"/>
                <a:gd name="T15" fmla="*/ 8 h 72"/>
                <a:gd name="T16" fmla="*/ 15 w 45"/>
                <a:gd name="T17" fmla="*/ 8 h 72"/>
                <a:gd name="T18" fmla="*/ 11 w 45"/>
                <a:gd name="T19" fmla="*/ 12 h 72"/>
                <a:gd name="T20" fmla="*/ 11 w 45"/>
                <a:gd name="T21" fmla="*/ 15 h 72"/>
                <a:gd name="T22" fmla="*/ 11 w 45"/>
                <a:gd name="T23" fmla="*/ 19 h 72"/>
                <a:gd name="T24" fmla="*/ 11 w 45"/>
                <a:gd name="T25" fmla="*/ 19 h 72"/>
                <a:gd name="T26" fmla="*/ 15 w 45"/>
                <a:gd name="T27" fmla="*/ 23 h 72"/>
                <a:gd name="T28" fmla="*/ 22 w 45"/>
                <a:gd name="T29" fmla="*/ 27 h 72"/>
                <a:gd name="T30" fmla="*/ 30 w 45"/>
                <a:gd name="T31" fmla="*/ 30 h 72"/>
                <a:gd name="T32" fmla="*/ 41 w 45"/>
                <a:gd name="T33" fmla="*/ 38 h 72"/>
                <a:gd name="T34" fmla="*/ 45 w 45"/>
                <a:gd name="T35" fmla="*/ 45 h 72"/>
                <a:gd name="T36" fmla="*/ 45 w 45"/>
                <a:gd name="T37" fmla="*/ 49 h 72"/>
                <a:gd name="T38" fmla="*/ 45 w 45"/>
                <a:gd name="T39" fmla="*/ 60 h 72"/>
                <a:gd name="T40" fmla="*/ 41 w 45"/>
                <a:gd name="T41" fmla="*/ 64 h 72"/>
                <a:gd name="T42" fmla="*/ 34 w 45"/>
                <a:gd name="T43" fmla="*/ 68 h 72"/>
                <a:gd name="T44" fmla="*/ 22 w 45"/>
                <a:gd name="T45" fmla="*/ 72 h 72"/>
                <a:gd name="T46" fmla="*/ 19 w 45"/>
                <a:gd name="T47" fmla="*/ 72 h 72"/>
                <a:gd name="T48" fmla="*/ 11 w 45"/>
                <a:gd name="T49" fmla="*/ 68 h 72"/>
                <a:gd name="T50" fmla="*/ 7 w 45"/>
                <a:gd name="T51" fmla="*/ 68 h 72"/>
                <a:gd name="T52" fmla="*/ 4 w 45"/>
                <a:gd name="T53" fmla="*/ 68 h 72"/>
                <a:gd name="T54" fmla="*/ 4 w 45"/>
                <a:gd name="T55" fmla="*/ 68 h 72"/>
                <a:gd name="T56" fmla="*/ 4 w 45"/>
                <a:gd name="T57" fmla="*/ 72 h 72"/>
                <a:gd name="T58" fmla="*/ 0 w 45"/>
                <a:gd name="T59" fmla="*/ 72 h 72"/>
                <a:gd name="T60" fmla="*/ 0 w 45"/>
                <a:gd name="T61" fmla="*/ 49 h 72"/>
                <a:gd name="T62" fmla="*/ 4 w 45"/>
                <a:gd name="T63" fmla="*/ 49 h 72"/>
                <a:gd name="T64" fmla="*/ 7 w 45"/>
                <a:gd name="T65" fmla="*/ 57 h 72"/>
                <a:gd name="T66" fmla="*/ 11 w 45"/>
                <a:gd name="T67" fmla="*/ 60 h 72"/>
                <a:gd name="T68" fmla="*/ 19 w 45"/>
                <a:gd name="T69" fmla="*/ 64 h 72"/>
                <a:gd name="T70" fmla="*/ 22 w 45"/>
                <a:gd name="T71" fmla="*/ 68 h 72"/>
                <a:gd name="T72" fmla="*/ 30 w 45"/>
                <a:gd name="T73" fmla="*/ 64 h 72"/>
                <a:gd name="T74" fmla="*/ 34 w 45"/>
                <a:gd name="T75" fmla="*/ 64 h 72"/>
                <a:gd name="T76" fmla="*/ 34 w 45"/>
                <a:gd name="T77" fmla="*/ 60 h 72"/>
                <a:gd name="T78" fmla="*/ 34 w 45"/>
                <a:gd name="T79" fmla="*/ 57 h 72"/>
                <a:gd name="T80" fmla="*/ 34 w 45"/>
                <a:gd name="T81" fmla="*/ 53 h 72"/>
                <a:gd name="T82" fmla="*/ 34 w 45"/>
                <a:gd name="T83" fmla="*/ 49 h 72"/>
                <a:gd name="T84" fmla="*/ 26 w 45"/>
                <a:gd name="T85" fmla="*/ 45 h 72"/>
                <a:gd name="T86" fmla="*/ 19 w 45"/>
                <a:gd name="T87" fmla="*/ 38 h 72"/>
                <a:gd name="T88" fmla="*/ 11 w 45"/>
                <a:gd name="T89" fmla="*/ 34 h 72"/>
                <a:gd name="T90" fmla="*/ 4 w 45"/>
                <a:gd name="T91" fmla="*/ 30 h 72"/>
                <a:gd name="T92" fmla="*/ 4 w 45"/>
                <a:gd name="T93" fmla="*/ 27 h 72"/>
                <a:gd name="T94" fmla="*/ 0 w 45"/>
                <a:gd name="T95" fmla="*/ 19 h 72"/>
                <a:gd name="T96" fmla="*/ 4 w 45"/>
                <a:gd name="T97" fmla="*/ 12 h 72"/>
                <a:gd name="T98" fmla="*/ 7 w 45"/>
                <a:gd name="T99" fmla="*/ 8 h 72"/>
                <a:gd name="T100" fmla="*/ 15 w 45"/>
                <a:gd name="T101" fmla="*/ 0 h 72"/>
                <a:gd name="T102" fmla="*/ 22 w 45"/>
                <a:gd name="T103" fmla="*/ 0 h 72"/>
                <a:gd name="T104" fmla="*/ 26 w 45"/>
                <a:gd name="T105" fmla="*/ 0 h 72"/>
                <a:gd name="T106" fmla="*/ 30 w 45"/>
                <a:gd name="T107" fmla="*/ 4 h 72"/>
                <a:gd name="T108" fmla="*/ 34 w 45"/>
                <a:gd name="T109" fmla="*/ 4 h 72"/>
                <a:gd name="T110" fmla="*/ 37 w 45"/>
                <a:gd name="T111" fmla="*/ 4 h 72"/>
                <a:gd name="T112" fmla="*/ 37 w 45"/>
                <a:gd name="T113" fmla="*/ 4 h 72"/>
                <a:gd name="T114" fmla="*/ 37 w 45"/>
                <a:gd name="T115" fmla="*/ 4 h 72"/>
                <a:gd name="T116" fmla="*/ 37 w 45"/>
                <a:gd name="T117" fmla="*/ 4 h 72"/>
                <a:gd name="T118" fmla="*/ 41 w 45"/>
                <a:gd name="T119" fmla="*/ 0 h 72"/>
                <a:gd name="T120" fmla="*/ 41 w 45"/>
                <a:gd name="T121" fmla="*/ 0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2"/>
                <a:gd name="T185" fmla="*/ 45 w 45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2">
                  <a:moveTo>
                    <a:pt x="41" y="0"/>
                  </a:moveTo>
                  <a:lnTo>
                    <a:pt x="41" y="23"/>
                  </a:lnTo>
                  <a:lnTo>
                    <a:pt x="37" y="15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49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2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0" y="19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7"/>
            <p:cNvSpPr>
              <a:spLocks/>
            </p:cNvSpPr>
            <p:nvPr/>
          </p:nvSpPr>
          <p:spPr bwMode="auto">
            <a:xfrm>
              <a:off x="1343" y="1684"/>
              <a:ext cx="42" cy="135"/>
            </a:xfrm>
            <a:custGeom>
              <a:avLst/>
              <a:gdLst>
                <a:gd name="T0" fmla="*/ 0 w 42"/>
                <a:gd name="T1" fmla="*/ 3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1 h 135"/>
                <a:gd name="T8" fmla="*/ 30 w 42"/>
                <a:gd name="T9" fmla="*/ 22 h 135"/>
                <a:gd name="T10" fmla="*/ 38 w 42"/>
                <a:gd name="T11" fmla="*/ 37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3 h 135"/>
                <a:gd name="T20" fmla="*/ 30 w 42"/>
                <a:gd name="T21" fmla="*/ 108 h 135"/>
                <a:gd name="T22" fmla="*/ 23 w 42"/>
                <a:gd name="T23" fmla="*/ 120 h 135"/>
                <a:gd name="T24" fmla="*/ 12 w 42"/>
                <a:gd name="T25" fmla="*/ 127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3 h 135"/>
                <a:gd name="T32" fmla="*/ 15 w 42"/>
                <a:gd name="T33" fmla="*/ 116 h 135"/>
                <a:gd name="T34" fmla="*/ 23 w 42"/>
                <a:gd name="T35" fmla="*/ 108 h 135"/>
                <a:gd name="T36" fmla="*/ 27 w 42"/>
                <a:gd name="T37" fmla="*/ 97 h 135"/>
                <a:gd name="T38" fmla="*/ 27 w 42"/>
                <a:gd name="T39" fmla="*/ 82 h 135"/>
                <a:gd name="T40" fmla="*/ 30 w 42"/>
                <a:gd name="T41" fmla="*/ 67 h 135"/>
                <a:gd name="T42" fmla="*/ 27 w 42"/>
                <a:gd name="T43" fmla="*/ 52 h 135"/>
                <a:gd name="T44" fmla="*/ 27 w 42"/>
                <a:gd name="T45" fmla="*/ 41 h 135"/>
                <a:gd name="T46" fmla="*/ 23 w 42"/>
                <a:gd name="T47" fmla="*/ 33 h 135"/>
                <a:gd name="T48" fmla="*/ 23 w 42"/>
                <a:gd name="T49" fmla="*/ 26 h 135"/>
                <a:gd name="T50" fmla="*/ 19 w 42"/>
                <a:gd name="T51" fmla="*/ 18 h 135"/>
                <a:gd name="T52" fmla="*/ 15 w 42"/>
                <a:gd name="T53" fmla="*/ 15 h 135"/>
                <a:gd name="T54" fmla="*/ 8 w 42"/>
                <a:gd name="T55" fmla="*/ 7 h 135"/>
                <a:gd name="T56" fmla="*/ 0 w 42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3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8" y="37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3"/>
                  </a:lnTo>
                  <a:lnTo>
                    <a:pt x="30" y="108"/>
                  </a:lnTo>
                  <a:lnTo>
                    <a:pt x="23" y="120"/>
                  </a:lnTo>
                  <a:lnTo>
                    <a:pt x="12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3"/>
                  </a:lnTo>
                  <a:lnTo>
                    <a:pt x="15" y="116"/>
                  </a:lnTo>
                  <a:lnTo>
                    <a:pt x="23" y="108"/>
                  </a:lnTo>
                  <a:lnTo>
                    <a:pt x="27" y="97"/>
                  </a:lnTo>
                  <a:lnTo>
                    <a:pt x="27" y="82"/>
                  </a:lnTo>
                  <a:lnTo>
                    <a:pt x="30" y="67"/>
                  </a:lnTo>
                  <a:lnTo>
                    <a:pt x="27" y="52"/>
                  </a:lnTo>
                  <a:lnTo>
                    <a:pt x="27" y="41"/>
                  </a:lnTo>
                  <a:lnTo>
                    <a:pt x="23" y="33"/>
                  </a:lnTo>
                  <a:lnTo>
                    <a:pt x="23" y="26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8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8"/>
            <p:cNvSpPr>
              <a:spLocks/>
            </p:cNvSpPr>
            <p:nvPr/>
          </p:nvSpPr>
          <p:spPr bwMode="auto">
            <a:xfrm>
              <a:off x="2499" y="1687"/>
              <a:ext cx="105" cy="102"/>
            </a:xfrm>
            <a:custGeom>
              <a:avLst/>
              <a:gdLst>
                <a:gd name="T0" fmla="*/ 105 w 105"/>
                <a:gd name="T1" fmla="*/ 0 h 102"/>
                <a:gd name="T2" fmla="*/ 105 w 105"/>
                <a:gd name="T3" fmla="*/ 0 h 102"/>
                <a:gd name="T4" fmla="*/ 97 w 105"/>
                <a:gd name="T5" fmla="*/ 4 h 102"/>
                <a:gd name="T6" fmla="*/ 97 w 105"/>
                <a:gd name="T7" fmla="*/ 4 h 102"/>
                <a:gd name="T8" fmla="*/ 94 w 105"/>
                <a:gd name="T9" fmla="*/ 12 h 102"/>
                <a:gd name="T10" fmla="*/ 90 w 105"/>
                <a:gd name="T11" fmla="*/ 15 h 102"/>
                <a:gd name="T12" fmla="*/ 56 w 105"/>
                <a:gd name="T13" fmla="*/ 102 h 102"/>
                <a:gd name="T14" fmla="*/ 52 w 105"/>
                <a:gd name="T15" fmla="*/ 102 h 102"/>
                <a:gd name="T16" fmla="*/ 15 w 105"/>
                <a:gd name="T17" fmla="*/ 15 h 102"/>
                <a:gd name="T18" fmla="*/ 11 w 105"/>
                <a:gd name="T19" fmla="*/ 12 h 102"/>
                <a:gd name="T20" fmla="*/ 11 w 105"/>
                <a:gd name="T21" fmla="*/ 8 h 102"/>
                <a:gd name="T22" fmla="*/ 7 w 105"/>
                <a:gd name="T23" fmla="*/ 4 h 102"/>
                <a:gd name="T24" fmla="*/ 7 w 105"/>
                <a:gd name="T25" fmla="*/ 4 h 102"/>
                <a:gd name="T26" fmla="*/ 4 w 105"/>
                <a:gd name="T27" fmla="*/ 0 h 102"/>
                <a:gd name="T28" fmla="*/ 0 w 105"/>
                <a:gd name="T29" fmla="*/ 0 h 102"/>
                <a:gd name="T30" fmla="*/ 0 w 105"/>
                <a:gd name="T31" fmla="*/ 0 h 102"/>
                <a:gd name="T32" fmla="*/ 41 w 105"/>
                <a:gd name="T33" fmla="*/ 0 h 102"/>
                <a:gd name="T34" fmla="*/ 41 w 105"/>
                <a:gd name="T35" fmla="*/ 0 h 102"/>
                <a:gd name="T36" fmla="*/ 34 w 105"/>
                <a:gd name="T37" fmla="*/ 0 h 102"/>
                <a:gd name="T38" fmla="*/ 30 w 105"/>
                <a:gd name="T39" fmla="*/ 4 h 102"/>
                <a:gd name="T40" fmla="*/ 30 w 105"/>
                <a:gd name="T41" fmla="*/ 4 h 102"/>
                <a:gd name="T42" fmla="*/ 30 w 105"/>
                <a:gd name="T43" fmla="*/ 8 h 102"/>
                <a:gd name="T44" fmla="*/ 30 w 105"/>
                <a:gd name="T45" fmla="*/ 12 h 102"/>
                <a:gd name="T46" fmla="*/ 34 w 105"/>
                <a:gd name="T47" fmla="*/ 19 h 102"/>
                <a:gd name="T48" fmla="*/ 56 w 105"/>
                <a:gd name="T49" fmla="*/ 79 h 102"/>
                <a:gd name="T50" fmla="*/ 79 w 105"/>
                <a:gd name="T51" fmla="*/ 19 h 102"/>
                <a:gd name="T52" fmla="*/ 82 w 105"/>
                <a:gd name="T53" fmla="*/ 12 h 102"/>
                <a:gd name="T54" fmla="*/ 82 w 105"/>
                <a:gd name="T55" fmla="*/ 8 h 102"/>
                <a:gd name="T56" fmla="*/ 82 w 105"/>
                <a:gd name="T57" fmla="*/ 8 h 102"/>
                <a:gd name="T58" fmla="*/ 82 w 105"/>
                <a:gd name="T59" fmla="*/ 4 h 102"/>
                <a:gd name="T60" fmla="*/ 79 w 105"/>
                <a:gd name="T61" fmla="*/ 4 h 102"/>
                <a:gd name="T62" fmla="*/ 75 w 105"/>
                <a:gd name="T63" fmla="*/ 0 h 102"/>
                <a:gd name="T64" fmla="*/ 75 w 105"/>
                <a:gd name="T65" fmla="*/ 0 h 102"/>
                <a:gd name="T66" fmla="*/ 75 w 105"/>
                <a:gd name="T67" fmla="*/ 0 h 102"/>
                <a:gd name="T68" fmla="*/ 75 w 105"/>
                <a:gd name="T69" fmla="*/ 0 h 102"/>
                <a:gd name="T70" fmla="*/ 105 w 105"/>
                <a:gd name="T71" fmla="*/ 0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2"/>
                <a:gd name="T110" fmla="*/ 105 w 105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2">
                  <a:moveTo>
                    <a:pt x="105" y="0"/>
                  </a:moveTo>
                  <a:lnTo>
                    <a:pt x="105" y="0"/>
                  </a:lnTo>
                  <a:lnTo>
                    <a:pt x="97" y="4"/>
                  </a:lnTo>
                  <a:lnTo>
                    <a:pt x="94" y="12"/>
                  </a:lnTo>
                  <a:lnTo>
                    <a:pt x="90" y="15"/>
                  </a:lnTo>
                  <a:lnTo>
                    <a:pt x="56" y="102"/>
                  </a:lnTo>
                  <a:lnTo>
                    <a:pt x="52" y="102"/>
                  </a:lnTo>
                  <a:lnTo>
                    <a:pt x="15" y="15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34" y="19"/>
                  </a:lnTo>
                  <a:lnTo>
                    <a:pt x="56" y="79"/>
                  </a:lnTo>
                  <a:lnTo>
                    <a:pt x="79" y="19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9"/>
            <p:cNvSpPr>
              <a:spLocks noEditPoints="1"/>
            </p:cNvSpPr>
            <p:nvPr/>
          </p:nvSpPr>
          <p:spPr bwMode="auto">
            <a:xfrm>
              <a:off x="2608" y="1687"/>
              <a:ext cx="75" cy="98"/>
            </a:xfrm>
            <a:custGeom>
              <a:avLst/>
              <a:gdLst>
                <a:gd name="T0" fmla="*/ 26 w 75"/>
                <a:gd name="T1" fmla="*/ 53 h 98"/>
                <a:gd name="T2" fmla="*/ 26 w 75"/>
                <a:gd name="T3" fmla="*/ 83 h 98"/>
                <a:gd name="T4" fmla="*/ 26 w 75"/>
                <a:gd name="T5" fmla="*/ 90 h 98"/>
                <a:gd name="T6" fmla="*/ 30 w 75"/>
                <a:gd name="T7" fmla="*/ 94 h 98"/>
                <a:gd name="T8" fmla="*/ 30 w 75"/>
                <a:gd name="T9" fmla="*/ 98 h 98"/>
                <a:gd name="T10" fmla="*/ 37 w 75"/>
                <a:gd name="T11" fmla="*/ 98 h 98"/>
                <a:gd name="T12" fmla="*/ 41 w 75"/>
                <a:gd name="T13" fmla="*/ 98 h 98"/>
                <a:gd name="T14" fmla="*/ 41 w 75"/>
                <a:gd name="T15" fmla="*/ 98 h 98"/>
                <a:gd name="T16" fmla="*/ 0 w 75"/>
                <a:gd name="T17" fmla="*/ 98 h 98"/>
                <a:gd name="T18" fmla="*/ 0 w 75"/>
                <a:gd name="T19" fmla="*/ 98 h 98"/>
                <a:gd name="T20" fmla="*/ 3 w 75"/>
                <a:gd name="T21" fmla="*/ 98 h 98"/>
                <a:gd name="T22" fmla="*/ 7 w 75"/>
                <a:gd name="T23" fmla="*/ 98 h 98"/>
                <a:gd name="T24" fmla="*/ 11 w 75"/>
                <a:gd name="T25" fmla="*/ 94 h 98"/>
                <a:gd name="T26" fmla="*/ 11 w 75"/>
                <a:gd name="T27" fmla="*/ 90 h 98"/>
                <a:gd name="T28" fmla="*/ 11 w 75"/>
                <a:gd name="T29" fmla="*/ 83 h 98"/>
                <a:gd name="T30" fmla="*/ 11 w 75"/>
                <a:gd name="T31" fmla="*/ 15 h 98"/>
                <a:gd name="T32" fmla="*/ 11 w 75"/>
                <a:gd name="T33" fmla="*/ 8 h 98"/>
                <a:gd name="T34" fmla="*/ 11 w 75"/>
                <a:gd name="T35" fmla="*/ 4 h 98"/>
                <a:gd name="T36" fmla="*/ 7 w 75"/>
                <a:gd name="T37" fmla="*/ 0 h 98"/>
                <a:gd name="T38" fmla="*/ 3 w 75"/>
                <a:gd name="T39" fmla="*/ 0 h 98"/>
                <a:gd name="T40" fmla="*/ 0 w 75"/>
                <a:gd name="T41" fmla="*/ 0 h 98"/>
                <a:gd name="T42" fmla="*/ 0 w 75"/>
                <a:gd name="T43" fmla="*/ 0 h 98"/>
                <a:gd name="T44" fmla="*/ 33 w 75"/>
                <a:gd name="T45" fmla="*/ 0 h 98"/>
                <a:gd name="T46" fmla="*/ 48 w 75"/>
                <a:gd name="T47" fmla="*/ 0 h 98"/>
                <a:gd name="T48" fmla="*/ 56 w 75"/>
                <a:gd name="T49" fmla="*/ 4 h 98"/>
                <a:gd name="T50" fmla="*/ 63 w 75"/>
                <a:gd name="T51" fmla="*/ 4 h 98"/>
                <a:gd name="T52" fmla="*/ 71 w 75"/>
                <a:gd name="T53" fmla="*/ 12 h 98"/>
                <a:gd name="T54" fmla="*/ 75 w 75"/>
                <a:gd name="T55" fmla="*/ 19 h 98"/>
                <a:gd name="T56" fmla="*/ 75 w 75"/>
                <a:gd name="T57" fmla="*/ 27 h 98"/>
                <a:gd name="T58" fmla="*/ 71 w 75"/>
                <a:gd name="T59" fmla="*/ 38 h 98"/>
                <a:gd name="T60" fmla="*/ 67 w 75"/>
                <a:gd name="T61" fmla="*/ 45 h 98"/>
                <a:gd name="T62" fmla="*/ 56 w 75"/>
                <a:gd name="T63" fmla="*/ 53 h 98"/>
                <a:gd name="T64" fmla="*/ 45 w 75"/>
                <a:gd name="T65" fmla="*/ 53 h 98"/>
                <a:gd name="T66" fmla="*/ 41 w 75"/>
                <a:gd name="T67" fmla="*/ 53 h 98"/>
                <a:gd name="T68" fmla="*/ 33 w 75"/>
                <a:gd name="T69" fmla="*/ 53 h 98"/>
                <a:gd name="T70" fmla="*/ 30 w 75"/>
                <a:gd name="T71" fmla="*/ 53 h 98"/>
                <a:gd name="T72" fmla="*/ 26 w 75"/>
                <a:gd name="T73" fmla="*/ 53 h 98"/>
                <a:gd name="T74" fmla="*/ 26 w 75"/>
                <a:gd name="T75" fmla="*/ 49 h 98"/>
                <a:gd name="T76" fmla="*/ 30 w 75"/>
                <a:gd name="T77" fmla="*/ 49 h 98"/>
                <a:gd name="T78" fmla="*/ 33 w 75"/>
                <a:gd name="T79" fmla="*/ 49 h 98"/>
                <a:gd name="T80" fmla="*/ 37 w 75"/>
                <a:gd name="T81" fmla="*/ 49 h 98"/>
                <a:gd name="T82" fmla="*/ 37 w 75"/>
                <a:gd name="T83" fmla="*/ 49 h 98"/>
                <a:gd name="T84" fmla="*/ 45 w 75"/>
                <a:gd name="T85" fmla="*/ 49 h 98"/>
                <a:gd name="T86" fmla="*/ 52 w 75"/>
                <a:gd name="T87" fmla="*/ 42 h 98"/>
                <a:gd name="T88" fmla="*/ 56 w 75"/>
                <a:gd name="T89" fmla="*/ 38 h 98"/>
                <a:gd name="T90" fmla="*/ 56 w 75"/>
                <a:gd name="T91" fmla="*/ 27 h 98"/>
                <a:gd name="T92" fmla="*/ 56 w 75"/>
                <a:gd name="T93" fmla="*/ 23 h 98"/>
                <a:gd name="T94" fmla="*/ 56 w 75"/>
                <a:gd name="T95" fmla="*/ 15 h 98"/>
                <a:gd name="T96" fmla="*/ 52 w 75"/>
                <a:gd name="T97" fmla="*/ 12 h 98"/>
                <a:gd name="T98" fmla="*/ 48 w 75"/>
                <a:gd name="T99" fmla="*/ 8 h 98"/>
                <a:gd name="T100" fmla="*/ 41 w 75"/>
                <a:gd name="T101" fmla="*/ 4 h 98"/>
                <a:gd name="T102" fmla="*/ 37 w 75"/>
                <a:gd name="T103" fmla="*/ 4 h 98"/>
                <a:gd name="T104" fmla="*/ 30 w 75"/>
                <a:gd name="T105" fmla="*/ 4 h 98"/>
                <a:gd name="T106" fmla="*/ 26 w 75"/>
                <a:gd name="T107" fmla="*/ 4 h 98"/>
                <a:gd name="T108" fmla="*/ 26 w 75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8"/>
                <a:gd name="T167" fmla="*/ 75 w 75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8">
                  <a:moveTo>
                    <a:pt x="26" y="53"/>
                  </a:move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71" y="12"/>
                  </a:lnTo>
                  <a:lnTo>
                    <a:pt x="75" y="19"/>
                  </a:lnTo>
                  <a:lnTo>
                    <a:pt x="75" y="27"/>
                  </a:lnTo>
                  <a:lnTo>
                    <a:pt x="71" y="38"/>
                  </a:lnTo>
                  <a:lnTo>
                    <a:pt x="67" y="45"/>
                  </a:lnTo>
                  <a:lnTo>
                    <a:pt x="56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3" y="53"/>
                  </a:lnTo>
                  <a:lnTo>
                    <a:pt x="30" y="53"/>
                  </a:lnTo>
                  <a:lnTo>
                    <a:pt x="26" y="53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49"/>
                  </a:lnTo>
                  <a:lnTo>
                    <a:pt x="37" y="49"/>
                  </a:lnTo>
                  <a:lnTo>
                    <a:pt x="45" y="49"/>
                  </a:lnTo>
                  <a:lnTo>
                    <a:pt x="52" y="42"/>
                  </a:lnTo>
                  <a:lnTo>
                    <a:pt x="56" y="38"/>
                  </a:lnTo>
                  <a:lnTo>
                    <a:pt x="56" y="27"/>
                  </a:lnTo>
                  <a:lnTo>
                    <a:pt x="56" y="23"/>
                  </a:lnTo>
                  <a:lnTo>
                    <a:pt x="56" y="15"/>
                  </a:lnTo>
                  <a:lnTo>
                    <a:pt x="52" y="12"/>
                  </a:lnTo>
                  <a:lnTo>
                    <a:pt x="48" y="8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30"/>
            <p:cNvSpPr>
              <a:spLocks/>
            </p:cNvSpPr>
            <p:nvPr/>
          </p:nvSpPr>
          <p:spPr bwMode="auto">
            <a:xfrm>
              <a:off x="2694" y="1684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27 h 135"/>
                <a:gd name="T6" fmla="*/ 22 w 41"/>
                <a:gd name="T7" fmla="*/ 120 h 135"/>
                <a:gd name="T8" fmla="*/ 11 w 41"/>
                <a:gd name="T9" fmla="*/ 108 h 135"/>
                <a:gd name="T10" fmla="*/ 4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2 h 135"/>
                <a:gd name="T18" fmla="*/ 4 w 41"/>
                <a:gd name="T19" fmla="*/ 37 h 135"/>
                <a:gd name="T20" fmla="*/ 11 w 41"/>
                <a:gd name="T21" fmla="*/ 26 h 135"/>
                <a:gd name="T22" fmla="*/ 19 w 41"/>
                <a:gd name="T23" fmla="*/ 15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3 h 135"/>
                <a:gd name="T30" fmla="*/ 30 w 41"/>
                <a:gd name="T31" fmla="*/ 7 h 135"/>
                <a:gd name="T32" fmla="*/ 26 w 41"/>
                <a:gd name="T33" fmla="*/ 15 h 135"/>
                <a:gd name="T34" fmla="*/ 19 w 41"/>
                <a:gd name="T35" fmla="*/ 26 h 135"/>
                <a:gd name="T36" fmla="*/ 15 w 41"/>
                <a:gd name="T37" fmla="*/ 37 h 135"/>
                <a:gd name="T38" fmla="*/ 15 w 41"/>
                <a:gd name="T39" fmla="*/ 52 h 135"/>
                <a:gd name="T40" fmla="*/ 15 w 41"/>
                <a:gd name="T41" fmla="*/ 63 h 135"/>
                <a:gd name="T42" fmla="*/ 15 w 41"/>
                <a:gd name="T43" fmla="*/ 78 h 135"/>
                <a:gd name="T44" fmla="*/ 15 w 41"/>
                <a:gd name="T45" fmla="*/ 93 h 135"/>
                <a:gd name="T46" fmla="*/ 19 w 41"/>
                <a:gd name="T47" fmla="*/ 101 h 135"/>
                <a:gd name="T48" fmla="*/ 22 w 41"/>
                <a:gd name="T49" fmla="*/ 108 h 135"/>
                <a:gd name="T50" fmla="*/ 22 w 41"/>
                <a:gd name="T51" fmla="*/ 116 h 135"/>
                <a:gd name="T52" fmla="*/ 26 w 41"/>
                <a:gd name="T53" fmla="*/ 120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27"/>
                  </a:lnTo>
                  <a:lnTo>
                    <a:pt x="22" y="120"/>
                  </a:lnTo>
                  <a:lnTo>
                    <a:pt x="11" y="108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30" y="7"/>
                  </a:lnTo>
                  <a:lnTo>
                    <a:pt x="26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3"/>
                  </a:lnTo>
                  <a:lnTo>
                    <a:pt x="15" y="78"/>
                  </a:lnTo>
                  <a:lnTo>
                    <a:pt x="15" y="93"/>
                  </a:lnTo>
                  <a:lnTo>
                    <a:pt x="19" y="101"/>
                  </a:lnTo>
                  <a:lnTo>
                    <a:pt x="22" y="108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31"/>
            <p:cNvSpPr>
              <a:spLocks noEditPoints="1"/>
            </p:cNvSpPr>
            <p:nvPr/>
          </p:nvSpPr>
          <p:spPr bwMode="auto">
            <a:xfrm>
              <a:off x="2743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0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0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0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1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0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2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0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2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32"/>
            <p:cNvSpPr>
              <a:spLocks/>
            </p:cNvSpPr>
            <p:nvPr/>
          </p:nvSpPr>
          <p:spPr bwMode="auto">
            <a:xfrm>
              <a:off x="2814" y="1721"/>
              <a:ext cx="71" cy="68"/>
            </a:xfrm>
            <a:custGeom>
              <a:avLst/>
              <a:gdLst>
                <a:gd name="T0" fmla="*/ 64 w 71"/>
                <a:gd name="T1" fmla="*/ 0 h 68"/>
                <a:gd name="T2" fmla="*/ 64 w 71"/>
                <a:gd name="T3" fmla="*/ 38 h 68"/>
                <a:gd name="T4" fmla="*/ 64 w 71"/>
                <a:gd name="T5" fmla="*/ 49 h 68"/>
                <a:gd name="T6" fmla="*/ 64 w 71"/>
                <a:gd name="T7" fmla="*/ 53 h 68"/>
                <a:gd name="T8" fmla="*/ 64 w 71"/>
                <a:gd name="T9" fmla="*/ 56 h 68"/>
                <a:gd name="T10" fmla="*/ 64 w 71"/>
                <a:gd name="T11" fmla="*/ 56 h 68"/>
                <a:gd name="T12" fmla="*/ 64 w 71"/>
                <a:gd name="T13" fmla="*/ 60 h 68"/>
                <a:gd name="T14" fmla="*/ 67 w 71"/>
                <a:gd name="T15" fmla="*/ 60 h 68"/>
                <a:gd name="T16" fmla="*/ 67 w 71"/>
                <a:gd name="T17" fmla="*/ 60 h 68"/>
                <a:gd name="T18" fmla="*/ 71 w 71"/>
                <a:gd name="T19" fmla="*/ 56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3 h 68"/>
                <a:gd name="T28" fmla="*/ 41 w 71"/>
                <a:gd name="T29" fmla="*/ 60 h 68"/>
                <a:gd name="T30" fmla="*/ 37 w 71"/>
                <a:gd name="T31" fmla="*/ 64 h 68"/>
                <a:gd name="T32" fmla="*/ 30 w 71"/>
                <a:gd name="T33" fmla="*/ 68 h 68"/>
                <a:gd name="T34" fmla="*/ 26 w 71"/>
                <a:gd name="T35" fmla="*/ 68 h 68"/>
                <a:gd name="T36" fmla="*/ 22 w 71"/>
                <a:gd name="T37" fmla="*/ 68 h 68"/>
                <a:gd name="T38" fmla="*/ 15 w 71"/>
                <a:gd name="T39" fmla="*/ 64 h 68"/>
                <a:gd name="T40" fmla="*/ 11 w 71"/>
                <a:gd name="T41" fmla="*/ 60 h 68"/>
                <a:gd name="T42" fmla="*/ 11 w 71"/>
                <a:gd name="T43" fmla="*/ 56 h 68"/>
                <a:gd name="T44" fmla="*/ 11 w 71"/>
                <a:gd name="T45" fmla="*/ 49 h 68"/>
                <a:gd name="T46" fmla="*/ 7 w 71"/>
                <a:gd name="T47" fmla="*/ 41 h 68"/>
                <a:gd name="T48" fmla="*/ 7 w 71"/>
                <a:gd name="T49" fmla="*/ 11 h 68"/>
                <a:gd name="T50" fmla="*/ 7 w 71"/>
                <a:gd name="T51" fmla="*/ 8 h 68"/>
                <a:gd name="T52" fmla="*/ 7 w 71"/>
                <a:gd name="T53" fmla="*/ 4 h 68"/>
                <a:gd name="T54" fmla="*/ 7 w 71"/>
                <a:gd name="T55" fmla="*/ 4 h 68"/>
                <a:gd name="T56" fmla="*/ 7 w 71"/>
                <a:gd name="T57" fmla="*/ 0 h 68"/>
                <a:gd name="T58" fmla="*/ 4 w 71"/>
                <a:gd name="T59" fmla="*/ 0 h 68"/>
                <a:gd name="T60" fmla="*/ 0 w 71"/>
                <a:gd name="T61" fmla="*/ 0 h 68"/>
                <a:gd name="T62" fmla="*/ 0 w 71"/>
                <a:gd name="T63" fmla="*/ 0 h 68"/>
                <a:gd name="T64" fmla="*/ 22 w 71"/>
                <a:gd name="T65" fmla="*/ 0 h 68"/>
                <a:gd name="T66" fmla="*/ 22 w 71"/>
                <a:gd name="T67" fmla="*/ 41 h 68"/>
                <a:gd name="T68" fmla="*/ 22 w 71"/>
                <a:gd name="T69" fmla="*/ 49 h 68"/>
                <a:gd name="T70" fmla="*/ 26 w 71"/>
                <a:gd name="T71" fmla="*/ 56 h 68"/>
                <a:gd name="T72" fmla="*/ 30 w 71"/>
                <a:gd name="T73" fmla="*/ 56 h 68"/>
                <a:gd name="T74" fmla="*/ 34 w 71"/>
                <a:gd name="T75" fmla="*/ 56 h 68"/>
                <a:gd name="T76" fmla="*/ 37 w 71"/>
                <a:gd name="T77" fmla="*/ 56 h 68"/>
                <a:gd name="T78" fmla="*/ 41 w 71"/>
                <a:gd name="T79" fmla="*/ 56 h 68"/>
                <a:gd name="T80" fmla="*/ 45 w 71"/>
                <a:gd name="T81" fmla="*/ 53 h 68"/>
                <a:gd name="T82" fmla="*/ 49 w 71"/>
                <a:gd name="T83" fmla="*/ 49 h 68"/>
                <a:gd name="T84" fmla="*/ 49 w 71"/>
                <a:gd name="T85" fmla="*/ 11 h 68"/>
                <a:gd name="T86" fmla="*/ 49 w 71"/>
                <a:gd name="T87" fmla="*/ 4 h 68"/>
                <a:gd name="T88" fmla="*/ 49 w 71"/>
                <a:gd name="T89" fmla="*/ 4 h 68"/>
                <a:gd name="T90" fmla="*/ 45 w 71"/>
                <a:gd name="T91" fmla="*/ 0 h 68"/>
                <a:gd name="T92" fmla="*/ 41 w 71"/>
                <a:gd name="T93" fmla="*/ 0 h 68"/>
                <a:gd name="T94" fmla="*/ 41 w 71"/>
                <a:gd name="T95" fmla="*/ 0 h 68"/>
                <a:gd name="T96" fmla="*/ 64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56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1" y="60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5" y="64"/>
                  </a:lnTo>
                  <a:lnTo>
                    <a:pt x="11" y="60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7" y="41"/>
                  </a:lnTo>
                  <a:lnTo>
                    <a:pt x="7" y="11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41"/>
                  </a:lnTo>
                  <a:lnTo>
                    <a:pt x="22" y="49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41" y="56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1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3"/>
            <p:cNvSpPr>
              <a:spLocks/>
            </p:cNvSpPr>
            <p:nvPr/>
          </p:nvSpPr>
          <p:spPr bwMode="auto">
            <a:xfrm>
              <a:off x="2889" y="1717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52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8 h 68"/>
                <a:gd name="T18" fmla="*/ 101 w 112"/>
                <a:gd name="T19" fmla="*/ 19 h 68"/>
                <a:gd name="T20" fmla="*/ 101 w 112"/>
                <a:gd name="T21" fmla="*/ 53 h 68"/>
                <a:gd name="T22" fmla="*/ 105 w 112"/>
                <a:gd name="T23" fmla="*/ 64 h 68"/>
                <a:gd name="T24" fmla="*/ 105 w 112"/>
                <a:gd name="T25" fmla="*/ 68 h 68"/>
                <a:gd name="T26" fmla="*/ 112 w 112"/>
                <a:gd name="T27" fmla="*/ 68 h 68"/>
                <a:gd name="T28" fmla="*/ 82 w 112"/>
                <a:gd name="T29" fmla="*/ 68 h 68"/>
                <a:gd name="T30" fmla="*/ 82 w 112"/>
                <a:gd name="T31" fmla="*/ 68 h 68"/>
                <a:gd name="T32" fmla="*/ 86 w 112"/>
                <a:gd name="T33" fmla="*/ 68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6 w 112"/>
                <a:gd name="T41" fmla="*/ 12 h 68"/>
                <a:gd name="T42" fmla="*/ 75 w 112"/>
                <a:gd name="T43" fmla="*/ 12 h 68"/>
                <a:gd name="T44" fmla="*/ 67 w 112"/>
                <a:gd name="T45" fmla="*/ 15 h 68"/>
                <a:gd name="T46" fmla="*/ 64 w 112"/>
                <a:gd name="T47" fmla="*/ 19 h 68"/>
                <a:gd name="T48" fmla="*/ 64 w 112"/>
                <a:gd name="T49" fmla="*/ 53 h 68"/>
                <a:gd name="T50" fmla="*/ 64 w 112"/>
                <a:gd name="T51" fmla="*/ 64 h 68"/>
                <a:gd name="T52" fmla="*/ 64 w 112"/>
                <a:gd name="T53" fmla="*/ 68 h 68"/>
                <a:gd name="T54" fmla="*/ 71 w 112"/>
                <a:gd name="T55" fmla="*/ 68 h 68"/>
                <a:gd name="T56" fmla="*/ 41 w 112"/>
                <a:gd name="T57" fmla="*/ 68 h 68"/>
                <a:gd name="T58" fmla="*/ 45 w 112"/>
                <a:gd name="T59" fmla="*/ 68 h 68"/>
                <a:gd name="T60" fmla="*/ 49 w 112"/>
                <a:gd name="T61" fmla="*/ 64 h 68"/>
                <a:gd name="T62" fmla="*/ 49 w 112"/>
                <a:gd name="T63" fmla="*/ 60 h 68"/>
                <a:gd name="T64" fmla="*/ 49 w 112"/>
                <a:gd name="T65" fmla="*/ 27 h 68"/>
                <a:gd name="T66" fmla="*/ 49 w 112"/>
                <a:gd name="T67" fmla="*/ 15 h 68"/>
                <a:gd name="T68" fmla="*/ 37 w 112"/>
                <a:gd name="T69" fmla="*/ 12 h 68"/>
                <a:gd name="T70" fmla="*/ 30 w 112"/>
                <a:gd name="T71" fmla="*/ 12 h 68"/>
                <a:gd name="T72" fmla="*/ 22 w 112"/>
                <a:gd name="T73" fmla="*/ 19 h 68"/>
                <a:gd name="T74" fmla="*/ 22 w 112"/>
                <a:gd name="T75" fmla="*/ 60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7 w 112"/>
                <a:gd name="T85" fmla="*/ 68 h 68"/>
                <a:gd name="T86" fmla="*/ 7 w 112"/>
                <a:gd name="T87" fmla="*/ 64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12 h 68"/>
                <a:gd name="T94" fmla="*/ 7 w 112"/>
                <a:gd name="T95" fmla="*/ 8 h 68"/>
                <a:gd name="T96" fmla="*/ 4 w 112"/>
                <a:gd name="T97" fmla="*/ 8 h 68"/>
                <a:gd name="T98" fmla="*/ 0 w 112"/>
                <a:gd name="T99" fmla="*/ 8 h 68"/>
                <a:gd name="T100" fmla="*/ 22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22" y="15"/>
                  </a:moveTo>
                  <a:lnTo>
                    <a:pt x="26" y="8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4" y="15"/>
                  </a:lnTo>
                  <a:lnTo>
                    <a:pt x="67" y="8"/>
                  </a:lnTo>
                  <a:lnTo>
                    <a:pt x="75" y="4"/>
                  </a:lnTo>
                  <a:lnTo>
                    <a:pt x="79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4"/>
                  </a:lnTo>
                  <a:lnTo>
                    <a:pt x="97" y="8"/>
                  </a:lnTo>
                  <a:lnTo>
                    <a:pt x="101" y="12"/>
                  </a:lnTo>
                  <a:lnTo>
                    <a:pt x="101" y="19"/>
                  </a:lnTo>
                  <a:lnTo>
                    <a:pt x="101" y="27"/>
                  </a:lnTo>
                  <a:lnTo>
                    <a:pt x="101" y="53"/>
                  </a:lnTo>
                  <a:lnTo>
                    <a:pt x="105" y="60"/>
                  </a:lnTo>
                  <a:lnTo>
                    <a:pt x="105" y="64"/>
                  </a:lnTo>
                  <a:lnTo>
                    <a:pt x="105" y="68"/>
                  </a:lnTo>
                  <a:lnTo>
                    <a:pt x="109" y="68"/>
                  </a:lnTo>
                  <a:lnTo>
                    <a:pt x="112" y="68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3"/>
                  </a:lnTo>
                  <a:lnTo>
                    <a:pt x="90" y="27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86" y="12"/>
                  </a:lnTo>
                  <a:lnTo>
                    <a:pt x="79" y="12"/>
                  </a:lnTo>
                  <a:lnTo>
                    <a:pt x="75" y="12"/>
                  </a:lnTo>
                  <a:lnTo>
                    <a:pt x="71" y="12"/>
                  </a:lnTo>
                  <a:lnTo>
                    <a:pt x="67" y="15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8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3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34"/>
            <p:cNvSpPr>
              <a:spLocks noEditPoints="1"/>
            </p:cNvSpPr>
            <p:nvPr/>
          </p:nvSpPr>
          <p:spPr bwMode="auto">
            <a:xfrm>
              <a:off x="3001" y="1717"/>
              <a:ext cx="76" cy="102"/>
            </a:xfrm>
            <a:custGeom>
              <a:avLst/>
              <a:gdLst>
                <a:gd name="T0" fmla="*/ 23 w 76"/>
                <a:gd name="T1" fmla="*/ 0 h 102"/>
                <a:gd name="T2" fmla="*/ 27 w 76"/>
                <a:gd name="T3" fmla="*/ 15 h 102"/>
                <a:gd name="T4" fmla="*/ 38 w 76"/>
                <a:gd name="T5" fmla="*/ 4 h 102"/>
                <a:gd name="T6" fmla="*/ 49 w 76"/>
                <a:gd name="T7" fmla="*/ 0 h 102"/>
                <a:gd name="T8" fmla="*/ 64 w 76"/>
                <a:gd name="T9" fmla="*/ 8 h 102"/>
                <a:gd name="T10" fmla="*/ 76 w 76"/>
                <a:gd name="T11" fmla="*/ 34 h 102"/>
                <a:gd name="T12" fmla="*/ 68 w 76"/>
                <a:gd name="T13" fmla="*/ 53 h 102"/>
                <a:gd name="T14" fmla="*/ 53 w 76"/>
                <a:gd name="T15" fmla="*/ 68 h 102"/>
                <a:gd name="T16" fmla="*/ 38 w 76"/>
                <a:gd name="T17" fmla="*/ 72 h 102"/>
                <a:gd name="T18" fmla="*/ 31 w 76"/>
                <a:gd name="T19" fmla="*/ 68 h 102"/>
                <a:gd name="T20" fmla="*/ 27 w 76"/>
                <a:gd name="T21" fmla="*/ 87 h 102"/>
                <a:gd name="T22" fmla="*/ 27 w 76"/>
                <a:gd name="T23" fmla="*/ 98 h 102"/>
                <a:gd name="T24" fmla="*/ 31 w 76"/>
                <a:gd name="T25" fmla="*/ 98 h 102"/>
                <a:gd name="T26" fmla="*/ 38 w 76"/>
                <a:gd name="T27" fmla="*/ 102 h 102"/>
                <a:gd name="T28" fmla="*/ 0 w 76"/>
                <a:gd name="T29" fmla="*/ 102 h 102"/>
                <a:gd name="T30" fmla="*/ 4 w 76"/>
                <a:gd name="T31" fmla="*/ 102 h 102"/>
                <a:gd name="T32" fmla="*/ 12 w 76"/>
                <a:gd name="T33" fmla="*/ 98 h 102"/>
                <a:gd name="T34" fmla="*/ 12 w 76"/>
                <a:gd name="T35" fmla="*/ 98 h 102"/>
                <a:gd name="T36" fmla="*/ 15 w 76"/>
                <a:gd name="T37" fmla="*/ 87 h 102"/>
                <a:gd name="T38" fmla="*/ 15 w 76"/>
                <a:gd name="T39" fmla="*/ 15 h 102"/>
                <a:gd name="T40" fmla="*/ 12 w 76"/>
                <a:gd name="T41" fmla="*/ 12 h 102"/>
                <a:gd name="T42" fmla="*/ 12 w 76"/>
                <a:gd name="T43" fmla="*/ 8 h 102"/>
                <a:gd name="T44" fmla="*/ 8 w 76"/>
                <a:gd name="T45" fmla="*/ 8 h 102"/>
                <a:gd name="T46" fmla="*/ 4 w 76"/>
                <a:gd name="T47" fmla="*/ 8 h 102"/>
                <a:gd name="T48" fmla="*/ 27 w 76"/>
                <a:gd name="T49" fmla="*/ 45 h 102"/>
                <a:gd name="T50" fmla="*/ 27 w 76"/>
                <a:gd name="T51" fmla="*/ 57 h 102"/>
                <a:gd name="T52" fmla="*/ 34 w 76"/>
                <a:gd name="T53" fmla="*/ 64 h 102"/>
                <a:gd name="T54" fmla="*/ 42 w 76"/>
                <a:gd name="T55" fmla="*/ 68 h 102"/>
                <a:gd name="T56" fmla="*/ 57 w 76"/>
                <a:gd name="T57" fmla="*/ 60 h 102"/>
                <a:gd name="T58" fmla="*/ 61 w 76"/>
                <a:gd name="T59" fmla="*/ 42 h 102"/>
                <a:gd name="T60" fmla="*/ 53 w 76"/>
                <a:gd name="T61" fmla="*/ 19 h 102"/>
                <a:gd name="T62" fmla="*/ 42 w 76"/>
                <a:gd name="T63" fmla="*/ 12 h 102"/>
                <a:gd name="T64" fmla="*/ 34 w 76"/>
                <a:gd name="T65" fmla="*/ 12 h 102"/>
                <a:gd name="T66" fmla="*/ 27 w 76"/>
                <a:gd name="T67" fmla="*/ 2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6"/>
                <a:gd name="T103" fmla="*/ 0 h 102"/>
                <a:gd name="T104" fmla="*/ 76 w 76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6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1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6" y="34"/>
                  </a:lnTo>
                  <a:lnTo>
                    <a:pt x="72" y="45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68"/>
                  </a:lnTo>
                  <a:lnTo>
                    <a:pt x="31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4" y="102"/>
                  </a:lnTo>
                  <a:lnTo>
                    <a:pt x="38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23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2"/>
                  </a:lnTo>
                  <a:lnTo>
                    <a:pt x="4" y="8"/>
                  </a:lnTo>
                  <a:close/>
                  <a:moveTo>
                    <a:pt x="27" y="23"/>
                  </a:moveTo>
                  <a:lnTo>
                    <a:pt x="27" y="45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8" y="64"/>
                  </a:lnTo>
                  <a:lnTo>
                    <a:pt x="42" y="68"/>
                  </a:lnTo>
                  <a:lnTo>
                    <a:pt x="49" y="64"/>
                  </a:lnTo>
                  <a:lnTo>
                    <a:pt x="57" y="60"/>
                  </a:lnTo>
                  <a:lnTo>
                    <a:pt x="61" y="53"/>
                  </a:lnTo>
                  <a:lnTo>
                    <a:pt x="61" y="42"/>
                  </a:lnTo>
                  <a:lnTo>
                    <a:pt x="61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1" y="15"/>
                  </a:lnTo>
                  <a:lnTo>
                    <a:pt x="27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35"/>
            <p:cNvSpPr>
              <a:spLocks noEditPoints="1"/>
            </p:cNvSpPr>
            <p:nvPr/>
          </p:nvSpPr>
          <p:spPr bwMode="auto">
            <a:xfrm>
              <a:off x="3084" y="1717"/>
              <a:ext cx="56" cy="72"/>
            </a:xfrm>
            <a:custGeom>
              <a:avLst/>
              <a:gdLst>
                <a:gd name="T0" fmla="*/ 11 w 56"/>
                <a:gd name="T1" fmla="*/ 27 h 72"/>
                <a:gd name="T2" fmla="*/ 11 w 56"/>
                <a:gd name="T3" fmla="*/ 42 h 72"/>
                <a:gd name="T4" fmla="*/ 19 w 56"/>
                <a:gd name="T5" fmla="*/ 49 h 72"/>
                <a:gd name="T6" fmla="*/ 26 w 56"/>
                <a:gd name="T7" fmla="*/ 57 h 72"/>
                <a:gd name="T8" fmla="*/ 34 w 56"/>
                <a:gd name="T9" fmla="*/ 60 h 72"/>
                <a:gd name="T10" fmla="*/ 41 w 56"/>
                <a:gd name="T11" fmla="*/ 57 h 72"/>
                <a:gd name="T12" fmla="*/ 45 w 56"/>
                <a:gd name="T13" fmla="*/ 57 h 72"/>
                <a:gd name="T14" fmla="*/ 53 w 56"/>
                <a:gd name="T15" fmla="*/ 49 h 72"/>
                <a:gd name="T16" fmla="*/ 56 w 56"/>
                <a:gd name="T17" fmla="*/ 42 h 72"/>
                <a:gd name="T18" fmla="*/ 56 w 56"/>
                <a:gd name="T19" fmla="*/ 45 h 72"/>
                <a:gd name="T20" fmla="*/ 53 w 56"/>
                <a:gd name="T21" fmla="*/ 53 h 72"/>
                <a:gd name="T22" fmla="*/ 49 w 56"/>
                <a:gd name="T23" fmla="*/ 64 h 72"/>
                <a:gd name="T24" fmla="*/ 38 w 56"/>
                <a:gd name="T25" fmla="*/ 68 h 72"/>
                <a:gd name="T26" fmla="*/ 30 w 56"/>
                <a:gd name="T27" fmla="*/ 72 h 72"/>
                <a:gd name="T28" fmla="*/ 19 w 56"/>
                <a:gd name="T29" fmla="*/ 68 h 72"/>
                <a:gd name="T30" fmla="*/ 8 w 56"/>
                <a:gd name="T31" fmla="*/ 60 h 72"/>
                <a:gd name="T32" fmla="*/ 4 w 56"/>
                <a:gd name="T33" fmla="*/ 49 h 72"/>
                <a:gd name="T34" fmla="*/ 0 w 56"/>
                <a:gd name="T35" fmla="*/ 38 h 72"/>
                <a:gd name="T36" fmla="*/ 0 w 56"/>
                <a:gd name="T37" fmla="*/ 27 h 72"/>
                <a:gd name="T38" fmla="*/ 4 w 56"/>
                <a:gd name="T39" fmla="*/ 19 h 72"/>
                <a:gd name="T40" fmla="*/ 8 w 56"/>
                <a:gd name="T41" fmla="*/ 12 h 72"/>
                <a:gd name="T42" fmla="*/ 19 w 56"/>
                <a:gd name="T43" fmla="*/ 4 h 72"/>
                <a:gd name="T44" fmla="*/ 30 w 56"/>
                <a:gd name="T45" fmla="*/ 0 h 72"/>
                <a:gd name="T46" fmla="*/ 41 w 56"/>
                <a:gd name="T47" fmla="*/ 4 h 72"/>
                <a:gd name="T48" fmla="*/ 49 w 56"/>
                <a:gd name="T49" fmla="*/ 8 h 72"/>
                <a:gd name="T50" fmla="*/ 56 w 56"/>
                <a:gd name="T51" fmla="*/ 15 h 72"/>
                <a:gd name="T52" fmla="*/ 56 w 56"/>
                <a:gd name="T53" fmla="*/ 27 h 72"/>
                <a:gd name="T54" fmla="*/ 11 w 56"/>
                <a:gd name="T55" fmla="*/ 27 h 72"/>
                <a:gd name="T56" fmla="*/ 11 w 56"/>
                <a:gd name="T57" fmla="*/ 23 h 72"/>
                <a:gd name="T58" fmla="*/ 41 w 56"/>
                <a:gd name="T59" fmla="*/ 23 h 72"/>
                <a:gd name="T60" fmla="*/ 41 w 56"/>
                <a:gd name="T61" fmla="*/ 19 h 72"/>
                <a:gd name="T62" fmla="*/ 38 w 56"/>
                <a:gd name="T63" fmla="*/ 15 h 72"/>
                <a:gd name="T64" fmla="*/ 38 w 56"/>
                <a:gd name="T65" fmla="*/ 12 h 72"/>
                <a:gd name="T66" fmla="*/ 34 w 56"/>
                <a:gd name="T67" fmla="*/ 8 h 72"/>
                <a:gd name="T68" fmla="*/ 30 w 56"/>
                <a:gd name="T69" fmla="*/ 8 h 72"/>
                <a:gd name="T70" fmla="*/ 26 w 56"/>
                <a:gd name="T71" fmla="*/ 4 h 72"/>
                <a:gd name="T72" fmla="*/ 23 w 56"/>
                <a:gd name="T73" fmla="*/ 8 h 72"/>
                <a:gd name="T74" fmla="*/ 15 w 56"/>
                <a:gd name="T75" fmla="*/ 12 h 72"/>
                <a:gd name="T76" fmla="*/ 11 w 56"/>
                <a:gd name="T77" fmla="*/ 15 h 72"/>
                <a:gd name="T78" fmla="*/ 11 w 56"/>
                <a:gd name="T79" fmla="*/ 23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2"/>
                <a:gd name="T122" fmla="*/ 56 w 56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2">
                  <a:moveTo>
                    <a:pt x="11" y="27"/>
                  </a:moveTo>
                  <a:lnTo>
                    <a:pt x="11" y="42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60"/>
                  </a:lnTo>
                  <a:lnTo>
                    <a:pt x="41" y="57"/>
                  </a:lnTo>
                  <a:lnTo>
                    <a:pt x="45" y="57"/>
                  </a:lnTo>
                  <a:lnTo>
                    <a:pt x="53" y="49"/>
                  </a:lnTo>
                  <a:lnTo>
                    <a:pt x="56" y="42"/>
                  </a:lnTo>
                  <a:lnTo>
                    <a:pt x="56" y="45"/>
                  </a:lnTo>
                  <a:lnTo>
                    <a:pt x="53" y="53"/>
                  </a:lnTo>
                  <a:lnTo>
                    <a:pt x="49" y="64"/>
                  </a:lnTo>
                  <a:lnTo>
                    <a:pt x="38" y="68"/>
                  </a:lnTo>
                  <a:lnTo>
                    <a:pt x="30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41" y="4"/>
                  </a:lnTo>
                  <a:lnTo>
                    <a:pt x="49" y="8"/>
                  </a:lnTo>
                  <a:lnTo>
                    <a:pt x="56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23"/>
                  </a:moveTo>
                  <a:lnTo>
                    <a:pt x="41" y="23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5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6"/>
            <p:cNvSpPr>
              <a:spLocks noEditPoints="1"/>
            </p:cNvSpPr>
            <p:nvPr/>
          </p:nvSpPr>
          <p:spPr bwMode="auto">
            <a:xfrm>
              <a:off x="3152" y="1684"/>
              <a:ext cx="67" cy="105"/>
            </a:xfrm>
            <a:custGeom>
              <a:avLst/>
              <a:gdLst>
                <a:gd name="T0" fmla="*/ 45 w 67"/>
                <a:gd name="T1" fmla="*/ 93 h 105"/>
                <a:gd name="T2" fmla="*/ 41 w 67"/>
                <a:gd name="T3" fmla="*/ 97 h 105"/>
                <a:gd name="T4" fmla="*/ 37 w 67"/>
                <a:gd name="T5" fmla="*/ 101 h 105"/>
                <a:gd name="T6" fmla="*/ 33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3 h 105"/>
                <a:gd name="T14" fmla="*/ 0 w 67"/>
                <a:gd name="T15" fmla="*/ 86 h 105"/>
                <a:gd name="T16" fmla="*/ 0 w 67"/>
                <a:gd name="T17" fmla="*/ 71 h 105"/>
                <a:gd name="T18" fmla="*/ 3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3 h 105"/>
                <a:gd name="T26" fmla="*/ 33 w 67"/>
                <a:gd name="T27" fmla="*/ 33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3 h 105"/>
                <a:gd name="T64" fmla="*/ 60 w 67"/>
                <a:gd name="T65" fmla="*/ 93 h 105"/>
                <a:gd name="T66" fmla="*/ 63 w 67"/>
                <a:gd name="T67" fmla="*/ 97 h 105"/>
                <a:gd name="T68" fmla="*/ 63 w 67"/>
                <a:gd name="T69" fmla="*/ 97 h 105"/>
                <a:gd name="T70" fmla="*/ 63 w 67"/>
                <a:gd name="T71" fmla="*/ 97 h 105"/>
                <a:gd name="T72" fmla="*/ 67 w 67"/>
                <a:gd name="T73" fmla="*/ 93 h 105"/>
                <a:gd name="T74" fmla="*/ 67 w 67"/>
                <a:gd name="T75" fmla="*/ 97 h 105"/>
                <a:gd name="T76" fmla="*/ 48 w 67"/>
                <a:gd name="T77" fmla="*/ 105 h 105"/>
                <a:gd name="T78" fmla="*/ 45 w 67"/>
                <a:gd name="T79" fmla="*/ 105 h 105"/>
                <a:gd name="T80" fmla="*/ 45 w 67"/>
                <a:gd name="T81" fmla="*/ 93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3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8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8 h 105"/>
                <a:gd name="T108" fmla="*/ 18 w 67"/>
                <a:gd name="T109" fmla="*/ 86 h 105"/>
                <a:gd name="T110" fmla="*/ 26 w 67"/>
                <a:gd name="T111" fmla="*/ 93 h 105"/>
                <a:gd name="T112" fmla="*/ 33 w 67"/>
                <a:gd name="T113" fmla="*/ 93 h 105"/>
                <a:gd name="T114" fmla="*/ 41 w 67"/>
                <a:gd name="T115" fmla="*/ 93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3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3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3"/>
                  </a:lnTo>
                  <a:lnTo>
                    <a:pt x="33" y="33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3"/>
                  </a:lnTo>
                  <a:lnTo>
                    <a:pt x="63" y="97"/>
                  </a:lnTo>
                  <a:lnTo>
                    <a:pt x="67" y="93"/>
                  </a:lnTo>
                  <a:lnTo>
                    <a:pt x="67" y="97"/>
                  </a:lnTo>
                  <a:lnTo>
                    <a:pt x="48" y="105"/>
                  </a:lnTo>
                  <a:lnTo>
                    <a:pt x="45" y="105"/>
                  </a:lnTo>
                  <a:lnTo>
                    <a:pt x="45" y="93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3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8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8"/>
                  </a:lnTo>
                  <a:lnTo>
                    <a:pt x="18" y="86"/>
                  </a:lnTo>
                  <a:lnTo>
                    <a:pt x="26" y="93"/>
                  </a:lnTo>
                  <a:lnTo>
                    <a:pt x="33" y="93"/>
                  </a:lnTo>
                  <a:lnTo>
                    <a:pt x="41" y="93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37"/>
            <p:cNvSpPr>
              <a:spLocks/>
            </p:cNvSpPr>
            <p:nvPr/>
          </p:nvSpPr>
          <p:spPr bwMode="auto">
            <a:xfrm>
              <a:off x="3227" y="1684"/>
              <a:ext cx="37" cy="135"/>
            </a:xfrm>
            <a:custGeom>
              <a:avLst/>
              <a:gdLst>
                <a:gd name="T0" fmla="*/ 0 w 37"/>
                <a:gd name="T1" fmla="*/ 3 h 135"/>
                <a:gd name="T2" fmla="*/ 0 w 37"/>
                <a:gd name="T3" fmla="*/ 0 h 135"/>
                <a:gd name="T4" fmla="*/ 7 w 37"/>
                <a:gd name="T5" fmla="*/ 7 h 135"/>
                <a:gd name="T6" fmla="*/ 15 w 37"/>
                <a:gd name="T7" fmla="*/ 11 h 135"/>
                <a:gd name="T8" fmla="*/ 26 w 37"/>
                <a:gd name="T9" fmla="*/ 22 h 135"/>
                <a:gd name="T10" fmla="*/ 33 w 37"/>
                <a:gd name="T11" fmla="*/ 37 h 135"/>
                <a:gd name="T12" fmla="*/ 37 w 37"/>
                <a:gd name="T13" fmla="*/ 52 h 135"/>
                <a:gd name="T14" fmla="*/ 37 w 37"/>
                <a:gd name="T15" fmla="*/ 67 h 135"/>
                <a:gd name="T16" fmla="*/ 37 w 37"/>
                <a:gd name="T17" fmla="*/ 82 h 135"/>
                <a:gd name="T18" fmla="*/ 33 w 37"/>
                <a:gd name="T19" fmla="*/ 93 h 135"/>
                <a:gd name="T20" fmla="*/ 26 w 37"/>
                <a:gd name="T21" fmla="*/ 108 h 135"/>
                <a:gd name="T22" fmla="*/ 18 w 37"/>
                <a:gd name="T23" fmla="*/ 120 h 135"/>
                <a:gd name="T24" fmla="*/ 11 w 37"/>
                <a:gd name="T25" fmla="*/ 127 h 135"/>
                <a:gd name="T26" fmla="*/ 0 w 37"/>
                <a:gd name="T27" fmla="*/ 135 h 135"/>
                <a:gd name="T28" fmla="*/ 0 w 37"/>
                <a:gd name="T29" fmla="*/ 131 h 135"/>
                <a:gd name="T30" fmla="*/ 7 w 37"/>
                <a:gd name="T31" fmla="*/ 123 h 135"/>
                <a:gd name="T32" fmla="*/ 15 w 37"/>
                <a:gd name="T33" fmla="*/ 116 h 135"/>
                <a:gd name="T34" fmla="*/ 18 w 37"/>
                <a:gd name="T35" fmla="*/ 108 h 135"/>
                <a:gd name="T36" fmla="*/ 22 w 37"/>
                <a:gd name="T37" fmla="*/ 97 h 135"/>
                <a:gd name="T38" fmla="*/ 22 w 37"/>
                <a:gd name="T39" fmla="*/ 82 h 135"/>
                <a:gd name="T40" fmla="*/ 26 w 37"/>
                <a:gd name="T41" fmla="*/ 67 h 135"/>
                <a:gd name="T42" fmla="*/ 22 w 37"/>
                <a:gd name="T43" fmla="*/ 52 h 135"/>
                <a:gd name="T44" fmla="*/ 22 w 37"/>
                <a:gd name="T45" fmla="*/ 41 h 135"/>
                <a:gd name="T46" fmla="*/ 18 w 37"/>
                <a:gd name="T47" fmla="*/ 33 h 135"/>
                <a:gd name="T48" fmla="*/ 18 w 37"/>
                <a:gd name="T49" fmla="*/ 26 h 135"/>
                <a:gd name="T50" fmla="*/ 15 w 37"/>
                <a:gd name="T51" fmla="*/ 18 h 135"/>
                <a:gd name="T52" fmla="*/ 11 w 37"/>
                <a:gd name="T53" fmla="*/ 15 h 135"/>
                <a:gd name="T54" fmla="*/ 3 w 37"/>
                <a:gd name="T55" fmla="*/ 7 h 135"/>
                <a:gd name="T56" fmla="*/ 0 w 37"/>
                <a:gd name="T57" fmla="*/ 3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7"/>
                <a:gd name="T88" fmla="*/ 0 h 135"/>
                <a:gd name="T89" fmla="*/ 37 w 37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7" h="135">
                  <a:moveTo>
                    <a:pt x="0" y="3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15" y="11"/>
                  </a:lnTo>
                  <a:lnTo>
                    <a:pt x="26" y="22"/>
                  </a:lnTo>
                  <a:lnTo>
                    <a:pt x="33" y="37"/>
                  </a:lnTo>
                  <a:lnTo>
                    <a:pt x="37" y="52"/>
                  </a:lnTo>
                  <a:lnTo>
                    <a:pt x="37" y="67"/>
                  </a:lnTo>
                  <a:lnTo>
                    <a:pt x="37" y="82"/>
                  </a:lnTo>
                  <a:lnTo>
                    <a:pt x="33" y="93"/>
                  </a:lnTo>
                  <a:lnTo>
                    <a:pt x="26" y="108"/>
                  </a:lnTo>
                  <a:lnTo>
                    <a:pt x="18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3"/>
                  </a:lnTo>
                  <a:lnTo>
                    <a:pt x="15" y="116"/>
                  </a:lnTo>
                  <a:lnTo>
                    <a:pt x="18" y="108"/>
                  </a:lnTo>
                  <a:lnTo>
                    <a:pt x="22" y="97"/>
                  </a:lnTo>
                  <a:lnTo>
                    <a:pt x="22" y="82"/>
                  </a:lnTo>
                  <a:lnTo>
                    <a:pt x="26" y="67"/>
                  </a:lnTo>
                  <a:lnTo>
                    <a:pt x="22" y="52"/>
                  </a:lnTo>
                  <a:lnTo>
                    <a:pt x="22" y="41"/>
                  </a:lnTo>
                  <a:lnTo>
                    <a:pt x="18" y="33"/>
                  </a:lnTo>
                  <a:lnTo>
                    <a:pt x="18" y="26"/>
                  </a:lnTo>
                  <a:lnTo>
                    <a:pt x="15" y="18"/>
                  </a:lnTo>
                  <a:lnTo>
                    <a:pt x="11" y="15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38"/>
            <p:cNvSpPr>
              <a:spLocks/>
            </p:cNvSpPr>
            <p:nvPr/>
          </p:nvSpPr>
          <p:spPr bwMode="auto">
            <a:xfrm>
              <a:off x="567" y="2048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7 h 101"/>
                <a:gd name="T10" fmla="*/ 86 w 109"/>
                <a:gd name="T11" fmla="*/ 3 h 101"/>
                <a:gd name="T12" fmla="*/ 82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1 w 109"/>
                <a:gd name="T27" fmla="*/ 0 h 101"/>
                <a:gd name="T28" fmla="*/ 97 w 109"/>
                <a:gd name="T29" fmla="*/ 3 h 101"/>
                <a:gd name="T30" fmla="*/ 94 w 109"/>
                <a:gd name="T31" fmla="*/ 7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0 h 101"/>
                <a:gd name="T44" fmla="*/ 30 w 109"/>
                <a:gd name="T45" fmla="*/ 93 h 101"/>
                <a:gd name="T46" fmla="*/ 30 w 109"/>
                <a:gd name="T47" fmla="*/ 97 h 101"/>
                <a:gd name="T48" fmla="*/ 37 w 109"/>
                <a:gd name="T49" fmla="*/ 97 h 101"/>
                <a:gd name="T50" fmla="*/ 41 w 109"/>
                <a:gd name="T51" fmla="*/ 97 h 101"/>
                <a:gd name="T52" fmla="*/ 41 w 109"/>
                <a:gd name="T53" fmla="*/ 97 h 101"/>
                <a:gd name="T54" fmla="*/ 7 w 109"/>
                <a:gd name="T55" fmla="*/ 97 h 101"/>
                <a:gd name="T56" fmla="*/ 7 w 109"/>
                <a:gd name="T57" fmla="*/ 97 h 101"/>
                <a:gd name="T58" fmla="*/ 11 w 109"/>
                <a:gd name="T59" fmla="*/ 97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7 h 101"/>
                <a:gd name="T72" fmla="*/ 15 w 109"/>
                <a:gd name="T73" fmla="*/ 7 h 101"/>
                <a:gd name="T74" fmla="*/ 11 w 109"/>
                <a:gd name="T75" fmla="*/ 3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4" y="7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39"/>
            <p:cNvSpPr>
              <a:spLocks/>
            </p:cNvSpPr>
            <p:nvPr/>
          </p:nvSpPr>
          <p:spPr bwMode="auto">
            <a:xfrm>
              <a:off x="676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97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40"/>
            <p:cNvSpPr>
              <a:spLocks/>
            </p:cNvSpPr>
            <p:nvPr/>
          </p:nvSpPr>
          <p:spPr bwMode="auto">
            <a:xfrm>
              <a:off x="796" y="2044"/>
              <a:ext cx="63" cy="105"/>
            </a:xfrm>
            <a:custGeom>
              <a:avLst/>
              <a:gdLst>
                <a:gd name="T0" fmla="*/ 60 w 63"/>
                <a:gd name="T1" fmla="*/ 37 h 105"/>
                <a:gd name="T2" fmla="*/ 56 w 63"/>
                <a:gd name="T3" fmla="*/ 26 h 105"/>
                <a:gd name="T4" fmla="*/ 48 w 63"/>
                <a:gd name="T5" fmla="*/ 15 h 105"/>
                <a:gd name="T6" fmla="*/ 37 w 63"/>
                <a:gd name="T7" fmla="*/ 7 h 105"/>
                <a:gd name="T8" fmla="*/ 22 w 63"/>
                <a:gd name="T9" fmla="*/ 7 h 105"/>
                <a:gd name="T10" fmla="*/ 11 w 63"/>
                <a:gd name="T11" fmla="*/ 15 h 105"/>
                <a:gd name="T12" fmla="*/ 11 w 63"/>
                <a:gd name="T13" fmla="*/ 26 h 105"/>
                <a:gd name="T14" fmla="*/ 18 w 63"/>
                <a:gd name="T15" fmla="*/ 34 h 105"/>
                <a:gd name="T16" fmla="*/ 37 w 63"/>
                <a:gd name="T17" fmla="*/ 45 h 105"/>
                <a:gd name="T18" fmla="*/ 56 w 63"/>
                <a:gd name="T19" fmla="*/ 56 h 105"/>
                <a:gd name="T20" fmla="*/ 63 w 63"/>
                <a:gd name="T21" fmla="*/ 67 h 105"/>
                <a:gd name="T22" fmla="*/ 63 w 63"/>
                <a:gd name="T23" fmla="*/ 79 h 105"/>
                <a:gd name="T24" fmla="*/ 56 w 63"/>
                <a:gd name="T25" fmla="*/ 97 h 105"/>
                <a:gd name="T26" fmla="*/ 33 w 63"/>
                <a:gd name="T27" fmla="*/ 105 h 105"/>
                <a:gd name="T28" fmla="*/ 26 w 63"/>
                <a:gd name="T29" fmla="*/ 105 h 105"/>
                <a:gd name="T30" fmla="*/ 15 w 63"/>
                <a:gd name="T31" fmla="*/ 101 h 105"/>
                <a:gd name="T32" fmla="*/ 7 w 63"/>
                <a:gd name="T33" fmla="*/ 97 h 105"/>
                <a:gd name="T34" fmla="*/ 3 w 63"/>
                <a:gd name="T35" fmla="*/ 101 h 105"/>
                <a:gd name="T36" fmla="*/ 3 w 63"/>
                <a:gd name="T37" fmla="*/ 105 h 105"/>
                <a:gd name="T38" fmla="*/ 0 w 63"/>
                <a:gd name="T39" fmla="*/ 71 h 105"/>
                <a:gd name="T40" fmla="*/ 3 w 63"/>
                <a:gd name="T41" fmla="*/ 79 h 105"/>
                <a:gd name="T42" fmla="*/ 11 w 63"/>
                <a:gd name="T43" fmla="*/ 94 h 105"/>
                <a:gd name="T44" fmla="*/ 26 w 63"/>
                <a:gd name="T45" fmla="*/ 97 h 105"/>
                <a:gd name="T46" fmla="*/ 41 w 63"/>
                <a:gd name="T47" fmla="*/ 97 h 105"/>
                <a:gd name="T48" fmla="*/ 52 w 63"/>
                <a:gd name="T49" fmla="*/ 90 h 105"/>
                <a:gd name="T50" fmla="*/ 52 w 63"/>
                <a:gd name="T51" fmla="*/ 79 h 105"/>
                <a:gd name="T52" fmla="*/ 48 w 63"/>
                <a:gd name="T53" fmla="*/ 71 h 105"/>
                <a:gd name="T54" fmla="*/ 37 w 63"/>
                <a:gd name="T55" fmla="*/ 67 h 105"/>
                <a:gd name="T56" fmla="*/ 18 w 63"/>
                <a:gd name="T57" fmla="*/ 52 h 105"/>
                <a:gd name="T58" fmla="*/ 3 w 63"/>
                <a:gd name="T59" fmla="*/ 45 h 105"/>
                <a:gd name="T60" fmla="*/ 0 w 63"/>
                <a:gd name="T61" fmla="*/ 34 h 105"/>
                <a:gd name="T62" fmla="*/ 0 w 63"/>
                <a:gd name="T63" fmla="*/ 19 h 105"/>
                <a:gd name="T64" fmla="*/ 18 w 63"/>
                <a:gd name="T65" fmla="*/ 4 h 105"/>
                <a:gd name="T66" fmla="*/ 37 w 63"/>
                <a:gd name="T67" fmla="*/ 4 h 105"/>
                <a:gd name="T68" fmla="*/ 48 w 63"/>
                <a:gd name="T69" fmla="*/ 7 h 105"/>
                <a:gd name="T70" fmla="*/ 52 w 63"/>
                <a:gd name="T71" fmla="*/ 7 h 105"/>
                <a:gd name="T72" fmla="*/ 56 w 63"/>
                <a:gd name="T73" fmla="*/ 4 h 105"/>
                <a:gd name="T74" fmla="*/ 60 w 63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105"/>
                <a:gd name="T116" fmla="*/ 63 w 63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105">
                  <a:moveTo>
                    <a:pt x="60" y="0"/>
                  </a:moveTo>
                  <a:lnTo>
                    <a:pt x="60" y="37"/>
                  </a:lnTo>
                  <a:lnTo>
                    <a:pt x="56" y="37"/>
                  </a:lnTo>
                  <a:lnTo>
                    <a:pt x="56" y="26"/>
                  </a:lnTo>
                  <a:lnTo>
                    <a:pt x="52" y="19"/>
                  </a:lnTo>
                  <a:lnTo>
                    <a:pt x="48" y="15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0" y="7"/>
                  </a:lnTo>
                  <a:lnTo>
                    <a:pt x="22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5" y="30"/>
                  </a:lnTo>
                  <a:lnTo>
                    <a:pt x="18" y="34"/>
                  </a:lnTo>
                  <a:lnTo>
                    <a:pt x="26" y="37"/>
                  </a:lnTo>
                  <a:lnTo>
                    <a:pt x="37" y="45"/>
                  </a:lnTo>
                  <a:lnTo>
                    <a:pt x="48" y="52"/>
                  </a:lnTo>
                  <a:lnTo>
                    <a:pt x="56" y="56"/>
                  </a:lnTo>
                  <a:lnTo>
                    <a:pt x="60" y="60"/>
                  </a:lnTo>
                  <a:lnTo>
                    <a:pt x="63" y="67"/>
                  </a:lnTo>
                  <a:lnTo>
                    <a:pt x="63" y="71"/>
                  </a:lnTo>
                  <a:lnTo>
                    <a:pt x="63" y="79"/>
                  </a:lnTo>
                  <a:lnTo>
                    <a:pt x="63" y="86"/>
                  </a:lnTo>
                  <a:lnTo>
                    <a:pt x="56" y="97"/>
                  </a:lnTo>
                  <a:lnTo>
                    <a:pt x="45" y="101"/>
                  </a:lnTo>
                  <a:lnTo>
                    <a:pt x="33" y="105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7" y="97"/>
                  </a:lnTo>
                  <a:lnTo>
                    <a:pt x="3" y="97"/>
                  </a:lnTo>
                  <a:lnTo>
                    <a:pt x="3" y="101"/>
                  </a:lnTo>
                  <a:lnTo>
                    <a:pt x="3" y="105"/>
                  </a:lnTo>
                  <a:lnTo>
                    <a:pt x="0" y="105"/>
                  </a:lnTo>
                  <a:lnTo>
                    <a:pt x="0" y="71"/>
                  </a:lnTo>
                  <a:lnTo>
                    <a:pt x="3" y="71"/>
                  </a:lnTo>
                  <a:lnTo>
                    <a:pt x="3" y="79"/>
                  </a:lnTo>
                  <a:lnTo>
                    <a:pt x="7" y="86"/>
                  </a:lnTo>
                  <a:lnTo>
                    <a:pt x="11" y="94"/>
                  </a:lnTo>
                  <a:lnTo>
                    <a:pt x="18" y="97"/>
                  </a:lnTo>
                  <a:lnTo>
                    <a:pt x="26" y="97"/>
                  </a:lnTo>
                  <a:lnTo>
                    <a:pt x="33" y="101"/>
                  </a:lnTo>
                  <a:lnTo>
                    <a:pt x="41" y="97"/>
                  </a:lnTo>
                  <a:lnTo>
                    <a:pt x="45" y="94"/>
                  </a:lnTo>
                  <a:lnTo>
                    <a:pt x="52" y="90"/>
                  </a:lnTo>
                  <a:lnTo>
                    <a:pt x="52" y="82"/>
                  </a:lnTo>
                  <a:lnTo>
                    <a:pt x="52" y="79"/>
                  </a:lnTo>
                  <a:lnTo>
                    <a:pt x="48" y="75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37" y="67"/>
                  </a:lnTo>
                  <a:lnTo>
                    <a:pt x="30" y="60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3" y="45"/>
                  </a:lnTo>
                  <a:lnTo>
                    <a:pt x="3" y="37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7"/>
                  </a:lnTo>
                  <a:lnTo>
                    <a:pt x="18" y="4"/>
                  </a:lnTo>
                  <a:lnTo>
                    <a:pt x="30" y="0"/>
                  </a:lnTo>
                  <a:lnTo>
                    <a:pt x="37" y="4"/>
                  </a:lnTo>
                  <a:lnTo>
                    <a:pt x="45" y="4"/>
                  </a:lnTo>
                  <a:lnTo>
                    <a:pt x="48" y="7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874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42"/>
            <p:cNvSpPr>
              <a:spLocks/>
            </p:cNvSpPr>
            <p:nvPr/>
          </p:nvSpPr>
          <p:spPr bwMode="auto">
            <a:xfrm>
              <a:off x="919" y="2081"/>
              <a:ext cx="109" cy="68"/>
            </a:xfrm>
            <a:custGeom>
              <a:avLst/>
              <a:gdLst>
                <a:gd name="T0" fmla="*/ 0 w 109"/>
                <a:gd name="T1" fmla="*/ 0 h 68"/>
                <a:gd name="T2" fmla="*/ 27 w 109"/>
                <a:gd name="T3" fmla="*/ 0 h 68"/>
                <a:gd name="T4" fmla="*/ 27 w 109"/>
                <a:gd name="T5" fmla="*/ 0 h 68"/>
                <a:gd name="T6" fmla="*/ 27 w 109"/>
                <a:gd name="T7" fmla="*/ 0 h 68"/>
                <a:gd name="T8" fmla="*/ 23 w 109"/>
                <a:gd name="T9" fmla="*/ 0 h 68"/>
                <a:gd name="T10" fmla="*/ 23 w 109"/>
                <a:gd name="T11" fmla="*/ 4 h 68"/>
                <a:gd name="T12" fmla="*/ 23 w 109"/>
                <a:gd name="T13" fmla="*/ 4 h 68"/>
                <a:gd name="T14" fmla="*/ 23 w 109"/>
                <a:gd name="T15" fmla="*/ 8 h 68"/>
                <a:gd name="T16" fmla="*/ 23 w 109"/>
                <a:gd name="T17" fmla="*/ 12 h 68"/>
                <a:gd name="T18" fmla="*/ 38 w 109"/>
                <a:gd name="T19" fmla="*/ 49 h 68"/>
                <a:gd name="T20" fmla="*/ 53 w 109"/>
                <a:gd name="T21" fmla="*/ 15 h 68"/>
                <a:gd name="T22" fmla="*/ 49 w 109"/>
                <a:gd name="T23" fmla="*/ 8 h 68"/>
                <a:gd name="T24" fmla="*/ 45 w 109"/>
                <a:gd name="T25" fmla="*/ 4 h 68"/>
                <a:gd name="T26" fmla="*/ 45 w 109"/>
                <a:gd name="T27" fmla="*/ 0 h 68"/>
                <a:gd name="T28" fmla="*/ 42 w 109"/>
                <a:gd name="T29" fmla="*/ 0 h 68"/>
                <a:gd name="T30" fmla="*/ 38 w 109"/>
                <a:gd name="T31" fmla="*/ 0 h 68"/>
                <a:gd name="T32" fmla="*/ 38 w 109"/>
                <a:gd name="T33" fmla="*/ 0 h 68"/>
                <a:gd name="T34" fmla="*/ 68 w 109"/>
                <a:gd name="T35" fmla="*/ 0 h 68"/>
                <a:gd name="T36" fmla="*/ 68 w 109"/>
                <a:gd name="T37" fmla="*/ 0 h 68"/>
                <a:gd name="T38" fmla="*/ 64 w 109"/>
                <a:gd name="T39" fmla="*/ 0 h 68"/>
                <a:gd name="T40" fmla="*/ 64 w 109"/>
                <a:gd name="T41" fmla="*/ 4 h 68"/>
                <a:gd name="T42" fmla="*/ 60 w 109"/>
                <a:gd name="T43" fmla="*/ 4 h 68"/>
                <a:gd name="T44" fmla="*/ 60 w 109"/>
                <a:gd name="T45" fmla="*/ 8 h 68"/>
                <a:gd name="T46" fmla="*/ 60 w 109"/>
                <a:gd name="T47" fmla="*/ 8 h 68"/>
                <a:gd name="T48" fmla="*/ 64 w 109"/>
                <a:gd name="T49" fmla="*/ 12 h 68"/>
                <a:gd name="T50" fmla="*/ 79 w 109"/>
                <a:gd name="T51" fmla="*/ 49 h 68"/>
                <a:gd name="T52" fmla="*/ 94 w 109"/>
                <a:gd name="T53" fmla="*/ 12 h 68"/>
                <a:gd name="T54" fmla="*/ 94 w 109"/>
                <a:gd name="T55" fmla="*/ 8 h 68"/>
                <a:gd name="T56" fmla="*/ 98 w 109"/>
                <a:gd name="T57" fmla="*/ 4 h 68"/>
                <a:gd name="T58" fmla="*/ 94 w 109"/>
                <a:gd name="T59" fmla="*/ 4 h 68"/>
                <a:gd name="T60" fmla="*/ 94 w 109"/>
                <a:gd name="T61" fmla="*/ 0 h 68"/>
                <a:gd name="T62" fmla="*/ 90 w 109"/>
                <a:gd name="T63" fmla="*/ 0 h 68"/>
                <a:gd name="T64" fmla="*/ 87 w 109"/>
                <a:gd name="T65" fmla="*/ 0 h 68"/>
                <a:gd name="T66" fmla="*/ 87 w 109"/>
                <a:gd name="T67" fmla="*/ 0 h 68"/>
                <a:gd name="T68" fmla="*/ 109 w 109"/>
                <a:gd name="T69" fmla="*/ 0 h 68"/>
                <a:gd name="T70" fmla="*/ 109 w 109"/>
                <a:gd name="T71" fmla="*/ 0 h 68"/>
                <a:gd name="T72" fmla="*/ 102 w 109"/>
                <a:gd name="T73" fmla="*/ 4 h 68"/>
                <a:gd name="T74" fmla="*/ 98 w 109"/>
                <a:gd name="T75" fmla="*/ 12 h 68"/>
                <a:gd name="T76" fmla="*/ 79 w 109"/>
                <a:gd name="T77" fmla="*/ 68 h 68"/>
                <a:gd name="T78" fmla="*/ 75 w 109"/>
                <a:gd name="T79" fmla="*/ 68 h 68"/>
                <a:gd name="T80" fmla="*/ 57 w 109"/>
                <a:gd name="T81" fmla="*/ 23 h 68"/>
                <a:gd name="T82" fmla="*/ 34 w 109"/>
                <a:gd name="T83" fmla="*/ 68 h 68"/>
                <a:gd name="T84" fmla="*/ 30 w 109"/>
                <a:gd name="T85" fmla="*/ 68 h 68"/>
                <a:gd name="T86" fmla="*/ 12 w 109"/>
                <a:gd name="T87" fmla="*/ 12 h 68"/>
                <a:gd name="T88" fmla="*/ 8 w 109"/>
                <a:gd name="T89" fmla="*/ 8 h 68"/>
                <a:gd name="T90" fmla="*/ 4 w 109"/>
                <a:gd name="T91" fmla="*/ 4 h 68"/>
                <a:gd name="T92" fmla="*/ 4 w 109"/>
                <a:gd name="T93" fmla="*/ 0 h 68"/>
                <a:gd name="T94" fmla="*/ 0 w 109"/>
                <a:gd name="T95" fmla="*/ 0 h 68"/>
                <a:gd name="T96" fmla="*/ 0 w 10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68"/>
                <a:gd name="T149" fmla="*/ 109 w 10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68">
                  <a:moveTo>
                    <a:pt x="0" y="0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5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7" y="0"/>
                  </a:lnTo>
                  <a:lnTo>
                    <a:pt x="109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9" y="68"/>
                  </a:lnTo>
                  <a:lnTo>
                    <a:pt x="75" y="68"/>
                  </a:lnTo>
                  <a:lnTo>
                    <a:pt x="57" y="23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43"/>
            <p:cNvSpPr>
              <a:spLocks noEditPoints="1"/>
            </p:cNvSpPr>
            <p:nvPr/>
          </p:nvSpPr>
          <p:spPr bwMode="auto">
            <a:xfrm>
              <a:off x="1028" y="2078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1 w 64"/>
                <a:gd name="T3" fmla="*/ 0 h 71"/>
                <a:gd name="T4" fmla="*/ 49 w 64"/>
                <a:gd name="T5" fmla="*/ 3 h 71"/>
                <a:gd name="T6" fmla="*/ 56 w 64"/>
                <a:gd name="T7" fmla="*/ 11 h 71"/>
                <a:gd name="T8" fmla="*/ 64 w 64"/>
                <a:gd name="T9" fmla="*/ 22 h 71"/>
                <a:gd name="T10" fmla="*/ 64 w 64"/>
                <a:gd name="T11" fmla="*/ 33 h 71"/>
                <a:gd name="T12" fmla="*/ 64 w 64"/>
                <a:gd name="T13" fmla="*/ 45 h 71"/>
                <a:gd name="T14" fmla="*/ 60 w 64"/>
                <a:gd name="T15" fmla="*/ 52 h 71"/>
                <a:gd name="T16" fmla="*/ 56 w 64"/>
                <a:gd name="T17" fmla="*/ 60 h 71"/>
                <a:gd name="T18" fmla="*/ 49 w 64"/>
                <a:gd name="T19" fmla="*/ 67 h 71"/>
                <a:gd name="T20" fmla="*/ 41 w 64"/>
                <a:gd name="T21" fmla="*/ 71 h 71"/>
                <a:gd name="T22" fmla="*/ 34 w 64"/>
                <a:gd name="T23" fmla="*/ 71 h 71"/>
                <a:gd name="T24" fmla="*/ 23 w 64"/>
                <a:gd name="T25" fmla="*/ 71 h 71"/>
                <a:gd name="T26" fmla="*/ 15 w 64"/>
                <a:gd name="T27" fmla="*/ 63 h 71"/>
                <a:gd name="T28" fmla="*/ 8 w 64"/>
                <a:gd name="T29" fmla="*/ 60 h 71"/>
                <a:gd name="T30" fmla="*/ 4 w 64"/>
                <a:gd name="T31" fmla="*/ 48 h 71"/>
                <a:gd name="T32" fmla="*/ 0 w 64"/>
                <a:gd name="T33" fmla="*/ 37 h 71"/>
                <a:gd name="T34" fmla="*/ 0 w 64"/>
                <a:gd name="T35" fmla="*/ 26 h 71"/>
                <a:gd name="T36" fmla="*/ 4 w 64"/>
                <a:gd name="T37" fmla="*/ 18 h 71"/>
                <a:gd name="T38" fmla="*/ 11 w 64"/>
                <a:gd name="T39" fmla="*/ 11 h 71"/>
                <a:gd name="T40" fmla="*/ 19 w 64"/>
                <a:gd name="T41" fmla="*/ 3 h 71"/>
                <a:gd name="T42" fmla="*/ 26 w 64"/>
                <a:gd name="T43" fmla="*/ 0 h 71"/>
                <a:gd name="T44" fmla="*/ 34 w 64"/>
                <a:gd name="T45" fmla="*/ 0 h 71"/>
                <a:gd name="T46" fmla="*/ 30 w 64"/>
                <a:gd name="T47" fmla="*/ 3 h 71"/>
                <a:gd name="T48" fmla="*/ 26 w 64"/>
                <a:gd name="T49" fmla="*/ 7 h 71"/>
                <a:gd name="T50" fmla="*/ 23 w 64"/>
                <a:gd name="T51" fmla="*/ 7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2 h 71"/>
                <a:gd name="T58" fmla="*/ 15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6 w 64"/>
                <a:gd name="T65" fmla="*/ 63 h 71"/>
                <a:gd name="T66" fmla="*/ 34 w 64"/>
                <a:gd name="T67" fmla="*/ 67 h 71"/>
                <a:gd name="T68" fmla="*/ 41 w 64"/>
                <a:gd name="T69" fmla="*/ 63 h 71"/>
                <a:gd name="T70" fmla="*/ 49 w 64"/>
                <a:gd name="T71" fmla="*/ 60 h 71"/>
                <a:gd name="T72" fmla="*/ 53 w 64"/>
                <a:gd name="T73" fmla="*/ 52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8 h 71"/>
                <a:gd name="T80" fmla="*/ 45 w 64"/>
                <a:gd name="T81" fmla="*/ 11 h 71"/>
                <a:gd name="T82" fmla="*/ 38 w 64"/>
                <a:gd name="T83" fmla="*/ 7 h 71"/>
                <a:gd name="T84" fmla="*/ 30 w 64"/>
                <a:gd name="T85" fmla="*/ 3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1" y="0"/>
                  </a:lnTo>
                  <a:lnTo>
                    <a:pt x="49" y="3"/>
                  </a:lnTo>
                  <a:lnTo>
                    <a:pt x="56" y="11"/>
                  </a:lnTo>
                  <a:lnTo>
                    <a:pt x="64" y="22"/>
                  </a:lnTo>
                  <a:lnTo>
                    <a:pt x="64" y="33"/>
                  </a:lnTo>
                  <a:lnTo>
                    <a:pt x="64" y="45"/>
                  </a:lnTo>
                  <a:lnTo>
                    <a:pt x="60" y="52"/>
                  </a:lnTo>
                  <a:lnTo>
                    <a:pt x="56" y="60"/>
                  </a:lnTo>
                  <a:lnTo>
                    <a:pt x="49" y="67"/>
                  </a:lnTo>
                  <a:lnTo>
                    <a:pt x="41" y="71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5" y="63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7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2"/>
                  </a:lnTo>
                  <a:lnTo>
                    <a:pt x="15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6" y="63"/>
                  </a:lnTo>
                  <a:lnTo>
                    <a:pt x="34" y="67"/>
                  </a:lnTo>
                  <a:lnTo>
                    <a:pt x="41" y="63"/>
                  </a:lnTo>
                  <a:lnTo>
                    <a:pt x="49" y="60"/>
                  </a:lnTo>
                  <a:lnTo>
                    <a:pt x="53" y="52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8" y="7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44"/>
            <p:cNvSpPr>
              <a:spLocks/>
            </p:cNvSpPr>
            <p:nvPr/>
          </p:nvSpPr>
          <p:spPr bwMode="auto">
            <a:xfrm>
              <a:off x="1099" y="2078"/>
              <a:ext cx="49" cy="67"/>
            </a:xfrm>
            <a:custGeom>
              <a:avLst/>
              <a:gdLst>
                <a:gd name="T0" fmla="*/ 23 w 49"/>
                <a:gd name="T1" fmla="*/ 0 h 67"/>
                <a:gd name="T2" fmla="*/ 23 w 49"/>
                <a:gd name="T3" fmla="*/ 18 h 67"/>
                <a:gd name="T4" fmla="*/ 30 w 49"/>
                <a:gd name="T5" fmla="*/ 7 h 67"/>
                <a:gd name="T6" fmla="*/ 34 w 49"/>
                <a:gd name="T7" fmla="*/ 3 h 67"/>
                <a:gd name="T8" fmla="*/ 42 w 49"/>
                <a:gd name="T9" fmla="*/ 0 h 67"/>
                <a:gd name="T10" fmla="*/ 46 w 49"/>
                <a:gd name="T11" fmla="*/ 0 h 67"/>
                <a:gd name="T12" fmla="*/ 49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6 w 49"/>
                <a:gd name="T23" fmla="*/ 18 h 67"/>
                <a:gd name="T24" fmla="*/ 46 w 49"/>
                <a:gd name="T25" fmla="*/ 18 h 67"/>
                <a:gd name="T26" fmla="*/ 42 w 49"/>
                <a:gd name="T27" fmla="*/ 15 h 67"/>
                <a:gd name="T28" fmla="*/ 38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7 w 49"/>
                <a:gd name="T39" fmla="*/ 18 h 67"/>
                <a:gd name="T40" fmla="*/ 23 w 49"/>
                <a:gd name="T41" fmla="*/ 22 h 67"/>
                <a:gd name="T42" fmla="*/ 23 w 49"/>
                <a:gd name="T43" fmla="*/ 52 h 67"/>
                <a:gd name="T44" fmla="*/ 23 w 49"/>
                <a:gd name="T45" fmla="*/ 60 h 67"/>
                <a:gd name="T46" fmla="*/ 27 w 49"/>
                <a:gd name="T47" fmla="*/ 63 h 67"/>
                <a:gd name="T48" fmla="*/ 27 w 49"/>
                <a:gd name="T49" fmla="*/ 63 h 67"/>
                <a:gd name="T50" fmla="*/ 30 w 49"/>
                <a:gd name="T51" fmla="*/ 67 h 67"/>
                <a:gd name="T52" fmla="*/ 30 w 49"/>
                <a:gd name="T53" fmla="*/ 67 h 67"/>
                <a:gd name="T54" fmla="*/ 38 w 49"/>
                <a:gd name="T55" fmla="*/ 67 h 67"/>
                <a:gd name="T56" fmla="*/ 38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8 w 49"/>
                <a:gd name="T65" fmla="*/ 67 h 67"/>
                <a:gd name="T66" fmla="*/ 12 w 49"/>
                <a:gd name="T67" fmla="*/ 63 h 67"/>
                <a:gd name="T68" fmla="*/ 12 w 49"/>
                <a:gd name="T69" fmla="*/ 60 h 67"/>
                <a:gd name="T70" fmla="*/ 12 w 49"/>
                <a:gd name="T71" fmla="*/ 60 h 67"/>
                <a:gd name="T72" fmla="*/ 12 w 49"/>
                <a:gd name="T73" fmla="*/ 52 h 67"/>
                <a:gd name="T74" fmla="*/ 12 w 49"/>
                <a:gd name="T75" fmla="*/ 30 h 67"/>
                <a:gd name="T76" fmla="*/ 12 w 49"/>
                <a:gd name="T77" fmla="*/ 18 h 67"/>
                <a:gd name="T78" fmla="*/ 12 w 49"/>
                <a:gd name="T79" fmla="*/ 15 h 67"/>
                <a:gd name="T80" fmla="*/ 12 w 49"/>
                <a:gd name="T81" fmla="*/ 11 h 67"/>
                <a:gd name="T82" fmla="*/ 8 w 49"/>
                <a:gd name="T83" fmla="*/ 11 h 67"/>
                <a:gd name="T84" fmla="*/ 8 w 49"/>
                <a:gd name="T85" fmla="*/ 7 h 67"/>
                <a:gd name="T86" fmla="*/ 8 w 49"/>
                <a:gd name="T87" fmla="*/ 7 h 67"/>
                <a:gd name="T88" fmla="*/ 4 w 49"/>
                <a:gd name="T89" fmla="*/ 7 h 67"/>
                <a:gd name="T90" fmla="*/ 4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3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3" y="0"/>
                  </a:moveTo>
                  <a:lnTo>
                    <a:pt x="23" y="18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9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6" y="18"/>
                  </a:lnTo>
                  <a:lnTo>
                    <a:pt x="42" y="15"/>
                  </a:lnTo>
                  <a:lnTo>
                    <a:pt x="38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8"/>
                  </a:lnTo>
                  <a:lnTo>
                    <a:pt x="23" y="22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7" y="63"/>
                  </a:lnTo>
                  <a:lnTo>
                    <a:pt x="30" y="67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12" y="63"/>
                  </a:lnTo>
                  <a:lnTo>
                    <a:pt x="12" y="60"/>
                  </a:lnTo>
                  <a:lnTo>
                    <a:pt x="12" y="5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4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45"/>
            <p:cNvSpPr>
              <a:spLocks/>
            </p:cNvSpPr>
            <p:nvPr/>
          </p:nvSpPr>
          <p:spPr bwMode="auto">
            <a:xfrm>
              <a:off x="1152" y="2044"/>
              <a:ext cx="71" cy="101"/>
            </a:xfrm>
            <a:custGeom>
              <a:avLst/>
              <a:gdLst>
                <a:gd name="T0" fmla="*/ 23 w 71"/>
                <a:gd name="T1" fmla="*/ 64 h 101"/>
                <a:gd name="T2" fmla="*/ 45 w 71"/>
                <a:gd name="T3" fmla="*/ 45 h 101"/>
                <a:gd name="T4" fmla="*/ 45 w 71"/>
                <a:gd name="T5" fmla="*/ 41 h 101"/>
                <a:gd name="T6" fmla="*/ 45 w 71"/>
                <a:gd name="T7" fmla="*/ 41 h 101"/>
                <a:gd name="T8" fmla="*/ 41 w 71"/>
                <a:gd name="T9" fmla="*/ 37 h 101"/>
                <a:gd name="T10" fmla="*/ 41 w 71"/>
                <a:gd name="T11" fmla="*/ 37 h 101"/>
                <a:gd name="T12" fmla="*/ 68 w 71"/>
                <a:gd name="T13" fmla="*/ 37 h 101"/>
                <a:gd name="T14" fmla="*/ 60 w 71"/>
                <a:gd name="T15" fmla="*/ 37 h 101"/>
                <a:gd name="T16" fmla="*/ 53 w 71"/>
                <a:gd name="T17" fmla="*/ 45 h 101"/>
                <a:gd name="T18" fmla="*/ 53 w 71"/>
                <a:gd name="T19" fmla="*/ 82 h 101"/>
                <a:gd name="T20" fmla="*/ 60 w 71"/>
                <a:gd name="T21" fmla="*/ 94 h 101"/>
                <a:gd name="T22" fmla="*/ 68 w 71"/>
                <a:gd name="T23" fmla="*/ 97 h 101"/>
                <a:gd name="T24" fmla="*/ 71 w 71"/>
                <a:gd name="T25" fmla="*/ 101 h 101"/>
                <a:gd name="T26" fmla="*/ 41 w 71"/>
                <a:gd name="T27" fmla="*/ 101 h 101"/>
                <a:gd name="T28" fmla="*/ 41 w 71"/>
                <a:gd name="T29" fmla="*/ 101 h 101"/>
                <a:gd name="T30" fmla="*/ 45 w 71"/>
                <a:gd name="T31" fmla="*/ 97 h 101"/>
                <a:gd name="T32" fmla="*/ 45 w 71"/>
                <a:gd name="T33" fmla="*/ 94 h 101"/>
                <a:gd name="T34" fmla="*/ 23 w 71"/>
                <a:gd name="T35" fmla="*/ 64 h 101"/>
                <a:gd name="T36" fmla="*/ 23 w 71"/>
                <a:gd name="T37" fmla="*/ 94 h 101"/>
                <a:gd name="T38" fmla="*/ 23 w 71"/>
                <a:gd name="T39" fmla="*/ 97 h 101"/>
                <a:gd name="T40" fmla="*/ 26 w 71"/>
                <a:gd name="T41" fmla="*/ 101 h 101"/>
                <a:gd name="T42" fmla="*/ 30 w 71"/>
                <a:gd name="T43" fmla="*/ 101 h 101"/>
                <a:gd name="T44" fmla="*/ 0 w 71"/>
                <a:gd name="T45" fmla="*/ 101 h 101"/>
                <a:gd name="T46" fmla="*/ 4 w 71"/>
                <a:gd name="T47" fmla="*/ 101 h 101"/>
                <a:gd name="T48" fmla="*/ 8 w 71"/>
                <a:gd name="T49" fmla="*/ 97 h 101"/>
                <a:gd name="T50" fmla="*/ 8 w 71"/>
                <a:gd name="T51" fmla="*/ 86 h 101"/>
                <a:gd name="T52" fmla="*/ 8 w 71"/>
                <a:gd name="T53" fmla="*/ 15 h 101"/>
                <a:gd name="T54" fmla="*/ 8 w 71"/>
                <a:gd name="T55" fmla="*/ 7 h 101"/>
                <a:gd name="T56" fmla="*/ 4 w 71"/>
                <a:gd name="T57" fmla="*/ 7 h 101"/>
                <a:gd name="T58" fmla="*/ 4 w 71"/>
                <a:gd name="T59" fmla="*/ 7 h 101"/>
                <a:gd name="T60" fmla="*/ 0 w 71"/>
                <a:gd name="T61" fmla="*/ 7 h 101"/>
                <a:gd name="T62" fmla="*/ 23 w 71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1"/>
                <a:gd name="T98" fmla="*/ 71 w 71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1">
                  <a:moveTo>
                    <a:pt x="23" y="0"/>
                  </a:moveTo>
                  <a:lnTo>
                    <a:pt x="23" y="64"/>
                  </a:lnTo>
                  <a:lnTo>
                    <a:pt x="38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5" y="37"/>
                  </a:lnTo>
                  <a:lnTo>
                    <a:pt x="41" y="37"/>
                  </a:lnTo>
                  <a:lnTo>
                    <a:pt x="68" y="37"/>
                  </a:lnTo>
                  <a:lnTo>
                    <a:pt x="64" y="37"/>
                  </a:lnTo>
                  <a:lnTo>
                    <a:pt x="60" y="37"/>
                  </a:lnTo>
                  <a:lnTo>
                    <a:pt x="56" y="41"/>
                  </a:lnTo>
                  <a:lnTo>
                    <a:pt x="53" y="45"/>
                  </a:lnTo>
                  <a:lnTo>
                    <a:pt x="34" y="60"/>
                  </a:lnTo>
                  <a:lnTo>
                    <a:pt x="53" y="82"/>
                  </a:lnTo>
                  <a:lnTo>
                    <a:pt x="56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41" y="101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41" y="90"/>
                  </a:lnTo>
                  <a:lnTo>
                    <a:pt x="23" y="64"/>
                  </a:lnTo>
                  <a:lnTo>
                    <a:pt x="23" y="86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8" y="86"/>
                  </a:lnTo>
                  <a:lnTo>
                    <a:pt x="8" y="26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46"/>
            <p:cNvSpPr>
              <a:spLocks noEditPoints="1"/>
            </p:cNvSpPr>
            <p:nvPr/>
          </p:nvSpPr>
          <p:spPr bwMode="auto">
            <a:xfrm>
              <a:off x="1227" y="2078"/>
              <a:ext cx="56" cy="71"/>
            </a:xfrm>
            <a:custGeom>
              <a:avLst/>
              <a:gdLst>
                <a:gd name="T0" fmla="*/ 11 w 56"/>
                <a:gd name="T1" fmla="*/ 26 h 71"/>
                <a:gd name="T2" fmla="*/ 11 w 56"/>
                <a:gd name="T3" fmla="*/ 41 h 71"/>
                <a:gd name="T4" fmla="*/ 19 w 56"/>
                <a:gd name="T5" fmla="*/ 48 h 71"/>
                <a:gd name="T6" fmla="*/ 26 w 56"/>
                <a:gd name="T7" fmla="*/ 56 h 71"/>
                <a:gd name="T8" fmla="*/ 34 w 56"/>
                <a:gd name="T9" fmla="*/ 60 h 71"/>
                <a:gd name="T10" fmla="*/ 41 w 56"/>
                <a:gd name="T11" fmla="*/ 56 h 71"/>
                <a:gd name="T12" fmla="*/ 45 w 56"/>
                <a:gd name="T13" fmla="*/ 56 h 71"/>
                <a:gd name="T14" fmla="*/ 53 w 56"/>
                <a:gd name="T15" fmla="*/ 48 h 71"/>
                <a:gd name="T16" fmla="*/ 56 w 56"/>
                <a:gd name="T17" fmla="*/ 41 h 71"/>
                <a:gd name="T18" fmla="*/ 56 w 56"/>
                <a:gd name="T19" fmla="*/ 45 h 71"/>
                <a:gd name="T20" fmla="*/ 53 w 56"/>
                <a:gd name="T21" fmla="*/ 52 h 71"/>
                <a:gd name="T22" fmla="*/ 49 w 56"/>
                <a:gd name="T23" fmla="*/ 63 h 71"/>
                <a:gd name="T24" fmla="*/ 38 w 56"/>
                <a:gd name="T25" fmla="*/ 67 h 71"/>
                <a:gd name="T26" fmla="*/ 30 w 56"/>
                <a:gd name="T27" fmla="*/ 71 h 71"/>
                <a:gd name="T28" fmla="*/ 19 w 56"/>
                <a:gd name="T29" fmla="*/ 67 h 71"/>
                <a:gd name="T30" fmla="*/ 8 w 56"/>
                <a:gd name="T31" fmla="*/ 60 h 71"/>
                <a:gd name="T32" fmla="*/ 4 w 56"/>
                <a:gd name="T33" fmla="*/ 48 h 71"/>
                <a:gd name="T34" fmla="*/ 0 w 56"/>
                <a:gd name="T35" fmla="*/ 37 h 71"/>
                <a:gd name="T36" fmla="*/ 0 w 56"/>
                <a:gd name="T37" fmla="*/ 26 h 71"/>
                <a:gd name="T38" fmla="*/ 4 w 56"/>
                <a:gd name="T39" fmla="*/ 18 h 71"/>
                <a:gd name="T40" fmla="*/ 8 w 56"/>
                <a:gd name="T41" fmla="*/ 11 h 71"/>
                <a:gd name="T42" fmla="*/ 19 w 56"/>
                <a:gd name="T43" fmla="*/ 3 h 71"/>
                <a:gd name="T44" fmla="*/ 30 w 56"/>
                <a:gd name="T45" fmla="*/ 0 h 71"/>
                <a:gd name="T46" fmla="*/ 41 w 56"/>
                <a:gd name="T47" fmla="*/ 3 h 71"/>
                <a:gd name="T48" fmla="*/ 49 w 56"/>
                <a:gd name="T49" fmla="*/ 7 h 71"/>
                <a:gd name="T50" fmla="*/ 56 w 56"/>
                <a:gd name="T51" fmla="*/ 15 h 71"/>
                <a:gd name="T52" fmla="*/ 56 w 56"/>
                <a:gd name="T53" fmla="*/ 26 h 71"/>
                <a:gd name="T54" fmla="*/ 11 w 56"/>
                <a:gd name="T55" fmla="*/ 26 h 71"/>
                <a:gd name="T56" fmla="*/ 11 w 56"/>
                <a:gd name="T57" fmla="*/ 22 h 71"/>
                <a:gd name="T58" fmla="*/ 41 w 56"/>
                <a:gd name="T59" fmla="*/ 22 h 71"/>
                <a:gd name="T60" fmla="*/ 41 w 56"/>
                <a:gd name="T61" fmla="*/ 18 h 71"/>
                <a:gd name="T62" fmla="*/ 38 w 56"/>
                <a:gd name="T63" fmla="*/ 15 h 71"/>
                <a:gd name="T64" fmla="*/ 38 w 56"/>
                <a:gd name="T65" fmla="*/ 11 h 71"/>
                <a:gd name="T66" fmla="*/ 34 w 56"/>
                <a:gd name="T67" fmla="*/ 7 h 71"/>
                <a:gd name="T68" fmla="*/ 30 w 56"/>
                <a:gd name="T69" fmla="*/ 7 h 71"/>
                <a:gd name="T70" fmla="*/ 26 w 56"/>
                <a:gd name="T71" fmla="*/ 3 h 71"/>
                <a:gd name="T72" fmla="*/ 23 w 56"/>
                <a:gd name="T73" fmla="*/ 7 h 71"/>
                <a:gd name="T74" fmla="*/ 15 w 56"/>
                <a:gd name="T75" fmla="*/ 11 h 71"/>
                <a:gd name="T76" fmla="*/ 11 w 56"/>
                <a:gd name="T77" fmla="*/ 15 h 71"/>
                <a:gd name="T78" fmla="*/ 11 w 56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71"/>
                <a:gd name="T122" fmla="*/ 56 w 56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71">
                  <a:moveTo>
                    <a:pt x="11" y="26"/>
                  </a:moveTo>
                  <a:lnTo>
                    <a:pt x="11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6" y="41"/>
                  </a:lnTo>
                  <a:lnTo>
                    <a:pt x="56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1" y="3"/>
                  </a:lnTo>
                  <a:lnTo>
                    <a:pt x="49" y="7"/>
                  </a:lnTo>
                  <a:lnTo>
                    <a:pt x="56" y="15"/>
                  </a:lnTo>
                  <a:lnTo>
                    <a:pt x="56" y="26"/>
                  </a:lnTo>
                  <a:lnTo>
                    <a:pt x="11" y="26"/>
                  </a:lnTo>
                  <a:close/>
                  <a:moveTo>
                    <a:pt x="11" y="22"/>
                  </a:moveTo>
                  <a:lnTo>
                    <a:pt x="41" y="22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1" y="15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47"/>
            <p:cNvSpPr>
              <a:spLocks/>
            </p:cNvSpPr>
            <p:nvPr/>
          </p:nvSpPr>
          <p:spPr bwMode="auto">
            <a:xfrm>
              <a:off x="1291" y="2078"/>
              <a:ext cx="49" cy="67"/>
            </a:xfrm>
            <a:custGeom>
              <a:avLst/>
              <a:gdLst>
                <a:gd name="T0" fmla="*/ 22 w 49"/>
                <a:gd name="T1" fmla="*/ 0 h 67"/>
                <a:gd name="T2" fmla="*/ 22 w 49"/>
                <a:gd name="T3" fmla="*/ 18 h 67"/>
                <a:gd name="T4" fmla="*/ 26 w 49"/>
                <a:gd name="T5" fmla="*/ 7 h 67"/>
                <a:gd name="T6" fmla="*/ 34 w 49"/>
                <a:gd name="T7" fmla="*/ 3 h 67"/>
                <a:gd name="T8" fmla="*/ 41 w 49"/>
                <a:gd name="T9" fmla="*/ 0 h 67"/>
                <a:gd name="T10" fmla="*/ 45 w 49"/>
                <a:gd name="T11" fmla="*/ 0 h 67"/>
                <a:gd name="T12" fmla="*/ 45 w 49"/>
                <a:gd name="T13" fmla="*/ 3 h 67"/>
                <a:gd name="T14" fmla="*/ 49 w 49"/>
                <a:gd name="T15" fmla="*/ 7 h 67"/>
                <a:gd name="T16" fmla="*/ 49 w 49"/>
                <a:gd name="T17" fmla="*/ 11 h 67"/>
                <a:gd name="T18" fmla="*/ 49 w 49"/>
                <a:gd name="T19" fmla="*/ 11 h 67"/>
                <a:gd name="T20" fmla="*/ 49 w 49"/>
                <a:gd name="T21" fmla="*/ 15 h 67"/>
                <a:gd name="T22" fmla="*/ 45 w 49"/>
                <a:gd name="T23" fmla="*/ 18 h 67"/>
                <a:gd name="T24" fmla="*/ 41 w 49"/>
                <a:gd name="T25" fmla="*/ 18 h 67"/>
                <a:gd name="T26" fmla="*/ 41 w 49"/>
                <a:gd name="T27" fmla="*/ 15 h 67"/>
                <a:gd name="T28" fmla="*/ 37 w 49"/>
                <a:gd name="T29" fmla="*/ 15 h 67"/>
                <a:gd name="T30" fmla="*/ 34 w 49"/>
                <a:gd name="T31" fmla="*/ 11 h 67"/>
                <a:gd name="T32" fmla="*/ 34 w 49"/>
                <a:gd name="T33" fmla="*/ 11 h 67"/>
                <a:gd name="T34" fmla="*/ 30 w 49"/>
                <a:gd name="T35" fmla="*/ 11 h 67"/>
                <a:gd name="T36" fmla="*/ 30 w 49"/>
                <a:gd name="T37" fmla="*/ 11 h 67"/>
                <a:gd name="T38" fmla="*/ 26 w 49"/>
                <a:gd name="T39" fmla="*/ 18 h 67"/>
                <a:gd name="T40" fmla="*/ 22 w 49"/>
                <a:gd name="T41" fmla="*/ 22 h 67"/>
                <a:gd name="T42" fmla="*/ 22 w 49"/>
                <a:gd name="T43" fmla="*/ 52 h 67"/>
                <a:gd name="T44" fmla="*/ 22 w 49"/>
                <a:gd name="T45" fmla="*/ 60 h 67"/>
                <a:gd name="T46" fmla="*/ 22 w 49"/>
                <a:gd name="T47" fmla="*/ 63 h 67"/>
                <a:gd name="T48" fmla="*/ 26 w 49"/>
                <a:gd name="T49" fmla="*/ 63 h 67"/>
                <a:gd name="T50" fmla="*/ 26 w 49"/>
                <a:gd name="T51" fmla="*/ 67 h 67"/>
                <a:gd name="T52" fmla="*/ 30 w 49"/>
                <a:gd name="T53" fmla="*/ 67 h 67"/>
                <a:gd name="T54" fmla="*/ 34 w 49"/>
                <a:gd name="T55" fmla="*/ 67 h 67"/>
                <a:gd name="T56" fmla="*/ 34 w 49"/>
                <a:gd name="T57" fmla="*/ 67 h 67"/>
                <a:gd name="T58" fmla="*/ 0 w 49"/>
                <a:gd name="T59" fmla="*/ 67 h 67"/>
                <a:gd name="T60" fmla="*/ 0 w 49"/>
                <a:gd name="T61" fmla="*/ 67 h 67"/>
                <a:gd name="T62" fmla="*/ 4 w 49"/>
                <a:gd name="T63" fmla="*/ 67 h 67"/>
                <a:gd name="T64" fmla="*/ 7 w 49"/>
                <a:gd name="T65" fmla="*/ 67 h 67"/>
                <a:gd name="T66" fmla="*/ 7 w 49"/>
                <a:gd name="T67" fmla="*/ 63 h 67"/>
                <a:gd name="T68" fmla="*/ 11 w 49"/>
                <a:gd name="T69" fmla="*/ 60 h 67"/>
                <a:gd name="T70" fmla="*/ 11 w 49"/>
                <a:gd name="T71" fmla="*/ 60 h 67"/>
                <a:gd name="T72" fmla="*/ 11 w 49"/>
                <a:gd name="T73" fmla="*/ 52 h 67"/>
                <a:gd name="T74" fmla="*/ 11 w 49"/>
                <a:gd name="T75" fmla="*/ 30 h 67"/>
                <a:gd name="T76" fmla="*/ 11 w 49"/>
                <a:gd name="T77" fmla="*/ 18 h 67"/>
                <a:gd name="T78" fmla="*/ 11 w 49"/>
                <a:gd name="T79" fmla="*/ 15 h 67"/>
                <a:gd name="T80" fmla="*/ 7 w 49"/>
                <a:gd name="T81" fmla="*/ 11 h 67"/>
                <a:gd name="T82" fmla="*/ 7 w 49"/>
                <a:gd name="T83" fmla="*/ 11 h 67"/>
                <a:gd name="T84" fmla="*/ 7 w 49"/>
                <a:gd name="T85" fmla="*/ 7 h 67"/>
                <a:gd name="T86" fmla="*/ 4 w 49"/>
                <a:gd name="T87" fmla="*/ 7 h 67"/>
                <a:gd name="T88" fmla="*/ 4 w 49"/>
                <a:gd name="T89" fmla="*/ 7 h 67"/>
                <a:gd name="T90" fmla="*/ 0 w 49"/>
                <a:gd name="T91" fmla="*/ 11 h 67"/>
                <a:gd name="T92" fmla="*/ 0 w 49"/>
                <a:gd name="T93" fmla="*/ 7 h 67"/>
                <a:gd name="T94" fmla="*/ 19 w 49"/>
                <a:gd name="T95" fmla="*/ 0 h 67"/>
                <a:gd name="T96" fmla="*/ 22 w 49"/>
                <a:gd name="T97" fmla="*/ 0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7"/>
                <a:gd name="T149" fmla="*/ 49 w 49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7">
                  <a:moveTo>
                    <a:pt x="22" y="0"/>
                  </a:moveTo>
                  <a:lnTo>
                    <a:pt x="22" y="18"/>
                  </a:lnTo>
                  <a:lnTo>
                    <a:pt x="26" y="7"/>
                  </a:lnTo>
                  <a:lnTo>
                    <a:pt x="34" y="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7" y="15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3"/>
                  </a:lnTo>
                  <a:lnTo>
                    <a:pt x="26" y="63"/>
                  </a:lnTo>
                  <a:lnTo>
                    <a:pt x="26" y="67"/>
                  </a:lnTo>
                  <a:lnTo>
                    <a:pt x="30" y="67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7"/>
                  </a:lnTo>
                  <a:lnTo>
                    <a:pt x="7" y="63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30"/>
                  </a:lnTo>
                  <a:lnTo>
                    <a:pt x="11" y="18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48"/>
            <p:cNvSpPr>
              <a:spLocks/>
            </p:cNvSpPr>
            <p:nvPr/>
          </p:nvSpPr>
          <p:spPr bwMode="auto">
            <a:xfrm>
              <a:off x="1347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41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6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4 w 45"/>
                <a:gd name="T63" fmla="*/ 48 h 71"/>
                <a:gd name="T64" fmla="*/ 4 w 45"/>
                <a:gd name="T65" fmla="*/ 56 h 71"/>
                <a:gd name="T66" fmla="*/ 11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4 w 45"/>
                <a:gd name="T97" fmla="*/ 11 h 71"/>
                <a:gd name="T98" fmla="*/ 8 w 45"/>
                <a:gd name="T99" fmla="*/ 7 h 71"/>
                <a:gd name="T100" fmla="*/ 11 w 45"/>
                <a:gd name="T101" fmla="*/ 0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6"/>
                  </a:lnTo>
                  <a:lnTo>
                    <a:pt x="11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8" y="7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49"/>
            <p:cNvSpPr>
              <a:spLocks/>
            </p:cNvSpPr>
            <p:nvPr/>
          </p:nvSpPr>
          <p:spPr bwMode="auto">
            <a:xfrm>
              <a:off x="1400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8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11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8 w 41"/>
                <a:gd name="T49" fmla="*/ 26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8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1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8" y="26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50"/>
            <p:cNvSpPr>
              <a:spLocks/>
            </p:cNvSpPr>
            <p:nvPr/>
          </p:nvSpPr>
          <p:spPr bwMode="auto">
            <a:xfrm>
              <a:off x="1535" y="2048"/>
              <a:ext cx="105" cy="101"/>
            </a:xfrm>
            <a:custGeom>
              <a:avLst/>
              <a:gdLst>
                <a:gd name="T0" fmla="*/ 105 w 105"/>
                <a:gd name="T1" fmla="*/ 0 h 101"/>
                <a:gd name="T2" fmla="*/ 105 w 105"/>
                <a:gd name="T3" fmla="*/ 0 h 101"/>
                <a:gd name="T4" fmla="*/ 101 w 105"/>
                <a:gd name="T5" fmla="*/ 3 h 101"/>
                <a:gd name="T6" fmla="*/ 97 w 105"/>
                <a:gd name="T7" fmla="*/ 3 h 101"/>
                <a:gd name="T8" fmla="*/ 93 w 105"/>
                <a:gd name="T9" fmla="*/ 11 h 101"/>
                <a:gd name="T10" fmla="*/ 90 w 105"/>
                <a:gd name="T11" fmla="*/ 15 h 101"/>
                <a:gd name="T12" fmla="*/ 60 w 105"/>
                <a:gd name="T13" fmla="*/ 101 h 101"/>
                <a:gd name="T14" fmla="*/ 56 w 105"/>
                <a:gd name="T15" fmla="*/ 101 h 101"/>
                <a:gd name="T16" fmla="*/ 18 w 105"/>
                <a:gd name="T17" fmla="*/ 15 h 101"/>
                <a:gd name="T18" fmla="*/ 15 w 105"/>
                <a:gd name="T19" fmla="*/ 11 h 101"/>
                <a:gd name="T20" fmla="*/ 11 w 105"/>
                <a:gd name="T21" fmla="*/ 7 h 101"/>
                <a:gd name="T22" fmla="*/ 11 w 105"/>
                <a:gd name="T23" fmla="*/ 3 h 101"/>
                <a:gd name="T24" fmla="*/ 7 w 105"/>
                <a:gd name="T25" fmla="*/ 3 h 101"/>
                <a:gd name="T26" fmla="*/ 3 w 105"/>
                <a:gd name="T27" fmla="*/ 0 h 101"/>
                <a:gd name="T28" fmla="*/ 0 w 105"/>
                <a:gd name="T29" fmla="*/ 0 h 101"/>
                <a:gd name="T30" fmla="*/ 0 w 105"/>
                <a:gd name="T31" fmla="*/ 0 h 101"/>
                <a:gd name="T32" fmla="*/ 41 w 105"/>
                <a:gd name="T33" fmla="*/ 0 h 101"/>
                <a:gd name="T34" fmla="*/ 41 w 105"/>
                <a:gd name="T35" fmla="*/ 0 h 101"/>
                <a:gd name="T36" fmla="*/ 37 w 105"/>
                <a:gd name="T37" fmla="*/ 0 h 101"/>
                <a:gd name="T38" fmla="*/ 33 w 105"/>
                <a:gd name="T39" fmla="*/ 3 h 101"/>
                <a:gd name="T40" fmla="*/ 30 w 105"/>
                <a:gd name="T41" fmla="*/ 3 h 101"/>
                <a:gd name="T42" fmla="*/ 30 w 105"/>
                <a:gd name="T43" fmla="*/ 7 h 101"/>
                <a:gd name="T44" fmla="*/ 33 w 105"/>
                <a:gd name="T45" fmla="*/ 11 h 101"/>
                <a:gd name="T46" fmla="*/ 33 w 105"/>
                <a:gd name="T47" fmla="*/ 18 h 101"/>
                <a:gd name="T48" fmla="*/ 60 w 105"/>
                <a:gd name="T49" fmla="*/ 78 h 101"/>
                <a:gd name="T50" fmla="*/ 82 w 105"/>
                <a:gd name="T51" fmla="*/ 18 h 101"/>
                <a:gd name="T52" fmla="*/ 86 w 105"/>
                <a:gd name="T53" fmla="*/ 11 h 101"/>
                <a:gd name="T54" fmla="*/ 86 w 105"/>
                <a:gd name="T55" fmla="*/ 7 h 101"/>
                <a:gd name="T56" fmla="*/ 86 w 105"/>
                <a:gd name="T57" fmla="*/ 7 h 101"/>
                <a:gd name="T58" fmla="*/ 82 w 105"/>
                <a:gd name="T59" fmla="*/ 3 h 101"/>
                <a:gd name="T60" fmla="*/ 82 w 105"/>
                <a:gd name="T61" fmla="*/ 3 h 101"/>
                <a:gd name="T62" fmla="*/ 78 w 105"/>
                <a:gd name="T63" fmla="*/ 0 h 101"/>
                <a:gd name="T64" fmla="*/ 75 w 105"/>
                <a:gd name="T65" fmla="*/ 0 h 101"/>
                <a:gd name="T66" fmla="*/ 75 w 105"/>
                <a:gd name="T67" fmla="*/ 0 h 101"/>
                <a:gd name="T68" fmla="*/ 75 w 105"/>
                <a:gd name="T69" fmla="*/ 0 h 101"/>
                <a:gd name="T70" fmla="*/ 105 w 105"/>
                <a:gd name="T71" fmla="*/ 0 h 1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5"/>
                <a:gd name="T109" fmla="*/ 0 h 101"/>
                <a:gd name="T110" fmla="*/ 105 w 105"/>
                <a:gd name="T111" fmla="*/ 101 h 1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5" h="101">
                  <a:moveTo>
                    <a:pt x="105" y="0"/>
                  </a:moveTo>
                  <a:lnTo>
                    <a:pt x="105" y="0"/>
                  </a:lnTo>
                  <a:lnTo>
                    <a:pt x="101" y="3"/>
                  </a:lnTo>
                  <a:lnTo>
                    <a:pt x="97" y="3"/>
                  </a:lnTo>
                  <a:lnTo>
                    <a:pt x="93" y="11"/>
                  </a:lnTo>
                  <a:lnTo>
                    <a:pt x="90" y="15"/>
                  </a:lnTo>
                  <a:lnTo>
                    <a:pt x="60" y="101"/>
                  </a:lnTo>
                  <a:lnTo>
                    <a:pt x="56" y="101"/>
                  </a:lnTo>
                  <a:lnTo>
                    <a:pt x="18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7"/>
                  </a:lnTo>
                  <a:lnTo>
                    <a:pt x="33" y="11"/>
                  </a:lnTo>
                  <a:lnTo>
                    <a:pt x="33" y="18"/>
                  </a:lnTo>
                  <a:lnTo>
                    <a:pt x="60" y="78"/>
                  </a:lnTo>
                  <a:lnTo>
                    <a:pt x="82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51"/>
            <p:cNvSpPr>
              <a:spLocks noEditPoints="1"/>
            </p:cNvSpPr>
            <p:nvPr/>
          </p:nvSpPr>
          <p:spPr bwMode="auto">
            <a:xfrm>
              <a:off x="1643" y="2048"/>
              <a:ext cx="90" cy="97"/>
            </a:xfrm>
            <a:custGeom>
              <a:avLst/>
              <a:gdLst>
                <a:gd name="T0" fmla="*/ 75 w 90"/>
                <a:gd name="T1" fmla="*/ 52 h 97"/>
                <a:gd name="T2" fmla="*/ 87 w 90"/>
                <a:gd name="T3" fmla="*/ 63 h 97"/>
                <a:gd name="T4" fmla="*/ 90 w 90"/>
                <a:gd name="T5" fmla="*/ 78 h 97"/>
                <a:gd name="T6" fmla="*/ 79 w 90"/>
                <a:gd name="T7" fmla="*/ 93 h 97"/>
                <a:gd name="T8" fmla="*/ 64 w 90"/>
                <a:gd name="T9" fmla="*/ 97 h 97"/>
                <a:gd name="T10" fmla="*/ 0 w 90"/>
                <a:gd name="T11" fmla="*/ 97 h 97"/>
                <a:gd name="T12" fmla="*/ 4 w 90"/>
                <a:gd name="T13" fmla="*/ 97 h 97"/>
                <a:gd name="T14" fmla="*/ 15 w 90"/>
                <a:gd name="T15" fmla="*/ 93 h 97"/>
                <a:gd name="T16" fmla="*/ 15 w 90"/>
                <a:gd name="T17" fmla="*/ 82 h 97"/>
                <a:gd name="T18" fmla="*/ 15 w 90"/>
                <a:gd name="T19" fmla="*/ 7 h 97"/>
                <a:gd name="T20" fmla="*/ 8 w 90"/>
                <a:gd name="T21" fmla="*/ 0 h 97"/>
                <a:gd name="T22" fmla="*/ 0 w 90"/>
                <a:gd name="T23" fmla="*/ 0 h 97"/>
                <a:gd name="T24" fmla="*/ 45 w 90"/>
                <a:gd name="T25" fmla="*/ 0 h 97"/>
                <a:gd name="T26" fmla="*/ 64 w 90"/>
                <a:gd name="T27" fmla="*/ 0 h 97"/>
                <a:gd name="T28" fmla="*/ 79 w 90"/>
                <a:gd name="T29" fmla="*/ 11 h 97"/>
                <a:gd name="T30" fmla="*/ 87 w 90"/>
                <a:gd name="T31" fmla="*/ 26 h 97"/>
                <a:gd name="T32" fmla="*/ 83 w 90"/>
                <a:gd name="T33" fmla="*/ 41 h 97"/>
                <a:gd name="T34" fmla="*/ 68 w 90"/>
                <a:gd name="T35" fmla="*/ 48 h 97"/>
                <a:gd name="T36" fmla="*/ 30 w 90"/>
                <a:gd name="T37" fmla="*/ 45 h 97"/>
                <a:gd name="T38" fmla="*/ 38 w 90"/>
                <a:gd name="T39" fmla="*/ 45 h 97"/>
                <a:gd name="T40" fmla="*/ 53 w 90"/>
                <a:gd name="T41" fmla="*/ 45 h 97"/>
                <a:gd name="T42" fmla="*/ 64 w 90"/>
                <a:gd name="T43" fmla="*/ 41 h 97"/>
                <a:gd name="T44" fmla="*/ 68 w 90"/>
                <a:gd name="T45" fmla="*/ 30 h 97"/>
                <a:gd name="T46" fmla="*/ 68 w 90"/>
                <a:gd name="T47" fmla="*/ 18 h 97"/>
                <a:gd name="T48" fmla="*/ 53 w 90"/>
                <a:gd name="T49" fmla="*/ 3 h 97"/>
                <a:gd name="T50" fmla="*/ 34 w 90"/>
                <a:gd name="T51" fmla="*/ 3 h 97"/>
                <a:gd name="T52" fmla="*/ 30 w 90"/>
                <a:gd name="T53" fmla="*/ 45 h 97"/>
                <a:gd name="T54" fmla="*/ 38 w 90"/>
                <a:gd name="T55" fmla="*/ 93 h 97"/>
                <a:gd name="T56" fmla="*/ 57 w 90"/>
                <a:gd name="T57" fmla="*/ 93 h 97"/>
                <a:gd name="T58" fmla="*/ 72 w 90"/>
                <a:gd name="T59" fmla="*/ 82 h 97"/>
                <a:gd name="T60" fmla="*/ 72 w 90"/>
                <a:gd name="T61" fmla="*/ 67 h 97"/>
                <a:gd name="T62" fmla="*/ 64 w 90"/>
                <a:gd name="T63" fmla="*/ 56 h 97"/>
                <a:gd name="T64" fmla="*/ 53 w 90"/>
                <a:gd name="T65" fmla="*/ 52 h 97"/>
                <a:gd name="T66" fmla="*/ 38 w 90"/>
                <a:gd name="T67" fmla="*/ 52 h 97"/>
                <a:gd name="T68" fmla="*/ 30 w 90"/>
                <a:gd name="T69" fmla="*/ 52 h 97"/>
                <a:gd name="T70" fmla="*/ 30 w 90"/>
                <a:gd name="T71" fmla="*/ 93 h 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"/>
                <a:gd name="T109" fmla="*/ 0 h 97"/>
                <a:gd name="T110" fmla="*/ 90 w 90"/>
                <a:gd name="T111" fmla="*/ 97 h 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" h="97">
                  <a:moveTo>
                    <a:pt x="68" y="48"/>
                  </a:moveTo>
                  <a:lnTo>
                    <a:pt x="75" y="52"/>
                  </a:lnTo>
                  <a:lnTo>
                    <a:pt x="83" y="56"/>
                  </a:lnTo>
                  <a:lnTo>
                    <a:pt x="87" y="63"/>
                  </a:lnTo>
                  <a:lnTo>
                    <a:pt x="90" y="71"/>
                  </a:lnTo>
                  <a:lnTo>
                    <a:pt x="90" y="78"/>
                  </a:lnTo>
                  <a:lnTo>
                    <a:pt x="87" y="86"/>
                  </a:lnTo>
                  <a:lnTo>
                    <a:pt x="79" y="93"/>
                  </a:lnTo>
                  <a:lnTo>
                    <a:pt x="72" y="97"/>
                  </a:lnTo>
                  <a:lnTo>
                    <a:pt x="64" y="97"/>
                  </a:lnTo>
                  <a:lnTo>
                    <a:pt x="49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6"/>
                  </a:lnTo>
                  <a:lnTo>
                    <a:pt x="83" y="33"/>
                  </a:lnTo>
                  <a:lnTo>
                    <a:pt x="83" y="41"/>
                  </a:lnTo>
                  <a:lnTo>
                    <a:pt x="75" y="45"/>
                  </a:lnTo>
                  <a:lnTo>
                    <a:pt x="68" y="48"/>
                  </a:lnTo>
                  <a:close/>
                  <a:moveTo>
                    <a:pt x="30" y="45"/>
                  </a:moveTo>
                  <a:lnTo>
                    <a:pt x="30" y="45"/>
                  </a:lnTo>
                  <a:lnTo>
                    <a:pt x="34" y="45"/>
                  </a:lnTo>
                  <a:lnTo>
                    <a:pt x="38" y="45"/>
                  </a:lnTo>
                  <a:lnTo>
                    <a:pt x="42" y="45"/>
                  </a:lnTo>
                  <a:lnTo>
                    <a:pt x="53" y="45"/>
                  </a:lnTo>
                  <a:lnTo>
                    <a:pt x="60" y="45"/>
                  </a:lnTo>
                  <a:lnTo>
                    <a:pt x="64" y="41"/>
                  </a:lnTo>
                  <a:lnTo>
                    <a:pt x="68" y="37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18"/>
                  </a:lnTo>
                  <a:lnTo>
                    <a:pt x="60" y="11"/>
                  </a:lnTo>
                  <a:lnTo>
                    <a:pt x="53" y="3"/>
                  </a:lnTo>
                  <a:lnTo>
                    <a:pt x="42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30" y="45"/>
                  </a:lnTo>
                  <a:close/>
                  <a:moveTo>
                    <a:pt x="30" y="93"/>
                  </a:moveTo>
                  <a:lnTo>
                    <a:pt x="38" y="93"/>
                  </a:lnTo>
                  <a:lnTo>
                    <a:pt x="45" y="93"/>
                  </a:lnTo>
                  <a:lnTo>
                    <a:pt x="57" y="93"/>
                  </a:lnTo>
                  <a:lnTo>
                    <a:pt x="68" y="90"/>
                  </a:lnTo>
                  <a:lnTo>
                    <a:pt x="72" y="82"/>
                  </a:lnTo>
                  <a:lnTo>
                    <a:pt x="72" y="75"/>
                  </a:lnTo>
                  <a:lnTo>
                    <a:pt x="72" y="67"/>
                  </a:lnTo>
                  <a:lnTo>
                    <a:pt x="72" y="63"/>
                  </a:lnTo>
                  <a:lnTo>
                    <a:pt x="64" y="56"/>
                  </a:lnTo>
                  <a:lnTo>
                    <a:pt x="60" y="52"/>
                  </a:lnTo>
                  <a:lnTo>
                    <a:pt x="53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52"/>
            <p:cNvSpPr>
              <a:spLocks noEditPoints="1"/>
            </p:cNvSpPr>
            <p:nvPr/>
          </p:nvSpPr>
          <p:spPr bwMode="auto">
            <a:xfrm>
              <a:off x="1745" y="2048"/>
              <a:ext cx="101" cy="97"/>
            </a:xfrm>
            <a:custGeom>
              <a:avLst/>
              <a:gdLst>
                <a:gd name="T0" fmla="*/ 0 w 101"/>
                <a:gd name="T1" fmla="*/ 97 h 97"/>
                <a:gd name="T2" fmla="*/ 0 w 101"/>
                <a:gd name="T3" fmla="*/ 97 h 97"/>
                <a:gd name="T4" fmla="*/ 3 w 101"/>
                <a:gd name="T5" fmla="*/ 97 h 97"/>
                <a:gd name="T6" fmla="*/ 7 w 101"/>
                <a:gd name="T7" fmla="*/ 97 h 97"/>
                <a:gd name="T8" fmla="*/ 11 w 101"/>
                <a:gd name="T9" fmla="*/ 93 h 97"/>
                <a:gd name="T10" fmla="*/ 15 w 101"/>
                <a:gd name="T11" fmla="*/ 90 h 97"/>
                <a:gd name="T12" fmla="*/ 15 w 101"/>
                <a:gd name="T13" fmla="*/ 82 h 97"/>
                <a:gd name="T14" fmla="*/ 15 w 101"/>
                <a:gd name="T15" fmla="*/ 15 h 97"/>
                <a:gd name="T16" fmla="*/ 11 w 101"/>
                <a:gd name="T17" fmla="*/ 7 h 97"/>
                <a:gd name="T18" fmla="*/ 11 w 101"/>
                <a:gd name="T19" fmla="*/ 3 h 97"/>
                <a:gd name="T20" fmla="*/ 7 w 101"/>
                <a:gd name="T21" fmla="*/ 0 h 97"/>
                <a:gd name="T22" fmla="*/ 3 w 101"/>
                <a:gd name="T23" fmla="*/ 0 h 97"/>
                <a:gd name="T24" fmla="*/ 0 w 101"/>
                <a:gd name="T25" fmla="*/ 0 h 97"/>
                <a:gd name="T26" fmla="*/ 0 w 101"/>
                <a:gd name="T27" fmla="*/ 0 h 97"/>
                <a:gd name="T28" fmla="*/ 41 w 101"/>
                <a:gd name="T29" fmla="*/ 0 h 97"/>
                <a:gd name="T30" fmla="*/ 52 w 101"/>
                <a:gd name="T31" fmla="*/ 0 h 97"/>
                <a:gd name="T32" fmla="*/ 64 w 101"/>
                <a:gd name="T33" fmla="*/ 0 h 97"/>
                <a:gd name="T34" fmla="*/ 75 w 101"/>
                <a:gd name="T35" fmla="*/ 3 h 97"/>
                <a:gd name="T36" fmla="*/ 82 w 101"/>
                <a:gd name="T37" fmla="*/ 11 h 97"/>
                <a:gd name="T38" fmla="*/ 94 w 101"/>
                <a:gd name="T39" fmla="*/ 22 h 97"/>
                <a:gd name="T40" fmla="*/ 97 w 101"/>
                <a:gd name="T41" fmla="*/ 33 h 97"/>
                <a:gd name="T42" fmla="*/ 101 w 101"/>
                <a:gd name="T43" fmla="*/ 48 h 97"/>
                <a:gd name="T44" fmla="*/ 97 w 101"/>
                <a:gd name="T45" fmla="*/ 60 h 97"/>
                <a:gd name="T46" fmla="*/ 94 w 101"/>
                <a:gd name="T47" fmla="*/ 75 h 97"/>
                <a:gd name="T48" fmla="*/ 86 w 101"/>
                <a:gd name="T49" fmla="*/ 82 h 97"/>
                <a:gd name="T50" fmla="*/ 75 w 101"/>
                <a:gd name="T51" fmla="*/ 93 h 97"/>
                <a:gd name="T52" fmla="*/ 60 w 101"/>
                <a:gd name="T53" fmla="*/ 97 h 97"/>
                <a:gd name="T54" fmla="*/ 45 w 101"/>
                <a:gd name="T55" fmla="*/ 97 h 97"/>
                <a:gd name="T56" fmla="*/ 0 w 101"/>
                <a:gd name="T57" fmla="*/ 97 h 97"/>
                <a:gd name="T58" fmla="*/ 26 w 101"/>
                <a:gd name="T59" fmla="*/ 93 h 97"/>
                <a:gd name="T60" fmla="*/ 37 w 101"/>
                <a:gd name="T61" fmla="*/ 93 h 97"/>
                <a:gd name="T62" fmla="*/ 45 w 101"/>
                <a:gd name="T63" fmla="*/ 93 h 97"/>
                <a:gd name="T64" fmla="*/ 52 w 101"/>
                <a:gd name="T65" fmla="*/ 93 h 97"/>
                <a:gd name="T66" fmla="*/ 64 w 101"/>
                <a:gd name="T67" fmla="*/ 90 h 97"/>
                <a:gd name="T68" fmla="*/ 71 w 101"/>
                <a:gd name="T69" fmla="*/ 82 h 97"/>
                <a:gd name="T70" fmla="*/ 79 w 101"/>
                <a:gd name="T71" fmla="*/ 75 h 97"/>
                <a:gd name="T72" fmla="*/ 82 w 101"/>
                <a:gd name="T73" fmla="*/ 63 h 97"/>
                <a:gd name="T74" fmla="*/ 82 w 101"/>
                <a:gd name="T75" fmla="*/ 48 h 97"/>
                <a:gd name="T76" fmla="*/ 82 w 101"/>
                <a:gd name="T77" fmla="*/ 37 h 97"/>
                <a:gd name="T78" fmla="*/ 79 w 101"/>
                <a:gd name="T79" fmla="*/ 26 h 97"/>
                <a:gd name="T80" fmla="*/ 71 w 101"/>
                <a:gd name="T81" fmla="*/ 15 h 97"/>
                <a:gd name="T82" fmla="*/ 64 w 101"/>
                <a:gd name="T83" fmla="*/ 7 h 97"/>
                <a:gd name="T84" fmla="*/ 52 w 101"/>
                <a:gd name="T85" fmla="*/ 3 h 97"/>
                <a:gd name="T86" fmla="*/ 41 w 101"/>
                <a:gd name="T87" fmla="*/ 3 h 97"/>
                <a:gd name="T88" fmla="*/ 34 w 101"/>
                <a:gd name="T89" fmla="*/ 3 h 97"/>
                <a:gd name="T90" fmla="*/ 26 w 101"/>
                <a:gd name="T91" fmla="*/ 7 h 97"/>
                <a:gd name="T92" fmla="*/ 26 w 101"/>
                <a:gd name="T93" fmla="*/ 93 h 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97"/>
                <a:gd name="T143" fmla="*/ 101 w 101"/>
                <a:gd name="T144" fmla="*/ 97 h 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97">
                  <a:moveTo>
                    <a:pt x="0" y="97"/>
                  </a:moveTo>
                  <a:lnTo>
                    <a:pt x="0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1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82" y="11"/>
                  </a:lnTo>
                  <a:lnTo>
                    <a:pt x="94" y="22"/>
                  </a:lnTo>
                  <a:lnTo>
                    <a:pt x="97" y="33"/>
                  </a:lnTo>
                  <a:lnTo>
                    <a:pt x="101" y="48"/>
                  </a:lnTo>
                  <a:lnTo>
                    <a:pt x="97" y="60"/>
                  </a:lnTo>
                  <a:lnTo>
                    <a:pt x="94" y="75"/>
                  </a:lnTo>
                  <a:lnTo>
                    <a:pt x="86" y="82"/>
                  </a:lnTo>
                  <a:lnTo>
                    <a:pt x="75" y="93"/>
                  </a:lnTo>
                  <a:lnTo>
                    <a:pt x="60" y="97"/>
                  </a:lnTo>
                  <a:lnTo>
                    <a:pt x="45" y="97"/>
                  </a:lnTo>
                  <a:lnTo>
                    <a:pt x="0" y="97"/>
                  </a:lnTo>
                  <a:close/>
                  <a:moveTo>
                    <a:pt x="26" y="93"/>
                  </a:moveTo>
                  <a:lnTo>
                    <a:pt x="37" y="93"/>
                  </a:lnTo>
                  <a:lnTo>
                    <a:pt x="45" y="93"/>
                  </a:lnTo>
                  <a:lnTo>
                    <a:pt x="52" y="93"/>
                  </a:lnTo>
                  <a:lnTo>
                    <a:pt x="64" y="90"/>
                  </a:lnTo>
                  <a:lnTo>
                    <a:pt x="71" y="82"/>
                  </a:lnTo>
                  <a:lnTo>
                    <a:pt x="79" y="75"/>
                  </a:lnTo>
                  <a:lnTo>
                    <a:pt x="82" y="63"/>
                  </a:lnTo>
                  <a:lnTo>
                    <a:pt x="82" y="48"/>
                  </a:lnTo>
                  <a:lnTo>
                    <a:pt x="82" y="37"/>
                  </a:lnTo>
                  <a:lnTo>
                    <a:pt x="79" y="26"/>
                  </a:lnTo>
                  <a:lnTo>
                    <a:pt x="71" y="15"/>
                  </a:lnTo>
                  <a:lnTo>
                    <a:pt x="64" y="7"/>
                  </a:lnTo>
                  <a:lnTo>
                    <a:pt x="52" y="3"/>
                  </a:lnTo>
                  <a:lnTo>
                    <a:pt x="41" y="3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53"/>
            <p:cNvSpPr>
              <a:spLocks/>
            </p:cNvSpPr>
            <p:nvPr/>
          </p:nvSpPr>
          <p:spPr bwMode="auto">
            <a:xfrm>
              <a:off x="1857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4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0 w 42"/>
                <a:gd name="T31" fmla="*/ 7 h 135"/>
                <a:gd name="T32" fmla="*/ 27 w 42"/>
                <a:gd name="T33" fmla="*/ 15 h 135"/>
                <a:gd name="T34" fmla="*/ 19 w 42"/>
                <a:gd name="T35" fmla="*/ 26 h 135"/>
                <a:gd name="T36" fmla="*/ 15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3 w 42"/>
                <a:gd name="T51" fmla="*/ 116 h 135"/>
                <a:gd name="T52" fmla="*/ 27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0" y="7"/>
                  </a:lnTo>
                  <a:lnTo>
                    <a:pt x="27" y="15"/>
                  </a:lnTo>
                  <a:lnTo>
                    <a:pt x="19" y="26"/>
                  </a:lnTo>
                  <a:lnTo>
                    <a:pt x="15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3" y="116"/>
                  </a:lnTo>
                  <a:lnTo>
                    <a:pt x="27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54"/>
            <p:cNvSpPr>
              <a:spLocks noEditPoints="1"/>
            </p:cNvSpPr>
            <p:nvPr/>
          </p:nvSpPr>
          <p:spPr bwMode="auto">
            <a:xfrm>
              <a:off x="1906" y="2044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1 w 68"/>
                <a:gd name="T3" fmla="*/ 97 h 105"/>
                <a:gd name="T4" fmla="*/ 38 w 68"/>
                <a:gd name="T5" fmla="*/ 101 h 105"/>
                <a:gd name="T6" fmla="*/ 30 w 68"/>
                <a:gd name="T7" fmla="*/ 105 h 105"/>
                <a:gd name="T8" fmla="*/ 26 w 68"/>
                <a:gd name="T9" fmla="*/ 105 h 105"/>
                <a:gd name="T10" fmla="*/ 15 w 68"/>
                <a:gd name="T11" fmla="*/ 101 h 105"/>
                <a:gd name="T12" fmla="*/ 8 w 68"/>
                <a:gd name="T13" fmla="*/ 94 h 105"/>
                <a:gd name="T14" fmla="*/ 0 w 68"/>
                <a:gd name="T15" fmla="*/ 86 h 105"/>
                <a:gd name="T16" fmla="*/ 0 w 68"/>
                <a:gd name="T17" fmla="*/ 71 h 105"/>
                <a:gd name="T18" fmla="*/ 0 w 68"/>
                <a:gd name="T19" fmla="*/ 60 h 105"/>
                <a:gd name="T20" fmla="*/ 8 w 68"/>
                <a:gd name="T21" fmla="*/ 45 h 105"/>
                <a:gd name="T22" fmla="*/ 15 w 68"/>
                <a:gd name="T23" fmla="*/ 41 h 105"/>
                <a:gd name="T24" fmla="*/ 23 w 68"/>
                <a:gd name="T25" fmla="*/ 34 h 105"/>
                <a:gd name="T26" fmla="*/ 30 w 68"/>
                <a:gd name="T27" fmla="*/ 34 h 105"/>
                <a:gd name="T28" fmla="*/ 41 w 68"/>
                <a:gd name="T29" fmla="*/ 37 h 105"/>
                <a:gd name="T30" fmla="*/ 45 w 68"/>
                <a:gd name="T31" fmla="*/ 41 h 105"/>
                <a:gd name="T32" fmla="*/ 45 w 68"/>
                <a:gd name="T33" fmla="*/ 26 h 105"/>
                <a:gd name="T34" fmla="*/ 45 w 68"/>
                <a:gd name="T35" fmla="*/ 15 h 105"/>
                <a:gd name="T36" fmla="*/ 45 w 68"/>
                <a:gd name="T37" fmla="*/ 11 h 105"/>
                <a:gd name="T38" fmla="*/ 45 w 68"/>
                <a:gd name="T39" fmla="*/ 7 h 105"/>
                <a:gd name="T40" fmla="*/ 45 w 68"/>
                <a:gd name="T41" fmla="*/ 7 h 105"/>
                <a:gd name="T42" fmla="*/ 41 w 68"/>
                <a:gd name="T43" fmla="*/ 7 h 105"/>
                <a:gd name="T44" fmla="*/ 41 w 68"/>
                <a:gd name="T45" fmla="*/ 7 h 105"/>
                <a:gd name="T46" fmla="*/ 41 w 68"/>
                <a:gd name="T47" fmla="*/ 7 h 105"/>
                <a:gd name="T48" fmla="*/ 38 w 68"/>
                <a:gd name="T49" fmla="*/ 7 h 105"/>
                <a:gd name="T50" fmla="*/ 38 w 68"/>
                <a:gd name="T51" fmla="*/ 7 h 105"/>
                <a:gd name="T52" fmla="*/ 56 w 68"/>
                <a:gd name="T53" fmla="*/ 0 h 105"/>
                <a:gd name="T54" fmla="*/ 60 w 68"/>
                <a:gd name="T55" fmla="*/ 0 h 105"/>
                <a:gd name="T56" fmla="*/ 60 w 68"/>
                <a:gd name="T57" fmla="*/ 75 h 105"/>
                <a:gd name="T58" fmla="*/ 60 w 68"/>
                <a:gd name="T59" fmla="*/ 86 h 105"/>
                <a:gd name="T60" fmla="*/ 60 w 68"/>
                <a:gd name="T61" fmla="*/ 90 h 105"/>
                <a:gd name="T62" fmla="*/ 60 w 68"/>
                <a:gd name="T63" fmla="*/ 94 h 105"/>
                <a:gd name="T64" fmla="*/ 60 w 68"/>
                <a:gd name="T65" fmla="*/ 94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4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86 h 105"/>
                <a:gd name="T84" fmla="*/ 45 w 68"/>
                <a:gd name="T85" fmla="*/ 56 h 105"/>
                <a:gd name="T86" fmla="*/ 45 w 68"/>
                <a:gd name="T87" fmla="*/ 52 h 105"/>
                <a:gd name="T88" fmla="*/ 45 w 68"/>
                <a:gd name="T89" fmla="*/ 45 h 105"/>
                <a:gd name="T90" fmla="*/ 41 w 68"/>
                <a:gd name="T91" fmla="*/ 45 h 105"/>
                <a:gd name="T92" fmla="*/ 38 w 68"/>
                <a:gd name="T93" fmla="*/ 41 h 105"/>
                <a:gd name="T94" fmla="*/ 34 w 68"/>
                <a:gd name="T95" fmla="*/ 37 h 105"/>
                <a:gd name="T96" fmla="*/ 30 w 68"/>
                <a:gd name="T97" fmla="*/ 37 h 105"/>
                <a:gd name="T98" fmla="*/ 23 w 68"/>
                <a:gd name="T99" fmla="*/ 41 h 105"/>
                <a:gd name="T100" fmla="*/ 19 w 68"/>
                <a:gd name="T101" fmla="*/ 45 h 105"/>
                <a:gd name="T102" fmla="*/ 15 w 68"/>
                <a:gd name="T103" fmla="*/ 52 h 105"/>
                <a:gd name="T104" fmla="*/ 11 w 68"/>
                <a:gd name="T105" fmla="*/ 67 h 105"/>
                <a:gd name="T106" fmla="*/ 15 w 68"/>
                <a:gd name="T107" fmla="*/ 79 h 105"/>
                <a:gd name="T108" fmla="*/ 19 w 68"/>
                <a:gd name="T109" fmla="*/ 86 h 105"/>
                <a:gd name="T110" fmla="*/ 26 w 68"/>
                <a:gd name="T111" fmla="*/ 94 h 105"/>
                <a:gd name="T112" fmla="*/ 34 w 68"/>
                <a:gd name="T113" fmla="*/ 94 h 105"/>
                <a:gd name="T114" fmla="*/ 41 w 68"/>
                <a:gd name="T115" fmla="*/ 94 h 105"/>
                <a:gd name="T116" fmla="*/ 45 w 68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1" y="97"/>
                  </a:lnTo>
                  <a:lnTo>
                    <a:pt x="38" y="101"/>
                  </a:lnTo>
                  <a:lnTo>
                    <a:pt x="30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8" y="94"/>
                  </a:lnTo>
                  <a:lnTo>
                    <a:pt x="0" y="86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8" y="45"/>
                  </a:lnTo>
                  <a:lnTo>
                    <a:pt x="15" y="41"/>
                  </a:lnTo>
                  <a:lnTo>
                    <a:pt x="23" y="34"/>
                  </a:lnTo>
                  <a:lnTo>
                    <a:pt x="30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4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55"/>
            <p:cNvSpPr>
              <a:spLocks/>
            </p:cNvSpPr>
            <p:nvPr/>
          </p:nvSpPr>
          <p:spPr bwMode="auto">
            <a:xfrm>
              <a:off x="1977" y="2081"/>
              <a:ext cx="72" cy="68"/>
            </a:xfrm>
            <a:custGeom>
              <a:avLst/>
              <a:gdLst>
                <a:gd name="T0" fmla="*/ 64 w 72"/>
                <a:gd name="T1" fmla="*/ 0 h 68"/>
                <a:gd name="T2" fmla="*/ 64 w 72"/>
                <a:gd name="T3" fmla="*/ 38 h 68"/>
                <a:gd name="T4" fmla="*/ 64 w 72"/>
                <a:gd name="T5" fmla="*/ 49 h 68"/>
                <a:gd name="T6" fmla="*/ 64 w 72"/>
                <a:gd name="T7" fmla="*/ 53 h 68"/>
                <a:gd name="T8" fmla="*/ 64 w 72"/>
                <a:gd name="T9" fmla="*/ 57 h 68"/>
                <a:gd name="T10" fmla="*/ 64 w 72"/>
                <a:gd name="T11" fmla="*/ 57 h 68"/>
                <a:gd name="T12" fmla="*/ 64 w 72"/>
                <a:gd name="T13" fmla="*/ 60 h 68"/>
                <a:gd name="T14" fmla="*/ 68 w 72"/>
                <a:gd name="T15" fmla="*/ 60 h 68"/>
                <a:gd name="T16" fmla="*/ 68 w 72"/>
                <a:gd name="T17" fmla="*/ 60 h 68"/>
                <a:gd name="T18" fmla="*/ 72 w 72"/>
                <a:gd name="T19" fmla="*/ 57 h 68"/>
                <a:gd name="T20" fmla="*/ 72 w 72"/>
                <a:gd name="T21" fmla="*/ 60 h 68"/>
                <a:gd name="T22" fmla="*/ 53 w 72"/>
                <a:gd name="T23" fmla="*/ 68 h 68"/>
                <a:gd name="T24" fmla="*/ 49 w 72"/>
                <a:gd name="T25" fmla="*/ 68 h 68"/>
                <a:gd name="T26" fmla="*/ 49 w 72"/>
                <a:gd name="T27" fmla="*/ 53 h 68"/>
                <a:gd name="T28" fmla="*/ 42 w 72"/>
                <a:gd name="T29" fmla="*/ 60 h 68"/>
                <a:gd name="T30" fmla="*/ 38 w 72"/>
                <a:gd name="T31" fmla="*/ 64 h 68"/>
                <a:gd name="T32" fmla="*/ 30 w 72"/>
                <a:gd name="T33" fmla="*/ 68 h 68"/>
                <a:gd name="T34" fmla="*/ 27 w 72"/>
                <a:gd name="T35" fmla="*/ 68 h 68"/>
                <a:gd name="T36" fmla="*/ 23 w 72"/>
                <a:gd name="T37" fmla="*/ 68 h 68"/>
                <a:gd name="T38" fmla="*/ 15 w 72"/>
                <a:gd name="T39" fmla="*/ 64 h 68"/>
                <a:gd name="T40" fmla="*/ 15 w 72"/>
                <a:gd name="T41" fmla="*/ 60 h 68"/>
                <a:gd name="T42" fmla="*/ 12 w 72"/>
                <a:gd name="T43" fmla="*/ 57 h 68"/>
                <a:gd name="T44" fmla="*/ 12 w 72"/>
                <a:gd name="T45" fmla="*/ 49 h 68"/>
                <a:gd name="T46" fmla="*/ 8 w 72"/>
                <a:gd name="T47" fmla="*/ 42 h 68"/>
                <a:gd name="T48" fmla="*/ 8 w 72"/>
                <a:gd name="T49" fmla="*/ 12 h 68"/>
                <a:gd name="T50" fmla="*/ 8 w 72"/>
                <a:gd name="T51" fmla="*/ 8 h 68"/>
                <a:gd name="T52" fmla="*/ 8 w 72"/>
                <a:gd name="T53" fmla="*/ 4 h 68"/>
                <a:gd name="T54" fmla="*/ 8 w 72"/>
                <a:gd name="T55" fmla="*/ 4 h 68"/>
                <a:gd name="T56" fmla="*/ 8 w 72"/>
                <a:gd name="T57" fmla="*/ 0 h 68"/>
                <a:gd name="T58" fmla="*/ 4 w 72"/>
                <a:gd name="T59" fmla="*/ 0 h 68"/>
                <a:gd name="T60" fmla="*/ 0 w 72"/>
                <a:gd name="T61" fmla="*/ 0 h 68"/>
                <a:gd name="T62" fmla="*/ 0 w 72"/>
                <a:gd name="T63" fmla="*/ 0 h 68"/>
                <a:gd name="T64" fmla="*/ 23 w 72"/>
                <a:gd name="T65" fmla="*/ 0 h 68"/>
                <a:gd name="T66" fmla="*/ 23 w 72"/>
                <a:gd name="T67" fmla="*/ 42 h 68"/>
                <a:gd name="T68" fmla="*/ 23 w 72"/>
                <a:gd name="T69" fmla="*/ 49 h 68"/>
                <a:gd name="T70" fmla="*/ 27 w 72"/>
                <a:gd name="T71" fmla="*/ 57 h 68"/>
                <a:gd name="T72" fmla="*/ 30 w 72"/>
                <a:gd name="T73" fmla="*/ 57 h 68"/>
                <a:gd name="T74" fmla="*/ 34 w 72"/>
                <a:gd name="T75" fmla="*/ 57 h 68"/>
                <a:gd name="T76" fmla="*/ 38 w 72"/>
                <a:gd name="T77" fmla="*/ 57 h 68"/>
                <a:gd name="T78" fmla="*/ 42 w 72"/>
                <a:gd name="T79" fmla="*/ 57 h 68"/>
                <a:gd name="T80" fmla="*/ 45 w 72"/>
                <a:gd name="T81" fmla="*/ 53 h 68"/>
                <a:gd name="T82" fmla="*/ 49 w 72"/>
                <a:gd name="T83" fmla="*/ 49 h 68"/>
                <a:gd name="T84" fmla="*/ 49 w 72"/>
                <a:gd name="T85" fmla="*/ 12 h 68"/>
                <a:gd name="T86" fmla="*/ 49 w 72"/>
                <a:gd name="T87" fmla="*/ 4 h 68"/>
                <a:gd name="T88" fmla="*/ 49 w 72"/>
                <a:gd name="T89" fmla="*/ 4 h 68"/>
                <a:gd name="T90" fmla="*/ 45 w 72"/>
                <a:gd name="T91" fmla="*/ 0 h 68"/>
                <a:gd name="T92" fmla="*/ 42 w 72"/>
                <a:gd name="T93" fmla="*/ 0 h 68"/>
                <a:gd name="T94" fmla="*/ 42 w 72"/>
                <a:gd name="T95" fmla="*/ 0 h 68"/>
                <a:gd name="T96" fmla="*/ 64 w 72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68"/>
                <a:gd name="T149" fmla="*/ 72 w 72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68">
                  <a:moveTo>
                    <a:pt x="64" y="0"/>
                  </a:moveTo>
                  <a:lnTo>
                    <a:pt x="64" y="38"/>
                  </a:lnTo>
                  <a:lnTo>
                    <a:pt x="64" y="49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57"/>
                  </a:lnTo>
                  <a:lnTo>
                    <a:pt x="72" y="60"/>
                  </a:lnTo>
                  <a:lnTo>
                    <a:pt x="53" y="68"/>
                  </a:lnTo>
                  <a:lnTo>
                    <a:pt x="49" y="68"/>
                  </a:lnTo>
                  <a:lnTo>
                    <a:pt x="49" y="53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15" y="60"/>
                  </a:lnTo>
                  <a:lnTo>
                    <a:pt x="12" y="57"/>
                  </a:lnTo>
                  <a:lnTo>
                    <a:pt x="12" y="49"/>
                  </a:lnTo>
                  <a:lnTo>
                    <a:pt x="8" y="4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lnTo>
                    <a:pt x="23" y="49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4" y="57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56"/>
            <p:cNvSpPr>
              <a:spLocks/>
            </p:cNvSpPr>
            <p:nvPr/>
          </p:nvSpPr>
          <p:spPr bwMode="auto">
            <a:xfrm>
              <a:off x="2052" y="2078"/>
              <a:ext cx="113" cy="67"/>
            </a:xfrm>
            <a:custGeom>
              <a:avLst/>
              <a:gdLst>
                <a:gd name="T0" fmla="*/ 27 w 113"/>
                <a:gd name="T1" fmla="*/ 7 h 67"/>
                <a:gd name="T2" fmla="*/ 34 w 113"/>
                <a:gd name="T3" fmla="*/ 3 h 67"/>
                <a:gd name="T4" fmla="*/ 42 w 113"/>
                <a:gd name="T5" fmla="*/ 0 h 67"/>
                <a:gd name="T6" fmla="*/ 53 w 113"/>
                <a:gd name="T7" fmla="*/ 0 h 67"/>
                <a:gd name="T8" fmla="*/ 60 w 113"/>
                <a:gd name="T9" fmla="*/ 7 h 67"/>
                <a:gd name="T10" fmla="*/ 68 w 113"/>
                <a:gd name="T11" fmla="*/ 7 h 67"/>
                <a:gd name="T12" fmla="*/ 79 w 113"/>
                <a:gd name="T13" fmla="*/ 0 h 67"/>
                <a:gd name="T14" fmla="*/ 90 w 113"/>
                <a:gd name="T15" fmla="*/ 0 h 67"/>
                <a:gd name="T16" fmla="*/ 98 w 113"/>
                <a:gd name="T17" fmla="*/ 7 h 67"/>
                <a:gd name="T18" fmla="*/ 102 w 113"/>
                <a:gd name="T19" fmla="*/ 18 h 67"/>
                <a:gd name="T20" fmla="*/ 102 w 113"/>
                <a:gd name="T21" fmla="*/ 52 h 67"/>
                <a:gd name="T22" fmla="*/ 105 w 113"/>
                <a:gd name="T23" fmla="*/ 63 h 67"/>
                <a:gd name="T24" fmla="*/ 105 w 113"/>
                <a:gd name="T25" fmla="*/ 67 h 67"/>
                <a:gd name="T26" fmla="*/ 113 w 113"/>
                <a:gd name="T27" fmla="*/ 67 h 67"/>
                <a:gd name="T28" fmla="*/ 83 w 113"/>
                <a:gd name="T29" fmla="*/ 67 h 67"/>
                <a:gd name="T30" fmla="*/ 83 w 113"/>
                <a:gd name="T31" fmla="*/ 67 h 67"/>
                <a:gd name="T32" fmla="*/ 87 w 113"/>
                <a:gd name="T33" fmla="*/ 67 h 67"/>
                <a:gd name="T34" fmla="*/ 90 w 113"/>
                <a:gd name="T35" fmla="*/ 60 h 67"/>
                <a:gd name="T36" fmla="*/ 90 w 113"/>
                <a:gd name="T37" fmla="*/ 52 h 67"/>
                <a:gd name="T38" fmla="*/ 90 w 113"/>
                <a:gd name="T39" fmla="*/ 18 h 67"/>
                <a:gd name="T40" fmla="*/ 87 w 113"/>
                <a:gd name="T41" fmla="*/ 11 h 67"/>
                <a:gd name="T42" fmla="*/ 75 w 113"/>
                <a:gd name="T43" fmla="*/ 11 h 67"/>
                <a:gd name="T44" fmla="*/ 68 w 113"/>
                <a:gd name="T45" fmla="*/ 15 h 67"/>
                <a:gd name="T46" fmla="*/ 64 w 113"/>
                <a:gd name="T47" fmla="*/ 18 h 67"/>
                <a:gd name="T48" fmla="*/ 64 w 113"/>
                <a:gd name="T49" fmla="*/ 52 h 67"/>
                <a:gd name="T50" fmla="*/ 64 w 113"/>
                <a:gd name="T51" fmla="*/ 63 h 67"/>
                <a:gd name="T52" fmla="*/ 64 w 113"/>
                <a:gd name="T53" fmla="*/ 67 h 67"/>
                <a:gd name="T54" fmla="*/ 72 w 113"/>
                <a:gd name="T55" fmla="*/ 67 h 67"/>
                <a:gd name="T56" fmla="*/ 42 w 113"/>
                <a:gd name="T57" fmla="*/ 67 h 67"/>
                <a:gd name="T58" fmla="*/ 45 w 113"/>
                <a:gd name="T59" fmla="*/ 67 h 67"/>
                <a:gd name="T60" fmla="*/ 49 w 113"/>
                <a:gd name="T61" fmla="*/ 63 h 67"/>
                <a:gd name="T62" fmla="*/ 49 w 113"/>
                <a:gd name="T63" fmla="*/ 60 h 67"/>
                <a:gd name="T64" fmla="*/ 49 w 113"/>
                <a:gd name="T65" fmla="*/ 26 h 67"/>
                <a:gd name="T66" fmla="*/ 49 w 113"/>
                <a:gd name="T67" fmla="*/ 15 h 67"/>
                <a:gd name="T68" fmla="*/ 38 w 113"/>
                <a:gd name="T69" fmla="*/ 11 h 67"/>
                <a:gd name="T70" fmla="*/ 30 w 113"/>
                <a:gd name="T71" fmla="*/ 11 h 67"/>
                <a:gd name="T72" fmla="*/ 23 w 113"/>
                <a:gd name="T73" fmla="*/ 18 h 67"/>
                <a:gd name="T74" fmla="*/ 23 w 113"/>
                <a:gd name="T75" fmla="*/ 60 h 67"/>
                <a:gd name="T76" fmla="*/ 23 w 113"/>
                <a:gd name="T77" fmla="*/ 63 h 67"/>
                <a:gd name="T78" fmla="*/ 27 w 113"/>
                <a:gd name="T79" fmla="*/ 67 h 67"/>
                <a:gd name="T80" fmla="*/ 30 w 113"/>
                <a:gd name="T81" fmla="*/ 67 h 67"/>
                <a:gd name="T82" fmla="*/ 0 w 113"/>
                <a:gd name="T83" fmla="*/ 67 h 67"/>
                <a:gd name="T84" fmla="*/ 8 w 113"/>
                <a:gd name="T85" fmla="*/ 67 h 67"/>
                <a:gd name="T86" fmla="*/ 8 w 113"/>
                <a:gd name="T87" fmla="*/ 63 h 67"/>
                <a:gd name="T88" fmla="*/ 8 w 113"/>
                <a:gd name="T89" fmla="*/ 52 h 67"/>
                <a:gd name="T90" fmla="*/ 8 w 113"/>
                <a:gd name="T91" fmla="*/ 18 h 67"/>
                <a:gd name="T92" fmla="*/ 8 w 113"/>
                <a:gd name="T93" fmla="*/ 11 h 67"/>
                <a:gd name="T94" fmla="*/ 8 w 113"/>
                <a:gd name="T95" fmla="*/ 7 h 67"/>
                <a:gd name="T96" fmla="*/ 4 w 113"/>
                <a:gd name="T97" fmla="*/ 7 h 67"/>
                <a:gd name="T98" fmla="*/ 0 w 113"/>
                <a:gd name="T99" fmla="*/ 7 h 67"/>
                <a:gd name="T100" fmla="*/ 23 w 113"/>
                <a:gd name="T101" fmla="*/ 0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"/>
                <a:gd name="T154" fmla="*/ 0 h 67"/>
                <a:gd name="T155" fmla="*/ 113 w 113"/>
                <a:gd name="T156" fmla="*/ 67 h 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" h="67">
                  <a:moveTo>
                    <a:pt x="23" y="15"/>
                  </a:moveTo>
                  <a:lnTo>
                    <a:pt x="27" y="7"/>
                  </a:lnTo>
                  <a:lnTo>
                    <a:pt x="30" y="7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0" y="7"/>
                  </a:lnTo>
                  <a:lnTo>
                    <a:pt x="64" y="15"/>
                  </a:lnTo>
                  <a:lnTo>
                    <a:pt x="68" y="7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3"/>
                  </a:lnTo>
                  <a:lnTo>
                    <a:pt x="98" y="7"/>
                  </a:lnTo>
                  <a:lnTo>
                    <a:pt x="102" y="11"/>
                  </a:lnTo>
                  <a:lnTo>
                    <a:pt x="102" y="18"/>
                  </a:lnTo>
                  <a:lnTo>
                    <a:pt x="102" y="26"/>
                  </a:lnTo>
                  <a:lnTo>
                    <a:pt x="102" y="52"/>
                  </a:lnTo>
                  <a:lnTo>
                    <a:pt x="105" y="60"/>
                  </a:lnTo>
                  <a:lnTo>
                    <a:pt x="105" y="63"/>
                  </a:lnTo>
                  <a:lnTo>
                    <a:pt x="105" y="67"/>
                  </a:lnTo>
                  <a:lnTo>
                    <a:pt x="109" y="67"/>
                  </a:lnTo>
                  <a:lnTo>
                    <a:pt x="113" y="67"/>
                  </a:lnTo>
                  <a:lnTo>
                    <a:pt x="83" y="67"/>
                  </a:lnTo>
                  <a:lnTo>
                    <a:pt x="87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90" y="52"/>
                  </a:lnTo>
                  <a:lnTo>
                    <a:pt x="90" y="26"/>
                  </a:lnTo>
                  <a:lnTo>
                    <a:pt x="90" y="18"/>
                  </a:lnTo>
                  <a:lnTo>
                    <a:pt x="90" y="15"/>
                  </a:lnTo>
                  <a:lnTo>
                    <a:pt x="87" y="11"/>
                  </a:lnTo>
                  <a:lnTo>
                    <a:pt x="79" y="11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68" y="15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60"/>
                  </a:lnTo>
                  <a:lnTo>
                    <a:pt x="64" y="63"/>
                  </a:lnTo>
                  <a:lnTo>
                    <a:pt x="64" y="67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49" y="63"/>
                  </a:lnTo>
                  <a:lnTo>
                    <a:pt x="49" y="60"/>
                  </a:lnTo>
                  <a:lnTo>
                    <a:pt x="49" y="52"/>
                  </a:lnTo>
                  <a:lnTo>
                    <a:pt x="49" y="26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38" y="11"/>
                  </a:lnTo>
                  <a:lnTo>
                    <a:pt x="34" y="11"/>
                  </a:lnTo>
                  <a:lnTo>
                    <a:pt x="30" y="11"/>
                  </a:lnTo>
                  <a:lnTo>
                    <a:pt x="27" y="15"/>
                  </a:lnTo>
                  <a:lnTo>
                    <a:pt x="23" y="18"/>
                  </a:lnTo>
                  <a:lnTo>
                    <a:pt x="23" y="52"/>
                  </a:lnTo>
                  <a:lnTo>
                    <a:pt x="23" y="60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30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7"/>
                  </a:lnTo>
                  <a:lnTo>
                    <a:pt x="8" y="63"/>
                  </a:lnTo>
                  <a:lnTo>
                    <a:pt x="8" y="60"/>
                  </a:lnTo>
                  <a:lnTo>
                    <a:pt x="8" y="52"/>
                  </a:lnTo>
                  <a:lnTo>
                    <a:pt x="8" y="3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57"/>
            <p:cNvSpPr>
              <a:spLocks noEditPoints="1"/>
            </p:cNvSpPr>
            <p:nvPr/>
          </p:nvSpPr>
          <p:spPr bwMode="auto">
            <a:xfrm>
              <a:off x="2165" y="2078"/>
              <a:ext cx="75" cy="101"/>
            </a:xfrm>
            <a:custGeom>
              <a:avLst/>
              <a:gdLst>
                <a:gd name="T0" fmla="*/ 22 w 75"/>
                <a:gd name="T1" fmla="*/ 0 h 101"/>
                <a:gd name="T2" fmla="*/ 26 w 75"/>
                <a:gd name="T3" fmla="*/ 15 h 101"/>
                <a:gd name="T4" fmla="*/ 37 w 75"/>
                <a:gd name="T5" fmla="*/ 3 h 101"/>
                <a:gd name="T6" fmla="*/ 49 w 75"/>
                <a:gd name="T7" fmla="*/ 0 h 101"/>
                <a:gd name="T8" fmla="*/ 64 w 75"/>
                <a:gd name="T9" fmla="*/ 7 h 101"/>
                <a:gd name="T10" fmla="*/ 75 w 75"/>
                <a:gd name="T11" fmla="*/ 33 h 101"/>
                <a:gd name="T12" fmla="*/ 67 w 75"/>
                <a:gd name="T13" fmla="*/ 52 h 101"/>
                <a:gd name="T14" fmla="*/ 52 w 75"/>
                <a:gd name="T15" fmla="*/ 67 h 101"/>
                <a:gd name="T16" fmla="*/ 37 w 75"/>
                <a:gd name="T17" fmla="*/ 71 h 101"/>
                <a:gd name="T18" fmla="*/ 30 w 75"/>
                <a:gd name="T19" fmla="*/ 67 h 101"/>
                <a:gd name="T20" fmla="*/ 26 w 75"/>
                <a:gd name="T21" fmla="*/ 86 h 101"/>
                <a:gd name="T22" fmla="*/ 26 w 75"/>
                <a:gd name="T23" fmla="*/ 97 h 101"/>
                <a:gd name="T24" fmla="*/ 30 w 75"/>
                <a:gd name="T25" fmla="*/ 97 h 101"/>
                <a:gd name="T26" fmla="*/ 37 w 75"/>
                <a:gd name="T27" fmla="*/ 101 h 101"/>
                <a:gd name="T28" fmla="*/ 0 w 75"/>
                <a:gd name="T29" fmla="*/ 101 h 101"/>
                <a:gd name="T30" fmla="*/ 4 w 75"/>
                <a:gd name="T31" fmla="*/ 101 h 101"/>
                <a:gd name="T32" fmla="*/ 11 w 75"/>
                <a:gd name="T33" fmla="*/ 97 h 101"/>
                <a:gd name="T34" fmla="*/ 11 w 75"/>
                <a:gd name="T35" fmla="*/ 97 h 101"/>
                <a:gd name="T36" fmla="*/ 15 w 75"/>
                <a:gd name="T37" fmla="*/ 86 h 101"/>
                <a:gd name="T38" fmla="*/ 15 w 75"/>
                <a:gd name="T39" fmla="*/ 15 h 101"/>
                <a:gd name="T40" fmla="*/ 11 w 75"/>
                <a:gd name="T41" fmla="*/ 11 h 101"/>
                <a:gd name="T42" fmla="*/ 11 w 75"/>
                <a:gd name="T43" fmla="*/ 7 h 101"/>
                <a:gd name="T44" fmla="*/ 7 w 75"/>
                <a:gd name="T45" fmla="*/ 7 h 101"/>
                <a:gd name="T46" fmla="*/ 4 w 75"/>
                <a:gd name="T47" fmla="*/ 7 h 101"/>
                <a:gd name="T48" fmla="*/ 26 w 75"/>
                <a:gd name="T49" fmla="*/ 45 h 101"/>
                <a:gd name="T50" fmla="*/ 26 w 75"/>
                <a:gd name="T51" fmla="*/ 56 h 101"/>
                <a:gd name="T52" fmla="*/ 34 w 75"/>
                <a:gd name="T53" fmla="*/ 63 h 101"/>
                <a:gd name="T54" fmla="*/ 41 w 75"/>
                <a:gd name="T55" fmla="*/ 67 h 101"/>
                <a:gd name="T56" fmla="*/ 56 w 75"/>
                <a:gd name="T57" fmla="*/ 60 h 101"/>
                <a:gd name="T58" fmla="*/ 60 w 75"/>
                <a:gd name="T59" fmla="*/ 41 h 101"/>
                <a:gd name="T60" fmla="*/ 52 w 75"/>
                <a:gd name="T61" fmla="*/ 18 h 101"/>
                <a:gd name="T62" fmla="*/ 41 w 75"/>
                <a:gd name="T63" fmla="*/ 11 h 101"/>
                <a:gd name="T64" fmla="*/ 34 w 75"/>
                <a:gd name="T65" fmla="*/ 11 h 101"/>
                <a:gd name="T66" fmla="*/ 26 w 75"/>
                <a:gd name="T67" fmla="*/ 22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1"/>
                <a:gd name="T104" fmla="*/ 75 w 75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1">
                  <a:moveTo>
                    <a:pt x="4" y="7"/>
                  </a:moveTo>
                  <a:lnTo>
                    <a:pt x="22" y="0"/>
                  </a:lnTo>
                  <a:lnTo>
                    <a:pt x="26" y="0"/>
                  </a:lnTo>
                  <a:lnTo>
                    <a:pt x="26" y="15"/>
                  </a:lnTo>
                  <a:lnTo>
                    <a:pt x="30" y="7"/>
                  </a:lnTo>
                  <a:lnTo>
                    <a:pt x="37" y="3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7"/>
                  </a:lnTo>
                  <a:lnTo>
                    <a:pt x="71" y="18"/>
                  </a:lnTo>
                  <a:lnTo>
                    <a:pt x="75" y="33"/>
                  </a:lnTo>
                  <a:lnTo>
                    <a:pt x="71" y="45"/>
                  </a:lnTo>
                  <a:lnTo>
                    <a:pt x="67" y="52"/>
                  </a:lnTo>
                  <a:lnTo>
                    <a:pt x="64" y="60"/>
                  </a:lnTo>
                  <a:lnTo>
                    <a:pt x="52" y="67"/>
                  </a:lnTo>
                  <a:lnTo>
                    <a:pt x="41" y="71"/>
                  </a:lnTo>
                  <a:lnTo>
                    <a:pt x="37" y="71"/>
                  </a:lnTo>
                  <a:lnTo>
                    <a:pt x="34" y="67"/>
                  </a:lnTo>
                  <a:lnTo>
                    <a:pt x="30" y="67"/>
                  </a:lnTo>
                  <a:lnTo>
                    <a:pt x="26" y="63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4" y="101"/>
                  </a:lnTo>
                  <a:lnTo>
                    <a:pt x="37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5" y="93"/>
                  </a:lnTo>
                  <a:lnTo>
                    <a:pt x="15" y="86"/>
                  </a:lnTo>
                  <a:lnTo>
                    <a:pt x="15" y="22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11"/>
                  </a:lnTo>
                  <a:lnTo>
                    <a:pt x="4" y="7"/>
                  </a:lnTo>
                  <a:close/>
                  <a:moveTo>
                    <a:pt x="26" y="22"/>
                  </a:moveTo>
                  <a:lnTo>
                    <a:pt x="26" y="45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60"/>
                  </a:lnTo>
                  <a:lnTo>
                    <a:pt x="34" y="63"/>
                  </a:lnTo>
                  <a:lnTo>
                    <a:pt x="37" y="63"/>
                  </a:lnTo>
                  <a:lnTo>
                    <a:pt x="41" y="67"/>
                  </a:lnTo>
                  <a:lnTo>
                    <a:pt x="49" y="63"/>
                  </a:lnTo>
                  <a:lnTo>
                    <a:pt x="56" y="60"/>
                  </a:lnTo>
                  <a:lnTo>
                    <a:pt x="60" y="52"/>
                  </a:lnTo>
                  <a:lnTo>
                    <a:pt x="60" y="41"/>
                  </a:lnTo>
                  <a:lnTo>
                    <a:pt x="60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1" y="11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58"/>
            <p:cNvSpPr>
              <a:spLocks noEditPoints="1"/>
            </p:cNvSpPr>
            <p:nvPr/>
          </p:nvSpPr>
          <p:spPr bwMode="auto">
            <a:xfrm>
              <a:off x="2247" y="2078"/>
              <a:ext cx="57" cy="71"/>
            </a:xfrm>
            <a:custGeom>
              <a:avLst/>
              <a:gdLst>
                <a:gd name="T0" fmla="*/ 12 w 57"/>
                <a:gd name="T1" fmla="*/ 26 h 71"/>
                <a:gd name="T2" fmla="*/ 12 w 57"/>
                <a:gd name="T3" fmla="*/ 41 h 71"/>
                <a:gd name="T4" fmla="*/ 19 w 57"/>
                <a:gd name="T5" fmla="*/ 48 h 71"/>
                <a:gd name="T6" fmla="*/ 27 w 57"/>
                <a:gd name="T7" fmla="*/ 56 h 71"/>
                <a:gd name="T8" fmla="*/ 34 w 57"/>
                <a:gd name="T9" fmla="*/ 60 h 71"/>
                <a:gd name="T10" fmla="*/ 42 w 57"/>
                <a:gd name="T11" fmla="*/ 56 h 71"/>
                <a:gd name="T12" fmla="*/ 45 w 57"/>
                <a:gd name="T13" fmla="*/ 56 h 71"/>
                <a:gd name="T14" fmla="*/ 53 w 57"/>
                <a:gd name="T15" fmla="*/ 48 h 71"/>
                <a:gd name="T16" fmla="*/ 57 w 57"/>
                <a:gd name="T17" fmla="*/ 41 h 71"/>
                <a:gd name="T18" fmla="*/ 57 w 57"/>
                <a:gd name="T19" fmla="*/ 45 h 71"/>
                <a:gd name="T20" fmla="*/ 53 w 57"/>
                <a:gd name="T21" fmla="*/ 52 h 71"/>
                <a:gd name="T22" fmla="*/ 49 w 57"/>
                <a:gd name="T23" fmla="*/ 63 h 71"/>
                <a:gd name="T24" fmla="*/ 38 w 57"/>
                <a:gd name="T25" fmla="*/ 67 h 71"/>
                <a:gd name="T26" fmla="*/ 30 w 57"/>
                <a:gd name="T27" fmla="*/ 71 h 71"/>
                <a:gd name="T28" fmla="*/ 19 w 57"/>
                <a:gd name="T29" fmla="*/ 67 h 71"/>
                <a:gd name="T30" fmla="*/ 8 w 57"/>
                <a:gd name="T31" fmla="*/ 60 h 71"/>
                <a:gd name="T32" fmla="*/ 4 w 57"/>
                <a:gd name="T33" fmla="*/ 48 h 71"/>
                <a:gd name="T34" fmla="*/ 0 w 57"/>
                <a:gd name="T35" fmla="*/ 37 h 71"/>
                <a:gd name="T36" fmla="*/ 0 w 57"/>
                <a:gd name="T37" fmla="*/ 26 h 71"/>
                <a:gd name="T38" fmla="*/ 4 w 57"/>
                <a:gd name="T39" fmla="*/ 18 h 71"/>
                <a:gd name="T40" fmla="*/ 8 w 57"/>
                <a:gd name="T41" fmla="*/ 11 h 71"/>
                <a:gd name="T42" fmla="*/ 19 w 57"/>
                <a:gd name="T43" fmla="*/ 3 h 71"/>
                <a:gd name="T44" fmla="*/ 30 w 57"/>
                <a:gd name="T45" fmla="*/ 0 h 71"/>
                <a:gd name="T46" fmla="*/ 42 w 57"/>
                <a:gd name="T47" fmla="*/ 3 h 71"/>
                <a:gd name="T48" fmla="*/ 49 w 57"/>
                <a:gd name="T49" fmla="*/ 7 h 71"/>
                <a:gd name="T50" fmla="*/ 57 w 57"/>
                <a:gd name="T51" fmla="*/ 15 h 71"/>
                <a:gd name="T52" fmla="*/ 57 w 57"/>
                <a:gd name="T53" fmla="*/ 26 h 71"/>
                <a:gd name="T54" fmla="*/ 12 w 57"/>
                <a:gd name="T55" fmla="*/ 26 h 71"/>
                <a:gd name="T56" fmla="*/ 12 w 57"/>
                <a:gd name="T57" fmla="*/ 22 h 71"/>
                <a:gd name="T58" fmla="*/ 42 w 57"/>
                <a:gd name="T59" fmla="*/ 22 h 71"/>
                <a:gd name="T60" fmla="*/ 42 w 57"/>
                <a:gd name="T61" fmla="*/ 18 h 71"/>
                <a:gd name="T62" fmla="*/ 38 w 57"/>
                <a:gd name="T63" fmla="*/ 15 h 71"/>
                <a:gd name="T64" fmla="*/ 38 w 57"/>
                <a:gd name="T65" fmla="*/ 11 h 71"/>
                <a:gd name="T66" fmla="*/ 34 w 57"/>
                <a:gd name="T67" fmla="*/ 7 h 71"/>
                <a:gd name="T68" fmla="*/ 30 w 57"/>
                <a:gd name="T69" fmla="*/ 7 h 71"/>
                <a:gd name="T70" fmla="*/ 27 w 57"/>
                <a:gd name="T71" fmla="*/ 3 h 71"/>
                <a:gd name="T72" fmla="*/ 23 w 57"/>
                <a:gd name="T73" fmla="*/ 7 h 71"/>
                <a:gd name="T74" fmla="*/ 15 w 57"/>
                <a:gd name="T75" fmla="*/ 11 h 71"/>
                <a:gd name="T76" fmla="*/ 12 w 57"/>
                <a:gd name="T77" fmla="*/ 15 h 71"/>
                <a:gd name="T78" fmla="*/ 12 w 57"/>
                <a:gd name="T79" fmla="*/ 22 h 7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7"/>
                <a:gd name="T121" fmla="*/ 0 h 71"/>
                <a:gd name="T122" fmla="*/ 57 w 57"/>
                <a:gd name="T123" fmla="*/ 71 h 7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7" h="71">
                  <a:moveTo>
                    <a:pt x="12" y="26"/>
                  </a:moveTo>
                  <a:lnTo>
                    <a:pt x="12" y="41"/>
                  </a:lnTo>
                  <a:lnTo>
                    <a:pt x="19" y="48"/>
                  </a:lnTo>
                  <a:lnTo>
                    <a:pt x="27" y="56"/>
                  </a:lnTo>
                  <a:lnTo>
                    <a:pt x="34" y="60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53" y="48"/>
                  </a:lnTo>
                  <a:lnTo>
                    <a:pt x="57" y="41"/>
                  </a:lnTo>
                  <a:lnTo>
                    <a:pt x="57" y="45"/>
                  </a:lnTo>
                  <a:lnTo>
                    <a:pt x="53" y="52"/>
                  </a:lnTo>
                  <a:lnTo>
                    <a:pt x="49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48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7" y="15"/>
                  </a:lnTo>
                  <a:lnTo>
                    <a:pt x="57" y="26"/>
                  </a:lnTo>
                  <a:lnTo>
                    <a:pt x="12" y="26"/>
                  </a:lnTo>
                  <a:close/>
                  <a:moveTo>
                    <a:pt x="12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7"/>
                  </a:lnTo>
                  <a:lnTo>
                    <a:pt x="30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5" y="11"/>
                  </a:lnTo>
                  <a:lnTo>
                    <a:pt x="12" y="15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59"/>
            <p:cNvSpPr>
              <a:spLocks noEditPoints="1"/>
            </p:cNvSpPr>
            <p:nvPr/>
          </p:nvSpPr>
          <p:spPr bwMode="auto">
            <a:xfrm>
              <a:off x="2315" y="2044"/>
              <a:ext cx="67" cy="105"/>
            </a:xfrm>
            <a:custGeom>
              <a:avLst/>
              <a:gdLst>
                <a:gd name="T0" fmla="*/ 45 w 67"/>
                <a:gd name="T1" fmla="*/ 94 h 105"/>
                <a:gd name="T2" fmla="*/ 41 w 67"/>
                <a:gd name="T3" fmla="*/ 97 h 105"/>
                <a:gd name="T4" fmla="*/ 37 w 67"/>
                <a:gd name="T5" fmla="*/ 101 h 105"/>
                <a:gd name="T6" fmla="*/ 34 w 67"/>
                <a:gd name="T7" fmla="*/ 105 h 105"/>
                <a:gd name="T8" fmla="*/ 26 w 67"/>
                <a:gd name="T9" fmla="*/ 105 h 105"/>
                <a:gd name="T10" fmla="*/ 15 w 67"/>
                <a:gd name="T11" fmla="*/ 101 h 105"/>
                <a:gd name="T12" fmla="*/ 7 w 67"/>
                <a:gd name="T13" fmla="*/ 94 h 105"/>
                <a:gd name="T14" fmla="*/ 4 w 67"/>
                <a:gd name="T15" fmla="*/ 86 h 105"/>
                <a:gd name="T16" fmla="*/ 0 w 67"/>
                <a:gd name="T17" fmla="*/ 71 h 105"/>
                <a:gd name="T18" fmla="*/ 4 w 67"/>
                <a:gd name="T19" fmla="*/ 60 h 105"/>
                <a:gd name="T20" fmla="*/ 7 w 67"/>
                <a:gd name="T21" fmla="*/ 45 h 105"/>
                <a:gd name="T22" fmla="*/ 15 w 67"/>
                <a:gd name="T23" fmla="*/ 41 h 105"/>
                <a:gd name="T24" fmla="*/ 22 w 67"/>
                <a:gd name="T25" fmla="*/ 34 h 105"/>
                <a:gd name="T26" fmla="*/ 34 w 67"/>
                <a:gd name="T27" fmla="*/ 34 h 105"/>
                <a:gd name="T28" fmla="*/ 41 w 67"/>
                <a:gd name="T29" fmla="*/ 37 h 105"/>
                <a:gd name="T30" fmla="*/ 45 w 67"/>
                <a:gd name="T31" fmla="*/ 41 h 105"/>
                <a:gd name="T32" fmla="*/ 45 w 67"/>
                <a:gd name="T33" fmla="*/ 26 h 105"/>
                <a:gd name="T34" fmla="*/ 45 w 67"/>
                <a:gd name="T35" fmla="*/ 15 h 105"/>
                <a:gd name="T36" fmla="*/ 45 w 67"/>
                <a:gd name="T37" fmla="*/ 11 h 105"/>
                <a:gd name="T38" fmla="*/ 45 w 67"/>
                <a:gd name="T39" fmla="*/ 7 h 105"/>
                <a:gd name="T40" fmla="*/ 45 w 67"/>
                <a:gd name="T41" fmla="*/ 7 h 105"/>
                <a:gd name="T42" fmla="*/ 45 w 67"/>
                <a:gd name="T43" fmla="*/ 7 h 105"/>
                <a:gd name="T44" fmla="*/ 41 w 67"/>
                <a:gd name="T45" fmla="*/ 7 h 105"/>
                <a:gd name="T46" fmla="*/ 41 w 67"/>
                <a:gd name="T47" fmla="*/ 7 h 105"/>
                <a:gd name="T48" fmla="*/ 37 w 67"/>
                <a:gd name="T49" fmla="*/ 7 h 105"/>
                <a:gd name="T50" fmla="*/ 37 w 67"/>
                <a:gd name="T51" fmla="*/ 7 h 105"/>
                <a:gd name="T52" fmla="*/ 56 w 67"/>
                <a:gd name="T53" fmla="*/ 0 h 105"/>
                <a:gd name="T54" fmla="*/ 60 w 67"/>
                <a:gd name="T55" fmla="*/ 0 h 105"/>
                <a:gd name="T56" fmla="*/ 60 w 67"/>
                <a:gd name="T57" fmla="*/ 75 h 105"/>
                <a:gd name="T58" fmla="*/ 60 w 67"/>
                <a:gd name="T59" fmla="*/ 86 h 105"/>
                <a:gd name="T60" fmla="*/ 60 w 67"/>
                <a:gd name="T61" fmla="*/ 90 h 105"/>
                <a:gd name="T62" fmla="*/ 60 w 67"/>
                <a:gd name="T63" fmla="*/ 94 h 105"/>
                <a:gd name="T64" fmla="*/ 60 w 67"/>
                <a:gd name="T65" fmla="*/ 94 h 105"/>
                <a:gd name="T66" fmla="*/ 64 w 67"/>
                <a:gd name="T67" fmla="*/ 97 h 105"/>
                <a:gd name="T68" fmla="*/ 64 w 67"/>
                <a:gd name="T69" fmla="*/ 97 h 105"/>
                <a:gd name="T70" fmla="*/ 64 w 67"/>
                <a:gd name="T71" fmla="*/ 97 h 105"/>
                <a:gd name="T72" fmla="*/ 67 w 67"/>
                <a:gd name="T73" fmla="*/ 94 h 105"/>
                <a:gd name="T74" fmla="*/ 67 w 67"/>
                <a:gd name="T75" fmla="*/ 97 h 105"/>
                <a:gd name="T76" fmla="*/ 49 w 67"/>
                <a:gd name="T77" fmla="*/ 105 h 105"/>
                <a:gd name="T78" fmla="*/ 45 w 67"/>
                <a:gd name="T79" fmla="*/ 105 h 105"/>
                <a:gd name="T80" fmla="*/ 45 w 67"/>
                <a:gd name="T81" fmla="*/ 94 h 105"/>
                <a:gd name="T82" fmla="*/ 45 w 67"/>
                <a:gd name="T83" fmla="*/ 86 h 105"/>
                <a:gd name="T84" fmla="*/ 45 w 67"/>
                <a:gd name="T85" fmla="*/ 56 h 105"/>
                <a:gd name="T86" fmla="*/ 45 w 67"/>
                <a:gd name="T87" fmla="*/ 52 h 105"/>
                <a:gd name="T88" fmla="*/ 45 w 67"/>
                <a:gd name="T89" fmla="*/ 45 h 105"/>
                <a:gd name="T90" fmla="*/ 41 w 67"/>
                <a:gd name="T91" fmla="*/ 45 h 105"/>
                <a:gd name="T92" fmla="*/ 37 w 67"/>
                <a:gd name="T93" fmla="*/ 41 h 105"/>
                <a:gd name="T94" fmla="*/ 34 w 67"/>
                <a:gd name="T95" fmla="*/ 37 h 105"/>
                <a:gd name="T96" fmla="*/ 30 w 67"/>
                <a:gd name="T97" fmla="*/ 37 h 105"/>
                <a:gd name="T98" fmla="*/ 26 w 67"/>
                <a:gd name="T99" fmla="*/ 41 h 105"/>
                <a:gd name="T100" fmla="*/ 19 w 67"/>
                <a:gd name="T101" fmla="*/ 45 h 105"/>
                <a:gd name="T102" fmla="*/ 15 w 67"/>
                <a:gd name="T103" fmla="*/ 52 h 105"/>
                <a:gd name="T104" fmla="*/ 11 w 67"/>
                <a:gd name="T105" fmla="*/ 67 h 105"/>
                <a:gd name="T106" fmla="*/ 15 w 67"/>
                <a:gd name="T107" fmla="*/ 79 h 105"/>
                <a:gd name="T108" fmla="*/ 19 w 67"/>
                <a:gd name="T109" fmla="*/ 86 h 105"/>
                <a:gd name="T110" fmla="*/ 26 w 67"/>
                <a:gd name="T111" fmla="*/ 94 h 105"/>
                <a:gd name="T112" fmla="*/ 34 w 67"/>
                <a:gd name="T113" fmla="*/ 94 h 105"/>
                <a:gd name="T114" fmla="*/ 41 w 67"/>
                <a:gd name="T115" fmla="*/ 94 h 105"/>
                <a:gd name="T116" fmla="*/ 45 w 67"/>
                <a:gd name="T117" fmla="*/ 86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105"/>
                <a:gd name="T179" fmla="*/ 67 w 67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105">
                  <a:moveTo>
                    <a:pt x="45" y="94"/>
                  </a:moveTo>
                  <a:lnTo>
                    <a:pt x="41" y="97"/>
                  </a:lnTo>
                  <a:lnTo>
                    <a:pt x="37" y="101"/>
                  </a:lnTo>
                  <a:lnTo>
                    <a:pt x="34" y="105"/>
                  </a:lnTo>
                  <a:lnTo>
                    <a:pt x="26" y="105"/>
                  </a:lnTo>
                  <a:lnTo>
                    <a:pt x="15" y="101"/>
                  </a:lnTo>
                  <a:lnTo>
                    <a:pt x="7" y="94"/>
                  </a:lnTo>
                  <a:lnTo>
                    <a:pt x="4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7" y="45"/>
                  </a:lnTo>
                  <a:lnTo>
                    <a:pt x="15" y="41"/>
                  </a:lnTo>
                  <a:lnTo>
                    <a:pt x="22" y="34"/>
                  </a:lnTo>
                  <a:lnTo>
                    <a:pt x="34" y="34"/>
                  </a:lnTo>
                  <a:lnTo>
                    <a:pt x="41" y="37"/>
                  </a:lnTo>
                  <a:lnTo>
                    <a:pt x="45" y="41"/>
                  </a:lnTo>
                  <a:lnTo>
                    <a:pt x="45" y="26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5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4"/>
                  </a:lnTo>
                  <a:lnTo>
                    <a:pt x="67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86"/>
                  </a:moveTo>
                  <a:lnTo>
                    <a:pt x="45" y="56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41" y="45"/>
                  </a:lnTo>
                  <a:lnTo>
                    <a:pt x="37" y="41"/>
                  </a:lnTo>
                  <a:lnTo>
                    <a:pt x="34" y="37"/>
                  </a:lnTo>
                  <a:lnTo>
                    <a:pt x="30" y="37"/>
                  </a:lnTo>
                  <a:lnTo>
                    <a:pt x="26" y="41"/>
                  </a:lnTo>
                  <a:lnTo>
                    <a:pt x="19" y="45"/>
                  </a:lnTo>
                  <a:lnTo>
                    <a:pt x="15" y="52"/>
                  </a:lnTo>
                  <a:lnTo>
                    <a:pt x="11" y="67"/>
                  </a:lnTo>
                  <a:lnTo>
                    <a:pt x="15" y="79"/>
                  </a:lnTo>
                  <a:lnTo>
                    <a:pt x="19" y="86"/>
                  </a:lnTo>
                  <a:lnTo>
                    <a:pt x="26" y="94"/>
                  </a:lnTo>
                  <a:lnTo>
                    <a:pt x="34" y="94"/>
                  </a:lnTo>
                  <a:lnTo>
                    <a:pt x="41" y="94"/>
                  </a:lnTo>
                  <a:lnTo>
                    <a:pt x="45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60"/>
            <p:cNvSpPr>
              <a:spLocks/>
            </p:cNvSpPr>
            <p:nvPr/>
          </p:nvSpPr>
          <p:spPr bwMode="auto">
            <a:xfrm>
              <a:off x="2390" y="2044"/>
              <a:ext cx="38" cy="135"/>
            </a:xfrm>
            <a:custGeom>
              <a:avLst/>
              <a:gdLst>
                <a:gd name="T0" fmla="*/ 0 w 38"/>
                <a:gd name="T1" fmla="*/ 4 h 135"/>
                <a:gd name="T2" fmla="*/ 0 w 38"/>
                <a:gd name="T3" fmla="*/ 0 h 135"/>
                <a:gd name="T4" fmla="*/ 8 w 38"/>
                <a:gd name="T5" fmla="*/ 7 h 135"/>
                <a:gd name="T6" fmla="*/ 19 w 38"/>
                <a:gd name="T7" fmla="*/ 11 h 135"/>
                <a:gd name="T8" fmla="*/ 26 w 38"/>
                <a:gd name="T9" fmla="*/ 22 h 135"/>
                <a:gd name="T10" fmla="*/ 34 w 38"/>
                <a:gd name="T11" fmla="*/ 37 h 135"/>
                <a:gd name="T12" fmla="*/ 38 w 38"/>
                <a:gd name="T13" fmla="*/ 52 h 135"/>
                <a:gd name="T14" fmla="*/ 38 w 38"/>
                <a:gd name="T15" fmla="*/ 67 h 135"/>
                <a:gd name="T16" fmla="*/ 38 w 38"/>
                <a:gd name="T17" fmla="*/ 82 h 135"/>
                <a:gd name="T18" fmla="*/ 34 w 38"/>
                <a:gd name="T19" fmla="*/ 94 h 135"/>
                <a:gd name="T20" fmla="*/ 26 w 38"/>
                <a:gd name="T21" fmla="*/ 109 h 135"/>
                <a:gd name="T22" fmla="*/ 19 w 38"/>
                <a:gd name="T23" fmla="*/ 120 h 135"/>
                <a:gd name="T24" fmla="*/ 11 w 38"/>
                <a:gd name="T25" fmla="*/ 127 h 135"/>
                <a:gd name="T26" fmla="*/ 0 w 38"/>
                <a:gd name="T27" fmla="*/ 135 h 135"/>
                <a:gd name="T28" fmla="*/ 0 w 38"/>
                <a:gd name="T29" fmla="*/ 131 h 135"/>
                <a:gd name="T30" fmla="*/ 8 w 38"/>
                <a:gd name="T31" fmla="*/ 124 h 135"/>
                <a:gd name="T32" fmla="*/ 15 w 38"/>
                <a:gd name="T33" fmla="*/ 116 h 135"/>
                <a:gd name="T34" fmla="*/ 19 w 38"/>
                <a:gd name="T35" fmla="*/ 109 h 135"/>
                <a:gd name="T36" fmla="*/ 23 w 38"/>
                <a:gd name="T37" fmla="*/ 97 h 135"/>
                <a:gd name="T38" fmla="*/ 23 w 38"/>
                <a:gd name="T39" fmla="*/ 82 h 135"/>
                <a:gd name="T40" fmla="*/ 26 w 38"/>
                <a:gd name="T41" fmla="*/ 67 h 135"/>
                <a:gd name="T42" fmla="*/ 23 w 38"/>
                <a:gd name="T43" fmla="*/ 52 h 135"/>
                <a:gd name="T44" fmla="*/ 23 w 38"/>
                <a:gd name="T45" fmla="*/ 41 h 135"/>
                <a:gd name="T46" fmla="*/ 19 w 38"/>
                <a:gd name="T47" fmla="*/ 34 h 135"/>
                <a:gd name="T48" fmla="*/ 19 w 38"/>
                <a:gd name="T49" fmla="*/ 26 h 135"/>
                <a:gd name="T50" fmla="*/ 15 w 38"/>
                <a:gd name="T51" fmla="*/ 19 h 135"/>
                <a:gd name="T52" fmla="*/ 11 w 38"/>
                <a:gd name="T53" fmla="*/ 15 h 135"/>
                <a:gd name="T54" fmla="*/ 4 w 38"/>
                <a:gd name="T55" fmla="*/ 7 h 135"/>
                <a:gd name="T56" fmla="*/ 0 w 38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8"/>
                <a:gd name="T88" fmla="*/ 0 h 135"/>
                <a:gd name="T89" fmla="*/ 38 w 38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8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6" y="22"/>
                  </a:lnTo>
                  <a:lnTo>
                    <a:pt x="34" y="37"/>
                  </a:lnTo>
                  <a:lnTo>
                    <a:pt x="38" y="52"/>
                  </a:lnTo>
                  <a:lnTo>
                    <a:pt x="38" y="67"/>
                  </a:lnTo>
                  <a:lnTo>
                    <a:pt x="38" y="82"/>
                  </a:lnTo>
                  <a:lnTo>
                    <a:pt x="34" y="94"/>
                  </a:lnTo>
                  <a:lnTo>
                    <a:pt x="26" y="109"/>
                  </a:lnTo>
                  <a:lnTo>
                    <a:pt x="19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4"/>
                  </a:lnTo>
                  <a:lnTo>
                    <a:pt x="15" y="116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3" y="82"/>
                  </a:lnTo>
                  <a:lnTo>
                    <a:pt x="26" y="67"/>
                  </a:lnTo>
                  <a:lnTo>
                    <a:pt x="23" y="52"/>
                  </a:lnTo>
                  <a:lnTo>
                    <a:pt x="23" y="41"/>
                  </a:lnTo>
                  <a:lnTo>
                    <a:pt x="19" y="34"/>
                  </a:lnTo>
                  <a:lnTo>
                    <a:pt x="19" y="26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4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61"/>
            <p:cNvSpPr>
              <a:spLocks/>
            </p:cNvSpPr>
            <p:nvPr/>
          </p:nvSpPr>
          <p:spPr bwMode="auto">
            <a:xfrm>
              <a:off x="3332" y="2048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86 w 108"/>
                <a:gd name="T5" fmla="*/ 75 h 101"/>
                <a:gd name="T6" fmla="*/ 86 w 108"/>
                <a:gd name="T7" fmla="*/ 15 h 101"/>
                <a:gd name="T8" fmla="*/ 86 w 108"/>
                <a:gd name="T9" fmla="*/ 7 h 101"/>
                <a:gd name="T10" fmla="*/ 86 w 108"/>
                <a:gd name="T11" fmla="*/ 3 h 101"/>
                <a:gd name="T12" fmla="*/ 82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0 h 101"/>
                <a:gd name="T28" fmla="*/ 97 w 108"/>
                <a:gd name="T29" fmla="*/ 3 h 101"/>
                <a:gd name="T30" fmla="*/ 93 w 108"/>
                <a:gd name="T31" fmla="*/ 7 h 101"/>
                <a:gd name="T32" fmla="*/ 93 w 108"/>
                <a:gd name="T33" fmla="*/ 15 h 101"/>
                <a:gd name="T34" fmla="*/ 93 w 108"/>
                <a:gd name="T35" fmla="*/ 101 h 101"/>
                <a:gd name="T36" fmla="*/ 90 w 108"/>
                <a:gd name="T37" fmla="*/ 101 h 101"/>
                <a:gd name="T38" fmla="*/ 26 w 108"/>
                <a:gd name="T39" fmla="*/ 22 h 101"/>
                <a:gd name="T40" fmla="*/ 26 w 108"/>
                <a:gd name="T41" fmla="*/ 82 h 101"/>
                <a:gd name="T42" fmla="*/ 26 w 108"/>
                <a:gd name="T43" fmla="*/ 90 h 101"/>
                <a:gd name="T44" fmla="*/ 26 w 108"/>
                <a:gd name="T45" fmla="*/ 93 h 101"/>
                <a:gd name="T46" fmla="*/ 30 w 108"/>
                <a:gd name="T47" fmla="*/ 97 h 101"/>
                <a:gd name="T48" fmla="*/ 37 w 108"/>
                <a:gd name="T49" fmla="*/ 97 h 101"/>
                <a:gd name="T50" fmla="*/ 41 w 108"/>
                <a:gd name="T51" fmla="*/ 97 h 101"/>
                <a:gd name="T52" fmla="*/ 41 w 108"/>
                <a:gd name="T53" fmla="*/ 97 h 101"/>
                <a:gd name="T54" fmla="*/ 3 w 108"/>
                <a:gd name="T55" fmla="*/ 97 h 101"/>
                <a:gd name="T56" fmla="*/ 3 w 108"/>
                <a:gd name="T57" fmla="*/ 97 h 101"/>
                <a:gd name="T58" fmla="*/ 7 w 108"/>
                <a:gd name="T59" fmla="*/ 97 h 101"/>
                <a:gd name="T60" fmla="*/ 15 w 108"/>
                <a:gd name="T61" fmla="*/ 97 h 101"/>
                <a:gd name="T62" fmla="*/ 18 w 108"/>
                <a:gd name="T63" fmla="*/ 93 h 101"/>
                <a:gd name="T64" fmla="*/ 18 w 108"/>
                <a:gd name="T65" fmla="*/ 90 h 101"/>
                <a:gd name="T66" fmla="*/ 18 w 108"/>
                <a:gd name="T67" fmla="*/ 82 h 101"/>
                <a:gd name="T68" fmla="*/ 18 w 108"/>
                <a:gd name="T69" fmla="*/ 15 h 101"/>
                <a:gd name="T70" fmla="*/ 15 w 108"/>
                <a:gd name="T71" fmla="*/ 7 h 101"/>
                <a:gd name="T72" fmla="*/ 11 w 108"/>
                <a:gd name="T73" fmla="*/ 7 h 101"/>
                <a:gd name="T74" fmla="*/ 11 w 108"/>
                <a:gd name="T75" fmla="*/ 3 h 101"/>
                <a:gd name="T76" fmla="*/ 7 w 108"/>
                <a:gd name="T77" fmla="*/ 3 h 101"/>
                <a:gd name="T78" fmla="*/ 3 w 108"/>
                <a:gd name="T79" fmla="*/ 3 h 101"/>
                <a:gd name="T80" fmla="*/ 0 w 108"/>
                <a:gd name="T81" fmla="*/ 3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7"/>
                  </a:lnTo>
                  <a:lnTo>
                    <a:pt x="86" y="3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7" y="3"/>
                  </a:lnTo>
                  <a:lnTo>
                    <a:pt x="93" y="7"/>
                  </a:lnTo>
                  <a:lnTo>
                    <a:pt x="93" y="15"/>
                  </a:lnTo>
                  <a:lnTo>
                    <a:pt x="93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0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7" y="97"/>
                  </a:lnTo>
                  <a:lnTo>
                    <a:pt x="41" y="97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15" y="97"/>
                  </a:lnTo>
                  <a:lnTo>
                    <a:pt x="18" y="93"/>
                  </a:lnTo>
                  <a:lnTo>
                    <a:pt x="18" y="90"/>
                  </a:lnTo>
                  <a:lnTo>
                    <a:pt x="18" y="82"/>
                  </a:lnTo>
                  <a:lnTo>
                    <a:pt x="18" y="15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62"/>
            <p:cNvSpPr>
              <a:spLocks noEditPoints="1"/>
            </p:cNvSpPr>
            <p:nvPr/>
          </p:nvSpPr>
          <p:spPr bwMode="auto">
            <a:xfrm>
              <a:off x="3444" y="2048"/>
              <a:ext cx="75" cy="97"/>
            </a:xfrm>
            <a:custGeom>
              <a:avLst/>
              <a:gdLst>
                <a:gd name="T0" fmla="*/ 26 w 75"/>
                <a:gd name="T1" fmla="*/ 52 h 97"/>
                <a:gd name="T2" fmla="*/ 26 w 75"/>
                <a:gd name="T3" fmla="*/ 82 h 97"/>
                <a:gd name="T4" fmla="*/ 26 w 75"/>
                <a:gd name="T5" fmla="*/ 90 h 97"/>
                <a:gd name="T6" fmla="*/ 30 w 75"/>
                <a:gd name="T7" fmla="*/ 93 h 97"/>
                <a:gd name="T8" fmla="*/ 34 w 75"/>
                <a:gd name="T9" fmla="*/ 97 h 97"/>
                <a:gd name="T10" fmla="*/ 38 w 75"/>
                <a:gd name="T11" fmla="*/ 97 h 97"/>
                <a:gd name="T12" fmla="*/ 41 w 75"/>
                <a:gd name="T13" fmla="*/ 97 h 97"/>
                <a:gd name="T14" fmla="*/ 41 w 75"/>
                <a:gd name="T15" fmla="*/ 97 h 97"/>
                <a:gd name="T16" fmla="*/ 0 w 75"/>
                <a:gd name="T17" fmla="*/ 97 h 97"/>
                <a:gd name="T18" fmla="*/ 0 w 75"/>
                <a:gd name="T19" fmla="*/ 97 h 97"/>
                <a:gd name="T20" fmla="*/ 4 w 75"/>
                <a:gd name="T21" fmla="*/ 97 h 97"/>
                <a:gd name="T22" fmla="*/ 8 w 75"/>
                <a:gd name="T23" fmla="*/ 97 h 97"/>
                <a:gd name="T24" fmla="*/ 11 w 75"/>
                <a:gd name="T25" fmla="*/ 93 h 97"/>
                <a:gd name="T26" fmla="*/ 11 w 75"/>
                <a:gd name="T27" fmla="*/ 90 h 97"/>
                <a:gd name="T28" fmla="*/ 11 w 75"/>
                <a:gd name="T29" fmla="*/ 82 h 97"/>
                <a:gd name="T30" fmla="*/ 11 w 75"/>
                <a:gd name="T31" fmla="*/ 15 h 97"/>
                <a:gd name="T32" fmla="*/ 11 w 75"/>
                <a:gd name="T33" fmla="*/ 7 h 97"/>
                <a:gd name="T34" fmla="*/ 11 w 75"/>
                <a:gd name="T35" fmla="*/ 3 h 97"/>
                <a:gd name="T36" fmla="*/ 8 w 75"/>
                <a:gd name="T37" fmla="*/ 0 h 97"/>
                <a:gd name="T38" fmla="*/ 4 w 75"/>
                <a:gd name="T39" fmla="*/ 0 h 97"/>
                <a:gd name="T40" fmla="*/ 0 w 75"/>
                <a:gd name="T41" fmla="*/ 0 h 97"/>
                <a:gd name="T42" fmla="*/ 0 w 75"/>
                <a:gd name="T43" fmla="*/ 0 h 97"/>
                <a:gd name="T44" fmla="*/ 38 w 75"/>
                <a:gd name="T45" fmla="*/ 0 h 97"/>
                <a:gd name="T46" fmla="*/ 49 w 75"/>
                <a:gd name="T47" fmla="*/ 0 h 97"/>
                <a:gd name="T48" fmla="*/ 56 w 75"/>
                <a:gd name="T49" fmla="*/ 3 h 97"/>
                <a:gd name="T50" fmla="*/ 64 w 75"/>
                <a:gd name="T51" fmla="*/ 3 h 97"/>
                <a:gd name="T52" fmla="*/ 71 w 75"/>
                <a:gd name="T53" fmla="*/ 11 h 97"/>
                <a:gd name="T54" fmla="*/ 75 w 75"/>
                <a:gd name="T55" fmla="*/ 18 h 97"/>
                <a:gd name="T56" fmla="*/ 75 w 75"/>
                <a:gd name="T57" fmla="*/ 26 h 97"/>
                <a:gd name="T58" fmla="*/ 75 w 75"/>
                <a:gd name="T59" fmla="*/ 37 h 97"/>
                <a:gd name="T60" fmla="*/ 68 w 75"/>
                <a:gd name="T61" fmla="*/ 45 h 97"/>
                <a:gd name="T62" fmla="*/ 56 w 75"/>
                <a:gd name="T63" fmla="*/ 52 h 97"/>
                <a:gd name="T64" fmla="*/ 45 w 75"/>
                <a:gd name="T65" fmla="*/ 52 h 97"/>
                <a:gd name="T66" fmla="*/ 41 w 75"/>
                <a:gd name="T67" fmla="*/ 52 h 97"/>
                <a:gd name="T68" fmla="*/ 38 w 75"/>
                <a:gd name="T69" fmla="*/ 52 h 97"/>
                <a:gd name="T70" fmla="*/ 30 w 75"/>
                <a:gd name="T71" fmla="*/ 52 h 97"/>
                <a:gd name="T72" fmla="*/ 26 w 75"/>
                <a:gd name="T73" fmla="*/ 52 h 97"/>
                <a:gd name="T74" fmla="*/ 26 w 75"/>
                <a:gd name="T75" fmla="*/ 48 h 97"/>
                <a:gd name="T76" fmla="*/ 30 w 75"/>
                <a:gd name="T77" fmla="*/ 48 h 97"/>
                <a:gd name="T78" fmla="*/ 34 w 75"/>
                <a:gd name="T79" fmla="*/ 48 h 97"/>
                <a:gd name="T80" fmla="*/ 38 w 75"/>
                <a:gd name="T81" fmla="*/ 48 h 97"/>
                <a:gd name="T82" fmla="*/ 38 w 75"/>
                <a:gd name="T83" fmla="*/ 48 h 97"/>
                <a:gd name="T84" fmla="*/ 45 w 75"/>
                <a:gd name="T85" fmla="*/ 48 h 97"/>
                <a:gd name="T86" fmla="*/ 53 w 75"/>
                <a:gd name="T87" fmla="*/ 41 h 97"/>
                <a:gd name="T88" fmla="*/ 56 w 75"/>
                <a:gd name="T89" fmla="*/ 37 h 97"/>
                <a:gd name="T90" fmla="*/ 60 w 75"/>
                <a:gd name="T91" fmla="*/ 26 h 97"/>
                <a:gd name="T92" fmla="*/ 56 w 75"/>
                <a:gd name="T93" fmla="*/ 22 h 97"/>
                <a:gd name="T94" fmla="*/ 56 w 75"/>
                <a:gd name="T95" fmla="*/ 15 h 97"/>
                <a:gd name="T96" fmla="*/ 53 w 75"/>
                <a:gd name="T97" fmla="*/ 11 h 97"/>
                <a:gd name="T98" fmla="*/ 49 w 75"/>
                <a:gd name="T99" fmla="*/ 7 h 97"/>
                <a:gd name="T100" fmla="*/ 41 w 75"/>
                <a:gd name="T101" fmla="*/ 3 h 97"/>
                <a:gd name="T102" fmla="*/ 38 w 75"/>
                <a:gd name="T103" fmla="*/ 3 h 97"/>
                <a:gd name="T104" fmla="*/ 34 w 75"/>
                <a:gd name="T105" fmla="*/ 3 h 97"/>
                <a:gd name="T106" fmla="*/ 26 w 75"/>
                <a:gd name="T107" fmla="*/ 3 h 97"/>
                <a:gd name="T108" fmla="*/ 26 w 75"/>
                <a:gd name="T109" fmla="*/ 48 h 9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97"/>
                <a:gd name="T167" fmla="*/ 75 w 75"/>
                <a:gd name="T168" fmla="*/ 97 h 9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97">
                  <a:moveTo>
                    <a:pt x="26" y="52"/>
                  </a:moveTo>
                  <a:lnTo>
                    <a:pt x="26" y="82"/>
                  </a:lnTo>
                  <a:lnTo>
                    <a:pt x="26" y="90"/>
                  </a:lnTo>
                  <a:lnTo>
                    <a:pt x="30" y="93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1" y="97"/>
                  </a:lnTo>
                  <a:lnTo>
                    <a:pt x="0" y="97"/>
                  </a:lnTo>
                  <a:lnTo>
                    <a:pt x="4" y="97"/>
                  </a:lnTo>
                  <a:lnTo>
                    <a:pt x="8" y="97"/>
                  </a:lnTo>
                  <a:lnTo>
                    <a:pt x="11" y="93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15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4" y="3"/>
                  </a:lnTo>
                  <a:lnTo>
                    <a:pt x="71" y="11"/>
                  </a:lnTo>
                  <a:lnTo>
                    <a:pt x="75" y="18"/>
                  </a:lnTo>
                  <a:lnTo>
                    <a:pt x="75" y="26"/>
                  </a:lnTo>
                  <a:lnTo>
                    <a:pt x="75" y="37"/>
                  </a:lnTo>
                  <a:lnTo>
                    <a:pt x="68" y="45"/>
                  </a:lnTo>
                  <a:lnTo>
                    <a:pt x="56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0" y="52"/>
                  </a:lnTo>
                  <a:lnTo>
                    <a:pt x="26" y="5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5" y="48"/>
                  </a:lnTo>
                  <a:lnTo>
                    <a:pt x="53" y="41"/>
                  </a:lnTo>
                  <a:lnTo>
                    <a:pt x="56" y="37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15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26" y="3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63"/>
            <p:cNvSpPr>
              <a:spLocks/>
            </p:cNvSpPr>
            <p:nvPr/>
          </p:nvSpPr>
          <p:spPr bwMode="auto">
            <a:xfrm>
              <a:off x="3530" y="2044"/>
              <a:ext cx="42" cy="135"/>
            </a:xfrm>
            <a:custGeom>
              <a:avLst/>
              <a:gdLst>
                <a:gd name="T0" fmla="*/ 42 w 42"/>
                <a:gd name="T1" fmla="*/ 131 h 135"/>
                <a:gd name="T2" fmla="*/ 42 w 42"/>
                <a:gd name="T3" fmla="*/ 135 h 135"/>
                <a:gd name="T4" fmla="*/ 30 w 42"/>
                <a:gd name="T5" fmla="*/ 127 h 135"/>
                <a:gd name="T6" fmla="*/ 23 w 42"/>
                <a:gd name="T7" fmla="*/ 120 h 135"/>
                <a:gd name="T8" fmla="*/ 12 w 42"/>
                <a:gd name="T9" fmla="*/ 109 h 135"/>
                <a:gd name="T10" fmla="*/ 8 w 42"/>
                <a:gd name="T11" fmla="*/ 97 h 135"/>
                <a:gd name="T12" fmla="*/ 0 w 42"/>
                <a:gd name="T13" fmla="*/ 82 h 135"/>
                <a:gd name="T14" fmla="*/ 0 w 42"/>
                <a:gd name="T15" fmla="*/ 67 h 135"/>
                <a:gd name="T16" fmla="*/ 0 w 42"/>
                <a:gd name="T17" fmla="*/ 52 h 135"/>
                <a:gd name="T18" fmla="*/ 4 w 42"/>
                <a:gd name="T19" fmla="*/ 37 h 135"/>
                <a:gd name="T20" fmla="*/ 12 w 42"/>
                <a:gd name="T21" fmla="*/ 26 h 135"/>
                <a:gd name="T22" fmla="*/ 19 w 42"/>
                <a:gd name="T23" fmla="*/ 15 h 135"/>
                <a:gd name="T24" fmla="*/ 30 w 42"/>
                <a:gd name="T25" fmla="*/ 7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7 h 135"/>
                <a:gd name="T32" fmla="*/ 27 w 42"/>
                <a:gd name="T33" fmla="*/ 15 h 135"/>
                <a:gd name="T34" fmla="*/ 23 w 42"/>
                <a:gd name="T35" fmla="*/ 26 h 135"/>
                <a:gd name="T36" fmla="*/ 19 w 42"/>
                <a:gd name="T37" fmla="*/ 37 h 135"/>
                <a:gd name="T38" fmla="*/ 15 w 42"/>
                <a:gd name="T39" fmla="*/ 52 h 135"/>
                <a:gd name="T40" fmla="*/ 15 w 42"/>
                <a:gd name="T41" fmla="*/ 64 h 135"/>
                <a:gd name="T42" fmla="*/ 15 w 42"/>
                <a:gd name="T43" fmla="*/ 79 h 135"/>
                <a:gd name="T44" fmla="*/ 15 w 42"/>
                <a:gd name="T45" fmla="*/ 94 h 135"/>
                <a:gd name="T46" fmla="*/ 19 w 42"/>
                <a:gd name="T47" fmla="*/ 101 h 135"/>
                <a:gd name="T48" fmla="*/ 23 w 42"/>
                <a:gd name="T49" fmla="*/ 109 h 135"/>
                <a:gd name="T50" fmla="*/ 27 w 42"/>
                <a:gd name="T51" fmla="*/ 116 h 135"/>
                <a:gd name="T52" fmla="*/ 30 w 42"/>
                <a:gd name="T53" fmla="*/ 120 h 135"/>
                <a:gd name="T54" fmla="*/ 34 w 42"/>
                <a:gd name="T55" fmla="*/ 127 h 135"/>
                <a:gd name="T56" fmla="*/ 42 w 42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1"/>
                  </a:moveTo>
                  <a:lnTo>
                    <a:pt x="42" y="135"/>
                  </a:lnTo>
                  <a:lnTo>
                    <a:pt x="30" y="127"/>
                  </a:lnTo>
                  <a:lnTo>
                    <a:pt x="23" y="120"/>
                  </a:lnTo>
                  <a:lnTo>
                    <a:pt x="12" y="109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37"/>
                  </a:lnTo>
                  <a:lnTo>
                    <a:pt x="12" y="26"/>
                  </a:lnTo>
                  <a:lnTo>
                    <a:pt x="19" y="15"/>
                  </a:lnTo>
                  <a:lnTo>
                    <a:pt x="30" y="7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7"/>
                  </a:lnTo>
                  <a:lnTo>
                    <a:pt x="27" y="15"/>
                  </a:lnTo>
                  <a:lnTo>
                    <a:pt x="23" y="26"/>
                  </a:lnTo>
                  <a:lnTo>
                    <a:pt x="19" y="37"/>
                  </a:lnTo>
                  <a:lnTo>
                    <a:pt x="15" y="52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1"/>
                  </a:lnTo>
                  <a:lnTo>
                    <a:pt x="23" y="109"/>
                  </a:lnTo>
                  <a:lnTo>
                    <a:pt x="27" y="116"/>
                  </a:lnTo>
                  <a:lnTo>
                    <a:pt x="30" y="120"/>
                  </a:lnTo>
                  <a:lnTo>
                    <a:pt x="34" y="127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64"/>
            <p:cNvSpPr>
              <a:spLocks/>
            </p:cNvSpPr>
            <p:nvPr/>
          </p:nvSpPr>
          <p:spPr bwMode="auto">
            <a:xfrm>
              <a:off x="3583" y="2078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2 h 71"/>
                <a:gd name="T4" fmla="*/ 37 w 45"/>
                <a:gd name="T5" fmla="*/ 22 h 71"/>
                <a:gd name="T6" fmla="*/ 34 w 45"/>
                <a:gd name="T7" fmla="*/ 15 h 71"/>
                <a:gd name="T8" fmla="*/ 30 w 45"/>
                <a:gd name="T9" fmla="*/ 7 h 71"/>
                <a:gd name="T10" fmla="*/ 26 w 45"/>
                <a:gd name="T11" fmla="*/ 7 h 71"/>
                <a:gd name="T12" fmla="*/ 19 w 45"/>
                <a:gd name="T13" fmla="*/ 3 h 71"/>
                <a:gd name="T14" fmla="*/ 15 w 45"/>
                <a:gd name="T15" fmla="*/ 7 h 71"/>
                <a:gd name="T16" fmla="*/ 11 w 45"/>
                <a:gd name="T17" fmla="*/ 7 h 71"/>
                <a:gd name="T18" fmla="*/ 11 w 45"/>
                <a:gd name="T19" fmla="*/ 11 h 71"/>
                <a:gd name="T20" fmla="*/ 7 w 45"/>
                <a:gd name="T21" fmla="*/ 15 h 71"/>
                <a:gd name="T22" fmla="*/ 7 w 45"/>
                <a:gd name="T23" fmla="*/ 18 h 71"/>
                <a:gd name="T24" fmla="*/ 11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7 w 45"/>
                <a:gd name="T33" fmla="*/ 37 h 71"/>
                <a:gd name="T34" fmla="*/ 41 w 45"/>
                <a:gd name="T35" fmla="*/ 45 h 71"/>
                <a:gd name="T36" fmla="*/ 45 w 45"/>
                <a:gd name="T37" fmla="*/ 48 h 71"/>
                <a:gd name="T38" fmla="*/ 41 w 45"/>
                <a:gd name="T39" fmla="*/ 60 h 71"/>
                <a:gd name="T40" fmla="*/ 37 w 45"/>
                <a:gd name="T41" fmla="*/ 63 h 71"/>
                <a:gd name="T42" fmla="*/ 30 w 45"/>
                <a:gd name="T43" fmla="*/ 67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7 h 71"/>
                <a:gd name="T50" fmla="*/ 4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7 w 45"/>
                <a:gd name="T67" fmla="*/ 60 h 71"/>
                <a:gd name="T68" fmla="*/ 15 w 45"/>
                <a:gd name="T69" fmla="*/ 63 h 71"/>
                <a:gd name="T70" fmla="*/ 22 w 45"/>
                <a:gd name="T71" fmla="*/ 67 h 71"/>
                <a:gd name="T72" fmla="*/ 26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6 w 45"/>
                <a:gd name="T85" fmla="*/ 45 h 71"/>
                <a:gd name="T86" fmla="*/ 15 w 45"/>
                <a:gd name="T87" fmla="*/ 37 h 71"/>
                <a:gd name="T88" fmla="*/ 7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4 w 45"/>
                <a:gd name="T99" fmla="*/ 7 h 71"/>
                <a:gd name="T100" fmla="*/ 11 w 45"/>
                <a:gd name="T101" fmla="*/ 0 h 71"/>
                <a:gd name="T102" fmla="*/ 19 w 45"/>
                <a:gd name="T103" fmla="*/ 0 h 71"/>
                <a:gd name="T104" fmla="*/ 26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4 w 45"/>
                <a:gd name="T111" fmla="*/ 3 h 71"/>
                <a:gd name="T112" fmla="*/ 37 w 45"/>
                <a:gd name="T113" fmla="*/ 3 h 71"/>
                <a:gd name="T114" fmla="*/ 37 w 45"/>
                <a:gd name="T115" fmla="*/ 3 h 71"/>
                <a:gd name="T116" fmla="*/ 37 w 45"/>
                <a:gd name="T117" fmla="*/ 3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4" y="15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7" y="37"/>
                  </a:lnTo>
                  <a:lnTo>
                    <a:pt x="41" y="45"/>
                  </a:lnTo>
                  <a:lnTo>
                    <a:pt x="45" y="48"/>
                  </a:lnTo>
                  <a:lnTo>
                    <a:pt x="41" y="60"/>
                  </a:lnTo>
                  <a:lnTo>
                    <a:pt x="37" y="63"/>
                  </a:lnTo>
                  <a:lnTo>
                    <a:pt x="30" y="67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7" y="60"/>
                  </a:lnTo>
                  <a:lnTo>
                    <a:pt x="15" y="63"/>
                  </a:lnTo>
                  <a:lnTo>
                    <a:pt x="22" y="67"/>
                  </a:lnTo>
                  <a:lnTo>
                    <a:pt x="26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6" y="45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65"/>
            <p:cNvSpPr>
              <a:spLocks noEditPoints="1"/>
            </p:cNvSpPr>
            <p:nvPr/>
          </p:nvSpPr>
          <p:spPr bwMode="auto">
            <a:xfrm>
              <a:off x="3635" y="2078"/>
              <a:ext cx="64" cy="71"/>
            </a:xfrm>
            <a:custGeom>
              <a:avLst/>
              <a:gdLst>
                <a:gd name="T0" fmla="*/ 31 w 64"/>
                <a:gd name="T1" fmla="*/ 63 h 71"/>
                <a:gd name="T2" fmla="*/ 23 w 64"/>
                <a:gd name="T3" fmla="*/ 71 h 71"/>
                <a:gd name="T4" fmla="*/ 12 w 64"/>
                <a:gd name="T5" fmla="*/ 71 h 71"/>
                <a:gd name="T6" fmla="*/ 4 w 64"/>
                <a:gd name="T7" fmla="*/ 60 h 71"/>
                <a:gd name="T8" fmla="*/ 4 w 64"/>
                <a:gd name="T9" fmla="*/ 48 h 71"/>
                <a:gd name="T10" fmla="*/ 8 w 64"/>
                <a:gd name="T11" fmla="*/ 41 h 71"/>
                <a:gd name="T12" fmla="*/ 23 w 64"/>
                <a:gd name="T13" fmla="*/ 30 h 71"/>
                <a:gd name="T14" fmla="*/ 38 w 64"/>
                <a:gd name="T15" fmla="*/ 22 h 71"/>
                <a:gd name="T16" fmla="*/ 38 w 64"/>
                <a:gd name="T17" fmla="*/ 7 h 71"/>
                <a:gd name="T18" fmla="*/ 27 w 64"/>
                <a:gd name="T19" fmla="*/ 3 h 71"/>
                <a:gd name="T20" fmla="*/ 19 w 64"/>
                <a:gd name="T21" fmla="*/ 7 h 71"/>
                <a:gd name="T22" fmla="*/ 19 w 64"/>
                <a:gd name="T23" fmla="*/ 15 h 71"/>
                <a:gd name="T24" fmla="*/ 16 w 64"/>
                <a:gd name="T25" fmla="*/ 22 h 71"/>
                <a:gd name="T26" fmla="*/ 16 w 64"/>
                <a:gd name="T27" fmla="*/ 26 h 71"/>
                <a:gd name="T28" fmla="*/ 8 w 64"/>
                <a:gd name="T29" fmla="*/ 26 h 71"/>
                <a:gd name="T30" fmla="*/ 4 w 64"/>
                <a:gd name="T31" fmla="*/ 22 h 71"/>
                <a:gd name="T32" fmla="*/ 8 w 64"/>
                <a:gd name="T33" fmla="*/ 11 h 71"/>
                <a:gd name="T34" fmla="*/ 19 w 64"/>
                <a:gd name="T35" fmla="*/ 0 h 71"/>
                <a:gd name="T36" fmla="*/ 38 w 64"/>
                <a:gd name="T37" fmla="*/ 0 h 71"/>
                <a:gd name="T38" fmla="*/ 49 w 64"/>
                <a:gd name="T39" fmla="*/ 7 h 71"/>
                <a:gd name="T40" fmla="*/ 53 w 64"/>
                <a:gd name="T41" fmla="*/ 15 h 71"/>
                <a:gd name="T42" fmla="*/ 53 w 64"/>
                <a:gd name="T43" fmla="*/ 45 h 71"/>
                <a:gd name="T44" fmla="*/ 53 w 64"/>
                <a:gd name="T45" fmla="*/ 56 h 71"/>
                <a:gd name="T46" fmla="*/ 53 w 64"/>
                <a:gd name="T47" fmla="*/ 60 h 71"/>
                <a:gd name="T48" fmla="*/ 57 w 64"/>
                <a:gd name="T49" fmla="*/ 60 h 71"/>
                <a:gd name="T50" fmla="*/ 57 w 64"/>
                <a:gd name="T51" fmla="*/ 60 h 71"/>
                <a:gd name="T52" fmla="*/ 64 w 64"/>
                <a:gd name="T53" fmla="*/ 56 h 71"/>
                <a:gd name="T54" fmla="*/ 57 w 64"/>
                <a:gd name="T55" fmla="*/ 67 h 71"/>
                <a:gd name="T56" fmla="*/ 46 w 64"/>
                <a:gd name="T57" fmla="*/ 71 h 71"/>
                <a:gd name="T58" fmla="*/ 42 w 64"/>
                <a:gd name="T59" fmla="*/ 63 h 71"/>
                <a:gd name="T60" fmla="*/ 38 w 64"/>
                <a:gd name="T61" fmla="*/ 56 h 71"/>
                <a:gd name="T62" fmla="*/ 31 w 64"/>
                <a:gd name="T63" fmla="*/ 33 h 71"/>
                <a:gd name="T64" fmla="*/ 19 w 64"/>
                <a:gd name="T65" fmla="*/ 37 h 71"/>
                <a:gd name="T66" fmla="*/ 16 w 64"/>
                <a:gd name="T67" fmla="*/ 45 h 71"/>
                <a:gd name="T68" fmla="*/ 16 w 64"/>
                <a:gd name="T69" fmla="*/ 52 h 71"/>
                <a:gd name="T70" fmla="*/ 19 w 64"/>
                <a:gd name="T71" fmla="*/ 60 h 71"/>
                <a:gd name="T72" fmla="*/ 31 w 64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"/>
                <a:gd name="T112" fmla="*/ 0 h 71"/>
                <a:gd name="T113" fmla="*/ 64 w 64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" h="71">
                  <a:moveTo>
                    <a:pt x="38" y="60"/>
                  </a:moveTo>
                  <a:lnTo>
                    <a:pt x="31" y="63"/>
                  </a:lnTo>
                  <a:lnTo>
                    <a:pt x="27" y="67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2" y="71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5"/>
                  </a:lnTo>
                  <a:lnTo>
                    <a:pt x="8" y="41"/>
                  </a:lnTo>
                  <a:lnTo>
                    <a:pt x="16" y="37"/>
                  </a:lnTo>
                  <a:lnTo>
                    <a:pt x="23" y="30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3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5"/>
                  </a:lnTo>
                  <a:lnTo>
                    <a:pt x="19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8" y="11"/>
                  </a:lnTo>
                  <a:lnTo>
                    <a:pt x="12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3"/>
                  </a:lnTo>
                  <a:lnTo>
                    <a:pt x="49" y="7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22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3" y="56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61" y="60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57" y="67"/>
                  </a:lnTo>
                  <a:lnTo>
                    <a:pt x="46" y="71"/>
                  </a:lnTo>
                  <a:lnTo>
                    <a:pt x="42" y="67"/>
                  </a:lnTo>
                  <a:lnTo>
                    <a:pt x="42" y="63"/>
                  </a:lnTo>
                  <a:lnTo>
                    <a:pt x="38" y="60"/>
                  </a:lnTo>
                  <a:close/>
                  <a:moveTo>
                    <a:pt x="38" y="56"/>
                  </a:moveTo>
                  <a:lnTo>
                    <a:pt x="38" y="30"/>
                  </a:lnTo>
                  <a:lnTo>
                    <a:pt x="31" y="33"/>
                  </a:lnTo>
                  <a:lnTo>
                    <a:pt x="27" y="37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6" y="45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1" y="60"/>
                  </a:lnTo>
                  <a:lnTo>
                    <a:pt x="38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66"/>
            <p:cNvSpPr>
              <a:spLocks/>
            </p:cNvSpPr>
            <p:nvPr/>
          </p:nvSpPr>
          <p:spPr bwMode="auto">
            <a:xfrm>
              <a:off x="3703" y="2078"/>
              <a:ext cx="56" cy="71"/>
            </a:xfrm>
            <a:custGeom>
              <a:avLst/>
              <a:gdLst>
                <a:gd name="T0" fmla="*/ 56 w 56"/>
                <a:gd name="T1" fmla="*/ 41 h 71"/>
                <a:gd name="T2" fmla="*/ 53 w 56"/>
                <a:gd name="T3" fmla="*/ 56 h 71"/>
                <a:gd name="T4" fmla="*/ 45 w 56"/>
                <a:gd name="T5" fmla="*/ 63 h 71"/>
                <a:gd name="T6" fmla="*/ 38 w 56"/>
                <a:gd name="T7" fmla="*/ 67 h 71"/>
                <a:gd name="T8" fmla="*/ 30 w 56"/>
                <a:gd name="T9" fmla="*/ 71 h 71"/>
                <a:gd name="T10" fmla="*/ 19 w 56"/>
                <a:gd name="T11" fmla="*/ 67 h 71"/>
                <a:gd name="T12" fmla="*/ 11 w 56"/>
                <a:gd name="T13" fmla="*/ 60 h 71"/>
                <a:gd name="T14" fmla="*/ 4 w 56"/>
                <a:gd name="T15" fmla="*/ 52 h 71"/>
                <a:gd name="T16" fmla="*/ 4 w 56"/>
                <a:gd name="T17" fmla="*/ 45 h 71"/>
                <a:gd name="T18" fmla="*/ 0 w 56"/>
                <a:gd name="T19" fmla="*/ 33 h 71"/>
                <a:gd name="T20" fmla="*/ 4 w 56"/>
                <a:gd name="T21" fmla="*/ 26 h 71"/>
                <a:gd name="T22" fmla="*/ 4 w 56"/>
                <a:gd name="T23" fmla="*/ 18 h 71"/>
                <a:gd name="T24" fmla="*/ 11 w 56"/>
                <a:gd name="T25" fmla="*/ 11 h 71"/>
                <a:gd name="T26" fmla="*/ 19 w 56"/>
                <a:gd name="T27" fmla="*/ 3 h 71"/>
                <a:gd name="T28" fmla="*/ 34 w 56"/>
                <a:gd name="T29" fmla="*/ 0 h 71"/>
                <a:gd name="T30" fmla="*/ 41 w 56"/>
                <a:gd name="T31" fmla="*/ 0 h 71"/>
                <a:gd name="T32" fmla="*/ 49 w 56"/>
                <a:gd name="T33" fmla="*/ 3 h 71"/>
                <a:gd name="T34" fmla="*/ 53 w 56"/>
                <a:gd name="T35" fmla="*/ 11 h 71"/>
                <a:gd name="T36" fmla="*/ 53 w 56"/>
                <a:gd name="T37" fmla="*/ 15 h 71"/>
                <a:gd name="T38" fmla="*/ 53 w 56"/>
                <a:gd name="T39" fmla="*/ 18 h 71"/>
                <a:gd name="T40" fmla="*/ 53 w 56"/>
                <a:gd name="T41" fmla="*/ 18 h 71"/>
                <a:gd name="T42" fmla="*/ 49 w 56"/>
                <a:gd name="T43" fmla="*/ 22 h 71"/>
                <a:gd name="T44" fmla="*/ 49 w 56"/>
                <a:gd name="T45" fmla="*/ 22 h 71"/>
                <a:gd name="T46" fmla="*/ 45 w 56"/>
                <a:gd name="T47" fmla="*/ 22 h 71"/>
                <a:gd name="T48" fmla="*/ 41 w 56"/>
                <a:gd name="T49" fmla="*/ 18 h 71"/>
                <a:gd name="T50" fmla="*/ 41 w 56"/>
                <a:gd name="T51" fmla="*/ 18 h 71"/>
                <a:gd name="T52" fmla="*/ 41 w 56"/>
                <a:gd name="T53" fmla="*/ 15 h 71"/>
                <a:gd name="T54" fmla="*/ 38 w 56"/>
                <a:gd name="T55" fmla="*/ 11 h 71"/>
                <a:gd name="T56" fmla="*/ 38 w 56"/>
                <a:gd name="T57" fmla="*/ 7 h 71"/>
                <a:gd name="T58" fmla="*/ 34 w 56"/>
                <a:gd name="T59" fmla="*/ 7 h 71"/>
                <a:gd name="T60" fmla="*/ 30 w 56"/>
                <a:gd name="T61" fmla="*/ 3 h 71"/>
                <a:gd name="T62" fmla="*/ 23 w 56"/>
                <a:gd name="T63" fmla="*/ 7 h 71"/>
                <a:gd name="T64" fmla="*/ 19 w 56"/>
                <a:gd name="T65" fmla="*/ 11 h 71"/>
                <a:gd name="T66" fmla="*/ 15 w 56"/>
                <a:gd name="T67" fmla="*/ 18 h 71"/>
                <a:gd name="T68" fmla="*/ 15 w 56"/>
                <a:gd name="T69" fmla="*/ 30 h 71"/>
                <a:gd name="T70" fmla="*/ 15 w 56"/>
                <a:gd name="T71" fmla="*/ 41 h 71"/>
                <a:gd name="T72" fmla="*/ 19 w 56"/>
                <a:gd name="T73" fmla="*/ 48 h 71"/>
                <a:gd name="T74" fmla="*/ 26 w 56"/>
                <a:gd name="T75" fmla="*/ 56 h 71"/>
                <a:gd name="T76" fmla="*/ 34 w 56"/>
                <a:gd name="T77" fmla="*/ 60 h 71"/>
                <a:gd name="T78" fmla="*/ 41 w 56"/>
                <a:gd name="T79" fmla="*/ 56 h 71"/>
                <a:gd name="T80" fmla="*/ 49 w 56"/>
                <a:gd name="T81" fmla="*/ 52 h 71"/>
                <a:gd name="T82" fmla="*/ 53 w 56"/>
                <a:gd name="T83" fmla="*/ 48 h 71"/>
                <a:gd name="T84" fmla="*/ 56 w 56"/>
                <a:gd name="T85" fmla="*/ 41 h 71"/>
                <a:gd name="T86" fmla="*/ 56 w 56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71"/>
                <a:gd name="T134" fmla="*/ 56 w 56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71">
                  <a:moveTo>
                    <a:pt x="56" y="41"/>
                  </a:moveTo>
                  <a:lnTo>
                    <a:pt x="53" y="56"/>
                  </a:lnTo>
                  <a:lnTo>
                    <a:pt x="45" y="63"/>
                  </a:lnTo>
                  <a:lnTo>
                    <a:pt x="38" y="67"/>
                  </a:lnTo>
                  <a:lnTo>
                    <a:pt x="30" y="71"/>
                  </a:lnTo>
                  <a:lnTo>
                    <a:pt x="19" y="67"/>
                  </a:lnTo>
                  <a:lnTo>
                    <a:pt x="11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0" y="33"/>
                  </a:lnTo>
                  <a:lnTo>
                    <a:pt x="4" y="26"/>
                  </a:lnTo>
                  <a:lnTo>
                    <a:pt x="4" y="18"/>
                  </a:lnTo>
                  <a:lnTo>
                    <a:pt x="11" y="11"/>
                  </a:lnTo>
                  <a:lnTo>
                    <a:pt x="19" y="3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11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22"/>
                  </a:lnTo>
                  <a:lnTo>
                    <a:pt x="45" y="22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0" y="3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48"/>
                  </a:lnTo>
                  <a:lnTo>
                    <a:pt x="26" y="56"/>
                  </a:lnTo>
                  <a:lnTo>
                    <a:pt x="34" y="60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8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67"/>
            <p:cNvSpPr>
              <a:spLocks/>
            </p:cNvSpPr>
            <p:nvPr/>
          </p:nvSpPr>
          <p:spPr bwMode="auto">
            <a:xfrm>
              <a:off x="3767" y="2044"/>
              <a:ext cx="75" cy="101"/>
            </a:xfrm>
            <a:custGeom>
              <a:avLst/>
              <a:gdLst>
                <a:gd name="T0" fmla="*/ 22 w 75"/>
                <a:gd name="T1" fmla="*/ 64 h 101"/>
                <a:gd name="T2" fmla="*/ 45 w 75"/>
                <a:gd name="T3" fmla="*/ 45 h 101"/>
                <a:gd name="T4" fmla="*/ 49 w 75"/>
                <a:gd name="T5" fmla="*/ 41 h 101"/>
                <a:gd name="T6" fmla="*/ 49 w 75"/>
                <a:gd name="T7" fmla="*/ 41 h 101"/>
                <a:gd name="T8" fmla="*/ 45 w 75"/>
                <a:gd name="T9" fmla="*/ 37 h 101"/>
                <a:gd name="T10" fmla="*/ 45 w 75"/>
                <a:gd name="T11" fmla="*/ 37 h 101"/>
                <a:gd name="T12" fmla="*/ 71 w 75"/>
                <a:gd name="T13" fmla="*/ 37 h 101"/>
                <a:gd name="T14" fmla="*/ 64 w 75"/>
                <a:gd name="T15" fmla="*/ 37 h 101"/>
                <a:gd name="T16" fmla="*/ 52 w 75"/>
                <a:gd name="T17" fmla="*/ 45 h 101"/>
                <a:gd name="T18" fmla="*/ 52 w 75"/>
                <a:gd name="T19" fmla="*/ 82 h 101"/>
                <a:gd name="T20" fmla="*/ 64 w 75"/>
                <a:gd name="T21" fmla="*/ 94 h 101"/>
                <a:gd name="T22" fmla="*/ 67 w 75"/>
                <a:gd name="T23" fmla="*/ 97 h 101"/>
                <a:gd name="T24" fmla="*/ 75 w 75"/>
                <a:gd name="T25" fmla="*/ 101 h 101"/>
                <a:gd name="T26" fmla="*/ 45 w 75"/>
                <a:gd name="T27" fmla="*/ 101 h 101"/>
                <a:gd name="T28" fmla="*/ 45 w 75"/>
                <a:gd name="T29" fmla="*/ 101 h 101"/>
                <a:gd name="T30" fmla="*/ 49 w 75"/>
                <a:gd name="T31" fmla="*/ 97 h 101"/>
                <a:gd name="T32" fmla="*/ 49 w 75"/>
                <a:gd name="T33" fmla="*/ 94 h 101"/>
                <a:gd name="T34" fmla="*/ 22 w 75"/>
                <a:gd name="T35" fmla="*/ 64 h 101"/>
                <a:gd name="T36" fmla="*/ 22 w 75"/>
                <a:gd name="T37" fmla="*/ 94 h 101"/>
                <a:gd name="T38" fmla="*/ 26 w 75"/>
                <a:gd name="T39" fmla="*/ 97 h 101"/>
                <a:gd name="T40" fmla="*/ 30 w 75"/>
                <a:gd name="T41" fmla="*/ 101 h 101"/>
                <a:gd name="T42" fmla="*/ 34 w 75"/>
                <a:gd name="T43" fmla="*/ 101 h 101"/>
                <a:gd name="T44" fmla="*/ 0 w 75"/>
                <a:gd name="T45" fmla="*/ 101 h 101"/>
                <a:gd name="T46" fmla="*/ 7 w 75"/>
                <a:gd name="T47" fmla="*/ 101 h 101"/>
                <a:gd name="T48" fmla="*/ 11 w 75"/>
                <a:gd name="T49" fmla="*/ 97 h 101"/>
                <a:gd name="T50" fmla="*/ 11 w 75"/>
                <a:gd name="T51" fmla="*/ 86 h 101"/>
                <a:gd name="T52" fmla="*/ 11 w 75"/>
                <a:gd name="T53" fmla="*/ 15 h 101"/>
                <a:gd name="T54" fmla="*/ 11 w 75"/>
                <a:gd name="T55" fmla="*/ 7 h 101"/>
                <a:gd name="T56" fmla="*/ 7 w 75"/>
                <a:gd name="T57" fmla="*/ 7 h 101"/>
                <a:gd name="T58" fmla="*/ 4 w 75"/>
                <a:gd name="T59" fmla="*/ 7 h 101"/>
                <a:gd name="T60" fmla="*/ 0 w 75"/>
                <a:gd name="T61" fmla="*/ 7 h 101"/>
                <a:gd name="T62" fmla="*/ 22 w 75"/>
                <a:gd name="T63" fmla="*/ 0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1"/>
                <a:gd name="T98" fmla="*/ 75 w 75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1">
                  <a:moveTo>
                    <a:pt x="22" y="0"/>
                  </a:moveTo>
                  <a:lnTo>
                    <a:pt x="22" y="64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9" y="41"/>
                  </a:lnTo>
                  <a:lnTo>
                    <a:pt x="49" y="37"/>
                  </a:lnTo>
                  <a:lnTo>
                    <a:pt x="45" y="37"/>
                  </a:lnTo>
                  <a:lnTo>
                    <a:pt x="71" y="37"/>
                  </a:lnTo>
                  <a:lnTo>
                    <a:pt x="67" y="37"/>
                  </a:lnTo>
                  <a:lnTo>
                    <a:pt x="64" y="37"/>
                  </a:lnTo>
                  <a:lnTo>
                    <a:pt x="56" y="41"/>
                  </a:lnTo>
                  <a:lnTo>
                    <a:pt x="52" y="45"/>
                  </a:lnTo>
                  <a:lnTo>
                    <a:pt x="34" y="60"/>
                  </a:lnTo>
                  <a:lnTo>
                    <a:pt x="52" y="82"/>
                  </a:lnTo>
                  <a:lnTo>
                    <a:pt x="60" y="90"/>
                  </a:lnTo>
                  <a:lnTo>
                    <a:pt x="64" y="94"/>
                  </a:lnTo>
                  <a:lnTo>
                    <a:pt x="67" y="97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45" y="101"/>
                  </a:lnTo>
                  <a:lnTo>
                    <a:pt x="49" y="101"/>
                  </a:lnTo>
                  <a:lnTo>
                    <a:pt x="49" y="97"/>
                  </a:lnTo>
                  <a:lnTo>
                    <a:pt x="49" y="94"/>
                  </a:lnTo>
                  <a:lnTo>
                    <a:pt x="45" y="90"/>
                  </a:lnTo>
                  <a:lnTo>
                    <a:pt x="22" y="64"/>
                  </a:lnTo>
                  <a:lnTo>
                    <a:pt x="22" y="86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97"/>
                  </a:lnTo>
                  <a:lnTo>
                    <a:pt x="26" y="101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86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68"/>
            <p:cNvSpPr>
              <a:spLocks/>
            </p:cNvSpPr>
            <p:nvPr/>
          </p:nvSpPr>
          <p:spPr bwMode="auto">
            <a:xfrm>
              <a:off x="3849" y="2078"/>
              <a:ext cx="45" cy="71"/>
            </a:xfrm>
            <a:custGeom>
              <a:avLst/>
              <a:gdLst>
                <a:gd name="T0" fmla="*/ 42 w 45"/>
                <a:gd name="T1" fmla="*/ 0 h 71"/>
                <a:gd name="T2" fmla="*/ 42 w 45"/>
                <a:gd name="T3" fmla="*/ 22 h 71"/>
                <a:gd name="T4" fmla="*/ 38 w 45"/>
                <a:gd name="T5" fmla="*/ 22 h 71"/>
                <a:gd name="T6" fmla="*/ 38 w 45"/>
                <a:gd name="T7" fmla="*/ 15 h 71"/>
                <a:gd name="T8" fmla="*/ 34 w 45"/>
                <a:gd name="T9" fmla="*/ 7 h 71"/>
                <a:gd name="T10" fmla="*/ 27 w 45"/>
                <a:gd name="T11" fmla="*/ 7 h 71"/>
                <a:gd name="T12" fmla="*/ 23 w 45"/>
                <a:gd name="T13" fmla="*/ 3 h 71"/>
                <a:gd name="T14" fmla="*/ 15 w 45"/>
                <a:gd name="T15" fmla="*/ 7 h 71"/>
                <a:gd name="T16" fmla="*/ 12 w 45"/>
                <a:gd name="T17" fmla="*/ 7 h 71"/>
                <a:gd name="T18" fmla="*/ 12 w 45"/>
                <a:gd name="T19" fmla="*/ 11 h 71"/>
                <a:gd name="T20" fmla="*/ 12 w 45"/>
                <a:gd name="T21" fmla="*/ 15 h 71"/>
                <a:gd name="T22" fmla="*/ 12 w 45"/>
                <a:gd name="T23" fmla="*/ 18 h 71"/>
                <a:gd name="T24" fmla="*/ 12 w 45"/>
                <a:gd name="T25" fmla="*/ 18 h 71"/>
                <a:gd name="T26" fmla="*/ 15 w 45"/>
                <a:gd name="T27" fmla="*/ 22 h 71"/>
                <a:gd name="T28" fmla="*/ 19 w 45"/>
                <a:gd name="T29" fmla="*/ 26 h 71"/>
                <a:gd name="T30" fmla="*/ 30 w 45"/>
                <a:gd name="T31" fmla="*/ 30 h 71"/>
                <a:gd name="T32" fmla="*/ 38 w 45"/>
                <a:gd name="T33" fmla="*/ 37 h 71"/>
                <a:gd name="T34" fmla="*/ 45 w 45"/>
                <a:gd name="T35" fmla="*/ 45 h 71"/>
                <a:gd name="T36" fmla="*/ 45 w 45"/>
                <a:gd name="T37" fmla="*/ 48 h 71"/>
                <a:gd name="T38" fmla="*/ 45 w 45"/>
                <a:gd name="T39" fmla="*/ 60 h 71"/>
                <a:gd name="T40" fmla="*/ 38 w 45"/>
                <a:gd name="T41" fmla="*/ 63 h 71"/>
                <a:gd name="T42" fmla="*/ 30 w 45"/>
                <a:gd name="T43" fmla="*/ 67 h 71"/>
                <a:gd name="T44" fmla="*/ 23 w 45"/>
                <a:gd name="T45" fmla="*/ 71 h 71"/>
                <a:gd name="T46" fmla="*/ 15 w 45"/>
                <a:gd name="T47" fmla="*/ 71 h 71"/>
                <a:gd name="T48" fmla="*/ 8 w 45"/>
                <a:gd name="T49" fmla="*/ 67 h 71"/>
                <a:gd name="T50" fmla="*/ 8 w 45"/>
                <a:gd name="T51" fmla="*/ 67 h 71"/>
                <a:gd name="T52" fmla="*/ 4 w 45"/>
                <a:gd name="T53" fmla="*/ 67 h 71"/>
                <a:gd name="T54" fmla="*/ 4 w 45"/>
                <a:gd name="T55" fmla="*/ 67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8 h 71"/>
                <a:gd name="T62" fmla="*/ 0 w 45"/>
                <a:gd name="T63" fmla="*/ 48 h 71"/>
                <a:gd name="T64" fmla="*/ 4 w 45"/>
                <a:gd name="T65" fmla="*/ 56 h 71"/>
                <a:gd name="T66" fmla="*/ 12 w 45"/>
                <a:gd name="T67" fmla="*/ 60 h 71"/>
                <a:gd name="T68" fmla="*/ 15 w 45"/>
                <a:gd name="T69" fmla="*/ 63 h 71"/>
                <a:gd name="T70" fmla="*/ 23 w 45"/>
                <a:gd name="T71" fmla="*/ 67 h 71"/>
                <a:gd name="T72" fmla="*/ 27 w 45"/>
                <a:gd name="T73" fmla="*/ 63 h 71"/>
                <a:gd name="T74" fmla="*/ 30 w 45"/>
                <a:gd name="T75" fmla="*/ 63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2 h 71"/>
                <a:gd name="T82" fmla="*/ 30 w 45"/>
                <a:gd name="T83" fmla="*/ 48 h 71"/>
                <a:gd name="T84" fmla="*/ 27 w 45"/>
                <a:gd name="T85" fmla="*/ 45 h 71"/>
                <a:gd name="T86" fmla="*/ 19 w 45"/>
                <a:gd name="T87" fmla="*/ 37 h 71"/>
                <a:gd name="T88" fmla="*/ 8 w 45"/>
                <a:gd name="T89" fmla="*/ 33 h 71"/>
                <a:gd name="T90" fmla="*/ 4 w 45"/>
                <a:gd name="T91" fmla="*/ 30 h 71"/>
                <a:gd name="T92" fmla="*/ 0 w 45"/>
                <a:gd name="T93" fmla="*/ 26 h 71"/>
                <a:gd name="T94" fmla="*/ 0 w 45"/>
                <a:gd name="T95" fmla="*/ 18 h 71"/>
                <a:gd name="T96" fmla="*/ 0 w 45"/>
                <a:gd name="T97" fmla="*/ 11 h 71"/>
                <a:gd name="T98" fmla="*/ 8 w 45"/>
                <a:gd name="T99" fmla="*/ 7 h 71"/>
                <a:gd name="T100" fmla="*/ 12 w 45"/>
                <a:gd name="T101" fmla="*/ 0 h 71"/>
                <a:gd name="T102" fmla="*/ 23 w 45"/>
                <a:gd name="T103" fmla="*/ 0 h 71"/>
                <a:gd name="T104" fmla="*/ 27 w 45"/>
                <a:gd name="T105" fmla="*/ 0 h 71"/>
                <a:gd name="T106" fmla="*/ 30 w 45"/>
                <a:gd name="T107" fmla="*/ 3 h 71"/>
                <a:gd name="T108" fmla="*/ 34 w 45"/>
                <a:gd name="T109" fmla="*/ 3 h 71"/>
                <a:gd name="T110" fmla="*/ 38 w 45"/>
                <a:gd name="T111" fmla="*/ 3 h 71"/>
                <a:gd name="T112" fmla="*/ 38 w 45"/>
                <a:gd name="T113" fmla="*/ 3 h 71"/>
                <a:gd name="T114" fmla="*/ 38 w 45"/>
                <a:gd name="T115" fmla="*/ 3 h 71"/>
                <a:gd name="T116" fmla="*/ 38 w 45"/>
                <a:gd name="T117" fmla="*/ 3 h 71"/>
                <a:gd name="T118" fmla="*/ 38 w 45"/>
                <a:gd name="T119" fmla="*/ 0 h 71"/>
                <a:gd name="T120" fmla="*/ 42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2" y="0"/>
                  </a:moveTo>
                  <a:lnTo>
                    <a:pt x="42" y="22"/>
                  </a:lnTo>
                  <a:lnTo>
                    <a:pt x="38" y="22"/>
                  </a:lnTo>
                  <a:lnTo>
                    <a:pt x="38" y="15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7"/>
                  </a:lnTo>
                  <a:lnTo>
                    <a:pt x="45" y="45"/>
                  </a:lnTo>
                  <a:lnTo>
                    <a:pt x="45" y="48"/>
                  </a:lnTo>
                  <a:lnTo>
                    <a:pt x="45" y="60"/>
                  </a:lnTo>
                  <a:lnTo>
                    <a:pt x="38" y="63"/>
                  </a:lnTo>
                  <a:lnTo>
                    <a:pt x="30" y="67"/>
                  </a:lnTo>
                  <a:lnTo>
                    <a:pt x="23" y="71"/>
                  </a:lnTo>
                  <a:lnTo>
                    <a:pt x="15" y="71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4" y="56"/>
                  </a:lnTo>
                  <a:lnTo>
                    <a:pt x="12" y="60"/>
                  </a:lnTo>
                  <a:lnTo>
                    <a:pt x="15" y="63"/>
                  </a:lnTo>
                  <a:lnTo>
                    <a:pt x="23" y="67"/>
                  </a:lnTo>
                  <a:lnTo>
                    <a:pt x="27" y="63"/>
                  </a:lnTo>
                  <a:lnTo>
                    <a:pt x="30" y="63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48"/>
                  </a:lnTo>
                  <a:lnTo>
                    <a:pt x="27" y="45"/>
                  </a:lnTo>
                  <a:lnTo>
                    <a:pt x="19" y="37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8" y="7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69"/>
            <p:cNvSpPr>
              <a:spLocks/>
            </p:cNvSpPr>
            <p:nvPr/>
          </p:nvSpPr>
          <p:spPr bwMode="auto">
            <a:xfrm>
              <a:off x="3902" y="2044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7 h 135"/>
                <a:gd name="T6" fmla="*/ 19 w 41"/>
                <a:gd name="T7" fmla="*/ 11 h 135"/>
                <a:gd name="T8" fmla="*/ 30 w 41"/>
                <a:gd name="T9" fmla="*/ 22 h 135"/>
                <a:gd name="T10" fmla="*/ 37 w 41"/>
                <a:gd name="T11" fmla="*/ 37 h 135"/>
                <a:gd name="T12" fmla="*/ 41 w 41"/>
                <a:gd name="T13" fmla="*/ 52 h 135"/>
                <a:gd name="T14" fmla="*/ 41 w 41"/>
                <a:gd name="T15" fmla="*/ 67 h 135"/>
                <a:gd name="T16" fmla="*/ 41 w 41"/>
                <a:gd name="T17" fmla="*/ 82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27 h 135"/>
                <a:gd name="T26" fmla="*/ 0 w 41"/>
                <a:gd name="T27" fmla="*/ 135 h 135"/>
                <a:gd name="T28" fmla="*/ 0 w 41"/>
                <a:gd name="T29" fmla="*/ 131 h 135"/>
                <a:gd name="T30" fmla="*/ 7 w 41"/>
                <a:gd name="T31" fmla="*/ 124 h 135"/>
                <a:gd name="T32" fmla="*/ 15 w 41"/>
                <a:gd name="T33" fmla="*/ 116 h 135"/>
                <a:gd name="T34" fmla="*/ 22 w 41"/>
                <a:gd name="T35" fmla="*/ 109 h 135"/>
                <a:gd name="T36" fmla="*/ 26 w 41"/>
                <a:gd name="T37" fmla="*/ 97 h 135"/>
                <a:gd name="T38" fmla="*/ 26 w 41"/>
                <a:gd name="T39" fmla="*/ 82 h 135"/>
                <a:gd name="T40" fmla="*/ 26 w 41"/>
                <a:gd name="T41" fmla="*/ 67 h 135"/>
                <a:gd name="T42" fmla="*/ 26 w 41"/>
                <a:gd name="T43" fmla="*/ 52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9 w 41"/>
                <a:gd name="T51" fmla="*/ 19 h 135"/>
                <a:gd name="T52" fmla="*/ 11 w 41"/>
                <a:gd name="T53" fmla="*/ 15 h 135"/>
                <a:gd name="T54" fmla="*/ 7 w 41"/>
                <a:gd name="T55" fmla="*/ 7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22"/>
                  </a:lnTo>
                  <a:lnTo>
                    <a:pt x="37" y="37"/>
                  </a:lnTo>
                  <a:lnTo>
                    <a:pt x="41" y="52"/>
                  </a:lnTo>
                  <a:lnTo>
                    <a:pt x="41" y="67"/>
                  </a:lnTo>
                  <a:lnTo>
                    <a:pt x="41" y="82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27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7" y="124"/>
                  </a:lnTo>
                  <a:lnTo>
                    <a:pt x="15" y="116"/>
                  </a:lnTo>
                  <a:lnTo>
                    <a:pt x="22" y="109"/>
                  </a:lnTo>
                  <a:lnTo>
                    <a:pt x="26" y="97"/>
                  </a:lnTo>
                  <a:lnTo>
                    <a:pt x="26" y="82"/>
                  </a:lnTo>
                  <a:lnTo>
                    <a:pt x="26" y="67"/>
                  </a:lnTo>
                  <a:lnTo>
                    <a:pt x="26" y="52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9" y="19"/>
                  </a:lnTo>
                  <a:lnTo>
                    <a:pt x="11" y="15"/>
                  </a:lnTo>
                  <a:lnTo>
                    <a:pt x="7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70"/>
            <p:cNvSpPr>
              <a:spLocks/>
            </p:cNvSpPr>
            <p:nvPr/>
          </p:nvSpPr>
          <p:spPr bwMode="auto">
            <a:xfrm>
              <a:off x="2574" y="240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86 w 109"/>
                <a:gd name="T5" fmla="*/ 79 h 101"/>
                <a:gd name="T6" fmla="*/ 86 w 109"/>
                <a:gd name="T7" fmla="*/ 19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4 h 101"/>
                <a:gd name="T14" fmla="*/ 79 w 109"/>
                <a:gd name="T15" fmla="*/ 4 h 101"/>
                <a:gd name="T16" fmla="*/ 75 w 109"/>
                <a:gd name="T17" fmla="*/ 4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4 h 101"/>
                <a:gd name="T24" fmla="*/ 105 w 109"/>
                <a:gd name="T25" fmla="*/ 4 h 101"/>
                <a:gd name="T26" fmla="*/ 97 w 109"/>
                <a:gd name="T27" fmla="*/ 4 h 101"/>
                <a:gd name="T28" fmla="*/ 94 w 109"/>
                <a:gd name="T29" fmla="*/ 7 h 101"/>
                <a:gd name="T30" fmla="*/ 94 w 109"/>
                <a:gd name="T31" fmla="*/ 11 h 101"/>
                <a:gd name="T32" fmla="*/ 94 w 109"/>
                <a:gd name="T33" fmla="*/ 19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3 h 101"/>
                <a:gd name="T42" fmla="*/ 26 w 109"/>
                <a:gd name="T43" fmla="*/ 94 h 101"/>
                <a:gd name="T44" fmla="*/ 26 w 109"/>
                <a:gd name="T45" fmla="*/ 98 h 101"/>
                <a:gd name="T46" fmla="*/ 30 w 109"/>
                <a:gd name="T47" fmla="*/ 98 h 101"/>
                <a:gd name="T48" fmla="*/ 37 w 109"/>
                <a:gd name="T49" fmla="*/ 101 h 101"/>
                <a:gd name="T50" fmla="*/ 37 w 109"/>
                <a:gd name="T51" fmla="*/ 101 h 101"/>
                <a:gd name="T52" fmla="*/ 37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86" y="79"/>
                  </a:lnTo>
                  <a:lnTo>
                    <a:pt x="86" y="19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4"/>
                  </a:lnTo>
                  <a:lnTo>
                    <a:pt x="79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4"/>
                  </a:lnTo>
                  <a:lnTo>
                    <a:pt x="105" y="4"/>
                  </a:lnTo>
                  <a:lnTo>
                    <a:pt x="97" y="4"/>
                  </a:lnTo>
                  <a:lnTo>
                    <a:pt x="94" y="7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3"/>
                  </a:lnTo>
                  <a:lnTo>
                    <a:pt x="26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7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71"/>
            <p:cNvSpPr>
              <a:spLocks noEditPoints="1"/>
            </p:cNvSpPr>
            <p:nvPr/>
          </p:nvSpPr>
          <p:spPr bwMode="auto">
            <a:xfrm>
              <a:off x="2686" y="2404"/>
              <a:ext cx="75" cy="101"/>
            </a:xfrm>
            <a:custGeom>
              <a:avLst/>
              <a:gdLst>
                <a:gd name="T0" fmla="*/ 27 w 75"/>
                <a:gd name="T1" fmla="*/ 52 h 101"/>
                <a:gd name="T2" fmla="*/ 27 w 75"/>
                <a:gd name="T3" fmla="*/ 83 h 101"/>
                <a:gd name="T4" fmla="*/ 27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2 w 75"/>
                <a:gd name="T13" fmla="*/ 101 h 101"/>
                <a:gd name="T14" fmla="*/ 42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2 w 75"/>
                <a:gd name="T25" fmla="*/ 94 h 101"/>
                <a:gd name="T26" fmla="*/ 12 w 75"/>
                <a:gd name="T27" fmla="*/ 90 h 101"/>
                <a:gd name="T28" fmla="*/ 12 w 75"/>
                <a:gd name="T29" fmla="*/ 83 h 101"/>
                <a:gd name="T30" fmla="*/ 12 w 75"/>
                <a:gd name="T31" fmla="*/ 19 h 101"/>
                <a:gd name="T32" fmla="*/ 12 w 75"/>
                <a:gd name="T33" fmla="*/ 11 h 101"/>
                <a:gd name="T34" fmla="*/ 12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4 w 75"/>
                <a:gd name="T45" fmla="*/ 0 h 101"/>
                <a:gd name="T46" fmla="*/ 49 w 75"/>
                <a:gd name="T47" fmla="*/ 0 h 101"/>
                <a:gd name="T48" fmla="*/ 57 w 75"/>
                <a:gd name="T49" fmla="*/ 4 h 101"/>
                <a:gd name="T50" fmla="*/ 64 w 75"/>
                <a:gd name="T51" fmla="*/ 7 h 101"/>
                <a:gd name="T52" fmla="*/ 72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7 w 75"/>
                <a:gd name="T63" fmla="*/ 52 h 101"/>
                <a:gd name="T64" fmla="*/ 45 w 75"/>
                <a:gd name="T65" fmla="*/ 56 h 101"/>
                <a:gd name="T66" fmla="*/ 42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7 w 75"/>
                <a:gd name="T73" fmla="*/ 52 h 101"/>
                <a:gd name="T74" fmla="*/ 27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38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7 w 75"/>
                <a:gd name="T89" fmla="*/ 37 h 101"/>
                <a:gd name="T90" fmla="*/ 57 w 75"/>
                <a:gd name="T91" fmla="*/ 30 h 101"/>
                <a:gd name="T92" fmla="*/ 57 w 75"/>
                <a:gd name="T93" fmla="*/ 22 h 101"/>
                <a:gd name="T94" fmla="*/ 57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2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7 w 75"/>
                <a:gd name="T107" fmla="*/ 7 h 101"/>
                <a:gd name="T108" fmla="*/ 27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7" y="52"/>
                  </a:moveTo>
                  <a:lnTo>
                    <a:pt x="27" y="83"/>
                  </a:lnTo>
                  <a:lnTo>
                    <a:pt x="27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3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4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4" y="7"/>
                  </a:lnTo>
                  <a:lnTo>
                    <a:pt x="72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7" y="52"/>
                  </a:lnTo>
                  <a:lnTo>
                    <a:pt x="45" y="56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7" y="52"/>
                  </a:lnTo>
                  <a:close/>
                  <a:moveTo>
                    <a:pt x="27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7" y="37"/>
                  </a:lnTo>
                  <a:lnTo>
                    <a:pt x="57" y="30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7" y="7"/>
                  </a:lnTo>
                  <a:lnTo>
                    <a:pt x="2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72"/>
            <p:cNvSpPr>
              <a:spLocks/>
            </p:cNvSpPr>
            <p:nvPr/>
          </p:nvSpPr>
          <p:spPr bwMode="auto">
            <a:xfrm>
              <a:off x="2773" y="240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32 h 135"/>
                <a:gd name="T6" fmla="*/ 22 w 41"/>
                <a:gd name="T7" fmla="*/ 124 h 135"/>
                <a:gd name="T8" fmla="*/ 11 w 41"/>
                <a:gd name="T9" fmla="*/ 113 h 135"/>
                <a:gd name="T10" fmla="*/ 7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6 h 135"/>
                <a:gd name="T18" fmla="*/ 3 w 41"/>
                <a:gd name="T19" fmla="*/ 41 h 135"/>
                <a:gd name="T20" fmla="*/ 11 w 41"/>
                <a:gd name="T21" fmla="*/ 30 h 135"/>
                <a:gd name="T22" fmla="*/ 18 w 41"/>
                <a:gd name="T23" fmla="*/ 19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3 w 41"/>
                <a:gd name="T31" fmla="*/ 11 h 135"/>
                <a:gd name="T32" fmla="*/ 26 w 41"/>
                <a:gd name="T33" fmla="*/ 19 h 135"/>
                <a:gd name="T34" fmla="*/ 18 w 41"/>
                <a:gd name="T35" fmla="*/ 26 h 135"/>
                <a:gd name="T36" fmla="*/ 15 w 41"/>
                <a:gd name="T37" fmla="*/ 41 h 135"/>
                <a:gd name="T38" fmla="*/ 15 w 41"/>
                <a:gd name="T39" fmla="*/ 53 h 135"/>
                <a:gd name="T40" fmla="*/ 15 w 41"/>
                <a:gd name="T41" fmla="*/ 68 h 135"/>
                <a:gd name="T42" fmla="*/ 15 w 41"/>
                <a:gd name="T43" fmla="*/ 83 h 135"/>
                <a:gd name="T44" fmla="*/ 15 w 41"/>
                <a:gd name="T45" fmla="*/ 94 h 135"/>
                <a:gd name="T46" fmla="*/ 18 w 41"/>
                <a:gd name="T47" fmla="*/ 105 h 135"/>
                <a:gd name="T48" fmla="*/ 22 w 41"/>
                <a:gd name="T49" fmla="*/ 113 h 135"/>
                <a:gd name="T50" fmla="*/ 22 w 41"/>
                <a:gd name="T51" fmla="*/ 117 h 135"/>
                <a:gd name="T52" fmla="*/ 30 w 41"/>
                <a:gd name="T53" fmla="*/ 124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32"/>
                  </a:lnTo>
                  <a:lnTo>
                    <a:pt x="22" y="124"/>
                  </a:lnTo>
                  <a:lnTo>
                    <a:pt x="11" y="113"/>
                  </a:lnTo>
                  <a:lnTo>
                    <a:pt x="7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1"/>
                  </a:lnTo>
                  <a:lnTo>
                    <a:pt x="11" y="30"/>
                  </a:lnTo>
                  <a:lnTo>
                    <a:pt x="18" y="19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3" y="11"/>
                  </a:lnTo>
                  <a:lnTo>
                    <a:pt x="26" y="19"/>
                  </a:lnTo>
                  <a:lnTo>
                    <a:pt x="18" y="26"/>
                  </a:lnTo>
                  <a:lnTo>
                    <a:pt x="15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8" y="105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30" y="124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73"/>
            <p:cNvSpPr>
              <a:spLocks/>
            </p:cNvSpPr>
            <p:nvPr/>
          </p:nvSpPr>
          <p:spPr bwMode="auto">
            <a:xfrm>
              <a:off x="2825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8 w 45"/>
                <a:gd name="T5" fmla="*/ 22 h 67"/>
                <a:gd name="T6" fmla="*/ 34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19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8 w 45"/>
                <a:gd name="T19" fmla="*/ 7 h 67"/>
                <a:gd name="T20" fmla="*/ 8 w 45"/>
                <a:gd name="T21" fmla="*/ 11 h 67"/>
                <a:gd name="T22" fmla="*/ 8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9 w 45"/>
                <a:gd name="T29" fmla="*/ 26 h 67"/>
                <a:gd name="T30" fmla="*/ 30 w 45"/>
                <a:gd name="T31" fmla="*/ 30 h 67"/>
                <a:gd name="T32" fmla="*/ 38 w 45"/>
                <a:gd name="T33" fmla="*/ 34 h 67"/>
                <a:gd name="T34" fmla="*/ 41 w 45"/>
                <a:gd name="T35" fmla="*/ 41 h 67"/>
                <a:gd name="T36" fmla="*/ 45 w 45"/>
                <a:gd name="T37" fmla="*/ 49 h 67"/>
                <a:gd name="T38" fmla="*/ 41 w 45"/>
                <a:gd name="T39" fmla="*/ 56 h 67"/>
                <a:gd name="T40" fmla="*/ 38 w 45"/>
                <a:gd name="T41" fmla="*/ 64 h 67"/>
                <a:gd name="T42" fmla="*/ 30 w 45"/>
                <a:gd name="T43" fmla="*/ 67 h 67"/>
                <a:gd name="T44" fmla="*/ 23 w 45"/>
                <a:gd name="T45" fmla="*/ 67 h 67"/>
                <a:gd name="T46" fmla="*/ 15 w 45"/>
                <a:gd name="T47" fmla="*/ 67 h 67"/>
                <a:gd name="T48" fmla="*/ 8 w 45"/>
                <a:gd name="T49" fmla="*/ 67 h 67"/>
                <a:gd name="T50" fmla="*/ 4 w 45"/>
                <a:gd name="T51" fmla="*/ 67 h 67"/>
                <a:gd name="T52" fmla="*/ 4 w 45"/>
                <a:gd name="T53" fmla="*/ 67 h 67"/>
                <a:gd name="T54" fmla="*/ 0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4 w 45"/>
                <a:gd name="T65" fmla="*/ 52 h 67"/>
                <a:gd name="T66" fmla="*/ 8 w 45"/>
                <a:gd name="T67" fmla="*/ 60 h 67"/>
                <a:gd name="T68" fmla="*/ 15 w 45"/>
                <a:gd name="T69" fmla="*/ 64 h 67"/>
                <a:gd name="T70" fmla="*/ 23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4 w 45"/>
                <a:gd name="T77" fmla="*/ 56 h 67"/>
                <a:gd name="T78" fmla="*/ 34 w 45"/>
                <a:gd name="T79" fmla="*/ 52 h 67"/>
                <a:gd name="T80" fmla="*/ 34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5 w 45"/>
                <a:gd name="T87" fmla="*/ 37 h 67"/>
                <a:gd name="T88" fmla="*/ 8 w 45"/>
                <a:gd name="T89" fmla="*/ 34 h 67"/>
                <a:gd name="T90" fmla="*/ 4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4 w 45"/>
                <a:gd name="T99" fmla="*/ 3 h 67"/>
                <a:gd name="T100" fmla="*/ 11 w 45"/>
                <a:gd name="T101" fmla="*/ 0 h 67"/>
                <a:gd name="T102" fmla="*/ 19 w 45"/>
                <a:gd name="T103" fmla="*/ 0 h 67"/>
                <a:gd name="T104" fmla="*/ 23 w 45"/>
                <a:gd name="T105" fmla="*/ 0 h 67"/>
                <a:gd name="T106" fmla="*/ 30 w 45"/>
                <a:gd name="T107" fmla="*/ 0 h 67"/>
                <a:gd name="T108" fmla="*/ 34 w 45"/>
                <a:gd name="T109" fmla="*/ 0 h 67"/>
                <a:gd name="T110" fmla="*/ 34 w 45"/>
                <a:gd name="T111" fmla="*/ 0 h 67"/>
                <a:gd name="T112" fmla="*/ 38 w 45"/>
                <a:gd name="T113" fmla="*/ 0 h 67"/>
                <a:gd name="T114" fmla="*/ 38 w 45"/>
                <a:gd name="T115" fmla="*/ 0 h 67"/>
                <a:gd name="T116" fmla="*/ 38 w 45"/>
                <a:gd name="T117" fmla="*/ 0 h 67"/>
                <a:gd name="T118" fmla="*/ 38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8" y="22"/>
                  </a:lnTo>
                  <a:lnTo>
                    <a:pt x="34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1"/>
                  </a:lnTo>
                  <a:lnTo>
                    <a:pt x="8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1" y="41"/>
                  </a:lnTo>
                  <a:lnTo>
                    <a:pt x="45" y="49"/>
                  </a:lnTo>
                  <a:lnTo>
                    <a:pt x="41" y="56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3" y="67"/>
                  </a:lnTo>
                  <a:lnTo>
                    <a:pt x="15" y="67"/>
                  </a:lnTo>
                  <a:lnTo>
                    <a:pt x="8" y="67"/>
                  </a:lnTo>
                  <a:lnTo>
                    <a:pt x="4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8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5" y="37"/>
                  </a:lnTo>
                  <a:lnTo>
                    <a:pt x="8" y="34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74"/>
            <p:cNvSpPr>
              <a:spLocks noEditPoints="1"/>
            </p:cNvSpPr>
            <p:nvPr/>
          </p:nvSpPr>
          <p:spPr bwMode="auto">
            <a:xfrm>
              <a:off x="2878" y="2438"/>
              <a:ext cx="63" cy="67"/>
            </a:xfrm>
            <a:custGeom>
              <a:avLst/>
              <a:gdLst>
                <a:gd name="T0" fmla="*/ 30 w 63"/>
                <a:gd name="T1" fmla="*/ 64 h 67"/>
                <a:gd name="T2" fmla="*/ 22 w 63"/>
                <a:gd name="T3" fmla="*/ 67 h 67"/>
                <a:gd name="T4" fmla="*/ 11 w 63"/>
                <a:gd name="T5" fmla="*/ 67 h 67"/>
                <a:gd name="T6" fmla="*/ 3 w 63"/>
                <a:gd name="T7" fmla="*/ 60 h 67"/>
                <a:gd name="T8" fmla="*/ 0 w 63"/>
                <a:gd name="T9" fmla="*/ 49 h 67"/>
                <a:gd name="T10" fmla="*/ 7 w 63"/>
                <a:gd name="T11" fmla="*/ 37 h 67"/>
                <a:gd name="T12" fmla="*/ 22 w 63"/>
                <a:gd name="T13" fmla="*/ 30 h 67"/>
                <a:gd name="T14" fmla="*/ 37 w 63"/>
                <a:gd name="T15" fmla="*/ 22 h 67"/>
                <a:gd name="T16" fmla="*/ 33 w 63"/>
                <a:gd name="T17" fmla="*/ 7 h 67"/>
                <a:gd name="T18" fmla="*/ 26 w 63"/>
                <a:gd name="T19" fmla="*/ 3 h 67"/>
                <a:gd name="T20" fmla="*/ 18 w 63"/>
                <a:gd name="T21" fmla="*/ 7 h 67"/>
                <a:gd name="T22" fmla="*/ 15 w 63"/>
                <a:gd name="T23" fmla="*/ 11 h 67"/>
                <a:gd name="T24" fmla="*/ 15 w 63"/>
                <a:gd name="T25" fmla="*/ 18 h 67"/>
                <a:gd name="T26" fmla="*/ 11 w 63"/>
                <a:gd name="T27" fmla="*/ 22 h 67"/>
                <a:gd name="T28" fmla="*/ 7 w 63"/>
                <a:gd name="T29" fmla="*/ 22 h 67"/>
                <a:gd name="T30" fmla="*/ 3 w 63"/>
                <a:gd name="T31" fmla="*/ 18 h 67"/>
                <a:gd name="T32" fmla="*/ 7 w 63"/>
                <a:gd name="T33" fmla="*/ 11 h 67"/>
                <a:gd name="T34" fmla="*/ 18 w 63"/>
                <a:gd name="T35" fmla="*/ 0 h 67"/>
                <a:gd name="T36" fmla="*/ 37 w 63"/>
                <a:gd name="T37" fmla="*/ 0 h 67"/>
                <a:gd name="T38" fmla="*/ 48 w 63"/>
                <a:gd name="T39" fmla="*/ 3 h 67"/>
                <a:gd name="T40" fmla="*/ 52 w 63"/>
                <a:gd name="T41" fmla="*/ 15 h 67"/>
                <a:gd name="T42" fmla="*/ 52 w 63"/>
                <a:gd name="T43" fmla="*/ 45 h 67"/>
                <a:gd name="T44" fmla="*/ 52 w 63"/>
                <a:gd name="T45" fmla="*/ 56 h 67"/>
                <a:gd name="T46" fmla="*/ 52 w 63"/>
                <a:gd name="T47" fmla="*/ 60 h 67"/>
                <a:gd name="T48" fmla="*/ 56 w 63"/>
                <a:gd name="T49" fmla="*/ 60 h 67"/>
                <a:gd name="T50" fmla="*/ 56 w 63"/>
                <a:gd name="T51" fmla="*/ 60 h 67"/>
                <a:gd name="T52" fmla="*/ 63 w 63"/>
                <a:gd name="T53" fmla="*/ 56 h 67"/>
                <a:gd name="T54" fmla="*/ 52 w 63"/>
                <a:gd name="T55" fmla="*/ 67 h 67"/>
                <a:gd name="T56" fmla="*/ 45 w 63"/>
                <a:gd name="T57" fmla="*/ 67 h 67"/>
                <a:gd name="T58" fmla="*/ 37 w 63"/>
                <a:gd name="T59" fmla="*/ 64 h 67"/>
                <a:gd name="T60" fmla="*/ 37 w 63"/>
                <a:gd name="T61" fmla="*/ 52 h 67"/>
                <a:gd name="T62" fmla="*/ 30 w 63"/>
                <a:gd name="T63" fmla="*/ 30 h 67"/>
                <a:gd name="T64" fmla="*/ 18 w 63"/>
                <a:gd name="T65" fmla="*/ 37 h 67"/>
                <a:gd name="T66" fmla="*/ 15 w 63"/>
                <a:gd name="T67" fmla="*/ 45 h 67"/>
                <a:gd name="T68" fmla="*/ 15 w 63"/>
                <a:gd name="T69" fmla="*/ 52 h 67"/>
                <a:gd name="T70" fmla="*/ 18 w 63"/>
                <a:gd name="T71" fmla="*/ 60 h 67"/>
                <a:gd name="T72" fmla="*/ 30 w 63"/>
                <a:gd name="T73" fmla="*/ 56 h 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3"/>
                <a:gd name="T112" fmla="*/ 0 h 67"/>
                <a:gd name="T113" fmla="*/ 63 w 63"/>
                <a:gd name="T114" fmla="*/ 67 h 6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3" h="67">
                  <a:moveTo>
                    <a:pt x="37" y="56"/>
                  </a:moveTo>
                  <a:lnTo>
                    <a:pt x="30" y="64"/>
                  </a:lnTo>
                  <a:lnTo>
                    <a:pt x="26" y="67"/>
                  </a:lnTo>
                  <a:lnTo>
                    <a:pt x="22" y="67"/>
                  </a:lnTo>
                  <a:lnTo>
                    <a:pt x="18" y="67"/>
                  </a:lnTo>
                  <a:lnTo>
                    <a:pt x="11" y="67"/>
                  </a:lnTo>
                  <a:lnTo>
                    <a:pt x="7" y="64"/>
                  </a:lnTo>
                  <a:lnTo>
                    <a:pt x="3" y="60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7"/>
                  </a:lnTo>
                  <a:lnTo>
                    <a:pt x="15" y="34"/>
                  </a:lnTo>
                  <a:lnTo>
                    <a:pt x="22" y="30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3" y="7"/>
                  </a:lnTo>
                  <a:lnTo>
                    <a:pt x="30" y="3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7"/>
                  </a:lnTo>
                  <a:lnTo>
                    <a:pt x="52" y="15"/>
                  </a:lnTo>
                  <a:lnTo>
                    <a:pt x="52" y="22"/>
                  </a:lnTo>
                  <a:lnTo>
                    <a:pt x="52" y="45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52" y="67"/>
                  </a:lnTo>
                  <a:lnTo>
                    <a:pt x="45" y="67"/>
                  </a:lnTo>
                  <a:lnTo>
                    <a:pt x="41" y="67"/>
                  </a:lnTo>
                  <a:lnTo>
                    <a:pt x="37" y="64"/>
                  </a:lnTo>
                  <a:lnTo>
                    <a:pt x="37" y="56"/>
                  </a:lnTo>
                  <a:close/>
                  <a:moveTo>
                    <a:pt x="37" y="52"/>
                  </a:moveTo>
                  <a:lnTo>
                    <a:pt x="37" y="30"/>
                  </a:lnTo>
                  <a:lnTo>
                    <a:pt x="30" y="30"/>
                  </a:lnTo>
                  <a:lnTo>
                    <a:pt x="26" y="34"/>
                  </a:lnTo>
                  <a:lnTo>
                    <a:pt x="18" y="37"/>
                  </a:lnTo>
                  <a:lnTo>
                    <a:pt x="15" y="41"/>
                  </a:lnTo>
                  <a:lnTo>
                    <a:pt x="15" y="45"/>
                  </a:lnTo>
                  <a:lnTo>
                    <a:pt x="15" y="49"/>
                  </a:lnTo>
                  <a:lnTo>
                    <a:pt x="15" y="52"/>
                  </a:lnTo>
                  <a:lnTo>
                    <a:pt x="15" y="56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6"/>
                  </a:lnTo>
                  <a:lnTo>
                    <a:pt x="37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5"/>
            <p:cNvSpPr>
              <a:spLocks/>
            </p:cNvSpPr>
            <p:nvPr/>
          </p:nvSpPr>
          <p:spPr bwMode="auto">
            <a:xfrm>
              <a:off x="2945" y="2438"/>
              <a:ext cx="56" cy="67"/>
            </a:xfrm>
            <a:custGeom>
              <a:avLst/>
              <a:gdLst>
                <a:gd name="T0" fmla="*/ 56 w 56"/>
                <a:gd name="T1" fmla="*/ 41 h 67"/>
                <a:gd name="T2" fmla="*/ 53 w 56"/>
                <a:gd name="T3" fmla="*/ 52 h 67"/>
                <a:gd name="T4" fmla="*/ 45 w 56"/>
                <a:gd name="T5" fmla="*/ 60 h 67"/>
                <a:gd name="T6" fmla="*/ 38 w 56"/>
                <a:gd name="T7" fmla="*/ 67 h 67"/>
                <a:gd name="T8" fmla="*/ 30 w 56"/>
                <a:gd name="T9" fmla="*/ 67 h 67"/>
                <a:gd name="T10" fmla="*/ 19 w 56"/>
                <a:gd name="T11" fmla="*/ 67 h 67"/>
                <a:gd name="T12" fmla="*/ 8 w 56"/>
                <a:gd name="T13" fmla="*/ 60 h 67"/>
                <a:gd name="T14" fmla="*/ 4 w 56"/>
                <a:gd name="T15" fmla="*/ 52 h 67"/>
                <a:gd name="T16" fmla="*/ 0 w 56"/>
                <a:gd name="T17" fmla="*/ 45 h 67"/>
                <a:gd name="T18" fmla="*/ 0 w 56"/>
                <a:gd name="T19" fmla="*/ 34 h 67"/>
                <a:gd name="T20" fmla="*/ 4 w 56"/>
                <a:gd name="T21" fmla="*/ 22 h 67"/>
                <a:gd name="T22" fmla="*/ 4 w 56"/>
                <a:gd name="T23" fmla="*/ 15 h 67"/>
                <a:gd name="T24" fmla="*/ 11 w 56"/>
                <a:gd name="T25" fmla="*/ 7 h 67"/>
                <a:gd name="T26" fmla="*/ 19 w 56"/>
                <a:gd name="T27" fmla="*/ 0 h 67"/>
                <a:gd name="T28" fmla="*/ 34 w 56"/>
                <a:gd name="T29" fmla="*/ 0 h 67"/>
                <a:gd name="T30" fmla="*/ 41 w 56"/>
                <a:gd name="T31" fmla="*/ 0 h 67"/>
                <a:gd name="T32" fmla="*/ 49 w 56"/>
                <a:gd name="T33" fmla="*/ 3 h 67"/>
                <a:gd name="T34" fmla="*/ 53 w 56"/>
                <a:gd name="T35" fmla="*/ 7 h 67"/>
                <a:gd name="T36" fmla="*/ 53 w 56"/>
                <a:gd name="T37" fmla="*/ 15 h 67"/>
                <a:gd name="T38" fmla="*/ 53 w 56"/>
                <a:gd name="T39" fmla="*/ 15 h 67"/>
                <a:gd name="T40" fmla="*/ 53 w 56"/>
                <a:gd name="T41" fmla="*/ 18 h 67"/>
                <a:gd name="T42" fmla="*/ 49 w 56"/>
                <a:gd name="T43" fmla="*/ 18 h 67"/>
                <a:gd name="T44" fmla="*/ 49 w 56"/>
                <a:gd name="T45" fmla="*/ 18 h 67"/>
                <a:gd name="T46" fmla="*/ 45 w 56"/>
                <a:gd name="T47" fmla="*/ 18 h 67"/>
                <a:gd name="T48" fmla="*/ 41 w 56"/>
                <a:gd name="T49" fmla="*/ 18 h 67"/>
                <a:gd name="T50" fmla="*/ 41 w 56"/>
                <a:gd name="T51" fmla="*/ 15 h 67"/>
                <a:gd name="T52" fmla="*/ 41 w 56"/>
                <a:gd name="T53" fmla="*/ 11 h 67"/>
                <a:gd name="T54" fmla="*/ 38 w 56"/>
                <a:gd name="T55" fmla="*/ 7 h 67"/>
                <a:gd name="T56" fmla="*/ 38 w 56"/>
                <a:gd name="T57" fmla="*/ 3 h 67"/>
                <a:gd name="T58" fmla="*/ 34 w 56"/>
                <a:gd name="T59" fmla="*/ 3 h 67"/>
                <a:gd name="T60" fmla="*/ 30 w 56"/>
                <a:gd name="T61" fmla="*/ 3 h 67"/>
                <a:gd name="T62" fmla="*/ 23 w 56"/>
                <a:gd name="T63" fmla="*/ 3 h 67"/>
                <a:gd name="T64" fmla="*/ 19 w 56"/>
                <a:gd name="T65" fmla="*/ 7 h 67"/>
                <a:gd name="T66" fmla="*/ 15 w 56"/>
                <a:gd name="T67" fmla="*/ 15 h 67"/>
                <a:gd name="T68" fmla="*/ 15 w 56"/>
                <a:gd name="T69" fmla="*/ 26 h 67"/>
                <a:gd name="T70" fmla="*/ 15 w 56"/>
                <a:gd name="T71" fmla="*/ 37 h 67"/>
                <a:gd name="T72" fmla="*/ 19 w 56"/>
                <a:gd name="T73" fmla="*/ 49 h 67"/>
                <a:gd name="T74" fmla="*/ 26 w 56"/>
                <a:gd name="T75" fmla="*/ 52 h 67"/>
                <a:gd name="T76" fmla="*/ 34 w 56"/>
                <a:gd name="T77" fmla="*/ 56 h 67"/>
                <a:gd name="T78" fmla="*/ 41 w 56"/>
                <a:gd name="T79" fmla="*/ 56 h 67"/>
                <a:gd name="T80" fmla="*/ 49 w 56"/>
                <a:gd name="T81" fmla="*/ 52 h 67"/>
                <a:gd name="T82" fmla="*/ 53 w 56"/>
                <a:gd name="T83" fmla="*/ 49 h 67"/>
                <a:gd name="T84" fmla="*/ 56 w 56"/>
                <a:gd name="T85" fmla="*/ 37 h 67"/>
                <a:gd name="T86" fmla="*/ 56 w 56"/>
                <a:gd name="T87" fmla="*/ 41 h 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"/>
                <a:gd name="T133" fmla="*/ 0 h 67"/>
                <a:gd name="T134" fmla="*/ 56 w 56"/>
                <a:gd name="T135" fmla="*/ 67 h 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" h="67">
                  <a:moveTo>
                    <a:pt x="56" y="41"/>
                  </a:moveTo>
                  <a:lnTo>
                    <a:pt x="53" y="52"/>
                  </a:lnTo>
                  <a:lnTo>
                    <a:pt x="45" y="60"/>
                  </a:lnTo>
                  <a:lnTo>
                    <a:pt x="38" y="67"/>
                  </a:lnTo>
                  <a:lnTo>
                    <a:pt x="30" y="67"/>
                  </a:lnTo>
                  <a:lnTo>
                    <a:pt x="19" y="67"/>
                  </a:lnTo>
                  <a:lnTo>
                    <a:pt x="8" y="60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4" y="15"/>
                  </a:lnTo>
                  <a:lnTo>
                    <a:pt x="11" y="7"/>
                  </a:lnTo>
                  <a:lnTo>
                    <a:pt x="19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9" y="3"/>
                  </a:lnTo>
                  <a:lnTo>
                    <a:pt x="53" y="7"/>
                  </a:lnTo>
                  <a:lnTo>
                    <a:pt x="53" y="15"/>
                  </a:lnTo>
                  <a:lnTo>
                    <a:pt x="53" y="18"/>
                  </a:lnTo>
                  <a:lnTo>
                    <a:pt x="49" y="18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38" y="7"/>
                  </a:lnTo>
                  <a:lnTo>
                    <a:pt x="38" y="3"/>
                  </a:lnTo>
                  <a:lnTo>
                    <a:pt x="34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26"/>
                  </a:lnTo>
                  <a:lnTo>
                    <a:pt x="15" y="37"/>
                  </a:lnTo>
                  <a:lnTo>
                    <a:pt x="19" y="49"/>
                  </a:lnTo>
                  <a:lnTo>
                    <a:pt x="26" y="52"/>
                  </a:lnTo>
                  <a:lnTo>
                    <a:pt x="34" y="56"/>
                  </a:lnTo>
                  <a:lnTo>
                    <a:pt x="41" y="56"/>
                  </a:lnTo>
                  <a:lnTo>
                    <a:pt x="49" y="52"/>
                  </a:lnTo>
                  <a:lnTo>
                    <a:pt x="53" y="49"/>
                  </a:lnTo>
                  <a:lnTo>
                    <a:pt x="56" y="37"/>
                  </a:lnTo>
                  <a:lnTo>
                    <a:pt x="5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76"/>
            <p:cNvSpPr>
              <a:spLocks/>
            </p:cNvSpPr>
            <p:nvPr/>
          </p:nvSpPr>
          <p:spPr bwMode="auto">
            <a:xfrm>
              <a:off x="3009" y="2400"/>
              <a:ext cx="75" cy="105"/>
            </a:xfrm>
            <a:custGeom>
              <a:avLst/>
              <a:gdLst>
                <a:gd name="T0" fmla="*/ 23 w 75"/>
                <a:gd name="T1" fmla="*/ 68 h 105"/>
                <a:gd name="T2" fmla="*/ 45 w 75"/>
                <a:gd name="T3" fmla="*/ 49 h 105"/>
                <a:gd name="T4" fmla="*/ 49 w 75"/>
                <a:gd name="T5" fmla="*/ 45 h 105"/>
                <a:gd name="T6" fmla="*/ 49 w 75"/>
                <a:gd name="T7" fmla="*/ 41 h 105"/>
                <a:gd name="T8" fmla="*/ 45 w 75"/>
                <a:gd name="T9" fmla="*/ 41 h 105"/>
                <a:gd name="T10" fmla="*/ 41 w 75"/>
                <a:gd name="T11" fmla="*/ 38 h 105"/>
                <a:gd name="T12" fmla="*/ 71 w 75"/>
                <a:gd name="T13" fmla="*/ 38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7 h 105"/>
                <a:gd name="T20" fmla="*/ 64 w 75"/>
                <a:gd name="T21" fmla="*/ 98 h 105"/>
                <a:gd name="T22" fmla="*/ 68 w 75"/>
                <a:gd name="T23" fmla="*/ 102 h 105"/>
                <a:gd name="T24" fmla="*/ 75 w 75"/>
                <a:gd name="T25" fmla="*/ 102 h 105"/>
                <a:gd name="T26" fmla="*/ 41 w 75"/>
                <a:gd name="T27" fmla="*/ 105 h 105"/>
                <a:gd name="T28" fmla="*/ 45 w 75"/>
                <a:gd name="T29" fmla="*/ 102 h 105"/>
                <a:gd name="T30" fmla="*/ 49 w 75"/>
                <a:gd name="T31" fmla="*/ 102 h 105"/>
                <a:gd name="T32" fmla="*/ 49 w 75"/>
                <a:gd name="T33" fmla="*/ 98 h 105"/>
                <a:gd name="T34" fmla="*/ 23 w 75"/>
                <a:gd name="T35" fmla="*/ 68 h 105"/>
                <a:gd name="T36" fmla="*/ 23 w 75"/>
                <a:gd name="T37" fmla="*/ 94 h 105"/>
                <a:gd name="T38" fmla="*/ 26 w 75"/>
                <a:gd name="T39" fmla="*/ 102 h 105"/>
                <a:gd name="T40" fmla="*/ 30 w 75"/>
                <a:gd name="T41" fmla="*/ 102 h 105"/>
                <a:gd name="T42" fmla="*/ 34 w 75"/>
                <a:gd name="T43" fmla="*/ 105 h 105"/>
                <a:gd name="T44" fmla="*/ 0 w 75"/>
                <a:gd name="T45" fmla="*/ 105 h 105"/>
                <a:gd name="T46" fmla="*/ 7 w 75"/>
                <a:gd name="T47" fmla="*/ 102 h 105"/>
                <a:gd name="T48" fmla="*/ 11 w 75"/>
                <a:gd name="T49" fmla="*/ 98 h 105"/>
                <a:gd name="T50" fmla="*/ 11 w 75"/>
                <a:gd name="T51" fmla="*/ 90 h 105"/>
                <a:gd name="T52" fmla="*/ 11 w 75"/>
                <a:gd name="T53" fmla="*/ 19 h 105"/>
                <a:gd name="T54" fmla="*/ 11 w 75"/>
                <a:gd name="T55" fmla="*/ 11 h 105"/>
                <a:gd name="T56" fmla="*/ 7 w 75"/>
                <a:gd name="T57" fmla="*/ 8 h 105"/>
                <a:gd name="T58" fmla="*/ 4 w 75"/>
                <a:gd name="T59" fmla="*/ 8 h 105"/>
                <a:gd name="T60" fmla="*/ 0 w 75"/>
                <a:gd name="T61" fmla="*/ 8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8"/>
                  </a:lnTo>
                  <a:lnTo>
                    <a:pt x="41" y="53"/>
                  </a:lnTo>
                  <a:lnTo>
                    <a:pt x="45" y="49"/>
                  </a:lnTo>
                  <a:lnTo>
                    <a:pt x="49" y="45"/>
                  </a:lnTo>
                  <a:lnTo>
                    <a:pt x="49" y="41"/>
                  </a:lnTo>
                  <a:lnTo>
                    <a:pt x="45" y="41"/>
                  </a:lnTo>
                  <a:lnTo>
                    <a:pt x="41" y="38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7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102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49" y="98"/>
                  </a:lnTo>
                  <a:lnTo>
                    <a:pt x="45" y="94"/>
                  </a:lnTo>
                  <a:lnTo>
                    <a:pt x="23" y="68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77"/>
            <p:cNvSpPr>
              <a:spLocks/>
            </p:cNvSpPr>
            <p:nvPr/>
          </p:nvSpPr>
          <p:spPr bwMode="auto">
            <a:xfrm>
              <a:off x="3092" y="2438"/>
              <a:ext cx="45" cy="67"/>
            </a:xfrm>
            <a:custGeom>
              <a:avLst/>
              <a:gdLst>
                <a:gd name="T0" fmla="*/ 41 w 45"/>
                <a:gd name="T1" fmla="*/ 0 h 67"/>
                <a:gd name="T2" fmla="*/ 41 w 45"/>
                <a:gd name="T3" fmla="*/ 22 h 67"/>
                <a:gd name="T4" fmla="*/ 37 w 45"/>
                <a:gd name="T5" fmla="*/ 22 h 67"/>
                <a:gd name="T6" fmla="*/ 37 w 45"/>
                <a:gd name="T7" fmla="*/ 11 h 67"/>
                <a:gd name="T8" fmla="*/ 30 w 45"/>
                <a:gd name="T9" fmla="*/ 7 h 67"/>
                <a:gd name="T10" fmla="*/ 26 w 45"/>
                <a:gd name="T11" fmla="*/ 3 h 67"/>
                <a:gd name="T12" fmla="*/ 22 w 45"/>
                <a:gd name="T13" fmla="*/ 3 h 67"/>
                <a:gd name="T14" fmla="*/ 15 w 45"/>
                <a:gd name="T15" fmla="*/ 3 h 67"/>
                <a:gd name="T16" fmla="*/ 11 w 45"/>
                <a:gd name="T17" fmla="*/ 7 h 67"/>
                <a:gd name="T18" fmla="*/ 11 w 45"/>
                <a:gd name="T19" fmla="*/ 7 h 67"/>
                <a:gd name="T20" fmla="*/ 7 w 45"/>
                <a:gd name="T21" fmla="*/ 11 h 67"/>
                <a:gd name="T22" fmla="*/ 11 w 45"/>
                <a:gd name="T23" fmla="*/ 15 h 67"/>
                <a:gd name="T24" fmla="*/ 11 w 45"/>
                <a:gd name="T25" fmla="*/ 18 h 67"/>
                <a:gd name="T26" fmla="*/ 15 w 45"/>
                <a:gd name="T27" fmla="*/ 22 h 67"/>
                <a:gd name="T28" fmla="*/ 18 w 45"/>
                <a:gd name="T29" fmla="*/ 26 h 67"/>
                <a:gd name="T30" fmla="*/ 30 w 45"/>
                <a:gd name="T31" fmla="*/ 30 h 67"/>
                <a:gd name="T32" fmla="*/ 37 w 45"/>
                <a:gd name="T33" fmla="*/ 34 h 67"/>
                <a:gd name="T34" fmla="*/ 45 w 45"/>
                <a:gd name="T35" fmla="*/ 41 h 67"/>
                <a:gd name="T36" fmla="*/ 45 w 45"/>
                <a:gd name="T37" fmla="*/ 49 h 67"/>
                <a:gd name="T38" fmla="*/ 45 w 45"/>
                <a:gd name="T39" fmla="*/ 56 h 67"/>
                <a:gd name="T40" fmla="*/ 37 w 45"/>
                <a:gd name="T41" fmla="*/ 64 h 67"/>
                <a:gd name="T42" fmla="*/ 30 w 45"/>
                <a:gd name="T43" fmla="*/ 67 h 67"/>
                <a:gd name="T44" fmla="*/ 22 w 45"/>
                <a:gd name="T45" fmla="*/ 67 h 67"/>
                <a:gd name="T46" fmla="*/ 15 w 45"/>
                <a:gd name="T47" fmla="*/ 67 h 67"/>
                <a:gd name="T48" fmla="*/ 7 w 45"/>
                <a:gd name="T49" fmla="*/ 67 h 67"/>
                <a:gd name="T50" fmla="*/ 7 w 45"/>
                <a:gd name="T51" fmla="*/ 67 h 67"/>
                <a:gd name="T52" fmla="*/ 3 w 45"/>
                <a:gd name="T53" fmla="*/ 67 h 67"/>
                <a:gd name="T54" fmla="*/ 3 w 45"/>
                <a:gd name="T55" fmla="*/ 67 h 67"/>
                <a:gd name="T56" fmla="*/ 0 w 45"/>
                <a:gd name="T57" fmla="*/ 67 h 67"/>
                <a:gd name="T58" fmla="*/ 0 w 45"/>
                <a:gd name="T59" fmla="*/ 67 h 67"/>
                <a:gd name="T60" fmla="*/ 0 w 45"/>
                <a:gd name="T61" fmla="*/ 45 h 67"/>
                <a:gd name="T62" fmla="*/ 0 w 45"/>
                <a:gd name="T63" fmla="*/ 45 h 67"/>
                <a:gd name="T64" fmla="*/ 3 w 45"/>
                <a:gd name="T65" fmla="*/ 52 h 67"/>
                <a:gd name="T66" fmla="*/ 11 w 45"/>
                <a:gd name="T67" fmla="*/ 60 h 67"/>
                <a:gd name="T68" fmla="*/ 15 w 45"/>
                <a:gd name="T69" fmla="*/ 64 h 67"/>
                <a:gd name="T70" fmla="*/ 22 w 45"/>
                <a:gd name="T71" fmla="*/ 64 h 67"/>
                <a:gd name="T72" fmla="*/ 26 w 45"/>
                <a:gd name="T73" fmla="*/ 64 h 67"/>
                <a:gd name="T74" fmla="*/ 30 w 45"/>
                <a:gd name="T75" fmla="*/ 60 h 67"/>
                <a:gd name="T76" fmla="*/ 33 w 45"/>
                <a:gd name="T77" fmla="*/ 56 h 67"/>
                <a:gd name="T78" fmla="*/ 33 w 45"/>
                <a:gd name="T79" fmla="*/ 52 h 67"/>
                <a:gd name="T80" fmla="*/ 33 w 45"/>
                <a:gd name="T81" fmla="*/ 49 h 67"/>
                <a:gd name="T82" fmla="*/ 30 w 45"/>
                <a:gd name="T83" fmla="*/ 45 h 67"/>
                <a:gd name="T84" fmla="*/ 26 w 45"/>
                <a:gd name="T85" fmla="*/ 41 h 67"/>
                <a:gd name="T86" fmla="*/ 18 w 45"/>
                <a:gd name="T87" fmla="*/ 37 h 67"/>
                <a:gd name="T88" fmla="*/ 7 w 45"/>
                <a:gd name="T89" fmla="*/ 34 h 67"/>
                <a:gd name="T90" fmla="*/ 3 w 45"/>
                <a:gd name="T91" fmla="*/ 26 h 67"/>
                <a:gd name="T92" fmla="*/ 0 w 45"/>
                <a:gd name="T93" fmla="*/ 22 h 67"/>
                <a:gd name="T94" fmla="*/ 0 w 45"/>
                <a:gd name="T95" fmla="*/ 18 h 67"/>
                <a:gd name="T96" fmla="*/ 0 w 45"/>
                <a:gd name="T97" fmla="*/ 11 h 67"/>
                <a:gd name="T98" fmla="*/ 7 w 45"/>
                <a:gd name="T99" fmla="*/ 3 h 67"/>
                <a:gd name="T100" fmla="*/ 11 w 45"/>
                <a:gd name="T101" fmla="*/ 0 h 67"/>
                <a:gd name="T102" fmla="*/ 22 w 45"/>
                <a:gd name="T103" fmla="*/ 0 h 67"/>
                <a:gd name="T104" fmla="*/ 26 w 45"/>
                <a:gd name="T105" fmla="*/ 0 h 67"/>
                <a:gd name="T106" fmla="*/ 30 w 45"/>
                <a:gd name="T107" fmla="*/ 0 h 67"/>
                <a:gd name="T108" fmla="*/ 33 w 45"/>
                <a:gd name="T109" fmla="*/ 0 h 67"/>
                <a:gd name="T110" fmla="*/ 33 w 45"/>
                <a:gd name="T111" fmla="*/ 0 h 67"/>
                <a:gd name="T112" fmla="*/ 37 w 45"/>
                <a:gd name="T113" fmla="*/ 0 h 67"/>
                <a:gd name="T114" fmla="*/ 37 w 45"/>
                <a:gd name="T115" fmla="*/ 0 h 67"/>
                <a:gd name="T116" fmla="*/ 37 w 45"/>
                <a:gd name="T117" fmla="*/ 0 h 67"/>
                <a:gd name="T118" fmla="*/ 37 w 45"/>
                <a:gd name="T119" fmla="*/ 0 h 67"/>
                <a:gd name="T120" fmla="*/ 41 w 45"/>
                <a:gd name="T121" fmla="*/ 0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7"/>
                <a:gd name="T185" fmla="*/ 45 w 45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7">
                  <a:moveTo>
                    <a:pt x="41" y="0"/>
                  </a:moveTo>
                  <a:lnTo>
                    <a:pt x="41" y="22"/>
                  </a:lnTo>
                  <a:lnTo>
                    <a:pt x="37" y="22"/>
                  </a:lnTo>
                  <a:lnTo>
                    <a:pt x="37" y="11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3"/>
                  </a:lnTo>
                  <a:lnTo>
                    <a:pt x="15" y="3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1" y="18"/>
                  </a:lnTo>
                  <a:lnTo>
                    <a:pt x="15" y="22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5" y="41"/>
                  </a:lnTo>
                  <a:lnTo>
                    <a:pt x="45" y="49"/>
                  </a:lnTo>
                  <a:lnTo>
                    <a:pt x="45" y="56"/>
                  </a:lnTo>
                  <a:lnTo>
                    <a:pt x="37" y="64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15" y="67"/>
                  </a:lnTo>
                  <a:lnTo>
                    <a:pt x="7" y="67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3" y="52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3" y="5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0" y="45"/>
                  </a:lnTo>
                  <a:lnTo>
                    <a:pt x="26" y="41"/>
                  </a:lnTo>
                  <a:lnTo>
                    <a:pt x="18" y="37"/>
                  </a:lnTo>
                  <a:lnTo>
                    <a:pt x="7" y="34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78"/>
            <p:cNvSpPr>
              <a:spLocks/>
            </p:cNvSpPr>
            <p:nvPr/>
          </p:nvSpPr>
          <p:spPr bwMode="auto">
            <a:xfrm>
              <a:off x="3144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8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8 w 41"/>
                <a:gd name="T31" fmla="*/ 128 h 135"/>
                <a:gd name="T32" fmla="*/ 15 w 41"/>
                <a:gd name="T33" fmla="*/ 120 h 135"/>
                <a:gd name="T34" fmla="*/ 23 w 41"/>
                <a:gd name="T35" fmla="*/ 109 h 135"/>
                <a:gd name="T36" fmla="*/ 23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8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8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3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79"/>
            <p:cNvSpPr>
              <a:spLocks noEditPoints="1"/>
            </p:cNvSpPr>
            <p:nvPr/>
          </p:nvSpPr>
          <p:spPr bwMode="auto">
            <a:xfrm>
              <a:off x="4041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3 w 75"/>
                <a:gd name="T9" fmla="*/ 98 h 101"/>
                <a:gd name="T10" fmla="*/ 37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3 w 75"/>
                <a:gd name="T21" fmla="*/ 101 h 101"/>
                <a:gd name="T22" fmla="*/ 7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7 w 75"/>
                <a:gd name="T37" fmla="*/ 4 h 101"/>
                <a:gd name="T38" fmla="*/ 3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3 w 75"/>
                <a:gd name="T45" fmla="*/ 0 h 101"/>
                <a:gd name="T46" fmla="*/ 48 w 75"/>
                <a:gd name="T47" fmla="*/ 0 h 101"/>
                <a:gd name="T48" fmla="*/ 56 w 75"/>
                <a:gd name="T49" fmla="*/ 4 h 101"/>
                <a:gd name="T50" fmla="*/ 63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7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7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3 w 75"/>
                <a:gd name="T79" fmla="*/ 52 h 101"/>
                <a:gd name="T80" fmla="*/ 37 w 75"/>
                <a:gd name="T81" fmla="*/ 52 h 101"/>
                <a:gd name="T82" fmla="*/ 37 w 75"/>
                <a:gd name="T83" fmla="*/ 52 h 101"/>
                <a:gd name="T84" fmla="*/ 45 w 75"/>
                <a:gd name="T85" fmla="*/ 49 h 101"/>
                <a:gd name="T86" fmla="*/ 52 w 75"/>
                <a:gd name="T87" fmla="*/ 45 h 101"/>
                <a:gd name="T88" fmla="*/ 56 w 75"/>
                <a:gd name="T89" fmla="*/ 37 h 101"/>
                <a:gd name="T90" fmla="*/ 56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2 w 75"/>
                <a:gd name="T97" fmla="*/ 11 h 101"/>
                <a:gd name="T98" fmla="*/ 48 w 75"/>
                <a:gd name="T99" fmla="*/ 7 h 101"/>
                <a:gd name="T100" fmla="*/ 41 w 75"/>
                <a:gd name="T101" fmla="*/ 7 h 101"/>
                <a:gd name="T102" fmla="*/ 37 w 75"/>
                <a:gd name="T103" fmla="*/ 7 h 101"/>
                <a:gd name="T104" fmla="*/ 33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3" y="98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3" y="101"/>
                  </a:lnTo>
                  <a:lnTo>
                    <a:pt x="7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63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7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7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45" y="49"/>
                  </a:lnTo>
                  <a:lnTo>
                    <a:pt x="52" y="45"/>
                  </a:lnTo>
                  <a:lnTo>
                    <a:pt x="56" y="37"/>
                  </a:lnTo>
                  <a:lnTo>
                    <a:pt x="56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2" y="11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80"/>
            <p:cNvSpPr>
              <a:spLocks noEditPoints="1"/>
            </p:cNvSpPr>
            <p:nvPr/>
          </p:nvSpPr>
          <p:spPr bwMode="auto">
            <a:xfrm>
              <a:off x="4123" y="2404"/>
              <a:ext cx="75" cy="101"/>
            </a:xfrm>
            <a:custGeom>
              <a:avLst/>
              <a:gdLst>
                <a:gd name="T0" fmla="*/ 26 w 75"/>
                <a:gd name="T1" fmla="*/ 52 h 101"/>
                <a:gd name="T2" fmla="*/ 26 w 75"/>
                <a:gd name="T3" fmla="*/ 83 h 101"/>
                <a:gd name="T4" fmla="*/ 26 w 75"/>
                <a:gd name="T5" fmla="*/ 94 h 101"/>
                <a:gd name="T6" fmla="*/ 30 w 75"/>
                <a:gd name="T7" fmla="*/ 98 h 101"/>
                <a:gd name="T8" fmla="*/ 34 w 75"/>
                <a:gd name="T9" fmla="*/ 98 h 101"/>
                <a:gd name="T10" fmla="*/ 38 w 75"/>
                <a:gd name="T11" fmla="*/ 101 h 101"/>
                <a:gd name="T12" fmla="*/ 41 w 75"/>
                <a:gd name="T13" fmla="*/ 101 h 101"/>
                <a:gd name="T14" fmla="*/ 41 w 75"/>
                <a:gd name="T15" fmla="*/ 101 h 101"/>
                <a:gd name="T16" fmla="*/ 0 w 75"/>
                <a:gd name="T17" fmla="*/ 101 h 101"/>
                <a:gd name="T18" fmla="*/ 0 w 75"/>
                <a:gd name="T19" fmla="*/ 101 h 101"/>
                <a:gd name="T20" fmla="*/ 4 w 75"/>
                <a:gd name="T21" fmla="*/ 101 h 101"/>
                <a:gd name="T22" fmla="*/ 8 w 75"/>
                <a:gd name="T23" fmla="*/ 98 h 101"/>
                <a:gd name="T24" fmla="*/ 11 w 75"/>
                <a:gd name="T25" fmla="*/ 94 h 101"/>
                <a:gd name="T26" fmla="*/ 11 w 75"/>
                <a:gd name="T27" fmla="*/ 90 h 101"/>
                <a:gd name="T28" fmla="*/ 11 w 75"/>
                <a:gd name="T29" fmla="*/ 83 h 101"/>
                <a:gd name="T30" fmla="*/ 11 w 75"/>
                <a:gd name="T31" fmla="*/ 19 h 101"/>
                <a:gd name="T32" fmla="*/ 11 w 75"/>
                <a:gd name="T33" fmla="*/ 11 h 101"/>
                <a:gd name="T34" fmla="*/ 11 w 75"/>
                <a:gd name="T35" fmla="*/ 7 h 101"/>
                <a:gd name="T36" fmla="*/ 8 w 75"/>
                <a:gd name="T37" fmla="*/ 4 h 101"/>
                <a:gd name="T38" fmla="*/ 4 w 75"/>
                <a:gd name="T39" fmla="*/ 4 h 101"/>
                <a:gd name="T40" fmla="*/ 0 w 75"/>
                <a:gd name="T41" fmla="*/ 4 h 101"/>
                <a:gd name="T42" fmla="*/ 0 w 75"/>
                <a:gd name="T43" fmla="*/ 0 h 101"/>
                <a:gd name="T44" fmla="*/ 38 w 75"/>
                <a:gd name="T45" fmla="*/ 0 h 101"/>
                <a:gd name="T46" fmla="*/ 49 w 75"/>
                <a:gd name="T47" fmla="*/ 0 h 101"/>
                <a:gd name="T48" fmla="*/ 56 w 75"/>
                <a:gd name="T49" fmla="*/ 4 h 101"/>
                <a:gd name="T50" fmla="*/ 64 w 75"/>
                <a:gd name="T51" fmla="*/ 7 h 101"/>
                <a:gd name="T52" fmla="*/ 71 w 75"/>
                <a:gd name="T53" fmla="*/ 11 h 101"/>
                <a:gd name="T54" fmla="*/ 75 w 75"/>
                <a:gd name="T55" fmla="*/ 19 h 101"/>
                <a:gd name="T56" fmla="*/ 75 w 75"/>
                <a:gd name="T57" fmla="*/ 30 h 101"/>
                <a:gd name="T58" fmla="*/ 75 w 75"/>
                <a:gd name="T59" fmla="*/ 41 h 101"/>
                <a:gd name="T60" fmla="*/ 68 w 75"/>
                <a:gd name="T61" fmla="*/ 49 h 101"/>
                <a:gd name="T62" fmla="*/ 56 w 75"/>
                <a:gd name="T63" fmla="*/ 52 h 101"/>
                <a:gd name="T64" fmla="*/ 45 w 75"/>
                <a:gd name="T65" fmla="*/ 56 h 101"/>
                <a:gd name="T66" fmla="*/ 41 w 75"/>
                <a:gd name="T67" fmla="*/ 56 h 101"/>
                <a:gd name="T68" fmla="*/ 38 w 75"/>
                <a:gd name="T69" fmla="*/ 56 h 101"/>
                <a:gd name="T70" fmla="*/ 30 w 75"/>
                <a:gd name="T71" fmla="*/ 56 h 101"/>
                <a:gd name="T72" fmla="*/ 26 w 75"/>
                <a:gd name="T73" fmla="*/ 52 h 101"/>
                <a:gd name="T74" fmla="*/ 26 w 75"/>
                <a:gd name="T75" fmla="*/ 49 h 101"/>
                <a:gd name="T76" fmla="*/ 30 w 75"/>
                <a:gd name="T77" fmla="*/ 49 h 101"/>
                <a:gd name="T78" fmla="*/ 34 w 75"/>
                <a:gd name="T79" fmla="*/ 52 h 101"/>
                <a:gd name="T80" fmla="*/ 38 w 75"/>
                <a:gd name="T81" fmla="*/ 52 h 101"/>
                <a:gd name="T82" fmla="*/ 41 w 75"/>
                <a:gd name="T83" fmla="*/ 52 h 101"/>
                <a:gd name="T84" fmla="*/ 45 w 75"/>
                <a:gd name="T85" fmla="*/ 49 h 101"/>
                <a:gd name="T86" fmla="*/ 53 w 75"/>
                <a:gd name="T87" fmla="*/ 45 h 101"/>
                <a:gd name="T88" fmla="*/ 56 w 75"/>
                <a:gd name="T89" fmla="*/ 37 h 101"/>
                <a:gd name="T90" fmla="*/ 60 w 75"/>
                <a:gd name="T91" fmla="*/ 30 h 101"/>
                <a:gd name="T92" fmla="*/ 56 w 75"/>
                <a:gd name="T93" fmla="*/ 22 h 101"/>
                <a:gd name="T94" fmla="*/ 56 w 75"/>
                <a:gd name="T95" fmla="*/ 19 h 101"/>
                <a:gd name="T96" fmla="*/ 53 w 75"/>
                <a:gd name="T97" fmla="*/ 11 h 101"/>
                <a:gd name="T98" fmla="*/ 49 w 75"/>
                <a:gd name="T99" fmla="*/ 7 h 101"/>
                <a:gd name="T100" fmla="*/ 41 w 75"/>
                <a:gd name="T101" fmla="*/ 7 h 101"/>
                <a:gd name="T102" fmla="*/ 38 w 75"/>
                <a:gd name="T103" fmla="*/ 7 h 101"/>
                <a:gd name="T104" fmla="*/ 34 w 75"/>
                <a:gd name="T105" fmla="*/ 7 h 101"/>
                <a:gd name="T106" fmla="*/ 26 w 75"/>
                <a:gd name="T107" fmla="*/ 7 h 101"/>
                <a:gd name="T108" fmla="*/ 26 w 75"/>
                <a:gd name="T109" fmla="*/ 49 h 10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5"/>
                <a:gd name="T166" fmla="*/ 0 h 101"/>
                <a:gd name="T167" fmla="*/ 75 w 75"/>
                <a:gd name="T168" fmla="*/ 101 h 10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5" h="101">
                  <a:moveTo>
                    <a:pt x="26" y="52"/>
                  </a:moveTo>
                  <a:lnTo>
                    <a:pt x="26" y="83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4" y="101"/>
                  </a:lnTo>
                  <a:lnTo>
                    <a:pt x="8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83"/>
                  </a:lnTo>
                  <a:lnTo>
                    <a:pt x="11" y="19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4" y="7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5" y="30"/>
                  </a:lnTo>
                  <a:lnTo>
                    <a:pt x="75" y="41"/>
                  </a:lnTo>
                  <a:lnTo>
                    <a:pt x="68" y="49"/>
                  </a:lnTo>
                  <a:lnTo>
                    <a:pt x="56" y="52"/>
                  </a:lnTo>
                  <a:lnTo>
                    <a:pt x="45" y="56"/>
                  </a:lnTo>
                  <a:lnTo>
                    <a:pt x="41" y="56"/>
                  </a:lnTo>
                  <a:lnTo>
                    <a:pt x="38" y="56"/>
                  </a:lnTo>
                  <a:lnTo>
                    <a:pt x="30" y="56"/>
                  </a:lnTo>
                  <a:lnTo>
                    <a:pt x="26" y="52"/>
                  </a:lnTo>
                  <a:close/>
                  <a:moveTo>
                    <a:pt x="26" y="49"/>
                  </a:moveTo>
                  <a:lnTo>
                    <a:pt x="30" y="49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53" y="45"/>
                  </a:lnTo>
                  <a:lnTo>
                    <a:pt x="56" y="37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6" y="19"/>
                  </a:lnTo>
                  <a:lnTo>
                    <a:pt x="53" y="11"/>
                  </a:lnTo>
                  <a:lnTo>
                    <a:pt x="49" y="7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6" y="7"/>
                  </a:lnTo>
                  <a:lnTo>
                    <a:pt x="26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81"/>
            <p:cNvSpPr>
              <a:spLocks/>
            </p:cNvSpPr>
            <p:nvPr/>
          </p:nvSpPr>
          <p:spPr bwMode="auto">
            <a:xfrm>
              <a:off x="4209" y="2400"/>
              <a:ext cx="42" cy="135"/>
            </a:xfrm>
            <a:custGeom>
              <a:avLst/>
              <a:gdLst>
                <a:gd name="T0" fmla="*/ 42 w 42"/>
                <a:gd name="T1" fmla="*/ 132 h 135"/>
                <a:gd name="T2" fmla="*/ 42 w 42"/>
                <a:gd name="T3" fmla="*/ 135 h 135"/>
                <a:gd name="T4" fmla="*/ 30 w 42"/>
                <a:gd name="T5" fmla="*/ 132 h 135"/>
                <a:gd name="T6" fmla="*/ 23 w 42"/>
                <a:gd name="T7" fmla="*/ 124 h 135"/>
                <a:gd name="T8" fmla="*/ 12 w 42"/>
                <a:gd name="T9" fmla="*/ 113 h 135"/>
                <a:gd name="T10" fmla="*/ 8 w 42"/>
                <a:gd name="T11" fmla="*/ 98 h 135"/>
                <a:gd name="T12" fmla="*/ 0 w 42"/>
                <a:gd name="T13" fmla="*/ 83 h 135"/>
                <a:gd name="T14" fmla="*/ 0 w 42"/>
                <a:gd name="T15" fmla="*/ 68 h 135"/>
                <a:gd name="T16" fmla="*/ 0 w 42"/>
                <a:gd name="T17" fmla="*/ 56 h 135"/>
                <a:gd name="T18" fmla="*/ 4 w 42"/>
                <a:gd name="T19" fmla="*/ 41 h 135"/>
                <a:gd name="T20" fmla="*/ 12 w 42"/>
                <a:gd name="T21" fmla="*/ 30 h 135"/>
                <a:gd name="T22" fmla="*/ 19 w 42"/>
                <a:gd name="T23" fmla="*/ 19 h 135"/>
                <a:gd name="T24" fmla="*/ 30 w 42"/>
                <a:gd name="T25" fmla="*/ 8 h 135"/>
                <a:gd name="T26" fmla="*/ 42 w 42"/>
                <a:gd name="T27" fmla="*/ 0 h 135"/>
                <a:gd name="T28" fmla="*/ 42 w 42"/>
                <a:gd name="T29" fmla="*/ 4 h 135"/>
                <a:gd name="T30" fmla="*/ 34 w 42"/>
                <a:gd name="T31" fmla="*/ 11 h 135"/>
                <a:gd name="T32" fmla="*/ 27 w 42"/>
                <a:gd name="T33" fmla="*/ 19 h 135"/>
                <a:gd name="T34" fmla="*/ 23 w 42"/>
                <a:gd name="T35" fmla="*/ 26 h 135"/>
                <a:gd name="T36" fmla="*/ 19 w 42"/>
                <a:gd name="T37" fmla="*/ 41 h 135"/>
                <a:gd name="T38" fmla="*/ 15 w 42"/>
                <a:gd name="T39" fmla="*/ 53 h 135"/>
                <a:gd name="T40" fmla="*/ 15 w 42"/>
                <a:gd name="T41" fmla="*/ 68 h 135"/>
                <a:gd name="T42" fmla="*/ 15 w 42"/>
                <a:gd name="T43" fmla="*/ 83 h 135"/>
                <a:gd name="T44" fmla="*/ 15 w 42"/>
                <a:gd name="T45" fmla="*/ 94 h 135"/>
                <a:gd name="T46" fmla="*/ 19 w 42"/>
                <a:gd name="T47" fmla="*/ 105 h 135"/>
                <a:gd name="T48" fmla="*/ 23 w 42"/>
                <a:gd name="T49" fmla="*/ 113 h 135"/>
                <a:gd name="T50" fmla="*/ 27 w 42"/>
                <a:gd name="T51" fmla="*/ 117 h 135"/>
                <a:gd name="T52" fmla="*/ 30 w 42"/>
                <a:gd name="T53" fmla="*/ 124 h 135"/>
                <a:gd name="T54" fmla="*/ 34 w 42"/>
                <a:gd name="T55" fmla="*/ 128 h 135"/>
                <a:gd name="T56" fmla="*/ 42 w 42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42" y="132"/>
                  </a:moveTo>
                  <a:lnTo>
                    <a:pt x="42" y="135"/>
                  </a:lnTo>
                  <a:lnTo>
                    <a:pt x="30" y="132"/>
                  </a:lnTo>
                  <a:lnTo>
                    <a:pt x="23" y="124"/>
                  </a:lnTo>
                  <a:lnTo>
                    <a:pt x="12" y="113"/>
                  </a:lnTo>
                  <a:lnTo>
                    <a:pt x="8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2" y="30"/>
                  </a:lnTo>
                  <a:lnTo>
                    <a:pt x="19" y="19"/>
                  </a:lnTo>
                  <a:lnTo>
                    <a:pt x="30" y="8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4" y="11"/>
                  </a:lnTo>
                  <a:lnTo>
                    <a:pt x="27" y="19"/>
                  </a:lnTo>
                  <a:lnTo>
                    <a:pt x="23" y="26"/>
                  </a:lnTo>
                  <a:lnTo>
                    <a:pt x="19" y="41"/>
                  </a:lnTo>
                  <a:lnTo>
                    <a:pt x="15" y="53"/>
                  </a:lnTo>
                  <a:lnTo>
                    <a:pt x="15" y="68"/>
                  </a:lnTo>
                  <a:lnTo>
                    <a:pt x="15" y="83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3"/>
                  </a:lnTo>
                  <a:lnTo>
                    <a:pt x="27" y="117"/>
                  </a:lnTo>
                  <a:lnTo>
                    <a:pt x="30" y="124"/>
                  </a:lnTo>
                  <a:lnTo>
                    <a:pt x="34" y="128"/>
                  </a:lnTo>
                  <a:lnTo>
                    <a:pt x="42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82"/>
            <p:cNvSpPr>
              <a:spLocks noEditPoints="1"/>
            </p:cNvSpPr>
            <p:nvPr/>
          </p:nvSpPr>
          <p:spPr bwMode="auto">
            <a:xfrm>
              <a:off x="4258" y="2400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7 w 34"/>
                <a:gd name="T9" fmla="*/ 8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8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8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8 h 105"/>
                <a:gd name="T42" fmla="*/ 27 w 34"/>
                <a:gd name="T43" fmla="*/ 102 h 105"/>
                <a:gd name="T44" fmla="*/ 27 w 34"/>
                <a:gd name="T45" fmla="*/ 102 h 105"/>
                <a:gd name="T46" fmla="*/ 30 w 34"/>
                <a:gd name="T47" fmla="*/ 102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2 h 105"/>
                <a:gd name="T58" fmla="*/ 8 w 34"/>
                <a:gd name="T59" fmla="*/ 102 h 105"/>
                <a:gd name="T60" fmla="*/ 8 w 34"/>
                <a:gd name="T61" fmla="*/ 102 h 105"/>
                <a:gd name="T62" fmla="*/ 11 w 34"/>
                <a:gd name="T63" fmla="*/ 98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8 h 105"/>
                <a:gd name="T90" fmla="*/ 23 w 34"/>
                <a:gd name="T91" fmla="*/ 38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7" y="8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8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8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83"/>
            <p:cNvSpPr>
              <a:spLocks/>
            </p:cNvSpPr>
            <p:nvPr/>
          </p:nvSpPr>
          <p:spPr bwMode="auto">
            <a:xfrm>
              <a:off x="4296" y="2438"/>
              <a:ext cx="75" cy="67"/>
            </a:xfrm>
            <a:custGeom>
              <a:avLst/>
              <a:gdLst>
                <a:gd name="T0" fmla="*/ 22 w 75"/>
                <a:gd name="T1" fmla="*/ 15 h 67"/>
                <a:gd name="T2" fmla="*/ 30 w 75"/>
                <a:gd name="T3" fmla="*/ 3 h 67"/>
                <a:gd name="T4" fmla="*/ 37 w 75"/>
                <a:gd name="T5" fmla="*/ 0 h 67"/>
                <a:gd name="T6" fmla="*/ 45 w 75"/>
                <a:gd name="T7" fmla="*/ 0 h 67"/>
                <a:gd name="T8" fmla="*/ 52 w 75"/>
                <a:gd name="T9" fmla="*/ 0 h 67"/>
                <a:gd name="T10" fmla="*/ 56 w 75"/>
                <a:gd name="T11" fmla="*/ 0 h 67"/>
                <a:gd name="T12" fmla="*/ 60 w 75"/>
                <a:gd name="T13" fmla="*/ 3 h 67"/>
                <a:gd name="T14" fmla="*/ 64 w 75"/>
                <a:gd name="T15" fmla="*/ 11 h 67"/>
                <a:gd name="T16" fmla="*/ 64 w 75"/>
                <a:gd name="T17" fmla="*/ 15 h 67"/>
                <a:gd name="T18" fmla="*/ 64 w 75"/>
                <a:gd name="T19" fmla="*/ 22 h 67"/>
                <a:gd name="T20" fmla="*/ 64 w 75"/>
                <a:gd name="T21" fmla="*/ 52 h 67"/>
                <a:gd name="T22" fmla="*/ 64 w 75"/>
                <a:gd name="T23" fmla="*/ 56 h 67"/>
                <a:gd name="T24" fmla="*/ 64 w 75"/>
                <a:gd name="T25" fmla="*/ 60 h 67"/>
                <a:gd name="T26" fmla="*/ 67 w 75"/>
                <a:gd name="T27" fmla="*/ 64 h 67"/>
                <a:gd name="T28" fmla="*/ 67 w 75"/>
                <a:gd name="T29" fmla="*/ 64 h 67"/>
                <a:gd name="T30" fmla="*/ 71 w 75"/>
                <a:gd name="T31" fmla="*/ 64 h 67"/>
                <a:gd name="T32" fmla="*/ 75 w 75"/>
                <a:gd name="T33" fmla="*/ 67 h 67"/>
                <a:gd name="T34" fmla="*/ 75 w 75"/>
                <a:gd name="T35" fmla="*/ 67 h 67"/>
                <a:gd name="T36" fmla="*/ 41 w 75"/>
                <a:gd name="T37" fmla="*/ 67 h 67"/>
                <a:gd name="T38" fmla="*/ 41 w 75"/>
                <a:gd name="T39" fmla="*/ 67 h 67"/>
                <a:gd name="T40" fmla="*/ 45 w 75"/>
                <a:gd name="T41" fmla="*/ 67 h 67"/>
                <a:gd name="T42" fmla="*/ 45 w 75"/>
                <a:gd name="T43" fmla="*/ 64 h 67"/>
                <a:gd name="T44" fmla="*/ 49 w 75"/>
                <a:gd name="T45" fmla="*/ 64 h 67"/>
                <a:gd name="T46" fmla="*/ 49 w 75"/>
                <a:gd name="T47" fmla="*/ 64 h 67"/>
                <a:gd name="T48" fmla="*/ 52 w 75"/>
                <a:gd name="T49" fmla="*/ 60 h 67"/>
                <a:gd name="T50" fmla="*/ 52 w 75"/>
                <a:gd name="T51" fmla="*/ 56 h 67"/>
                <a:gd name="T52" fmla="*/ 52 w 75"/>
                <a:gd name="T53" fmla="*/ 52 h 67"/>
                <a:gd name="T54" fmla="*/ 52 w 75"/>
                <a:gd name="T55" fmla="*/ 26 h 67"/>
                <a:gd name="T56" fmla="*/ 52 w 75"/>
                <a:gd name="T57" fmla="*/ 18 h 67"/>
                <a:gd name="T58" fmla="*/ 49 w 75"/>
                <a:gd name="T59" fmla="*/ 11 h 67"/>
                <a:gd name="T60" fmla="*/ 45 w 75"/>
                <a:gd name="T61" fmla="*/ 7 h 67"/>
                <a:gd name="T62" fmla="*/ 41 w 75"/>
                <a:gd name="T63" fmla="*/ 7 h 67"/>
                <a:gd name="T64" fmla="*/ 34 w 75"/>
                <a:gd name="T65" fmla="*/ 11 h 67"/>
                <a:gd name="T66" fmla="*/ 22 w 75"/>
                <a:gd name="T67" fmla="*/ 18 h 67"/>
                <a:gd name="T68" fmla="*/ 22 w 75"/>
                <a:gd name="T69" fmla="*/ 52 h 67"/>
                <a:gd name="T70" fmla="*/ 22 w 75"/>
                <a:gd name="T71" fmla="*/ 56 h 67"/>
                <a:gd name="T72" fmla="*/ 22 w 75"/>
                <a:gd name="T73" fmla="*/ 60 h 67"/>
                <a:gd name="T74" fmla="*/ 26 w 75"/>
                <a:gd name="T75" fmla="*/ 64 h 67"/>
                <a:gd name="T76" fmla="*/ 26 w 75"/>
                <a:gd name="T77" fmla="*/ 64 h 67"/>
                <a:gd name="T78" fmla="*/ 30 w 75"/>
                <a:gd name="T79" fmla="*/ 64 h 67"/>
                <a:gd name="T80" fmla="*/ 34 w 75"/>
                <a:gd name="T81" fmla="*/ 67 h 67"/>
                <a:gd name="T82" fmla="*/ 34 w 75"/>
                <a:gd name="T83" fmla="*/ 67 h 67"/>
                <a:gd name="T84" fmla="*/ 0 w 75"/>
                <a:gd name="T85" fmla="*/ 67 h 67"/>
                <a:gd name="T86" fmla="*/ 0 w 75"/>
                <a:gd name="T87" fmla="*/ 67 h 67"/>
                <a:gd name="T88" fmla="*/ 4 w 75"/>
                <a:gd name="T89" fmla="*/ 67 h 67"/>
                <a:gd name="T90" fmla="*/ 7 w 75"/>
                <a:gd name="T91" fmla="*/ 64 h 67"/>
                <a:gd name="T92" fmla="*/ 7 w 75"/>
                <a:gd name="T93" fmla="*/ 64 h 67"/>
                <a:gd name="T94" fmla="*/ 11 w 75"/>
                <a:gd name="T95" fmla="*/ 60 h 67"/>
                <a:gd name="T96" fmla="*/ 11 w 75"/>
                <a:gd name="T97" fmla="*/ 52 h 67"/>
                <a:gd name="T98" fmla="*/ 11 w 75"/>
                <a:gd name="T99" fmla="*/ 26 h 67"/>
                <a:gd name="T100" fmla="*/ 11 w 75"/>
                <a:gd name="T101" fmla="*/ 15 h 67"/>
                <a:gd name="T102" fmla="*/ 11 w 75"/>
                <a:gd name="T103" fmla="*/ 11 h 67"/>
                <a:gd name="T104" fmla="*/ 11 w 75"/>
                <a:gd name="T105" fmla="*/ 7 h 67"/>
                <a:gd name="T106" fmla="*/ 7 w 75"/>
                <a:gd name="T107" fmla="*/ 7 h 67"/>
                <a:gd name="T108" fmla="*/ 7 w 75"/>
                <a:gd name="T109" fmla="*/ 7 h 67"/>
                <a:gd name="T110" fmla="*/ 7 w 75"/>
                <a:gd name="T111" fmla="*/ 7 h 67"/>
                <a:gd name="T112" fmla="*/ 4 w 75"/>
                <a:gd name="T113" fmla="*/ 7 h 67"/>
                <a:gd name="T114" fmla="*/ 4 w 75"/>
                <a:gd name="T115" fmla="*/ 7 h 67"/>
                <a:gd name="T116" fmla="*/ 0 w 75"/>
                <a:gd name="T117" fmla="*/ 7 h 67"/>
                <a:gd name="T118" fmla="*/ 19 w 75"/>
                <a:gd name="T119" fmla="*/ 0 h 67"/>
                <a:gd name="T120" fmla="*/ 22 w 75"/>
                <a:gd name="T121" fmla="*/ 0 h 67"/>
                <a:gd name="T122" fmla="*/ 22 w 75"/>
                <a:gd name="T123" fmla="*/ 15 h 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7"/>
                <a:gd name="T188" fmla="*/ 75 w 75"/>
                <a:gd name="T189" fmla="*/ 67 h 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7">
                  <a:moveTo>
                    <a:pt x="22" y="15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3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2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7" y="64"/>
                  </a:lnTo>
                  <a:lnTo>
                    <a:pt x="71" y="64"/>
                  </a:lnTo>
                  <a:lnTo>
                    <a:pt x="75" y="67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2" y="60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26"/>
                  </a:lnTo>
                  <a:lnTo>
                    <a:pt x="52" y="18"/>
                  </a:lnTo>
                  <a:lnTo>
                    <a:pt x="49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34" y="11"/>
                  </a:lnTo>
                  <a:lnTo>
                    <a:pt x="22" y="18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2"/>
                  </a:lnTo>
                  <a:lnTo>
                    <a:pt x="11" y="26"/>
                  </a:lnTo>
                  <a:lnTo>
                    <a:pt x="11" y="15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84"/>
            <p:cNvSpPr>
              <a:spLocks/>
            </p:cNvSpPr>
            <p:nvPr/>
          </p:nvSpPr>
          <p:spPr bwMode="auto">
            <a:xfrm>
              <a:off x="4371" y="2415"/>
              <a:ext cx="41" cy="90"/>
            </a:xfrm>
            <a:custGeom>
              <a:avLst/>
              <a:gdLst>
                <a:gd name="T0" fmla="*/ 22 w 41"/>
                <a:gd name="T1" fmla="*/ 0 h 90"/>
                <a:gd name="T2" fmla="*/ 22 w 41"/>
                <a:gd name="T3" fmla="*/ 23 h 90"/>
                <a:gd name="T4" fmla="*/ 37 w 41"/>
                <a:gd name="T5" fmla="*/ 23 h 90"/>
                <a:gd name="T6" fmla="*/ 37 w 41"/>
                <a:gd name="T7" fmla="*/ 26 h 90"/>
                <a:gd name="T8" fmla="*/ 22 w 41"/>
                <a:gd name="T9" fmla="*/ 26 h 90"/>
                <a:gd name="T10" fmla="*/ 22 w 41"/>
                <a:gd name="T11" fmla="*/ 72 h 90"/>
                <a:gd name="T12" fmla="*/ 22 w 41"/>
                <a:gd name="T13" fmla="*/ 75 h 90"/>
                <a:gd name="T14" fmla="*/ 26 w 41"/>
                <a:gd name="T15" fmla="*/ 79 h 90"/>
                <a:gd name="T16" fmla="*/ 26 w 41"/>
                <a:gd name="T17" fmla="*/ 83 h 90"/>
                <a:gd name="T18" fmla="*/ 30 w 41"/>
                <a:gd name="T19" fmla="*/ 83 h 90"/>
                <a:gd name="T20" fmla="*/ 34 w 41"/>
                <a:gd name="T21" fmla="*/ 83 h 90"/>
                <a:gd name="T22" fmla="*/ 34 w 41"/>
                <a:gd name="T23" fmla="*/ 83 h 90"/>
                <a:gd name="T24" fmla="*/ 37 w 41"/>
                <a:gd name="T25" fmla="*/ 79 h 90"/>
                <a:gd name="T26" fmla="*/ 37 w 41"/>
                <a:gd name="T27" fmla="*/ 79 h 90"/>
                <a:gd name="T28" fmla="*/ 41 w 41"/>
                <a:gd name="T29" fmla="*/ 79 h 90"/>
                <a:gd name="T30" fmla="*/ 37 w 41"/>
                <a:gd name="T31" fmla="*/ 83 h 90"/>
                <a:gd name="T32" fmla="*/ 34 w 41"/>
                <a:gd name="T33" fmla="*/ 87 h 90"/>
                <a:gd name="T34" fmla="*/ 30 w 41"/>
                <a:gd name="T35" fmla="*/ 90 h 90"/>
                <a:gd name="T36" fmla="*/ 26 w 41"/>
                <a:gd name="T37" fmla="*/ 90 h 90"/>
                <a:gd name="T38" fmla="*/ 22 w 41"/>
                <a:gd name="T39" fmla="*/ 90 h 90"/>
                <a:gd name="T40" fmla="*/ 19 w 41"/>
                <a:gd name="T41" fmla="*/ 90 h 90"/>
                <a:gd name="T42" fmla="*/ 15 w 41"/>
                <a:gd name="T43" fmla="*/ 87 h 90"/>
                <a:gd name="T44" fmla="*/ 11 w 41"/>
                <a:gd name="T45" fmla="*/ 83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3 h 90"/>
                <a:gd name="T58" fmla="*/ 7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8 h 90"/>
                <a:gd name="T66" fmla="*/ 22 w 41"/>
                <a:gd name="T67" fmla="*/ 0 h 90"/>
                <a:gd name="T68" fmla="*/ 22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2" y="0"/>
                  </a:moveTo>
                  <a:lnTo>
                    <a:pt x="22" y="23"/>
                  </a:lnTo>
                  <a:lnTo>
                    <a:pt x="37" y="23"/>
                  </a:lnTo>
                  <a:lnTo>
                    <a:pt x="37" y="26"/>
                  </a:lnTo>
                  <a:lnTo>
                    <a:pt x="22" y="26"/>
                  </a:lnTo>
                  <a:lnTo>
                    <a:pt x="22" y="72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6" y="83"/>
                  </a:lnTo>
                  <a:lnTo>
                    <a:pt x="30" y="83"/>
                  </a:lnTo>
                  <a:lnTo>
                    <a:pt x="34" y="83"/>
                  </a:lnTo>
                  <a:lnTo>
                    <a:pt x="37" y="79"/>
                  </a:lnTo>
                  <a:lnTo>
                    <a:pt x="41" y="79"/>
                  </a:lnTo>
                  <a:lnTo>
                    <a:pt x="37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1" y="83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3"/>
                  </a:lnTo>
                  <a:lnTo>
                    <a:pt x="7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5"/>
            <p:cNvSpPr>
              <a:spLocks noEditPoints="1"/>
            </p:cNvSpPr>
            <p:nvPr/>
          </p:nvSpPr>
          <p:spPr bwMode="auto">
            <a:xfrm>
              <a:off x="4416" y="2438"/>
              <a:ext cx="67" cy="67"/>
            </a:xfrm>
            <a:custGeom>
              <a:avLst/>
              <a:gdLst>
                <a:gd name="T0" fmla="*/ 34 w 67"/>
                <a:gd name="T1" fmla="*/ 0 h 67"/>
                <a:gd name="T2" fmla="*/ 45 w 67"/>
                <a:gd name="T3" fmla="*/ 0 h 67"/>
                <a:gd name="T4" fmla="*/ 52 w 67"/>
                <a:gd name="T5" fmla="*/ 3 h 67"/>
                <a:gd name="T6" fmla="*/ 60 w 67"/>
                <a:gd name="T7" fmla="*/ 11 h 67"/>
                <a:gd name="T8" fmla="*/ 64 w 67"/>
                <a:gd name="T9" fmla="*/ 18 h 67"/>
                <a:gd name="T10" fmla="*/ 67 w 67"/>
                <a:gd name="T11" fmla="*/ 34 h 67"/>
                <a:gd name="T12" fmla="*/ 64 w 67"/>
                <a:gd name="T13" fmla="*/ 41 h 67"/>
                <a:gd name="T14" fmla="*/ 60 w 67"/>
                <a:gd name="T15" fmla="*/ 49 h 67"/>
                <a:gd name="T16" fmla="*/ 56 w 67"/>
                <a:gd name="T17" fmla="*/ 60 h 67"/>
                <a:gd name="T18" fmla="*/ 49 w 67"/>
                <a:gd name="T19" fmla="*/ 64 h 67"/>
                <a:gd name="T20" fmla="*/ 41 w 67"/>
                <a:gd name="T21" fmla="*/ 67 h 67"/>
                <a:gd name="T22" fmla="*/ 34 w 67"/>
                <a:gd name="T23" fmla="*/ 67 h 67"/>
                <a:gd name="T24" fmla="*/ 22 w 67"/>
                <a:gd name="T25" fmla="*/ 67 h 67"/>
                <a:gd name="T26" fmla="*/ 15 w 67"/>
                <a:gd name="T27" fmla="*/ 64 h 67"/>
                <a:gd name="T28" fmla="*/ 7 w 67"/>
                <a:gd name="T29" fmla="*/ 56 h 67"/>
                <a:gd name="T30" fmla="*/ 4 w 67"/>
                <a:gd name="T31" fmla="*/ 45 h 67"/>
                <a:gd name="T32" fmla="*/ 0 w 67"/>
                <a:gd name="T33" fmla="*/ 34 h 67"/>
                <a:gd name="T34" fmla="*/ 4 w 67"/>
                <a:gd name="T35" fmla="*/ 26 h 67"/>
                <a:gd name="T36" fmla="*/ 7 w 67"/>
                <a:gd name="T37" fmla="*/ 15 h 67"/>
                <a:gd name="T38" fmla="*/ 11 w 67"/>
                <a:gd name="T39" fmla="*/ 7 h 67"/>
                <a:gd name="T40" fmla="*/ 19 w 67"/>
                <a:gd name="T41" fmla="*/ 3 h 67"/>
                <a:gd name="T42" fmla="*/ 26 w 67"/>
                <a:gd name="T43" fmla="*/ 0 h 67"/>
                <a:gd name="T44" fmla="*/ 34 w 67"/>
                <a:gd name="T45" fmla="*/ 0 h 67"/>
                <a:gd name="T46" fmla="*/ 30 w 67"/>
                <a:gd name="T47" fmla="*/ 3 h 67"/>
                <a:gd name="T48" fmla="*/ 26 w 67"/>
                <a:gd name="T49" fmla="*/ 3 h 67"/>
                <a:gd name="T50" fmla="*/ 22 w 67"/>
                <a:gd name="T51" fmla="*/ 3 h 67"/>
                <a:gd name="T52" fmla="*/ 19 w 67"/>
                <a:gd name="T53" fmla="*/ 7 h 67"/>
                <a:gd name="T54" fmla="*/ 15 w 67"/>
                <a:gd name="T55" fmla="*/ 15 h 67"/>
                <a:gd name="T56" fmla="*/ 15 w 67"/>
                <a:gd name="T57" fmla="*/ 18 h 67"/>
                <a:gd name="T58" fmla="*/ 15 w 67"/>
                <a:gd name="T59" fmla="*/ 30 h 67"/>
                <a:gd name="T60" fmla="*/ 15 w 67"/>
                <a:gd name="T61" fmla="*/ 41 h 67"/>
                <a:gd name="T62" fmla="*/ 19 w 67"/>
                <a:gd name="T63" fmla="*/ 52 h 67"/>
                <a:gd name="T64" fmla="*/ 26 w 67"/>
                <a:gd name="T65" fmla="*/ 60 h 67"/>
                <a:gd name="T66" fmla="*/ 37 w 67"/>
                <a:gd name="T67" fmla="*/ 64 h 67"/>
                <a:gd name="T68" fmla="*/ 45 w 67"/>
                <a:gd name="T69" fmla="*/ 64 h 67"/>
                <a:gd name="T70" fmla="*/ 49 w 67"/>
                <a:gd name="T71" fmla="*/ 60 h 67"/>
                <a:gd name="T72" fmla="*/ 52 w 67"/>
                <a:gd name="T73" fmla="*/ 49 h 67"/>
                <a:gd name="T74" fmla="*/ 52 w 67"/>
                <a:gd name="T75" fmla="*/ 37 h 67"/>
                <a:gd name="T76" fmla="*/ 52 w 67"/>
                <a:gd name="T77" fmla="*/ 26 h 67"/>
                <a:gd name="T78" fmla="*/ 49 w 67"/>
                <a:gd name="T79" fmla="*/ 18 h 67"/>
                <a:gd name="T80" fmla="*/ 45 w 67"/>
                <a:gd name="T81" fmla="*/ 11 h 67"/>
                <a:gd name="T82" fmla="*/ 37 w 67"/>
                <a:gd name="T83" fmla="*/ 3 h 67"/>
                <a:gd name="T84" fmla="*/ 30 w 67"/>
                <a:gd name="T85" fmla="*/ 3 h 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7"/>
                <a:gd name="T131" fmla="*/ 67 w 67"/>
                <a:gd name="T132" fmla="*/ 67 h 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7">
                  <a:moveTo>
                    <a:pt x="34" y="0"/>
                  </a:moveTo>
                  <a:lnTo>
                    <a:pt x="45" y="0"/>
                  </a:lnTo>
                  <a:lnTo>
                    <a:pt x="52" y="3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7" y="34"/>
                  </a:lnTo>
                  <a:lnTo>
                    <a:pt x="64" y="41"/>
                  </a:lnTo>
                  <a:lnTo>
                    <a:pt x="60" y="49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7"/>
                  </a:lnTo>
                  <a:lnTo>
                    <a:pt x="34" y="67"/>
                  </a:lnTo>
                  <a:lnTo>
                    <a:pt x="22" y="67"/>
                  </a:lnTo>
                  <a:lnTo>
                    <a:pt x="15" y="64"/>
                  </a:lnTo>
                  <a:lnTo>
                    <a:pt x="7" y="56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3"/>
                  </a:moveTo>
                  <a:lnTo>
                    <a:pt x="26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5" y="18"/>
                  </a:lnTo>
                  <a:lnTo>
                    <a:pt x="15" y="30"/>
                  </a:lnTo>
                  <a:lnTo>
                    <a:pt x="15" y="41"/>
                  </a:lnTo>
                  <a:lnTo>
                    <a:pt x="19" y="52"/>
                  </a:lnTo>
                  <a:lnTo>
                    <a:pt x="26" y="60"/>
                  </a:lnTo>
                  <a:lnTo>
                    <a:pt x="37" y="64"/>
                  </a:lnTo>
                  <a:lnTo>
                    <a:pt x="45" y="64"/>
                  </a:lnTo>
                  <a:lnTo>
                    <a:pt x="49" y="60"/>
                  </a:lnTo>
                  <a:lnTo>
                    <a:pt x="52" y="49"/>
                  </a:lnTo>
                  <a:lnTo>
                    <a:pt x="52" y="37"/>
                  </a:lnTo>
                  <a:lnTo>
                    <a:pt x="52" y="26"/>
                  </a:lnTo>
                  <a:lnTo>
                    <a:pt x="49" y="18"/>
                  </a:lnTo>
                  <a:lnTo>
                    <a:pt x="45" y="11"/>
                  </a:lnTo>
                  <a:lnTo>
                    <a:pt x="37" y="3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86"/>
            <p:cNvSpPr>
              <a:spLocks/>
            </p:cNvSpPr>
            <p:nvPr/>
          </p:nvSpPr>
          <p:spPr bwMode="auto">
            <a:xfrm>
              <a:off x="4491" y="240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5 h 135"/>
                <a:gd name="T8" fmla="*/ 30 w 41"/>
                <a:gd name="T9" fmla="*/ 26 h 135"/>
                <a:gd name="T10" fmla="*/ 34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8 h 135"/>
                <a:gd name="T20" fmla="*/ 30 w 41"/>
                <a:gd name="T21" fmla="*/ 109 h 135"/>
                <a:gd name="T22" fmla="*/ 22 w 41"/>
                <a:gd name="T23" fmla="*/ 120 h 135"/>
                <a:gd name="T24" fmla="*/ 11 w 41"/>
                <a:gd name="T25" fmla="*/ 132 h 135"/>
                <a:gd name="T26" fmla="*/ 0 w 41"/>
                <a:gd name="T27" fmla="*/ 135 h 135"/>
                <a:gd name="T28" fmla="*/ 0 w 41"/>
                <a:gd name="T29" fmla="*/ 132 h 135"/>
                <a:gd name="T30" fmla="*/ 7 w 41"/>
                <a:gd name="T31" fmla="*/ 128 h 135"/>
                <a:gd name="T32" fmla="*/ 15 w 41"/>
                <a:gd name="T33" fmla="*/ 120 h 135"/>
                <a:gd name="T34" fmla="*/ 19 w 41"/>
                <a:gd name="T35" fmla="*/ 109 h 135"/>
                <a:gd name="T36" fmla="*/ 22 w 41"/>
                <a:gd name="T37" fmla="*/ 98 h 135"/>
                <a:gd name="T38" fmla="*/ 26 w 41"/>
                <a:gd name="T39" fmla="*/ 87 h 135"/>
                <a:gd name="T40" fmla="*/ 26 w 41"/>
                <a:gd name="T41" fmla="*/ 72 h 135"/>
                <a:gd name="T42" fmla="*/ 26 w 41"/>
                <a:gd name="T43" fmla="*/ 56 h 135"/>
                <a:gd name="T44" fmla="*/ 26 w 41"/>
                <a:gd name="T45" fmla="*/ 41 h 135"/>
                <a:gd name="T46" fmla="*/ 22 w 41"/>
                <a:gd name="T47" fmla="*/ 34 h 135"/>
                <a:gd name="T48" fmla="*/ 19 w 41"/>
                <a:gd name="T49" fmla="*/ 26 h 135"/>
                <a:gd name="T50" fmla="*/ 15 w 41"/>
                <a:gd name="T51" fmla="*/ 23 h 135"/>
                <a:gd name="T52" fmla="*/ 11 w 41"/>
                <a:gd name="T53" fmla="*/ 15 h 135"/>
                <a:gd name="T54" fmla="*/ 7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4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8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1" y="132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7" y="128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2" y="98"/>
                  </a:lnTo>
                  <a:lnTo>
                    <a:pt x="26" y="87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22" y="34"/>
                  </a:lnTo>
                  <a:lnTo>
                    <a:pt x="19" y="26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87"/>
            <p:cNvSpPr>
              <a:spLocks/>
            </p:cNvSpPr>
            <p:nvPr/>
          </p:nvSpPr>
          <p:spPr bwMode="auto">
            <a:xfrm>
              <a:off x="2518" y="2764"/>
              <a:ext cx="108" cy="101"/>
            </a:xfrm>
            <a:custGeom>
              <a:avLst/>
              <a:gdLst>
                <a:gd name="T0" fmla="*/ 0 w 108"/>
                <a:gd name="T1" fmla="*/ 0 h 101"/>
                <a:gd name="T2" fmla="*/ 26 w 108"/>
                <a:gd name="T3" fmla="*/ 0 h 101"/>
                <a:gd name="T4" fmla="*/ 90 w 108"/>
                <a:gd name="T5" fmla="*/ 75 h 101"/>
                <a:gd name="T6" fmla="*/ 90 w 108"/>
                <a:gd name="T7" fmla="*/ 15 h 101"/>
                <a:gd name="T8" fmla="*/ 90 w 108"/>
                <a:gd name="T9" fmla="*/ 8 h 101"/>
                <a:gd name="T10" fmla="*/ 86 w 108"/>
                <a:gd name="T11" fmla="*/ 4 h 101"/>
                <a:gd name="T12" fmla="*/ 86 w 108"/>
                <a:gd name="T13" fmla="*/ 0 h 101"/>
                <a:gd name="T14" fmla="*/ 78 w 108"/>
                <a:gd name="T15" fmla="*/ 0 h 101"/>
                <a:gd name="T16" fmla="*/ 75 w 108"/>
                <a:gd name="T17" fmla="*/ 0 h 101"/>
                <a:gd name="T18" fmla="*/ 75 w 108"/>
                <a:gd name="T19" fmla="*/ 0 h 101"/>
                <a:gd name="T20" fmla="*/ 108 w 108"/>
                <a:gd name="T21" fmla="*/ 0 h 101"/>
                <a:gd name="T22" fmla="*/ 108 w 108"/>
                <a:gd name="T23" fmla="*/ 0 h 101"/>
                <a:gd name="T24" fmla="*/ 105 w 108"/>
                <a:gd name="T25" fmla="*/ 0 h 101"/>
                <a:gd name="T26" fmla="*/ 101 w 108"/>
                <a:gd name="T27" fmla="*/ 4 h 101"/>
                <a:gd name="T28" fmla="*/ 97 w 108"/>
                <a:gd name="T29" fmla="*/ 4 h 101"/>
                <a:gd name="T30" fmla="*/ 97 w 108"/>
                <a:gd name="T31" fmla="*/ 8 h 101"/>
                <a:gd name="T32" fmla="*/ 97 w 108"/>
                <a:gd name="T33" fmla="*/ 15 h 101"/>
                <a:gd name="T34" fmla="*/ 97 w 108"/>
                <a:gd name="T35" fmla="*/ 101 h 101"/>
                <a:gd name="T36" fmla="*/ 93 w 108"/>
                <a:gd name="T37" fmla="*/ 101 h 101"/>
                <a:gd name="T38" fmla="*/ 26 w 108"/>
                <a:gd name="T39" fmla="*/ 23 h 101"/>
                <a:gd name="T40" fmla="*/ 26 w 108"/>
                <a:gd name="T41" fmla="*/ 83 h 101"/>
                <a:gd name="T42" fmla="*/ 26 w 108"/>
                <a:gd name="T43" fmla="*/ 90 h 101"/>
                <a:gd name="T44" fmla="*/ 30 w 108"/>
                <a:gd name="T45" fmla="*/ 94 h 101"/>
                <a:gd name="T46" fmla="*/ 33 w 108"/>
                <a:gd name="T47" fmla="*/ 98 h 101"/>
                <a:gd name="T48" fmla="*/ 37 w 108"/>
                <a:gd name="T49" fmla="*/ 98 h 101"/>
                <a:gd name="T50" fmla="*/ 41 w 108"/>
                <a:gd name="T51" fmla="*/ 98 h 101"/>
                <a:gd name="T52" fmla="*/ 41 w 108"/>
                <a:gd name="T53" fmla="*/ 98 h 101"/>
                <a:gd name="T54" fmla="*/ 7 w 108"/>
                <a:gd name="T55" fmla="*/ 98 h 101"/>
                <a:gd name="T56" fmla="*/ 7 w 108"/>
                <a:gd name="T57" fmla="*/ 98 h 101"/>
                <a:gd name="T58" fmla="*/ 11 w 108"/>
                <a:gd name="T59" fmla="*/ 98 h 101"/>
                <a:gd name="T60" fmla="*/ 15 w 108"/>
                <a:gd name="T61" fmla="*/ 98 h 101"/>
                <a:gd name="T62" fmla="*/ 18 w 108"/>
                <a:gd name="T63" fmla="*/ 94 h 101"/>
                <a:gd name="T64" fmla="*/ 22 w 108"/>
                <a:gd name="T65" fmla="*/ 90 h 101"/>
                <a:gd name="T66" fmla="*/ 22 w 108"/>
                <a:gd name="T67" fmla="*/ 83 h 101"/>
                <a:gd name="T68" fmla="*/ 22 w 108"/>
                <a:gd name="T69" fmla="*/ 15 h 101"/>
                <a:gd name="T70" fmla="*/ 18 w 108"/>
                <a:gd name="T71" fmla="*/ 8 h 101"/>
                <a:gd name="T72" fmla="*/ 15 w 108"/>
                <a:gd name="T73" fmla="*/ 8 h 101"/>
                <a:gd name="T74" fmla="*/ 11 w 108"/>
                <a:gd name="T75" fmla="*/ 4 h 101"/>
                <a:gd name="T76" fmla="*/ 7 w 108"/>
                <a:gd name="T77" fmla="*/ 4 h 101"/>
                <a:gd name="T78" fmla="*/ 3 w 108"/>
                <a:gd name="T79" fmla="*/ 4 h 101"/>
                <a:gd name="T80" fmla="*/ 0 w 108"/>
                <a:gd name="T81" fmla="*/ 4 h 101"/>
                <a:gd name="T82" fmla="*/ 0 w 108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8"/>
                <a:gd name="T127" fmla="*/ 0 h 101"/>
                <a:gd name="T128" fmla="*/ 108 w 108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8" h="101">
                  <a:moveTo>
                    <a:pt x="0" y="0"/>
                  </a:moveTo>
                  <a:lnTo>
                    <a:pt x="26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8"/>
                  </a:lnTo>
                  <a:lnTo>
                    <a:pt x="97" y="15"/>
                  </a:lnTo>
                  <a:lnTo>
                    <a:pt x="97" y="101"/>
                  </a:lnTo>
                  <a:lnTo>
                    <a:pt x="93" y="101"/>
                  </a:lnTo>
                  <a:lnTo>
                    <a:pt x="26" y="23"/>
                  </a:lnTo>
                  <a:lnTo>
                    <a:pt x="26" y="83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2" y="83"/>
                  </a:lnTo>
                  <a:lnTo>
                    <a:pt x="22" y="15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88"/>
            <p:cNvSpPr>
              <a:spLocks/>
            </p:cNvSpPr>
            <p:nvPr/>
          </p:nvSpPr>
          <p:spPr bwMode="auto">
            <a:xfrm>
              <a:off x="2626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7 w 109"/>
                <a:gd name="T3" fmla="*/ 0 h 101"/>
                <a:gd name="T4" fmla="*/ 90 w 109"/>
                <a:gd name="T5" fmla="*/ 75 h 101"/>
                <a:gd name="T6" fmla="*/ 90 w 109"/>
                <a:gd name="T7" fmla="*/ 15 h 101"/>
                <a:gd name="T8" fmla="*/ 90 w 109"/>
                <a:gd name="T9" fmla="*/ 8 h 101"/>
                <a:gd name="T10" fmla="*/ 87 w 109"/>
                <a:gd name="T11" fmla="*/ 4 h 101"/>
                <a:gd name="T12" fmla="*/ 83 w 109"/>
                <a:gd name="T13" fmla="*/ 0 h 101"/>
                <a:gd name="T14" fmla="*/ 79 w 109"/>
                <a:gd name="T15" fmla="*/ 0 h 101"/>
                <a:gd name="T16" fmla="*/ 75 w 109"/>
                <a:gd name="T17" fmla="*/ 0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102 w 109"/>
                <a:gd name="T27" fmla="*/ 4 h 101"/>
                <a:gd name="T28" fmla="*/ 98 w 109"/>
                <a:gd name="T29" fmla="*/ 4 h 101"/>
                <a:gd name="T30" fmla="*/ 98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4 w 109"/>
                <a:gd name="T37" fmla="*/ 101 h 101"/>
                <a:gd name="T38" fmla="*/ 27 w 109"/>
                <a:gd name="T39" fmla="*/ 23 h 101"/>
                <a:gd name="T40" fmla="*/ 27 w 109"/>
                <a:gd name="T41" fmla="*/ 83 h 101"/>
                <a:gd name="T42" fmla="*/ 27 w 109"/>
                <a:gd name="T43" fmla="*/ 90 h 101"/>
                <a:gd name="T44" fmla="*/ 30 w 109"/>
                <a:gd name="T45" fmla="*/ 94 h 101"/>
                <a:gd name="T46" fmla="*/ 34 w 109"/>
                <a:gd name="T47" fmla="*/ 98 h 101"/>
                <a:gd name="T48" fmla="*/ 38 w 109"/>
                <a:gd name="T49" fmla="*/ 98 h 101"/>
                <a:gd name="T50" fmla="*/ 42 w 109"/>
                <a:gd name="T51" fmla="*/ 98 h 101"/>
                <a:gd name="T52" fmla="*/ 42 w 109"/>
                <a:gd name="T53" fmla="*/ 98 h 101"/>
                <a:gd name="T54" fmla="*/ 8 w 109"/>
                <a:gd name="T55" fmla="*/ 98 h 101"/>
                <a:gd name="T56" fmla="*/ 8 w 109"/>
                <a:gd name="T57" fmla="*/ 98 h 101"/>
                <a:gd name="T58" fmla="*/ 12 w 109"/>
                <a:gd name="T59" fmla="*/ 98 h 101"/>
                <a:gd name="T60" fmla="*/ 15 w 109"/>
                <a:gd name="T61" fmla="*/ 98 h 101"/>
                <a:gd name="T62" fmla="*/ 19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5 w 109"/>
                <a:gd name="T73" fmla="*/ 8 h 101"/>
                <a:gd name="T74" fmla="*/ 12 w 109"/>
                <a:gd name="T75" fmla="*/ 4 h 101"/>
                <a:gd name="T76" fmla="*/ 8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7" y="0"/>
                  </a:lnTo>
                  <a:lnTo>
                    <a:pt x="90" y="75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27" y="23"/>
                  </a:lnTo>
                  <a:lnTo>
                    <a:pt x="27" y="83"/>
                  </a:lnTo>
                  <a:lnTo>
                    <a:pt x="27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38" y="98"/>
                  </a:lnTo>
                  <a:lnTo>
                    <a:pt x="42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89"/>
            <p:cNvSpPr>
              <a:spLocks/>
            </p:cNvSpPr>
            <p:nvPr/>
          </p:nvSpPr>
          <p:spPr bwMode="auto">
            <a:xfrm>
              <a:off x="2746" y="2760"/>
              <a:ext cx="68" cy="105"/>
            </a:xfrm>
            <a:custGeom>
              <a:avLst/>
              <a:gdLst>
                <a:gd name="T0" fmla="*/ 60 w 68"/>
                <a:gd name="T1" fmla="*/ 38 h 105"/>
                <a:gd name="T2" fmla="*/ 57 w 68"/>
                <a:gd name="T3" fmla="*/ 27 h 105"/>
                <a:gd name="T4" fmla="*/ 49 w 68"/>
                <a:gd name="T5" fmla="*/ 15 h 105"/>
                <a:gd name="T6" fmla="*/ 38 w 68"/>
                <a:gd name="T7" fmla="*/ 8 h 105"/>
                <a:gd name="T8" fmla="*/ 23 w 68"/>
                <a:gd name="T9" fmla="*/ 8 h 105"/>
                <a:gd name="T10" fmla="*/ 15 w 68"/>
                <a:gd name="T11" fmla="*/ 15 h 105"/>
                <a:gd name="T12" fmla="*/ 15 w 68"/>
                <a:gd name="T13" fmla="*/ 27 h 105"/>
                <a:gd name="T14" fmla="*/ 19 w 68"/>
                <a:gd name="T15" fmla="*/ 34 h 105"/>
                <a:gd name="T16" fmla="*/ 38 w 68"/>
                <a:gd name="T17" fmla="*/ 45 h 105"/>
                <a:gd name="T18" fmla="*/ 57 w 68"/>
                <a:gd name="T19" fmla="*/ 57 h 105"/>
                <a:gd name="T20" fmla="*/ 64 w 68"/>
                <a:gd name="T21" fmla="*/ 68 h 105"/>
                <a:gd name="T22" fmla="*/ 68 w 68"/>
                <a:gd name="T23" fmla="*/ 79 h 105"/>
                <a:gd name="T24" fmla="*/ 57 w 68"/>
                <a:gd name="T25" fmla="*/ 98 h 105"/>
                <a:gd name="T26" fmla="*/ 34 w 68"/>
                <a:gd name="T27" fmla="*/ 105 h 105"/>
                <a:gd name="T28" fmla="*/ 27 w 68"/>
                <a:gd name="T29" fmla="*/ 105 h 105"/>
                <a:gd name="T30" fmla="*/ 19 w 68"/>
                <a:gd name="T31" fmla="*/ 102 h 105"/>
                <a:gd name="T32" fmla="*/ 8 w 68"/>
                <a:gd name="T33" fmla="*/ 98 h 105"/>
                <a:gd name="T34" fmla="*/ 4 w 68"/>
                <a:gd name="T35" fmla="*/ 102 h 105"/>
                <a:gd name="T36" fmla="*/ 4 w 68"/>
                <a:gd name="T37" fmla="*/ 105 h 105"/>
                <a:gd name="T38" fmla="*/ 0 w 68"/>
                <a:gd name="T39" fmla="*/ 72 h 105"/>
                <a:gd name="T40" fmla="*/ 8 w 68"/>
                <a:gd name="T41" fmla="*/ 79 h 105"/>
                <a:gd name="T42" fmla="*/ 12 w 68"/>
                <a:gd name="T43" fmla="*/ 94 h 105"/>
                <a:gd name="T44" fmla="*/ 27 w 68"/>
                <a:gd name="T45" fmla="*/ 98 h 105"/>
                <a:gd name="T46" fmla="*/ 42 w 68"/>
                <a:gd name="T47" fmla="*/ 98 h 105"/>
                <a:gd name="T48" fmla="*/ 53 w 68"/>
                <a:gd name="T49" fmla="*/ 90 h 105"/>
                <a:gd name="T50" fmla="*/ 53 w 68"/>
                <a:gd name="T51" fmla="*/ 79 h 105"/>
                <a:gd name="T52" fmla="*/ 49 w 68"/>
                <a:gd name="T53" fmla="*/ 72 h 105"/>
                <a:gd name="T54" fmla="*/ 42 w 68"/>
                <a:gd name="T55" fmla="*/ 68 h 105"/>
                <a:gd name="T56" fmla="*/ 19 w 68"/>
                <a:gd name="T57" fmla="*/ 53 h 105"/>
                <a:gd name="T58" fmla="*/ 8 w 68"/>
                <a:gd name="T59" fmla="*/ 45 h 105"/>
                <a:gd name="T60" fmla="*/ 0 w 68"/>
                <a:gd name="T61" fmla="*/ 34 h 105"/>
                <a:gd name="T62" fmla="*/ 4 w 68"/>
                <a:gd name="T63" fmla="*/ 19 h 105"/>
                <a:gd name="T64" fmla="*/ 19 w 68"/>
                <a:gd name="T65" fmla="*/ 4 h 105"/>
                <a:gd name="T66" fmla="*/ 38 w 68"/>
                <a:gd name="T67" fmla="*/ 4 h 105"/>
                <a:gd name="T68" fmla="*/ 53 w 68"/>
                <a:gd name="T69" fmla="*/ 8 h 105"/>
                <a:gd name="T70" fmla="*/ 57 w 68"/>
                <a:gd name="T71" fmla="*/ 8 h 105"/>
                <a:gd name="T72" fmla="*/ 57 w 68"/>
                <a:gd name="T73" fmla="*/ 4 h 105"/>
                <a:gd name="T74" fmla="*/ 60 w 68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105"/>
                <a:gd name="T116" fmla="*/ 68 w 68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105">
                  <a:moveTo>
                    <a:pt x="60" y="0"/>
                  </a:moveTo>
                  <a:lnTo>
                    <a:pt x="60" y="38"/>
                  </a:lnTo>
                  <a:lnTo>
                    <a:pt x="57" y="38"/>
                  </a:lnTo>
                  <a:lnTo>
                    <a:pt x="57" y="27"/>
                  </a:lnTo>
                  <a:lnTo>
                    <a:pt x="53" y="19"/>
                  </a:lnTo>
                  <a:lnTo>
                    <a:pt x="49" y="15"/>
                  </a:lnTo>
                  <a:lnTo>
                    <a:pt x="45" y="12"/>
                  </a:lnTo>
                  <a:lnTo>
                    <a:pt x="38" y="8"/>
                  </a:lnTo>
                  <a:lnTo>
                    <a:pt x="30" y="8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3"/>
                  </a:lnTo>
                  <a:lnTo>
                    <a:pt x="15" y="27"/>
                  </a:lnTo>
                  <a:lnTo>
                    <a:pt x="15" y="30"/>
                  </a:lnTo>
                  <a:lnTo>
                    <a:pt x="19" y="34"/>
                  </a:lnTo>
                  <a:lnTo>
                    <a:pt x="27" y="38"/>
                  </a:lnTo>
                  <a:lnTo>
                    <a:pt x="38" y="45"/>
                  </a:lnTo>
                  <a:lnTo>
                    <a:pt x="49" y="53"/>
                  </a:lnTo>
                  <a:lnTo>
                    <a:pt x="57" y="57"/>
                  </a:lnTo>
                  <a:lnTo>
                    <a:pt x="60" y="60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8" y="79"/>
                  </a:lnTo>
                  <a:lnTo>
                    <a:pt x="64" y="87"/>
                  </a:lnTo>
                  <a:lnTo>
                    <a:pt x="57" y="98"/>
                  </a:lnTo>
                  <a:lnTo>
                    <a:pt x="49" y="102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23" y="102"/>
                  </a:lnTo>
                  <a:lnTo>
                    <a:pt x="19" y="102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0" y="105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8" y="79"/>
                  </a:lnTo>
                  <a:lnTo>
                    <a:pt x="8" y="87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98"/>
                  </a:lnTo>
                  <a:lnTo>
                    <a:pt x="34" y="102"/>
                  </a:lnTo>
                  <a:lnTo>
                    <a:pt x="42" y="98"/>
                  </a:lnTo>
                  <a:lnTo>
                    <a:pt x="49" y="94"/>
                  </a:lnTo>
                  <a:lnTo>
                    <a:pt x="53" y="90"/>
                  </a:lnTo>
                  <a:lnTo>
                    <a:pt x="53" y="83"/>
                  </a:lnTo>
                  <a:lnTo>
                    <a:pt x="53" y="79"/>
                  </a:lnTo>
                  <a:lnTo>
                    <a:pt x="53" y="75"/>
                  </a:lnTo>
                  <a:lnTo>
                    <a:pt x="49" y="72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0" y="60"/>
                  </a:lnTo>
                  <a:lnTo>
                    <a:pt x="19" y="53"/>
                  </a:lnTo>
                  <a:lnTo>
                    <a:pt x="12" y="49"/>
                  </a:lnTo>
                  <a:lnTo>
                    <a:pt x="8" y="45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9" y="8"/>
                  </a:lnTo>
                  <a:lnTo>
                    <a:pt x="53" y="8"/>
                  </a:lnTo>
                  <a:lnTo>
                    <a:pt x="57" y="8"/>
                  </a:lnTo>
                  <a:lnTo>
                    <a:pt x="57" y="4"/>
                  </a:lnTo>
                  <a:lnTo>
                    <a:pt x="5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90"/>
            <p:cNvSpPr>
              <a:spLocks/>
            </p:cNvSpPr>
            <p:nvPr/>
          </p:nvSpPr>
          <p:spPr bwMode="auto">
            <a:xfrm>
              <a:off x="2825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3 w 41"/>
                <a:gd name="T7" fmla="*/ 120 h 135"/>
                <a:gd name="T8" fmla="*/ 15 w 41"/>
                <a:gd name="T9" fmla="*/ 109 h 135"/>
                <a:gd name="T10" fmla="*/ 8 w 41"/>
                <a:gd name="T11" fmla="*/ 98 h 135"/>
                <a:gd name="T12" fmla="*/ 4 w 41"/>
                <a:gd name="T13" fmla="*/ 83 h 135"/>
                <a:gd name="T14" fmla="*/ 0 w 41"/>
                <a:gd name="T15" fmla="*/ 68 h 135"/>
                <a:gd name="T16" fmla="*/ 4 w 41"/>
                <a:gd name="T17" fmla="*/ 53 h 135"/>
                <a:gd name="T18" fmla="*/ 8 w 41"/>
                <a:gd name="T19" fmla="*/ 38 h 135"/>
                <a:gd name="T20" fmla="*/ 11 w 41"/>
                <a:gd name="T21" fmla="*/ 27 h 135"/>
                <a:gd name="T22" fmla="*/ 23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8 h 135"/>
                <a:gd name="T32" fmla="*/ 26 w 41"/>
                <a:gd name="T33" fmla="*/ 15 h 135"/>
                <a:gd name="T34" fmla="*/ 23 w 41"/>
                <a:gd name="T35" fmla="*/ 27 h 135"/>
                <a:gd name="T36" fmla="*/ 19 w 41"/>
                <a:gd name="T37" fmla="*/ 38 h 135"/>
                <a:gd name="T38" fmla="*/ 15 w 41"/>
                <a:gd name="T39" fmla="*/ 53 h 135"/>
                <a:gd name="T40" fmla="*/ 15 w 41"/>
                <a:gd name="T41" fmla="*/ 64 h 135"/>
                <a:gd name="T42" fmla="*/ 15 w 41"/>
                <a:gd name="T43" fmla="*/ 79 h 135"/>
                <a:gd name="T44" fmla="*/ 19 w 41"/>
                <a:gd name="T45" fmla="*/ 94 h 135"/>
                <a:gd name="T46" fmla="*/ 19 w 41"/>
                <a:gd name="T47" fmla="*/ 102 h 135"/>
                <a:gd name="T48" fmla="*/ 23 w 41"/>
                <a:gd name="T49" fmla="*/ 109 h 135"/>
                <a:gd name="T50" fmla="*/ 26 w 41"/>
                <a:gd name="T51" fmla="*/ 117 h 135"/>
                <a:gd name="T52" fmla="*/ 30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3" y="120"/>
                  </a:lnTo>
                  <a:lnTo>
                    <a:pt x="15" y="109"/>
                  </a:lnTo>
                  <a:lnTo>
                    <a:pt x="8" y="98"/>
                  </a:lnTo>
                  <a:lnTo>
                    <a:pt x="4" y="83"/>
                  </a:lnTo>
                  <a:lnTo>
                    <a:pt x="0" y="68"/>
                  </a:lnTo>
                  <a:lnTo>
                    <a:pt x="4" y="53"/>
                  </a:lnTo>
                  <a:lnTo>
                    <a:pt x="8" y="38"/>
                  </a:lnTo>
                  <a:lnTo>
                    <a:pt x="11" y="27"/>
                  </a:lnTo>
                  <a:lnTo>
                    <a:pt x="23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8"/>
                  </a:lnTo>
                  <a:lnTo>
                    <a:pt x="26" y="15"/>
                  </a:lnTo>
                  <a:lnTo>
                    <a:pt x="23" y="27"/>
                  </a:lnTo>
                  <a:lnTo>
                    <a:pt x="19" y="38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9" y="94"/>
                  </a:lnTo>
                  <a:lnTo>
                    <a:pt x="19" y="102"/>
                  </a:lnTo>
                  <a:lnTo>
                    <a:pt x="23" y="109"/>
                  </a:lnTo>
                  <a:lnTo>
                    <a:pt x="26" y="117"/>
                  </a:lnTo>
                  <a:lnTo>
                    <a:pt x="30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91"/>
            <p:cNvSpPr>
              <a:spLocks/>
            </p:cNvSpPr>
            <p:nvPr/>
          </p:nvSpPr>
          <p:spPr bwMode="auto">
            <a:xfrm>
              <a:off x="2878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37 w 45"/>
                <a:gd name="T5" fmla="*/ 23 h 71"/>
                <a:gd name="T6" fmla="*/ 37 w 45"/>
                <a:gd name="T7" fmla="*/ 15 h 71"/>
                <a:gd name="T8" fmla="*/ 33 w 45"/>
                <a:gd name="T9" fmla="*/ 8 h 71"/>
                <a:gd name="T10" fmla="*/ 26 w 45"/>
                <a:gd name="T11" fmla="*/ 8 h 71"/>
                <a:gd name="T12" fmla="*/ 22 w 45"/>
                <a:gd name="T13" fmla="*/ 4 h 71"/>
                <a:gd name="T14" fmla="*/ 15 w 45"/>
                <a:gd name="T15" fmla="*/ 8 h 71"/>
                <a:gd name="T16" fmla="*/ 11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18 w 45"/>
                <a:gd name="T29" fmla="*/ 26 h 71"/>
                <a:gd name="T30" fmla="*/ 30 w 45"/>
                <a:gd name="T31" fmla="*/ 30 h 71"/>
                <a:gd name="T32" fmla="*/ 37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37 w 45"/>
                <a:gd name="T41" fmla="*/ 64 h 71"/>
                <a:gd name="T42" fmla="*/ 30 w 45"/>
                <a:gd name="T43" fmla="*/ 71 h 71"/>
                <a:gd name="T44" fmla="*/ 22 w 45"/>
                <a:gd name="T45" fmla="*/ 71 h 71"/>
                <a:gd name="T46" fmla="*/ 15 w 45"/>
                <a:gd name="T47" fmla="*/ 71 h 71"/>
                <a:gd name="T48" fmla="*/ 7 w 45"/>
                <a:gd name="T49" fmla="*/ 68 h 71"/>
                <a:gd name="T50" fmla="*/ 7 w 45"/>
                <a:gd name="T51" fmla="*/ 68 h 71"/>
                <a:gd name="T52" fmla="*/ 3 w 45"/>
                <a:gd name="T53" fmla="*/ 68 h 71"/>
                <a:gd name="T54" fmla="*/ 3 w 45"/>
                <a:gd name="T55" fmla="*/ 68 h 71"/>
                <a:gd name="T56" fmla="*/ 0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0 w 45"/>
                <a:gd name="T63" fmla="*/ 49 h 71"/>
                <a:gd name="T64" fmla="*/ 3 w 45"/>
                <a:gd name="T65" fmla="*/ 56 h 71"/>
                <a:gd name="T66" fmla="*/ 11 w 45"/>
                <a:gd name="T67" fmla="*/ 60 h 71"/>
                <a:gd name="T68" fmla="*/ 15 w 45"/>
                <a:gd name="T69" fmla="*/ 64 h 71"/>
                <a:gd name="T70" fmla="*/ 22 w 45"/>
                <a:gd name="T71" fmla="*/ 68 h 71"/>
                <a:gd name="T72" fmla="*/ 26 w 45"/>
                <a:gd name="T73" fmla="*/ 64 h 71"/>
                <a:gd name="T74" fmla="*/ 30 w 45"/>
                <a:gd name="T75" fmla="*/ 64 h 71"/>
                <a:gd name="T76" fmla="*/ 33 w 45"/>
                <a:gd name="T77" fmla="*/ 60 h 71"/>
                <a:gd name="T78" fmla="*/ 33 w 45"/>
                <a:gd name="T79" fmla="*/ 56 h 71"/>
                <a:gd name="T80" fmla="*/ 33 w 45"/>
                <a:gd name="T81" fmla="*/ 53 h 71"/>
                <a:gd name="T82" fmla="*/ 30 w 45"/>
                <a:gd name="T83" fmla="*/ 49 h 71"/>
                <a:gd name="T84" fmla="*/ 26 w 45"/>
                <a:gd name="T85" fmla="*/ 45 h 71"/>
                <a:gd name="T86" fmla="*/ 18 w 45"/>
                <a:gd name="T87" fmla="*/ 38 h 71"/>
                <a:gd name="T88" fmla="*/ 7 w 45"/>
                <a:gd name="T89" fmla="*/ 34 h 71"/>
                <a:gd name="T90" fmla="*/ 3 w 45"/>
                <a:gd name="T91" fmla="*/ 30 h 71"/>
                <a:gd name="T92" fmla="*/ 0 w 45"/>
                <a:gd name="T93" fmla="*/ 26 h 71"/>
                <a:gd name="T94" fmla="*/ 0 w 45"/>
                <a:gd name="T95" fmla="*/ 19 h 71"/>
                <a:gd name="T96" fmla="*/ 0 w 45"/>
                <a:gd name="T97" fmla="*/ 11 h 71"/>
                <a:gd name="T98" fmla="*/ 7 w 45"/>
                <a:gd name="T99" fmla="*/ 8 h 71"/>
                <a:gd name="T100" fmla="*/ 11 w 45"/>
                <a:gd name="T101" fmla="*/ 4 h 71"/>
                <a:gd name="T102" fmla="*/ 22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3 w 45"/>
                <a:gd name="T109" fmla="*/ 4 h 71"/>
                <a:gd name="T110" fmla="*/ 37 w 45"/>
                <a:gd name="T111" fmla="*/ 4 h 71"/>
                <a:gd name="T112" fmla="*/ 37 w 45"/>
                <a:gd name="T113" fmla="*/ 4 h 71"/>
                <a:gd name="T114" fmla="*/ 37 w 45"/>
                <a:gd name="T115" fmla="*/ 4 h 71"/>
                <a:gd name="T116" fmla="*/ 37 w 45"/>
                <a:gd name="T117" fmla="*/ 4 h 71"/>
                <a:gd name="T118" fmla="*/ 37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7" y="15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6"/>
                  </a:lnTo>
                  <a:lnTo>
                    <a:pt x="30" y="30"/>
                  </a:lnTo>
                  <a:lnTo>
                    <a:pt x="37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37" y="64"/>
                  </a:lnTo>
                  <a:lnTo>
                    <a:pt x="30" y="71"/>
                  </a:lnTo>
                  <a:lnTo>
                    <a:pt x="22" y="71"/>
                  </a:lnTo>
                  <a:lnTo>
                    <a:pt x="15" y="71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3" y="56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2" y="68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0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7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7" y="8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3" y="4"/>
                  </a:lnTo>
                  <a:lnTo>
                    <a:pt x="37" y="4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92"/>
            <p:cNvSpPr>
              <a:spLocks noEditPoints="1"/>
            </p:cNvSpPr>
            <p:nvPr/>
          </p:nvSpPr>
          <p:spPr bwMode="auto">
            <a:xfrm>
              <a:off x="2934" y="2794"/>
              <a:ext cx="60" cy="71"/>
            </a:xfrm>
            <a:custGeom>
              <a:avLst/>
              <a:gdLst>
                <a:gd name="T0" fmla="*/ 26 w 60"/>
                <a:gd name="T1" fmla="*/ 68 h 71"/>
                <a:gd name="T2" fmla="*/ 19 w 60"/>
                <a:gd name="T3" fmla="*/ 71 h 71"/>
                <a:gd name="T4" fmla="*/ 7 w 60"/>
                <a:gd name="T5" fmla="*/ 71 h 71"/>
                <a:gd name="T6" fmla="*/ 0 w 60"/>
                <a:gd name="T7" fmla="*/ 60 h 71"/>
                <a:gd name="T8" fmla="*/ 0 w 60"/>
                <a:gd name="T9" fmla="*/ 49 h 71"/>
                <a:gd name="T10" fmla="*/ 4 w 60"/>
                <a:gd name="T11" fmla="*/ 41 h 71"/>
                <a:gd name="T12" fmla="*/ 22 w 60"/>
                <a:gd name="T13" fmla="*/ 30 h 71"/>
                <a:gd name="T14" fmla="*/ 37 w 60"/>
                <a:gd name="T15" fmla="*/ 23 h 71"/>
                <a:gd name="T16" fmla="*/ 34 w 60"/>
                <a:gd name="T17" fmla="*/ 8 h 71"/>
                <a:gd name="T18" fmla="*/ 22 w 60"/>
                <a:gd name="T19" fmla="*/ 4 h 71"/>
                <a:gd name="T20" fmla="*/ 19 w 60"/>
                <a:gd name="T21" fmla="*/ 8 h 71"/>
                <a:gd name="T22" fmla="*/ 15 w 60"/>
                <a:gd name="T23" fmla="*/ 15 h 71"/>
                <a:gd name="T24" fmla="*/ 15 w 60"/>
                <a:gd name="T25" fmla="*/ 23 h 71"/>
                <a:gd name="T26" fmla="*/ 11 w 60"/>
                <a:gd name="T27" fmla="*/ 26 h 71"/>
                <a:gd name="T28" fmla="*/ 4 w 60"/>
                <a:gd name="T29" fmla="*/ 26 h 71"/>
                <a:gd name="T30" fmla="*/ 4 w 60"/>
                <a:gd name="T31" fmla="*/ 23 h 71"/>
                <a:gd name="T32" fmla="*/ 4 w 60"/>
                <a:gd name="T33" fmla="*/ 11 h 71"/>
                <a:gd name="T34" fmla="*/ 15 w 60"/>
                <a:gd name="T35" fmla="*/ 4 h 71"/>
                <a:gd name="T36" fmla="*/ 34 w 60"/>
                <a:gd name="T37" fmla="*/ 0 h 71"/>
                <a:gd name="T38" fmla="*/ 45 w 60"/>
                <a:gd name="T39" fmla="*/ 8 h 71"/>
                <a:gd name="T40" fmla="*/ 49 w 60"/>
                <a:gd name="T41" fmla="*/ 15 h 71"/>
                <a:gd name="T42" fmla="*/ 49 w 60"/>
                <a:gd name="T43" fmla="*/ 45 h 71"/>
                <a:gd name="T44" fmla="*/ 49 w 60"/>
                <a:gd name="T45" fmla="*/ 56 h 71"/>
                <a:gd name="T46" fmla="*/ 49 w 60"/>
                <a:gd name="T47" fmla="*/ 60 h 71"/>
                <a:gd name="T48" fmla="*/ 52 w 60"/>
                <a:gd name="T49" fmla="*/ 60 h 71"/>
                <a:gd name="T50" fmla="*/ 52 w 60"/>
                <a:gd name="T51" fmla="*/ 60 h 71"/>
                <a:gd name="T52" fmla="*/ 60 w 60"/>
                <a:gd name="T53" fmla="*/ 56 h 71"/>
                <a:gd name="T54" fmla="*/ 52 w 60"/>
                <a:gd name="T55" fmla="*/ 68 h 71"/>
                <a:gd name="T56" fmla="*/ 41 w 60"/>
                <a:gd name="T57" fmla="*/ 71 h 71"/>
                <a:gd name="T58" fmla="*/ 37 w 60"/>
                <a:gd name="T59" fmla="*/ 64 h 71"/>
                <a:gd name="T60" fmla="*/ 37 w 60"/>
                <a:gd name="T61" fmla="*/ 56 h 71"/>
                <a:gd name="T62" fmla="*/ 26 w 60"/>
                <a:gd name="T63" fmla="*/ 34 h 71"/>
                <a:gd name="T64" fmla="*/ 19 w 60"/>
                <a:gd name="T65" fmla="*/ 38 h 71"/>
                <a:gd name="T66" fmla="*/ 11 w 60"/>
                <a:gd name="T67" fmla="*/ 45 h 71"/>
                <a:gd name="T68" fmla="*/ 11 w 60"/>
                <a:gd name="T69" fmla="*/ 56 h 71"/>
                <a:gd name="T70" fmla="*/ 19 w 60"/>
                <a:gd name="T71" fmla="*/ 60 h 71"/>
                <a:gd name="T72" fmla="*/ 26 w 60"/>
                <a:gd name="T73" fmla="*/ 60 h 7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71"/>
                <a:gd name="T113" fmla="*/ 60 w 60"/>
                <a:gd name="T114" fmla="*/ 71 h 7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71">
                  <a:moveTo>
                    <a:pt x="37" y="60"/>
                  </a:moveTo>
                  <a:lnTo>
                    <a:pt x="26" y="68"/>
                  </a:lnTo>
                  <a:lnTo>
                    <a:pt x="22" y="68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4" y="41"/>
                  </a:lnTo>
                  <a:lnTo>
                    <a:pt x="11" y="38"/>
                  </a:lnTo>
                  <a:lnTo>
                    <a:pt x="22" y="30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7" y="8"/>
                  </a:lnTo>
                  <a:lnTo>
                    <a:pt x="15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1" y="4"/>
                  </a:lnTo>
                  <a:lnTo>
                    <a:pt x="45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6"/>
                  </a:lnTo>
                  <a:lnTo>
                    <a:pt x="49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71"/>
                  </a:lnTo>
                  <a:lnTo>
                    <a:pt x="41" y="71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60"/>
                  </a:lnTo>
                  <a:close/>
                  <a:moveTo>
                    <a:pt x="37" y="56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9" y="38"/>
                  </a:lnTo>
                  <a:lnTo>
                    <a:pt x="15" y="41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6"/>
                  </a:lnTo>
                  <a:lnTo>
                    <a:pt x="15" y="60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93"/>
            <p:cNvSpPr>
              <a:spLocks/>
            </p:cNvSpPr>
            <p:nvPr/>
          </p:nvSpPr>
          <p:spPr bwMode="auto">
            <a:xfrm>
              <a:off x="3001" y="2794"/>
              <a:ext cx="57" cy="71"/>
            </a:xfrm>
            <a:custGeom>
              <a:avLst/>
              <a:gdLst>
                <a:gd name="T0" fmla="*/ 57 w 57"/>
                <a:gd name="T1" fmla="*/ 41 h 71"/>
                <a:gd name="T2" fmla="*/ 53 w 57"/>
                <a:gd name="T3" fmla="*/ 56 h 71"/>
                <a:gd name="T4" fmla="*/ 46 w 57"/>
                <a:gd name="T5" fmla="*/ 64 h 71"/>
                <a:gd name="T6" fmla="*/ 38 w 57"/>
                <a:gd name="T7" fmla="*/ 68 h 71"/>
                <a:gd name="T8" fmla="*/ 27 w 57"/>
                <a:gd name="T9" fmla="*/ 71 h 71"/>
                <a:gd name="T10" fmla="*/ 15 w 57"/>
                <a:gd name="T11" fmla="*/ 68 h 71"/>
                <a:gd name="T12" fmla="*/ 8 w 57"/>
                <a:gd name="T13" fmla="*/ 60 h 71"/>
                <a:gd name="T14" fmla="*/ 4 w 57"/>
                <a:gd name="T15" fmla="*/ 53 h 71"/>
                <a:gd name="T16" fmla="*/ 0 w 57"/>
                <a:gd name="T17" fmla="*/ 45 h 71"/>
                <a:gd name="T18" fmla="*/ 0 w 57"/>
                <a:gd name="T19" fmla="*/ 38 h 71"/>
                <a:gd name="T20" fmla="*/ 0 w 57"/>
                <a:gd name="T21" fmla="*/ 26 h 71"/>
                <a:gd name="T22" fmla="*/ 4 w 57"/>
                <a:gd name="T23" fmla="*/ 19 h 71"/>
                <a:gd name="T24" fmla="*/ 8 w 57"/>
                <a:gd name="T25" fmla="*/ 11 h 71"/>
                <a:gd name="T26" fmla="*/ 19 w 57"/>
                <a:gd name="T27" fmla="*/ 4 h 71"/>
                <a:gd name="T28" fmla="*/ 31 w 57"/>
                <a:gd name="T29" fmla="*/ 0 h 71"/>
                <a:gd name="T30" fmla="*/ 38 w 57"/>
                <a:gd name="T31" fmla="*/ 0 h 71"/>
                <a:gd name="T32" fmla="*/ 46 w 57"/>
                <a:gd name="T33" fmla="*/ 8 h 71"/>
                <a:gd name="T34" fmla="*/ 49 w 57"/>
                <a:gd name="T35" fmla="*/ 11 h 71"/>
                <a:gd name="T36" fmla="*/ 53 w 57"/>
                <a:gd name="T37" fmla="*/ 15 h 71"/>
                <a:gd name="T38" fmla="*/ 53 w 57"/>
                <a:gd name="T39" fmla="*/ 19 h 71"/>
                <a:gd name="T40" fmla="*/ 49 w 57"/>
                <a:gd name="T41" fmla="*/ 23 h 71"/>
                <a:gd name="T42" fmla="*/ 49 w 57"/>
                <a:gd name="T43" fmla="*/ 23 h 71"/>
                <a:gd name="T44" fmla="*/ 46 w 57"/>
                <a:gd name="T45" fmla="*/ 23 h 71"/>
                <a:gd name="T46" fmla="*/ 42 w 57"/>
                <a:gd name="T47" fmla="*/ 23 h 71"/>
                <a:gd name="T48" fmla="*/ 42 w 57"/>
                <a:gd name="T49" fmla="*/ 19 h 71"/>
                <a:gd name="T50" fmla="*/ 38 w 57"/>
                <a:gd name="T51" fmla="*/ 19 h 71"/>
                <a:gd name="T52" fmla="*/ 38 w 57"/>
                <a:gd name="T53" fmla="*/ 15 h 71"/>
                <a:gd name="T54" fmla="*/ 38 w 57"/>
                <a:gd name="T55" fmla="*/ 11 h 71"/>
                <a:gd name="T56" fmla="*/ 34 w 57"/>
                <a:gd name="T57" fmla="*/ 8 h 71"/>
                <a:gd name="T58" fmla="*/ 31 w 57"/>
                <a:gd name="T59" fmla="*/ 8 h 71"/>
                <a:gd name="T60" fmla="*/ 27 w 57"/>
                <a:gd name="T61" fmla="*/ 4 h 71"/>
                <a:gd name="T62" fmla="*/ 23 w 57"/>
                <a:gd name="T63" fmla="*/ 8 h 71"/>
                <a:gd name="T64" fmla="*/ 15 w 57"/>
                <a:gd name="T65" fmla="*/ 11 h 71"/>
                <a:gd name="T66" fmla="*/ 12 w 57"/>
                <a:gd name="T67" fmla="*/ 19 h 71"/>
                <a:gd name="T68" fmla="*/ 12 w 57"/>
                <a:gd name="T69" fmla="*/ 30 h 71"/>
                <a:gd name="T70" fmla="*/ 12 w 57"/>
                <a:gd name="T71" fmla="*/ 41 h 71"/>
                <a:gd name="T72" fmla="*/ 15 w 57"/>
                <a:gd name="T73" fmla="*/ 49 h 71"/>
                <a:gd name="T74" fmla="*/ 23 w 57"/>
                <a:gd name="T75" fmla="*/ 56 h 71"/>
                <a:gd name="T76" fmla="*/ 34 w 57"/>
                <a:gd name="T77" fmla="*/ 60 h 71"/>
                <a:gd name="T78" fmla="*/ 38 w 57"/>
                <a:gd name="T79" fmla="*/ 56 h 71"/>
                <a:gd name="T80" fmla="*/ 46 w 57"/>
                <a:gd name="T81" fmla="*/ 53 h 71"/>
                <a:gd name="T82" fmla="*/ 49 w 57"/>
                <a:gd name="T83" fmla="*/ 49 h 71"/>
                <a:gd name="T84" fmla="*/ 53 w 57"/>
                <a:gd name="T85" fmla="*/ 41 h 71"/>
                <a:gd name="T86" fmla="*/ 57 w 57"/>
                <a:gd name="T87" fmla="*/ 41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71"/>
                <a:gd name="T134" fmla="*/ 57 w 57"/>
                <a:gd name="T135" fmla="*/ 71 h 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71">
                  <a:moveTo>
                    <a:pt x="57" y="41"/>
                  </a:moveTo>
                  <a:lnTo>
                    <a:pt x="53" y="56"/>
                  </a:lnTo>
                  <a:lnTo>
                    <a:pt x="46" y="64"/>
                  </a:lnTo>
                  <a:lnTo>
                    <a:pt x="38" y="68"/>
                  </a:lnTo>
                  <a:lnTo>
                    <a:pt x="27" y="71"/>
                  </a:lnTo>
                  <a:lnTo>
                    <a:pt x="15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6" y="8"/>
                  </a:lnTo>
                  <a:lnTo>
                    <a:pt x="49" y="11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23"/>
                  </a:lnTo>
                  <a:lnTo>
                    <a:pt x="46" y="23"/>
                  </a:lnTo>
                  <a:lnTo>
                    <a:pt x="42" y="23"/>
                  </a:lnTo>
                  <a:lnTo>
                    <a:pt x="42" y="19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7" y="4"/>
                  </a:lnTo>
                  <a:lnTo>
                    <a:pt x="23" y="8"/>
                  </a:lnTo>
                  <a:lnTo>
                    <a:pt x="15" y="11"/>
                  </a:lnTo>
                  <a:lnTo>
                    <a:pt x="12" y="19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5" y="49"/>
                  </a:lnTo>
                  <a:lnTo>
                    <a:pt x="23" y="56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46" y="53"/>
                  </a:lnTo>
                  <a:lnTo>
                    <a:pt x="49" y="49"/>
                  </a:lnTo>
                  <a:lnTo>
                    <a:pt x="53" y="41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94"/>
            <p:cNvSpPr>
              <a:spLocks/>
            </p:cNvSpPr>
            <p:nvPr/>
          </p:nvSpPr>
          <p:spPr bwMode="auto">
            <a:xfrm>
              <a:off x="3065" y="2760"/>
              <a:ext cx="72" cy="102"/>
            </a:xfrm>
            <a:custGeom>
              <a:avLst/>
              <a:gdLst>
                <a:gd name="T0" fmla="*/ 19 w 72"/>
                <a:gd name="T1" fmla="*/ 64 h 102"/>
                <a:gd name="T2" fmla="*/ 42 w 72"/>
                <a:gd name="T3" fmla="*/ 45 h 102"/>
                <a:gd name="T4" fmla="*/ 45 w 72"/>
                <a:gd name="T5" fmla="*/ 42 h 102"/>
                <a:gd name="T6" fmla="*/ 45 w 72"/>
                <a:gd name="T7" fmla="*/ 42 h 102"/>
                <a:gd name="T8" fmla="*/ 42 w 72"/>
                <a:gd name="T9" fmla="*/ 38 h 102"/>
                <a:gd name="T10" fmla="*/ 42 w 72"/>
                <a:gd name="T11" fmla="*/ 38 h 102"/>
                <a:gd name="T12" fmla="*/ 68 w 72"/>
                <a:gd name="T13" fmla="*/ 38 h 102"/>
                <a:gd name="T14" fmla="*/ 60 w 72"/>
                <a:gd name="T15" fmla="*/ 38 h 102"/>
                <a:gd name="T16" fmla="*/ 49 w 72"/>
                <a:gd name="T17" fmla="*/ 45 h 102"/>
                <a:gd name="T18" fmla="*/ 53 w 72"/>
                <a:gd name="T19" fmla="*/ 83 h 102"/>
                <a:gd name="T20" fmla="*/ 60 w 72"/>
                <a:gd name="T21" fmla="*/ 94 h 102"/>
                <a:gd name="T22" fmla="*/ 68 w 72"/>
                <a:gd name="T23" fmla="*/ 98 h 102"/>
                <a:gd name="T24" fmla="*/ 72 w 72"/>
                <a:gd name="T25" fmla="*/ 102 h 102"/>
                <a:gd name="T26" fmla="*/ 42 w 72"/>
                <a:gd name="T27" fmla="*/ 102 h 102"/>
                <a:gd name="T28" fmla="*/ 42 w 72"/>
                <a:gd name="T29" fmla="*/ 102 h 102"/>
                <a:gd name="T30" fmla="*/ 45 w 72"/>
                <a:gd name="T31" fmla="*/ 102 h 102"/>
                <a:gd name="T32" fmla="*/ 45 w 72"/>
                <a:gd name="T33" fmla="*/ 94 h 102"/>
                <a:gd name="T34" fmla="*/ 19 w 72"/>
                <a:gd name="T35" fmla="*/ 64 h 102"/>
                <a:gd name="T36" fmla="*/ 23 w 72"/>
                <a:gd name="T37" fmla="*/ 94 h 102"/>
                <a:gd name="T38" fmla="*/ 23 w 72"/>
                <a:gd name="T39" fmla="*/ 98 h 102"/>
                <a:gd name="T40" fmla="*/ 27 w 72"/>
                <a:gd name="T41" fmla="*/ 102 h 102"/>
                <a:gd name="T42" fmla="*/ 30 w 72"/>
                <a:gd name="T43" fmla="*/ 102 h 102"/>
                <a:gd name="T44" fmla="*/ 0 w 72"/>
                <a:gd name="T45" fmla="*/ 102 h 102"/>
                <a:gd name="T46" fmla="*/ 4 w 72"/>
                <a:gd name="T47" fmla="*/ 102 h 102"/>
                <a:gd name="T48" fmla="*/ 8 w 72"/>
                <a:gd name="T49" fmla="*/ 98 h 102"/>
                <a:gd name="T50" fmla="*/ 8 w 72"/>
                <a:gd name="T51" fmla="*/ 87 h 102"/>
                <a:gd name="T52" fmla="*/ 8 w 72"/>
                <a:gd name="T53" fmla="*/ 15 h 102"/>
                <a:gd name="T54" fmla="*/ 8 w 72"/>
                <a:gd name="T55" fmla="*/ 8 h 102"/>
                <a:gd name="T56" fmla="*/ 4 w 72"/>
                <a:gd name="T57" fmla="*/ 8 h 102"/>
                <a:gd name="T58" fmla="*/ 4 w 72"/>
                <a:gd name="T59" fmla="*/ 8 h 102"/>
                <a:gd name="T60" fmla="*/ 0 w 72"/>
                <a:gd name="T61" fmla="*/ 8 h 102"/>
                <a:gd name="T62" fmla="*/ 19 w 72"/>
                <a:gd name="T63" fmla="*/ 0 h 1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2"/>
                <a:gd name="T97" fmla="*/ 0 h 102"/>
                <a:gd name="T98" fmla="*/ 72 w 72"/>
                <a:gd name="T99" fmla="*/ 102 h 1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2" h="102">
                  <a:moveTo>
                    <a:pt x="19" y="0"/>
                  </a:moveTo>
                  <a:lnTo>
                    <a:pt x="19" y="64"/>
                  </a:lnTo>
                  <a:lnTo>
                    <a:pt x="38" y="49"/>
                  </a:lnTo>
                  <a:lnTo>
                    <a:pt x="42" y="45"/>
                  </a:lnTo>
                  <a:lnTo>
                    <a:pt x="45" y="45"/>
                  </a:lnTo>
                  <a:lnTo>
                    <a:pt x="45" y="42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68" y="38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7" y="42"/>
                  </a:lnTo>
                  <a:lnTo>
                    <a:pt x="49" y="45"/>
                  </a:lnTo>
                  <a:lnTo>
                    <a:pt x="34" y="60"/>
                  </a:lnTo>
                  <a:lnTo>
                    <a:pt x="53" y="83"/>
                  </a:lnTo>
                  <a:lnTo>
                    <a:pt x="57" y="90"/>
                  </a:lnTo>
                  <a:lnTo>
                    <a:pt x="60" y="94"/>
                  </a:lnTo>
                  <a:lnTo>
                    <a:pt x="64" y="98"/>
                  </a:lnTo>
                  <a:lnTo>
                    <a:pt x="68" y="98"/>
                  </a:lnTo>
                  <a:lnTo>
                    <a:pt x="68" y="102"/>
                  </a:lnTo>
                  <a:lnTo>
                    <a:pt x="72" y="102"/>
                  </a:lnTo>
                  <a:lnTo>
                    <a:pt x="42" y="102"/>
                  </a:lnTo>
                  <a:lnTo>
                    <a:pt x="45" y="102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2" y="94"/>
                  </a:lnTo>
                  <a:lnTo>
                    <a:pt x="19" y="64"/>
                  </a:lnTo>
                  <a:lnTo>
                    <a:pt x="19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8" y="87"/>
                  </a:lnTo>
                  <a:lnTo>
                    <a:pt x="8" y="2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5"/>
            <p:cNvSpPr>
              <a:spLocks/>
            </p:cNvSpPr>
            <p:nvPr/>
          </p:nvSpPr>
          <p:spPr bwMode="auto">
            <a:xfrm>
              <a:off x="3144" y="2794"/>
              <a:ext cx="45" cy="71"/>
            </a:xfrm>
            <a:custGeom>
              <a:avLst/>
              <a:gdLst>
                <a:gd name="T0" fmla="*/ 41 w 45"/>
                <a:gd name="T1" fmla="*/ 0 h 71"/>
                <a:gd name="T2" fmla="*/ 41 w 45"/>
                <a:gd name="T3" fmla="*/ 23 h 71"/>
                <a:gd name="T4" fmla="*/ 41 w 45"/>
                <a:gd name="T5" fmla="*/ 23 h 71"/>
                <a:gd name="T6" fmla="*/ 38 w 45"/>
                <a:gd name="T7" fmla="*/ 15 h 71"/>
                <a:gd name="T8" fmla="*/ 34 w 45"/>
                <a:gd name="T9" fmla="*/ 8 h 71"/>
                <a:gd name="T10" fmla="*/ 30 w 45"/>
                <a:gd name="T11" fmla="*/ 8 h 71"/>
                <a:gd name="T12" fmla="*/ 23 w 45"/>
                <a:gd name="T13" fmla="*/ 4 h 71"/>
                <a:gd name="T14" fmla="*/ 19 w 45"/>
                <a:gd name="T15" fmla="*/ 8 h 71"/>
                <a:gd name="T16" fmla="*/ 15 w 45"/>
                <a:gd name="T17" fmla="*/ 8 h 71"/>
                <a:gd name="T18" fmla="*/ 11 w 45"/>
                <a:gd name="T19" fmla="*/ 11 h 71"/>
                <a:gd name="T20" fmla="*/ 11 w 45"/>
                <a:gd name="T21" fmla="*/ 15 h 71"/>
                <a:gd name="T22" fmla="*/ 11 w 45"/>
                <a:gd name="T23" fmla="*/ 19 h 71"/>
                <a:gd name="T24" fmla="*/ 11 w 45"/>
                <a:gd name="T25" fmla="*/ 19 h 71"/>
                <a:gd name="T26" fmla="*/ 15 w 45"/>
                <a:gd name="T27" fmla="*/ 23 h 71"/>
                <a:gd name="T28" fmla="*/ 23 w 45"/>
                <a:gd name="T29" fmla="*/ 26 h 71"/>
                <a:gd name="T30" fmla="*/ 30 w 45"/>
                <a:gd name="T31" fmla="*/ 30 h 71"/>
                <a:gd name="T32" fmla="*/ 41 w 45"/>
                <a:gd name="T33" fmla="*/ 38 h 71"/>
                <a:gd name="T34" fmla="*/ 45 w 45"/>
                <a:gd name="T35" fmla="*/ 45 h 71"/>
                <a:gd name="T36" fmla="*/ 45 w 45"/>
                <a:gd name="T37" fmla="*/ 53 h 71"/>
                <a:gd name="T38" fmla="*/ 45 w 45"/>
                <a:gd name="T39" fmla="*/ 60 h 71"/>
                <a:gd name="T40" fmla="*/ 41 w 45"/>
                <a:gd name="T41" fmla="*/ 64 h 71"/>
                <a:gd name="T42" fmla="*/ 34 w 45"/>
                <a:gd name="T43" fmla="*/ 71 h 71"/>
                <a:gd name="T44" fmla="*/ 23 w 45"/>
                <a:gd name="T45" fmla="*/ 71 h 71"/>
                <a:gd name="T46" fmla="*/ 19 w 45"/>
                <a:gd name="T47" fmla="*/ 71 h 71"/>
                <a:gd name="T48" fmla="*/ 11 w 45"/>
                <a:gd name="T49" fmla="*/ 68 h 71"/>
                <a:gd name="T50" fmla="*/ 8 w 45"/>
                <a:gd name="T51" fmla="*/ 68 h 71"/>
                <a:gd name="T52" fmla="*/ 4 w 45"/>
                <a:gd name="T53" fmla="*/ 68 h 71"/>
                <a:gd name="T54" fmla="*/ 4 w 45"/>
                <a:gd name="T55" fmla="*/ 68 h 71"/>
                <a:gd name="T56" fmla="*/ 4 w 45"/>
                <a:gd name="T57" fmla="*/ 71 h 71"/>
                <a:gd name="T58" fmla="*/ 0 w 45"/>
                <a:gd name="T59" fmla="*/ 71 h 71"/>
                <a:gd name="T60" fmla="*/ 0 w 45"/>
                <a:gd name="T61" fmla="*/ 49 h 71"/>
                <a:gd name="T62" fmla="*/ 4 w 45"/>
                <a:gd name="T63" fmla="*/ 49 h 71"/>
                <a:gd name="T64" fmla="*/ 8 w 45"/>
                <a:gd name="T65" fmla="*/ 56 h 71"/>
                <a:gd name="T66" fmla="*/ 11 w 45"/>
                <a:gd name="T67" fmla="*/ 60 h 71"/>
                <a:gd name="T68" fmla="*/ 19 w 45"/>
                <a:gd name="T69" fmla="*/ 64 h 71"/>
                <a:gd name="T70" fmla="*/ 23 w 45"/>
                <a:gd name="T71" fmla="*/ 68 h 71"/>
                <a:gd name="T72" fmla="*/ 30 w 45"/>
                <a:gd name="T73" fmla="*/ 64 h 71"/>
                <a:gd name="T74" fmla="*/ 34 w 45"/>
                <a:gd name="T75" fmla="*/ 64 h 71"/>
                <a:gd name="T76" fmla="*/ 34 w 45"/>
                <a:gd name="T77" fmla="*/ 60 h 71"/>
                <a:gd name="T78" fmla="*/ 34 w 45"/>
                <a:gd name="T79" fmla="*/ 56 h 71"/>
                <a:gd name="T80" fmla="*/ 34 w 45"/>
                <a:gd name="T81" fmla="*/ 53 h 71"/>
                <a:gd name="T82" fmla="*/ 34 w 45"/>
                <a:gd name="T83" fmla="*/ 49 h 71"/>
                <a:gd name="T84" fmla="*/ 26 w 45"/>
                <a:gd name="T85" fmla="*/ 45 h 71"/>
                <a:gd name="T86" fmla="*/ 19 w 45"/>
                <a:gd name="T87" fmla="*/ 38 h 71"/>
                <a:gd name="T88" fmla="*/ 11 w 45"/>
                <a:gd name="T89" fmla="*/ 34 h 71"/>
                <a:gd name="T90" fmla="*/ 4 w 45"/>
                <a:gd name="T91" fmla="*/ 30 h 71"/>
                <a:gd name="T92" fmla="*/ 4 w 45"/>
                <a:gd name="T93" fmla="*/ 26 h 71"/>
                <a:gd name="T94" fmla="*/ 0 w 45"/>
                <a:gd name="T95" fmla="*/ 19 h 71"/>
                <a:gd name="T96" fmla="*/ 4 w 45"/>
                <a:gd name="T97" fmla="*/ 11 h 71"/>
                <a:gd name="T98" fmla="*/ 8 w 45"/>
                <a:gd name="T99" fmla="*/ 8 h 71"/>
                <a:gd name="T100" fmla="*/ 15 w 45"/>
                <a:gd name="T101" fmla="*/ 4 h 71"/>
                <a:gd name="T102" fmla="*/ 23 w 45"/>
                <a:gd name="T103" fmla="*/ 0 h 71"/>
                <a:gd name="T104" fmla="*/ 26 w 45"/>
                <a:gd name="T105" fmla="*/ 0 h 71"/>
                <a:gd name="T106" fmla="*/ 30 w 45"/>
                <a:gd name="T107" fmla="*/ 4 h 71"/>
                <a:gd name="T108" fmla="*/ 34 w 45"/>
                <a:gd name="T109" fmla="*/ 4 h 71"/>
                <a:gd name="T110" fmla="*/ 38 w 45"/>
                <a:gd name="T111" fmla="*/ 4 h 71"/>
                <a:gd name="T112" fmla="*/ 38 w 45"/>
                <a:gd name="T113" fmla="*/ 4 h 71"/>
                <a:gd name="T114" fmla="*/ 38 w 45"/>
                <a:gd name="T115" fmla="*/ 4 h 71"/>
                <a:gd name="T116" fmla="*/ 41 w 45"/>
                <a:gd name="T117" fmla="*/ 4 h 71"/>
                <a:gd name="T118" fmla="*/ 41 w 45"/>
                <a:gd name="T119" fmla="*/ 0 h 71"/>
                <a:gd name="T120" fmla="*/ 41 w 45"/>
                <a:gd name="T121" fmla="*/ 0 h 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71"/>
                <a:gd name="T185" fmla="*/ 45 w 45"/>
                <a:gd name="T186" fmla="*/ 71 h 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71">
                  <a:moveTo>
                    <a:pt x="41" y="0"/>
                  </a:moveTo>
                  <a:lnTo>
                    <a:pt x="41" y="23"/>
                  </a:lnTo>
                  <a:lnTo>
                    <a:pt x="38" y="15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3" y="26"/>
                  </a:lnTo>
                  <a:lnTo>
                    <a:pt x="30" y="30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41" y="64"/>
                  </a:lnTo>
                  <a:lnTo>
                    <a:pt x="34" y="71"/>
                  </a:lnTo>
                  <a:lnTo>
                    <a:pt x="23" y="71"/>
                  </a:lnTo>
                  <a:lnTo>
                    <a:pt x="19" y="71"/>
                  </a:lnTo>
                  <a:lnTo>
                    <a:pt x="11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71"/>
                  </a:lnTo>
                  <a:lnTo>
                    <a:pt x="0" y="71"/>
                  </a:lnTo>
                  <a:lnTo>
                    <a:pt x="0" y="49"/>
                  </a:lnTo>
                  <a:lnTo>
                    <a:pt x="4" y="49"/>
                  </a:lnTo>
                  <a:lnTo>
                    <a:pt x="8" y="56"/>
                  </a:lnTo>
                  <a:lnTo>
                    <a:pt x="11" y="60"/>
                  </a:lnTo>
                  <a:lnTo>
                    <a:pt x="19" y="64"/>
                  </a:lnTo>
                  <a:lnTo>
                    <a:pt x="23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9" y="38"/>
                  </a:lnTo>
                  <a:lnTo>
                    <a:pt x="11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6"/>
            <p:cNvSpPr>
              <a:spLocks/>
            </p:cNvSpPr>
            <p:nvPr/>
          </p:nvSpPr>
          <p:spPr bwMode="auto">
            <a:xfrm>
              <a:off x="3197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8 w 41"/>
                <a:gd name="T7" fmla="*/ 12 h 135"/>
                <a:gd name="T8" fmla="*/ 30 w 41"/>
                <a:gd name="T9" fmla="*/ 23 h 135"/>
                <a:gd name="T10" fmla="*/ 37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7 w 41"/>
                <a:gd name="T19" fmla="*/ 94 h 135"/>
                <a:gd name="T20" fmla="*/ 30 w 41"/>
                <a:gd name="T21" fmla="*/ 109 h 135"/>
                <a:gd name="T22" fmla="*/ 22 w 41"/>
                <a:gd name="T23" fmla="*/ 120 h 135"/>
                <a:gd name="T24" fmla="*/ 15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2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2 w 41"/>
                <a:gd name="T47" fmla="*/ 34 h 135"/>
                <a:gd name="T48" fmla="*/ 22 w 41"/>
                <a:gd name="T49" fmla="*/ 27 h 135"/>
                <a:gd name="T50" fmla="*/ 18 w 41"/>
                <a:gd name="T51" fmla="*/ 19 h 135"/>
                <a:gd name="T52" fmla="*/ 15 w 41"/>
                <a:gd name="T53" fmla="*/ 15 h 135"/>
                <a:gd name="T54" fmla="*/ 7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8" y="12"/>
                  </a:lnTo>
                  <a:lnTo>
                    <a:pt x="30" y="23"/>
                  </a:lnTo>
                  <a:lnTo>
                    <a:pt x="37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7" y="94"/>
                  </a:lnTo>
                  <a:lnTo>
                    <a:pt x="30" y="109"/>
                  </a:lnTo>
                  <a:lnTo>
                    <a:pt x="22" y="120"/>
                  </a:lnTo>
                  <a:lnTo>
                    <a:pt x="15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2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2" y="34"/>
                  </a:lnTo>
                  <a:lnTo>
                    <a:pt x="22" y="27"/>
                  </a:lnTo>
                  <a:lnTo>
                    <a:pt x="18" y="19"/>
                  </a:lnTo>
                  <a:lnTo>
                    <a:pt x="15" y="15"/>
                  </a:lnTo>
                  <a:lnTo>
                    <a:pt x="7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97"/>
            <p:cNvSpPr>
              <a:spLocks noEditPoints="1"/>
            </p:cNvSpPr>
            <p:nvPr/>
          </p:nvSpPr>
          <p:spPr bwMode="auto">
            <a:xfrm>
              <a:off x="3433" y="2764"/>
              <a:ext cx="79" cy="98"/>
            </a:xfrm>
            <a:custGeom>
              <a:avLst/>
              <a:gdLst>
                <a:gd name="T0" fmla="*/ 30 w 79"/>
                <a:gd name="T1" fmla="*/ 53 h 98"/>
                <a:gd name="T2" fmla="*/ 30 w 79"/>
                <a:gd name="T3" fmla="*/ 83 h 98"/>
                <a:gd name="T4" fmla="*/ 30 w 79"/>
                <a:gd name="T5" fmla="*/ 90 h 98"/>
                <a:gd name="T6" fmla="*/ 30 w 79"/>
                <a:gd name="T7" fmla="*/ 94 h 98"/>
                <a:gd name="T8" fmla="*/ 34 w 79"/>
                <a:gd name="T9" fmla="*/ 98 h 98"/>
                <a:gd name="T10" fmla="*/ 41 w 79"/>
                <a:gd name="T11" fmla="*/ 98 h 98"/>
                <a:gd name="T12" fmla="*/ 45 w 79"/>
                <a:gd name="T13" fmla="*/ 98 h 98"/>
                <a:gd name="T14" fmla="*/ 45 w 79"/>
                <a:gd name="T15" fmla="*/ 98 h 98"/>
                <a:gd name="T16" fmla="*/ 0 w 79"/>
                <a:gd name="T17" fmla="*/ 98 h 98"/>
                <a:gd name="T18" fmla="*/ 0 w 79"/>
                <a:gd name="T19" fmla="*/ 98 h 98"/>
                <a:gd name="T20" fmla="*/ 4 w 79"/>
                <a:gd name="T21" fmla="*/ 98 h 98"/>
                <a:gd name="T22" fmla="*/ 11 w 79"/>
                <a:gd name="T23" fmla="*/ 98 h 98"/>
                <a:gd name="T24" fmla="*/ 15 w 79"/>
                <a:gd name="T25" fmla="*/ 94 h 98"/>
                <a:gd name="T26" fmla="*/ 15 w 79"/>
                <a:gd name="T27" fmla="*/ 90 h 98"/>
                <a:gd name="T28" fmla="*/ 15 w 79"/>
                <a:gd name="T29" fmla="*/ 83 h 98"/>
                <a:gd name="T30" fmla="*/ 15 w 79"/>
                <a:gd name="T31" fmla="*/ 15 h 98"/>
                <a:gd name="T32" fmla="*/ 15 w 79"/>
                <a:gd name="T33" fmla="*/ 8 h 98"/>
                <a:gd name="T34" fmla="*/ 15 w 79"/>
                <a:gd name="T35" fmla="*/ 4 h 98"/>
                <a:gd name="T36" fmla="*/ 11 w 79"/>
                <a:gd name="T37" fmla="*/ 0 h 98"/>
                <a:gd name="T38" fmla="*/ 4 w 79"/>
                <a:gd name="T39" fmla="*/ 0 h 98"/>
                <a:gd name="T40" fmla="*/ 0 w 79"/>
                <a:gd name="T41" fmla="*/ 0 h 98"/>
                <a:gd name="T42" fmla="*/ 0 w 79"/>
                <a:gd name="T43" fmla="*/ 0 h 98"/>
                <a:gd name="T44" fmla="*/ 37 w 79"/>
                <a:gd name="T45" fmla="*/ 0 h 98"/>
                <a:gd name="T46" fmla="*/ 49 w 79"/>
                <a:gd name="T47" fmla="*/ 0 h 98"/>
                <a:gd name="T48" fmla="*/ 60 w 79"/>
                <a:gd name="T49" fmla="*/ 4 h 98"/>
                <a:gd name="T50" fmla="*/ 67 w 79"/>
                <a:gd name="T51" fmla="*/ 8 h 98"/>
                <a:gd name="T52" fmla="*/ 71 w 79"/>
                <a:gd name="T53" fmla="*/ 11 h 98"/>
                <a:gd name="T54" fmla="*/ 75 w 79"/>
                <a:gd name="T55" fmla="*/ 19 h 98"/>
                <a:gd name="T56" fmla="*/ 79 w 79"/>
                <a:gd name="T57" fmla="*/ 26 h 98"/>
                <a:gd name="T58" fmla="*/ 75 w 79"/>
                <a:gd name="T59" fmla="*/ 38 h 98"/>
                <a:gd name="T60" fmla="*/ 71 w 79"/>
                <a:gd name="T61" fmla="*/ 45 h 98"/>
                <a:gd name="T62" fmla="*/ 60 w 79"/>
                <a:gd name="T63" fmla="*/ 53 h 98"/>
                <a:gd name="T64" fmla="*/ 45 w 79"/>
                <a:gd name="T65" fmla="*/ 53 h 98"/>
                <a:gd name="T66" fmla="*/ 41 w 79"/>
                <a:gd name="T67" fmla="*/ 53 h 98"/>
                <a:gd name="T68" fmla="*/ 37 w 79"/>
                <a:gd name="T69" fmla="*/ 53 h 98"/>
                <a:gd name="T70" fmla="*/ 34 w 79"/>
                <a:gd name="T71" fmla="*/ 53 h 98"/>
                <a:gd name="T72" fmla="*/ 30 w 79"/>
                <a:gd name="T73" fmla="*/ 53 h 98"/>
                <a:gd name="T74" fmla="*/ 30 w 79"/>
                <a:gd name="T75" fmla="*/ 49 h 98"/>
                <a:gd name="T76" fmla="*/ 34 w 79"/>
                <a:gd name="T77" fmla="*/ 49 h 98"/>
                <a:gd name="T78" fmla="*/ 37 w 79"/>
                <a:gd name="T79" fmla="*/ 49 h 98"/>
                <a:gd name="T80" fmla="*/ 41 w 79"/>
                <a:gd name="T81" fmla="*/ 49 h 98"/>
                <a:gd name="T82" fmla="*/ 41 w 79"/>
                <a:gd name="T83" fmla="*/ 49 h 98"/>
                <a:gd name="T84" fmla="*/ 49 w 79"/>
                <a:gd name="T85" fmla="*/ 49 h 98"/>
                <a:gd name="T86" fmla="*/ 56 w 79"/>
                <a:gd name="T87" fmla="*/ 45 h 98"/>
                <a:gd name="T88" fmla="*/ 60 w 79"/>
                <a:gd name="T89" fmla="*/ 38 h 98"/>
                <a:gd name="T90" fmla="*/ 60 w 79"/>
                <a:gd name="T91" fmla="*/ 26 h 98"/>
                <a:gd name="T92" fmla="*/ 60 w 79"/>
                <a:gd name="T93" fmla="*/ 23 h 98"/>
                <a:gd name="T94" fmla="*/ 56 w 79"/>
                <a:gd name="T95" fmla="*/ 15 h 98"/>
                <a:gd name="T96" fmla="*/ 56 w 79"/>
                <a:gd name="T97" fmla="*/ 11 h 98"/>
                <a:gd name="T98" fmla="*/ 49 w 79"/>
                <a:gd name="T99" fmla="*/ 8 h 98"/>
                <a:gd name="T100" fmla="*/ 45 w 79"/>
                <a:gd name="T101" fmla="*/ 4 h 98"/>
                <a:gd name="T102" fmla="*/ 37 w 79"/>
                <a:gd name="T103" fmla="*/ 4 h 98"/>
                <a:gd name="T104" fmla="*/ 34 w 79"/>
                <a:gd name="T105" fmla="*/ 4 h 98"/>
                <a:gd name="T106" fmla="*/ 30 w 79"/>
                <a:gd name="T107" fmla="*/ 4 h 98"/>
                <a:gd name="T108" fmla="*/ 30 w 79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98"/>
                <a:gd name="T167" fmla="*/ 79 w 79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9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4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9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98"/>
            <p:cNvSpPr>
              <a:spLocks/>
            </p:cNvSpPr>
            <p:nvPr/>
          </p:nvSpPr>
          <p:spPr bwMode="auto">
            <a:xfrm>
              <a:off x="3523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4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4 w 41"/>
                <a:gd name="T19" fmla="*/ 38 h 135"/>
                <a:gd name="T20" fmla="*/ 11 w 41"/>
                <a:gd name="T21" fmla="*/ 27 h 135"/>
                <a:gd name="T22" fmla="*/ 19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9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9 w 41"/>
                <a:gd name="T47" fmla="*/ 102 h 135"/>
                <a:gd name="T48" fmla="*/ 19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4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4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4" y="38"/>
                  </a:lnTo>
                  <a:lnTo>
                    <a:pt x="11" y="27"/>
                  </a:lnTo>
                  <a:lnTo>
                    <a:pt x="19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9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9" y="102"/>
                  </a:lnTo>
                  <a:lnTo>
                    <a:pt x="19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4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99"/>
            <p:cNvSpPr>
              <a:spLocks noEditPoints="1"/>
            </p:cNvSpPr>
            <p:nvPr/>
          </p:nvSpPr>
          <p:spPr bwMode="auto">
            <a:xfrm>
              <a:off x="3572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8 w 30"/>
                <a:gd name="T3" fmla="*/ 0 h 102"/>
                <a:gd name="T4" fmla="*/ 22 w 30"/>
                <a:gd name="T5" fmla="*/ 0 h 102"/>
                <a:gd name="T6" fmla="*/ 22 w 30"/>
                <a:gd name="T7" fmla="*/ 4 h 102"/>
                <a:gd name="T8" fmla="*/ 22 w 30"/>
                <a:gd name="T9" fmla="*/ 8 h 102"/>
                <a:gd name="T10" fmla="*/ 22 w 30"/>
                <a:gd name="T11" fmla="*/ 12 h 102"/>
                <a:gd name="T12" fmla="*/ 22 w 30"/>
                <a:gd name="T13" fmla="*/ 12 h 102"/>
                <a:gd name="T14" fmla="*/ 18 w 30"/>
                <a:gd name="T15" fmla="*/ 15 h 102"/>
                <a:gd name="T16" fmla="*/ 15 w 30"/>
                <a:gd name="T17" fmla="*/ 15 h 102"/>
                <a:gd name="T18" fmla="*/ 11 w 30"/>
                <a:gd name="T19" fmla="*/ 15 h 102"/>
                <a:gd name="T20" fmla="*/ 7 w 30"/>
                <a:gd name="T21" fmla="*/ 12 h 102"/>
                <a:gd name="T22" fmla="*/ 7 w 30"/>
                <a:gd name="T23" fmla="*/ 12 h 102"/>
                <a:gd name="T24" fmla="*/ 7 w 30"/>
                <a:gd name="T25" fmla="*/ 8 h 102"/>
                <a:gd name="T26" fmla="*/ 7 w 30"/>
                <a:gd name="T27" fmla="*/ 4 h 102"/>
                <a:gd name="T28" fmla="*/ 7 w 30"/>
                <a:gd name="T29" fmla="*/ 0 h 102"/>
                <a:gd name="T30" fmla="*/ 11 w 30"/>
                <a:gd name="T31" fmla="*/ 0 h 102"/>
                <a:gd name="T32" fmla="*/ 15 w 30"/>
                <a:gd name="T33" fmla="*/ 0 h 102"/>
                <a:gd name="T34" fmla="*/ 22 w 30"/>
                <a:gd name="T35" fmla="*/ 34 h 102"/>
                <a:gd name="T36" fmla="*/ 22 w 30"/>
                <a:gd name="T37" fmla="*/ 87 h 102"/>
                <a:gd name="T38" fmla="*/ 22 w 30"/>
                <a:gd name="T39" fmla="*/ 94 h 102"/>
                <a:gd name="T40" fmla="*/ 22 w 30"/>
                <a:gd name="T41" fmla="*/ 98 h 102"/>
                <a:gd name="T42" fmla="*/ 22 w 30"/>
                <a:gd name="T43" fmla="*/ 98 h 102"/>
                <a:gd name="T44" fmla="*/ 26 w 30"/>
                <a:gd name="T45" fmla="*/ 102 h 102"/>
                <a:gd name="T46" fmla="*/ 26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3 w 30"/>
                <a:gd name="T57" fmla="*/ 102 h 102"/>
                <a:gd name="T58" fmla="*/ 7 w 30"/>
                <a:gd name="T59" fmla="*/ 102 h 102"/>
                <a:gd name="T60" fmla="*/ 7 w 30"/>
                <a:gd name="T61" fmla="*/ 98 h 102"/>
                <a:gd name="T62" fmla="*/ 7 w 30"/>
                <a:gd name="T63" fmla="*/ 98 h 102"/>
                <a:gd name="T64" fmla="*/ 7 w 30"/>
                <a:gd name="T65" fmla="*/ 94 h 102"/>
                <a:gd name="T66" fmla="*/ 11 w 30"/>
                <a:gd name="T67" fmla="*/ 87 h 102"/>
                <a:gd name="T68" fmla="*/ 11 w 30"/>
                <a:gd name="T69" fmla="*/ 64 h 102"/>
                <a:gd name="T70" fmla="*/ 11 w 30"/>
                <a:gd name="T71" fmla="*/ 53 h 102"/>
                <a:gd name="T72" fmla="*/ 7 w 30"/>
                <a:gd name="T73" fmla="*/ 49 h 102"/>
                <a:gd name="T74" fmla="*/ 7 w 30"/>
                <a:gd name="T75" fmla="*/ 45 h 102"/>
                <a:gd name="T76" fmla="*/ 7 w 30"/>
                <a:gd name="T77" fmla="*/ 45 h 102"/>
                <a:gd name="T78" fmla="*/ 7 w 30"/>
                <a:gd name="T79" fmla="*/ 42 h 102"/>
                <a:gd name="T80" fmla="*/ 3 w 30"/>
                <a:gd name="T81" fmla="*/ 42 h 102"/>
                <a:gd name="T82" fmla="*/ 3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8 w 30"/>
                <a:gd name="T89" fmla="*/ 34 h 102"/>
                <a:gd name="T90" fmla="*/ 22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8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4"/>
                  </a:moveTo>
                  <a:lnTo>
                    <a:pt x="22" y="87"/>
                  </a:lnTo>
                  <a:lnTo>
                    <a:pt x="22" y="94"/>
                  </a:lnTo>
                  <a:lnTo>
                    <a:pt x="22" y="98"/>
                  </a:lnTo>
                  <a:lnTo>
                    <a:pt x="26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7" y="102"/>
                  </a:lnTo>
                  <a:lnTo>
                    <a:pt x="7" y="98"/>
                  </a:lnTo>
                  <a:lnTo>
                    <a:pt x="7" y="94"/>
                  </a:lnTo>
                  <a:lnTo>
                    <a:pt x="11" y="87"/>
                  </a:lnTo>
                  <a:lnTo>
                    <a:pt x="11" y="64"/>
                  </a:lnTo>
                  <a:lnTo>
                    <a:pt x="11" y="53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8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00"/>
            <p:cNvSpPr>
              <a:spLocks/>
            </p:cNvSpPr>
            <p:nvPr/>
          </p:nvSpPr>
          <p:spPr bwMode="auto">
            <a:xfrm>
              <a:off x="3609" y="2794"/>
              <a:ext cx="72" cy="68"/>
            </a:xfrm>
            <a:custGeom>
              <a:avLst/>
              <a:gdLst>
                <a:gd name="T0" fmla="*/ 23 w 72"/>
                <a:gd name="T1" fmla="*/ 15 h 68"/>
                <a:gd name="T2" fmla="*/ 30 w 72"/>
                <a:gd name="T3" fmla="*/ 8 h 68"/>
                <a:gd name="T4" fmla="*/ 38 w 72"/>
                <a:gd name="T5" fmla="*/ 4 h 68"/>
                <a:gd name="T6" fmla="*/ 45 w 72"/>
                <a:gd name="T7" fmla="*/ 0 h 68"/>
                <a:gd name="T8" fmla="*/ 49 w 72"/>
                <a:gd name="T9" fmla="*/ 0 h 68"/>
                <a:gd name="T10" fmla="*/ 57 w 72"/>
                <a:gd name="T11" fmla="*/ 4 h 68"/>
                <a:gd name="T12" fmla="*/ 60 w 72"/>
                <a:gd name="T13" fmla="*/ 8 h 68"/>
                <a:gd name="T14" fmla="*/ 60 w 72"/>
                <a:gd name="T15" fmla="*/ 11 h 68"/>
                <a:gd name="T16" fmla="*/ 64 w 72"/>
                <a:gd name="T17" fmla="*/ 19 h 68"/>
                <a:gd name="T18" fmla="*/ 64 w 72"/>
                <a:gd name="T19" fmla="*/ 26 h 68"/>
                <a:gd name="T20" fmla="*/ 64 w 72"/>
                <a:gd name="T21" fmla="*/ 53 h 68"/>
                <a:gd name="T22" fmla="*/ 64 w 72"/>
                <a:gd name="T23" fmla="*/ 60 h 68"/>
                <a:gd name="T24" fmla="*/ 64 w 72"/>
                <a:gd name="T25" fmla="*/ 64 h 68"/>
                <a:gd name="T26" fmla="*/ 64 w 72"/>
                <a:gd name="T27" fmla="*/ 64 h 68"/>
                <a:gd name="T28" fmla="*/ 68 w 72"/>
                <a:gd name="T29" fmla="*/ 68 h 68"/>
                <a:gd name="T30" fmla="*/ 68 w 72"/>
                <a:gd name="T31" fmla="*/ 68 h 68"/>
                <a:gd name="T32" fmla="*/ 72 w 72"/>
                <a:gd name="T33" fmla="*/ 68 h 68"/>
                <a:gd name="T34" fmla="*/ 72 w 72"/>
                <a:gd name="T35" fmla="*/ 68 h 68"/>
                <a:gd name="T36" fmla="*/ 42 w 72"/>
                <a:gd name="T37" fmla="*/ 68 h 68"/>
                <a:gd name="T38" fmla="*/ 42 w 72"/>
                <a:gd name="T39" fmla="*/ 68 h 68"/>
                <a:gd name="T40" fmla="*/ 42 w 72"/>
                <a:gd name="T41" fmla="*/ 68 h 68"/>
                <a:gd name="T42" fmla="*/ 45 w 72"/>
                <a:gd name="T43" fmla="*/ 68 h 68"/>
                <a:gd name="T44" fmla="*/ 49 w 72"/>
                <a:gd name="T45" fmla="*/ 68 h 68"/>
                <a:gd name="T46" fmla="*/ 49 w 72"/>
                <a:gd name="T47" fmla="*/ 64 h 68"/>
                <a:gd name="T48" fmla="*/ 49 w 72"/>
                <a:gd name="T49" fmla="*/ 60 h 68"/>
                <a:gd name="T50" fmla="*/ 49 w 72"/>
                <a:gd name="T51" fmla="*/ 60 h 68"/>
                <a:gd name="T52" fmla="*/ 49 w 72"/>
                <a:gd name="T53" fmla="*/ 53 h 68"/>
                <a:gd name="T54" fmla="*/ 49 w 72"/>
                <a:gd name="T55" fmla="*/ 26 h 68"/>
                <a:gd name="T56" fmla="*/ 49 w 72"/>
                <a:gd name="T57" fmla="*/ 19 h 68"/>
                <a:gd name="T58" fmla="*/ 49 w 72"/>
                <a:gd name="T59" fmla="*/ 15 h 68"/>
                <a:gd name="T60" fmla="*/ 45 w 72"/>
                <a:gd name="T61" fmla="*/ 11 h 68"/>
                <a:gd name="T62" fmla="*/ 42 w 72"/>
                <a:gd name="T63" fmla="*/ 11 h 68"/>
                <a:gd name="T64" fmla="*/ 30 w 72"/>
                <a:gd name="T65" fmla="*/ 11 h 68"/>
                <a:gd name="T66" fmla="*/ 23 w 72"/>
                <a:gd name="T67" fmla="*/ 19 h 68"/>
                <a:gd name="T68" fmla="*/ 23 w 72"/>
                <a:gd name="T69" fmla="*/ 53 h 68"/>
                <a:gd name="T70" fmla="*/ 23 w 72"/>
                <a:gd name="T71" fmla="*/ 60 h 68"/>
                <a:gd name="T72" fmla="*/ 23 w 72"/>
                <a:gd name="T73" fmla="*/ 64 h 68"/>
                <a:gd name="T74" fmla="*/ 23 w 72"/>
                <a:gd name="T75" fmla="*/ 64 h 68"/>
                <a:gd name="T76" fmla="*/ 26 w 72"/>
                <a:gd name="T77" fmla="*/ 68 h 68"/>
                <a:gd name="T78" fmla="*/ 26 w 72"/>
                <a:gd name="T79" fmla="*/ 68 h 68"/>
                <a:gd name="T80" fmla="*/ 30 w 72"/>
                <a:gd name="T81" fmla="*/ 68 h 68"/>
                <a:gd name="T82" fmla="*/ 30 w 72"/>
                <a:gd name="T83" fmla="*/ 68 h 68"/>
                <a:gd name="T84" fmla="*/ 0 w 72"/>
                <a:gd name="T85" fmla="*/ 68 h 68"/>
                <a:gd name="T86" fmla="*/ 0 w 72"/>
                <a:gd name="T87" fmla="*/ 68 h 68"/>
                <a:gd name="T88" fmla="*/ 0 w 72"/>
                <a:gd name="T89" fmla="*/ 68 h 68"/>
                <a:gd name="T90" fmla="*/ 4 w 72"/>
                <a:gd name="T91" fmla="*/ 68 h 68"/>
                <a:gd name="T92" fmla="*/ 8 w 72"/>
                <a:gd name="T93" fmla="*/ 64 h 68"/>
                <a:gd name="T94" fmla="*/ 8 w 72"/>
                <a:gd name="T95" fmla="*/ 60 h 68"/>
                <a:gd name="T96" fmla="*/ 11 w 72"/>
                <a:gd name="T97" fmla="*/ 53 h 68"/>
                <a:gd name="T98" fmla="*/ 11 w 72"/>
                <a:gd name="T99" fmla="*/ 30 h 68"/>
                <a:gd name="T100" fmla="*/ 11 w 72"/>
                <a:gd name="T101" fmla="*/ 19 h 68"/>
                <a:gd name="T102" fmla="*/ 8 w 72"/>
                <a:gd name="T103" fmla="*/ 15 h 68"/>
                <a:gd name="T104" fmla="*/ 8 w 72"/>
                <a:gd name="T105" fmla="*/ 11 h 68"/>
                <a:gd name="T106" fmla="*/ 8 w 72"/>
                <a:gd name="T107" fmla="*/ 11 h 68"/>
                <a:gd name="T108" fmla="*/ 8 w 72"/>
                <a:gd name="T109" fmla="*/ 8 h 68"/>
                <a:gd name="T110" fmla="*/ 4 w 72"/>
                <a:gd name="T111" fmla="*/ 8 h 68"/>
                <a:gd name="T112" fmla="*/ 4 w 72"/>
                <a:gd name="T113" fmla="*/ 8 h 68"/>
                <a:gd name="T114" fmla="*/ 0 w 72"/>
                <a:gd name="T115" fmla="*/ 11 h 68"/>
                <a:gd name="T116" fmla="*/ 0 w 72"/>
                <a:gd name="T117" fmla="*/ 8 h 68"/>
                <a:gd name="T118" fmla="*/ 19 w 72"/>
                <a:gd name="T119" fmla="*/ 0 h 68"/>
                <a:gd name="T120" fmla="*/ 23 w 72"/>
                <a:gd name="T121" fmla="*/ 0 h 68"/>
                <a:gd name="T122" fmla="*/ 23 w 72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2"/>
                <a:gd name="T187" fmla="*/ 0 h 68"/>
                <a:gd name="T188" fmla="*/ 72 w 72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2" h="68">
                  <a:moveTo>
                    <a:pt x="23" y="15"/>
                  </a:moveTo>
                  <a:lnTo>
                    <a:pt x="30" y="8"/>
                  </a:lnTo>
                  <a:lnTo>
                    <a:pt x="38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7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2" y="68"/>
                  </a:lnTo>
                  <a:lnTo>
                    <a:pt x="42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0" y="11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3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01"/>
            <p:cNvSpPr>
              <a:spLocks/>
            </p:cNvSpPr>
            <p:nvPr/>
          </p:nvSpPr>
          <p:spPr bwMode="auto">
            <a:xfrm>
              <a:off x="3684" y="2775"/>
              <a:ext cx="42" cy="90"/>
            </a:xfrm>
            <a:custGeom>
              <a:avLst/>
              <a:gdLst>
                <a:gd name="T0" fmla="*/ 23 w 42"/>
                <a:gd name="T1" fmla="*/ 0 h 90"/>
                <a:gd name="T2" fmla="*/ 23 w 42"/>
                <a:gd name="T3" fmla="*/ 23 h 90"/>
                <a:gd name="T4" fmla="*/ 38 w 42"/>
                <a:gd name="T5" fmla="*/ 23 h 90"/>
                <a:gd name="T6" fmla="*/ 38 w 42"/>
                <a:gd name="T7" fmla="*/ 27 h 90"/>
                <a:gd name="T8" fmla="*/ 23 w 42"/>
                <a:gd name="T9" fmla="*/ 27 h 90"/>
                <a:gd name="T10" fmla="*/ 23 w 42"/>
                <a:gd name="T11" fmla="*/ 68 h 90"/>
                <a:gd name="T12" fmla="*/ 23 w 42"/>
                <a:gd name="T13" fmla="*/ 75 h 90"/>
                <a:gd name="T14" fmla="*/ 23 w 42"/>
                <a:gd name="T15" fmla="*/ 79 h 90"/>
                <a:gd name="T16" fmla="*/ 27 w 42"/>
                <a:gd name="T17" fmla="*/ 79 h 90"/>
                <a:gd name="T18" fmla="*/ 30 w 42"/>
                <a:gd name="T19" fmla="*/ 79 h 90"/>
                <a:gd name="T20" fmla="*/ 30 w 42"/>
                <a:gd name="T21" fmla="*/ 79 h 90"/>
                <a:gd name="T22" fmla="*/ 34 w 42"/>
                <a:gd name="T23" fmla="*/ 79 h 90"/>
                <a:gd name="T24" fmla="*/ 38 w 42"/>
                <a:gd name="T25" fmla="*/ 79 h 90"/>
                <a:gd name="T26" fmla="*/ 38 w 42"/>
                <a:gd name="T27" fmla="*/ 75 h 90"/>
                <a:gd name="T28" fmla="*/ 42 w 42"/>
                <a:gd name="T29" fmla="*/ 75 h 90"/>
                <a:gd name="T30" fmla="*/ 38 w 42"/>
                <a:gd name="T31" fmla="*/ 83 h 90"/>
                <a:gd name="T32" fmla="*/ 34 w 42"/>
                <a:gd name="T33" fmla="*/ 87 h 90"/>
                <a:gd name="T34" fmla="*/ 30 w 42"/>
                <a:gd name="T35" fmla="*/ 90 h 90"/>
                <a:gd name="T36" fmla="*/ 23 w 42"/>
                <a:gd name="T37" fmla="*/ 90 h 90"/>
                <a:gd name="T38" fmla="*/ 19 w 42"/>
                <a:gd name="T39" fmla="*/ 90 h 90"/>
                <a:gd name="T40" fmla="*/ 15 w 42"/>
                <a:gd name="T41" fmla="*/ 87 h 90"/>
                <a:gd name="T42" fmla="*/ 15 w 42"/>
                <a:gd name="T43" fmla="*/ 87 h 90"/>
                <a:gd name="T44" fmla="*/ 12 w 42"/>
                <a:gd name="T45" fmla="*/ 83 h 90"/>
                <a:gd name="T46" fmla="*/ 12 w 42"/>
                <a:gd name="T47" fmla="*/ 79 h 90"/>
                <a:gd name="T48" fmla="*/ 12 w 42"/>
                <a:gd name="T49" fmla="*/ 72 h 90"/>
                <a:gd name="T50" fmla="*/ 12 w 42"/>
                <a:gd name="T51" fmla="*/ 27 h 90"/>
                <a:gd name="T52" fmla="*/ 0 w 42"/>
                <a:gd name="T53" fmla="*/ 27 h 90"/>
                <a:gd name="T54" fmla="*/ 0 w 42"/>
                <a:gd name="T55" fmla="*/ 23 h 90"/>
                <a:gd name="T56" fmla="*/ 4 w 42"/>
                <a:gd name="T57" fmla="*/ 23 h 90"/>
                <a:gd name="T58" fmla="*/ 8 w 42"/>
                <a:gd name="T59" fmla="*/ 19 h 90"/>
                <a:gd name="T60" fmla="*/ 12 w 42"/>
                <a:gd name="T61" fmla="*/ 15 h 90"/>
                <a:gd name="T62" fmla="*/ 15 w 42"/>
                <a:gd name="T63" fmla="*/ 8 h 90"/>
                <a:gd name="T64" fmla="*/ 19 w 42"/>
                <a:gd name="T65" fmla="*/ 4 h 90"/>
                <a:gd name="T66" fmla="*/ 19 w 42"/>
                <a:gd name="T67" fmla="*/ 0 h 90"/>
                <a:gd name="T68" fmla="*/ 23 w 42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90"/>
                <a:gd name="T107" fmla="*/ 42 w 42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90">
                  <a:moveTo>
                    <a:pt x="23" y="0"/>
                  </a:moveTo>
                  <a:lnTo>
                    <a:pt x="23" y="23"/>
                  </a:lnTo>
                  <a:lnTo>
                    <a:pt x="38" y="23"/>
                  </a:lnTo>
                  <a:lnTo>
                    <a:pt x="38" y="27"/>
                  </a:lnTo>
                  <a:lnTo>
                    <a:pt x="23" y="27"/>
                  </a:lnTo>
                  <a:lnTo>
                    <a:pt x="23" y="68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7" y="79"/>
                  </a:lnTo>
                  <a:lnTo>
                    <a:pt x="30" y="79"/>
                  </a:lnTo>
                  <a:lnTo>
                    <a:pt x="34" y="79"/>
                  </a:lnTo>
                  <a:lnTo>
                    <a:pt x="38" y="79"/>
                  </a:lnTo>
                  <a:lnTo>
                    <a:pt x="38" y="75"/>
                  </a:lnTo>
                  <a:lnTo>
                    <a:pt x="42" y="75"/>
                  </a:lnTo>
                  <a:lnTo>
                    <a:pt x="38" y="83"/>
                  </a:lnTo>
                  <a:lnTo>
                    <a:pt x="34" y="87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87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23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8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02"/>
            <p:cNvSpPr>
              <a:spLocks noEditPoints="1"/>
            </p:cNvSpPr>
            <p:nvPr/>
          </p:nvSpPr>
          <p:spPr bwMode="auto">
            <a:xfrm>
              <a:off x="3729" y="2794"/>
              <a:ext cx="64" cy="71"/>
            </a:xfrm>
            <a:custGeom>
              <a:avLst/>
              <a:gdLst>
                <a:gd name="T0" fmla="*/ 34 w 64"/>
                <a:gd name="T1" fmla="*/ 0 h 71"/>
                <a:gd name="T2" fmla="*/ 42 w 64"/>
                <a:gd name="T3" fmla="*/ 0 h 71"/>
                <a:gd name="T4" fmla="*/ 49 w 64"/>
                <a:gd name="T5" fmla="*/ 8 h 71"/>
                <a:gd name="T6" fmla="*/ 57 w 64"/>
                <a:gd name="T7" fmla="*/ 11 h 71"/>
                <a:gd name="T8" fmla="*/ 64 w 64"/>
                <a:gd name="T9" fmla="*/ 23 h 71"/>
                <a:gd name="T10" fmla="*/ 64 w 64"/>
                <a:gd name="T11" fmla="*/ 34 h 71"/>
                <a:gd name="T12" fmla="*/ 64 w 64"/>
                <a:gd name="T13" fmla="*/ 45 h 71"/>
                <a:gd name="T14" fmla="*/ 60 w 64"/>
                <a:gd name="T15" fmla="*/ 53 h 71"/>
                <a:gd name="T16" fmla="*/ 57 w 64"/>
                <a:gd name="T17" fmla="*/ 60 h 71"/>
                <a:gd name="T18" fmla="*/ 49 w 64"/>
                <a:gd name="T19" fmla="*/ 68 h 71"/>
                <a:gd name="T20" fmla="*/ 42 w 64"/>
                <a:gd name="T21" fmla="*/ 71 h 71"/>
                <a:gd name="T22" fmla="*/ 30 w 64"/>
                <a:gd name="T23" fmla="*/ 71 h 71"/>
                <a:gd name="T24" fmla="*/ 23 w 64"/>
                <a:gd name="T25" fmla="*/ 71 h 71"/>
                <a:gd name="T26" fmla="*/ 15 w 64"/>
                <a:gd name="T27" fmla="*/ 64 h 71"/>
                <a:gd name="T28" fmla="*/ 8 w 64"/>
                <a:gd name="T29" fmla="*/ 60 h 71"/>
                <a:gd name="T30" fmla="*/ 4 w 64"/>
                <a:gd name="T31" fmla="*/ 49 h 71"/>
                <a:gd name="T32" fmla="*/ 0 w 64"/>
                <a:gd name="T33" fmla="*/ 38 h 71"/>
                <a:gd name="T34" fmla="*/ 0 w 64"/>
                <a:gd name="T35" fmla="*/ 26 h 71"/>
                <a:gd name="T36" fmla="*/ 4 w 64"/>
                <a:gd name="T37" fmla="*/ 19 h 71"/>
                <a:gd name="T38" fmla="*/ 12 w 64"/>
                <a:gd name="T39" fmla="*/ 11 h 71"/>
                <a:gd name="T40" fmla="*/ 19 w 64"/>
                <a:gd name="T41" fmla="*/ 4 h 71"/>
                <a:gd name="T42" fmla="*/ 27 w 64"/>
                <a:gd name="T43" fmla="*/ 0 h 71"/>
                <a:gd name="T44" fmla="*/ 34 w 64"/>
                <a:gd name="T45" fmla="*/ 0 h 71"/>
                <a:gd name="T46" fmla="*/ 30 w 64"/>
                <a:gd name="T47" fmla="*/ 4 h 71"/>
                <a:gd name="T48" fmla="*/ 27 w 64"/>
                <a:gd name="T49" fmla="*/ 8 h 71"/>
                <a:gd name="T50" fmla="*/ 23 w 64"/>
                <a:gd name="T51" fmla="*/ 8 h 71"/>
                <a:gd name="T52" fmla="*/ 19 w 64"/>
                <a:gd name="T53" fmla="*/ 11 h 71"/>
                <a:gd name="T54" fmla="*/ 15 w 64"/>
                <a:gd name="T55" fmla="*/ 15 h 71"/>
                <a:gd name="T56" fmla="*/ 15 w 64"/>
                <a:gd name="T57" fmla="*/ 23 h 71"/>
                <a:gd name="T58" fmla="*/ 12 w 64"/>
                <a:gd name="T59" fmla="*/ 30 h 71"/>
                <a:gd name="T60" fmla="*/ 15 w 64"/>
                <a:gd name="T61" fmla="*/ 45 h 71"/>
                <a:gd name="T62" fmla="*/ 19 w 64"/>
                <a:gd name="T63" fmla="*/ 56 h 71"/>
                <a:gd name="T64" fmla="*/ 27 w 64"/>
                <a:gd name="T65" fmla="*/ 64 h 71"/>
                <a:gd name="T66" fmla="*/ 34 w 64"/>
                <a:gd name="T67" fmla="*/ 68 h 71"/>
                <a:gd name="T68" fmla="*/ 42 w 64"/>
                <a:gd name="T69" fmla="*/ 64 h 71"/>
                <a:gd name="T70" fmla="*/ 49 w 64"/>
                <a:gd name="T71" fmla="*/ 60 h 71"/>
                <a:gd name="T72" fmla="*/ 53 w 64"/>
                <a:gd name="T73" fmla="*/ 53 h 71"/>
                <a:gd name="T74" fmla="*/ 53 w 64"/>
                <a:gd name="T75" fmla="*/ 41 h 71"/>
                <a:gd name="T76" fmla="*/ 53 w 64"/>
                <a:gd name="T77" fmla="*/ 30 h 71"/>
                <a:gd name="T78" fmla="*/ 49 w 64"/>
                <a:gd name="T79" fmla="*/ 19 h 71"/>
                <a:gd name="T80" fmla="*/ 45 w 64"/>
                <a:gd name="T81" fmla="*/ 11 h 71"/>
                <a:gd name="T82" fmla="*/ 38 w 64"/>
                <a:gd name="T83" fmla="*/ 8 h 71"/>
                <a:gd name="T84" fmla="*/ 30 w 64"/>
                <a:gd name="T85" fmla="*/ 4 h 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71"/>
                <a:gd name="T131" fmla="*/ 64 w 64"/>
                <a:gd name="T132" fmla="*/ 71 h 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71">
                  <a:moveTo>
                    <a:pt x="34" y="0"/>
                  </a:moveTo>
                  <a:lnTo>
                    <a:pt x="42" y="0"/>
                  </a:lnTo>
                  <a:lnTo>
                    <a:pt x="49" y="8"/>
                  </a:lnTo>
                  <a:lnTo>
                    <a:pt x="57" y="11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5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49" y="68"/>
                  </a:lnTo>
                  <a:lnTo>
                    <a:pt x="42" y="71"/>
                  </a:lnTo>
                  <a:lnTo>
                    <a:pt x="30" y="71"/>
                  </a:lnTo>
                  <a:lnTo>
                    <a:pt x="23" y="71"/>
                  </a:lnTo>
                  <a:lnTo>
                    <a:pt x="15" y="64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7" y="8"/>
                  </a:lnTo>
                  <a:lnTo>
                    <a:pt x="23" y="8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2" y="30"/>
                  </a:lnTo>
                  <a:lnTo>
                    <a:pt x="15" y="45"/>
                  </a:lnTo>
                  <a:lnTo>
                    <a:pt x="19" y="56"/>
                  </a:lnTo>
                  <a:lnTo>
                    <a:pt x="27" y="64"/>
                  </a:lnTo>
                  <a:lnTo>
                    <a:pt x="34" y="68"/>
                  </a:lnTo>
                  <a:lnTo>
                    <a:pt x="42" y="64"/>
                  </a:lnTo>
                  <a:lnTo>
                    <a:pt x="49" y="60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3" y="30"/>
                  </a:lnTo>
                  <a:lnTo>
                    <a:pt x="49" y="19"/>
                  </a:lnTo>
                  <a:lnTo>
                    <a:pt x="45" y="11"/>
                  </a:lnTo>
                  <a:lnTo>
                    <a:pt x="38" y="8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03"/>
            <p:cNvSpPr>
              <a:spLocks/>
            </p:cNvSpPr>
            <p:nvPr/>
          </p:nvSpPr>
          <p:spPr bwMode="auto">
            <a:xfrm>
              <a:off x="3804" y="2760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8 w 42"/>
                <a:gd name="T5" fmla="*/ 8 h 135"/>
                <a:gd name="T6" fmla="*/ 19 w 42"/>
                <a:gd name="T7" fmla="*/ 12 h 135"/>
                <a:gd name="T8" fmla="*/ 27 w 42"/>
                <a:gd name="T9" fmla="*/ 23 h 135"/>
                <a:gd name="T10" fmla="*/ 34 w 42"/>
                <a:gd name="T11" fmla="*/ 38 h 135"/>
                <a:gd name="T12" fmla="*/ 38 w 42"/>
                <a:gd name="T13" fmla="*/ 53 h 135"/>
                <a:gd name="T14" fmla="*/ 42 w 42"/>
                <a:gd name="T15" fmla="*/ 68 h 135"/>
                <a:gd name="T16" fmla="*/ 38 w 42"/>
                <a:gd name="T17" fmla="*/ 83 h 135"/>
                <a:gd name="T18" fmla="*/ 34 w 42"/>
                <a:gd name="T19" fmla="*/ 94 h 135"/>
                <a:gd name="T20" fmla="*/ 30 w 42"/>
                <a:gd name="T21" fmla="*/ 109 h 135"/>
                <a:gd name="T22" fmla="*/ 19 w 42"/>
                <a:gd name="T23" fmla="*/ 120 h 135"/>
                <a:gd name="T24" fmla="*/ 12 w 42"/>
                <a:gd name="T25" fmla="*/ 128 h 135"/>
                <a:gd name="T26" fmla="*/ 0 w 42"/>
                <a:gd name="T27" fmla="*/ 135 h 135"/>
                <a:gd name="T28" fmla="*/ 0 w 42"/>
                <a:gd name="T29" fmla="*/ 132 h 135"/>
                <a:gd name="T30" fmla="*/ 8 w 42"/>
                <a:gd name="T31" fmla="*/ 124 h 135"/>
                <a:gd name="T32" fmla="*/ 15 w 42"/>
                <a:gd name="T33" fmla="*/ 117 h 135"/>
                <a:gd name="T34" fmla="*/ 19 w 42"/>
                <a:gd name="T35" fmla="*/ 109 h 135"/>
                <a:gd name="T36" fmla="*/ 23 w 42"/>
                <a:gd name="T37" fmla="*/ 98 h 135"/>
                <a:gd name="T38" fmla="*/ 27 w 42"/>
                <a:gd name="T39" fmla="*/ 83 h 135"/>
                <a:gd name="T40" fmla="*/ 27 w 42"/>
                <a:gd name="T41" fmla="*/ 68 h 135"/>
                <a:gd name="T42" fmla="*/ 27 w 42"/>
                <a:gd name="T43" fmla="*/ 53 h 135"/>
                <a:gd name="T44" fmla="*/ 23 w 42"/>
                <a:gd name="T45" fmla="*/ 42 h 135"/>
                <a:gd name="T46" fmla="*/ 23 w 42"/>
                <a:gd name="T47" fmla="*/ 34 h 135"/>
                <a:gd name="T48" fmla="*/ 19 w 42"/>
                <a:gd name="T49" fmla="*/ 27 h 135"/>
                <a:gd name="T50" fmla="*/ 15 w 42"/>
                <a:gd name="T51" fmla="*/ 19 h 135"/>
                <a:gd name="T52" fmla="*/ 12 w 42"/>
                <a:gd name="T53" fmla="*/ 15 h 135"/>
                <a:gd name="T54" fmla="*/ 8 w 42"/>
                <a:gd name="T55" fmla="*/ 8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7" y="23"/>
                  </a:lnTo>
                  <a:lnTo>
                    <a:pt x="34" y="38"/>
                  </a:lnTo>
                  <a:lnTo>
                    <a:pt x="38" y="53"/>
                  </a:lnTo>
                  <a:lnTo>
                    <a:pt x="42" y="68"/>
                  </a:lnTo>
                  <a:lnTo>
                    <a:pt x="38" y="83"/>
                  </a:lnTo>
                  <a:lnTo>
                    <a:pt x="34" y="94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2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8" y="124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3" y="98"/>
                  </a:lnTo>
                  <a:lnTo>
                    <a:pt x="27" y="83"/>
                  </a:lnTo>
                  <a:lnTo>
                    <a:pt x="27" y="68"/>
                  </a:lnTo>
                  <a:lnTo>
                    <a:pt x="27" y="53"/>
                  </a:lnTo>
                  <a:lnTo>
                    <a:pt x="23" y="42"/>
                  </a:lnTo>
                  <a:lnTo>
                    <a:pt x="23" y="34"/>
                  </a:lnTo>
                  <a:lnTo>
                    <a:pt x="19" y="27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04"/>
            <p:cNvSpPr>
              <a:spLocks/>
            </p:cNvSpPr>
            <p:nvPr/>
          </p:nvSpPr>
          <p:spPr bwMode="auto">
            <a:xfrm>
              <a:off x="4491" y="2764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2 w 109"/>
                <a:gd name="T3" fmla="*/ 0 h 101"/>
                <a:gd name="T4" fmla="*/ 86 w 109"/>
                <a:gd name="T5" fmla="*/ 75 h 101"/>
                <a:gd name="T6" fmla="*/ 86 w 109"/>
                <a:gd name="T7" fmla="*/ 15 h 101"/>
                <a:gd name="T8" fmla="*/ 86 w 109"/>
                <a:gd name="T9" fmla="*/ 8 h 101"/>
                <a:gd name="T10" fmla="*/ 86 w 109"/>
                <a:gd name="T11" fmla="*/ 4 h 101"/>
                <a:gd name="T12" fmla="*/ 82 w 109"/>
                <a:gd name="T13" fmla="*/ 0 h 101"/>
                <a:gd name="T14" fmla="*/ 75 w 109"/>
                <a:gd name="T15" fmla="*/ 0 h 101"/>
                <a:gd name="T16" fmla="*/ 71 w 109"/>
                <a:gd name="T17" fmla="*/ 0 h 101"/>
                <a:gd name="T18" fmla="*/ 71 w 109"/>
                <a:gd name="T19" fmla="*/ 0 h 101"/>
                <a:gd name="T20" fmla="*/ 109 w 109"/>
                <a:gd name="T21" fmla="*/ 0 h 101"/>
                <a:gd name="T22" fmla="*/ 109 w 109"/>
                <a:gd name="T23" fmla="*/ 0 h 101"/>
                <a:gd name="T24" fmla="*/ 105 w 109"/>
                <a:gd name="T25" fmla="*/ 0 h 101"/>
                <a:gd name="T26" fmla="*/ 97 w 109"/>
                <a:gd name="T27" fmla="*/ 4 h 101"/>
                <a:gd name="T28" fmla="*/ 94 w 109"/>
                <a:gd name="T29" fmla="*/ 4 h 101"/>
                <a:gd name="T30" fmla="*/ 94 w 109"/>
                <a:gd name="T31" fmla="*/ 8 h 101"/>
                <a:gd name="T32" fmla="*/ 94 w 109"/>
                <a:gd name="T33" fmla="*/ 15 h 101"/>
                <a:gd name="T34" fmla="*/ 94 w 109"/>
                <a:gd name="T35" fmla="*/ 101 h 101"/>
                <a:gd name="T36" fmla="*/ 90 w 109"/>
                <a:gd name="T37" fmla="*/ 101 h 101"/>
                <a:gd name="T38" fmla="*/ 22 w 109"/>
                <a:gd name="T39" fmla="*/ 23 h 101"/>
                <a:gd name="T40" fmla="*/ 22 w 109"/>
                <a:gd name="T41" fmla="*/ 83 h 101"/>
                <a:gd name="T42" fmla="*/ 26 w 109"/>
                <a:gd name="T43" fmla="*/ 90 h 101"/>
                <a:gd name="T44" fmla="*/ 26 w 109"/>
                <a:gd name="T45" fmla="*/ 94 h 101"/>
                <a:gd name="T46" fmla="*/ 30 w 109"/>
                <a:gd name="T47" fmla="*/ 98 h 101"/>
                <a:gd name="T48" fmla="*/ 34 w 109"/>
                <a:gd name="T49" fmla="*/ 98 h 101"/>
                <a:gd name="T50" fmla="*/ 37 w 109"/>
                <a:gd name="T51" fmla="*/ 98 h 101"/>
                <a:gd name="T52" fmla="*/ 37 w 109"/>
                <a:gd name="T53" fmla="*/ 98 h 101"/>
                <a:gd name="T54" fmla="*/ 4 w 109"/>
                <a:gd name="T55" fmla="*/ 98 h 101"/>
                <a:gd name="T56" fmla="*/ 4 w 109"/>
                <a:gd name="T57" fmla="*/ 98 h 101"/>
                <a:gd name="T58" fmla="*/ 7 w 109"/>
                <a:gd name="T59" fmla="*/ 98 h 101"/>
                <a:gd name="T60" fmla="*/ 11 w 109"/>
                <a:gd name="T61" fmla="*/ 98 h 101"/>
                <a:gd name="T62" fmla="*/ 15 w 109"/>
                <a:gd name="T63" fmla="*/ 94 h 101"/>
                <a:gd name="T64" fmla="*/ 19 w 109"/>
                <a:gd name="T65" fmla="*/ 90 h 101"/>
                <a:gd name="T66" fmla="*/ 19 w 109"/>
                <a:gd name="T67" fmla="*/ 83 h 101"/>
                <a:gd name="T68" fmla="*/ 19 w 109"/>
                <a:gd name="T69" fmla="*/ 15 h 101"/>
                <a:gd name="T70" fmla="*/ 15 w 109"/>
                <a:gd name="T71" fmla="*/ 8 h 101"/>
                <a:gd name="T72" fmla="*/ 11 w 109"/>
                <a:gd name="T73" fmla="*/ 8 h 101"/>
                <a:gd name="T74" fmla="*/ 7 w 109"/>
                <a:gd name="T75" fmla="*/ 4 h 101"/>
                <a:gd name="T76" fmla="*/ 4 w 109"/>
                <a:gd name="T77" fmla="*/ 4 h 101"/>
                <a:gd name="T78" fmla="*/ 4 w 109"/>
                <a:gd name="T79" fmla="*/ 4 h 101"/>
                <a:gd name="T80" fmla="*/ 0 w 109"/>
                <a:gd name="T81" fmla="*/ 4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2" y="0"/>
                  </a:lnTo>
                  <a:lnTo>
                    <a:pt x="86" y="75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7" y="4"/>
                  </a:lnTo>
                  <a:lnTo>
                    <a:pt x="94" y="4"/>
                  </a:lnTo>
                  <a:lnTo>
                    <a:pt x="94" y="8"/>
                  </a:lnTo>
                  <a:lnTo>
                    <a:pt x="94" y="15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2" y="23"/>
                  </a:lnTo>
                  <a:lnTo>
                    <a:pt x="22" y="83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7" y="98"/>
                  </a:lnTo>
                  <a:lnTo>
                    <a:pt x="4" y="98"/>
                  </a:lnTo>
                  <a:lnTo>
                    <a:pt x="7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9" y="90"/>
                  </a:lnTo>
                  <a:lnTo>
                    <a:pt x="19" y="83"/>
                  </a:lnTo>
                  <a:lnTo>
                    <a:pt x="19" y="15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05"/>
            <p:cNvSpPr>
              <a:spLocks noEditPoints="1"/>
            </p:cNvSpPr>
            <p:nvPr/>
          </p:nvSpPr>
          <p:spPr bwMode="auto">
            <a:xfrm>
              <a:off x="4600" y="2764"/>
              <a:ext cx="78" cy="98"/>
            </a:xfrm>
            <a:custGeom>
              <a:avLst/>
              <a:gdLst>
                <a:gd name="T0" fmla="*/ 30 w 78"/>
                <a:gd name="T1" fmla="*/ 53 h 98"/>
                <a:gd name="T2" fmla="*/ 30 w 78"/>
                <a:gd name="T3" fmla="*/ 83 h 98"/>
                <a:gd name="T4" fmla="*/ 30 w 78"/>
                <a:gd name="T5" fmla="*/ 90 h 98"/>
                <a:gd name="T6" fmla="*/ 30 w 78"/>
                <a:gd name="T7" fmla="*/ 94 h 98"/>
                <a:gd name="T8" fmla="*/ 33 w 78"/>
                <a:gd name="T9" fmla="*/ 98 h 98"/>
                <a:gd name="T10" fmla="*/ 41 w 78"/>
                <a:gd name="T11" fmla="*/ 98 h 98"/>
                <a:gd name="T12" fmla="*/ 45 w 78"/>
                <a:gd name="T13" fmla="*/ 98 h 98"/>
                <a:gd name="T14" fmla="*/ 45 w 78"/>
                <a:gd name="T15" fmla="*/ 98 h 98"/>
                <a:gd name="T16" fmla="*/ 0 w 78"/>
                <a:gd name="T17" fmla="*/ 98 h 98"/>
                <a:gd name="T18" fmla="*/ 0 w 78"/>
                <a:gd name="T19" fmla="*/ 98 h 98"/>
                <a:gd name="T20" fmla="*/ 3 w 78"/>
                <a:gd name="T21" fmla="*/ 98 h 98"/>
                <a:gd name="T22" fmla="*/ 11 w 78"/>
                <a:gd name="T23" fmla="*/ 98 h 98"/>
                <a:gd name="T24" fmla="*/ 15 w 78"/>
                <a:gd name="T25" fmla="*/ 94 h 98"/>
                <a:gd name="T26" fmla="*/ 15 w 78"/>
                <a:gd name="T27" fmla="*/ 90 h 98"/>
                <a:gd name="T28" fmla="*/ 15 w 78"/>
                <a:gd name="T29" fmla="*/ 83 h 98"/>
                <a:gd name="T30" fmla="*/ 15 w 78"/>
                <a:gd name="T31" fmla="*/ 15 h 98"/>
                <a:gd name="T32" fmla="*/ 15 w 78"/>
                <a:gd name="T33" fmla="*/ 8 h 98"/>
                <a:gd name="T34" fmla="*/ 15 w 78"/>
                <a:gd name="T35" fmla="*/ 4 h 98"/>
                <a:gd name="T36" fmla="*/ 11 w 78"/>
                <a:gd name="T37" fmla="*/ 0 h 98"/>
                <a:gd name="T38" fmla="*/ 3 w 78"/>
                <a:gd name="T39" fmla="*/ 0 h 98"/>
                <a:gd name="T40" fmla="*/ 0 w 78"/>
                <a:gd name="T41" fmla="*/ 0 h 98"/>
                <a:gd name="T42" fmla="*/ 0 w 78"/>
                <a:gd name="T43" fmla="*/ 0 h 98"/>
                <a:gd name="T44" fmla="*/ 37 w 78"/>
                <a:gd name="T45" fmla="*/ 0 h 98"/>
                <a:gd name="T46" fmla="*/ 48 w 78"/>
                <a:gd name="T47" fmla="*/ 0 h 98"/>
                <a:gd name="T48" fmla="*/ 60 w 78"/>
                <a:gd name="T49" fmla="*/ 4 h 98"/>
                <a:gd name="T50" fmla="*/ 67 w 78"/>
                <a:gd name="T51" fmla="*/ 8 h 98"/>
                <a:gd name="T52" fmla="*/ 71 w 78"/>
                <a:gd name="T53" fmla="*/ 11 h 98"/>
                <a:gd name="T54" fmla="*/ 75 w 78"/>
                <a:gd name="T55" fmla="*/ 19 h 98"/>
                <a:gd name="T56" fmla="*/ 78 w 78"/>
                <a:gd name="T57" fmla="*/ 26 h 98"/>
                <a:gd name="T58" fmla="*/ 75 w 78"/>
                <a:gd name="T59" fmla="*/ 38 h 98"/>
                <a:gd name="T60" fmla="*/ 71 w 78"/>
                <a:gd name="T61" fmla="*/ 45 h 98"/>
                <a:gd name="T62" fmla="*/ 60 w 78"/>
                <a:gd name="T63" fmla="*/ 53 h 98"/>
                <a:gd name="T64" fmla="*/ 45 w 78"/>
                <a:gd name="T65" fmla="*/ 53 h 98"/>
                <a:gd name="T66" fmla="*/ 41 w 78"/>
                <a:gd name="T67" fmla="*/ 53 h 98"/>
                <a:gd name="T68" fmla="*/ 37 w 78"/>
                <a:gd name="T69" fmla="*/ 53 h 98"/>
                <a:gd name="T70" fmla="*/ 33 w 78"/>
                <a:gd name="T71" fmla="*/ 53 h 98"/>
                <a:gd name="T72" fmla="*/ 30 w 78"/>
                <a:gd name="T73" fmla="*/ 53 h 98"/>
                <a:gd name="T74" fmla="*/ 30 w 78"/>
                <a:gd name="T75" fmla="*/ 49 h 98"/>
                <a:gd name="T76" fmla="*/ 33 w 78"/>
                <a:gd name="T77" fmla="*/ 49 h 98"/>
                <a:gd name="T78" fmla="*/ 37 w 78"/>
                <a:gd name="T79" fmla="*/ 49 h 98"/>
                <a:gd name="T80" fmla="*/ 37 w 78"/>
                <a:gd name="T81" fmla="*/ 49 h 98"/>
                <a:gd name="T82" fmla="*/ 41 w 78"/>
                <a:gd name="T83" fmla="*/ 49 h 98"/>
                <a:gd name="T84" fmla="*/ 48 w 78"/>
                <a:gd name="T85" fmla="*/ 49 h 98"/>
                <a:gd name="T86" fmla="*/ 56 w 78"/>
                <a:gd name="T87" fmla="*/ 45 h 98"/>
                <a:gd name="T88" fmla="*/ 60 w 78"/>
                <a:gd name="T89" fmla="*/ 38 h 98"/>
                <a:gd name="T90" fmla="*/ 60 w 78"/>
                <a:gd name="T91" fmla="*/ 26 h 98"/>
                <a:gd name="T92" fmla="*/ 60 w 78"/>
                <a:gd name="T93" fmla="*/ 23 h 98"/>
                <a:gd name="T94" fmla="*/ 56 w 78"/>
                <a:gd name="T95" fmla="*/ 15 h 98"/>
                <a:gd name="T96" fmla="*/ 56 w 78"/>
                <a:gd name="T97" fmla="*/ 11 h 98"/>
                <a:gd name="T98" fmla="*/ 48 w 78"/>
                <a:gd name="T99" fmla="*/ 8 h 98"/>
                <a:gd name="T100" fmla="*/ 45 w 78"/>
                <a:gd name="T101" fmla="*/ 4 h 98"/>
                <a:gd name="T102" fmla="*/ 37 w 78"/>
                <a:gd name="T103" fmla="*/ 4 h 98"/>
                <a:gd name="T104" fmla="*/ 33 w 78"/>
                <a:gd name="T105" fmla="*/ 4 h 98"/>
                <a:gd name="T106" fmla="*/ 30 w 78"/>
                <a:gd name="T107" fmla="*/ 4 h 98"/>
                <a:gd name="T108" fmla="*/ 30 w 78"/>
                <a:gd name="T109" fmla="*/ 49 h 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98"/>
                <a:gd name="T167" fmla="*/ 78 w 78"/>
                <a:gd name="T168" fmla="*/ 98 h 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98">
                  <a:moveTo>
                    <a:pt x="30" y="53"/>
                  </a:moveTo>
                  <a:lnTo>
                    <a:pt x="30" y="83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3" y="98"/>
                  </a:lnTo>
                  <a:lnTo>
                    <a:pt x="41" y="98"/>
                  </a:lnTo>
                  <a:lnTo>
                    <a:pt x="45" y="98"/>
                  </a:lnTo>
                  <a:lnTo>
                    <a:pt x="0" y="98"/>
                  </a:lnTo>
                  <a:lnTo>
                    <a:pt x="3" y="98"/>
                  </a:lnTo>
                  <a:lnTo>
                    <a:pt x="11" y="98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5" y="83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4"/>
                  </a:lnTo>
                  <a:lnTo>
                    <a:pt x="67" y="8"/>
                  </a:lnTo>
                  <a:lnTo>
                    <a:pt x="71" y="11"/>
                  </a:lnTo>
                  <a:lnTo>
                    <a:pt x="75" y="19"/>
                  </a:lnTo>
                  <a:lnTo>
                    <a:pt x="78" y="26"/>
                  </a:lnTo>
                  <a:lnTo>
                    <a:pt x="75" y="38"/>
                  </a:lnTo>
                  <a:lnTo>
                    <a:pt x="71" y="45"/>
                  </a:lnTo>
                  <a:lnTo>
                    <a:pt x="60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3" y="53"/>
                  </a:lnTo>
                  <a:lnTo>
                    <a:pt x="30" y="53"/>
                  </a:lnTo>
                  <a:close/>
                  <a:moveTo>
                    <a:pt x="30" y="49"/>
                  </a:moveTo>
                  <a:lnTo>
                    <a:pt x="33" y="49"/>
                  </a:lnTo>
                  <a:lnTo>
                    <a:pt x="37" y="49"/>
                  </a:lnTo>
                  <a:lnTo>
                    <a:pt x="41" y="49"/>
                  </a:lnTo>
                  <a:lnTo>
                    <a:pt x="48" y="49"/>
                  </a:lnTo>
                  <a:lnTo>
                    <a:pt x="56" y="45"/>
                  </a:lnTo>
                  <a:lnTo>
                    <a:pt x="60" y="38"/>
                  </a:lnTo>
                  <a:lnTo>
                    <a:pt x="60" y="26"/>
                  </a:lnTo>
                  <a:lnTo>
                    <a:pt x="60" y="23"/>
                  </a:lnTo>
                  <a:lnTo>
                    <a:pt x="56" y="15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30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06"/>
            <p:cNvSpPr>
              <a:spLocks/>
            </p:cNvSpPr>
            <p:nvPr/>
          </p:nvSpPr>
          <p:spPr bwMode="auto">
            <a:xfrm>
              <a:off x="4690" y="2760"/>
              <a:ext cx="41" cy="135"/>
            </a:xfrm>
            <a:custGeom>
              <a:avLst/>
              <a:gdLst>
                <a:gd name="T0" fmla="*/ 41 w 41"/>
                <a:gd name="T1" fmla="*/ 132 h 135"/>
                <a:gd name="T2" fmla="*/ 41 w 41"/>
                <a:gd name="T3" fmla="*/ 135 h 135"/>
                <a:gd name="T4" fmla="*/ 30 w 41"/>
                <a:gd name="T5" fmla="*/ 128 h 135"/>
                <a:gd name="T6" fmla="*/ 22 w 41"/>
                <a:gd name="T7" fmla="*/ 120 h 135"/>
                <a:gd name="T8" fmla="*/ 11 w 41"/>
                <a:gd name="T9" fmla="*/ 109 h 135"/>
                <a:gd name="T10" fmla="*/ 3 w 41"/>
                <a:gd name="T11" fmla="*/ 98 h 135"/>
                <a:gd name="T12" fmla="*/ 0 w 41"/>
                <a:gd name="T13" fmla="*/ 83 h 135"/>
                <a:gd name="T14" fmla="*/ 0 w 41"/>
                <a:gd name="T15" fmla="*/ 68 h 135"/>
                <a:gd name="T16" fmla="*/ 0 w 41"/>
                <a:gd name="T17" fmla="*/ 53 h 135"/>
                <a:gd name="T18" fmla="*/ 3 w 41"/>
                <a:gd name="T19" fmla="*/ 38 h 135"/>
                <a:gd name="T20" fmla="*/ 11 w 41"/>
                <a:gd name="T21" fmla="*/ 27 h 135"/>
                <a:gd name="T22" fmla="*/ 18 w 41"/>
                <a:gd name="T23" fmla="*/ 15 h 135"/>
                <a:gd name="T24" fmla="*/ 30 w 41"/>
                <a:gd name="T25" fmla="*/ 8 h 135"/>
                <a:gd name="T26" fmla="*/ 41 w 41"/>
                <a:gd name="T27" fmla="*/ 0 h 135"/>
                <a:gd name="T28" fmla="*/ 41 w 41"/>
                <a:gd name="T29" fmla="*/ 4 h 135"/>
                <a:gd name="T30" fmla="*/ 30 w 41"/>
                <a:gd name="T31" fmla="*/ 8 h 135"/>
                <a:gd name="T32" fmla="*/ 26 w 41"/>
                <a:gd name="T33" fmla="*/ 15 h 135"/>
                <a:gd name="T34" fmla="*/ 18 w 41"/>
                <a:gd name="T35" fmla="*/ 27 h 135"/>
                <a:gd name="T36" fmla="*/ 15 w 41"/>
                <a:gd name="T37" fmla="*/ 38 h 135"/>
                <a:gd name="T38" fmla="*/ 15 w 41"/>
                <a:gd name="T39" fmla="*/ 53 h 135"/>
                <a:gd name="T40" fmla="*/ 11 w 41"/>
                <a:gd name="T41" fmla="*/ 64 h 135"/>
                <a:gd name="T42" fmla="*/ 15 w 41"/>
                <a:gd name="T43" fmla="*/ 79 h 135"/>
                <a:gd name="T44" fmla="*/ 15 w 41"/>
                <a:gd name="T45" fmla="*/ 94 h 135"/>
                <a:gd name="T46" fmla="*/ 18 w 41"/>
                <a:gd name="T47" fmla="*/ 102 h 135"/>
                <a:gd name="T48" fmla="*/ 18 w 41"/>
                <a:gd name="T49" fmla="*/ 109 h 135"/>
                <a:gd name="T50" fmla="*/ 22 w 41"/>
                <a:gd name="T51" fmla="*/ 117 h 135"/>
                <a:gd name="T52" fmla="*/ 26 w 41"/>
                <a:gd name="T53" fmla="*/ 120 h 135"/>
                <a:gd name="T54" fmla="*/ 33 w 41"/>
                <a:gd name="T55" fmla="*/ 128 h 135"/>
                <a:gd name="T56" fmla="*/ 41 w 41"/>
                <a:gd name="T57" fmla="*/ 132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2"/>
                  </a:moveTo>
                  <a:lnTo>
                    <a:pt x="41" y="135"/>
                  </a:lnTo>
                  <a:lnTo>
                    <a:pt x="30" y="128"/>
                  </a:lnTo>
                  <a:lnTo>
                    <a:pt x="22" y="120"/>
                  </a:lnTo>
                  <a:lnTo>
                    <a:pt x="11" y="109"/>
                  </a:lnTo>
                  <a:lnTo>
                    <a:pt x="3" y="98"/>
                  </a:lnTo>
                  <a:lnTo>
                    <a:pt x="0" y="83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3" y="38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30" y="8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0" y="8"/>
                  </a:lnTo>
                  <a:lnTo>
                    <a:pt x="26" y="15"/>
                  </a:lnTo>
                  <a:lnTo>
                    <a:pt x="18" y="27"/>
                  </a:lnTo>
                  <a:lnTo>
                    <a:pt x="15" y="38"/>
                  </a:lnTo>
                  <a:lnTo>
                    <a:pt x="15" y="53"/>
                  </a:lnTo>
                  <a:lnTo>
                    <a:pt x="11" y="64"/>
                  </a:lnTo>
                  <a:lnTo>
                    <a:pt x="15" y="79"/>
                  </a:lnTo>
                  <a:lnTo>
                    <a:pt x="15" y="94"/>
                  </a:lnTo>
                  <a:lnTo>
                    <a:pt x="18" y="102"/>
                  </a:lnTo>
                  <a:lnTo>
                    <a:pt x="18" y="109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33" y="128"/>
                  </a:lnTo>
                  <a:lnTo>
                    <a:pt x="41" y="1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7"/>
            <p:cNvSpPr>
              <a:spLocks noEditPoints="1"/>
            </p:cNvSpPr>
            <p:nvPr/>
          </p:nvSpPr>
          <p:spPr bwMode="auto">
            <a:xfrm>
              <a:off x="4735" y="2760"/>
              <a:ext cx="67" cy="105"/>
            </a:xfrm>
            <a:custGeom>
              <a:avLst/>
              <a:gdLst>
                <a:gd name="T0" fmla="*/ 22 w 67"/>
                <a:gd name="T1" fmla="*/ 49 h 105"/>
                <a:gd name="T2" fmla="*/ 26 w 67"/>
                <a:gd name="T3" fmla="*/ 42 h 105"/>
                <a:gd name="T4" fmla="*/ 33 w 67"/>
                <a:gd name="T5" fmla="*/ 38 h 105"/>
                <a:gd name="T6" fmla="*/ 41 w 67"/>
                <a:gd name="T7" fmla="*/ 34 h 105"/>
                <a:gd name="T8" fmla="*/ 52 w 67"/>
                <a:gd name="T9" fmla="*/ 38 h 105"/>
                <a:gd name="T10" fmla="*/ 60 w 67"/>
                <a:gd name="T11" fmla="*/ 42 h 105"/>
                <a:gd name="T12" fmla="*/ 67 w 67"/>
                <a:gd name="T13" fmla="*/ 53 h 105"/>
                <a:gd name="T14" fmla="*/ 67 w 67"/>
                <a:gd name="T15" fmla="*/ 68 h 105"/>
                <a:gd name="T16" fmla="*/ 67 w 67"/>
                <a:gd name="T17" fmla="*/ 79 h 105"/>
                <a:gd name="T18" fmla="*/ 63 w 67"/>
                <a:gd name="T19" fmla="*/ 87 h 105"/>
                <a:gd name="T20" fmla="*/ 56 w 67"/>
                <a:gd name="T21" fmla="*/ 94 h 105"/>
                <a:gd name="T22" fmla="*/ 45 w 67"/>
                <a:gd name="T23" fmla="*/ 102 h 105"/>
                <a:gd name="T24" fmla="*/ 33 w 67"/>
                <a:gd name="T25" fmla="*/ 105 h 105"/>
                <a:gd name="T26" fmla="*/ 26 w 67"/>
                <a:gd name="T27" fmla="*/ 105 h 105"/>
                <a:gd name="T28" fmla="*/ 22 w 67"/>
                <a:gd name="T29" fmla="*/ 102 h 105"/>
                <a:gd name="T30" fmla="*/ 15 w 67"/>
                <a:gd name="T31" fmla="*/ 102 h 105"/>
                <a:gd name="T32" fmla="*/ 7 w 67"/>
                <a:gd name="T33" fmla="*/ 98 h 105"/>
                <a:gd name="T34" fmla="*/ 7 w 67"/>
                <a:gd name="T35" fmla="*/ 27 h 105"/>
                <a:gd name="T36" fmla="*/ 7 w 67"/>
                <a:gd name="T37" fmla="*/ 15 h 105"/>
                <a:gd name="T38" fmla="*/ 7 w 67"/>
                <a:gd name="T39" fmla="*/ 12 h 105"/>
                <a:gd name="T40" fmla="*/ 7 w 67"/>
                <a:gd name="T41" fmla="*/ 8 h 105"/>
                <a:gd name="T42" fmla="*/ 7 w 67"/>
                <a:gd name="T43" fmla="*/ 8 h 105"/>
                <a:gd name="T44" fmla="*/ 3 w 67"/>
                <a:gd name="T45" fmla="*/ 8 h 105"/>
                <a:gd name="T46" fmla="*/ 3 w 67"/>
                <a:gd name="T47" fmla="*/ 8 h 105"/>
                <a:gd name="T48" fmla="*/ 3 w 67"/>
                <a:gd name="T49" fmla="*/ 8 h 105"/>
                <a:gd name="T50" fmla="*/ 0 w 67"/>
                <a:gd name="T51" fmla="*/ 8 h 105"/>
                <a:gd name="T52" fmla="*/ 0 w 67"/>
                <a:gd name="T53" fmla="*/ 8 h 105"/>
                <a:gd name="T54" fmla="*/ 18 w 67"/>
                <a:gd name="T55" fmla="*/ 0 h 105"/>
                <a:gd name="T56" fmla="*/ 22 w 67"/>
                <a:gd name="T57" fmla="*/ 0 h 105"/>
                <a:gd name="T58" fmla="*/ 22 w 67"/>
                <a:gd name="T59" fmla="*/ 49 h 105"/>
                <a:gd name="T60" fmla="*/ 22 w 67"/>
                <a:gd name="T61" fmla="*/ 53 h 105"/>
                <a:gd name="T62" fmla="*/ 22 w 67"/>
                <a:gd name="T63" fmla="*/ 94 h 105"/>
                <a:gd name="T64" fmla="*/ 26 w 67"/>
                <a:gd name="T65" fmla="*/ 98 h 105"/>
                <a:gd name="T66" fmla="*/ 30 w 67"/>
                <a:gd name="T67" fmla="*/ 98 h 105"/>
                <a:gd name="T68" fmla="*/ 33 w 67"/>
                <a:gd name="T69" fmla="*/ 102 h 105"/>
                <a:gd name="T70" fmla="*/ 37 w 67"/>
                <a:gd name="T71" fmla="*/ 102 h 105"/>
                <a:gd name="T72" fmla="*/ 45 w 67"/>
                <a:gd name="T73" fmla="*/ 98 h 105"/>
                <a:gd name="T74" fmla="*/ 48 w 67"/>
                <a:gd name="T75" fmla="*/ 94 h 105"/>
                <a:gd name="T76" fmla="*/ 52 w 67"/>
                <a:gd name="T77" fmla="*/ 83 h 105"/>
                <a:gd name="T78" fmla="*/ 56 w 67"/>
                <a:gd name="T79" fmla="*/ 72 h 105"/>
                <a:gd name="T80" fmla="*/ 52 w 67"/>
                <a:gd name="T81" fmla="*/ 60 h 105"/>
                <a:gd name="T82" fmla="*/ 48 w 67"/>
                <a:gd name="T83" fmla="*/ 53 h 105"/>
                <a:gd name="T84" fmla="*/ 45 w 67"/>
                <a:gd name="T85" fmla="*/ 49 h 105"/>
                <a:gd name="T86" fmla="*/ 37 w 67"/>
                <a:gd name="T87" fmla="*/ 45 h 105"/>
                <a:gd name="T88" fmla="*/ 33 w 67"/>
                <a:gd name="T89" fmla="*/ 45 h 105"/>
                <a:gd name="T90" fmla="*/ 30 w 67"/>
                <a:gd name="T91" fmla="*/ 49 h 105"/>
                <a:gd name="T92" fmla="*/ 26 w 67"/>
                <a:gd name="T93" fmla="*/ 49 h 105"/>
                <a:gd name="T94" fmla="*/ 22 w 67"/>
                <a:gd name="T95" fmla="*/ 53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105"/>
                <a:gd name="T146" fmla="*/ 67 w 67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105">
                  <a:moveTo>
                    <a:pt x="22" y="49"/>
                  </a:moveTo>
                  <a:lnTo>
                    <a:pt x="26" y="42"/>
                  </a:lnTo>
                  <a:lnTo>
                    <a:pt x="33" y="38"/>
                  </a:lnTo>
                  <a:lnTo>
                    <a:pt x="41" y="34"/>
                  </a:lnTo>
                  <a:lnTo>
                    <a:pt x="52" y="38"/>
                  </a:lnTo>
                  <a:lnTo>
                    <a:pt x="60" y="42"/>
                  </a:lnTo>
                  <a:lnTo>
                    <a:pt x="67" y="53"/>
                  </a:lnTo>
                  <a:lnTo>
                    <a:pt x="67" y="68"/>
                  </a:lnTo>
                  <a:lnTo>
                    <a:pt x="67" y="79"/>
                  </a:lnTo>
                  <a:lnTo>
                    <a:pt x="63" y="87"/>
                  </a:lnTo>
                  <a:lnTo>
                    <a:pt x="56" y="94"/>
                  </a:lnTo>
                  <a:lnTo>
                    <a:pt x="45" y="102"/>
                  </a:lnTo>
                  <a:lnTo>
                    <a:pt x="33" y="105"/>
                  </a:lnTo>
                  <a:lnTo>
                    <a:pt x="26" y="105"/>
                  </a:lnTo>
                  <a:lnTo>
                    <a:pt x="22" y="102"/>
                  </a:lnTo>
                  <a:lnTo>
                    <a:pt x="15" y="102"/>
                  </a:lnTo>
                  <a:lnTo>
                    <a:pt x="7" y="98"/>
                  </a:lnTo>
                  <a:lnTo>
                    <a:pt x="7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9"/>
                  </a:lnTo>
                  <a:close/>
                  <a:moveTo>
                    <a:pt x="22" y="53"/>
                  </a:moveTo>
                  <a:lnTo>
                    <a:pt x="22" y="94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3" y="102"/>
                  </a:lnTo>
                  <a:lnTo>
                    <a:pt x="37" y="102"/>
                  </a:lnTo>
                  <a:lnTo>
                    <a:pt x="45" y="98"/>
                  </a:lnTo>
                  <a:lnTo>
                    <a:pt x="48" y="94"/>
                  </a:lnTo>
                  <a:lnTo>
                    <a:pt x="52" y="83"/>
                  </a:lnTo>
                  <a:lnTo>
                    <a:pt x="56" y="72"/>
                  </a:lnTo>
                  <a:lnTo>
                    <a:pt x="52" y="60"/>
                  </a:lnTo>
                  <a:lnTo>
                    <a:pt x="48" y="53"/>
                  </a:lnTo>
                  <a:lnTo>
                    <a:pt x="45" y="49"/>
                  </a:lnTo>
                  <a:lnTo>
                    <a:pt x="37" y="45"/>
                  </a:lnTo>
                  <a:lnTo>
                    <a:pt x="33" y="45"/>
                  </a:lnTo>
                  <a:lnTo>
                    <a:pt x="30" y="49"/>
                  </a:lnTo>
                  <a:lnTo>
                    <a:pt x="26" y="49"/>
                  </a:lnTo>
                  <a:lnTo>
                    <a:pt x="2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"/>
            <p:cNvSpPr>
              <a:spLocks noEditPoints="1"/>
            </p:cNvSpPr>
            <p:nvPr/>
          </p:nvSpPr>
          <p:spPr bwMode="auto">
            <a:xfrm>
              <a:off x="4813" y="2760"/>
              <a:ext cx="30" cy="102"/>
            </a:xfrm>
            <a:custGeom>
              <a:avLst/>
              <a:gdLst>
                <a:gd name="T0" fmla="*/ 15 w 30"/>
                <a:gd name="T1" fmla="*/ 0 h 102"/>
                <a:gd name="T2" fmla="*/ 19 w 30"/>
                <a:gd name="T3" fmla="*/ 0 h 102"/>
                <a:gd name="T4" fmla="*/ 23 w 30"/>
                <a:gd name="T5" fmla="*/ 0 h 102"/>
                <a:gd name="T6" fmla="*/ 23 w 30"/>
                <a:gd name="T7" fmla="*/ 4 h 102"/>
                <a:gd name="T8" fmla="*/ 23 w 30"/>
                <a:gd name="T9" fmla="*/ 8 h 102"/>
                <a:gd name="T10" fmla="*/ 23 w 30"/>
                <a:gd name="T11" fmla="*/ 12 h 102"/>
                <a:gd name="T12" fmla="*/ 23 w 30"/>
                <a:gd name="T13" fmla="*/ 12 h 102"/>
                <a:gd name="T14" fmla="*/ 19 w 30"/>
                <a:gd name="T15" fmla="*/ 15 h 102"/>
                <a:gd name="T16" fmla="*/ 15 w 30"/>
                <a:gd name="T17" fmla="*/ 15 h 102"/>
                <a:gd name="T18" fmla="*/ 12 w 30"/>
                <a:gd name="T19" fmla="*/ 15 h 102"/>
                <a:gd name="T20" fmla="*/ 8 w 30"/>
                <a:gd name="T21" fmla="*/ 12 h 102"/>
                <a:gd name="T22" fmla="*/ 8 w 30"/>
                <a:gd name="T23" fmla="*/ 12 h 102"/>
                <a:gd name="T24" fmla="*/ 8 w 30"/>
                <a:gd name="T25" fmla="*/ 8 h 102"/>
                <a:gd name="T26" fmla="*/ 8 w 30"/>
                <a:gd name="T27" fmla="*/ 4 h 102"/>
                <a:gd name="T28" fmla="*/ 8 w 30"/>
                <a:gd name="T29" fmla="*/ 0 h 102"/>
                <a:gd name="T30" fmla="*/ 12 w 30"/>
                <a:gd name="T31" fmla="*/ 0 h 102"/>
                <a:gd name="T32" fmla="*/ 15 w 30"/>
                <a:gd name="T33" fmla="*/ 0 h 102"/>
                <a:gd name="T34" fmla="*/ 23 w 30"/>
                <a:gd name="T35" fmla="*/ 34 h 102"/>
                <a:gd name="T36" fmla="*/ 23 w 30"/>
                <a:gd name="T37" fmla="*/ 87 h 102"/>
                <a:gd name="T38" fmla="*/ 23 w 30"/>
                <a:gd name="T39" fmla="*/ 94 h 102"/>
                <a:gd name="T40" fmla="*/ 23 w 30"/>
                <a:gd name="T41" fmla="*/ 98 h 102"/>
                <a:gd name="T42" fmla="*/ 23 w 30"/>
                <a:gd name="T43" fmla="*/ 98 h 102"/>
                <a:gd name="T44" fmla="*/ 27 w 30"/>
                <a:gd name="T45" fmla="*/ 102 h 102"/>
                <a:gd name="T46" fmla="*/ 27 w 30"/>
                <a:gd name="T47" fmla="*/ 102 h 102"/>
                <a:gd name="T48" fmla="*/ 30 w 30"/>
                <a:gd name="T49" fmla="*/ 102 h 102"/>
                <a:gd name="T50" fmla="*/ 30 w 30"/>
                <a:gd name="T51" fmla="*/ 102 h 102"/>
                <a:gd name="T52" fmla="*/ 0 w 30"/>
                <a:gd name="T53" fmla="*/ 102 h 102"/>
                <a:gd name="T54" fmla="*/ 0 w 30"/>
                <a:gd name="T55" fmla="*/ 102 h 102"/>
                <a:gd name="T56" fmla="*/ 4 w 30"/>
                <a:gd name="T57" fmla="*/ 102 h 102"/>
                <a:gd name="T58" fmla="*/ 8 w 30"/>
                <a:gd name="T59" fmla="*/ 102 h 102"/>
                <a:gd name="T60" fmla="*/ 8 w 30"/>
                <a:gd name="T61" fmla="*/ 98 h 102"/>
                <a:gd name="T62" fmla="*/ 8 w 30"/>
                <a:gd name="T63" fmla="*/ 98 h 102"/>
                <a:gd name="T64" fmla="*/ 8 w 30"/>
                <a:gd name="T65" fmla="*/ 94 h 102"/>
                <a:gd name="T66" fmla="*/ 12 w 30"/>
                <a:gd name="T67" fmla="*/ 87 h 102"/>
                <a:gd name="T68" fmla="*/ 12 w 30"/>
                <a:gd name="T69" fmla="*/ 64 h 102"/>
                <a:gd name="T70" fmla="*/ 8 w 30"/>
                <a:gd name="T71" fmla="*/ 53 h 102"/>
                <a:gd name="T72" fmla="*/ 8 w 30"/>
                <a:gd name="T73" fmla="*/ 49 h 102"/>
                <a:gd name="T74" fmla="*/ 8 w 30"/>
                <a:gd name="T75" fmla="*/ 45 h 102"/>
                <a:gd name="T76" fmla="*/ 8 w 30"/>
                <a:gd name="T77" fmla="*/ 45 h 102"/>
                <a:gd name="T78" fmla="*/ 8 w 30"/>
                <a:gd name="T79" fmla="*/ 42 h 102"/>
                <a:gd name="T80" fmla="*/ 4 w 30"/>
                <a:gd name="T81" fmla="*/ 42 h 102"/>
                <a:gd name="T82" fmla="*/ 4 w 30"/>
                <a:gd name="T83" fmla="*/ 42 h 102"/>
                <a:gd name="T84" fmla="*/ 0 w 30"/>
                <a:gd name="T85" fmla="*/ 45 h 102"/>
                <a:gd name="T86" fmla="*/ 0 w 30"/>
                <a:gd name="T87" fmla="*/ 42 h 102"/>
                <a:gd name="T88" fmla="*/ 19 w 30"/>
                <a:gd name="T89" fmla="*/ 34 h 102"/>
                <a:gd name="T90" fmla="*/ 23 w 30"/>
                <a:gd name="T91" fmla="*/ 34 h 1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2"/>
                <a:gd name="T140" fmla="*/ 30 w 30"/>
                <a:gd name="T141" fmla="*/ 102 h 10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2">
                  <a:moveTo>
                    <a:pt x="15" y="0"/>
                  </a:moveTo>
                  <a:lnTo>
                    <a:pt x="19" y="0"/>
                  </a:lnTo>
                  <a:lnTo>
                    <a:pt x="23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19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4"/>
                  </a:moveTo>
                  <a:lnTo>
                    <a:pt x="23" y="87"/>
                  </a:lnTo>
                  <a:lnTo>
                    <a:pt x="23" y="94"/>
                  </a:lnTo>
                  <a:lnTo>
                    <a:pt x="23" y="98"/>
                  </a:lnTo>
                  <a:lnTo>
                    <a:pt x="27" y="102"/>
                  </a:lnTo>
                  <a:lnTo>
                    <a:pt x="30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12" y="87"/>
                  </a:lnTo>
                  <a:lnTo>
                    <a:pt x="12" y="64"/>
                  </a:lnTo>
                  <a:lnTo>
                    <a:pt x="8" y="53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19" y="34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9"/>
            <p:cNvSpPr>
              <a:spLocks/>
            </p:cNvSpPr>
            <p:nvPr/>
          </p:nvSpPr>
          <p:spPr bwMode="auto">
            <a:xfrm>
              <a:off x="4851" y="279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8 h 68"/>
                <a:gd name="T4" fmla="*/ 37 w 71"/>
                <a:gd name="T5" fmla="*/ 4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4 h 68"/>
                <a:gd name="T12" fmla="*/ 60 w 71"/>
                <a:gd name="T13" fmla="*/ 8 h 68"/>
                <a:gd name="T14" fmla="*/ 60 w 71"/>
                <a:gd name="T15" fmla="*/ 11 h 68"/>
                <a:gd name="T16" fmla="*/ 64 w 71"/>
                <a:gd name="T17" fmla="*/ 19 h 68"/>
                <a:gd name="T18" fmla="*/ 64 w 71"/>
                <a:gd name="T19" fmla="*/ 26 h 68"/>
                <a:gd name="T20" fmla="*/ 64 w 71"/>
                <a:gd name="T21" fmla="*/ 53 h 68"/>
                <a:gd name="T22" fmla="*/ 64 w 71"/>
                <a:gd name="T23" fmla="*/ 60 h 68"/>
                <a:gd name="T24" fmla="*/ 64 w 71"/>
                <a:gd name="T25" fmla="*/ 64 h 68"/>
                <a:gd name="T26" fmla="*/ 64 w 71"/>
                <a:gd name="T27" fmla="*/ 64 h 68"/>
                <a:gd name="T28" fmla="*/ 68 w 71"/>
                <a:gd name="T29" fmla="*/ 68 h 68"/>
                <a:gd name="T30" fmla="*/ 68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8 h 68"/>
                <a:gd name="T44" fmla="*/ 49 w 71"/>
                <a:gd name="T45" fmla="*/ 68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60 h 68"/>
                <a:gd name="T52" fmla="*/ 49 w 71"/>
                <a:gd name="T53" fmla="*/ 53 h 68"/>
                <a:gd name="T54" fmla="*/ 49 w 71"/>
                <a:gd name="T55" fmla="*/ 26 h 68"/>
                <a:gd name="T56" fmla="*/ 49 w 71"/>
                <a:gd name="T57" fmla="*/ 19 h 68"/>
                <a:gd name="T58" fmla="*/ 49 w 71"/>
                <a:gd name="T59" fmla="*/ 15 h 68"/>
                <a:gd name="T60" fmla="*/ 45 w 71"/>
                <a:gd name="T61" fmla="*/ 11 h 68"/>
                <a:gd name="T62" fmla="*/ 41 w 71"/>
                <a:gd name="T63" fmla="*/ 11 h 68"/>
                <a:gd name="T64" fmla="*/ 30 w 71"/>
                <a:gd name="T65" fmla="*/ 11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60 h 68"/>
                <a:gd name="T72" fmla="*/ 22 w 71"/>
                <a:gd name="T73" fmla="*/ 64 h 68"/>
                <a:gd name="T74" fmla="*/ 22 w 71"/>
                <a:gd name="T75" fmla="*/ 64 h 68"/>
                <a:gd name="T76" fmla="*/ 26 w 71"/>
                <a:gd name="T77" fmla="*/ 68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4 w 71"/>
                <a:gd name="T91" fmla="*/ 68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30 h 68"/>
                <a:gd name="T100" fmla="*/ 11 w 71"/>
                <a:gd name="T101" fmla="*/ 19 h 68"/>
                <a:gd name="T102" fmla="*/ 7 w 71"/>
                <a:gd name="T103" fmla="*/ 15 h 68"/>
                <a:gd name="T104" fmla="*/ 7 w 71"/>
                <a:gd name="T105" fmla="*/ 11 h 68"/>
                <a:gd name="T106" fmla="*/ 7 w 71"/>
                <a:gd name="T107" fmla="*/ 11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11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1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53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8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8"/>
                  </a:lnTo>
                  <a:lnTo>
                    <a:pt x="49" y="68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3"/>
                  </a:lnTo>
                  <a:lnTo>
                    <a:pt x="49" y="26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5" y="11"/>
                  </a:lnTo>
                  <a:lnTo>
                    <a:pt x="41" y="11"/>
                  </a:lnTo>
                  <a:lnTo>
                    <a:pt x="30" y="11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10"/>
            <p:cNvSpPr>
              <a:spLocks/>
            </p:cNvSpPr>
            <p:nvPr/>
          </p:nvSpPr>
          <p:spPr bwMode="auto">
            <a:xfrm>
              <a:off x="4926" y="2760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11 w 41"/>
                <a:gd name="T5" fmla="*/ 8 h 135"/>
                <a:gd name="T6" fmla="*/ 19 w 41"/>
                <a:gd name="T7" fmla="*/ 12 h 135"/>
                <a:gd name="T8" fmla="*/ 30 w 41"/>
                <a:gd name="T9" fmla="*/ 23 h 135"/>
                <a:gd name="T10" fmla="*/ 38 w 41"/>
                <a:gd name="T11" fmla="*/ 38 h 135"/>
                <a:gd name="T12" fmla="*/ 41 w 41"/>
                <a:gd name="T13" fmla="*/ 53 h 135"/>
                <a:gd name="T14" fmla="*/ 41 w 41"/>
                <a:gd name="T15" fmla="*/ 68 h 135"/>
                <a:gd name="T16" fmla="*/ 41 w 41"/>
                <a:gd name="T17" fmla="*/ 83 h 135"/>
                <a:gd name="T18" fmla="*/ 38 w 41"/>
                <a:gd name="T19" fmla="*/ 94 h 135"/>
                <a:gd name="T20" fmla="*/ 30 w 41"/>
                <a:gd name="T21" fmla="*/ 109 h 135"/>
                <a:gd name="T22" fmla="*/ 23 w 41"/>
                <a:gd name="T23" fmla="*/ 120 h 135"/>
                <a:gd name="T24" fmla="*/ 11 w 41"/>
                <a:gd name="T25" fmla="*/ 128 h 135"/>
                <a:gd name="T26" fmla="*/ 0 w 41"/>
                <a:gd name="T27" fmla="*/ 135 h 135"/>
                <a:gd name="T28" fmla="*/ 0 w 41"/>
                <a:gd name="T29" fmla="*/ 132 h 135"/>
                <a:gd name="T30" fmla="*/ 11 w 41"/>
                <a:gd name="T31" fmla="*/ 124 h 135"/>
                <a:gd name="T32" fmla="*/ 15 w 41"/>
                <a:gd name="T33" fmla="*/ 117 h 135"/>
                <a:gd name="T34" fmla="*/ 23 w 41"/>
                <a:gd name="T35" fmla="*/ 109 h 135"/>
                <a:gd name="T36" fmla="*/ 26 w 41"/>
                <a:gd name="T37" fmla="*/ 98 h 135"/>
                <a:gd name="T38" fmla="*/ 26 w 41"/>
                <a:gd name="T39" fmla="*/ 83 h 135"/>
                <a:gd name="T40" fmla="*/ 30 w 41"/>
                <a:gd name="T41" fmla="*/ 68 h 135"/>
                <a:gd name="T42" fmla="*/ 26 w 41"/>
                <a:gd name="T43" fmla="*/ 53 h 135"/>
                <a:gd name="T44" fmla="*/ 26 w 41"/>
                <a:gd name="T45" fmla="*/ 42 h 135"/>
                <a:gd name="T46" fmla="*/ 23 w 41"/>
                <a:gd name="T47" fmla="*/ 34 h 135"/>
                <a:gd name="T48" fmla="*/ 23 w 41"/>
                <a:gd name="T49" fmla="*/ 27 h 135"/>
                <a:gd name="T50" fmla="*/ 19 w 41"/>
                <a:gd name="T51" fmla="*/ 19 h 135"/>
                <a:gd name="T52" fmla="*/ 15 w 41"/>
                <a:gd name="T53" fmla="*/ 15 h 135"/>
                <a:gd name="T54" fmla="*/ 8 w 41"/>
                <a:gd name="T55" fmla="*/ 8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11" y="8"/>
                  </a:lnTo>
                  <a:lnTo>
                    <a:pt x="19" y="12"/>
                  </a:lnTo>
                  <a:lnTo>
                    <a:pt x="30" y="23"/>
                  </a:lnTo>
                  <a:lnTo>
                    <a:pt x="38" y="38"/>
                  </a:lnTo>
                  <a:lnTo>
                    <a:pt x="41" y="53"/>
                  </a:lnTo>
                  <a:lnTo>
                    <a:pt x="41" y="68"/>
                  </a:lnTo>
                  <a:lnTo>
                    <a:pt x="41" y="83"/>
                  </a:lnTo>
                  <a:lnTo>
                    <a:pt x="38" y="94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1" y="12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11" y="124"/>
                  </a:lnTo>
                  <a:lnTo>
                    <a:pt x="15" y="117"/>
                  </a:lnTo>
                  <a:lnTo>
                    <a:pt x="23" y="109"/>
                  </a:lnTo>
                  <a:lnTo>
                    <a:pt x="26" y="98"/>
                  </a:lnTo>
                  <a:lnTo>
                    <a:pt x="26" y="83"/>
                  </a:lnTo>
                  <a:lnTo>
                    <a:pt x="30" y="68"/>
                  </a:lnTo>
                  <a:lnTo>
                    <a:pt x="26" y="53"/>
                  </a:lnTo>
                  <a:lnTo>
                    <a:pt x="26" y="42"/>
                  </a:lnTo>
                  <a:lnTo>
                    <a:pt x="23" y="34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5" y="15"/>
                  </a:lnTo>
                  <a:lnTo>
                    <a:pt x="8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11"/>
            <p:cNvSpPr>
              <a:spLocks noEditPoints="1"/>
            </p:cNvSpPr>
            <p:nvPr/>
          </p:nvSpPr>
          <p:spPr bwMode="auto">
            <a:xfrm>
              <a:off x="4104" y="3121"/>
              <a:ext cx="102" cy="101"/>
            </a:xfrm>
            <a:custGeom>
              <a:avLst/>
              <a:gdLst>
                <a:gd name="T0" fmla="*/ 0 w 102"/>
                <a:gd name="T1" fmla="*/ 101 h 101"/>
                <a:gd name="T2" fmla="*/ 0 w 102"/>
                <a:gd name="T3" fmla="*/ 101 h 101"/>
                <a:gd name="T4" fmla="*/ 4 w 102"/>
                <a:gd name="T5" fmla="*/ 101 h 101"/>
                <a:gd name="T6" fmla="*/ 12 w 102"/>
                <a:gd name="T7" fmla="*/ 97 h 101"/>
                <a:gd name="T8" fmla="*/ 15 w 102"/>
                <a:gd name="T9" fmla="*/ 93 h 101"/>
                <a:gd name="T10" fmla="*/ 15 w 102"/>
                <a:gd name="T11" fmla="*/ 90 h 101"/>
                <a:gd name="T12" fmla="*/ 15 w 102"/>
                <a:gd name="T13" fmla="*/ 82 h 101"/>
                <a:gd name="T14" fmla="*/ 15 w 102"/>
                <a:gd name="T15" fmla="*/ 18 h 101"/>
                <a:gd name="T16" fmla="*/ 15 w 102"/>
                <a:gd name="T17" fmla="*/ 11 h 101"/>
                <a:gd name="T18" fmla="*/ 15 w 102"/>
                <a:gd name="T19" fmla="*/ 7 h 101"/>
                <a:gd name="T20" fmla="*/ 12 w 102"/>
                <a:gd name="T21" fmla="*/ 3 h 101"/>
                <a:gd name="T22" fmla="*/ 4 w 102"/>
                <a:gd name="T23" fmla="*/ 3 h 101"/>
                <a:gd name="T24" fmla="*/ 0 w 102"/>
                <a:gd name="T25" fmla="*/ 3 h 101"/>
                <a:gd name="T26" fmla="*/ 0 w 102"/>
                <a:gd name="T27" fmla="*/ 0 h 101"/>
                <a:gd name="T28" fmla="*/ 42 w 102"/>
                <a:gd name="T29" fmla="*/ 0 h 101"/>
                <a:gd name="T30" fmla="*/ 57 w 102"/>
                <a:gd name="T31" fmla="*/ 0 h 101"/>
                <a:gd name="T32" fmla="*/ 68 w 102"/>
                <a:gd name="T33" fmla="*/ 3 h 101"/>
                <a:gd name="T34" fmla="*/ 75 w 102"/>
                <a:gd name="T35" fmla="*/ 7 h 101"/>
                <a:gd name="T36" fmla="*/ 87 w 102"/>
                <a:gd name="T37" fmla="*/ 11 h 101"/>
                <a:gd name="T38" fmla="*/ 94 w 102"/>
                <a:gd name="T39" fmla="*/ 22 h 101"/>
                <a:gd name="T40" fmla="*/ 102 w 102"/>
                <a:gd name="T41" fmla="*/ 37 h 101"/>
                <a:gd name="T42" fmla="*/ 102 w 102"/>
                <a:gd name="T43" fmla="*/ 52 h 101"/>
                <a:gd name="T44" fmla="*/ 102 w 102"/>
                <a:gd name="T45" fmla="*/ 63 h 101"/>
                <a:gd name="T46" fmla="*/ 98 w 102"/>
                <a:gd name="T47" fmla="*/ 75 h 101"/>
                <a:gd name="T48" fmla="*/ 90 w 102"/>
                <a:gd name="T49" fmla="*/ 86 h 101"/>
                <a:gd name="T50" fmla="*/ 79 w 102"/>
                <a:gd name="T51" fmla="*/ 93 h 101"/>
                <a:gd name="T52" fmla="*/ 64 w 102"/>
                <a:gd name="T53" fmla="*/ 101 h 101"/>
                <a:gd name="T54" fmla="*/ 45 w 102"/>
                <a:gd name="T55" fmla="*/ 101 h 101"/>
                <a:gd name="T56" fmla="*/ 0 w 102"/>
                <a:gd name="T57" fmla="*/ 101 h 101"/>
                <a:gd name="T58" fmla="*/ 30 w 102"/>
                <a:gd name="T59" fmla="*/ 93 h 101"/>
                <a:gd name="T60" fmla="*/ 38 w 102"/>
                <a:gd name="T61" fmla="*/ 97 h 101"/>
                <a:gd name="T62" fmla="*/ 45 w 102"/>
                <a:gd name="T63" fmla="*/ 97 h 101"/>
                <a:gd name="T64" fmla="*/ 57 w 102"/>
                <a:gd name="T65" fmla="*/ 93 h 101"/>
                <a:gd name="T66" fmla="*/ 64 w 102"/>
                <a:gd name="T67" fmla="*/ 90 h 101"/>
                <a:gd name="T68" fmla="*/ 75 w 102"/>
                <a:gd name="T69" fmla="*/ 82 h 101"/>
                <a:gd name="T70" fmla="*/ 79 w 102"/>
                <a:gd name="T71" fmla="*/ 75 h 101"/>
                <a:gd name="T72" fmla="*/ 83 w 102"/>
                <a:gd name="T73" fmla="*/ 63 h 101"/>
                <a:gd name="T74" fmla="*/ 87 w 102"/>
                <a:gd name="T75" fmla="*/ 52 h 101"/>
                <a:gd name="T76" fmla="*/ 83 w 102"/>
                <a:gd name="T77" fmla="*/ 37 h 101"/>
                <a:gd name="T78" fmla="*/ 79 w 102"/>
                <a:gd name="T79" fmla="*/ 26 h 101"/>
                <a:gd name="T80" fmla="*/ 75 w 102"/>
                <a:gd name="T81" fmla="*/ 18 h 101"/>
                <a:gd name="T82" fmla="*/ 64 w 102"/>
                <a:gd name="T83" fmla="*/ 11 h 101"/>
                <a:gd name="T84" fmla="*/ 57 w 102"/>
                <a:gd name="T85" fmla="*/ 7 h 101"/>
                <a:gd name="T86" fmla="*/ 45 w 102"/>
                <a:gd name="T87" fmla="*/ 7 h 101"/>
                <a:gd name="T88" fmla="*/ 38 w 102"/>
                <a:gd name="T89" fmla="*/ 7 h 101"/>
                <a:gd name="T90" fmla="*/ 30 w 102"/>
                <a:gd name="T91" fmla="*/ 7 h 101"/>
                <a:gd name="T92" fmla="*/ 30 w 102"/>
                <a:gd name="T93" fmla="*/ 93 h 1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1"/>
                <a:gd name="T143" fmla="*/ 102 w 102"/>
                <a:gd name="T144" fmla="*/ 101 h 1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1">
                  <a:moveTo>
                    <a:pt x="0" y="101"/>
                  </a:moveTo>
                  <a:lnTo>
                    <a:pt x="0" y="101"/>
                  </a:lnTo>
                  <a:lnTo>
                    <a:pt x="4" y="101"/>
                  </a:lnTo>
                  <a:lnTo>
                    <a:pt x="12" y="97"/>
                  </a:lnTo>
                  <a:lnTo>
                    <a:pt x="15" y="93"/>
                  </a:lnTo>
                  <a:lnTo>
                    <a:pt x="15" y="90"/>
                  </a:lnTo>
                  <a:lnTo>
                    <a:pt x="15" y="82"/>
                  </a:lnTo>
                  <a:lnTo>
                    <a:pt x="15" y="18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87" y="11"/>
                  </a:lnTo>
                  <a:lnTo>
                    <a:pt x="94" y="22"/>
                  </a:lnTo>
                  <a:lnTo>
                    <a:pt x="102" y="37"/>
                  </a:lnTo>
                  <a:lnTo>
                    <a:pt x="102" y="52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6"/>
                  </a:lnTo>
                  <a:lnTo>
                    <a:pt x="79" y="93"/>
                  </a:lnTo>
                  <a:lnTo>
                    <a:pt x="64" y="101"/>
                  </a:lnTo>
                  <a:lnTo>
                    <a:pt x="45" y="101"/>
                  </a:lnTo>
                  <a:lnTo>
                    <a:pt x="0" y="101"/>
                  </a:lnTo>
                  <a:close/>
                  <a:moveTo>
                    <a:pt x="30" y="93"/>
                  </a:moveTo>
                  <a:lnTo>
                    <a:pt x="38" y="97"/>
                  </a:lnTo>
                  <a:lnTo>
                    <a:pt x="45" y="97"/>
                  </a:lnTo>
                  <a:lnTo>
                    <a:pt x="57" y="93"/>
                  </a:lnTo>
                  <a:lnTo>
                    <a:pt x="64" y="90"/>
                  </a:lnTo>
                  <a:lnTo>
                    <a:pt x="75" y="82"/>
                  </a:lnTo>
                  <a:lnTo>
                    <a:pt x="79" y="75"/>
                  </a:lnTo>
                  <a:lnTo>
                    <a:pt x="83" y="63"/>
                  </a:lnTo>
                  <a:lnTo>
                    <a:pt x="87" y="52"/>
                  </a:lnTo>
                  <a:lnTo>
                    <a:pt x="83" y="37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4" y="11"/>
                  </a:lnTo>
                  <a:lnTo>
                    <a:pt x="57" y="7"/>
                  </a:lnTo>
                  <a:lnTo>
                    <a:pt x="45" y="7"/>
                  </a:lnTo>
                  <a:lnTo>
                    <a:pt x="38" y="7"/>
                  </a:lnTo>
                  <a:lnTo>
                    <a:pt x="30" y="7"/>
                  </a:lnTo>
                  <a:lnTo>
                    <a:pt x="30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12"/>
            <p:cNvSpPr>
              <a:spLocks/>
            </p:cNvSpPr>
            <p:nvPr/>
          </p:nvSpPr>
          <p:spPr bwMode="auto">
            <a:xfrm>
              <a:off x="4217" y="3121"/>
              <a:ext cx="86" cy="101"/>
            </a:xfrm>
            <a:custGeom>
              <a:avLst/>
              <a:gdLst>
                <a:gd name="T0" fmla="*/ 83 w 86"/>
                <a:gd name="T1" fmla="*/ 0 h 101"/>
                <a:gd name="T2" fmla="*/ 86 w 86"/>
                <a:gd name="T3" fmla="*/ 22 h 101"/>
                <a:gd name="T4" fmla="*/ 83 w 86"/>
                <a:gd name="T5" fmla="*/ 22 h 101"/>
                <a:gd name="T6" fmla="*/ 79 w 86"/>
                <a:gd name="T7" fmla="*/ 18 h 101"/>
                <a:gd name="T8" fmla="*/ 79 w 86"/>
                <a:gd name="T9" fmla="*/ 15 h 101"/>
                <a:gd name="T10" fmla="*/ 75 w 86"/>
                <a:gd name="T11" fmla="*/ 11 h 101"/>
                <a:gd name="T12" fmla="*/ 71 w 86"/>
                <a:gd name="T13" fmla="*/ 7 h 101"/>
                <a:gd name="T14" fmla="*/ 68 w 86"/>
                <a:gd name="T15" fmla="*/ 7 h 101"/>
                <a:gd name="T16" fmla="*/ 64 w 86"/>
                <a:gd name="T17" fmla="*/ 7 h 101"/>
                <a:gd name="T18" fmla="*/ 49 w 86"/>
                <a:gd name="T19" fmla="*/ 7 h 101"/>
                <a:gd name="T20" fmla="*/ 49 w 86"/>
                <a:gd name="T21" fmla="*/ 82 h 101"/>
                <a:gd name="T22" fmla="*/ 49 w 86"/>
                <a:gd name="T23" fmla="*/ 93 h 101"/>
                <a:gd name="T24" fmla="*/ 49 w 86"/>
                <a:gd name="T25" fmla="*/ 97 h 101"/>
                <a:gd name="T26" fmla="*/ 52 w 86"/>
                <a:gd name="T27" fmla="*/ 97 h 101"/>
                <a:gd name="T28" fmla="*/ 60 w 86"/>
                <a:gd name="T29" fmla="*/ 101 h 101"/>
                <a:gd name="T30" fmla="*/ 64 w 86"/>
                <a:gd name="T31" fmla="*/ 101 h 101"/>
                <a:gd name="T32" fmla="*/ 64 w 86"/>
                <a:gd name="T33" fmla="*/ 101 h 101"/>
                <a:gd name="T34" fmla="*/ 19 w 86"/>
                <a:gd name="T35" fmla="*/ 101 h 101"/>
                <a:gd name="T36" fmla="*/ 19 w 86"/>
                <a:gd name="T37" fmla="*/ 101 h 101"/>
                <a:gd name="T38" fmla="*/ 22 w 86"/>
                <a:gd name="T39" fmla="*/ 101 h 101"/>
                <a:gd name="T40" fmla="*/ 30 w 86"/>
                <a:gd name="T41" fmla="*/ 97 h 101"/>
                <a:gd name="T42" fmla="*/ 34 w 86"/>
                <a:gd name="T43" fmla="*/ 93 h 101"/>
                <a:gd name="T44" fmla="*/ 34 w 86"/>
                <a:gd name="T45" fmla="*/ 90 h 101"/>
                <a:gd name="T46" fmla="*/ 34 w 86"/>
                <a:gd name="T47" fmla="*/ 82 h 101"/>
                <a:gd name="T48" fmla="*/ 34 w 86"/>
                <a:gd name="T49" fmla="*/ 7 h 101"/>
                <a:gd name="T50" fmla="*/ 22 w 86"/>
                <a:gd name="T51" fmla="*/ 7 h 101"/>
                <a:gd name="T52" fmla="*/ 15 w 86"/>
                <a:gd name="T53" fmla="*/ 7 h 101"/>
                <a:gd name="T54" fmla="*/ 11 w 86"/>
                <a:gd name="T55" fmla="*/ 7 h 101"/>
                <a:gd name="T56" fmla="*/ 7 w 86"/>
                <a:gd name="T57" fmla="*/ 7 h 101"/>
                <a:gd name="T58" fmla="*/ 7 w 86"/>
                <a:gd name="T59" fmla="*/ 11 h 101"/>
                <a:gd name="T60" fmla="*/ 4 w 86"/>
                <a:gd name="T61" fmla="*/ 18 h 101"/>
                <a:gd name="T62" fmla="*/ 4 w 86"/>
                <a:gd name="T63" fmla="*/ 22 h 101"/>
                <a:gd name="T64" fmla="*/ 0 w 86"/>
                <a:gd name="T65" fmla="*/ 22 h 101"/>
                <a:gd name="T66" fmla="*/ 0 w 86"/>
                <a:gd name="T67" fmla="*/ 0 h 101"/>
                <a:gd name="T68" fmla="*/ 83 w 86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101"/>
                <a:gd name="T107" fmla="*/ 86 w 86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101">
                  <a:moveTo>
                    <a:pt x="83" y="0"/>
                  </a:moveTo>
                  <a:lnTo>
                    <a:pt x="86" y="22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9" y="15"/>
                  </a:lnTo>
                  <a:lnTo>
                    <a:pt x="75" y="11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49" y="7"/>
                  </a:lnTo>
                  <a:lnTo>
                    <a:pt x="49" y="82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52" y="97"/>
                  </a:lnTo>
                  <a:lnTo>
                    <a:pt x="60" y="101"/>
                  </a:lnTo>
                  <a:lnTo>
                    <a:pt x="64" y="101"/>
                  </a:lnTo>
                  <a:lnTo>
                    <a:pt x="19" y="101"/>
                  </a:lnTo>
                  <a:lnTo>
                    <a:pt x="22" y="101"/>
                  </a:lnTo>
                  <a:lnTo>
                    <a:pt x="30" y="97"/>
                  </a:lnTo>
                  <a:lnTo>
                    <a:pt x="34" y="93"/>
                  </a:lnTo>
                  <a:lnTo>
                    <a:pt x="34" y="90"/>
                  </a:lnTo>
                  <a:lnTo>
                    <a:pt x="34" y="82"/>
                  </a:lnTo>
                  <a:lnTo>
                    <a:pt x="34" y="7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13"/>
            <p:cNvSpPr>
              <a:spLocks/>
            </p:cNvSpPr>
            <p:nvPr/>
          </p:nvSpPr>
          <p:spPr bwMode="auto">
            <a:xfrm>
              <a:off x="431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2 w 41"/>
                <a:gd name="T7" fmla="*/ 124 h 135"/>
                <a:gd name="T8" fmla="*/ 11 w 41"/>
                <a:gd name="T9" fmla="*/ 112 h 135"/>
                <a:gd name="T10" fmla="*/ 7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2 w 41"/>
                <a:gd name="T49" fmla="*/ 112 h 135"/>
                <a:gd name="T50" fmla="*/ 22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2" y="124"/>
                  </a:lnTo>
                  <a:lnTo>
                    <a:pt x="11" y="112"/>
                  </a:lnTo>
                  <a:lnTo>
                    <a:pt x="7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2" y="112"/>
                  </a:lnTo>
                  <a:lnTo>
                    <a:pt x="22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14"/>
            <p:cNvSpPr>
              <a:spLocks noEditPoints="1"/>
            </p:cNvSpPr>
            <p:nvPr/>
          </p:nvSpPr>
          <p:spPr bwMode="auto">
            <a:xfrm>
              <a:off x="4360" y="315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8 w 60"/>
                <a:gd name="T3" fmla="*/ 68 h 68"/>
                <a:gd name="T4" fmla="*/ 7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3 w 60"/>
                <a:gd name="T17" fmla="*/ 8 h 68"/>
                <a:gd name="T18" fmla="*/ 26 w 60"/>
                <a:gd name="T19" fmla="*/ 4 h 68"/>
                <a:gd name="T20" fmla="*/ 18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3 w 60"/>
                <a:gd name="T31" fmla="*/ 19 h 68"/>
                <a:gd name="T32" fmla="*/ 3 w 60"/>
                <a:gd name="T33" fmla="*/ 12 h 68"/>
                <a:gd name="T34" fmla="*/ 18 w 60"/>
                <a:gd name="T35" fmla="*/ 0 h 68"/>
                <a:gd name="T36" fmla="*/ 33 w 60"/>
                <a:gd name="T37" fmla="*/ 0 h 68"/>
                <a:gd name="T38" fmla="*/ 45 w 60"/>
                <a:gd name="T39" fmla="*/ 4 h 68"/>
                <a:gd name="T40" fmla="*/ 48 w 60"/>
                <a:gd name="T41" fmla="*/ 15 h 68"/>
                <a:gd name="T42" fmla="*/ 48 w 60"/>
                <a:gd name="T43" fmla="*/ 45 h 68"/>
                <a:gd name="T44" fmla="*/ 48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26 w 60"/>
                <a:gd name="T63" fmla="*/ 34 h 68"/>
                <a:gd name="T64" fmla="*/ 18 w 60"/>
                <a:gd name="T65" fmla="*/ 38 h 68"/>
                <a:gd name="T66" fmla="*/ 11 w 60"/>
                <a:gd name="T67" fmla="*/ 45 h 68"/>
                <a:gd name="T68" fmla="*/ 11 w 60"/>
                <a:gd name="T69" fmla="*/ 53 h 68"/>
                <a:gd name="T70" fmla="*/ 18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3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3" y="23"/>
                  </a:lnTo>
                  <a:lnTo>
                    <a:pt x="3" y="19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8" y="8"/>
                  </a:lnTo>
                  <a:lnTo>
                    <a:pt x="48" y="15"/>
                  </a:lnTo>
                  <a:lnTo>
                    <a:pt x="48" y="23"/>
                  </a:lnTo>
                  <a:lnTo>
                    <a:pt x="48" y="45"/>
                  </a:lnTo>
                  <a:lnTo>
                    <a:pt x="48" y="53"/>
                  </a:lnTo>
                  <a:lnTo>
                    <a:pt x="48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8"/>
                  </a:lnTo>
                  <a:lnTo>
                    <a:pt x="15" y="42"/>
                  </a:lnTo>
                  <a:lnTo>
                    <a:pt x="11" y="45"/>
                  </a:lnTo>
                  <a:lnTo>
                    <a:pt x="11" y="49"/>
                  </a:lnTo>
                  <a:lnTo>
                    <a:pt x="11" y="53"/>
                  </a:lnTo>
                  <a:lnTo>
                    <a:pt x="15" y="57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15"/>
            <p:cNvSpPr>
              <a:spLocks/>
            </p:cNvSpPr>
            <p:nvPr/>
          </p:nvSpPr>
          <p:spPr bwMode="auto">
            <a:xfrm>
              <a:off x="4423" y="3117"/>
              <a:ext cx="42" cy="135"/>
            </a:xfrm>
            <a:custGeom>
              <a:avLst/>
              <a:gdLst>
                <a:gd name="T0" fmla="*/ 0 w 42"/>
                <a:gd name="T1" fmla="*/ 4 h 135"/>
                <a:gd name="T2" fmla="*/ 0 w 42"/>
                <a:gd name="T3" fmla="*/ 0 h 135"/>
                <a:gd name="T4" fmla="*/ 12 w 42"/>
                <a:gd name="T5" fmla="*/ 7 h 135"/>
                <a:gd name="T6" fmla="*/ 19 w 42"/>
                <a:gd name="T7" fmla="*/ 15 h 135"/>
                <a:gd name="T8" fmla="*/ 30 w 42"/>
                <a:gd name="T9" fmla="*/ 26 h 135"/>
                <a:gd name="T10" fmla="*/ 38 w 42"/>
                <a:gd name="T11" fmla="*/ 41 h 135"/>
                <a:gd name="T12" fmla="*/ 42 w 42"/>
                <a:gd name="T13" fmla="*/ 52 h 135"/>
                <a:gd name="T14" fmla="*/ 42 w 42"/>
                <a:gd name="T15" fmla="*/ 67 h 135"/>
                <a:gd name="T16" fmla="*/ 42 w 42"/>
                <a:gd name="T17" fmla="*/ 82 h 135"/>
                <a:gd name="T18" fmla="*/ 38 w 42"/>
                <a:gd name="T19" fmla="*/ 97 h 135"/>
                <a:gd name="T20" fmla="*/ 30 w 42"/>
                <a:gd name="T21" fmla="*/ 109 h 135"/>
                <a:gd name="T22" fmla="*/ 23 w 42"/>
                <a:gd name="T23" fmla="*/ 120 h 135"/>
                <a:gd name="T24" fmla="*/ 12 w 42"/>
                <a:gd name="T25" fmla="*/ 131 h 135"/>
                <a:gd name="T26" fmla="*/ 0 w 42"/>
                <a:gd name="T27" fmla="*/ 135 h 135"/>
                <a:gd name="T28" fmla="*/ 0 w 42"/>
                <a:gd name="T29" fmla="*/ 131 h 135"/>
                <a:gd name="T30" fmla="*/ 12 w 42"/>
                <a:gd name="T31" fmla="*/ 127 h 135"/>
                <a:gd name="T32" fmla="*/ 15 w 42"/>
                <a:gd name="T33" fmla="*/ 120 h 135"/>
                <a:gd name="T34" fmla="*/ 23 w 42"/>
                <a:gd name="T35" fmla="*/ 109 h 135"/>
                <a:gd name="T36" fmla="*/ 27 w 42"/>
                <a:gd name="T37" fmla="*/ 97 h 135"/>
                <a:gd name="T38" fmla="*/ 27 w 42"/>
                <a:gd name="T39" fmla="*/ 86 h 135"/>
                <a:gd name="T40" fmla="*/ 30 w 42"/>
                <a:gd name="T41" fmla="*/ 71 h 135"/>
                <a:gd name="T42" fmla="*/ 27 w 42"/>
                <a:gd name="T43" fmla="*/ 56 h 135"/>
                <a:gd name="T44" fmla="*/ 27 w 42"/>
                <a:gd name="T45" fmla="*/ 41 h 135"/>
                <a:gd name="T46" fmla="*/ 23 w 42"/>
                <a:gd name="T47" fmla="*/ 34 h 135"/>
                <a:gd name="T48" fmla="*/ 23 w 42"/>
                <a:gd name="T49" fmla="*/ 26 h 135"/>
                <a:gd name="T50" fmla="*/ 19 w 42"/>
                <a:gd name="T51" fmla="*/ 22 h 135"/>
                <a:gd name="T52" fmla="*/ 15 w 42"/>
                <a:gd name="T53" fmla="*/ 15 h 135"/>
                <a:gd name="T54" fmla="*/ 8 w 42"/>
                <a:gd name="T55" fmla="*/ 11 h 135"/>
                <a:gd name="T56" fmla="*/ 0 w 42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"/>
                <a:gd name="T88" fmla="*/ 0 h 135"/>
                <a:gd name="T89" fmla="*/ 42 w 42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" h="135">
                  <a:moveTo>
                    <a:pt x="0" y="4"/>
                  </a:moveTo>
                  <a:lnTo>
                    <a:pt x="0" y="0"/>
                  </a:lnTo>
                  <a:lnTo>
                    <a:pt x="12" y="7"/>
                  </a:lnTo>
                  <a:lnTo>
                    <a:pt x="19" y="15"/>
                  </a:lnTo>
                  <a:lnTo>
                    <a:pt x="30" y="26"/>
                  </a:lnTo>
                  <a:lnTo>
                    <a:pt x="38" y="41"/>
                  </a:lnTo>
                  <a:lnTo>
                    <a:pt x="42" y="52"/>
                  </a:lnTo>
                  <a:lnTo>
                    <a:pt x="42" y="67"/>
                  </a:lnTo>
                  <a:lnTo>
                    <a:pt x="42" y="82"/>
                  </a:lnTo>
                  <a:lnTo>
                    <a:pt x="38" y="97"/>
                  </a:lnTo>
                  <a:lnTo>
                    <a:pt x="30" y="109"/>
                  </a:lnTo>
                  <a:lnTo>
                    <a:pt x="23" y="120"/>
                  </a:lnTo>
                  <a:lnTo>
                    <a:pt x="12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12" y="127"/>
                  </a:lnTo>
                  <a:lnTo>
                    <a:pt x="15" y="120"/>
                  </a:lnTo>
                  <a:lnTo>
                    <a:pt x="23" y="109"/>
                  </a:lnTo>
                  <a:lnTo>
                    <a:pt x="27" y="97"/>
                  </a:lnTo>
                  <a:lnTo>
                    <a:pt x="27" y="86"/>
                  </a:lnTo>
                  <a:lnTo>
                    <a:pt x="30" y="71"/>
                  </a:lnTo>
                  <a:lnTo>
                    <a:pt x="27" y="56"/>
                  </a:lnTo>
                  <a:lnTo>
                    <a:pt x="27" y="41"/>
                  </a:lnTo>
                  <a:lnTo>
                    <a:pt x="23" y="34"/>
                  </a:lnTo>
                  <a:lnTo>
                    <a:pt x="23" y="26"/>
                  </a:lnTo>
                  <a:lnTo>
                    <a:pt x="19" y="22"/>
                  </a:lnTo>
                  <a:lnTo>
                    <a:pt x="15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6"/>
            <p:cNvSpPr>
              <a:spLocks/>
            </p:cNvSpPr>
            <p:nvPr/>
          </p:nvSpPr>
          <p:spPr bwMode="auto">
            <a:xfrm>
              <a:off x="4926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90 w 109"/>
                <a:gd name="T9" fmla="*/ 11 h 101"/>
                <a:gd name="T10" fmla="*/ 86 w 109"/>
                <a:gd name="T11" fmla="*/ 7 h 101"/>
                <a:gd name="T12" fmla="*/ 83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8 w 109"/>
                <a:gd name="T29" fmla="*/ 7 h 101"/>
                <a:gd name="T30" fmla="*/ 98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4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30 w 109"/>
                <a:gd name="T45" fmla="*/ 97 h 101"/>
                <a:gd name="T46" fmla="*/ 34 w 109"/>
                <a:gd name="T47" fmla="*/ 97 h 101"/>
                <a:gd name="T48" fmla="*/ 38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8 w 109"/>
                <a:gd name="T55" fmla="*/ 101 h 101"/>
                <a:gd name="T56" fmla="*/ 8 w 109"/>
                <a:gd name="T57" fmla="*/ 101 h 101"/>
                <a:gd name="T58" fmla="*/ 11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5 w 109"/>
                <a:gd name="T73" fmla="*/ 7 h 101"/>
                <a:gd name="T74" fmla="*/ 11 w 109"/>
                <a:gd name="T75" fmla="*/ 7 h 101"/>
                <a:gd name="T76" fmla="*/ 8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8" y="7"/>
                  </a:lnTo>
                  <a:lnTo>
                    <a:pt x="98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30" y="97"/>
                  </a:lnTo>
                  <a:lnTo>
                    <a:pt x="34" y="97"/>
                  </a:lnTo>
                  <a:lnTo>
                    <a:pt x="38" y="101"/>
                  </a:lnTo>
                  <a:lnTo>
                    <a:pt x="41" y="101"/>
                  </a:lnTo>
                  <a:lnTo>
                    <a:pt x="8" y="101"/>
                  </a:lnTo>
                  <a:lnTo>
                    <a:pt x="11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7"/>
            <p:cNvSpPr>
              <a:spLocks/>
            </p:cNvSpPr>
            <p:nvPr/>
          </p:nvSpPr>
          <p:spPr bwMode="auto">
            <a:xfrm>
              <a:off x="5035" y="3121"/>
              <a:ext cx="109" cy="101"/>
            </a:xfrm>
            <a:custGeom>
              <a:avLst/>
              <a:gdLst>
                <a:gd name="T0" fmla="*/ 0 w 109"/>
                <a:gd name="T1" fmla="*/ 0 h 101"/>
                <a:gd name="T2" fmla="*/ 26 w 109"/>
                <a:gd name="T3" fmla="*/ 0 h 101"/>
                <a:gd name="T4" fmla="*/ 90 w 109"/>
                <a:gd name="T5" fmla="*/ 78 h 101"/>
                <a:gd name="T6" fmla="*/ 90 w 109"/>
                <a:gd name="T7" fmla="*/ 18 h 101"/>
                <a:gd name="T8" fmla="*/ 86 w 109"/>
                <a:gd name="T9" fmla="*/ 11 h 101"/>
                <a:gd name="T10" fmla="*/ 86 w 109"/>
                <a:gd name="T11" fmla="*/ 7 h 101"/>
                <a:gd name="T12" fmla="*/ 82 w 109"/>
                <a:gd name="T13" fmla="*/ 3 h 101"/>
                <a:gd name="T14" fmla="*/ 79 w 109"/>
                <a:gd name="T15" fmla="*/ 3 h 101"/>
                <a:gd name="T16" fmla="*/ 75 w 109"/>
                <a:gd name="T17" fmla="*/ 3 h 101"/>
                <a:gd name="T18" fmla="*/ 75 w 109"/>
                <a:gd name="T19" fmla="*/ 0 h 101"/>
                <a:gd name="T20" fmla="*/ 109 w 109"/>
                <a:gd name="T21" fmla="*/ 0 h 101"/>
                <a:gd name="T22" fmla="*/ 109 w 109"/>
                <a:gd name="T23" fmla="*/ 3 h 101"/>
                <a:gd name="T24" fmla="*/ 105 w 109"/>
                <a:gd name="T25" fmla="*/ 3 h 101"/>
                <a:gd name="T26" fmla="*/ 101 w 109"/>
                <a:gd name="T27" fmla="*/ 3 h 101"/>
                <a:gd name="T28" fmla="*/ 97 w 109"/>
                <a:gd name="T29" fmla="*/ 7 h 101"/>
                <a:gd name="T30" fmla="*/ 94 w 109"/>
                <a:gd name="T31" fmla="*/ 11 h 101"/>
                <a:gd name="T32" fmla="*/ 94 w 109"/>
                <a:gd name="T33" fmla="*/ 18 h 101"/>
                <a:gd name="T34" fmla="*/ 94 w 109"/>
                <a:gd name="T35" fmla="*/ 101 h 101"/>
                <a:gd name="T36" fmla="*/ 90 w 109"/>
                <a:gd name="T37" fmla="*/ 101 h 101"/>
                <a:gd name="T38" fmla="*/ 26 w 109"/>
                <a:gd name="T39" fmla="*/ 22 h 101"/>
                <a:gd name="T40" fmla="*/ 26 w 109"/>
                <a:gd name="T41" fmla="*/ 82 h 101"/>
                <a:gd name="T42" fmla="*/ 26 w 109"/>
                <a:gd name="T43" fmla="*/ 93 h 101"/>
                <a:gd name="T44" fmla="*/ 26 w 109"/>
                <a:gd name="T45" fmla="*/ 97 h 101"/>
                <a:gd name="T46" fmla="*/ 30 w 109"/>
                <a:gd name="T47" fmla="*/ 97 h 101"/>
                <a:gd name="T48" fmla="*/ 37 w 109"/>
                <a:gd name="T49" fmla="*/ 101 h 101"/>
                <a:gd name="T50" fmla="*/ 41 w 109"/>
                <a:gd name="T51" fmla="*/ 101 h 101"/>
                <a:gd name="T52" fmla="*/ 41 w 109"/>
                <a:gd name="T53" fmla="*/ 101 h 101"/>
                <a:gd name="T54" fmla="*/ 4 w 109"/>
                <a:gd name="T55" fmla="*/ 101 h 101"/>
                <a:gd name="T56" fmla="*/ 4 w 109"/>
                <a:gd name="T57" fmla="*/ 101 h 101"/>
                <a:gd name="T58" fmla="*/ 7 w 109"/>
                <a:gd name="T59" fmla="*/ 101 h 101"/>
                <a:gd name="T60" fmla="*/ 15 w 109"/>
                <a:gd name="T61" fmla="*/ 97 h 101"/>
                <a:gd name="T62" fmla="*/ 19 w 109"/>
                <a:gd name="T63" fmla="*/ 93 h 101"/>
                <a:gd name="T64" fmla="*/ 19 w 109"/>
                <a:gd name="T65" fmla="*/ 90 h 101"/>
                <a:gd name="T66" fmla="*/ 19 w 109"/>
                <a:gd name="T67" fmla="*/ 82 h 101"/>
                <a:gd name="T68" fmla="*/ 19 w 109"/>
                <a:gd name="T69" fmla="*/ 15 h 101"/>
                <a:gd name="T70" fmla="*/ 15 w 109"/>
                <a:gd name="T71" fmla="*/ 11 h 101"/>
                <a:gd name="T72" fmla="*/ 11 w 109"/>
                <a:gd name="T73" fmla="*/ 7 h 101"/>
                <a:gd name="T74" fmla="*/ 11 w 109"/>
                <a:gd name="T75" fmla="*/ 7 h 101"/>
                <a:gd name="T76" fmla="*/ 7 w 109"/>
                <a:gd name="T77" fmla="*/ 3 h 101"/>
                <a:gd name="T78" fmla="*/ 4 w 109"/>
                <a:gd name="T79" fmla="*/ 3 h 101"/>
                <a:gd name="T80" fmla="*/ 0 w 109"/>
                <a:gd name="T81" fmla="*/ 3 h 101"/>
                <a:gd name="T82" fmla="*/ 0 w 109"/>
                <a:gd name="T83" fmla="*/ 0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9"/>
                <a:gd name="T127" fmla="*/ 0 h 101"/>
                <a:gd name="T128" fmla="*/ 109 w 109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9" h="101">
                  <a:moveTo>
                    <a:pt x="0" y="0"/>
                  </a:moveTo>
                  <a:lnTo>
                    <a:pt x="26" y="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86" y="11"/>
                  </a:lnTo>
                  <a:lnTo>
                    <a:pt x="86" y="7"/>
                  </a:lnTo>
                  <a:lnTo>
                    <a:pt x="82" y="3"/>
                  </a:lnTo>
                  <a:lnTo>
                    <a:pt x="79" y="3"/>
                  </a:lnTo>
                  <a:lnTo>
                    <a:pt x="75" y="3"/>
                  </a:lnTo>
                  <a:lnTo>
                    <a:pt x="75" y="0"/>
                  </a:lnTo>
                  <a:lnTo>
                    <a:pt x="109" y="0"/>
                  </a:lnTo>
                  <a:lnTo>
                    <a:pt x="109" y="3"/>
                  </a:lnTo>
                  <a:lnTo>
                    <a:pt x="105" y="3"/>
                  </a:lnTo>
                  <a:lnTo>
                    <a:pt x="101" y="3"/>
                  </a:lnTo>
                  <a:lnTo>
                    <a:pt x="97" y="7"/>
                  </a:lnTo>
                  <a:lnTo>
                    <a:pt x="94" y="11"/>
                  </a:lnTo>
                  <a:lnTo>
                    <a:pt x="94" y="18"/>
                  </a:lnTo>
                  <a:lnTo>
                    <a:pt x="94" y="101"/>
                  </a:lnTo>
                  <a:lnTo>
                    <a:pt x="90" y="101"/>
                  </a:lnTo>
                  <a:lnTo>
                    <a:pt x="26" y="22"/>
                  </a:lnTo>
                  <a:lnTo>
                    <a:pt x="26" y="82"/>
                  </a:lnTo>
                  <a:lnTo>
                    <a:pt x="26" y="93"/>
                  </a:lnTo>
                  <a:lnTo>
                    <a:pt x="26" y="97"/>
                  </a:lnTo>
                  <a:lnTo>
                    <a:pt x="30" y="97"/>
                  </a:lnTo>
                  <a:lnTo>
                    <a:pt x="37" y="101"/>
                  </a:lnTo>
                  <a:lnTo>
                    <a:pt x="41" y="101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15" y="97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2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7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8"/>
            <p:cNvSpPr>
              <a:spLocks/>
            </p:cNvSpPr>
            <p:nvPr/>
          </p:nvSpPr>
          <p:spPr bwMode="auto">
            <a:xfrm>
              <a:off x="5151" y="3117"/>
              <a:ext cx="41" cy="135"/>
            </a:xfrm>
            <a:custGeom>
              <a:avLst/>
              <a:gdLst>
                <a:gd name="T0" fmla="*/ 41 w 41"/>
                <a:gd name="T1" fmla="*/ 131 h 135"/>
                <a:gd name="T2" fmla="*/ 41 w 41"/>
                <a:gd name="T3" fmla="*/ 135 h 135"/>
                <a:gd name="T4" fmla="*/ 30 w 41"/>
                <a:gd name="T5" fmla="*/ 131 h 135"/>
                <a:gd name="T6" fmla="*/ 23 w 41"/>
                <a:gd name="T7" fmla="*/ 124 h 135"/>
                <a:gd name="T8" fmla="*/ 11 w 41"/>
                <a:gd name="T9" fmla="*/ 112 h 135"/>
                <a:gd name="T10" fmla="*/ 8 w 41"/>
                <a:gd name="T11" fmla="*/ 97 h 135"/>
                <a:gd name="T12" fmla="*/ 0 w 41"/>
                <a:gd name="T13" fmla="*/ 82 h 135"/>
                <a:gd name="T14" fmla="*/ 0 w 41"/>
                <a:gd name="T15" fmla="*/ 67 h 135"/>
                <a:gd name="T16" fmla="*/ 0 w 41"/>
                <a:gd name="T17" fmla="*/ 56 h 135"/>
                <a:gd name="T18" fmla="*/ 4 w 41"/>
                <a:gd name="T19" fmla="*/ 41 h 135"/>
                <a:gd name="T20" fmla="*/ 11 w 41"/>
                <a:gd name="T21" fmla="*/ 30 h 135"/>
                <a:gd name="T22" fmla="*/ 19 w 41"/>
                <a:gd name="T23" fmla="*/ 19 h 135"/>
                <a:gd name="T24" fmla="*/ 30 w 41"/>
                <a:gd name="T25" fmla="*/ 7 h 135"/>
                <a:gd name="T26" fmla="*/ 41 w 41"/>
                <a:gd name="T27" fmla="*/ 0 h 135"/>
                <a:gd name="T28" fmla="*/ 41 w 41"/>
                <a:gd name="T29" fmla="*/ 4 h 135"/>
                <a:gd name="T30" fmla="*/ 34 w 41"/>
                <a:gd name="T31" fmla="*/ 11 h 135"/>
                <a:gd name="T32" fmla="*/ 26 w 41"/>
                <a:gd name="T33" fmla="*/ 19 h 135"/>
                <a:gd name="T34" fmla="*/ 19 w 41"/>
                <a:gd name="T35" fmla="*/ 26 h 135"/>
                <a:gd name="T36" fmla="*/ 19 w 41"/>
                <a:gd name="T37" fmla="*/ 41 h 135"/>
                <a:gd name="T38" fmla="*/ 15 w 41"/>
                <a:gd name="T39" fmla="*/ 52 h 135"/>
                <a:gd name="T40" fmla="*/ 15 w 41"/>
                <a:gd name="T41" fmla="*/ 67 h 135"/>
                <a:gd name="T42" fmla="*/ 15 w 41"/>
                <a:gd name="T43" fmla="*/ 82 h 135"/>
                <a:gd name="T44" fmla="*/ 15 w 41"/>
                <a:gd name="T45" fmla="*/ 94 h 135"/>
                <a:gd name="T46" fmla="*/ 19 w 41"/>
                <a:gd name="T47" fmla="*/ 105 h 135"/>
                <a:gd name="T48" fmla="*/ 23 w 41"/>
                <a:gd name="T49" fmla="*/ 112 h 135"/>
                <a:gd name="T50" fmla="*/ 26 w 41"/>
                <a:gd name="T51" fmla="*/ 116 h 135"/>
                <a:gd name="T52" fmla="*/ 30 w 41"/>
                <a:gd name="T53" fmla="*/ 124 h 135"/>
                <a:gd name="T54" fmla="*/ 34 w 41"/>
                <a:gd name="T55" fmla="*/ 127 h 135"/>
                <a:gd name="T56" fmla="*/ 41 w 41"/>
                <a:gd name="T57" fmla="*/ 131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41" y="131"/>
                  </a:moveTo>
                  <a:lnTo>
                    <a:pt x="41" y="135"/>
                  </a:lnTo>
                  <a:lnTo>
                    <a:pt x="30" y="131"/>
                  </a:lnTo>
                  <a:lnTo>
                    <a:pt x="23" y="124"/>
                  </a:lnTo>
                  <a:lnTo>
                    <a:pt x="11" y="112"/>
                  </a:lnTo>
                  <a:lnTo>
                    <a:pt x="8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11" y="30"/>
                  </a:lnTo>
                  <a:lnTo>
                    <a:pt x="19" y="19"/>
                  </a:lnTo>
                  <a:lnTo>
                    <a:pt x="30" y="7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34" y="11"/>
                  </a:lnTo>
                  <a:lnTo>
                    <a:pt x="26" y="19"/>
                  </a:lnTo>
                  <a:lnTo>
                    <a:pt x="19" y="26"/>
                  </a:lnTo>
                  <a:lnTo>
                    <a:pt x="19" y="41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5" y="82"/>
                  </a:lnTo>
                  <a:lnTo>
                    <a:pt x="15" y="94"/>
                  </a:lnTo>
                  <a:lnTo>
                    <a:pt x="19" y="105"/>
                  </a:lnTo>
                  <a:lnTo>
                    <a:pt x="23" y="112"/>
                  </a:lnTo>
                  <a:lnTo>
                    <a:pt x="26" y="116"/>
                  </a:lnTo>
                  <a:lnTo>
                    <a:pt x="30" y="124"/>
                  </a:lnTo>
                  <a:lnTo>
                    <a:pt x="34" y="127"/>
                  </a:lnTo>
                  <a:lnTo>
                    <a:pt x="41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19"/>
            <p:cNvSpPr>
              <a:spLocks noEditPoints="1"/>
            </p:cNvSpPr>
            <p:nvPr/>
          </p:nvSpPr>
          <p:spPr bwMode="auto">
            <a:xfrm>
              <a:off x="5196" y="311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5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6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30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1 w 68"/>
                <a:gd name="T33" fmla="*/ 97 h 105"/>
                <a:gd name="T34" fmla="*/ 11 w 68"/>
                <a:gd name="T35" fmla="*/ 30 h 105"/>
                <a:gd name="T36" fmla="*/ 11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6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53 w 68"/>
                <a:gd name="T75" fmla="*/ 94 h 105"/>
                <a:gd name="T76" fmla="*/ 56 w 68"/>
                <a:gd name="T77" fmla="*/ 86 h 105"/>
                <a:gd name="T78" fmla="*/ 56 w 68"/>
                <a:gd name="T79" fmla="*/ 75 h 105"/>
                <a:gd name="T80" fmla="*/ 56 w 68"/>
                <a:gd name="T81" fmla="*/ 64 h 105"/>
                <a:gd name="T82" fmla="*/ 53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6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5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6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1" y="97"/>
                  </a:lnTo>
                  <a:lnTo>
                    <a:pt x="11" y="30"/>
                  </a:lnTo>
                  <a:lnTo>
                    <a:pt x="11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6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53" y="94"/>
                  </a:lnTo>
                  <a:lnTo>
                    <a:pt x="56" y="86"/>
                  </a:lnTo>
                  <a:lnTo>
                    <a:pt x="56" y="75"/>
                  </a:lnTo>
                  <a:lnTo>
                    <a:pt x="56" y="64"/>
                  </a:lnTo>
                  <a:lnTo>
                    <a:pt x="53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20"/>
            <p:cNvSpPr>
              <a:spLocks noEditPoints="1"/>
            </p:cNvSpPr>
            <p:nvPr/>
          </p:nvSpPr>
          <p:spPr bwMode="auto">
            <a:xfrm>
              <a:off x="5275" y="311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2 w 34"/>
                <a:gd name="T5" fmla="*/ 4 h 105"/>
                <a:gd name="T6" fmla="*/ 22 w 34"/>
                <a:gd name="T7" fmla="*/ 4 h 105"/>
                <a:gd name="T8" fmla="*/ 26 w 34"/>
                <a:gd name="T9" fmla="*/ 7 h 105"/>
                <a:gd name="T10" fmla="*/ 22 w 34"/>
                <a:gd name="T11" fmla="*/ 11 h 105"/>
                <a:gd name="T12" fmla="*/ 22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7 w 34"/>
                <a:gd name="T23" fmla="*/ 11 h 105"/>
                <a:gd name="T24" fmla="*/ 7 w 34"/>
                <a:gd name="T25" fmla="*/ 7 h 105"/>
                <a:gd name="T26" fmla="*/ 7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2 w 34"/>
                <a:gd name="T35" fmla="*/ 37 h 105"/>
                <a:gd name="T36" fmla="*/ 22 w 34"/>
                <a:gd name="T37" fmla="*/ 90 h 105"/>
                <a:gd name="T38" fmla="*/ 22 w 34"/>
                <a:gd name="T39" fmla="*/ 94 h 105"/>
                <a:gd name="T40" fmla="*/ 22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7 w 34"/>
                <a:gd name="T59" fmla="*/ 101 h 105"/>
                <a:gd name="T60" fmla="*/ 7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11 w 34"/>
                <a:gd name="T75" fmla="*/ 45 h 105"/>
                <a:gd name="T76" fmla="*/ 7 w 34"/>
                <a:gd name="T77" fmla="*/ 45 h 105"/>
                <a:gd name="T78" fmla="*/ 7 w 34"/>
                <a:gd name="T79" fmla="*/ 45 h 105"/>
                <a:gd name="T80" fmla="*/ 7 w 34"/>
                <a:gd name="T81" fmla="*/ 45 h 105"/>
                <a:gd name="T82" fmla="*/ 4 w 34"/>
                <a:gd name="T83" fmla="*/ 45 h 105"/>
                <a:gd name="T84" fmla="*/ 4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2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2" y="4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2" y="37"/>
                  </a:moveTo>
                  <a:lnTo>
                    <a:pt x="22" y="90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7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21"/>
            <p:cNvSpPr>
              <a:spLocks/>
            </p:cNvSpPr>
            <p:nvPr/>
          </p:nvSpPr>
          <p:spPr bwMode="auto">
            <a:xfrm>
              <a:off x="5312" y="3154"/>
              <a:ext cx="75" cy="68"/>
            </a:xfrm>
            <a:custGeom>
              <a:avLst/>
              <a:gdLst>
                <a:gd name="T0" fmla="*/ 23 w 75"/>
                <a:gd name="T1" fmla="*/ 15 h 68"/>
                <a:gd name="T2" fmla="*/ 30 w 75"/>
                <a:gd name="T3" fmla="*/ 4 h 68"/>
                <a:gd name="T4" fmla="*/ 38 w 75"/>
                <a:gd name="T5" fmla="*/ 0 h 68"/>
                <a:gd name="T6" fmla="*/ 45 w 75"/>
                <a:gd name="T7" fmla="*/ 0 h 68"/>
                <a:gd name="T8" fmla="*/ 53 w 75"/>
                <a:gd name="T9" fmla="*/ 0 h 68"/>
                <a:gd name="T10" fmla="*/ 57 w 75"/>
                <a:gd name="T11" fmla="*/ 0 h 68"/>
                <a:gd name="T12" fmla="*/ 60 w 75"/>
                <a:gd name="T13" fmla="*/ 4 h 68"/>
                <a:gd name="T14" fmla="*/ 64 w 75"/>
                <a:gd name="T15" fmla="*/ 12 h 68"/>
                <a:gd name="T16" fmla="*/ 64 w 75"/>
                <a:gd name="T17" fmla="*/ 15 h 68"/>
                <a:gd name="T18" fmla="*/ 64 w 75"/>
                <a:gd name="T19" fmla="*/ 23 h 68"/>
                <a:gd name="T20" fmla="*/ 64 w 75"/>
                <a:gd name="T21" fmla="*/ 53 h 68"/>
                <a:gd name="T22" fmla="*/ 64 w 75"/>
                <a:gd name="T23" fmla="*/ 57 h 68"/>
                <a:gd name="T24" fmla="*/ 64 w 75"/>
                <a:gd name="T25" fmla="*/ 60 h 68"/>
                <a:gd name="T26" fmla="*/ 68 w 75"/>
                <a:gd name="T27" fmla="*/ 64 h 68"/>
                <a:gd name="T28" fmla="*/ 68 w 75"/>
                <a:gd name="T29" fmla="*/ 64 h 68"/>
                <a:gd name="T30" fmla="*/ 72 w 75"/>
                <a:gd name="T31" fmla="*/ 68 h 68"/>
                <a:gd name="T32" fmla="*/ 75 w 75"/>
                <a:gd name="T33" fmla="*/ 68 h 68"/>
                <a:gd name="T34" fmla="*/ 75 w 75"/>
                <a:gd name="T35" fmla="*/ 68 h 68"/>
                <a:gd name="T36" fmla="*/ 42 w 75"/>
                <a:gd name="T37" fmla="*/ 68 h 68"/>
                <a:gd name="T38" fmla="*/ 42 w 75"/>
                <a:gd name="T39" fmla="*/ 68 h 68"/>
                <a:gd name="T40" fmla="*/ 42 w 75"/>
                <a:gd name="T41" fmla="*/ 68 h 68"/>
                <a:gd name="T42" fmla="*/ 45 w 75"/>
                <a:gd name="T43" fmla="*/ 64 h 68"/>
                <a:gd name="T44" fmla="*/ 49 w 75"/>
                <a:gd name="T45" fmla="*/ 64 h 68"/>
                <a:gd name="T46" fmla="*/ 49 w 75"/>
                <a:gd name="T47" fmla="*/ 64 h 68"/>
                <a:gd name="T48" fmla="*/ 53 w 75"/>
                <a:gd name="T49" fmla="*/ 60 h 68"/>
                <a:gd name="T50" fmla="*/ 53 w 75"/>
                <a:gd name="T51" fmla="*/ 57 h 68"/>
                <a:gd name="T52" fmla="*/ 53 w 75"/>
                <a:gd name="T53" fmla="*/ 53 h 68"/>
                <a:gd name="T54" fmla="*/ 53 w 75"/>
                <a:gd name="T55" fmla="*/ 27 h 68"/>
                <a:gd name="T56" fmla="*/ 53 w 75"/>
                <a:gd name="T57" fmla="*/ 19 h 68"/>
                <a:gd name="T58" fmla="*/ 49 w 75"/>
                <a:gd name="T59" fmla="*/ 12 h 68"/>
                <a:gd name="T60" fmla="*/ 45 w 75"/>
                <a:gd name="T61" fmla="*/ 8 h 68"/>
                <a:gd name="T62" fmla="*/ 42 w 75"/>
                <a:gd name="T63" fmla="*/ 8 h 68"/>
                <a:gd name="T64" fmla="*/ 34 w 75"/>
                <a:gd name="T65" fmla="*/ 12 h 68"/>
                <a:gd name="T66" fmla="*/ 23 w 75"/>
                <a:gd name="T67" fmla="*/ 19 h 68"/>
                <a:gd name="T68" fmla="*/ 23 w 75"/>
                <a:gd name="T69" fmla="*/ 53 h 68"/>
                <a:gd name="T70" fmla="*/ 23 w 75"/>
                <a:gd name="T71" fmla="*/ 57 h 68"/>
                <a:gd name="T72" fmla="*/ 23 w 75"/>
                <a:gd name="T73" fmla="*/ 60 h 68"/>
                <a:gd name="T74" fmla="*/ 27 w 75"/>
                <a:gd name="T75" fmla="*/ 64 h 68"/>
                <a:gd name="T76" fmla="*/ 27 w 75"/>
                <a:gd name="T77" fmla="*/ 64 h 68"/>
                <a:gd name="T78" fmla="*/ 30 w 75"/>
                <a:gd name="T79" fmla="*/ 68 h 68"/>
                <a:gd name="T80" fmla="*/ 34 w 75"/>
                <a:gd name="T81" fmla="*/ 68 h 68"/>
                <a:gd name="T82" fmla="*/ 34 w 75"/>
                <a:gd name="T83" fmla="*/ 68 h 68"/>
                <a:gd name="T84" fmla="*/ 0 w 75"/>
                <a:gd name="T85" fmla="*/ 68 h 68"/>
                <a:gd name="T86" fmla="*/ 0 w 75"/>
                <a:gd name="T87" fmla="*/ 68 h 68"/>
                <a:gd name="T88" fmla="*/ 4 w 75"/>
                <a:gd name="T89" fmla="*/ 68 h 68"/>
                <a:gd name="T90" fmla="*/ 8 w 75"/>
                <a:gd name="T91" fmla="*/ 64 h 68"/>
                <a:gd name="T92" fmla="*/ 8 w 75"/>
                <a:gd name="T93" fmla="*/ 64 h 68"/>
                <a:gd name="T94" fmla="*/ 12 w 75"/>
                <a:gd name="T95" fmla="*/ 60 h 68"/>
                <a:gd name="T96" fmla="*/ 12 w 75"/>
                <a:gd name="T97" fmla="*/ 53 h 68"/>
                <a:gd name="T98" fmla="*/ 12 w 75"/>
                <a:gd name="T99" fmla="*/ 27 h 68"/>
                <a:gd name="T100" fmla="*/ 12 w 75"/>
                <a:gd name="T101" fmla="*/ 15 h 68"/>
                <a:gd name="T102" fmla="*/ 12 w 75"/>
                <a:gd name="T103" fmla="*/ 12 h 68"/>
                <a:gd name="T104" fmla="*/ 12 w 75"/>
                <a:gd name="T105" fmla="*/ 12 h 68"/>
                <a:gd name="T106" fmla="*/ 8 w 75"/>
                <a:gd name="T107" fmla="*/ 8 h 68"/>
                <a:gd name="T108" fmla="*/ 8 w 75"/>
                <a:gd name="T109" fmla="*/ 8 h 68"/>
                <a:gd name="T110" fmla="*/ 8 w 75"/>
                <a:gd name="T111" fmla="*/ 8 h 68"/>
                <a:gd name="T112" fmla="*/ 4 w 75"/>
                <a:gd name="T113" fmla="*/ 8 h 68"/>
                <a:gd name="T114" fmla="*/ 4 w 75"/>
                <a:gd name="T115" fmla="*/ 8 h 68"/>
                <a:gd name="T116" fmla="*/ 0 w 75"/>
                <a:gd name="T117" fmla="*/ 8 h 68"/>
                <a:gd name="T118" fmla="*/ 19 w 75"/>
                <a:gd name="T119" fmla="*/ 0 h 68"/>
                <a:gd name="T120" fmla="*/ 23 w 75"/>
                <a:gd name="T121" fmla="*/ 0 h 68"/>
                <a:gd name="T122" fmla="*/ 23 w 75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68"/>
                <a:gd name="T188" fmla="*/ 75 w 75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68">
                  <a:moveTo>
                    <a:pt x="23" y="15"/>
                  </a:moveTo>
                  <a:lnTo>
                    <a:pt x="30" y="4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4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8" y="64"/>
                  </a:lnTo>
                  <a:lnTo>
                    <a:pt x="72" y="68"/>
                  </a:lnTo>
                  <a:lnTo>
                    <a:pt x="75" y="68"/>
                  </a:lnTo>
                  <a:lnTo>
                    <a:pt x="42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53" y="57"/>
                  </a:lnTo>
                  <a:lnTo>
                    <a:pt x="53" y="53"/>
                  </a:lnTo>
                  <a:lnTo>
                    <a:pt x="53" y="27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3" y="19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22"/>
            <p:cNvSpPr>
              <a:spLocks/>
            </p:cNvSpPr>
            <p:nvPr/>
          </p:nvSpPr>
          <p:spPr bwMode="auto">
            <a:xfrm>
              <a:off x="5391" y="3117"/>
              <a:ext cx="41" cy="135"/>
            </a:xfrm>
            <a:custGeom>
              <a:avLst/>
              <a:gdLst>
                <a:gd name="T0" fmla="*/ 0 w 41"/>
                <a:gd name="T1" fmla="*/ 4 h 135"/>
                <a:gd name="T2" fmla="*/ 0 w 41"/>
                <a:gd name="T3" fmla="*/ 0 h 135"/>
                <a:gd name="T4" fmla="*/ 8 w 41"/>
                <a:gd name="T5" fmla="*/ 7 h 135"/>
                <a:gd name="T6" fmla="*/ 19 w 41"/>
                <a:gd name="T7" fmla="*/ 15 h 135"/>
                <a:gd name="T8" fmla="*/ 26 w 41"/>
                <a:gd name="T9" fmla="*/ 26 h 135"/>
                <a:gd name="T10" fmla="*/ 34 w 41"/>
                <a:gd name="T11" fmla="*/ 41 h 135"/>
                <a:gd name="T12" fmla="*/ 38 w 41"/>
                <a:gd name="T13" fmla="*/ 52 h 135"/>
                <a:gd name="T14" fmla="*/ 41 w 41"/>
                <a:gd name="T15" fmla="*/ 67 h 135"/>
                <a:gd name="T16" fmla="*/ 38 w 41"/>
                <a:gd name="T17" fmla="*/ 82 h 135"/>
                <a:gd name="T18" fmla="*/ 34 w 41"/>
                <a:gd name="T19" fmla="*/ 97 h 135"/>
                <a:gd name="T20" fmla="*/ 30 w 41"/>
                <a:gd name="T21" fmla="*/ 109 h 135"/>
                <a:gd name="T22" fmla="*/ 19 w 41"/>
                <a:gd name="T23" fmla="*/ 120 h 135"/>
                <a:gd name="T24" fmla="*/ 11 w 41"/>
                <a:gd name="T25" fmla="*/ 131 h 135"/>
                <a:gd name="T26" fmla="*/ 0 w 41"/>
                <a:gd name="T27" fmla="*/ 135 h 135"/>
                <a:gd name="T28" fmla="*/ 0 w 41"/>
                <a:gd name="T29" fmla="*/ 131 h 135"/>
                <a:gd name="T30" fmla="*/ 8 w 41"/>
                <a:gd name="T31" fmla="*/ 127 h 135"/>
                <a:gd name="T32" fmla="*/ 15 w 41"/>
                <a:gd name="T33" fmla="*/ 120 h 135"/>
                <a:gd name="T34" fmla="*/ 19 w 41"/>
                <a:gd name="T35" fmla="*/ 109 h 135"/>
                <a:gd name="T36" fmla="*/ 23 w 41"/>
                <a:gd name="T37" fmla="*/ 97 h 135"/>
                <a:gd name="T38" fmla="*/ 26 w 41"/>
                <a:gd name="T39" fmla="*/ 86 h 135"/>
                <a:gd name="T40" fmla="*/ 26 w 41"/>
                <a:gd name="T41" fmla="*/ 71 h 135"/>
                <a:gd name="T42" fmla="*/ 26 w 41"/>
                <a:gd name="T43" fmla="*/ 56 h 135"/>
                <a:gd name="T44" fmla="*/ 23 w 41"/>
                <a:gd name="T45" fmla="*/ 41 h 135"/>
                <a:gd name="T46" fmla="*/ 23 w 41"/>
                <a:gd name="T47" fmla="*/ 34 h 135"/>
                <a:gd name="T48" fmla="*/ 19 w 41"/>
                <a:gd name="T49" fmla="*/ 26 h 135"/>
                <a:gd name="T50" fmla="*/ 15 w 41"/>
                <a:gd name="T51" fmla="*/ 22 h 135"/>
                <a:gd name="T52" fmla="*/ 11 w 41"/>
                <a:gd name="T53" fmla="*/ 15 h 135"/>
                <a:gd name="T54" fmla="*/ 8 w 41"/>
                <a:gd name="T55" fmla="*/ 11 h 135"/>
                <a:gd name="T56" fmla="*/ 0 w 41"/>
                <a:gd name="T57" fmla="*/ 4 h 1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135"/>
                <a:gd name="T89" fmla="*/ 41 w 41"/>
                <a:gd name="T90" fmla="*/ 135 h 1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135">
                  <a:moveTo>
                    <a:pt x="0" y="4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19" y="15"/>
                  </a:lnTo>
                  <a:lnTo>
                    <a:pt x="26" y="26"/>
                  </a:lnTo>
                  <a:lnTo>
                    <a:pt x="34" y="41"/>
                  </a:lnTo>
                  <a:lnTo>
                    <a:pt x="38" y="52"/>
                  </a:lnTo>
                  <a:lnTo>
                    <a:pt x="41" y="67"/>
                  </a:lnTo>
                  <a:lnTo>
                    <a:pt x="38" y="82"/>
                  </a:lnTo>
                  <a:lnTo>
                    <a:pt x="34" y="97"/>
                  </a:lnTo>
                  <a:lnTo>
                    <a:pt x="30" y="109"/>
                  </a:lnTo>
                  <a:lnTo>
                    <a:pt x="19" y="120"/>
                  </a:lnTo>
                  <a:lnTo>
                    <a:pt x="11" y="131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8" y="127"/>
                  </a:lnTo>
                  <a:lnTo>
                    <a:pt x="15" y="120"/>
                  </a:lnTo>
                  <a:lnTo>
                    <a:pt x="19" y="109"/>
                  </a:lnTo>
                  <a:lnTo>
                    <a:pt x="23" y="97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56"/>
                  </a:lnTo>
                  <a:lnTo>
                    <a:pt x="23" y="41"/>
                  </a:lnTo>
                  <a:lnTo>
                    <a:pt x="23" y="34"/>
                  </a:lnTo>
                  <a:lnTo>
                    <a:pt x="19" y="26"/>
                  </a:lnTo>
                  <a:lnTo>
                    <a:pt x="15" y="22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23"/>
            <p:cNvSpPr>
              <a:spLocks/>
            </p:cNvSpPr>
            <p:nvPr/>
          </p:nvSpPr>
          <p:spPr bwMode="auto">
            <a:xfrm>
              <a:off x="769" y="3514"/>
              <a:ext cx="105" cy="68"/>
            </a:xfrm>
            <a:custGeom>
              <a:avLst/>
              <a:gdLst>
                <a:gd name="T0" fmla="*/ 0 w 105"/>
                <a:gd name="T1" fmla="*/ 0 h 68"/>
                <a:gd name="T2" fmla="*/ 27 w 105"/>
                <a:gd name="T3" fmla="*/ 0 h 68"/>
                <a:gd name="T4" fmla="*/ 27 w 105"/>
                <a:gd name="T5" fmla="*/ 0 h 68"/>
                <a:gd name="T6" fmla="*/ 23 w 105"/>
                <a:gd name="T7" fmla="*/ 4 h 68"/>
                <a:gd name="T8" fmla="*/ 23 w 105"/>
                <a:gd name="T9" fmla="*/ 4 h 68"/>
                <a:gd name="T10" fmla="*/ 23 w 105"/>
                <a:gd name="T11" fmla="*/ 4 h 68"/>
                <a:gd name="T12" fmla="*/ 23 w 105"/>
                <a:gd name="T13" fmla="*/ 8 h 68"/>
                <a:gd name="T14" fmla="*/ 23 w 105"/>
                <a:gd name="T15" fmla="*/ 12 h 68"/>
                <a:gd name="T16" fmla="*/ 23 w 105"/>
                <a:gd name="T17" fmla="*/ 12 h 68"/>
                <a:gd name="T18" fmla="*/ 38 w 105"/>
                <a:gd name="T19" fmla="*/ 49 h 68"/>
                <a:gd name="T20" fmla="*/ 53 w 105"/>
                <a:gd name="T21" fmla="*/ 19 h 68"/>
                <a:gd name="T22" fmla="*/ 49 w 105"/>
                <a:gd name="T23" fmla="*/ 12 h 68"/>
                <a:gd name="T24" fmla="*/ 45 w 105"/>
                <a:gd name="T25" fmla="*/ 8 h 68"/>
                <a:gd name="T26" fmla="*/ 45 w 105"/>
                <a:gd name="T27" fmla="*/ 4 h 68"/>
                <a:gd name="T28" fmla="*/ 42 w 105"/>
                <a:gd name="T29" fmla="*/ 4 h 68"/>
                <a:gd name="T30" fmla="*/ 38 w 105"/>
                <a:gd name="T31" fmla="*/ 0 h 68"/>
                <a:gd name="T32" fmla="*/ 38 w 105"/>
                <a:gd name="T33" fmla="*/ 0 h 68"/>
                <a:gd name="T34" fmla="*/ 68 w 105"/>
                <a:gd name="T35" fmla="*/ 0 h 68"/>
                <a:gd name="T36" fmla="*/ 68 w 105"/>
                <a:gd name="T37" fmla="*/ 0 h 68"/>
                <a:gd name="T38" fmla="*/ 64 w 105"/>
                <a:gd name="T39" fmla="*/ 4 h 68"/>
                <a:gd name="T40" fmla="*/ 64 w 105"/>
                <a:gd name="T41" fmla="*/ 4 h 68"/>
                <a:gd name="T42" fmla="*/ 60 w 105"/>
                <a:gd name="T43" fmla="*/ 8 h 68"/>
                <a:gd name="T44" fmla="*/ 60 w 105"/>
                <a:gd name="T45" fmla="*/ 8 h 68"/>
                <a:gd name="T46" fmla="*/ 60 w 105"/>
                <a:gd name="T47" fmla="*/ 12 h 68"/>
                <a:gd name="T48" fmla="*/ 60 w 105"/>
                <a:gd name="T49" fmla="*/ 12 h 68"/>
                <a:gd name="T50" fmla="*/ 79 w 105"/>
                <a:gd name="T51" fmla="*/ 49 h 68"/>
                <a:gd name="T52" fmla="*/ 94 w 105"/>
                <a:gd name="T53" fmla="*/ 12 h 68"/>
                <a:gd name="T54" fmla="*/ 94 w 105"/>
                <a:gd name="T55" fmla="*/ 8 h 68"/>
                <a:gd name="T56" fmla="*/ 94 w 105"/>
                <a:gd name="T57" fmla="*/ 8 h 68"/>
                <a:gd name="T58" fmla="*/ 94 w 105"/>
                <a:gd name="T59" fmla="*/ 4 h 68"/>
                <a:gd name="T60" fmla="*/ 94 w 105"/>
                <a:gd name="T61" fmla="*/ 4 h 68"/>
                <a:gd name="T62" fmla="*/ 90 w 105"/>
                <a:gd name="T63" fmla="*/ 4 h 68"/>
                <a:gd name="T64" fmla="*/ 87 w 105"/>
                <a:gd name="T65" fmla="*/ 0 h 68"/>
                <a:gd name="T66" fmla="*/ 87 w 105"/>
                <a:gd name="T67" fmla="*/ 0 h 68"/>
                <a:gd name="T68" fmla="*/ 105 w 105"/>
                <a:gd name="T69" fmla="*/ 0 h 68"/>
                <a:gd name="T70" fmla="*/ 105 w 105"/>
                <a:gd name="T71" fmla="*/ 0 h 68"/>
                <a:gd name="T72" fmla="*/ 102 w 105"/>
                <a:gd name="T73" fmla="*/ 4 h 68"/>
                <a:gd name="T74" fmla="*/ 98 w 105"/>
                <a:gd name="T75" fmla="*/ 12 h 68"/>
                <a:gd name="T76" fmla="*/ 75 w 105"/>
                <a:gd name="T77" fmla="*/ 68 h 68"/>
                <a:gd name="T78" fmla="*/ 75 w 105"/>
                <a:gd name="T79" fmla="*/ 68 h 68"/>
                <a:gd name="T80" fmla="*/ 57 w 105"/>
                <a:gd name="T81" fmla="*/ 27 h 68"/>
                <a:gd name="T82" fmla="*/ 34 w 105"/>
                <a:gd name="T83" fmla="*/ 68 h 68"/>
                <a:gd name="T84" fmla="*/ 30 w 105"/>
                <a:gd name="T85" fmla="*/ 68 h 68"/>
                <a:gd name="T86" fmla="*/ 8 w 105"/>
                <a:gd name="T87" fmla="*/ 12 h 68"/>
                <a:gd name="T88" fmla="*/ 8 w 105"/>
                <a:gd name="T89" fmla="*/ 8 h 68"/>
                <a:gd name="T90" fmla="*/ 4 w 105"/>
                <a:gd name="T91" fmla="*/ 4 h 68"/>
                <a:gd name="T92" fmla="*/ 4 w 105"/>
                <a:gd name="T93" fmla="*/ 4 h 68"/>
                <a:gd name="T94" fmla="*/ 0 w 105"/>
                <a:gd name="T95" fmla="*/ 0 h 68"/>
                <a:gd name="T96" fmla="*/ 0 w 105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"/>
                <a:gd name="T148" fmla="*/ 0 h 68"/>
                <a:gd name="T149" fmla="*/ 105 w 105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" h="68">
                  <a:moveTo>
                    <a:pt x="0" y="0"/>
                  </a:moveTo>
                  <a:lnTo>
                    <a:pt x="27" y="0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38" y="49"/>
                  </a:lnTo>
                  <a:lnTo>
                    <a:pt x="53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68" y="0"/>
                  </a:lnTo>
                  <a:lnTo>
                    <a:pt x="64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79" y="49"/>
                  </a:lnTo>
                  <a:lnTo>
                    <a:pt x="94" y="12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0" y="4"/>
                  </a:lnTo>
                  <a:lnTo>
                    <a:pt x="87" y="0"/>
                  </a:lnTo>
                  <a:lnTo>
                    <a:pt x="105" y="0"/>
                  </a:lnTo>
                  <a:lnTo>
                    <a:pt x="102" y="4"/>
                  </a:lnTo>
                  <a:lnTo>
                    <a:pt x="98" y="12"/>
                  </a:lnTo>
                  <a:lnTo>
                    <a:pt x="75" y="68"/>
                  </a:lnTo>
                  <a:lnTo>
                    <a:pt x="57" y="27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24"/>
            <p:cNvSpPr>
              <a:spLocks noEditPoints="1"/>
            </p:cNvSpPr>
            <p:nvPr/>
          </p:nvSpPr>
          <p:spPr bwMode="auto">
            <a:xfrm>
              <a:off x="87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0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5 w 64"/>
                <a:gd name="T41" fmla="*/ 4 h 68"/>
                <a:gd name="T42" fmla="*/ 23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1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1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25"/>
            <p:cNvSpPr>
              <a:spLocks/>
            </p:cNvSpPr>
            <p:nvPr/>
          </p:nvSpPr>
          <p:spPr bwMode="auto">
            <a:xfrm>
              <a:off x="949" y="3514"/>
              <a:ext cx="49" cy="68"/>
            </a:xfrm>
            <a:custGeom>
              <a:avLst/>
              <a:gdLst>
                <a:gd name="T0" fmla="*/ 23 w 49"/>
                <a:gd name="T1" fmla="*/ 0 h 68"/>
                <a:gd name="T2" fmla="*/ 23 w 49"/>
                <a:gd name="T3" fmla="*/ 15 h 68"/>
                <a:gd name="T4" fmla="*/ 30 w 49"/>
                <a:gd name="T5" fmla="*/ 8 h 68"/>
                <a:gd name="T6" fmla="*/ 34 w 49"/>
                <a:gd name="T7" fmla="*/ 0 h 68"/>
                <a:gd name="T8" fmla="*/ 42 w 49"/>
                <a:gd name="T9" fmla="*/ 0 h 68"/>
                <a:gd name="T10" fmla="*/ 45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9 w 49"/>
                <a:gd name="T21" fmla="*/ 15 h 68"/>
                <a:gd name="T22" fmla="*/ 45 w 49"/>
                <a:gd name="T23" fmla="*/ 15 h 68"/>
                <a:gd name="T24" fmla="*/ 45 w 49"/>
                <a:gd name="T25" fmla="*/ 15 h 68"/>
                <a:gd name="T26" fmla="*/ 42 w 49"/>
                <a:gd name="T27" fmla="*/ 15 h 68"/>
                <a:gd name="T28" fmla="*/ 38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7 w 49"/>
                <a:gd name="T39" fmla="*/ 15 h 68"/>
                <a:gd name="T40" fmla="*/ 23 w 49"/>
                <a:gd name="T41" fmla="*/ 23 h 68"/>
                <a:gd name="T42" fmla="*/ 23 w 49"/>
                <a:gd name="T43" fmla="*/ 53 h 68"/>
                <a:gd name="T44" fmla="*/ 23 w 49"/>
                <a:gd name="T45" fmla="*/ 57 h 68"/>
                <a:gd name="T46" fmla="*/ 23 w 49"/>
                <a:gd name="T47" fmla="*/ 60 h 68"/>
                <a:gd name="T48" fmla="*/ 27 w 49"/>
                <a:gd name="T49" fmla="*/ 64 h 68"/>
                <a:gd name="T50" fmla="*/ 27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8 w 49"/>
                <a:gd name="T65" fmla="*/ 64 h 68"/>
                <a:gd name="T66" fmla="*/ 8 w 49"/>
                <a:gd name="T67" fmla="*/ 64 h 68"/>
                <a:gd name="T68" fmla="*/ 12 w 49"/>
                <a:gd name="T69" fmla="*/ 60 h 68"/>
                <a:gd name="T70" fmla="*/ 12 w 49"/>
                <a:gd name="T71" fmla="*/ 57 h 68"/>
                <a:gd name="T72" fmla="*/ 12 w 49"/>
                <a:gd name="T73" fmla="*/ 53 h 68"/>
                <a:gd name="T74" fmla="*/ 12 w 49"/>
                <a:gd name="T75" fmla="*/ 27 h 68"/>
                <a:gd name="T76" fmla="*/ 12 w 49"/>
                <a:gd name="T77" fmla="*/ 15 h 68"/>
                <a:gd name="T78" fmla="*/ 12 w 49"/>
                <a:gd name="T79" fmla="*/ 12 h 68"/>
                <a:gd name="T80" fmla="*/ 8 w 49"/>
                <a:gd name="T81" fmla="*/ 12 h 68"/>
                <a:gd name="T82" fmla="*/ 8 w 49"/>
                <a:gd name="T83" fmla="*/ 8 h 68"/>
                <a:gd name="T84" fmla="*/ 8 w 49"/>
                <a:gd name="T85" fmla="*/ 8 h 68"/>
                <a:gd name="T86" fmla="*/ 8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3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3" y="0"/>
                  </a:moveTo>
                  <a:lnTo>
                    <a:pt x="23" y="15"/>
                  </a:lnTo>
                  <a:lnTo>
                    <a:pt x="30" y="8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5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23" y="53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7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7"/>
                  </a:lnTo>
                  <a:lnTo>
                    <a:pt x="12" y="53"/>
                  </a:lnTo>
                  <a:lnTo>
                    <a:pt x="12" y="27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Freeform 126"/>
            <p:cNvSpPr>
              <a:spLocks/>
            </p:cNvSpPr>
            <p:nvPr/>
          </p:nvSpPr>
          <p:spPr bwMode="auto">
            <a:xfrm>
              <a:off x="1002" y="3477"/>
              <a:ext cx="71" cy="105"/>
            </a:xfrm>
            <a:custGeom>
              <a:avLst/>
              <a:gdLst>
                <a:gd name="T0" fmla="*/ 19 w 71"/>
                <a:gd name="T1" fmla="*/ 67 h 105"/>
                <a:gd name="T2" fmla="*/ 41 w 71"/>
                <a:gd name="T3" fmla="*/ 49 h 105"/>
                <a:gd name="T4" fmla="*/ 45 w 71"/>
                <a:gd name="T5" fmla="*/ 45 h 105"/>
                <a:gd name="T6" fmla="*/ 45 w 71"/>
                <a:gd name="T7" fmla="*/ 41 h 105"/>
                <a:gd name="T8" fmla="*/ 41 w 71"/>
                <a:gd name="T9" fmla="*/ 41 h 105"/>
                <a:gd name="T10" fmla="*/ 41 w 71"/>
                <a:gd name="T11" fmla="*/ 37 h 105"/>
                <a:gd name="T12" fmla="*/ 67 w 71"/>
                <a:gd name="T13" fmla="*/ 37 h 105"/>
                <a:gd name="T14" fmla="*/ 60 w 71"/>
                <a:gd name="T15" fmla="*/ 41 h 105"/>
                <a:gd name="T16" fmla="*/ 49 w 71"/>
                <a:gd name="T17" fmla="*/ 49 h 105"/>
                <a:gd name="T18" fmla="*/ 52 w 71"/>
                <a:gd name="T19" fmla="*/ 86 h 105"/>
                <a:gd name="T20" fmla="*/ 60 w 71"/>
                <a:gd name="T21" fmla="*/ 97 h 105"/>
                <a:gd name="T22" fmla="*/ 67 w 71"/>
                <a:gd name="T23" fmla="*/ 101 h 105"/>
                <a:gd name="T24" fmla="*/ 71 w 71"/>
                <a:gd name="T25" fmla="*/ 101 h 105"/>
                <a:gd name="T26" fmla="*/ 41 w 71"/>
                <a:gd name="T27" fmla="*/ 105 h 105"/>
                <a:gd name="T28" fmla="*/ 41 w 71"/>
                <a:gd name="T29" fmla="*/ 105 h 105"/>
                <a:gd name="T30" fmla="*/ 45 w 71"/>
                <a:gd name="T31" fmla="*/ 101 h 105"/>
                <a:gd name="T32" fmla="*/ 45 w 71"/>
                <a:gd name="T33" fmla="*/ 97 h 105"/>
                <a:gd name="T34" fmla="*/ 19 w 71"/>
                <a:gd name="T35" fmla="*/ 67 h 105"/>
                <a:gd name="T36" fmla="*/ 19 w 71"/>
                <a:gd name="T37" fmla="*/ 94 h 105"/>
                <a:gd name="T38" fmla="*/ 22 w 71"/>
                <a:gd name="T39" fmla="*/ 101 h 105"/>
                <a:gd name="T40" fmla="*/ 26 w 71"/>
                <a:gd name="T41" fmla="*/ 105 h 105"/>
                <a:gd name="T42" fmla="*/ 30 w 71"/>
                <a:gd name="T43" fmla="*/ 105 h 105"/>
                <a:gd name="T44" fmla="*/ 0 w 71"/>
                <a:gd name="T45" fmla="*/ 105 h 105"/>
                <a:gd name="T46" fmla="*/ 4 w 71"/>
                <a:gd name="T47" fmla="*/ 101 h 105"/>
                <a:gd name="T48" fmla="*/ 7 w 71"/>
                <a:gd name="T49" fmla="*/ 97 h 105"/>
                <a:gd name="T50" fmla="*/ 7 w 71"/>
                <a:gd name="T51" fmla="*/ 90 h 105"/>
                <a:gd name="T52" fmla="*/ 7 w 71"/>
                <a:gd name="T53" fmla="*/ 19 h 105"/>
                <a:gd name="T54" fmla="*/ 7 w 71"/>
                <a:gd name="T55" fmla="*/ 11 h 105"/>
                <a:gd name="T56" fmla="*/ 4 w 71"/>
                <a:gd name="T57" fmla="*/ 7 h 105"/>
                <a:gd name="T58" fmla="*/ 0 w 71"/>
                <a:gd name="T59" fmla="*/ 7 h 105"/>
                <a:gd name="T60" fmla="*/ 0 w 71"/>
                <a:gd name="T61" fmla="*/ 7 h 105"/>
                <a:gd name="T62" fmla="*/ 19 w 71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105"/>
                <a:gd name="T98" fmla="*/ 71 w 71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105">
                  <a:moveTo>
                    <a:pt x="19" y="0"/>
                  </a:moveTo>
                  <a:lnTo>
                    <a:pt x="19" y="67"/>
                  </a:lnTo>
                  <a:lnTo>
                    <a:pt x="37" y="52"/>
                  </a:lnTo>
                  <a:lnTo>
                    <a:pt x="41" y="49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1" y="41"/>
                  </a:lnTo>
                  <a:lnTo>
                    <a:pt x="41" y="37"/>
                  </a:lnTo>
                  <a:lnTo>
                    <a:pt x="67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49" y="49"/>
                  </a:lnTo>
                  <a:lnTo>
                    <a:pt x="34" y="64"/>
                  </a:lnTo>
                  <a:lnTo>
                    <a:pt x="52" y="86"/>
                  </a:lnTo>
                  <a:lnTo>
                    <a:pt x="56" y="94"/>
                  </a:lnTo>
                  <a:lnTo>
                    <a:pt x="60" y="97"/>
                  </a:lnTo>
                  <a:lnTo>
                    <a:pt x="64" y="101"/>
                  </a:lnTo>
                  <a:lnTo>
                    <a:pt x="67" y="101"/>
                  </a:lnTo>
                  <a:lnTo>
                    <a:pt x="71" y="101"/>
                  </a:lnTo>
                  <a:lnTo>
                    <a:pt x="71" y="105"/>
                  </a:lnTo>
                  <a:lnTo>
                    <a:pt x="41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1" y="94"/>
                  </a:lnTo>
                  <a:lnTo>
                    <a:pt x="19" y="67"/>
                  </a:lnTo>
                  <a:lnTo>
                    <a:pt x="19" y="90"/>
                  </a:lnTo>
                  <a:lnTo>
                    <a:pt x="19" y="94"/>
                  </a:lnTo>
                  <a:lnTo>
                    <a:pt x="22" y="97"/>
                  </a:lnTo>
                  <a:lnTo>
                    <a:pt x="22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7" y="101"/>
                  </a:lnTo>
                  <a:lnTo>
                    <a:pt x="7" y="97"/>
                  </a:lnTo>
                  <a:lnTo>
                    <a:pt x="7" y="94"/>
                  </a:lnTo>
                  <a:lnTo>
                    <a:pt x="7" y="90"/>
                  </a:lnTo>
                  <a:lnTo>
                    <a:pt x="7" y="30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127"/>
            <p:cNvSpPr>
              <a:spLocks noEditPoints="1"/>
            </p:cNvSpPr>
            <p:nvPr/>
          </p:nvSpPr>
          <p:spPr bwMode="auto">
            <a:xfrm>
              <a:off x="1077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52 w 56"/>
                <a:gd name="T15" fmla="*/ 49 h 68"/>
                <a:gd name="T16" fmla="*/ 56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9 w 56"/>
                <a:gd name="T23" fmla="*/ 60 h 68"/>
                <a:gd name="T24" fmla="*/ 37 w 56"/>
                <a:gd name="T25" fmla="*/ 68 h 68"/>
                <a:gd name="T26" fmla="*/ 30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4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41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22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52" y="49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9" y="60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4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128"/>
            <p:cNvSpPr>
              <a:spLocks/>
            </p:cNvSpPr>
            <p:nvPr/>
          </p:nvSpPr>
          <p:spPr bwMode="auto">
            <a:xfrm>
              <a:off x="1141" y="3514"/>
              <a:ext cx="49" cy="68"/>
            </a:xfrm>
            <a:custGeom>
              <a:avLst/>
              <a:gdLst>
                <a:gd name="T0" fmla="*/ 22 w 49"/>
                <a:gd name="T1" fmla="*/ 0 h 68"/>
                <a:gd name="T2" fmla="*/ 22 w 49"/>
                <a:gd name="T3" fmla="*/ 15 h 68"/>
                <a:gd name="T4" fmla="*/ 26 w 49"/>
                <a:gd name="T5" fmla="*/ 8 h 68"/>
                <a:gd name="T6" fmla="*/ 34 w 49"/>
                <a:gd name="T7" fmla="*/ 0 h 68"/>
                <a:gd name="T8" fmla="*/ 37 w 49"/>
                <a:gd name="T9" fmla="*/ 0 h 68"/>
                <a:gd name="T10" fmla="*/ 41 w 49"/>
                <a:gd name="T11" fmla="*/ 0 h 68"/>
                <a:gd name="T12" fmla="*/ 45 w 49"/>
                <a:gd name="T13" fmla="*/ 0 h 68"/>
                <a:gd name="T14" fmla="*/ 49 w 49"/>
                <a:gd name="T15" fmla="*/ 4 h 68"/>
                <a:gd name="T16" fmla="*/ 49 w 49"/>
                <a:gd name="T17" fmla="*/ 8 h 68"/>
                <a:gd name="T18" fmla="*/ 49 w 49"/>
                <a:gd name="T19" fmla="*/ 12 h 68"/>
                <a:gd name="T20" fmla="*/ 45 w 49"/>
                <a:gd name="T21" fmla="*/ 15 h 68"/>
                <a:gd name="T22" fmla="*/ 45 w 49"/>
                <a:gd name="T23" fmla="*/ 15 h 68"/>
                <a:gd name="T24" fmla="*/ 41 w 49"/>
                <a:gd name="T25" fmla="*/ 15 h 68"/>
                <a:gd name="T26" fmla="*/ 41 w 49"/>
                <a:gd name="T27" fmla="*/ 15 h 68"/>
                <a:gd name="T28" fmla="*/ 37 w 49"/>
                <a:gd name="T29" fmla="*/ 12 h 68"/>
                <a:gd name="T30" fmla="*/ 34 w 49"/>
                <a:gd name="T31" fmla="*/ 12 h 68"/>
                <a:gd name="T32" fmla="*/ 34 w 49"/>
                <a:gd name="T33" fmla="*/ 12 h 68"/>
                <a:gd name="T34" fmla="*/ 30 w 49"/>
                <a:gd name="T35" fmla="*/ 12 h 68"/>
                <a:gd name="T36" fmla="*/ 30 w 49"/>
                <a:gd name="T37" fmla="*/ 12 h 68"/>
                <a:gd name="T38" fmla="*/ 26 w 49"/>
                <a:gd name="T39" fmla="*/ 15 h 68"/>
                <a:gd name="T40" fmla="*/ 22 w 49"/>
                <a:gd name="T41" fmla="*/ 23 h 68"/>
                <a:gd name="T42" fmla="*/ 22 w 49"/>
                <a:gd name="T43" fmla="*/ 53 h 68"/>
                <a:gd name="T44" fmla="*/ 22 w 49"/>
                <a:gd name="T45" fmla="*/ 57 h 68"/>
                <a:gd name="T46" fmla="*/ 22 w 49"/>
                <a:gd name="T47" fmla="*/ 60 h 68"/>
                <a:gd name="T48" fmla="*/ 26 w 49"/>
                <a:gd name="T49" fmla="*/ 64 h 68"/>
                <a:gd name="T50" fmla="*/ 26 w 49"/>
                <a:gd name="T51" fmla="*/ 64 h 68"/>
                <a:gd name="T52" fmla="*/ 30 w 49"/>
                <a:gd name="T53" fmla="*/ 64 h 68"/>
                <a:gd name="T54" fmla="*/ 34 w 49"/>
                <a:gd name="T55" fmla="*/ 68 h 68"/>
                <a:gd name="T56" fmla="*/ 34 w 49"/>
                <a:gd name="T57" fmla="*/ 68 h 68"/>
                <a:gd name="T58" fmla="*/ 0 w 49"/>
                <a:gd name="T59" fmla="*/ 68 h 68"/>
                <a:gd name="T60" fmla="*/ 0 w 49"/>
                <a:gd name="T61" fmla="*/ 68 h 68"/>
                <a:gd name="T62" fmla="*/ 4 w 49"/>
                <a:gd name="T63" fmla="*/ 64 h 68"/>
                <a:gd name="T64" fmla="*/ 7 w 49"/>
                <a:gd name="T65" fmla="*/ 64 h 68"/>
                <a:gd name="T66" fmla="*/ 7 w 49"/>
                <a:gd name="T67" fmla="*/ 64 h 68"/>
                <a:gd name="T68" fmla="*/ 7 w 49"/>
                <a:gd name="T69" fmla="*/ 60 h 68"/>
                <a:gd name="T70" fmla="*/ 7 w 49"/>
                <a:gd name="T71" fmla="*/ 57 h 68"/>
                <a:gd name="T72" fmla="*/ 11 w 49"/>
                <a:gd name="T73" fmla="*/ 53 h 68"/>
                <a:gd name="T74" fmla="*/ 11 w 49"/>
                <a:gd name="T75" fmla="*/ 27 h 68"/>
                <a:gd name="T76" fmla="*/ 7 w 49"/>
                <a:gd name="T77" fmla="*/ 15 h 68"/>
                <a:gd name="T78" fmla="*/ 7 w 49"/>
                <a:gd name="T79" fmla="*/ 12 h 68"/>
                <a:gd name="T80" fmla="*/ 7 w 49"/>
                <a:gd name="T81" fmla="*/ 12 h 68"/>
                <a:gd name="T82" fmla="*/ 7 w 49"/>
                <a:gd name="T83" fmla="*/ 8 h 68"/>
                <a:gd name="T84" fmla="*/ 7 w 49"/>
                <a:gd name="T85" fmla="*/ 8 h 68"/>
                <a:gd name="T86" fmla="*/ 4 w 49"/>
                <a:gd name="T87" fmla="*/ 8 h 68"/>
                <a:gd name="T88" fmla="*/ 4 w 49"/>
                <a:gd name="T89" fmla="*/ 8 h 68"/>
                <a:gd name="T90" fmla="*/ 0 w 49"/>
                <a:gd name="T91" fmla="*/ 8 h 68"/>
                <a:gd name="T92" fmla="*/ 0 w 49"/>
                <a:gd name="T93" fmla="*/ 8 h 68"/>
                <a:gd name="T94" fmla="*/ 19 w 49"/>
                <a:gd name="T95" fmla="*/ 0 h 68"/>
                <a:gd name="T96" fmla="*/ 22 w 49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9"/>
                <a:gd name="T148" fmla="*/ 0 h 68"/>
                <a:gd name="T149" fmla="*/ 49 w 49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9" h="68">
                  <a:moveTo>
                    <a:pt x="22" y="0"/>
                  </a:moveTo>
                  <a:lnTo>
                    <a:pt x="22" y="15"/>
                  </a:lnTo>
                  <a:lnTo>
                    <a:pt x="26" y="8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4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22" y="23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4" y="68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129"/>
            <p:cNvSpPr>
              <a:spLocks/>
            </p:cNvSpPr>
            <p:nvPr/>
          </p:nvSpPr>
          <p:spPr bwMode="auto">
            <a:xfrm>
              <a:off x="1197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8 w 45"/>
                <a:gd name="T5" fmla="*/ 23 h 68"/>
                <a:gd name="T6" fmla="*/ 38 w 45"/>
                <a:gd name="T7" fmla="*/ 12 h 68"/>
                <a:gd name="T8" fmla="*/ 34 w 45"/>
                <a:gd name="T9" fmla="*/ 8 h 68"/>
                <a:gd name="T10" fmla="*/ 26 w 45"/>
                <a:gd name="T11" fmla="*/ 4 h 68"/>
                <a:gd name="T12" fmla="*/ 23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11 w 45"/>
                <a:gd name="T19" fmla="*/ 8 h 68"/>
                <a:gd name="T20" fmla="*/ 11 w 45"/>
                <a:gd name="T21" fmla="*/ 12 h 68"/>
                <a:gd name="T22" fmla="*/ 11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9 w 45"/>
                <a:gd name="T29" fmla="*/ 27 h 68"/>
                <a:gd name="T30" fmla="*/ 30 w 45"/>
                <a:gd name="T31" fmla="*/ 30 h 68"/>
                <a:gd name="T32" fmla="*/ 38 w 45"/>
                <a:gd name="T33" fmla="*/ 34 h 68"/>
                <a:gd name="T34" fmla="*/ 45 w 45"/>
                <a:gd name="T35" fmla="*/ 42 h 68"/>
                <a:gd name="T36" fmla="*/ 45 w 45"/>
                <a:gd name="T37" fmla="*/ 49 h 68"/>
                <a:gd name="T38" fmla="*/ 45 w 45"/>
                <a:gd name="T39" fmla="*/ 57 h 68"/>
                <a:gd name="T40" fmla="*/ 38 w 45"/>
                <a:gd name="T41" fmla="*/ 64 h 68"/>
                <a:gd name="T42" fmla="*/ 30 w 45"/>
                <a:gd name="T43" fmla="*/ 68 h 68"/>
                <a:gd name="T44" fmla="*/ 23 w 45"/>
                <a:gd name="T45" fmla="*/ 68 h 68"/>
                <a:gd name="T46" fmla="*/ 15 w 45"/>
                <a:gd name="T47" fmla="*/ 68 h 68"/>
                <a:gd name="T48" fmla="*/ 8 w 45"/>
                <a:gd name="T49" fmla="*/ 68 h 68"/>
                <a:gd name="T50" fmla="*/ 8 w 45"/>
                <a:gd name="T51" fmla="*/ 68 h 68"/>
                <a:gd name="T52" fmla="*/ 4 w 45"/>
                <a:gd name="T53" fmla="*/ 68 h 68"/>
                <a:gd name="T54" fmla="*/ 4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4 w 45"/>
                <a:gd name="T65" fmla="*/ 53 h 68"/>
                <a:gd name="T66" fmla="*/ 11 w 45"/>
                <a:gd name="T67" fmla="*/ 60 h 68"/>
                <a:gd name="T68" fmla="*/ 15 w 45"/>
                <a:gd name="T69" fmla="*/ 64 h 68"/>
                <a:gd name="T70" fmla="*/ 23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9 w 45"/>
                <a:gd name="T87" fmla="*/ 38 h 68"/>
                <a:gd name="T88" fmla="*/ 8 w 45"/>
                <a:gd name="T89" fmla="*/ 34 h 68"/>
                <a:gd name="T90" fmla="*/ 4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8 w 45"/>
                <a:gd name="T99" fmla="*/ 4 h 68"/>
                <a:gd name="T100" fmla="*/ 11 w 45"/>
                <a:gd name="T101" fmla="*/ 0 h 68"/>
                <a:gd name="T102" fmla="*/ 23 w 45"/>
                <a:gd name="T103" fmla="*/ 0 h 68"/>
                <a:gd name="T104" fmla="*/ 26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8 w 45"/>
                <a:gd name="T111" fmla="*/ 0 h 68"/>
                <a:gd name="T112" fmla="*/ 38 w 45"/>
                <a:gd name="T113" fmla="*/ 0 h 68"/>
                <a:gd name="T114" fmla="*/ 38 w 45"/>
                <a:gd name="T115" fmla="*/ 0 h 68"/>
                <a:gd name="T116" fmla="*/ 38 w 45"/>
                <a:gd name="T117" fmla="*/ 0 h 68"/>
                <a:gd name="T118" fmla="*/ 38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26" y="4"/>
                  </a:lnTo>
                  <a:lnTo>
                    <a:pt x="23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9" y="27"/>
                  </a:lnTo>
                  <a:lnTo>
                    <a:pt x="30" y="30"/>
                  </a:lnTo>
                  <a:lnTo>
                    <a:pt x="38" y="34"/>
                  </a:lnTo>
                  <a:lnTo>
                    <a:pt x="45" y="42"/>
                  </a:lnTo>
                  <a:lnTo>
                    <a:pt x="45" y="49"/>
                  </a:lnTo>
                  <a:lnTo>
                    <a:pt x="45" y="57"/>
                  </a:lnTo>
                  <a:lnTo>
                    <a:pt x="38" y="64"/>
                  </a:lnTo>
                  <a:lnTo>
                    <a:pt x="30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4" y="53"/>
                  </a:lnTo>
                  <a:lnTo>
                    <a:pt x="11" y="60"/>
                  </a:lnTo>
                  <a:lnTo>
                    <a:pt x="15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9" y="38"/>
                  </a:lnTo>
                  <a:lnTo>
                    <a:pt x="8" y="34"/>
                  </a:lnTo>
                  <a:lnTo>
                    <a:pt x="4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8" y="4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130"/>
            <p:cNvSpPr>
              <a:spLocks noEditPoints="1"/>
            </p:cNvSpPr>
            <p:nvPr/>
          </p:nvSpPr>
          <p:spPr bwMode="auto">
            <a:xfrm>
              <a:off x="1745" y="3477"/>
              <a:ext cx="71" cy="105"/>
            </a:xfrm>
            <a:custGeom>
              <a:avLst/>
              <a:gdLst>
                <a:gd name="T0" fmla="*/ 49 w 71"/>
                <a:gd name="T1" fmla="*/ 94 h 105"/>
                <a:gd name="T2" fmla="*/ 45 w 71"/>
                <a:gd name="T3" fmla="*/ 101 h 105"/>
                <a:gd name="T4" fmla="*/ 37 w 71"/>
                <a:gd name="T5" fmla="*/ 105 h 105"/>
                <a:gd name="T6" fmla="*/ 34 w 71"/>
                <a:gd name="T7" fmla="*/ 105 h 105"/>
                <a:gd name="T8" fmla="*/ 30 w 71"/>
                <a:gd name="T9" fmla="*/ 105 h 105"/>
                <a:gd name="T10" fmla="*/ 18 w 71"/>
                <a:gd name="T11" fmla="*/ 105 h 105"/>
                <a:gd name="T12" fmla="*/ 11 w 71"/>
                <a:gd name="T13" fmla="*/ 97 h 105"/>
                <a:gd name="T14" fmla="*/ 3 w 71"/>
                <a:gd name="T15" fmla="*/ 86 h 105"/>
                <a:gd name="T16" fmla="*/ 0 w 71"/>
                <a:gd name="T17" fmla="*/ 75 h 105"/>
                <a:gd name="T18" fmla="*/ 3 w 71"/>
                <a:gd name="T19" fmla="*/ 60 h 105"/>
                <a:gd name="T20" fmla="*/ 11 w 71"/>
                <a:gd name="T21" fmla="*/ 49 h 105"/>
                <a:gd name="T22" fmla="*/ 18 w 71"/>
                <a:gd name="T23" fmla="*/ 41 h 105"/>
                <a:gd name="T24" fmla="*/ 26 w 71"/>
                <a:gd name="T25" fmla="*/ 37 h 105"/>
                <a:gd name="T26" fmla="*/ 34 w 71"/>
                <a:gd name="T27" fmla="*/ 37 h 105"/>
                <a:gd name="T28" fmla="*/ 41 w 71"/>
                <a:gd name="T29" fmla="*/ 37 h 105"/>
                <a:gd name="T30" fmla="*/ 49 w 71"/>
                <a:gd name="T31" fmla="*/ 41 h 105"/>
                <a:gd name="T32" fmla="*/ 49 w 71"/>
                <a:gd name="T33" fmla="*/ 30 h 105"/>
                <a:gd name="T34" fmla="*/ 49 w 71"/>
                <a:gd name="T35" fmla="*/ 19 h 105"/>
                <a:gd name="T36" fmla="*/ 49 w 71"/>
                <a:gd name="T37" fmla="*/ 15 h 105"/>
                <a:gd name="T38" fmla="*/ 49 w 71"/>
                <a:gd name="T39" fmla="*/ 11 h 105"/>
                <a:gd name="T40" fmla="*/ 45 w 71"/>
                <a:gd name="T41" fmla="*/ 11 h 105"/>
                <a:gd name="T42" fmla="*/ 45 w 71"/>
                <a:gd name="T43" fmla="*/ 7 h 105"/>
                <a:gd name="T44" fmla="*/ 45 w 71"/>
                <a:gd name="T45" fmla="*/ 7 h 105"/>
                <a:gd name="T46" fmla="*/ 41 w 71"/>
                <a:gd name="T47" fmla="*/ 7 h 105"/>
                <a:gd name="T48" fmla="*/ 41 w 71"/>
                <a:gd name="T49" fmla="*/ 11 h 105"/>
                <a:gd name="T50" fmla="*/ 37 w 71"/>
                <a:gd name="T51" fmla="*/ 7 h 105"/>
                <a:gd name="T52" fmla="*/ 56 w 71"/>
                <a:gd name="T53" fmla="*/ 0 h 105"/>
                <a:gd name="T54" fmla="*/ 60 w 71"/>
                <a:gd name="T55" fmla="*/ 0 h 105"/>
                <a:gd name="T56" fmla="*/ 60 w 71"/>
                <a:gd name="T57" fmla="*/ 79 h 105"/>
                <a:gd name="T58" fmla="*/ 60 w 71"/>
                <a:gd name="T59" fmla="*/ 90 h 105"/>
                <a:gd name="T60" fmla="*/ 60 w 71"/>
                <a:gd name="T61" fmla="*/ 94 h 105"/>
                <a:gd name="T62" fmla="*/ 64 w 71"/>
                <a:gd name="T63" fmla="*/ 97 h 105"/>
                <a:gd name="T64" fmla="*/ 64 w 71"/>
                <a:gd name="T65" fmla="*/ 97 h 105"/>
                <a:gd name="T66" fmla="*/ 64 w 71"/>
                <a:gd name="T67" fmla="*/ 97 h 105"/>
                <a:gd name="T68" fmla="*/ 64 w 71"/>
                <a:gd name="T69" fmla="*/ 97 h 105"/>
                <a:gd name="T70" fmla="*/ 67 w 71"/>
                <a:gd name="T71" fmla="*/ 97 h 105"/>
                <a:gd name="T72" fmla="*/ 71 w 71"/>
                <a:gd name="T73" fmla="*/ 97 h 105"/>
                <a:gd name="T74" fmla="*/ 71 w 71"/>
                <a:gd name="T75" fmla="*/ 97 h 105"/>
                <a:gd name="T76" fmla="*/ 52 w 71"/>
                <a:gd name="T77" fmla="*/ 105 h 105"/>
                <a:gd name="T78" fmla="*/ 49 w 71"/>
                <a:gd name="T79" fmla="*/ 105 h 105"/>
                <a:gd name="T80" fmla="*/ 49 w 71"/>
                <a:gd name="T81" fmla="*/ 94 h 105"/>
                <a:gd name="T82" fmla="*/ 49 w 71"/>
                <a:gd name="T83" fmla="*/ 90 h 105"/>
                <a:gd name="T84" fmla="*/ 49 w 71"/>
                <a:gd name="T85" fmla="*/ 60 h 105"/>
                <a:gd name="T86" fmla="*/ 49 w 71"/>
                <a:gd name="T87" fmla="*/ 52 h 105"/>
                <a:gd name="T88" fmla="*/ 45 w 71"/>
                <a:gd name="T89" fmla="*/ 49 h 105"/>
                <a:gd name="T90" fmla="*/ 45 w 71"/>
                <a:gd name="T91" fmla="*/ 45 h 105"/>
                <a:gd name="T92" fmla="*/ 41 w 71"/>
                <a:gd name="T93" fmla="*/ 41 h 105"/>
                <a:gd name="T94" fmla="*/ 37 w 71"/>
                <a:gd name="T95" fmla="*/ 41 h 105"/>
                <a:gd name="T96" fmla="*/ 34 w 71"/>
                <a:gd name="T97" fmla="*/ 41 h 105"/>
                <a:gd name="T98" fmla="*/ 26 w 71"/>
                <a:gd name="T99" fmla="*/ 41 h 105"/>
                <a:gd name="T100" fmla="*/ 22 w 71"/>
                <a:gd name="T101" fmla="*/ 45 h 105"/>
                <a:gd name="T102" fmla="*/ 15 w 71"/>
                <a:gd name="T103" fmla="*/ 56 h 105"/>
                <a:gd name="T104" fmla="*/ 15 w 71"/>
                <a:gd name="T105" fmla="*/ 67 h 105"/>
                <a:gd name="T106" fmla="*/ 15 w 71"/>
                <a:gd name="T107" fmla="*/ 79 h 105"/>
                <a:gd name="T108" fmla="*/ 22 w 71"/>
                <a:gd name="T109" fmla="*/ 90 h 105"/>
                <a:gd name="T110" fmla="*/ 26 w 71"/>
                <a:gd name="T111" fmla="*/ 94 h 105"/>
                <a:gd name="T112" fmla="*/ 34 w 71"/>
                <a:gd name="T113" fmla="*/ 97 h 105"/>
                <a:gd name="T114" fmla="*/ 41 w 71"/>
                <a:gd name="T115" fmla="*/ 94 h 105"/>
                <a:gd name="T116" fmla="*/ 49 w 71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"/>
                <a:gd name="T178" fmla="*/ 0 h 105"/>
                <a:gd name="T179" fmla="*/ 71 w 71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" h="105">
                  <a:moveTo>
                    <a:pt x="49" y="94"/>
                  </a:moveTo>
                  <a:lnTo>
                    <a:pt x="45" y="101"/>
                  </a:lnTo>
                  <a:lnTo>
                    <a:pt x="37" y="105"/>
                  </a:lnTo>
                  <a:lnTo>
                    <a:pt x="34" y="105"/>
                  </a:lnTo>
                  <a:lnTo>
                    <a:pt x="30" y="105"/>
                  </a:lnTo>
                  <a:lnTo>
                    <a:pt x="18" y="105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75"/>
                  </a:lnTo>
                  <a:lnTo>
                    <a:pt x="3" y="60"/>
                  </a:lnTo>
                  <a:lnTo>
                    <a:pt x="11" y="49"/>
                  </a:lnTo>
                  <a:lnTo>
                    <a:pt x="18" y="41"/>
                  </a:lnTo>
                  <a:lnTo>
                    <a:pt x="26" y="37"/>
                  </a:lnTo>
                  <a:lnTo>
                    <a:pt x="34" y="37"/>
                  </a:lnTo>
                  <a:lnTo>
                    <a:pt x="41" y="37"/>
                  </a:lnTo>
                  <a:lnTo>
                    <a:pt x="49" y="41"/>
                  </a:lnTo>
                  <a:lnTo>
                    <a:pt x="49" y="3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9" y="11"/>
                  </a:lnTo>
                  <a:lnTo>
                    <a:pt x="45" y="11"/>
                  </a:lnTo>
                  <a:lnTo>
                    <a:pt x="45" y="7"/>
                  </a:lnTo>
                  <a:lnTo>
                    <a:pt x="41" y="7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7" y="97"/>
                  </a:lnTo>
                  <a:lnTo>
                    <a:pt x="71" y="97"/>
                  </a:lnTo>
                  <a:lnTo>
                    <a:pt x="52" y="105"/>
                  </a:lnTo>
                  <a:lnTo>
                    <a:pt x="49" y="105"/>
                  </a:lnTo>
                  <a:lnTo>
                    <a:pt x="49" y="94"/>
                  </a:lnTo>
                  <a:close/>
                  <a:moveTo>
                    <a:pt x="49" y="90"/>
                  </a:moveTo>
                  <a:lnTo>
                    <a:pt x="49" y="60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37" y="41"/>
                  </a:lnTo>
                  <a:lnTo>
                    <a:pt x="34" y="41"/>
                  </a:lnTo>
                  <a:lnTo>
                    <a:pt x="26" y="41"/>
                  </a:lnTo>
                  <a:lnTo>
                    <a:pt x="22" y="45"/>
                  </a:lnTo>
                  <a:lnTo>
                    <a:pt x="15" y="56"/>
                  </a:lnTo>
                  <a:lnTo>
                    <a:pt x="15" y="67"/>
                  </a:lnTo>
                  <a:lnTo>
                    <a:pt x="15" y="79"/>
                  </a:lnTo>
                  <a:lnTo>
                    <a:pt x="22" y="90"/>
                  </a:lnTo>
                  <a:lnTo>
                    <a:pt x="26" y="94"/>
                  </a:lnTo>
                  <a:lnTo>
                    <a:pt x="34" y="97"/>
                  </a:lnTo>
                  <a:lnTo>
                    <a:pt x="41" y="94"/>
                  </a:lnTo>
                  <a:lnTo>
                    <a:pt x="49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131"/>
            <p:cNvSpPr>
              <a:spLocks/>
            </p:cNvSpPr>
            <p:nvPr/>
          </p:nvSpPr>
          <p:spPr bwMode="auto">
            <a:xfrm>
              <a:off x="1820" y="3514"/>
              <a:ext cx="71" cy="68"/>
            </a:xfrm>
            <a:custGeom>
              <a:avLst/>
              <a:gdLst>
                <a:gd name="T0" fmla="*/ 60 w 71"/>
                <a:gd name="T1" fmla="*/ 0 h 68"/>
                <a:gd name="T2" fmla="*/ 60 w 71"/>
                <a:gd name="T3" fmla="*/ 42 h 68"/>
                <a:gd name="T4" fmla="*/ 60 w 71"/>
                <a:gd name="T5" fmla="*/ 53 h 68"/>
                <a:gd name="T6" fmla="*/ 60 w 71"/>
                <a:gd name="T7" fmla="*/ 57 h 68"/>
                <a:gd name="T8" fmla="*/ 64 w 71"/>
                <a:gd name="T9" fmla="*/ 60 h 68"/>
                <a:gd name="T10" fmla="*/ 64 w 71"/>
                <a:gd name="T11" fmla="*/ 60 h 68"/>
                <a:gd name="T12" fmla="*/ 64 w 71"/>
                <a:gd name="T13" fmla="*/ 60 h 68"/>
                <a:gd name="T14" fmla="*/ 64 w 71"/>
                <a:gd name="T15" fmla="*/ 60 h 68"/>
                <a:gd name="T16" fmla="*/ 67 w 71"/>
                <a:gd name="T17" fmla="*/ 60 h 68"/>
                <a:gd name="T18" fmla="*/ 71 w 71"/>
                <a:gd name="T19" fmla="*/ 60 h 68"/>
                <a:gd name="T20" fmla="*/ 71 w 71"/>
                <a:gd name="T21" fmla="*/ 60 h 68"/>
                <a:gd name="T22" fmla="*/ 52 w 71"/>
                <a:gd name="T23" fmla="*/ 68 h 68"/>
                <a:gd name="T24" fmla="*/ 49 w 71"/>
                <a:gd name="T25" fmla="*/ 68 h 68"/>
                <a:gd name="T26" fmla="*/ 49 w 71"/>
                <a:gd name="T27" fmla="*/ 57 h 68"/>
                <a:gd name="T28" fmla="*/ 41 w 71"/>
                <a:gd name="T29" fmla="*/ 64 h 68"/>
                <a:gd name="T30" fmla="*/ 34 w 71"/>
                <a:gd name="T31" fmla="*/ 68 h 68"/>
                <a:gd name="T32" fmla="*/ 30 w 71"/>
                <a:gd name="T33" fmla="*/ 68 h 68"/>
                <a:gd name="T34" fmla="*/ 26 w 71"/>
                <a:gd name="T35" fmla="*/ 68 h 68"/>
                <a:gd name="T36" fmla="*/ 19 w 71"/>
                <a:gd name="T37" fmla="*/ 68 h 68"/>
                <a:gd name="T38" fmla="*/ 15 w 71"/>
                <a:gd name="T39" fmla="*/ 68 h 68"/>
                <a:gd name="T40" fmla="*/ 11 w 71"/>
                <a:gd name="T41" fmla="*/ 64 h 68"/>
                <a:gd name="T42" fmla="*/ 11 w 71"/>
                <a:gd name="T43" fmla="*/ 57 h 68"/>
                <a:gd name="T44" fmla="*/ 7 w 71"/>
                <a:gd name="T45" fmla="*/ 53 h 68"/>
                <a:gd name="T46" fmla="*/ 7 w 71"/>
                <a:gd name="T47" fmla="*/ 42 h 68"/>
                <a:gd name="T48" fmla="*/ 7 w 71"/>
                <a:gd name="T49" fmla="*/ 12 h 68"/>
                <a:gd name="T50" fmla="*/ 7 w 71"/>
                <a:gd name="T51" fmla="*/ 8 h 68"/>
                <a:gd name="T52" fmla="*/ 7 w 71"/>
                <a:gd name="T53" fmla="*/ 8 h 68"/>
                <a:gd name="T54" fmla="*/ 7 w 71"/>
                <a:gd name="T55" fmla="*/ 4 h 68"/>
                <a:gd name="T56" fmla="*/ 4 w 71"/>
                <a:gd name="T57" fmla="*/ 4 h 68"/>
                <a:gd name="T58" fmla="*/ 4 w 71"/>
                <a:gd name="T59" fmla="*/ 4 h 68"/>
                <a:gd name="T60" fmla="*/ 0 w 71"/>
                <a:gd name="T61" fmla="*/ 0 h 68"/>
                <a:gd name="T62" fmla="*/ 0 w 71"/>
                <a:gd name="T63" fmla="*/ 0 h 68"/>
                <a:gd name="T64" fmla="*/ 19 w 71"/>
                <a:gd name="T65" fmla="*/ 0 h 68"/>
                <a:gd name="T66" fmla="*/ 19 w 71"/>
                <a:gd name="T67" fmla="*/ 45 h 68"/>
                <a:gd name="T68" fmla="*/ 22 w 71"/>
                <a:gd name="T69" fmla="*/ 53 h 68"/>
                <a:gd name="T70" fmla="*/ 22 w 71"/>
                <a:gd name="T71" fmla="*/ 57 h 68"/>
                <a:gd name="T72" fmla="*/ 26 w 71"/>
                <a:gd name="T73" fmla="*/ 60 h 68"/>
                <a:gd name="T74" fmla="*/ 30 w 71"/>
                <a:gd name="T75" fmla="*/ 60 h 68"/>
                <a:gd name="T76" fmla="*/ 34 w 71"/>
                <a:gd name="T77" fmla="*/ 60 h 68"/>
                <a:gd name="T78" fmla="*/ 37 w 71"/>
                <a:gd name="T79" fmla="*/ 57 h 68"/>
                <a:gd name="T80" fmla="*/ 45 w 71"/>
                <a:gd name="T81" fmla="*/ 57 h 68"/>
                <a:gd name="T82" fmla="*/ 49 w 71"/>
                <a:gd name="T83" fmla="*/ 49 h 68"/>
                <a:gd name="T84" fmla="*/ 49 w 71"/>
                <a:gd name="T85" fmla="*/ 12 h 68"/>
                <a:gd name="T86" fmla="*/ 49 w 71"/>
                <a:gd name="T87" fmla="*/ 8 h 68"/>
                <a:gd name="T88" fmla="*/ 49 w 71"/>
                <a:gd name="T89" fmla="*/ 4 h 68"/>
                <a:gd name="T90" fmla="*/ 45 w 71"/>
                <a:gd name="T91" fmla="*/ 4 h 68"/>
                <a:gd name="T92" fmla="*/ 37 w 71"/>
                <a:gd name="T93" fmla="*/ 0 h 68"/>
                <a:gd name="T94" fmla="*/ 37 w 71"/>
                <a:gd name="T95" fmla="*/ 0 h 68"/>
                <a:gd name="T96" fmla="*/ 60 w 71"/>
                <a:gd name="T97" fmla="*/ 0 h 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"/>
                <a:gd name="T148" fmla="*/ 0 h 68"/>
                <a:gd name="T149" fmla="*/ 71 w 71"/>
                <a:gd name="T150" fmla="*/ 68 h 6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" h="68">
                  <a:moveTo>
                    <a:pt x="60" y="0"/>
                  </a:moveTo>
                  <a:lnTo>
                    <a:pt x="60" y="42"/>
                  </a:lnTo>
                  <a:lnTo>
                    <a:pt x="60" y="53"/>
                  </a:lnTo>
                  <a:lnTo>
                    <a:pt x="60" y="57"/>
                  </a:lnTo>
                  <a:lnTo>
                    <a:pt x="64" y="60"/>
                  </a:lnTo>
                  <a:lnTo>
                    <a:pt x="67" y="60"/>
                  </a:lnTo>
                  <a:lnTo>
                    <a:pt x="71" y="60"/>
                  </a:lnTo>
                  <a:lnTo>
                    <a:pt x="52" y="68"/>
                  </a:lnTo>
                  <a:lnTo>
                    <a:pt x="49" y="68"/>
                  </a:lnTo>
                  <a:lnTo>
                    <a:pt x="49" y="57"/>
                  </a:lnTo>
                  <a:lnTo>
                    <a:pt x="41" y="64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4"/>
                  </a:lnTo>
                  <a:lnTo>
                    <a:pt x="11" y="57"/>
                  </a:lnTo>
                  <a:lnTo>
                    <a:pt x="7" y="53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5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45" y="57"/>
                  </a:lnTo>
                  <a:lnTo>
                    <a:pt x="49" y="49"/>
                  </a:lnTo>
                  <a:lnTo>
                    <a:pt x="49" y="12"/>
                  </a:lnTo>
                  <a:lnTo>
                    <a:pt x="49" y="8"/>
                  </a:lnTo>
                  <a:lnTo>
                    <a:pt x="49" y="4"/>
                  </a:lnTo>
                  <a:lnTo>
                    <a:pt x="45" y="4"/>
                  </a:lnTo>
                  <a:lnTo>
                    <a:pt x="37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132"/>
            <p:cNvSpPr>
              <a:spLocks/>
            </p:cNvSpPr>
            <p:nvPr/>
          </p:nvSpPr>
          <p:spPr bwMode="auto">
            <a:xfrm>
              <a:off x="1895" y="3514"/>
              <a:ext cx="112" cy="68"/>
            </a:xfrm>
            <a:custGeom>
              <a:avLst/>
              <a:gdLst>
                <a:gd name="T0" fmla="*/ 26 w 112"/>
                <a:gd name="T1" fmla="*/ 8 h 68"/>
                <a:gd name="T2" fmla="*/ 34 w 112"/>
                <a:gd name="T3" fmla="*/ 4 h 68"/>
                <a:gd name="T4" fmla="*/ 41 w 112"/>
                <a:gd name="T5" fmla="*/ 0 h 68"/>
                <a:gd name="T6" fmla="*/ 49 w 112"/>
                <a:gd name="T7" fmla="*/ 0 h 68"/>
                <a:gd name="T8" fmla="*/ 60 w 112"/>
                <a:gd name="T9" fmla="*/ 8 h 68"/>
                <a:gd name="T10" fmla="*/ 67 w 112"/>
                <a:gd name="T11" fmla="*/ 8 h 68"/>
                <a:gd name="T12" fmla="*/ 79 w 112"/>
                <a:gd name="T13" fmla="*/ 0 h 68"/>
                <a:gd name="T14" fmla="*/ 90 w 112"/>
                <a:gd name="T15" fmla="*/ 0 h 68"/>
                <a:gd name="T16" fmla="*/ 97 w 112"/>
                <a:gd name="T17" fmla="*/ 4 h 68"/>
                <a:gd name="T18" fmla="*/ 101 w 112"/>
                <a:gd name="T19" fmla="*/ 15 h 68"/>
                <a:gd name="T20" fmla="*/ 101 w 112"/>
                <a:gd name="T21" fmla="*/ 53 h 68"/>
                <a:gd name="T22" fmla="*/ 101 w 112"/>
                <a:gd name="T23" fmla="*/ 60 h 68"/>
                <a:gd name="T24" fmla="*/ 105 w 112"/>
                <a:gd name="T25" fmla="*/ 64 h 68"/>
                <a:gd name="T26" fmla="*/ 112 w 112"/>
                <a:gd name="T27" fmla="*/ 68 h 68"/>
                <a:gd name="T28" fmla="*/ 79 w 112"/>
                <a:gd name="T29" fmla="*/ 68 h 68"/>
                <a:gd name="T30" fmla="*/ 82 w 112"/>
                <a:gd name="T31" fmla="*/ 68 h 68"/>
                <a:gd name="T32" fmla="*/ 86 w 112"/>
                <a:gd name="T33" fmla="*/ 64 h 68"/>
                <a:gd name="T34" fmla="*/ 90 w 112"/>
                <a:gd name="T35" fmla="*/ 60 h 68"/>
                <a:gd name="T36" fmla="*/ 90 w 112"/>
                <a:gd name="T37" fmla="*/ 53 h 68"/>
                <a:gd name="T38" fmla="*/ 90 w 112"/>
                <a:gd name="T39" fmla="*/ 19 h 68"/>
                <a:gd name="T40" fmla="*/ 82 w 112"/>
                <a:gd name="T41" fmla="*/ 8 h 68"/>
                <a:gd name="T42" fmla="*/ 75 w 112"/>
                <a:gd name="T43" fmla="*/ 8 h 68"/>
                <a:gd name="T44" fmla="*/ 67 w 112"/>
                <a:gd name="T45" fmla="*/ 12 h 68"/>
                <a:gd name="T46" fmla="*/ 60 w 112"/>
                <a:gd name="T47" fmla="*/ 19 h 68"/>
                <a:gd name="T48" fmla="*/ 60 w 112"/>
                <a:gd name="T49" fmla="*/ 53 h 68"/>
                <a:gd name="T50" fmla="*/ 60 w 112"/>
                <a:gd name="T51" fmla="*/ 60 h 68"/>
                <a:gd name="T52" fmla="*/ 64 w 112"/>
                <a:gd name="T53" fmla="*/ 64 h 68"/>
                <a:gd name="T54" fmla="*/ 71 w 112"/>
                <a:gd name="T55" fmla="*/ 68 h 68"/>
                <a:gd name="T56" fmla="*/ 37 w 112"/>
                <a:gd name="T57" fmla="*/ 68 h 68"/>
                <a:gd name="T58" fmla="*/ 45 w 112"/>
                <a:gd name="T59" fmla="*/ 64 h 68"/>
                <a:gd name="T60" fmla="*/ 49 w 112"/>
                <a:gd name="T61" fmla="*/ 64 h 68"/>
                <a:gd name="T62" fmla="*/ 49 w 112"/>
                <a:gd name="T63" fmla="*/ 57 h 68"/>
                <a:gd name="T64" fmla="*/ 49 w 112"/>
                <a:gd name="T65" fmla="*/ 23 h 68"/>
                <a:gd name="T66" fmla="*/ 45 w 112"/>
                <a:gd name="T67" fmla="*/ 12 h 68"/>
                <a:gd name="T68" fmla="*/ 37 w 112"/>
                <a:gd name="T69" fmla="*/ 8 h 68"/>
                <a:gd name="T70" fmla="*/ 30 w 112"/>
                <a:gd name="T71" fmla="*/ 12 h 68"/>
                <a:gd name="T72" fmla="*/ 19 w 112"/>
                <a:gd name="T73" fmla="*/ 19 h 68"/>
                <a:gd name="T74" fmla="*/ 22 w 112"/>
                <a:gd name="T75" fmla="*/ 57 h 68"/>
                <a:gd name="T76" fmla="*/ 22 w 112"/>
                <a:gd name="T77" fmla="*/ 64 h 68"/>
                <a:gd name="T78" fmla="*/ 26 w 112"/>
                <a:gd name="T79" fmla="*/ 68 h 68"/>
                <a:gd name="T80" fmla="*/ 30 w 112"/>
                <a:gd name="T81" fmla="*/ 68 h 68"/>
                <a:gd name="T82" fmla="*/ 0 w 112"/>
                <a:gd name="T83" fmla="*/ 68 h 68"/>
                <a:gd name="T84" fmla="*/ 4 w 112"/>
                <a:gd name="T85" fmla="*/ 64 h 68"/>
                <a:gd name="T86" fmla="*/ 7 w 112"/>
                <a:gd name="T87" fmla="*/ 60 h 68"/>
                <a:gd name="T88" fmla="*/ 7 w 112"/>
                <a:gd name="T89" fmla="*/ 53 h 68"/>
                <a:gd name="T90" fmla="*/ 7 w 112"/>
                <a:gd name="T91" fmla="*/ 19 h 68"/>
                <a:gd name="T92" fmla="*/ 7 w 112"/>
                <a:gd name="T93" fmla="*/ 8 h 68"/>
                <a:gd name="T94" fmla="*/ 4 w 112"/>
                <a:gd name="T95" fmla="*/ 8 h 68"/>
                <a:gd name="T96" fmla="*/ 0 w 112"/>
                <a:gd name="T97" fmla="*/ 8 h 68"/>
                <a:gd name="T98" fmla="*/ 0 w 112"/>
                <a:gd name="T99" fmla="*/ 8 h 68"/>
                <a:gd name="T100" fmla="*/ 19 w 112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68"/>
                <a:gd name="T155" fmla="*/ 112 w 112"/>
                <a:gd name="T156" fmla="*/ 68 h 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68">
                  <a:moveTo>
                    <a:pt x="19" y="15"/>
                  </a:move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4"/>
                  </a:lnTo>
                  <a:lnTo>
                    <a:pt x="60" y="8"/>
                  </a:lnTo>
                  <a:lnTo>
                    <a:pt x="60" y="15"/>
                  </a:lnTo>
                  <a:lnTo>
                    <a:pt x="67" y="8"/>
                  </a:lnTo>
                  <a:lnTo>
                    <a:pt x="75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4"/>
                  </a:lnTo>
                  <a:lnTo>
                    <a:pt x="101" y="12"/>
                  </a:lnTo>
                  <a:lnTo>
                    <a:pt x="101" y="15"/>
                  </a:lnTo>
                  <a:lnTo>
                    <a:pt x="101" y="23"/>
                  </a:lnTo>
                  <a:lnTo>
                    <a:pt x="101" y="53"/>
                  </a:lnTo>
                  <a:lnTo>
                    <a:pt x="101" y="57"/>
                  </a:lnTo>
                  <a:lnTo>
                    <a:pt x="101" y="60"/>
                  </a:lnTo>
                  <a:lnTo>
                    <a:pt x="105" y="64"/>
                  </a:lnTo>
                  <a:lnTo>
                    <a:pt x="109" y="64"/>
                  </a:lnTo>
                  <a:lnTo>
                    <a:pt x="112" y="68"/>
                  </a:lnTo>
                  <a:lnTo>
                    <a:pt x="79" y="68"/>
                  </a:lnTo>
                  <a:lnTo>
                    <a:pt x="82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7"/>
                  </a:lnTo>
                  <a:lnTo>
                    <a:pt x="90" y="53"/>
                  </a:lnTo>
                  <a:lnTo>
                    <a:pt x="90" y="23"/>
                  </a:lnTo>
                  <a:lnTo>
                    <a:pt x="90" y="19"/>
                  </a:lnTo>
                  <a:lnTo>
                    <a:pt x="86" y="12"/>
                  </a:lnTo>
                  <a:lnTo>
                    <a:pt x="82" y="8"/>
                  </a:lnTo>
                  <a:lnTo>
                    <a:pt x="79" y="8"/>
                  </a:lnTo>
                  <a:lnTo>
                    <a:pt x="75" y="8"/>
                  </a:lnTo>
                  <a:lnTo>
                    <a:pt x="71" y="12"/>
                  </a:lnTo>
                  <a:lnTo>
                    <a:pt x="67" y="12"/>
                  </a:lnTo>
                  <a:lnTo>
                    <a:pt x="60" y="19"/>
                  </a:lnTo>
                  <a:lnTo>
                    <a:pt x="60" y="23"/>
                  </a:lnTo>
                  <a:lnTo>
                    <a:pt x="60" y="53"/>
                  </a:lnTo>
                  <a:lnTo>
                    <a:pt x="60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71" y="68"/>
                  </a:lnTo>
                  <a:lnTo>
                    <a:pt x="37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3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41" y="8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12"/>
                  </a:lnTo>
                  <a:lnTo>
                    <a:pt x="26" y="15"/>
                  </a:lnTo>
                  <a:lnTo>
                    <a:pt x="19" y="19"/>
                  </a:lnTo>
                  <a:lnTo>
                    <a:pt x="19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133"/>
            <p:cNvSpPr>
              <a:spLocks noEditPoints="1"/>
            </p:cNvSpPr>
            <p:nvPr/>
          </p:nvSpPr>
          <p:spPr bwMode="auto">
            <a:xfrm>
              <a:off x="2007" y="3514"/>
              <a:ext cx="72" cy="102"/>
            </a:xfrm>
            <a:custGeom>
              <a:avLst/>
              <a:gdLst>
                <a:gd name="T0" fmla="*/ 23 w 72"/>
                <a:gd name="T1" fmla="*/ 0 h 102"/>
                <a:gd name="T2" fmla="*/ 27 w 72"/>
                <a:gd name="T3" fmla="*/ 15 h 102"/>
                <a:gd name="T4" fmla="*/ 38 w 72"/>
                <a:gd name="T5" fmla="*/ 4 h 102"/>
                <a:gd name="T6" fmla="*/ 49 w 72"/>
                <a:gd name="T7" fmla="*/ 0 h 102"/>
                <a:gd name="T8" fmla="*/ 64 w 72"/>
                <a:gd name="T9" fmla="*/ 8 h 102"/>
                <a:gd name="T10" fmla="*/ 72 w 72"/>
                <a:gd name="T11" fmla="*/ 30 h 102"/>
                <a:gd name="T12" fmla="*/ 68 w 72"/>
                <a:gd name="T13" fmla="*/ 53 h 102"/>
                <a:gd name="T14" fmla="*/ 53 w 72"/>
                <a:gd name="T15" fmla="*/ 68 h 102"/>
                <a:gd name="T16" fmla="*/ 38 w 72"/>
                <a:gd name="T17" fmla="*/ 68 h 102"/>
                <a:gd name="T18" fmla="*/ 30 w 72"/>
                <a:gd name="T19" fmla="*/ 68 h 102"/>
                <a:gd name="T20" fmla="*/ 27 w 72"/>
                <a:gd name="T21" fmla="*/ 87 h 102"/>
                <a:gd name="T22" fmla="*/ 27 w 72"/>
                <a:gd name="T23" fmla="*/ 94 h 102"/>
                <a:gd name="T24" fmla="*/ 30 w 72"/>
                <a:gd name="T25" fmla="*/ 98 h 102"/>
                <a:gd name="T26" fmla="*/ 34 w 72"/>
                <a:gd name="T27" fmla="*/ 98 h 102"/>
                <a:gd name="T28" fmla="*/ 0 w 72"/>
                <a:gd name="T29" fmla="*/ 102 h 102"/>
                <a:gd name="T30" fmla="*/ 4 w 72"/>
                <a:gd name="T31" fmla="*/ 98 h 102"/>
                <a:gd name="T32" fmla="*/ 12 w 72"/>
                <a:gd name="T33" fmla="*/ 98 h 102"/>
                <a:gd name="T34" fmla="*/ 12 w 72"/>
                <a:gd name="T35" fmla="*/ 94 h 102"/>
                <a:gd name="T36" fmla="*/ 12 w 72"/>
                <a:gd name="T37" fmla="*/ 87 h 102"/>
                <a:gd name="T38" fmla="*/ 12 w 72"/>
                <a:gd name="T39" fmla="*/ 15 h 102"/>
                <a:gd name="T40" fmla="*/ 12 w 72"/>
                <a:gd name="T41" fmla="*/ 8 h 102"/>
                <a:gd name="T42" fmla="*/ 12 w 72"/>
                <a:gd name="T43" fmla="*/ 8 h 102"/>
                <a:gd name="T44" fmla="*/ 8 w 72"/>
                <a:gd name="T45" fmla="*/ 8 h 102"/>
                <a:gd name="T46" fmla="*/ 4 w 72"/>
                <a:gd name="T47" fmla="*/ 8 h 102"/>
                <a:gd name="T48" fmla="*/ 27 w 72"/>
                <a:gd name="T49" fmla="*/ 45 h 102"/>
                <a:gd name="T50" fmla="*/ 27 w 72"/>
                <a:gd name="T51" fmla="*/ 53 h 102"/>
                <a:gd name="T52" fmla="*/ 30 w 72"/>
                <a:gd name="T53" fmla="*/ 60 h 102"/>
                <a:gd name="T54" fmla="*/ 42 w 72"/>
                <a:gd name="T55" fmla="*/ 64 h 102"/>
                <a:gd name="T56" fmla="*/ 53 w 72"/>
                <a:gd name="T57" fmla="*/ 60 h 102"/>
                <a:gd name="T58" fmla="*/ 60 w 72"/>
                <a:gd name="T59" fmla="*/ 38 h 102"/>
                <a:gd name="T60" fmla="*/ 53 w 72"/>
                <a:gd name="T61" fmla="*/ 15 h 102"/>
                <a:gd name="T62" fmla="*/ 42 w 72"/>
                <a:gd name="T63" fmla="*/ 12 h 102"/>
                <a:gd name="T64" fmla="*/ 34 w 72"/>
                <a:gd name="T65" fmla="*/ 12 h 102"/>
                <a:gd name="T66" fmla="*/ 27 w 72"/>
                <a:gd name="T67" fmla="*/ 19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"/>
                <a:gd name="T103" fmla="*/ 0 h 102"/>
                <a:gd name="T104" fmla="*/ 72 w 72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" h="102">
                  <a:moveTo>
                    <a:pt x="4" y="8"/>
                  </a:moveTo>
                  <a:lnTo>
                    <a:pt x="23" y="0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8"/>
                  </a:lnTo>
                  <a:lnTo>
                    <a:pt x="72" y="19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8" y="53"/>
                  </a:lnTo>
                  <a:lnTo>
                    <a:pt x="64" y="60"/>
                  </a:lnTo>
                  <a:lnTo>
                    <a:pt x="53" y="68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7" y="64"/>
                  </a:lnTo>
                  <a:lnTo>
                    <a:pt x="27" y="87"/>
                  </a:lnTo>
                  <a:lnTo>
                    <a:pt x="27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102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87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close/>
                  <a:moveTo>
                    <a:pt x="27" y="19"/>
                  </a:moveTo>
                  <a:lnTo>
                    <a:pt x="27" y="45"/>
                  </a:lnTo>
                  <a:lnTo>
                    <a:pt x="27" y="49"/>
                  </a:lnTo>
                  <a:lnTo>
                    <a:pt x="27" y="53"/>
                  </a:lnTo>
                  <a:lnTo>
                    <a:pt x="27" y="57"/>
                  </a:lnTo>
                  <a:lnTo>
                    <a:pt x="30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9" y="64"/>
                  </a:lnTo>
                  <a:lnTo>
                    <a:pt x="53" y="60"/>
                  </a:lnTo>
                  <a:lnTo>
                    <a:pt x="60" y="49"/>
                  </a:lnTo>
                  <a:lnTo>
                    <a:pt x="60" y="38"/>
                  </a:lnTo>
                  <a:lnTo>
                    <a:pt x="57" y="27"/>
                  </a:lnTo>
                  <a:lnTo>
                    <a:pt x="53" y="15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5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134"/>
            <p:cNvSpPr>
              <a:spLocks noEditPoints="1"/>
            </p:cNvSpPr>
            <p:nvPr/>
          </p:nvSpPr>
          <p:spPr bwMode="auto">
            <a:xfrm>
              <a:off x="2090" y="3514"/>
              <a:ext cx="56" cy="68"/>
            </a:xfrm>
            <a:custGeom>
              <a:avLst/>
              <a:gdLst>
                <a:gd name="T0" fmla="*/ 11 w 56"/>
                <a:gd name="T1" fmla="*/ 27 h 68"/>
                <a:gd name="T2" fmla="*/ 11 w 56"/>
                <a:gd name="T3" fmla="*/ 38 h 68"/>
                <a:gd name="T4" fmla="*/ 19 w 56"/>
                <a:gd name="T5" fmla="*/ 49 h 68"/>
                <a:gd name="T6" fmla="*/ 26 w 56"/>
                <a:gd name="T7" fmla="*/ 57 h 68"/>
                <a:gd name="T8" fmla="*/ 34 w 56"/>
                <a:gd name="T9" fmla="*/ 57 h 68"/>
                <a:gd name="T10" fmla="*/ 41 w 56"/>
                <a:gd name="T11" fmla="*/ 57 h 68"/>
                <a:gd name="T12" fmla="*/ 45 w 56"/>
                <a:gd name="T13" fmla="*/ 53 h 68"/>
                <a:gd name="T14" fmla="*/ 49 w 56"/>
                <a:gd name="T15" fmla="*/ 49 h 68"/>
                <a:gd name="T16" fmla="*/ 52 w 56"/>
                <a:gd name="T17" fmla="*/ 42 h 68"/>
                <a:gd name="T18" fmla="*/ 56 w 56"/>
                <a:gd name="T19" fmla="*/ 42 h 68"/>
                <a:gd name="T20" fmla="*/ 52 w 56"/>
                <a:gd name="T21" fmla="*/ 53 h 68"/>
                <a:gd name="T22" fmla="*/ 45 w 56"/>
                <a:gd name="T23" fmla="*/ 60 h 68"/>
                <a:gd name="T24" fmla="*/ 37 w 56"/>
                <a:gd name="T25" fmla="*/ 68 h 68"/>
                <a:gd name="T26" fmla="*/ 26 w 56"/>
                <a:gd name="T27" fmla="*/ 68 h 68"/>
                <a:gd name="T28" fmla="*/ 19 w 56"/>
                <a:gd name="T29" fmla="*/ 68 h 68"/>
                <a:gd name="T30" fmla="*/ 7 w 56"/>
                <a:gd name="T31" fmla="*/ 60 h 68"/>
                <a:gd name="T32" fmla="*/ 0 w 56"/>
                <a:gd name="T33" fmla="*/ 49 h 68"/>
                <a:gd name="T34" fmla="*/ 0 w 56"/>
                <a:gd name="T35" fmla="*/ 34 h 68"/>
                <a:gd name="T36" fmla="*/ 0 w 56"/>
                <a:gd name="T37" fmla="*/ 23 h 68"/>
                <a:gd name="T38" fmla="*/ 4 w 56"/>
                <a:gd name="T39" fmla="*/ 15 h 68"/>
                <a:gd name="T40" fmla="*/ 7 w 56"/>
                <a:gd name="T41" fmla="*/ 8 h 68"/>
                <a:gd name="T42" fmla="*/ 19 w 56"/>
                <a:gd name="T43" fmla="*/ 0 h 68"/>
                <a:gd name="T44" fmla="*/ 30 w 56"/>
                <a:gd name="T45" fmla="*/ 0 h 68"/>
                <a:gd name="T46" fmla="*/ 41 w 56"/>
                <a:gd name="T47" fmla="*/ 0 h 68"/>
                <a:gd name="T48" fmla="*/ 49 w 56"/>
                <a:gd name="T49" fmla="*/ 8 h 68"/>
                <a:gd name="T50" fmla="*/ 52 w 56"/>
                <a:gd name="T51" fmla="*/ 15 h 68"/>
                <a:gd name="T52" fmla="*/ 56 w 56"/>
                <a:gd name="T53" fmla="*/ 27 h 68"/>
                <a:gd name="T54" fmla="*/ 11 w 56"/>
                <a:gd name="T55" fmla="*/ 27 h 68"/>
                <a:gd name="T56" fmla="*/ 11 w 56"/>
                <a:gd name="T57" fmla="*/ 19 h 68"/>
                <a:gd name="T58" fmla="*/ 41 w 56"/>
                <a:gd name="T59" fmla="*/ 19 h 68"/>
                <a:gd name="T60" fmla="*/ 37 w 56"/>
                <a:gd name="T61" fmla="*/ 15 h 68"/>
                <a:gd name="T62" fmla="*/ 37 w 56"/>
                <a:gd name="T63" fmla="*/ 12 h 68"/>
                <a:gd name="T64" fmla="*/ 37 w 56"/>
                <a:gd name="T65" fmla="*/ 8 h 68"/>
                <a:gd name="T66" fmla="*/ 34 w 56"/>
                <a:gd name="T67" fmla="*/ 8 h 68"/>
                <a:gd name="T68" fmla="*/ 30 w 56"/>
                <a:gd name="T69" fmla="*/ 4 h 68"/>
                <a:gd name="T70" fmla="*/ 26 w 56"/>
                <a:gd name="T71" fmla="*/ 4 h 68"/>
                <a:gd name="T72" fmla="*/ 19 w 56"/>
                <a:gd name="T73" fmla="*/ 4 h 68"/>
                <a:gd name="T74" fmla="*/ 15 w 56"/>
                <a:gd name="T75" fmla="*/ 8 h 68"/>
                <a:gd name="T76" fmla="*/ 11 w 56"/>
                <a:gd name="T77" fmla="*/ 15 h 68"/>
                <a:gd name="T78" fmla="*/ 11 w 56"/>
                <a:gd name="T79" fmla="*/ 19 h 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6"/>
                <a:gd name="T121" fmla="*/ 0 h 68"/>
                <a:gd name="T122" fmla="*/ 56 w 56"/>
                <a:gd name="T123" fmla="*/ 68 h 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6" h="68">
                  <a:moveTo>
                    <a:pt x="11" y="27"/>
                  </a:moveTo>
                  <a:lnTo>
                    <a:pt x="11" y="38"/>
                  </a:lnTo>
                  <a:lnTo>
                    <a:pt x="19" y="49"/>
                  </a:lnTo>
                  <a:lnTo>
                    <a:pt x="26" y="57"/>
                  </a:lnTo>
                  <a:lnTo>
                    <a:pt x="34" y="57"/>
                  </a:lnTo>
                  <a:lnTo>
                    <a:pt x="41" y="57"/>
                  </a:lnTo>
                  <a:lnTo>
                    <a:pt x="45" y="53"/>
                  </a:lnTo>
                  <a:lnTo>
                    <a:pt x="49" y="49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53"/>
                  </a:lnTo>
                  <a:lnTo>
                    <a:pt x="45" y="60"/>
                  </a:lnTo>
                  <a:lnTo>
                    <a:pt x="37" y="6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7" y="60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7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49" y="8"/>
                  </a:lnTo>
                  <a:lnTo>
                    <a:pt x="52" y="15"/>
                  </a:lnTo>
                  <a:lnTo>
                    <a:pt x="56" y="27"/>
                  </a:lnTo>
                  <a:lnTo>
                    <a:pt x="11" y="27"/>
                  </a:lnTo>
                  <a:close/>
                  <a:moveTo>
                    <a:pt x="11" y="19"/>
                  </a:moveTo>
                  <a:lnTo>
                    <a:pt x="41" y="19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7" y="8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135"/>
            <p:cNvSpPr>
              <a:spLocks noEditPoints="1"/>
            </p:cNvSpPr>
            <p:nvPr/>
          </p:nvSpPr>
          <p:spPr bwMode="auto">
            <a:xfrm>
              <a:off x="2157" y="3477"/>
              <a:ext cx="68" cy="105"/>
            </a:xfrm>
            <a:custGeom>
              <a:avLst/>
              <a:gdLst>
                <a:gd name="T0" fmla="*/ 45 w 68"/>
                <a:gd name="T1" fmla="*/ 94 h 105"/>
                <a:gd name="T2" fmla="*/ 42 w 68"/>
                <a:gd name="T3" fmla="*/ 101 h 105"/>
                <a:gd name="T4" fmla="*/ 38 w 68"/>
                <a:gd name="T5" fmla="*/ 105 h 105"/>
                <a:gd name="T6" fmla="*/ 30 w 68"/>
                <a:gd name="T7" fmla="*/ 105 h 105"/>
                <a:gd name="T8" fmla="*/ 27 w 68"/>
                <a:gd name="T9" fmla="*/ 105 h 105"/>
                <a:gd name="T10" fmla="*/ 15 w 68"/>
                <a:gd name="T11" fmla="*/ 105 h 105"/>
                <a:gd name="T12" fmla="*/ 8 w 68"/>
                <a:gd name="T13" fmla="*/ 97 h 105"/>
                <a:gd name="T14" fmla="*/ 0 w 68"/>
                <a:gd name="T15" fmla="*/ 86 h 105"/>
                <a:gd name="T16" fmla="*/ 0 w 68"/>
                <a:gd name="T17" fmla="*/ 75 h 105"/>
                <a:gd name="T18" fmla="*/ 0 w 68"/>
                <a:gd name="T19" fmla="*/ 60 h 105"/>
                <a:gd name="T20" fmla="*/ 8 w 68"/>
                <a:gd name="T21" fmla="*/ 49 h 105"/>
                <a:gd name="T22" fmla="*/ 15 w 68"/>
                <a:gd name="T23" fmla="*/ 41 h 105"/>
                <a:gd name="T24" fmla="*/ 23 w 68"/>
                <a:gd name="T25" fmla="*/ 37 h 105"/>
                <a:gd name="T26" fmla="*/ 30 w 68"/>
                <a:gd name="T27" fmla="*/ 37 h 105"/>
                <a:gd name="T28" fmla="*/ 38 w 68"/>
                <a:gd name="T29" fmla="*/ 37 h 105"/>
                <a:gd name="T30" fmla="*/ 45 w 68"/>
                <a:gd name="T31" fmla="*/ 41 h 105"/>
                <a:gd name="T32" fmla="*/ 45 w 68"/>
                <a:gd name="T33" fmla="*/ 30 h 105"/>
                <a:gd name="T34" fmla="*/ 45 w 68"/>
                <a:gd name="T35" fmla="*/ 19 h 105"/>
                <a:gd name="T36" fmla="*/ 45 w 68"/>
                <a:gd name="T37" fmla="*/ 15 h 105"/>
                <a:gd name="T38" fmla="*/ 45 w 68"/>
                <a:gd name="T39" fmla="*/ 11 h 105"/>
                <a:gd name="T40" fmla="*/ 45 w 68"/>
                <a:gd name="T41" fmla="*/ 11 h 105"/>
                <a:gd name="T42" fmla="*/ 42 w 68"/>
                <a:gd name="T43" fmla="*/ 7 h 105"/>
                <a:gd name="T44" fmla="*/ 42 w 68"/>
                <a:gd name="T45" fmla="*/ 7 h 105"/>
                <a:gd name="T46" fmla="*/ 42 w 68"/>
                <a:gd name="T47" fmla="*/ 7 h 105"/>
                <a:gd name="T48" fmla="*/ 38 w 68"/>
                <a:gd name="T49" fmla="*/ 11 h 105"/>
                <a:gd name="T50" fmla="*/ 38 w 68"/>
                <a:gd name="T51" fmla="*/ 7 h 105"/>
                <a:gd name="T52" fmla="*/ 57 w 68"/>
                <a:gd name="T53" fmla="*/ 0 h 105"/>
                <a:gd name="T54" fmla="*/ 57 w 68"/>
                <a:gd name="T55" fmla="*/ 0 h 105"/>
                <a:gd name="T56" fmla="*/ 57 w 68"/>
                <a:gd name="T57" fmla="*/ 79 h 105"/>
                <a:gd name="T58" fmla="*/ 60 w 68"/>
                <a:gd name="T59" fmla="*/ 90 h 105"/>
                <a:gd name="T60" fmla="*/ 60 w 68"/>
                <a:gd name="T61" fmla="*/ 94 h 105"/>
                <a:gd name="T62" fmla="*/ 60 w 68"/>
                <a:gd name="T63" fmla="*/ 97 h 105"/>
                <a:gd name="T64" fmla="*/ 60 w 68"/>
                <a:gd name="T65" fmla="*/ 97 h 105"/>
                <a:gd name="T66" fmla="*/ 60 w 68"/>
                <a:gd name="T67" fmla="*/ 97 h 105"/>
                <a:gd name="T68" fmla="*/ 64 w 68"/>
                <a:gd name="T69" fmla="*/ 97 h 105"/>
                <a:gd name="T70" fmla="*/ 64 w 68"/>
                <a:gd name="T71" fmla="*/ 97 h 105"/>
                <a:gd name="T72" fmla="*/ 68 w 68"/>
                <a:gd name="T73" fmla="*/ 97 h 105"/>
                <a:gd name="T74" fmla="*/ 68 w 68"/>
                <a:gd name="T75" fmla="*/ 97 h 105"/>
                <a:gd name="T76" fmla="*/ 49 w 68"/>
                <a:gd name="T77" fmla="*/ 105 h 105"/>
                <a:gd name="T78" fmla="*/ 45 w 68"/>
                <a:gd name="T79" fmla="*/ 105 h 105"/>
                <a:gd name="T80" fmla="*/ 45 w 68"/>
                <a:gd name="T81" fmla="*/ 94 h 105"/>
                <a:gd name="T82" fmla="*/ 45 w 68"/>
                <a:gd name="T83" fmla="*/ 90 h 105"/>
                <a:gd name="T84" fmla="*/ 45 w 68"/>
                <a:gd name="T85" fmla="*/ 60 h 105"/>
                <a:gd name="T86" fmla="*/ 45 w 68"/>
                <a:gd name="T87" fmla="*/ 52 h 105"/>
                <a:gd name="T88" fmla="*/ 42 w 68"/>
                <a:gd name="T89" fmla="*/ 49 h 105"/>
                <a:gd name="T90" fmla="*/ 42 w 68"/>
                <a:gd name="T91" fmla="*/ 45 h 105"/>
                <a:gd name="T92" fmla="*/ 38 w 68"/>
                <a:gd name="T93" fmla="*/ 41 h 105"/>
                <a:gd name="T94" fmla="*/ 34 w 68"/>
                <a:gd name="T95" fmla="*/ 41 h 105"/>
                <a:gd name="T96" fmla="*/ 30 w 68"/>
                <a:gd name="T97" fmla="*/ 41 h 105"/>
                <a:gd name="T98" fmla="*/ 23 w 68"/>
                <a:gd name="T99" fmla="*/ 41 h 105"/>
                <a:gd name="T100" fmla="*/ 19 w 68"/>
                <a:gd name="T101" fmla="*/ 45 h 105"/>
                <a:gd name="T102" fmla="*/ 12 w 68"/>
                <a:gd name="T103" fmla="*/ 56 h 105"/>
                <a:gd name="T104" fmla="*/ 12 w 68"/>
                <a:gd name="T105" fmla="*/ 67 h 105"/>
                <a:gd name="T106" fmla="*/ 12 w 68"/>
                <a:gd name="T107" fmla="*/ 79 h 105"/>
                <a:gd name="T108" fmla="*/ 19 w 68"/>
                <a:gd name="T109" fmla="*/ 90 h 105"/>
                <a:gd name="T110" fmla="*/ 27 w 68"/>
                <a:gd name="T111" fmla="*/ 94 h 105"/>
                <a:gd name="T112" fmla="*/ 34 w 68"/>
                <a:gd name="T113" fmla="*/ 97 h 105"/>
                <a:gd name="T114" fmla="*/ 38 w 68"/>
                <a:gd name="T115" fmla="*/ 94 h 105"/>
                <a:gd name="T116" fmla="*/ 45 w 68"/>
                <a:gd name="T117" fmla="*/ 90 h 1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"/>
                <a:gd name="T178" fmla="*/ 0 h 105"/>
                <a:gd name="T179" fmla="*/ 68 w 68"/>
                <a:gd name="T180" fmla="*/ 105 h 1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" h="105">
                  <a:moveTo>
                    <a:pt x="45" y="94"/>
                  </a:moveTo>
                  <a:lnTo>
                    <a:pt x="42" y="101"/>
                  </a:lnTo>
                  <a:lnTo>
                    <a:pt x="38" y="105"/>
                  </a:lnTo>
                  <a:lnTo>
                    <a:pt x="30" y="105"/>
                  </a:lnTo>
                  <a:lnTo>
                    <a:pt x="27" y="105"/>
                  </a:lnTo>
                  <a:lnTo>
                    <a:pt x="15" y="105"/>
                  </a:lnTo>
                  <a:lnTo>
                    <a:pt x="8" y="97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8" y="49"/>
                  </a:lnTo>
                  <a:lnTo>
                    <a:pt x="15" y="41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8" y="37"/>
                  </a:lnTo>
                  <a:lnTo>
                    <a:pt x="45" y="41"/>
                  </a:lnTo>
                  <a:lnTo>
                    <a:pt x="45" y="30"/>
                  </a:lnTo>
                  <a:lnTo>
                    <a:pt x="45" y="19"/>
                  </a:lnTo>
                  <a:lnTo>
                    <a:pt x="45" y="15"/>
                  </a:lnTo>
                  <a:lnTo>
                    <a:pt x="45" y="11"/>
                  </a:lnTo>
                  <a:lnTo>
                    <a:pt x="42" y="7"/>
                  </a:lnTo>
                  <a:lnTo>
                    <a:pt x="38" y="11"/>
                  </a:lnTo>
                  <a:lnTo>
                    <a:pt x="38" y="7"/>
                  </a:lnTo>
                  <a:lnTo>
                    <a:pt x="57" y="0"/>
                  </a:lnTo>
                  <a:lnTo>
                    <a:pt x="57" y="79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49" y="105"/>
                  </a:lnTo>
                  <a:lnTo>
                    <a:pt x="45" y="105"/>
                  </a:lnTo>
                  <a:lnTo>
                    <a:pt x="45" y="94"/>
                  </a:lnTo>
                  <a:close/>
                  <a:moveTo>
                    <a:pt x="45" y="90"/>
                  </a:moveTo>
                  <a:lnTo>
                    <a:pt x="45" y="60"/>
                  </a:lnTo>
                  <a:lnTo>
                    <a:pt x="45" y="52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3" y="41"/>
                  </a:lnTo>
                  <a:lnTo>
                    <a:pt x="19" y="45"/>
                  </a:lnTo>
                  <a:lnTo>
                    <a:pt x="12" y="56"/>
                  </a:lnTo>
                  <a:lnTo>
                    <a:pt x="12" y="67"/>
                  </a:lnTo>
                  <a:lnTo>
                    <a:pt x="12" y="79"/>
                  </a:lnTo>
                  <a:lnTo>
                    <a:pt x="19" y="90"/>
                  </a:lnTo>
                  <a:lnTo>
                    <a:pt x="27" y="94"/>
                  </a:lnTo>
                  <a:lnTo>
                    <a:pt x="34" y="97"/>
                  </a:lnTo>
                  <a:lnTo>
                    <a:pt x="38" y="94"/>
                  </a:lnTo>
                  <a:lnTo>
                    <a:pt x="45" y="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136"/>
            <p:cNvSpPr>
              <a:spLocks/>
            </p:cNvSpPr>
            <p:nvPr/>
          </p:nvSpPr>
          <p:spPr bwMode="auto">
            <a:xfrm>
              <a:off x="2728" y="3514"/>
              <a:ext cx="48" cy="68"/>
            </a:xfrm>
            <a:custGeom>
              <a:avLst/>
              <a:gdLst>
                <a:gd name="T0" fmla="*/ 41 w 48"/>
                <a:gd name="T1" fmla="*/ 0 h 68"/>
                <a:gd name="T2" fmla="*/ 41 w 48"/>
                <a:gd name="T3" fmla="*/ 23 h 68"/>
                <a:gd name="T4" fmla="*/ 41 w 48"/>
                <a:gd name="T5" fmla="*/ 23 h 68"/>
                <a:gd name="T6" fmla="*/ 37 w 48"/>
                <a:gd name="T7" fmla="*/ 12 h 68"/>
                <a:gd name="T8" fmla="*/ 33 w 48"/>
                <a:gd name="T9" fmla="*/ 8 h 68"/>
                <a:gd name="T10" fmla="*/ 30 w 48"/>
                <a:gd name="T11" fmla="*/ 4 h 68"/>
                <a:gd name="T12" fmla="*/ 22 w 48"/>
                <a:gd name="T13" fmla="*/ 4 h 68"/>
                <a:gd name="T14" fmla="*/ 18 w 48"/>
                <a:gd name="T15" fmla="*/ 4 h 68"/>
                <a:gd name="T16" fmla="*/ 15 w 48"/>
                <a:gd name="T17" fmla="*/ 8 h 68"/>
                <a:gd name="T18" fmla="*/ 11 w 48"/>
                <a:gd name="T19" fmla="*/ 8 h 68"/>
                <a:gd name="T20" fmla="*/ 11 w 48"/>
                <a:gd name="T21" fmla="*/ 12 h 68"/>
                <a:gd name="T22" fmla="*/ 11 w 48"/>
                <a:gd name="T23" fmla="*/ 15 h 68"/>
                <a:gd name="T24" fmla="*/ 11 w 48"/>
                <a:gd name="T25" fmla="*/ 19 h 68"/>
                <a:gd name="T26" fmla="*/ 15 w 48"/>
                <a:gd name="T27" fmla="*/ 23 h 68"/>
                <a:gd name="T28" fmla="*/ 22 w 48"/>
                <a:gd name="T29" fmla="*/ 27 h 68"/>
                <a:gd name="T30" fmla="*/ 33 w 48"/>
                <a:gd name="T31" fmla="*/ 30 h 68"/>
                <a:gd name="T32" fmla="*/ 41 w 48"/>
                <a:gd name="T33" fmla="*/ 34 h 68"/>
                <a:gd name="T34" fmla="*/ 45 w 48"/>
                <a:gd name="T35" fmla="*/ 42 h 68"/>
                <a:gd name="T36" fmla="*/ 48 w 48"/>
                <a:gd name="T37" fmla="*/ 49 h 68"/>
                <a:gd name="T38" fmla="*/ 45 w 48"/>
                <a:gd name="T39" fmla="*/ 57 h 68"/>
                <a:gd name="T40" fmla="*/ 41 w 48"/>
                <a:gd name="T41" fmla="*/ 64 h 68"/>
                <a:gd name="T42" fmla="*/ 33 w 48"/>
                <a:gd name="T43" fmla="*/ 68 h 68"/>
                <a:gd name="T44" fmla="*/ 22 w 48"/>
                <a:gd name="T45" fmla="*/ 68 h 68"/>
                <a:gd name="T46" fmla="*/ 18 w 48"/>
                <a:gd name="T47" fmla="*/ 68 h 68"/>
                <a:gd name="T48" fmla="*/ 11 w 48"/>
                <a:gd name="T49" fmla="*/ 68 h 68"/>
                <a:gd name="T50" fmla="*/ 7 w 48"/>
                <a:gd name="T51" fmla="*/ 68 h 68"/>
                <a:gd name="T52" fmla="*/ 7 w 48"/>
                <a:gd name="T53" fmla="*/ 68 h 68"/>
                <a:gd name="T54" fmla="*/ 3 w 48"/>
                <a:gd name="T55" fmla="*/ 68 h 68"/>
                <a:gd name="T56" fmla="*/ 3 w 48"/>
                <a:gd name="T57" fmla="*/ 68 h 68"/>
                <a:gd name="T58" fmla="*/ 0 w 48"/>
                <a:gd name="T59" fmla="*/ 68 h 68"/>
                <a:gd name="T60" fmla="*/ 0 w 48"/>
                <a:gd name="T61" fmla="*/ 45 h 68"/>
                <a:gd name="T62" fmla="*/ 3 w 48"/>
                <a:gd name="T63" fmla="*/ 45 h 68"/>
                <a:gd name="T64" fmla="*/ 7 w 48"/>
                <a:gd name="T65" fmla="*/ 53 h 68"/>
                <a:gd name="T66" fmla="*/ 11 w 48"/>
                <a:gd name="T67" fmla="*/ 60 h 68"/>
                <a:gd name="T68" fmla="*/ 18 w 48"/>
                <a:gd name="T69" fmla="*/ 64 h 68"/>
                <a:gd name="T70" fmla="*/ 26 w 48"/>
                <a:gd name="T71" fmla="*/ 64 h 68"/>
                <a:gd name="T72" fmla="*/ 30 w 48"/>
                <a:gd name="T73" fmla="*/ 64 h 68"/>
                <a:gd name="T74" fmla="*/ 33 w 48"/>
                <a:gd name="T75" fmla="*/ 60 h 68"/>
                <a:gd name="T76" fmla="*/ 33 w 48"/>
                <a:gd name="T77" fmla="*/ 60 h 68"/>
                <a:gd name="T78" fmla="*/ 37 w 48"/>
                <a:gd name="T79" fmla="*/ 53 h 68"/>
                <a:gd name="T80" fmla="*/ 33 w 48"/>
                <a:gd name="T81" fmla="*/ 49 h 68"/>
                <a:gd name="T82" fmla="*/ 33 w 48"/>
                <a:gd name="T83" fmla="*/ 45 h 68"/>
                <a:gd name="T84" fmla="*/ 26 w 48"/>
                <a:gd name="T85" fmla="*/ 42 h 68"/>
                <a:gd name="T86" fmla="*/ 18 w 48"/>
                <a:gd name="T87" fmla="*/ 38 h 68"/>
                <a:gd name="T88" fmla="*/ 11 w 48"/>
                <a:gd name="T89" fmla="*/ 34 h 68"/>
                <a:gd name="T90" fmla="*/ 3 w 48"/>
                <a:gd name="T91" fmla="*/ 27 h 68"/>
                <a:gd name="T92" fmla="*/ 3 w 48"/>
                <a:gd name="T93" fmla="*/ 23 h 68"/>
                <a:gd name="T94" fmla="*/ 0 w 48"/>
                <a:gd name="T95" fmla="*/ 19 h 68"/>
                <a:gd name="T96" fmla="*/ 3 w 48"/>
                <a:gd name="T97" fmla="*/ 12 h 68"/>
                <a:gd name="T98" fmla="*/ 7 w 48"/>
                <a:gd name="T99" fmla="*/ 4 h 68"/>
                <a:gd name="T100" fmla="*/ 15 w 48"/>
                <a:gd name="T101" fmla="*/ 0 h 68"/>
                <a:gd name="T102" fmla="*/ 22 w 48"/>
                <a:gd name="T103" fmla="*/ 0 h 68"/>
                <a:gd name="T104" fmla="*/ 26 w 48"/>
                <a:gd name="T105" fmla="*/ 0 h 68"/>
                <a:gd name="T106" fmla="*/ 33 w 48"/>
                <a:gd name="T107" fmla="*/ 0 h 68"/>
                <a:gd name="T108" fmla="*/ 33 w 48"/>
                <a:gd name="T109" fmla="*/ 0 h 68"/>
                <a:gd name="T110" fmla="*/ 37 w 48"/>
                <a:gd name="T111" fmla="*/ 0 h 68"/>
                <a:gd name="T112" fmla="*/ 37 w 48"/>
                <a:gd name="T113" fmla="*/ 0 h 68"/>
                <a:gd name="T114" fmla="*/ 37 w 48"/>
                <a:gd name="T115" fmla="*/ 0 h 68"/>
                <a:gd name="T116" fmla="*/ 41 w 48"/>
                <a:gd name="T117" fmla="*/ 0 h 68"/>
                <a:gd name="T118" fmla="*/ 41 w 48"/>
                <a:gd name="T119" fmla="*/ 0 h 68"/>
                <a:gd name="T120" fmla="*/ 41 w 48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"/>
                <a:gd name="T184" fmla="*/ 0 h 68"/>
                <a:gd name="T185" fmla="*/ 48 w 48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" h="68">
                  <a:moveTo>
                    <a:pt x="41" y="0"/>
                  </a:moveTo>
                  <a:lnTo>
                    <a:pt x="41" y="23"/>
                  </a:lnTo>
                  <a:lnTo>
                    <a:pt x="37" y="12"/>
                  </a:lnTo>
                  <a:lnTo>
                    <a:pt x="33" y="8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22" y="27"/>
                  </a:lnTo>
                  <a:lnTo>
                    <a:pt x="33" y="30"/>
                  </a:lnTo>
                  <a:lnTo>
                    <a:pt x="41" y="34"/>
                  </a:lnTo>
                  <a:lnTo>
                    <a:pt x="45" y="42"/>
                  </a:lnTo>
                  <a:lnTo>
                    <a:pt x="48" y="49"/>
                  </a:lnTo>
                  <a:lnTo>
                    <a:pt x="45" y="57"/>
                  </a:lnTo>
                  <a:lnTo>
                    <a:pt x="41" y="64"/>
                  </a:lnTo>
                  <a:lnTo>
                    <a:pt x="33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1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45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8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3" y="60"/>
                  </a:lnTo>
                  <a:lnTo>
                    <a:pt x="37" y="53"/>
                  </a:lnTo>
                  <a:lnTo>
                    <a:pt x="33" y="49"/>
                  </a:lnTo>
                  <a:lnTo>
                    <a:pt x="33" y="45"/>
                  </a:lnTo>
                  <a:lnTo>
                    <a:pt x="26" y="42"/>
                  </a:lnTo>
                  <a:lnTo>
                    <a:pt x="18" y="38"/>
                  </a:lnTo>
                  <a:lnTo>
                    <a:pt x="11" y="34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137"/>
            <p:cNvSpPr>
              <a:spLocks noEditPoints="1"/>
            </p:cNvSpPr>
            <p:nvPr/>
          </p:nvSpPr>
          <p:spPr bwMode="auto">
            <a:xfrm>
              <a:off x="2784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19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7 w 60"/>
                <a:gd name="T11" fmla="*/ 38 h 68"/>
                <a:gd name="T12" fmla="*/ 22 w 60"/>
                <a:gd name="T13" fmla="*/ 30 h 68"/>
                <a:gd name="T14" fmla="*/ 37 w 60"/>
                <a:gd name="T15" fmla="*/ 23 h 68"/>
                <a:gd name="T16" fmla="*/ 34 w 60"/>
                <a:gd name="T17" fmla="*/ 8 h 68"/>
                <a:gd name="T18" fmla="*/ 26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7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7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49 w 60"/>
                <a:gd name="T45" fmla="*/ 57 h 68"/>
                <a:gd name="T46" fmla="*/ 52 w 60"/>
                <a:gd name="T47" fmla="*/ 60 h 68"/>
                <a:gd name="T48" fmla="*/ 52 w 60"/>
                <a:gd name="T49" fmla="*/ 60 h 68"/>
                <a:gd name="T50" fmla="*/ 56 w 60"/>
                <a:gd name="T51" fmla="*/ 60 h 68"/>
                <a:gd name="T52" fmla="*/ 60 w 60"/>
                <a:gd name="T53" fmla="*/ 57 h 68"/>
                <a:gd name="T54" fmla="*/ 52 w 60"/>
                <a:gd name="T55" fmla="*/ 68 h 68"/>
                <a:gd name="T56" fmla="*/ 41 w 60"/>
                <a:gd name="T57" fmla="*/ 68 h 68"/>
                <a:gd name="T58" fmla="*/ 37 w 60"/>
                <a:gd name="T59" fmla="*/ 64 h 68"/>
                <a:gd name="T60" fmla="*/ 37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7" y="57"/>
                  </a:moveTo>
                  <a:lnTo>
                    <a:pt x="30" y="64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7" y="38"/>
                  </a:lnTo>
                  <a:lnTo>
                    <a:pt x="11" y="34"/>
                  </a:lnTo>
                  <a:lnTo>
                    <a:pt x="22" y="30"/>
                  </a:lnTo>
                  <a:lnTo>
                    <a:pt x="37" y="23"/>
                  </a:lnTo>
                  <a:lnTo>
                    <a:pt x="37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49" y="57"/>
                  </a:lnTo>
                  <a:lnTo>
                    <a:pt x="52" y="57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2" y="68"/>
                  </a:lnTo>
                  <a:lnTo>
                    <a:pt x="45" y="68"/>
                  </a:lnTo>
                  <a:lnTo>
                    <a:pt x="41" y="68"/>
                  </a:lnTo>
                  <a:lnTo>
                    <a:pt x="37" y="64"/>
                  </a:lnTo>
                  <a:lnTo>
                    <a:pt x="37" y="57"/>
                  </a:lnTo>
                  <a:close/>
                  <a:moveTo>
                    <a:pt x="37" y="53"/>
                  </a:moveTo>
                  <a:lnTo>
                    <a:pt x="37" y="30"/>
                  </a:lnTo>
                  <a:lnTo>
                    <a:pt x="30" y="34"/>
                  </a:lnTo>
                  <a:lnTo>
                    <a:pt x="22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2" y="60"/>
                  </a:lnTo>
                  <a:lnTo>
                    <a:pt x="30" y="57"/>
                  </a:lnTo>
                  <a:lnTo>
                    <a:pt x="37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138"/>
            <p:cNvSpPr>
              <a:spLocks/>
            </p:cNvSpPr>
            <p:nvPr/>
          </p:nvSpPr>
          <p:spPr bwMode="auto">
            <a:xfrm>
              <a:off x="2851" y="3514"/>
              <a:ext cx="57" cy="68"/>
            </a:xfrm>
            <a:custGeom>
              <a:avLst/>
              <a:gdLst>
                <a:gd name="T0" fmla="*/ 57 w 57"/>
                <a:gd name="T1" fmla="*/ 42 h 68"/>
                <a:gd name="T2" fmla="*/ 53 w 57"/>
                <a:gd name="T3" fmla="*/ 53 h 68"/>
                <a:gd name="T4" fmla="*/ 45 w 57"/>
                <a:gd name="T5" fmla="*/ 64 h 68"/>
                <a:gd name="T6" fmla="*/ 38 w 57"/>
                <a:gd name="T7" fmla="*/ 68 h 68"/>
                <a:gd name="T8" fmla="*/ 27 w 57"/>
                <a:gd name="T9" fmla="*/ 68 h 68"/>
                <a:gd name="T10" fmla="*/ 19 w 57"/>
                <a:gd name="T11" fmla="*/ 68 h 68"/>
                <a:gd name="T12" fmla="*/ 8 w 57"/>
                <a:gd name="T13" fmla="*/ 60 h 68"/>
                <a:gd name="T14" fmla="*/ 4 w 57"/>
                <a:gd name="T15" fmla="*/ 53 h 68"/>
                <a:gd name="T16" fmla="*/ 0 w 57"/>
                <a:gd name="T17" fmla="*/ 45 h 68"/>
                <a:gd name="T18" fmla="*/ 0 w 57"/>
                <a:gd name="T19" fmla="*/ 34 h 68"/>
                <a:gd name="T20" fmla="*/ 0 w 57"/>
                <a:gd name="T21" fmla="*/ 23 h 68"/>
                <a:gd name="T22" fmla="*/ 4 w 57"/>
                <a:gd name="T23" fmla="*/ 15 h 68"/>
                <a:gd name="T24" fmla="*/ 8 w 57"/>
                <a:gd name="T25" fmla="*/ 8 h 68"/>
                <a:gd name="T26" fmla="*/ 19 w 57"/>
                <a:gd name="T27" fmla="*/ 0 h 68"/>
                <a:gd name="T28" fmla="*/ 30 w 57"/>
                <a:gd name="T29" fmla="*/ 0 h 68"/>
                <a:gd name="T30" fmla="*/ 42 w 57"/>
                <a:gd name="T31" fmla="*/ 0 h 68"/>
                <a:gd name="T32" fmla="*/ 45 w 57"/>
                <a:gd name="T33" fmla="*/ 4 h 68"/>
                <a:gd name="T34" fmla="*/ 53 w 57"/>
                <a:gd name="T35" fmla="*/ 8 h 68"/>
                <a:gd name="T36" fmla="*/ 53 w 57"/>
                <a:gd name="T37" fmla="*/ 15 h 68"/>
                <a:gd name="T38" fmla="*/ 53 w 57"/>
                <a:gd name="T39" fmla="*/ 19 h 68"/>
                <a:gd name="T40" fmla="*/ 53 w 57"/>
                <a:gd name="T41" fmla="*/ 19 h 68"/>
                <a:gd name="T42" fmla="*/ 49 w 57"/>
                <a:gd name="T43" fmla="*/ 19 h 68"/>
                <a:gd name="T44" fmla="*/ 45 w 57"/>
                <a:gd name="T45" fmla="*/ 19 h 68"/>
                <a:gd name="T46" fmla="*/ 42 w 57"/>
                <a:gd name="T47" fmla="*/ 19 h 68"/>
                <a:gd name="T48" fmla="*/ 42 w 57"/>
                <a:gd name="T49" fmla="*/ 19 h 68"/>
                <a:gd name="T50" fmla="*/ 42 w 57"/>
                <a:gd name="T51" fmla="*/ 15 h 68"/>
                <a:gd name="T52" fmla="*/ 38 w 57"/>
                <a:gd name="T53" fmla="*/ 12 h 68"/>
                <a:gd name="T54" fmla="*/ 38 w 57"/>
                <a:gd name="T55" fmla="*/ 8 h 68"/>
                <a:gd name="T56" fmla="*/ 38 w 57"/>
                <a:gd name="T57" fmla="*/ 4 h 68"/>
                <a:gd name="T58" fmla="*/ 34 w 57"/>
                <a:gd name="T59" fmla="*/ 4 h 68"/>
                <a:gd name="T60" fmla="*/ 30 w 57"/>
                <a:gd name="T61" fmla="*/ 4 h 68"/>
                <a:gd name="T62" fmla="*/ 23 w 57"/>
                <a:gd name="T63" fmla="*/ 4 h 68"/>
                <a:gd name="T64" fmla="*/ 19 w 57"/>
                <a:gd name="T65" fmla="*/ 8 h 68"/>
                <a:gd name="T66" fmla="*/ 15 w 57"/>
                <a:gd name="T67" fmla="*/ 15 h 68"/>
                <a:gd name="T68" fmla="*/ 12 w 57"/>
                <a:gd name="T69" fmla="*/ 27 h 68"/>
                <a:gd name="T70" fmla="*/ 15 w 57"/>
                <a:gd name="T71" fmla="*/ 38 h 68"/>
                <a:gd name="T72" fmla="*/ 19 w 57"/>
                <a:gd name="T73" fmla="*/ 49 h 68"/>
                <a:gd name="T74" fmla="*/ 27 w 57"/>
                <a:gd name="T75" fmla="*/ 53 h 68"/>
                <a:gd name="T76" fmla="*/ 34 w 57"/>
                <a:gd name="T77" fmla="*/ 57 h 68"/>
                <a:gd name="T78" fmla="*/ 42 w 57"/>
                <a:gd name="T79" fmla="*/ 57 h 68"/>
                <a:gd name="T80" fmla="*/ 45 w 57"/>
                <a:gd name="T81" fmla="*/ 53 h 68"/>
                <a:gd name="T82" fmla="*/ 53 w 57"/>
                <a:gd name="T83" fmla="*/ 49 h 68"/>
                <a:gd name="T84" fmla="*/ 57 w 57"/>
                <a:gd name="T85" fmla="*/ 38 h 68"/>
                <a:gd name="T86" fmla="*/ 57 w 57"/>
                <a:gd name="T87" fmla="*/ 42 h 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"/>
                <a:gd name="T133" fmla="*/ 0 h 68"/>
                <a:gd name="T134" fmla="*/ 57 w 57"/>
                <a:gd name="T135" fmla="*/ 68 h 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" h="68">
                  <a:moveTo>
                    <a:pt x="57" y="42"/>
                  </a:moveTo>
                  <a:lnTo>
                    <a:pt x="53" y="53"/>
                  </a:lnTo>
                  <a:lnTo>
                    <a:pt x="45" y="64"/>
                  </a:lnTo>
                  <a:lnTo>
                    <a:pt x="38" y="68"/>
                  </a:lnTo>
                  <a:lnTo>
                    <a:pt x="27" y="68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53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8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53" y="8"/>
                  </a:lnTo>
                  <a:lnTo>
                    <a:pt x="53" y="15"/>
                  </a:lnTo>
                  <a:lnTo>
                    <a:pt x="53" y="19"/>
                  </a:lnTo>
                  <a:lnTo>
                    <a:pt x="49" y="19"/>
                  </a:lnTo>
                  <a:lnTo>
                    <a:pt x="45" y="19"/>
                  </a:lnTo>
                  <a:lnTo>
                    <a:pt x="42" y="19"/>
                  </a:lnTo>
                  <a:lnTo>
                    <a:pt x="42" y="15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0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2" y="27"/>
                  </a:lnTo>
                  <a:lnTo>
                    <a:pt x="15" y="38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34" y="57"/>
                  </a:lnTo>
                  <a:lnTo>
                    <a:pt x="42" y="57"/>
                  </a:lnTo>
                  <a:lnTo>
                    <a:pt x="45" y="53"/>
                  </a:lnTo>
                  <a:lnTo>
                    <a:pt x="53" y="49"/>
                  </a:lnTo>
                  <a:lnTo>
                    <a:pt x="57" y="38"/>
                  </a:lnTo>
                  <a:lnTo>
                    <a:pt x="57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139"/>
            <p:cNvSpPr>
              <a:spLocks/>
            </p:cNvSpPr>
            <p:nvPr/>
          </p:nvSpPr>
          <p:spPr bwMode="auto">
            <a:xfrm>
              <a:off x="2915" y="3477"/>
              <a:ext cx="75" cy="105"/>
            </a:xfrm>
            <a:custGeom>
              <a:avLst/>
              <a:gdLst>
                <a:gd name="T0" fmla="*/ 23 w 75"/>
                <a:gd name="T1" fmla="*/ 67 h 105"/>
                <a:gd name="T2" fmla="*/ 45 w 75"/>
                <a:gd name="T3" fmla="*/ 49 h 105"/>
                <a:gd name="T4" fmla="*/ 49 w 75"/>
                <a:gd name="T5" fmla="*/ 45 h 105"/>
                <a:gd name="T6" fmla="*/ 45 w 75"/>
                <a:gd name="T7" fmla="*/ 41 h 105"/>
                <a:gd name="T8" fmla="*/ 45 w 75"/>
                <a:gd name="T9" fmla="*/ 41 h 105"/>
                <a:gd name="T10" fmla="*/ 41 w 75"/>
                <a:gd name="T11" fmla="*/ 37 h 105"/>
                <a:gd name="T12" fmla="*/ 71 w 75"/>
                <a:gd name="T13" fmla="*/ 37 h 105"/>
                <a:gd name="T14" fmla="*/ 60 w 75"/>
                <a:gd name="T15" fmla="*/ 41 h 105"/>
                <a:gd name="T16" fmla="*/ 53 w 75"/>
                <a:gd name="T17" fmla="*/ 49 h 105"/>
                <a:gd name="T18" fmla="*/ 53 w 75"/>
                <a:gd name="T19" fmla="*/ 86 h 105"/>
                <a:gd name="T20" fmla="*/ 64 w 75"/>
                <a:gd name="T21" fmla="*/ 97 h 105"/>
                <a:gd name="T22" fmla="*/ 68 w 75"/>
                <a:gd name="T23" fmla="*/ 101 h 105"/>
                <a:gd name="T24" fmla="*/ 75 w 75"/>
                <a:gd name="T25" fmla="*/ 101 h 105"/>
                <a:gd name="T26" fmla="*/ 41 w 75"/>
                <a:gd name="T27" fmla="*/ 105 h 105"/>
                <a:gd name="T28" fmla="*/ 45 w 75"/>
                <a:gd name="T29" fmla="*/ 105 h 105"/>
                <a:gd name="T30" fmla="*/ 45 w 75"/>
                <a:gd name="T31" fmla="*/ 101 h 105"/>
                <a:gd name="T32" fmla="*/ 45 w 75"/>
                <a:gd name="T33" fmla="*/ 97 h 105"/>
                <a:gd name="T34" fmla="*/ 23 w 75"/>
                <a:gd name="T35" fmla="*/ 67 h 105"/>
                <a:gd name="T36" fmla="*/ 23 w 75"/>
                <a:gd name="T37" fmla="*/ 94 h 105"/>
                <a:gd name="T38" fmla="*/ 23 w 75"/>
                <a:gd name="T39" fmla="*/ 101 h 105"/>
                <a:gd name="T40" fmla="*/ 26 w 75"/>
                <a:gd name="T41" fmla="*/ 105 h 105"/>
                <a:gd name="T42" fmla="*/ 30 w 75"/>
                <a:gd name="T43" fmla="*/ 105 h 105"/>
                <a:gd name="T44" fmla="*/ 0 w 75"/>
                <a:gd name="T45" fmla="*/ 105 h 105"/>
                <a:gd name="T46" fmla="*/ 8 w 75"/>
                <a:gd name="T47" fmla="*/ 101 h 105"/>
                <a:gd name="T48" fmla="*/ 8 w 75"/>
                <a:gd name="T49" fmla="*/ 97 h 105"/>
                <a:gd name="T50" fmla="*/ 11 w 75"/>
                <a:gd name="T51" fmla="*/ 90 h 105"/>
                <a:gd name="T52" fmla="*/ 8 w 75"/>
                <a:gd name="T53" fmla="*/ 19 h 105"/>
                <a:gd name="T54" fmla="*/ 8 w 75"/>
                <a:gd name="T55" fmla="*/ 11 h 105"/>
                <a:gd name="T56" fmla="*/ 8 w 75"/>
                <a:gd name="T57" fmla="*/ 7 h 105"/>
                <a:gd name="T58" fmla="*/ 4 w 75"/>
                <a:gd name="T59" fmla="*/ 7 h 105"/>
                <a:gd name="T60" fmla="*/ 0 w 75"/>
                <a:gd name="T61" fmla="*/ 7 h 105"/>
                <a:gd name="T62" fmla="*/ 23 w 75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"/>
                <a:gd name="T97" fmla="*/ 0 h 105"/>
                <a:gd name="T98" fmla="*/ 75 w 75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" h="105">
                  <a:moveTo>
                    <a:pt x="23" y="0"/>
                  </a:moveTo>
                  <a:lnTo>
                    <a:pt x="23" y="67"/>
                  </a:lnTo>
                  <a:lnTo>
                    <a:pt x="41" y="52"/>
                  </a:lnTo>
                  <a:lnTo>
                    <a:pt x="45" y="49"/>
                  </a:lnTo>
                  <a:lnTo>
                    <a:pt x="45" y="45"/>
                  </a:lnTo>
                  <a:lnTo>
                    <a:pt x="49" y="45"/>
                  </a:lnTo>
                  <a:lnTo>
                    <a:pt x="45" y="41"/>
                  </a:lnTo>
                  <a:lnTo>
                    <a:pt x="41" y="37"/>
                  </a:lnTo>
                  <a:lnTo>
                    <a:pt x="71" y="37"/>
                  </a:lnTo>
                  <a:lnTo>
                    <a:pt x="64" y="41"/>
                  </a:lnTo>
                  <a:lnTo>
                    <a:pt x="60" y="41"/>
                  </a:lnTo>
                  <a:lnTo>
                    <a:pt x="56" y="45"/>
                  </a:lnTo>
                  <a:lnTo>
                    <a:pt x="53" y="49"/>
                  </a:lnTo>
                  <a:lnTo>
                    <a:pt x="34" y="64"/>
                  </a:lnTo>
                  <a:lnTo>
                    <a:pt x="53" y="86"/>
                  </a:lnTo>
                  <a:lnTo>
                    <a:pt x="60" y="94"/>
                  </a:lnTo>
                  <a:lnTo>
                    <a:pt x="64" y="97"/>
                  </a:lnTo>
                  <a:lnTo>
                    <a:pt x="64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75" y="101"/>
                  </a:lnTo>
                  <a:lnTo>
                    <a:pt x="75" y="105"/>
                  </a:lnTo>
                  <a:lnTo>
                    <a:pt x="41" y="105"/>
                  </a:lnTo>
                  <a:lnTo>
                    <a:pt x="45" y="105"/>
                  </a:lnTo>
                  <a:lnTo>
                    <a:pt x="45" y="101"/>
                  </a:lnTo>
                  <a:lnTo>
                    <a:pt x="45" y="97"/>
                  </a:lnTo>
                  <a:lnTo>
                    <a:pt x="45" y="94"/>
                  </a:lnTo>
                  <a:lnTo>
                    <a:pt x="23" y="67"/>
                  </a:ln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6" y="101"/>
                  </a:lnTo>
                  <a:lnTo>
                    <a:pt x="26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1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8" y="94"/>
                  </a:lnTo>
                  <a:lnTo>
                    <a:pt x="11" y="90"/>
                  </a:lnTo>
                  <a:lnTo>
                    <a:pt x="11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140"/>
            <p:cNvSpPr>
              <a:spLocks/>
            </p:cNvSpPr>
            <p:nvPr/>
          </p:nvSpPr>
          <p:spPr bwMode="auto">
            <a:xfrm>
              <a:off x="2998" y="3514"/>
              <a:ext cx="45" cy="68"/>
            </a:xfrm>
            <a:custGeom>
              <a:avLst/>
              <a:gdLst>
                <a:gd name="T0" fmla="*/ 41 w 45"/>
                <a:gd name="T1" fmla="*/ 0 h 68"/>
                <a:gd name="T2" fmla="*/ 41 w 45"/>
                <a:gd name="T3" fmla="*/ 23 h 68"/>
                <a:gd name="T4" fmla="*/ 37 w 45"/>
                <a:gd name="T5" fmla="*/ 23 h 68"/>
                <a:gd name="T6" fmla="*/ 34 w 45"/>
                <a:gd name="T7" fmla="*/ 12 h 68"/>
                <a:gd name="T8" fmla="*/ 30 w 45"/>
                <a:gd name="T9" fmla="*/ 8 h 68"/>
                <a:gd name="T10" fmla="*/ 26 w 45"/>
                <a:gd name="T11" fmla="*/ 4 h 68"/>
                <a:gd name="T12" fmla="*/ 18 w 45"/>
                <a:gd name="T13" fmla="*/ 4 h 68"/>
                <a:gd name="T14" fmla="*/ 15 w 45"/>
                <a:gd name="T15" fmla="*/ 4 h 68"/>
                <a:gd name="T16" fmla="*/ 11 w 45"/>
                <a:gd name="T17" fmla="*/ 8 h 68"/>
                <a:gd name="T18" fmla="*/ 7 w 45"/>
                <a:gd name="T19" fmla="*/ 8 h 68"/>
                <a:gd name="T20" fmla="*/ 7 w 45"/>
                <a:gd name="T21" fmla="*/ 12 h 68"/>
                <a:gd name="T22" fmla="*/ 7 w 45"/>
                <a:gd name="T23" fmla="*/ 15 h 68"/>
                <a:gd name="T24" fmla="*/ 11 w 45"/>
                <a:gd name="T25" fmla="*/ 19 h 68"/>
                <a:gd name="T26" fmla="*/ 15 w 45"/>
                <a:gd name="T27" fmla="*/ 23 h 68"/>
                <a:gd name="T28" fmla="*/ 18 w 45"/>
                <a:gd name="T29" fmla="*/ 27 h 68"/>
                <a:gd name="T30" fmla="*/ 30 w 45"/>
                <a:gd name="T31" fmla="*/ 30 h 68"/>
                <a:gd name="T32" fmla="*/ 37 w 45"/>
                <a:gd name="T33" fmla="*/ 34 h 68"/>
                <a:gd name="T34" fmla="*/ 41 w 45"/>
                <a:gd name="T35" fmla="*/ 42 h 68"/>
                <a:gd name="T36" fmla="*/ 45 w 45"/>
                <a:gd name="T37" fmla="*/ 49 h 68"/>
                <a:gd name="T38" fmla="*/ 41 w 45"/>
                <a:gd name="T39" fmla="*/ 57 h 68"/>
                <a:gd name="T40" fmla="*/ 37 w 45"/>
                <a:gd name="T41" fmla="*/ 64 h 68"/>
                <a:gd name="T42" fmla="*/ 30 w 45"/>
                <a:gd name="T43" fmla="*/ 68 h 68"/>
                <a:gd name="T44" fmla="*/ 22 w 45"/>
                <a:gd name="T45" fmla="*/ 68 h 68"/>
                <a:gd name="T46" fmla="*/ 15 w 45"/>
                <a:gd name="T47" fmla="*/ 68 h 68"/>
                <a:gd name="T48" fmla="*/ 7 w 45"/>
                <a:gd name="T49" fmla="*/ 68 h 68"/>
                <a:gd name="T50" fmla="*/ 3 w 45"/>
                <a:gd name="T51" fmla="*/ 68 h 68"/>
                <a:gd name="T52" fmla="*/ 3 w 45"/>
                <a:gd name="T53" fmla="*/ 68 h 68"/>
                <a:gd name="T54" fmla="*/ 0 w 45"/>
                <a:gd name="T55" fmla="*/ 68 h 68"/>
                <a:gd name="T56" fmla="*/ 0 w 45"/>
                <a:gd name="T57" fmla="*/ 68 h 68"/>
                <a:gd name="T58" fmla="*/ 0 w 45"/>
                <a:gd name="T59" fmla="*/ 68 h 68"/>
                <a:gd name="T60" fmla="*/ 0 w 45"/>
                <a:gd name="T61" fmla="*/ 45 h 68"/>
                <a:gd name="T62" fmla="*/ 0 w 45"/>
                <a:gd name="T63" fmla="*/ 45 h 68"/>
                <a:gd name="T64" fmla="*/ 3 w 45"/>
                <a:gd name="T65" fmla="*/ 53 h 68"/>
                <a:gd name="T66" fmla="*/ 7 w 45"/>
                <a:gd name="T67" fmla="*/ 60 h 68"/>
                <a:gd name="T68" fmla="*/ 15 w 45"/>
                <a:gd name="T69" fmla="*/ 64 h 68"/>
                <a:gd name="T70" fmla="*/ 22 w 45"/>
                <a:gd name="T71" fmla="*/ 64 h 68"/>
                <a:gd name="T72" fmla="*/ 26 w 45"/>
                <a:gd name="T73" fmla="*/ 64 h 68"/>
                <a:gd name="T74" fmla="*/ 30 w 45"/>
                <a:gd name="T75" fmla="*/ 60 h 68"/>
                <a:gd name="T76" fmla="*/ 34 w 45"/>
                <a:gd name="T77" fmla="*/ 60 h 68"/>
                <a:gd name="T78" fmla="*/ 34 w 45"/>
                <a:gd name="T79" fmla="*/ 53 h 68"/>
                <a:gd name="T80" fmla="*/ 34 w 45"/>
                <a:gd name="T81" fmla="*/ 49 h 68"/>
                <a:gd name="T82" fmla="*/ 30 w 45"/>
                <a:gd name="T83" fmla="*/ 45 h 68"/>
                <a:gd name="T84" fmla="*/ 26 w 45"/>
                <a:gd name="T85" fmla="*/ 42 h 68"/>
                <a:gd name="T86" fmla="*/ 15 w 45"/>
                <a:gd name="T87" fmla="*/ 38 h 68"/>
                <a:gd name="T88" fmla="*/ 7 w 45"/>
                <a:gd name="T89" fmla="*/ 34 h 68"/>
                <a:gd name="T90" fmla="*/ 3 w 45"/>
                <a:gd name="T91" fmla="*/ 27 h 68"/>
                <a:gd name="T92" fmla="*/ 0 w 45"/>
                <a:gd name="T93" fmla="*/ 23 h 68"/>
                <a:gd name="T94" fmla="*/ 0 w 45"/>
                <a:gd name="T95" fmla="*/ 19 h 68"/>
                <a:gd name="T96" fmla="*/ 0 w 45"/>
                <a:gd name="T97" fmla="*/ 12 h 68"/>
                <a:gd name="T98" fmla="*/ 3 w 45"/>
                <a:gd name="T99" fmla="*/ 4 h 68"/>
                <a:gd name="T100" fmla="*/ 11 w 45"/>
                <a:gd name="T101" fmla="*/ 0 h 68"/>
                <a:gd name="T102" fmla="*/ 18 w 45"/>
                <a:gd name="T103" fmla="*/ 0 h 68"/>
                <a:gd name="T104" fmla="*/ 22 w 45"/>
                <a:gd name="T105" fmla="*/ 0 h 68"/>
                <a:gd name="T106" fmla="*/ 30 w 45"/>
                <a:gd name="T107" fmla="*/ 0 h 68"/>
                <a:gd name="T108" fmla="*/ 34 w 45"/>
                <a:gd name="T109" fmla="*/ 0 h 68"/>
                <a:gd name="T110" fmla="*/ 34 w 45"/>
                <a:gd name="T111" fmla="*/ 0 h 68"/>
                <a:gd name="T112" fmla="*/ 34 w 45"/>
                <a:gd name="T113" fmla="*/ 0 h 68"/>
                <a:gd name="T114" fmla="*/ 37 w 45"/>
                <a:gd name="T115" fmla="*/ 0 h 68"/>
                <a:gd name="T116" fmla="*/ 37 w 45"/>
                <a:gd name="T117" fmla="*/ 0 h 68"/>
                <a:gd name="T118" fmla="*/ 37 w 45"/>
                <a:gd name="T119" fmla="*/ 0 h 68"/>
                <a:gd name="T120" fmla="*/ 41 w 45"/>
                <a:gd name="T121" fmla="*/ 0 h 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68"/>
                <a:gd name="T185" fmla="*/ 45 w 45"/>
                <a:gd name="T186" fmla="*/ 68 h 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68">
                  <a:moveTo>
                    <a:pt x="41" y="0"/>
                  </a:moveTo>
                  <a:lnTo>
                    <a:pt x="41" y="23"/>
                  </a:lnTo>
                  <a:lnTo>
                    <a:pt x="37" y="23"/>
                  </a:lnTo>
                  <a:lnTo>
                    <a:pt x="34" y="12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11" y="8"/>
                  </a:lnTo>
                  <a:lnTo>
                    <a:pt x="7" y="8"/>
                  </a:lnTo>
                  <a:lnTo>
                    <a:pt x="7" y="12"/>
                  </a:lnTo>
                  <a:lnTo>
                    <a:pt x="7" y="15"/>
                  </a:lnTo>
                  <a:lnTo>
                    <a:pt x="11" y="19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30" y="30"/>
                  </a:lnTo>
                  <a:lnTo>
                    <a:pt x="37" y="34"/>
                  </a:lnTo>
                  <a:lnTo>
                    <a:pt x="41" y="42"/>
                  </a:lnTo>
                  <a:lnTo>
                    <a:pt x="45" y="49"/>
                  </a:lnTo>
                  <a:lnTo>
                    <a:pt x="41" y="57"/>
                  </a:lnTo>
                  <a:lnTo>
                    <a:pt x="37" y="64"/>
                  </a:lnTo>
                  <a:lnTo>
                    <a:pt x="30" y="68"/>
                  </a:lnTo>
                  <a:lnTo>
                    <a:pt x="22" y="68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3" y="68"/>
                  </a:lnTo>
                  <a:lnTo>
                    <a:pt x="0" y="68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0" y="45"/>
                  </a:lnTo>
                  <a:lnTo>
                    <a:pt x="26" y="42"/>
                  </a:lnTo>
                  <a:lnTo>
                    <a:pt x="15" y="38"/>
                  </a:lnTo>
                  <a:lnTo>
                    <a:pt x="7" y="34"/>
                  </a:lnTo>
                  <a:lnTo>
                    <a:pt x="3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141"/>
            <p:cNvSpPr>
              <a:spLocks noEditPoints="1"/>
            </p:cNvSpPr>
            <p:nvPr/>
          </p:nvSpPr>
          <p:spPr bwMode="auto">
            <a:xfrm>
              <a:off x="3530" y="3477"/>
              <a:ext cx="30" cy="105"/>
            </a:xfrm>
            <a:custGeom>
              <a:avLst/>
              <a:gdLst>
                <a:gd name="T0" fmla="*/ 15 w 30"/>
                <a:gd name="T1" fmla="*/ 0 h 105"/>
                <a:gd name="T2" fmla="*/ 19 w 30"/>
                <a:gd name="T3" fmla="*/ 0 h 105"/>
                <a:gd name="T4" fmla="*/ 23 w 30"/>
                <a:gd name="T5" fmla="*/ 4 h 105"/>
                <a:gd name="T6" fmla="*/ 23 w 30"/>
                <a:gd name="T7" fmla="*/ 4 h 105"/>
                <a:gd name="T8" fmla="*/ 23 w 30"/>
                <a:gd name="T9" fmla="*/ 7 h 105"/>
                <a:gd name="T10" fmla="*/ 23 w 30"/>
                <a:gd name="T11" fmla="*/ 11 h 105"/>
                <a:gd name="T12" fmla="*/ 23 w 30"/>
                <a:gd name="T13" fmla="*/ 15 h 105"/>
                <a:gd name="T14" fmla="*/ 19 w 30"/>
                <a:gd name="T15" fmla="*/ 15 h 105"/>
                <a:gd name="T16" fmla="*/ 15 w 30"/>
                <a:gd name="T17" fmla="*/ 19 h 105"/>
                <a:gd name="T18" fmla="*/ 12 w 30"/>
                <a:gd name="T19" fmla="*/ 15 h 105"/>
                <a:gd name="T20" fmla="*/ 8 w 30"/>
                <a:gd name="T21" fmla="*/ 15 h 105"/>
                <a:gd name="T22" fmla="*/ 8 w 30"/>
                <a:gd name="T23" fmla="*/ 11 h 105"/>
                <a:gd name="T24" fmla="*/ 8 w 30"/>
                <a:gd name="T25" fmla="*/ 7 h 105"/>
                <a:gd name="T26" fmla="*/ 8 w 30"/>
                <a:gd name="T27" fmla="*/ 4 h 105"/>
                <a:gd name="T28" fmla="*/ 8 w 30"/>
                <a:gd name="T29" fmla="*/ 4 h 105"/>
                <a:gd name="T30" fmla="*/ 12 w 30"/>
                <a:gd name="T31" fmla="*/ 0 h 105"/>
                <a:gd name="T32" fmla="*/ 15 w 30"/>
                <a:gd name="T33" fmla="*/ 0 h 105"/>
                <a:gd name="T34" fmla="*/ 23 w 30"/>
                <a:gd name="T35" fmla="*/ 37 h 105"/>
                <a:gd name="T36" fmla="*/ 23 w 30"/>
                <a:gd name="T37" fmla="*/ 90 h 105"/>
                <a:gd name="T38" fmla="*/ 23 w 30"/>
                <a:gd name="T39" fmla="*/ 94 h 105"/>
                <a:gd name="T40" fmla="*/ 23 w 30"/>
                <a:gd name="T41" fmla="*/ 97 h 105"/>
                <a:gd name="T42" fmla="*/ 23 w 30"/>
                <a:gd name="T43" fmla="*/ 101 h 105"/>
                <a:gd name="T44" fmla="*/ 27 w 30"/>
                <a:gd name="T45" fmla="*/ 101 h 105"/>
                <a:gd name="T46" fmla="*/ 27 w 30"/>
                <a:gd name="T47" fmla="*/ 105 h 105"/>
                <a:gd name="T48" fmla="*/ 30 w 30"/>
                <a:gd name="T49" fmla="*/ 105 h 105"/>
                <a:gd name="T50" fmla="*/ 30 w 30"/>
                <a:gd name="T51" fmla="*/ 105 h 105"/>
                <a:gd name="T52" fmla="*/ 0 w 30"/>
                <a:gd name="T53" fmla="*/ 105 h 105"/>
                <a:gd name="T54" fmla="*/ 0 w 30"/>
                <a:gd name="T55" fmla="*/ 105 h 105"/>
                <a:gd name="T56" fmla="*/ 4 w 30"/>
                <a:gd name="T57" fmla="*/ 105 h 105"/>
                <a:gd name="T58" fmla="*/ 8 w 30"/>
                <a:gd name="T59" fmla="*/ 101 h 105"/>
                <a:gd name="T60" fmla="*/ 8 w 30"/>
                <a:gd name="T61" fmla="*/ 101 h 105"/>
                <a:gd name="T62" fmla="*/ 8 w 30"/>
                <a:gd name="T63" fmla="*/ 97 h 105"/>
                <a:gd name="T64" fmla="*/ 12 w 30"/>
                <a:gd name="T65" fmla="*/ 94 h 105"/>
                <a:gd name="T66" fmla="*/ 12 w 30"/>
                <a:gd name="T67" fmla="*/ 90 h 105"/>
                <a:gd name="T68" fmla="*/ 12 w 30"/>
                <a:gd name="T69" fmla="*/ 64 h 105"/>
                <a:gd name="T70" fmla="*/ 12 w 30"/>
                <a:gd name="T71" fmla="*/ 56 h 105"/>
                <a:gd name="T72" fmla="*/ 8 w 30"/>
                <a:gd name="T73" fmla="*/ 49 h 105"/>
                <a:gd name="T74" fmla="*/ 8 w 30"/>
                <a:gd name="T75" fmla="*/ 45 h 105"/>
                <a:gd name="T76" fmla="*/ 8 w 30"/>
                <a:gd name="T77" fmla="*/ 45 h 105"/>
                <a:gd name="T78" fmla="*/ 8 w 30"/>
                <a:gd name="T79" fmla="*/ 45 h 105"/>
                <a:gd name="T80" fmla="*/ 4 w 30"/>
                <a:gd name="T81" fmla="*/ 45 h 105"/>
                <a:gd name="T82" fmla="*/ 4 w 30"/>
                <a:gd name="T83" fmla="*/ 45 h 105"/>
                <a:gd name="T84" fmla="*/ 0 w 30"/>
                <a:gd name="T85" fmla="*/ 45 h 105"/>
                <a:gd name="T86" fmla="*/ 0 w 30"/>
                <a:gd name="T87" fmla="*/ 45 h 105"/>
                <a:gd name="T88" fmla="*/ 19 w 30"/>
                <a:gd name="T89" fmla="*/ 37 h 105"/>
                <a:gd name="T90" fmla="*/ 23 w 30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0"/>
                <a:gd name="T139" fmla="*/ 0 h 105"/>
                <a:gd name="T140" fmla="*/ 30 w 30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0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3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3" y="101"/>
                  </a:lnTo>
                  <a:lnTo>
                    <a:pt x="27" y="101"/>
                  </a:lnTo>
                  <a:lnTo>
                    <a:pt x="27" y="105"/>
                  </a:lnTo>
                  <a:lnTo>
                    <a:pt x="30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8" y="97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8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142"/>
            <p:cNvSpPr>
              <a:spLocks/>
            </p:cNvSpPr>
            <p:nvPr/>
          </p:nvSpPr>
          <p:spPr bwMode="auto">
            <a:xfrm>
              <a:off x="3568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49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4 w 71"/>
                <a:gd name="T17" fmla="*/ 15 h 68"/>
                <a:gd name="T18" fmla="*/ 64 w 71"/>
                <a:gd name="T19" fmla="*/ 23 h 68"/>
                <a:gd name="T20" fmla="*/ 64 w 71"/>
                <a:gd name="T21" fmla="*/ 53 h 68"/>
                <a:gd name="T22" fmla="*/ 64 w 71"/>
                <a:gd name="T23" fmla="*/ 57 h 68"/>
                <a:gd name="T24" fmla="*/ 64 w 71"/>
                <a:gd name="T25" fmla="*/ 60 h 68"/>
                <a:gd name="T26" fmla="*/ 64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9 w 71"/>
                <a:gd name="T45" fmla="*/ 64 h 68"/>
                <a:gd name="T46" fmla="*/ 49 w 71"/>
                <a:gd name="T47" fmla="*/ 64 h 68"/>
                <a:gd name="T48" fmla="*/ 49 w 71"/>
                <a:gd name="T49" fmla="*/ 60 h 68"/>
                <a:gd name="T50" fmla="*/ 49 w 71"/>
                <a:gd name="T51" fmla="*/ 57 h 68"/>
                <a:gd name="T52" fmla="*/ 49 w 71"/>
                <a:gd name="T53" fmla="*/ 53 h 68"/>
                <a:gd name="T54" fmla="*/ 49 w 71"/>
                <a:gd name="T55" fmla="*/ 27 h 68"/>
                <a:gd name="T56" fmla="*/ 49 w 71"/>
                <a:gd name="T57" fmla="*/ 19 h 68"/>
                <a:gd name="T58" fmla="*/ 49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2 w 71"/>
                <a:gd name="T75" fmla="*/ 64 h 68"/>
                <a:gd name="T76" fmla="*/ 26 w 71"/>
                <a:gd name="T77" fmla="*/ 64 h 68"/>
                <a:gd name="T78" fmla="*/ 26 w 71"/>
                <a:gd name="T79" fmla="*/ 68 h 68"/>
                <a:gd name="T80" fmla="*/ 30 w 71"/>
                <a:gd name="T81" fmla="*/ 68 h 68"/>
                <a:gd name="T82" fmla="*/ 30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0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7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7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4 w 71"/>
                <a:gd name="T111" fmla="*/ 8 h 68"/>
                <a:gd name="T112" fmla="*/ 4 w 71"/>
                <a:gd name="T113" fmla="*/ 8 h 68"/>
                <a:gd name="T114" fmla="*/ 0 w 71"/>
                <a:gd name="T115" fmla="*/ 8 h 68"/>
                <a:gd name="T116" fmla="*/ 0 w 71"/>
                <a:gd name="T117" fmla="*/ 8 h 68"/>
                <a:gd name="T118" fmla="*/ 19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4" y="15"/>
                  </a:lnTo>
                  <a:lnTo>
                    <a:pt x="64" y="23"/>
                  </a:lnTo>
                  <a:lnTo>
                    <a:pt x="64" y="53"/>
                  </a:lnTo>
                  <a:lnTo>
                    <a:pt x="64" y="57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9" y="64"/>
                  </a:lnTo>
                  <a:lnTo>
                    <a:pt x="49" y="60"/>
                  </a:lnTo>
                  <a:lnTo>
                    <a:pt x="49" y="57"/>
                  </a:lnTo>
                  <a:lnTo>
                    <a:pt x="49" y="53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143"/>
            <p:cNvSpPr>
              <a:spLocks/>
            </p:cNvSpPr>
            <p:nvPr/>
          </p:nvSpPr>
          <p:spPr bwMode="auto">
            <a:xfrm>
              <a:off x="3643" y="3492"/>
              <a:ext cx="41" cy="90"/>
            </a:xfrm>
            <a:custGeom>
              <a:avLst/>
              <a:gdLst>
                <a:gd name="T0" fmla="*/ 23 w 41"/>
                <a:gd name="T1" fmla="*/ 0 h 90"/>
                <a:gd name="T2" fmla="*/ 23 w 41"/>
                <a:gd name="T3" fmla="*/ 22 h 90"/>
                <a:gd name="T4" fmla="*/ 38 w 41"/>
                <a:gd name="T5" fmla="*/ 22 h 90"/>
                <a:gd name="T6" fmla="*/ 38 w 41"/>
                <a:gd name="T7" fmla="*/ 26 h 90"/>
                <a:gd name="T8" fmla="*/ 23 w 41"/>
                <a:gd name="T9" fmla="*/ 26 h 90"/>
                <a:gd name="T10" fmla="*/ 23 w 41"/>
                <a:gd name="T11" fmla="*/ 71 h 90"/>
                <a:gd name="T12" fmla="*/ 23 w 41"/>
                <a:gd name="T13" fmla="*/ 75 h 90"/>
                <a:gd name="T14" fmla="*/ 23 w 41"/>
                <a:gd name="T15" fmla="*/ 79 h 90"/>
                <a:gd name="T16" fmla="*/ 26 w 41"/>
                <a:gd name="T17" fmla="*/ 82 h 90"/>
                <a:gd name="T18" fmla="*/ 30 w 41"/>
                <a:gd name="T19" fmla="*/ 82 h 90"/>
                <a:gd name="T20" fmla="*/ 30 w 41"/>
                <a:gd name="T21" fmla="*/ 82 h 90"/>
                <a:gd name="T22" fmla="*/ 34 w 41"/>
                <a:gd name="T23" fmla="*/ 82 h 90"/>
                <a:gd name="T24" fmla="*/ 38 w 41"/>
                <a:gd name="T25" fmla="*/ 79 h 90"/>
                <a:gd name="T26" fmla="*/ 38 w 41"/>
                <a:gd name="T27" fmla="*/ 79 h 90"/>
                <a:gd name="T28" fmla="*/ 41 w 41"/>
                <a:gd name="T29" fmla="*/ 79 h 90"/>
                <a:gd name="T30" fmla="*/ 38 w 41"/>
                <a:gd name="T31" fmla="*/ 82 h 90"/>
                <a:gd name="T32" fmla="*/ 34 w 41"/>
                <a:gd name="T33" fmla="*/ 86 h 90"/>
                <a:gd name="T34" fmla="*/ 30 w 41"/>
                <a:gd name="T35" fmla="*/ 90 h 90"/>
                <a:gd name="T36" fmla="*/ 23 w 41"/>
                <a:gd name="T37" fmla="*/ 90 h 90"/>
                <a:gd name="T38" fmla="*/ 19 w 41"/>
                <a:gd name="T39" fmla="*/ 90 h 90"/>
                <a:gd name="T40" fmla="*/ 15 w 41"/>
                <a:gd name="T41" fmla="*/ 90 h 90"/>
                <a:gd name="T42" fmla="*/ 15 w 41"/>
                <a:gd name="T43" fmla="*/ 86 h 90"/>
                <a:gd name="T44" fmla="*/ 11 w 41"/>
                <a:gd name="T45" fmla="*/ 82 h 90"/>
                <a:gd name="T46" fmla="*/ 11 w 41"/>
                <a:gd name="T47" fmla="*/ 79 h 90"/>
                <a:gd name="T48" fmla="*/ 11 w 41"/>
                <a:gd name="T49" fmla="*/ 75 h 90"/>
                <a:gd name="T50" fmla="*/ 11 w 41"/>
                <a:gd name="T51" fmla="*/ 26 h 90"/>
                <a:gd name="T52" fmla="*/ 0 w 41"/>
                <a:gd name="T53" fmla="*/ 26 h 90"/>
                <a:gd name="T54" fmla="*/ 0 w 41"/>
                <a:gd name="T55" fmla="*/ 26 h 90"/>
                <a:gd name="T56" fmla="*/ 4 w 41"/>
                <a:gd name="T57" fmla="*/ 22 h 90"/>
                <a:gd name="T58" fmla="*/ 8 w 41"/>
                <a:gd name="T59" fmla="*/ 19 h 90"/>
                <a:gd name="T60" fmla="*/ 11 w 41"/>
                <a:gd name="T61" fmla="*/ 15 h 90"/>
                <a:gd name="T62" fmla="*/ 15 w 41"/>
                <a:gd name="T63" fmla="*/ 11 h 90"/>
                <a:gd name="T64" fmla="*/ 19 w 41"/>
                <a:gd name="T65" fmla="*/ 7 h 90"/>
                <a:gd name="T66" fmla="*/ 23 w 41"/>
                <a:gd name="T67" fmla="*/ 0 h 90"/>
                <a:gd name="T68" fmla="*/ 23 w 41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"/>
                <a:gd name="T106" fmla="*/ 0 h 90"/>
                <a:gd name="T107" fmla="*/ 41 w 41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" h="90">
                  <a:moveTo>
                    <a:pt x="23" y="0"/>
                  </a:moveTo>
                  <a:lnTo>
                    <a:pt x="23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23" y="26"/>
                  </a:lnTo>
                  <a:lnTo>
                    <a:pt x="23" y="71"/>
                  </a:lnTo>
                  <a:lnTo>
                    <a:pt x="23" y="75"/>
                  </a:lnTo>
                  <a:lnTo>
                    <a:pt x="23" y="79"/>
                  </a:lnTo>
                  <a:lnTo>
                    <a:pt x="26" y="82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9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0" y="90"/>
                  </a:lnTo>
                  <a:lnTo>
                    <a:pt x="23" y="90"/>
                  </a:lnTo>
                  <a:lnTo>
                    <a:pt x="19" y="90"/>
                  </a:lnTo>
                  <a:lnTo>
                    <a:pt x="15" y="90"/>
                  </a:lnTo>
                  <a:lnTo>
                    <a:pt x="15" y="86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75"/>
                  </a:lnTo>
                  <a:lnTo>
                    <a:pt x="11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9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144"/>
            <p:cNvSpPr>
              <a:spLocks noEditPoints="1"/>
            </p:cNvSpPr>
            <p:nvPr/>
          </p:nvSpPr>
          <p:spPr bwMode="auto">
            <a:xfrm>
              <a:off x="3688" y="3514"/>
              <a:ext cx="64" cy="68"/>
            </a:xfrm>
            <a:custGeom>
              <a:avLst/>
              <a:gdLst>
                <a:gd name="T0" fmla="*/ 34 w 64"/>
                <a:gd name="T1" fmla="*/ 0 h 68"/>
                <a:gd name="T2" fmla="*/ 41 w 64"/>
                <a:gd name="T3" fmla="*/ 0 h 68"/>
                <a:gd name="T4" fmla="*/ 49 w 64"/>
                <a:gd name="T5" fmla="*/ 4 h 68"/>
                <a:gd name="T6" fmla="*/ 56 w 64"/>
                <a:gd name="T7" fmla="*/ 12 h 68"/>
                <a:gd name="T8" fmla="*/ 64 w 64"/>
                <a:gd name="T9" fmla="*/ 23 h 68"/>
                <a:gd name="T10" fmla="*/ 64 w 64"/>
                <a:gd name="T11" fmla="*/ 34 h 68"/>
                <a:gd name="T12" fmla="*/ 64 w 64"/>
                <a:gd name="T13" fmla="*/ 42 h 68"/>
                <a:gd name="T14" fmla="*/ 60 w 64"/>
                <a:gd name="T15" fmla="*/ 53 h 68"/>
                <a:gd name="T16" fmla="*/ 56 w 64"/>
                <a:gd name="T17" fmla="*/ 60 h 68"/>
                <a:gd name="T18" fmla="*/ 49 w 64"/>
                <a:gd name="T19" fmla="*/ 64 h 68"/>
                <a:gd name="T20" fmla="*/ 41 w 64"/>
                <a:gd name="T21" fmla="*/ 68 h 68"/>
                <a:gd name="T22" fmla="*/ 34 w 64"/>
                <a:gd name="T23" fmla="*/ 68 h 68"/>
                <a:gd name="T24" fmla="*/ 23 w 64"/>
                <a:gd name="T25" fmla="*/ 68 h 68"/>
                <a:gd name="T26" fmla="*/ 15 w 64"/>
                <a:gd name="T27" fmla="*/ 64 h 68"/>
                <a:gd name="T28" fmla="*/ 8 w 64"/>
                <a:gd name="T29" fmla="*/ 57 h 68"/>
                <a:gd name="T30" fmla="*/ 4 w 64"/>
                <a:gd name="T31" fmla="*/ 45 h 68"/>
                <a:gd name="T32" fmla="*/ 0 w 64"/>
                <a:gd name="T33" fmla="*/ 34 h 68"/>
                <a:gd name="T34" fmla="*/ 0 w 64"/>
                <a:gd name="T35" fmla="*/ 27 h 68"/>
                <a:gd name="T36" fmla="*/ 4 w 64"/>
                <a:gd name="T37" fmla="*/ 15 h 68"/>
                <a:gd name="T38" fmla="*/ 11 w 64"/>
                <a:gd name="T39" fmla="*/ 8 h 68"/>
                <a:gd name="T40" fmla="*/ 19 w 64"/>
                <a:gd name="T41" fmla="*/ 4 h 68"/>
                <a:gd name="T42" fmla="*/ 26 w 64"/>
                <a:gd name="T43" fmla="*/ 0 h 68"/>
                <a:gd name="T44" fmla="*/ 34 w 64"/>
                <a:gd name="T45" fmla="*/ 0 h 68"/>
                <a:gd name="T46" fmla="*/ 30 w 64"/>
                <a:gd name="T47" fmla="*/ 4 h 68"/>
                <a:gd name="T48" fmla="*/ 26 w 64"/>
                <a:gd name="T49" fmla="*/ 4 h 68"/>
                <a:gd name="T50" fmla="*/ 23 w 64"/>
                <a:gd name="T51" fmla="*/ 8 h 68"/>
                <a:gd name="T52" fmla="*/ 19 w 64"/>
                <a:gd name="T53" fmla="*/ 8 h 68"/>
                <a:gd name="T54" fmla="*/ 15 w 64"/>
                <a:gd name="T55" fmla="*/ 15 h 68"/>
                <a:gd name="T56" fmla="*/ 15 w 64"/>
                <a:gd name="T57" fmla="*/ 19 h 68"/>
                <a:gd name="T58" fmla="*/ 15 w 64"/>
                <a:gd name="T59" fmla="*/ 30 h 68"/>
                <a:gd name="T60" fmla="*/ 15 w 64"/>
                <a:gd name="T61" fmla="*/ 42 h 68"/>
                <a:gd name="T62" fmla="*/ 19 w 64"/>
                <a:gd name="T63" fmla="*/ 53 h 68"/>
                <a:gd name="T64" fmla="*/ 26 w 64"/>
                <a:gd name="T65" fmla="*/ 60 h 68"/>
                <a:gd name="T66" fmla="*/ 34 w 64"/>
                <a:gd name="T67" fmla="*/ 64 h 68"/>
                <a:gd name="T68" fmla="*/ 41 w 64"/>
                <a:gd name="T69" fmla="*/ 64 h 68"/>
                <a:gd name="T70" fmla="*/ 49 w 64"/>
                <a:gd name="T71" fmla="*/ 60 h 68"/>
                <a:gd name="T72" fmla="*/ 53 w 64"/>
                <a:gd name="T73" fmla="*/ 49 h 68"/>
                <a:gd name="T74" fmla="*/ 53 w 64"/>
                <a:gd name="T75" fmla="*/ 38 h 68"/>
                <a:gd name="T76" fmla="*/ 53 w 64"/>
                <a:gd name="T77" fmla="*/ 27 h 68"/>
                <a:gd name="T78" fmla="*/ 49 w 64"/>
                <a:gd name="T79" fmla="*/ 19 h 68"/>
                <a:gd name="T80" fmla="*/ 45 w 64"/>
                <a:gd name="T81" fmla="*/ 12 h 68"/>
                <a:gd name="T82" fmla="*/ 38 w 64"/>
                <a:gd name="T83" fmla="*/ 4 h 68"/>
                <a:gd name="T84" fmla="*/ 30 w 64"/>
                <a:gd name="T85" fmla="*/ 4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"/>
                <a:gd name="T130" fmla="*/ 0 h 68"/>
                <a:gd name="T131" fmla="*/ 64 w 64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" h="68">
                  <a:moveTo>
                    <a:pt x="34" y="0"/>
                  </a:moveTo>
                  <a:lnTo>
                    <a:pt x="41" y="0"/>
                  </a:lnTo>
                  <a:lnTo>
                    <a:pt x="49" y="4"/>
                  </a:lnTo>
                  <a:lnTo>
                    <a:pt x="56" y="12"/>
                  </a:lnTo>
                  <a:lnTo>
                    <a:pt x="64" y="23"/>
                  </a:lnTo>
                  <a:lnTo>
                    <a:pt x="64" y="34"/>
                  </a:lnTo>
                  <a:lnTo>
                    <a:pt x="64" y="42"/>
                  </a:lnTo>
                  <a:lnTo>
                    <a:pt x="60" y="53"/>
                  </a:lnTo>
                  <a:lnTo>
                    <a:pt x="56" y="60"/>
                  </a:lnTo>
                  <a:lnTo>
                    <a:pt x="49" y="64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23" y="68"/>
                  </a:lnTo>
                  <a:lnTo>
                    <a:pt x="15" y="64"/>
                  </a:lnTo>
                  <a:lnTo>
                    <a:pt x="8" y="57"/>
                  </a:lnTo>
                  <a:lnTo>
                    <a:pt x="4" y="45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6" y="0"/>
                  </a:lnTo>
                  <a:lnTo>
                    <a:pt x="34" y="0"/>
                  </a:lnTo>
                  <a:close/>
                  <a:moveTo>
                    <a:pt x="30" y="4"/>
                  </a:moveTo>
                  <a:lnTo>
                    <a:pt x="26" y="4"/>
                  </a:lnTo>
                  <a:lnTo>
                    <a:pt x="23" y="8"/>
                  </a:lnTo>
                  <a:lnTo>
                    <a:pt x="19" y="8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30"/>
                  </a:lnTo>
                  <a:lnTo>
                    <a:pt x="15" y="42"/>
                  </a:lnTo>
                  <a:lnTo>
                    <a:pt x="19" y="53"/>
                  </a:lnTo>
                  <a:lnTo>
                    <a:pt x="26" y="60"/>
                  </a:lnTo>
                  <a:lnTo>
                    <a:pt x="34" y="64"/>
                  </a:lnTo>
                  <a:lnTo>
                    <a:pt x="41" y="64"/>
                  </a:lnTo>
                  <a:lnTo>
                    <a:pt x="49" y="60"/>
                  </a:lnTo>
                  <a:lnTo>
                    <a:pt x="53" y="49"/>
                  </a:lnTo>
                  <a:lnTo>
                    <a:pt x="53" y="38"/>
                  </a:lnTo>
                  <a:lnTo>
                    <a:pt x="53" y="27"/>
                  </a:lnTo>
                  <a:lnTo>
                    <a:pt x="49" y="19"/>
                  </a:lnTo>
                  <a:lnTo>
                    <a:pt x="45" y="12"/>
                  </a:lnTo>
                  <a:lnTo>
                    <a:pt x="38" y="4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145"/>
            <p:cNvSpPr>
              <a:spLocks noEditPoints="1"/>
            </p:cNvSpPr>
            <p:nvPr/>
          </p:nvSpPr>
          <p:spPr bwMode="auto">
            <a:xfrm>
              <a:off x="4258" y="3514"/>
              <a:ext cx="60" cy="68"/>
            </a:xfrm>
            <a:custGeom>
              <a:avLst/>
              <a:gdLst>
                <a:gd name="T0" fmla="*/ 30 w 60"/>
                <a:gd name="T1" fmla="*/ 64 h 68"/>
                <a:gd name="T2" fmla="*/ 23 w 60"/>
                <a:gd name="T3" fmla="*/ 68 h 68"/>
                <a:gd name="T4" fmla="*/ 11 w 60"/>
                <a:gd name="T5" fmla="*/ 68 h 68"/>
                <a:gd name="T6" fmla="*/ 0 w 60"/>
                <a:gd name="T7" fmla="*/ 60 h 68"/>
                <a:gd name="T8" fmla="*/ 0 w 60"/>
                <a:gd name="T9" fmla="*/ 49 h 68"/>
                <a:gd name="T10" fmla="*/ 8 w 60"/>
                <a:gd name="T11" fmla="*/ 38 h 68"/>
                <a:gd name="T12" fmla="*/ 23 w 60"/>
                <a:gd name="T13" fmla="*/ 30 h 68"/>
                <a:gd name="T14" fmla="*/ 38 w 60"/>
                <a:gd name="T15" fmla="*/ 23 h 68"/>
                <a:gd name="T16" fmla="*/ 34 w 60"/>
                <a:gd name="T17" fmla="*/ 8 h 68"/>
                <a:gd name="T18" fmla="*/ 27 w 60"/>
                <a:gd name="T19" fmla="*/ 4 h 68"/>
                <a:gd name="T20" fmla="*/ 19 w 60"/>
                <a:gd name="T21" fmla="*/ 8 h 68"/>
                <a:gd name="T22" fmla="*/ 15 w 60"/>
                <a:gd name="T23" fmla="*/ 12 h 68"/>
                <a:gd name="T24" fmla="*/ 15 w 60"/>
                <a:gd name="T25" fmla="*/ 19 h 68"/>
                <a:gd name="T26" fmla="*/ 11 w 60"/>
                <a:gd name="T27" fmla="*/ 23 h 68"/>
                <a:gd name="T28" fmla="*/ 8 w 60"/>
                <a:gd name="T29" fmla="*/ 23 h 68"/>
                <a:gd name="T30" fmla="*/ 4 w 60"/>
                <a:gd name="T31" fmla="*/ 19 h 68"/>
                <a:gd name="T32" fmla="*/ 4 w 60"/>
                <a:gd name="T33" fmla="*/ 12 h 68"/>
                <a:gd name="T34" fmla="*/ 19 w 60"/>
                <a:gd name="T35" fmla="*/ 0 h 68"/>
                <a:gd name="T36" fmla="*/ 38 w 60"/>
                <a:gd name="T37" fmla="*/ 0 h 68"/>
                <a:gd name="T38" fmla="*/ 45 w 60"/>
                <a:gd name="T39" fmla="*/ 4 h 68"/>
                <a:gd name="T40" fmla="*/ 49 w 60"/>
                <a:gd name="T41" fmla="*/ 15 h 68"/>
                <a:gd name="T42" fmla="*/ 49 w 60"/>
                <a:gd name="T43" fmla="*/ 45 h 68"/>
                <a:gd name="T44" fmla="*/ 53 w 60"/>
                <a:gd name="T45" fmla="*/ 57 h 68"/>
                <a:gd name="T46" fmla="*/ 53 w 60"/>
                <a:gd name="T47" fmla="*/ 60 h 68"/>
                <a:gd name="T48" fmla="*/ 53 w 60"/>
                <a:gd name="T49" fmla="*/ 60 h 68"/>
                <a:gd name="T50" fmla="*/ 57 w 60"/>
                <a:gd name="T51" fmla="*/ 60 h 68"/>
                <a:gd name="T52" fmla="*/ 60 w 60"/>
                <a:gd name="T53" fmla="*/ 57 h 68"/>
                <a:gd name="T54" fmla="*/ 53 w 60"/>
                <a:gd name="T55" fmla="*/ 68 h 68"/>
                <a:gd name="T56" fmla="*/ 42 w 60"/>
                <a:gd name="T57" fmla="*/ 68 h 68"/>
                <a:gd name="T58" fmla="*/ 38 w 60"/>
                <a:gd name="T59" fmla="*/ 64 h 68"/>
                <a:gd name="T60" fmla="*/ 38 w 60"/>
                <a:gd name="T61" fmla="*/ 53 h 68"/>
                <a:gd name="T62" fmla="*/ 30 w 60"/>
                <a:gd name="T63" fmla="*/ 34 h 68"/>
                <a:gd name="T64" fmla="*/ 19 w 60"/>
                <a:gd name="T65" fmla="*/ 38 h 68"/>
                <a:gd name="T66" fmla="*/ 15 w 60"/>
                <a:gd name="T67" fmla="*/ 45 h 68"/>
                <a:gd name="T68" fmla="*/ 15 w 60"/>
                <a:gd name="T69" fmla="*/ 53 h 68"/>
                <a:gd name="T70" fmla="*/ 19 w 60"/>
                <a:gd name="T71" fmla="*/ 60 h 68"/>
                <a:gd name="T72" fmla="*/ 30 w 60"/>
                <a:gd name="T73" fmla="*/ 57 h 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8"/>
                <a:gd name="T113" fmla="*/ 60 w 60"/>
                <a:gd name="T114" fmla="*/ 68 h 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8">
                  <a:moveTo>
                    <a:pt x="38" y="57"/>
                  </a:moveTo>
                  <a:lnTo>
                    <a:pt x="30" y="64"/>
                  </a:lnTo>
                  <a:lnTo>
                    <a:pt x="27" y="68"/>
                  </a:lnTo>
                  <a:lnTo>
                    <a:pt x="23" y="68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4" y="64"/>
                  </a:lnTo>
                  <a:lnTo>
                    <a:pt x="0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8" y="38"/>
                  </a:lnTo>
                  <a:lnTo>
                    <a:pt x="11" y="34"/>
                  </a:lnTo>
                  <a:lnTo>
                    <a:pt x="23" y="30"/>
                  </a:lnTo>
                  <a:lnTo>
                    <a:pt x="38" y="23"/>
                  </a:lnTo>
                  <a:lnTo>
                    <a:pt x="38" y="12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4" y="23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9" y="8"/>
                  </a:lnTo>
                  <a:lnTo>
                    <a:pt x="49" y="15"/>
                  </a:lnTo>
                  <a:lnTo>
                    <a:pt x="49" y="23"/>
                  </a:lnTo>
                  <a:lnTo>
                    <a:pt x="49" y="45"/>
                  </a:lnTo>
                  <a:lnTo>
                    <a:pt x="49" y="53"/>
                  </a:lnTo>
                  <a:lnTo>
                    <a:pt x="53" y="57"/>
                  </a:lnTo>
                  <a:lnTo>
                    <a:pt x="53" y="60"/>
                  </a:lnTo>
                  <a:lnTo>
                    <a:pt x="57" y="60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0" y="60"/>
                  </a:lnTo>
                  <a:lnTo>
                    <a:pt x="53" y="68"/>
                  </a:lnTo>
                  <a:lnTo>
                    <a:pt x="45" y="68"/>
                  </a:lnTo>
                  <a:lnTo>
                    <a:pt x="42" y="68"/>
                  </a:lnTo>
                  <a:lnTo>
                    <a:pt x="38" y="64"/>
                  </a:lnTo>
                  <a:lnTo>
                    <a:pt x="38" y="57"/>
                  </a:lnTo>
                  <a:close/>
                  <a:moveTo>
                    <a:pt x="38" y="53"/>
                  </a:moveTo>
                  <a:lnTo>
                    <a:pt x="38" y="30"/>
                  </a:lnTo>
                  <a:lnTo>
                    <a:pt x="30" y="34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9" y="60"/>
                  </a:lnTo>
                  <a:lnTo>
                    <a:pt x="23" y="60"/>
                  </a:lnTo>
                  <a:lnTo>
                    <a:pt x="30" y="57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146"/>
            <p:cNvSpPr>
              <a:spLocks noEditPoints="1"/>
            </p:cNvSpPr>
            <p:nvPr/>
          </p:nvSpPr>
          <p:spPr bwMode="auto">
            <a:xfrm>
              <a:off x="5087" y="3477"/>
              <a:ext cx="68" cy="105"/>
            </a:xfrm>
            <a:custGeom>
              <a:avLst/>
              <a:gdLst>
                <a:gd name="T0" fmla="*/ 23 w 68"/>
                <a:gd name="T1" fmla="*/ 49 h 105"/>
                <a:gd name="T2" fmla="*/ 30 w 68"/>
                <a:gd name="T3" fmla="*/ 41 h 105"/>
                <a:gd name="T4" fmla="*/ 38 w 68"/>
                <a:gd name="T5" fmla="*/ 37 h 105"/>
                <a:gd name="T6" fmla="*/ 42 w 68"/>
                <a:gd name="T7" fmla="*/ 37 h 105"/>
                <a:gd name="T8" fmla="*/ 53 w 68"/>
                <a:gd name="T9" fmla="*/ 37 h 105"/>
                <a:gd name="T10" fmla="*/ 60 w 68"/>
                <a:gd name="T11" fmla="*/ 45 h 105"/>
                <a:gd name="T12" fmla="*/ 68 w 68"/>
                <a:gd name="T13" fmla="*/ 56 h 105"/>
                <a:gd name="T14" fmla="*/ 68 w 68"/>
                <a:gd name="T15" fmla="*/ 67 h 105"/>
                <a:gd name="T16" fmla="*/ 68 w 68"/>
                <a:gd name="T17" fmla="*/ 79 h 105"/>
                <a:gd name="T18" fmla="*/ 64 w 68"/>
                <a:gd name="T19" fmla="*/ 90 h 105"/>
                <a:gd name="T20" fmla="*/ 57 w 68"/>
                <a:gd name="T21" fmla="*/ 97 h 105"/>
                <a:gd name="T22" fmla="*/ 45 w 68"/>
                <a:gd name="T23" fmla="*/ 105 h 105"/>
                <a:gd name="T24" fmla="*/ 34 w 68"/>
                <a:gd name="T25" fmla="*/ 105 h 105"/>
                <a:gd name="T26" fmla="*/ 27 w 68"/>
                <a:gd name="T27" fmla="*/ 105 h 105"/>
                <a:gd name="T28" fmla="*/ 23 w 68"/>
                <a:gd name="T29" fmla="*/ 105 h 105"/>
                <a:gd name="T30" fmla="*/ 15 w 68"/>
                <a:gd name="T31" fmla="*/ 101 h 105"/>
                <a:gd name="T32" fmla="*/ 12 w 68"/>
                <a:gd name="T33" fmla="*/ 97 h 105"/>
                <a:gd name="T34" fmla="*/ 12 w 68"/>
                <a:gd name="T35" fmla="*/ 30 h 105"/>
                <a:gd name="T36" fmla="*/ 8 w 68"/>
                <a:gd name="T37" fmla="*/ 19 h 105"/>
                <a:gd name="T38" fmla="*/ 8 w 68"/>
                <a:gd name="T39" fmla="*/ 15 h 105"/>
                <a:gd name="T40" fmla="*/ 8 w 68"/>
                <a:gd name="T41" fmla="*/ 11 h 105"/>
                <a:gd name="T42" fmla="*/ 8 w 68"/>
                <a:gd name="T43" fmla="*/ 11 h 105"/>
                <a:gd name="T44" fmla="*/ 8 w 68"/>
                <a:gd name="T45" fmla="*/ 7 h 105"/>
                <a:gd name="T46" fmla="*/ 4 w 68"/>
                <a:gd name="T47" fmla="*/ 7 h 105"/>
                <a:gd name="T48" fmla="*/ 4 w 68"/>
                <a:gd name="T49" fmla="*/ 7 h 105"/>
                <a:gd name="T50" fmla="*/ 0 w 68"/>
                <a:gd name="T51" fmla="*/ 11 h 105"/>
                <a:gd name="T52" fmla="*/ 0 w 68"/>
                <a:gd name="T53" fmla="*/ 7 h 105"/>
                <a:gd name="T54" fmla="*/ 19 w 68"/>
                <a:gd name="T55" fmla="*/ 0 h 105"/>
                <a:gd name="T56" fmla="*/ 23 w 68"/>
                <a:gd name="T57" fmla="*/ 0 h 105"/>
                <a:gd name="T58" fmla="*/ 23 w 68"/>
                <a:gd name="T59" fmla="*/ 49 h 105"/>
                <a:gd name="T60" fmla="*/ 23 w 68"/>
                <a:gd name="T61" fmla="*/ 56 h 105"/>
                <a:gd name="T62" fmla="*/ 23 w 68"/>
                <a:gd name="T63" fmla="*/ 94 h 105"/>
                <a:gd name="T64" fmla="*/ 27 w 68"/>
                <a:gd name="T65" fmla="*/ 97 h 105"/>
                <a:gd name="T66" fmla="*/ 30 w 68"/>
                <a:gd name="T67" fmla="*/ 101 h 105"/>
                <a:gd name="T68" fmla="*/ 34 w 68"/>
                <a:gd name="T69" fmla="*/ 101 h 105"/>
                <a:gd name="T70" fmla="*/ 38 w 68"/>
                <a:gd name="T71" fmla="*/ 101 h 105"/>
                <a:gd name="T72" fmla="*/ 45 w 68"/>
                <a:gd name="T73" fmla="*/ 101 h 105"/>
                <a:gd name="T74" fmla="*/ 49 w 68"/>
                <a:gd name="T75" fmla="*/ 94 h 105"/>
                <a:gd name="T76" fmla="*/ 57 w 68"/>
                <a:gd name="T77" fmla="*/ 86 h 105"/>
                <a:gd name="T78" fmla="*/ 57 w 68"/>
                <a:gd name="T79" fmla="*/ 75 h 105"/>
                <a:gd name="T80" fmla="*/ 57 w 68"/>
                <a:gd name="T81" fmla="*/ 64 h 105"/>
                <a:gd name="T82" fmla="*/ 49 w 68"/>
                <a:gd name="T83" fmla="*/ 52 h 105"/>
                <a:gd name="T84" fmla="*/ 45 w 68"/>
                <a:gd name="T85" fmla="*/ 49 h 105"/>
                <a:gd name="T86" fmla="*/ 38 w 68"/>
                <a:gd name="T87" fmla="*/ 49 h 105"/>
                <a:gd name="T88" fmla="*/ 34 w 68"/>
                <a:gd name="T89" fmla="*/ 49 h 105"/>
                <a:gd name="T90" fmla="*/ 30 w 68"/>
                <a:gd name="T91" fmla="*/ 49 h 105"/>
                <a:gd name="T92" fmla="*/ 27 w 68"/>
                <a:gd name="T93" fmla="*/ 52 h 105"/>
                <a:gd name="T94" fmla="*/ 23 w 68"/>
                <a:gd name="T95" fmla="*/ 56 h 1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8"/>
                <a:gd name="T145" fmla="*/ 0 h 105"/>
                <a:gd name="T146" fmla="*/ 68 w 68"/>
                <a:gd name="T147" fmla="*/ 105 h 1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8" h="105">
                  <a:moveTo>
                    <a:pt x="23" y="49"/>
                  </a:moveTo>
                  <a:lnTo>
                    <a:pt x="30" y="41"/>
                  </a:lnTo>
                  <a:lnTo>
                    <a:pt x="38" y="37"/>
                  </a:lnTo>
                  <a:lnTo>
                    <a:pt x="42" y="37"/>
                  </a:lnTo>
                  <a:lnTo>
                    <a:pt x="53" y="37"/>
                  </a:lnTo>
                  <a:lnTo>
                    <a:pt x="60" y="45"/>
                  </a:lnTo>
                  <a:lnTo>
                    <a:pt x="68" y="56"/>
                  </a:lnTo>
                  <a:lnTo>
                    <a:pt x="68" y="67"/>
                  </a:lnTo>
                  <a:lnTo>
                    <a:pt x="68" y="79"/>
                  </a:lnTo>
                  <a:lnTo>
                    <a:pt x="64" y="90"/>
                  </a:lnTo>
                  <a:lnTo>
                    <a:pt x="57" y="97"/>
                  </a:lnTo>
                  <a:lnTo>
                    <a:pt x="45" y="105"/>
                  </a:lnTo>
                  <a:lnTo>
                    <a:pt x="34" y="105"/>
                  </a:lnTo>
                  <a:lnTo>
                    <a:pt x="27" y="105"/>
                  </a:lnTo>
                  <a:lnTo>
                    <a:pt x="23" y="105"/>
                  </a:lnTo>
                  <a:lnTo>
                    <a:pt x="15" y="101"/>
                  </a:lnTo>
                  <a:lnTo>
                    <a:pt x="12" y="97"/>
                  </a:lnTo>
                  <a:lnTo>
                    <a:pt x="12" y="30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3" y="49"/>
                  </a:lnTo>
                  <a:close/>
                  <a:moveTo>
                    <a:pt x="23" y="56"/>
                  </a:moveTo>
                  <a:lnTo>
                    <a:pt x="23" y="94"/>
                  </a:lnTo>
                  <a:lnTo>
                    <a:pt x="27" y="97"/>
                  </a:lnTo>
                  <a:lnTo>
                    <a:pt x="30" y="101"/>
                  </a:lnTo>
                  <a:lnTo>
                    <a:pt x="34" y="101"/>
                  </a:lnTo>
                  <a:lnTo>
                    <a:pt x="38" y="101"/>
                  </a:lnTo>
                  <a:lnTo>
                    <a:pt x="45" y="101"/>
                  </a:lnTo>
                  <a:lnTo>
                    <a:pt x="49" y="94"/>
                  </a:lnTo>
                  <a:lnTo>
                    <a:pt x="57" y="86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9" y="52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4" y="49"/>
                  </a:lnTo>
                  <a:lnTo>
                    <a:pt x="30" y="49"/>
                  </a:lnTo>
                  <a:lnTo>
                    <a:pt x="27" y="52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147"/>
            <p:cNvSpPr>
              <a:spLocks noEditPoints="1"/>
            </p:cNvSpPr>
            <p:nvPr/>
          </p:nvSpPr>
          <p:spPr bwMode="auto">
            <a:xfrm>
              <a:off x="5166" y="3477"/>
              <a:ext cx="34" cy="105"/>
            </a:xfrm>
            <a:custGeom>
              <a:avLst/>
              <a:gdLst>
                <a:gd name="T0" fmla="*/ 15 w 34"/>
                <a:gd name="T1" fmla="*/ 0 h 105"/>
                <a:gd name="T2" fmla="*/ 19 w 34"/>
                <a:gd name="T3" fmla="*/ 0 h 105"/>
                <a:gd name="T4" fmla="*/ 23 w 34"/>
                <a:gd name="T5" fmla="*/ 4 h 105"/>
                <a:gd name="T6" fmla="*/ 23 w 34"/>
                <a:gd name="T7" fmla="*/ 4 h 105"/>
                <a:gd name="T8" fmla="*/ 26 w 34"/>
                <a:gd name="T9" fmla="*/ 7 h 105"/>
                <a:gd name="T10" fmla="*/ 23 w 34"/>
                <a:gd name="T11" fmla="*/ 11 h 105"/>
                <a:gd name="T12" fmla="*/ 23 w 34"/>
                <a:gd name="T13" fmla="*/ 15 h 105"/>
                <a:gd name="T14" fmla="*/ 19 w 34"/>
                <a:gd name="T15" fmla="*/ 15 h 105"/>
                <a:gd name="T16" fmla="*/ 15 w 34"/>
                <a:gd name="T17" fmla="*/ 19 h 105"/>
                <a:gd name="T18" fmla="*/ 11 w 34"/>
                <a:gd name="T19" fmla="*/ 15 h 105"/>
                <a:gd name="T20" fmla="*/ 11 w 34"/>
                <a:gd name="T21" fmla="*/ 15 h 105"/>
                <a:gd name="T22" fmla="*/ 8 w 34"/>
                <a:gd name="T23" fmla="*/ 11 h 105"/>
                <a:gd name="T24" fmla="*/ 8 w 34"/>
                <a:gd name="T25" fmla="*/ 7 h 105"/>
                <a:gd name="T26" fmla="*/ 8 w 34"/>
                <a:gd name="T27" fmla="*/ 4 h 105"/>
                <a:gd name="T28" fmla="*/ 11 w 34"/>
                <a:gd name="T29" fmla="*/ 4 h 105"/>
                <a:gd name="T30" fmla="*/ 11 w 34"/>
                <a:gd name="T31" fmla="*/ 0 h 105"/>
                <a:gd name="T32" fmla="*/ 15 w 34"/>
                <a:gd name="T33" fmla="*/ 0 h 105"/>
                <a:gd name="T34" fmla="*/ 23 w 34"/>
                <a:gd name="T35" fmla="*/ 37 h 105"/>
                <a:gd name="T36" fmla="*/ 23 w 34"/>
                <a:gd name="T37" fmla="*/ 90 h 105"/>
                <a:gd name="T38" fmla="*/ 23 w 34"/>
                <a:gd name="T39" fmla="*/ 94 h 105"/>
                <a:gd name="T40" fmla="*/ 23 w 34"/>
                <a:gd name="T41" fmla="*/ 97 h 105"/>
                <a:gd name="T42" fmla="*/ 26 w 34"/>
                <a:gd name="T43" fmla="*/ 101 h 105"/>
                <a:gd name="T44" fmla="*/ 26 w 34"/>
                <a:gd name="T45" fmla="*/ 101 h 105"/>
                <a:gd name="T46" fmla="*/ 30 w 34"/>
                <a:gd name="T47" fmla="*/ 105 h 105"/>
                <a:gd name="T48" fmla="*/ 34 w 34"/>
                <a:gd name="T49" fmla="*/ 105 h 105"/>
                <a:gd name="T50" fmla="*/ 34 w 34"/>
                <a:gd name="T51" fmla="*/ 105 h 105"/>
                <a:gd name="T52" fmla="*/ 0 w 34"/>
                <a:gd name="T53" fmla="*/ 105 h 105"/>
                <a:gd name="T54" fmla="*/ 0 w 34"/>
                <a:gd name="T55" fmla="*/ 105 h 105"/>
                <a:gd name="T56" fmla="*/ 4 w 34"/>
                <a:gd name="T57" fmla="*/ 105 h 105"/>
                <a:gd name="T58" fmla="*/ 8 w 34"/>
                <a:gd name="T59" fmla="*/ 101 h 105"/>
                <a:gd name="T60" fmla="*/ 8 w 34"/>
                <a:gd name="T61" fmla="*/ 101 h 105"/>
                <a:gd name="T62" fmla="*/ 11 w 34"/>
                <a:gd name="T63" fmla="*/ 97 h 105"/>
                <a:gd name="T64" fmla="*/ 11 w 34"/>
                <a:gd name="T65" fmla="*/ 94 h 105"/>
                <a:gd name="T66" fmla="*/ 11 w 34"/>
                <a:gd name="T67" fmla="*/ 90 h 105"/>
                <a:gd name="T68" fmla="*/ 11 w 34"/>
                <a:gd name="T69" fmla="*/ 64 h 105"/>
                <a:gd name="T70" fmla="*/ 11 w 34"/>
                <a:gd name="T71" fmla="*/ 56 h 105"/>
                <a:gd name="T72" fmla="*/ 11 w 34"/>
                <a:gd name="T73" fmla="*/ 49 h 105"/>
                <a:gd name="T74" fmla="*/ 8 w 34"/>
                <a:gd name="T75" fmla="*/ 45 h 105"/>
                <a:gd name="T76" fmla="*/ 8 w 34"/>
                <a:gd name="T77" fmla="*/ 45 h 105"/>
                <a:gd name="T78" fmla="*/ 8 w 34"/>
                <a:gd name="T79" fmla="*/ 45 h 105"/>
                <a:gd name="T80" fmla="*/ 8 w 34"/>
                <a:gd name="T81" fmla="*/ 45 h 105"/>
                <a:gd name="T82" fmla="*/ 4 w 34"/>
                <a:gd name="T83" fmla="*/ 45 h 105"/>
                <a:gd name="T84" fmla="*/ 0 w 34"/>
                <a:gd name="T85" fmla="*/ 45 h 105"/>
                <a:gd name="T86" fmla="*/ 0 w 34"/>
                <a:gd name="T87" fmla="*/ 45 h 105"/>
                <a:gd name="T88" fmla="*/ 19 w 34"/>
                <a:gd name="T89" fmla="*/ 37 h 105"/>
                <a:gd name="T90" fmla="*/ 23 w 34"/>
                <a:gd name="T91" fmla="*/ 37 h 1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"/>
                <a:gd name="T139" fmla="*/ 0 h 105"/>
                <a:gd name="T140" fmla="*/ 34 w 34"/>
                <a:gd name="T141" fmla="*/ 105 h 1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" h="105">
                  <a:moveTo>
                    <a:pt x="15" y="0"/>
                  </a:moveTo>
                  <a:lnTo>
                    <a:pt x="19" y="0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1" y="15"/>
                  </a:lnTo>
                  <a:lnTo>
                    <a:pt x="8" y="11"/>
                  </a:lnTo>
                  <a:lnTo>
                    <a:pt x="8" y="7"/>
                  </a:lnTo>
                  <a:lnTo>
                    <a:pt x="8" y="4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15" y="0"/>
                  </a:lnTo>
                  <a:close/>
                  <a:moveTo>
                    <a:pt x="23" y="37"/>
                  </a:moveTo>
                  <a:lnTo>
                    <a:pt x="23" y="90"/>
                  </a:lnTo>
                  <a:lnTo>
                    <a:pt x="23" y="94"/>
                  </a:lnTo>
                  <a:lnTo>
                    <a:pt x="23" y="97"/>
                  </a:lnTo>
                  <a:lnTo>
                    <a:pt x="26" y="101"/>
                  </a:lnTo>
                  <a:lnTo>
                    <a:pt x="30" y="105"/>
                  </a:lnTo>
                  <a:lnTo>
                    <a:pt x="34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1"/>
                  </a:lnTo>
                  <a:lnTo>
                    <a:pt x="11" y="97"/>
                  </a:lnTo>
                  <a:lnTo>
                    <a:pt x="11" y="94"/>
                  </a:lnTo>
                  <a:lnTo>
                    <a:pt x="11" y="90"/>
                  </a:lnTo>
                  <a:lnTo>
                    <a:pt x="11" y="64"/>
                  </a:lnTo>
                  <a:lnTo>
                    <a:pt x="11" y="56"/>
                  </a:lnTo>
                  <a:lnTo>
                    <a:pt x="11" y="49"/>
                  </a:lnTo>
                  <a:lnTo>
                    <a:pt x="8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19" y="37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148"/>
            <p:cNvSpPr>
              <a:spLocks/>
            </p:cNvSpPr>
            <p:nvPr/>
          </p:nvSpPr>
          <p:spPr bwMode="auto">
            <a:xfrm>
              <a:off x="5204" y="3514"/>
              <a:ext cx="71" cy="68"/>
            </a:xfrm>
            <a:custGeom>
              <a:avLst/>
              <a:gdLst>
                <a:gd name="T0" fmla="*/ 22 w 71"/>
                <a:gd name="T1" fmla="*/ 15 h 68"/>
                <a:gd name="T2" fmla="*/ 30 w 71"/>
                <a:gd name="T3" fmla="*/ 4 h 68"/>
                <a:gd name="T4" fmla="*/ 37 w 71"/>
                <a:gd name="T5" fmla="*/ 0 h 68"/>
                <a:gd name="T6" fmla="*/ 45 w 71"/>
                <a:gd name="T7" fmla="*/ 0 h 68"/>
                <a:gd name="T8" fmla="*/ 52 w 71"/>
                <a:gd name="T9" fmla="*/ 0 h 68"/>
                <a:gd name="T10" fmla="*/ 56 w 71"/>
                <a:gd name="T11" fmla="*/ 0 h 68"/>
                <a:gd name="T12" fmla="*/ 60 w 71"/>
                <a:gd name="T13" fmla="*/ 4 h 68"/>
                <a:gd name="T14" fmla="*/ 60 w 71"/>
                <a:gd name="T15" fmla="*/ 12 h 68"/>
                <a:gd name="T16" fmla="*/ 63 w 71"/>
                <a:gd name="T17" fmla="*/ 15 h 68"/>
                <a:gd name="T18" fmla="*/ 63 w 71"/>
                <a:gd name="T19" fmla="*/ 23 h 68"/>
                <a:gd name="T20" fmla="*/ 63 w 71"/>
                <a:gd name="T21" fmla="*/ 53 h 68"/>
                <a:gd name="T22" fmla="*/ 63 w 71"/>
                <a:gd name="T23" fmla="*/ 57 h 68"/>
                <a:gd name="T24" fmla="*/ 63 w 71"/>
                <a:gd name="T25" fmla="*/ 60 h 68"/>
                <a:gd name="T26" fmla="*/ 63 w 71"/>
                <a:gd name="T27" fmla="*/ 64 h 68"/>
                <a:gd name="T28" fmla="*/ 67 w 71"/>
                <a:gd name="T29" fmla="*/ 64 h 68"/>
                <a:gd name="T30" fmla="*/ 67 w 71"/>
                <a:gd name="T31" fmla="*/ 68 h 68"/>
                <a:gd name="T32" fmla="*/ 71 w 71"/>
                <a:gd name="T33" fmla="*/ 68 h 68"/>
                <a:gd name="T34" fmla="*/ 71 w 71"/>
                <a:gd name="T35" fmla="*/ 68 h 68"/>
                <a:gd name="T36" fmla="*/ 41 w 71"/>
                <a:gd name="T37" fmla="*/ 68 h 68"/>
                <a:gd name="T38" fmla="*/ 41 w 71"/>
                <a:gd name="T39" fmla="*/ 68 h 68"/>
                <a:gd name="T40" fmla="*/ 41 w 71"/>
                <a:gd name="T41" fmla="*/ 68 h 68"/>
                <a:gd name="T42" fmla="*/ 45 w 71"/>
                <a:gd name="T43" fmla="*/ 64 h 68"/>
                <a:gd name="T44" fmla="*/ 48 w 71"/>
                <a:gd name="T45" fmla="*/ 64 h 68"/>
                <a:gd name="T46" fmla="*/ 48 w 71"/>
                <a:gd name="T47" fmla="*/ 64 h 68"/>
                <a:gd name="T48" fmla="*/ 52 w 71"/>
                <a:gd name="T49" fmla="*/ 60 h 68"/>
                <a:gd name="T50" fmla="*/ 52 w 71"/>
                <a:gd name="T51" fmla="*/ 57 h 68"/>
                <a:gd name="T52" fmla="*/ 52 w 71"/>
                <a:gd name="T53" fmla="*/ 53 h 68"/>
                <a:gd name="T54" fmla="*/ 52 w 71"/>
                <a:gd name="T55" fmla="*/ 27 h 68"/>
                <a:gd name="T56" fmla="*/ 48 w 71"/>
                <a:gd name="T57" fmla="*/ 19 h 68"/>
                <a:gd name="T58" fmla="*/ 48 w 71"/>
                <a:gd name="T59" fmla="*/ 12 h 68"/>
                <a:gd name="T60" fmla="*/ 45 w 71"/>
                <a:gd name="T61" fmla="*/ 8 h 68"/>
                <a:gd name="T62" fmla="*/ 41 w 71"/>
                <a:gd name="T63" fmla="*/ 8 h 68"/>
                <a:gd name="T64" fmla="*/ 30 w 71"/>
                <a:gd name="T65" fmla="*/ 12 h 68"/>
                <a:gd name="T66" fmla="*/ 22 w 71"/>
                <a:gd name="T67" fmla="*/ 19 h 68"/>
                <a:gd name="T68" fmla="*/ 22 w 71"/>
                <a:gd name="T69" fmla="*/ 53 h 68"/>
                <a:gd name="T70" fmla="*/ 22 w 71"/>
                <a:gd name="T71" fmla="*/ 57 h 68"/>
                <a:gd name="T72" fmla="*/ 22 w 71"/>
                <a:gd name="T73" fmla="*/ 60 h 68"/>
                <a:gd name="T74" fmla="*/ 26 w 71"/>
                <a:gd name="T75" fmla="*/ 64 h 68"/>
                <a:gd name="T76" fmla="*/ 26 w 71"/>
                <a:gd name="T77" fmla="*/ 64 h 68"/>
                <a:gd name="T78" fmla="*/ 30 w 71"/>
                <a:gd name="T79" fmla="*/ 68 h 68"/>
                <a:gd name="T80" fmla="*/ 33 w 71"/>
                <a:gd name="T81" fmla="*/ 68 h 68"/>
                <a:gd name="T82" fmla="*/ 33 w 71"/>
                <a:gd name="T83" fmla="*/ 68 h 68"/>
                <a:gd name="T84" fmla="*/ 0 w 71"/>
                <a:gd name="T85" fmla="*/ 68 h 68"/>
                <a:gd name="T86" fmla="*/ 0 w 71"/>
                <a:gd name="T87" fmla="*/ 68 h 68"/>
                <a:gd name="T88" fmla="*/ 3 w 71"/>
                <a:gd name="T89" fmla="*/ 68 h 68"/>
                <a:gd name="T90" fmla="*/ 7 w 71"/>
                <a:gd name="T91" fmla="*/ 64 h 68"/>
                <a:gd name="T92" fmla="*/ 7 w 71"/>
                <a:gd name="T93" fmla="*/ 64 h 68"/>
                <a:gd name="T94" fmla="*/ 11 w 71"/>
                <a:gd name="T95" fmla="*/ 60 h 68"/>
                <a:gd name="T96" fmla="*/ 11 w 71"/>
                <a:gd name="T97" fmla="*/ 53 h 68"/>
                <a:gd name="T98" fmla="*/ 11 w 71"/>
                <a:gd name="T99" fmla="*/ 27 h 68"/>
                <a:gd name="T100" fmla="*/ 11 w 71"/>
                <a:gd name="T101" fmla="*/ 15 h 68"/>
                <a:gd name="T102" fmla="*/ 11 w 71"/>
                <a:gd name="T103" fmla="*/ 12 h 68"/>
                <a:gd name="T104" fmla="*/ 7 w 71"/>
                <a:gd name="T105" fmla="*/ 12 h 68"/>
                <a:gd name="T106" fmla="*/ 7 w 71"/>
                <a:gd name="T107" fmla="*/ 8 h 68"/>
                <a:gd name="T108" fmla="*/ 7 w 71"/>
                <a:gd name="T109" fmla="*/ 8 h 68"/>
                <a:gd name="T110" fmla="*/ 7 w 71"/>
                <a:gd name="T111" fmla="*/ 8 h 68"/>
                <a:gd name="T112" fmla="*/ 3 w 71"/>
                <a:gd name="T113" fmla="*/ 8 h 68"/>
                <a:gd name="T114" fmla="*/ 3 w 71"/>
                <a:gd name="T115" fmla="*/ 8 h 68"/>
                <a:gd name="T116" fmla="*/ 0 w 71"/>
                <a:gd name="T117" fmla="*/ 8 h 68"/>
                <a:gd name="T118" fmla="*/ 18 w 71"/>
                <a:gd name="T119" fmla="*/ 0 h 68"/>
                <a:gd name="T120" fmla="*/ 22 w 71"/>
                <a:gd name="T121" fmla="*/ 0 h 68"/>
                <a:gd name="T122" fmla="*/ 22 w 71"/>
                <a:gd name="T123" fmla="*/ 15 h 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68"/>
                <a:gd name="T188" fmla="*/ 71 w 71"/>
                <a:gd name="T189" fmla="*/ 68 h 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68">
                  <a:moveTo>
                    <a:pt x="22" y="15"/>
                  </a:moveTo>
                  <a:lnTo>
                    <a:pt x="30" y="4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0" y="12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53"/>
                  </a:lnTo>
                  <a:lnTo>
                    <a:pt x="63" y="57"/>
                  </a:lnTo>
                  <a:lnTo>
                    <a:pt x="63" y="60"/>
                  </a:lnTo>
                  <a:lnTo>
                    <a:pt x="63" y="64"/>
                  </a:lnTo>
                  <a:lnTo>
                    <a:pt x="67" y="64"/>
                  </a:lnTo>
                  <a:lnTo>
                    <a:pt x="67" y="68"/>
                  </a:lnTo>
                  <a:lnTo>
                    <a:pt x="71" y="68"/>
                  </a:lnTo>
                  <a:lnTo>
                    <a:pt x="41" y="68"/>
                  </a:lnTo>
                  <a:lnTo>
                    <a:pt x="45" y="64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52" y="57"/>
                  </a:lnTo>
                  <a:lnTo>
                    <a:pt x="52" y="53"/>
                  </a:lnTo>
                  <a:lnTo>
                    <a:pt x="52" y="27"/>
                  </a:lnTo>
                  <a:lnTo>
                    <a:pt x="48" y="19"/>
                  </a:lnTo>
                  <a:lnTo>
                    <a:pt x="48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0" y="12"/>
                  </a:lnTo>
                  <a:lnTo>
                    <a:pt x="22" y="19"/>
                  </a:lnTo>
                  <a:lnTo>
                    <a:pt x="22" y="53"/>
                  </a:lnTo>
                  <a:lnTo>
                    <a:pt x="22" y="57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0" y="68"/>
                  </a:lnTo>
                  <a:lnTo>
                    <a:pt x="3" y="68"/>
                  </a:lnTo>
                  <a:lnTo>
                    <a:pt x="7" y="64"/>
                  </a:lnTo>
                  <a:lnTo>
                    <a:pt x="11" y="60"/>
                  </a:lnTo>
                  <a:lnTo>
                    <a:pt x="11" y="53"/>
                  </a:lnTo>
                  <a:lnTo>
                    <a:pt x="11" y="27"/>
                  </a:lnTo>
                  <a:lnTo>
                    <a:pt x="11" y="15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7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Rectangle 149"/>
            <p:cNvSpPr>
              <a:spLocks noChangeArrowheads="1"/>
            </p:cNvSpPr>
            <p:nvPr/>
          </p:nvSpPr>
          <p:spPr bwMode="auto">
            <a:xfrm>
              <a:off x="5500" y="1234"/>
              <a:ext cx="7" cy="248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Rectangle 150"/>
            <p:cNvSpPr>
              <a:spLocks noChangeArrowheads="1"/>
            </p:cNvSpPr>
            <p:nvPr/>
          </p:nvSpPr>
          <p:spPr bwMode="auto">
            <a:xfrm>
              <a:off x="533" y="3709"/>
              <a:ext cx="4971" cy="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151"/>
            <p:cNvSpPr>
              <a:spLocks noChangeShapeType="1"/>
            </p:cNvSpPr>
            <p:nvPr/>
          </p:nvSpPr>
          <p:spPr bwMode="auto">
            <a:xfrm flipH="1">
              <a:off x="1006" y="1492"/>
              <a:ext cx="979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Line 152"/>
            <p:cNvSpPr>
              <a:spLocks noChangeShapeType="1"/>
            </p:cNvSpPr>
            <p:nvPr/>
          </p:nvSpPr>
          <p:spPr bwMode="auto">
            <a:xfrm>
              <a:off x="1985" y="1492"/>
              <a:ext cx="900" cy="1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Line 153"/>
            <p:cNvSpPr>
              <a:spLocks noChangeShapeType="1"/>
            </p:cNvSpPr>
            <p:nvPr/>
          </p:nvSpPr>
          <p:spPr bwMode="auto">
            <a:xfrm>
              <a:off x="1013" y="1845"/>
              <a:ext cx="1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Line 154"/>
            <p:cNvSpPr>
              <a:spLocks noChangeShapeType="1"/>
            </p:cNvSpPr>
            <p:nvPr/>
          </p:nvSpPr>
          <p:spPr bwMode="auto">
            <a:xfrm>
              <a:off x="1013" y="2205"/>
              <a:ext cx="1" cy="1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Line 155"/>
            <p:cNvSpPr>
              <a:spLocks noChangeShapeType="1"/>
            </p:cNvSpPr>
            <p:nvPr/>
          </p:nvSpPr>
          <p:spPr bwMode="auto">
            <a:xfrm flipH="1">
              <a:off x="1985" y="1849"/>
              <a:ext cx="900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Line 156"/>
            <p:cNvSpPr>
              <a:spLocks noChangeShapeType="1"/>
            </p:cNvSpPr>
            <p:nvPr/>
          </p:nvSpPr>
          <p:spPr bwMode="auto">
            <a:xfrm>
              <a:off x="2885" y="1849"/>
              <a:ext cx="758" cy="1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Line 157"/>
            <p:cNvSpPr>
              <a:spLocks noChangeShapeType="1"/>
            </p:cNvSpPr>
            <p:nvPr/>
          </p:nvSpPr>
          <p:spPr bwMode="auto">
            <a:xfrm>
              <a:off x="3643" y="2205"/>
              <a:ext cx="645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Line 158"/>
            <p:cNvSpPr>
              <a:spLocks noChangeShapeType="1"/>
            </p:cNvSpPr>
            <p:nvPr/>
          </p:nvSpPr>
          <p:spPr bwMode="auto">
            <a:xfrm flipH="1">
              <a:off x="2885" y="2205"/>
              <a:ext cx="758" cy="1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Line 159"/>
            <p:cNvSpPr>
              <a:spLocks noChangeShapeType="1"/>
            </p:cNvSpPr>
            <p:nvPr/>
          </p:nvSpPr>
          <p:spPr bwMode="auto">
            <a:xfrm>
              <a:off x="1989" y="2209"/>
              <a:ext cx="1" cy="12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Line 160"/>
            <p:cNvSpPr>
              <a:spLocks noChangeShapeType="1"/>
            </p:cNvSpPr>
            <p:nvPr/>
          </p:nvSpPr>
          <p:spPr bwMode="auto">
            <a:xfrm>
              <a:off x="2889" y="2562"/>
              <a:ext cx="1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Line 161"/>
            <p:cNvSpPr>
              <a:spLocks noChangeShapeType="1"/>
            </p:cNvSpPr>
            <p:nvPr/>
          </p:nvSpPr>
          <p:spPr bwMode="auto">
            <a:xfrm>
              <a:off x="288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Line 162"/>
            <p:cNvSpPr>
              <a:spLocks noChangeShapeType="1"/>
            </p:cNvSpPr>
            <p:nvPr/>
          </p:nvSpPr>
          <p:spPr bwMode="auto">
            <a:xfrm flipH="1">
              <a:off x="3639" y="2562"/>
              <a:ext cx="649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Line 163"/>
            <p:cNvSpPr>
              <a:spLocks noChangeShapeType="1"/>
            </p:cNvSpPr>
            <p:nvPr/>
          </p:nvSpPr>
          <p:spPr bwMode="auto">
            <a:xfrm>
              <a:off x="4288" y="256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Line 164"/>
            <p:cNvSpPr>
              <a:spLocks noChangeShapeType="1"/>
            </p:cNvSpPr>
            <p:nvPr/>
          </p:nvSpPr>
          <p:spPr bwMode="auto">
            <a:xfrm>
              <a:off x="3639" y="2922"/>
              <a:ext cx="1" cy="5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Line 165"/>
            <p:cNvSpPr>
              <a:spLocks noChangeShapeType="1"/>
            </p:cNvSpPr>
            <p:nvPr/>
          </p:nvSpPr>
          <p:spPr bwMode="auto">
            <a:xfrm flipH="1">
              <a:off x="4288" y="2922"/>
              <a:ext cx="447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Line 166"/>
            <p:cNvSpPr>
              <a:spLocks noChangeShapeType="1"/>
            </p:cNvSpPr>
            <p:nvPr/>
          </p:nvSpPr>
          <p:spPr bwMode="auto">
            <a:xfrm>
              <a:off x="4735" y="2922"/>
              <a:ext cx="450" cy="1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Line 167"/>
            <p:cNvSpPr>
              <a:spLocks noChangeShapeType="1"/>
            </p:cNvSpPr>
            <p:nvPr/>
          </p:nvSpPr>
          <p:spPr bwMode="auto">
            <a:xfrm>
              <a:off x="4285" y="3278"/>
              <a:ext cx="1" cy="2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Line 168"/>
            <p:cNvSpPr>
              <a:spLocks noChangeShapeType="1"/>
            </p:cNvSpPr>
            <p:nvPr/>
          </p:nvSpPr>
          <p:spPr bwMode="auto">
            <a:xfrm>
              <a:off x="5185" y="3278"/>
              <a:ext cx="1" cy="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B95E08C-E1A4-4B88-A48A-0D72A0FB4788}" type="datetime1">
              <a:rPr lang="en-US" smtClean="0"/>
              <a:t>10/2/2014</a:t>
            </a:fld>
            <a:endParaRPr 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CE887C-4F99-4245-A62D-ED851204ACC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 with more specific rules</a:t>
            </a:r>
          </a:p>
        </p:txBody>
      </p:sp>
      <p:sp>
        <p:nvSpPr>
          <p:cNvPr id="70349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Rule: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VP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-&gt; V</a:t>
            </a:r>
            <a:r>
              <a:rPr lang="en-US" sz="2400">
                <a:latin typeface="Comic Sans MS" pitchFamily="66" charset="0"/>
              </a:rPr>
              <a:t>(dumped)</a:t>
            </a:r>
            <a:r>
              <a:rPr lang="en-US" sz="2400" b="1">
                <a:latin typeface="Comic Sans MS" pitchFamily="66" charset="0"/>
              </a:rPr>
              <a:t> NP</a:t>
            </a:r>
            <a:r>
              <a:rPr lang="en-US" sz="2400">
                <a:latin typeface="Comic Sans MS" pitchFamily="66" charset="0"/>
              </a:rPr>
              <a:t>(sacks) </a:t>
            </a:r>
            <a:r>
              <a:rPr lang="en-US" sz="2400" b="1">
                <a:latin typeface="Comic Sans MS" pitchFamily="66" charset="0"/>
              </a:rPr>
              <a:t>PP</a:t>
            </a:r>
            <a:r>
              <a:rPr lang="en-US" sz="2400">
                <a:latin typeface="Comic Sans MS" pitchFamily="66" charset="0"/>
              </a:rPr>
              <a:t>(into)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P(r|VP,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dumped</a:t>
            </a:r>
            <a:r>
              <a:rPr lang="en-US" sz="2400" b="1">
                <a:latin typeface="Comic Sans MS" pitchFamily="66" charset="0"/>
              </a:rPr>
              <a:t> is the verb,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sacks</a:t>
            </a:r>
            <a:r>
              <a:rPr lang="en-US" sz="2400" b="1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is the head of the NP, </a:t>
            </a: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into</a:t>
            </a:r>
            <a:r>
              <a:rPr lang="en-US" sz="2400" b="1">
                <a:latin typeface="Comic Sans MS" pitchFamily="66" charset="0"/>
              </a:rPr>
              <a:t> is the head of the PP)</a:t>
            </a:r>
            <a:endParaRPr lang="en-US" sz="2400" b="1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1219200" y="4343400"/>
            <a:ext cx="6515100" cy="923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Not likely to have significant counts in any treebank!</a:t>
            </a:r>
            <a:endParaRPr lang="en-US" sz="280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2" grpId="0" autoUpdateAnimBg="0"/>
      <p:bldP spid="70349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170D8D8-33CF-4A93-B717-345CE153C115}" type="datetime1">
              <a:rPr lang="en-US" smtClean="0"/>
              <a:t>10/2/2014</a:t>
            </a:fld>
            <a:endParaRPr 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CD2FA-6B12-4154-A142-33F1A91F6C8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Usual trick: Assume Independence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7772400" cy="1600200"/>
          </a:xfrm>
        </p:spPr>
        <p:txBody>
          <a:bodyPr/>
          <a:lstStyle/>
          <a:p>
            <a:pPr eaLnBrk="1" hangingPunct="1"/>
            <a:r>
              <a:rPr lang="en-US" smtClean="0"/>
              <a:t>When stuck, exploit independence and collect the statistics you can…</a:t>
            </a:r>
          </a:p>
          <a:p>
            <a:pPr eaLnBrk="1" hangingPunct="1"/>
            <a:r>
              <a:rPr lang="en-US" smtClean="0"/>
              <a:t>We’ll focus on capturing two aspects: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304800" y="3200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Verb subcategorization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Particular verbs have affinities for particular VP expansions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304800" y="41910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Phrase-heads affinities for their predicates (mostly their mothers and grandmothers)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>
                <a:latin typeface="Comic Sans MS" pitchFamily="66" charset="0"/>
              </a:rPr>
              <a:t>Some phrase/heads fit better with some predicates than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 autoUpdateAnimBg="0"/>
      <p:bldP spid="62771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6465AA5-B092-41B7-9966-BE71915CF1DA}" type="datetime1">
              <a:rPr lang="en-US" smtClean="0"/>
              <a:t>10/2/2014</a:t>
            </a:fld>
            <a:endParaRPr 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4A79B6-4A61-4AC0-96AD-EE81F57A657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Subcategorization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Condition particular VP rules </a:t>
            </a:r>
            <a:r>
              <a:rPr lang="en-US" dirty="0" smtClean="0">
                <a:solidFill>
                  <a:schemeClr val="accent2"/>
                </a:solidFill>
              </a:rPr>
              <a:t>only</a:t>
            </a:r>
            <a:r>
              <a:rPr lang="en-US" dirty="0" smtClean="0"/>
              <a:t> on their head… so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/>
              <a:t> r:  </a:t>
            </a:r>
            <a:r>
              <a:rPr lang="en-US" dirty="0" smtClean="0">
                <a:latin typeface="Comic Sans MS" pitchFamily="66" charset="0"/>
              </a:rPr>
              <a:t>VP(h(VP))-&gt; V(h(VP)) NP(h(NP)) PP(h(PP))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P(</a:t>
            </a:r>
            <a:r>
              <a:rPr lang="en-US" dirty="0" err="1" smtClean="0"/>
              <a:t>r|VP</a:t>
            </a:r>
            <a:r>
              <a:rPr lang="en-US" dirty="0" smtClean="0"/>
              <a:t>, h(VP), h(NP), h(PP))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Becomes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	     P(r | VP, h(VP)) x  ……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	e.g., P(r | VP, dumped)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What’s the count?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How many times was this rule used with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, divided by the number of VPs that </a:t>
            </a:r>
            <a:r>
              <a:rPr lang="en-US" dirty="0" smtClean="0"/>
              <a:t>dumped</a:t>
            </a:r>
            <a:r>
              <a:rPr lang="en-US" dirty="0" smtClean="0">
                <a:solidFill>
                  <a:schemeClr val="accent2"/>
                </a:solidFill>
              </a:rPr>
              <a:t> appears in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0A96995-6AFB-4376-97F4-AC83C56577F3}" type="datetime1">
              <a:rPr lang="en-US" smtClean="0"/>
              <a:t>10/2/2014</a:t>
            </a:fld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F28FF-722D-418B-8541-2E1BC2E36A1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524000"/>
          </a:xfrm>
        </p:spPr>
        <p:txBody>
          <a:bodyPr/>
          <a:lstStyle/>
          <a:p>
            <a:pPr eaLnBrk="1" hangingPunct="1"/>
            <a:r>
              <a:rPr lang="en-US" sz="3600" smtClean="0"/>
              <a:t>Phrase/heads affinities for their Predicates</a:t>
            </a:r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-304800" y="1295400"/>
            <a:ext cx="967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r:  VP -&gt; V NP PP ; P(r|VP, h(VP), h(NP), h(PP))</a:t>
            </a:r>
            <a:r>
              <a:rPr lang="en-US" sz="2400" b="1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Becomes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P(r | VP, h(VP))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P(h(NP) | NP, h(VP))) x P(h(PP) | PP, h(VP)))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712711" name="Rectangle 7"/>
          <p:cNvSpPr>
            <a:spLocks noChangeArrowheads="1"/>
          </p:cNvSpPr>
          <p:nvPr/>
        </p:nvSpPr>
        <p:spPr bwMode="auto">
          <a:xfrm>
            <a:off x="0" y="35052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E.g. P(r | VP,dumped) x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P(sacks | NP, dumped)) x P(into | PP, dumped))</a:t>
            </a:r>
            <a:r>
              <a:rPr lang="en-US" sz="2800" b="1">
                <a:latin typeface="Comic Sans MS" pitchFamily="66" charset="0"/>
              </a:rPr>
              <a:t> 	</a:t>
            </a:r>
            <a:endParaRPr lang="en-US" sz="2400" b="1">
              <a:latin typeface="Comic Sans MS" pitchFamily="66" charset="0"/>
            </a:endParaRP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8093075" cy="1279525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count the places where </a:t>
            </a:r>
            <a:r>
              <a:rPr lang="en-US" smtClean="0">
                <a:solidFill>
                  <a:schemeClr val="accent2"/>
                </a:solidFill>
              </a:rPr>
              <a:t>dumped</a:t>
            </a:r>
            <a:r>
              <a:rPr lang="en-US" smtClean="0"/>
              <a:t> is the head of a constituent that has a PP daughter with </a:t>
            </a:r>
            <a:r>
              <a:rPr lang="en-US" smtClean="0">
                <a:solidFill>
                  <a:schemeClr val="accent2"/>
                </a:solidFill>
              </a:rPr>
              <a:t>into</a:t>
            </a:r>
            <a:r>
              <a:rPr lang="en-US" smtClean="0"/>
              <a:t> as its head and normalize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029200" y="3886200"/>
            <a:ext cx="3810000" cy="685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5715000" y="4572000"/>
            <a:ext cx="838200" cy="45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" y="938213"/>
              <a:ext cx="7918450" cy="2206625"/>
            </p14:xfrm>
          </p:contentPart>
        </mc:Choice>
        <mc:Fallback xmlns="">
          <p:pic>
            <p:nvPicPr>
              <p:cNvPr id="31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385" y="931734"/>
                <a:ext cx="7933930" cy="2223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113" y="1900238"/>
              <a:ext cx="2930525" cy="2157412"/>
            </p14:xfrm>
          </p:contentPart>
        </mc:Choice>
        <mc:Fallback xmlns="">
          <p:pic>
            <p:nvPicPr>
              <p:cNvPr id="31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073" y="1895558"/>
                <a:ext cx="2947806" cy="2172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3602038"/>
              <a:ext cx="347663" cy="341312"/>
            </p14:xfrm>
          </p:contentPart>
        </mc:Choice>
        <mc:Fallback xmlns="">
          <p:pic>
            <p:nvPicPr>
              <p:cNvPr id="31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20117" y="3595917"/>
                <a:ext cx="358820" cy="357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5988" y="3862388"/>
              <a:ext cx="196850" cy="207962"/>
            </p14:xfrm>
          </p:contentPart>
        </mc:Choice>
        <mc:Fallback xmlns="">
          <p:pic>
            <p:nvPicPr>
              <p:cNvPr id="31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0590" y="3856631"/>
                <a:ext cx="212684" cy="223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1575" y="3565525"/>
              <a:ext cx="241300" cy="257175"/>
            </p14:xfrm>
          </p:contentPart>
        </mc:Choice>
        <mc:Fallback xmlns="">
          <p:pic>
            <p:nvPicPr>
              <p:cNvPr id="317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4742" y="3560843"/>
                <a:ext cx="253167" cy="2708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9" grpId="0" autoUpdateAnimBg="0"/>
      <p:bldP spid="712711" grpId="0" autoUpdateAnimBg="0"/>
      <p:bldP spid="56328" grpId="0" build="p" animBg="1"/>
      <p:bldP spid="563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43261E6-DA0F-4365-AB40-5C8A8679C1E1}" type="datetime1">
              <a:rPr lang="en-US" smtClean="0"/>
              <a:t>10/2/2014</a:t>
            </a:fld>
            <a:endParaRPr lang="en-US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9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1670050"/>
              <a:ext cx="665162" cy="4098925"/>
            </p14:xfrm>
          </p:contentPart>
        </mc:Choice>
        <mc:Fallback xmlns="">
          <p:pic>
            <p:nvPicPr>
              <p:cNvPr id="1259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220" y="1665370"/>
                <a:ext cx="688866" cy="41118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60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58BC9AC-1969-4AA8-8520-ED2678A5CEE2}" type="datetime1">
              <a:rPr lang="en-US" smtClean="0"/>
              <a:t>10/2/2014</a:t>
            </a:fld>
            <a:endParaRPr lang="en-US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CFB38-554E-4539-B752-F6A3F10268C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731838" y="41116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(right)</a:t>
            </a:r>
          </a:p>
        </p:txBody>
      </p:sp>
      <p:grpSp>
        <p:nvGrpSpPr>
          <p:cNvPr id="32774" name="Group 3"/>
          <p:cNvGrpSpPr>
            <a:grpSpLocks noChangeAspect="1"/>
          </p:cNvGrpSpPr>
          <p:nvPr/>
        </p:nvGrpSpPr>
        <p:grpSpPr bwMode="auto">
          <a:xfrm>
            <a:off x="365125" y="2057400"/>
            <a:ext cx="8504238" cy="3665538"/>
            <a:chOff x="1544" y="1968"/>
            <a:chExt cx="2672" cy="1152"/>
          </a:xfrm>
        </p:grpSpPr>
        <p:sp>
          <p:nvSpPr>
            <p:cNvPr id="3277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Rectangle 5"/>
            <p:cNvSpPr>
              <a:spLocks noChangeArrowheads="1"/>
            </p:cNvSpPr>
            <p:nvPr/>
          </p:nvSpPr>
          <p:spPr bwMode="auto">
            <a:xfrm>
              <a:off x="1544" y="1968"/>
              <a:ext cx="2672" cy="115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9" name="Rectangle 6"/>
            <p:cNvSpPr>
              <a:spLocks noChangeArrowheads="1"/>
            </p:cNvSpPr>
            <p:nvPr/>
          </p:nvSpPr>
          <p:spPr bwMode="auto">
            <a:xfrm>
              <a:off x="1552" y="1972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Rectangle 7"/>
            <p:cNvSpPr>
              <a:spLocks noChangeArrowheads="1"/>
            </p:cNvSpPr>
            <p:nvPr/>
          </p:nvSpPr>
          <p:spPr bwMode="auto">
            <a:xfrm>
              <a:off x="1552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Freeform 8"/>
            <p:cNvSpPr>
              <a:spLocks/>
            </p:cNvSpPr>
            <p:nvPr/>
          </p:nvSpPr>
          <p:spPr bwMode="auto">
            <a:xfrm>
              <a:off x="2142" y="2030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2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6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9"/>
            <p:cNvSpPr>
              <a:spLocks/>
            </p:cNvSpPr>
            <p:nvPr/>
          </p:nvSpPr>
          <p:spPr bwMode="auto">
            <a:xfrm>
              <a:off x="2184" y="2028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2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0"/>
            <p:cNvSpPr>
              <a:spLocks noEditPoints="1"/>
            </p:cNvSpPr>
            <p:nvPr/>
          </p:nvSpPr>
          <p:spPr bwMode="auto">
            <a:xfrm>
              <a:off x="2210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0 w 36"/>
                <a:gd name="T55" fmla="*/ 0 h 56"/>
                <a:gd name="T56" fmla="*/ 30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2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6 w 36"/>
                <a:gd name="T103" fmla="*/ 30 h 56"/>
                <a:gd name="T104" fmla="*/ 6 w 36"/>
                <a:gd name="T105" fmla="*/ 36 h 56"/>
                <a:gd name="T106" fmla="*/ 6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0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0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0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1"/>
            <p:cNvSpPr>
              <a:spLocks/>
            </p:cNvSpPr>
            <p:nvPr/>
          </p:nvSpPr>
          <p:spPr bwMode="auto">
            <a:xfrm>
              <a:off x="2248" y="2048"/>
              <a:ext cx="38" cy="36"/>
            </a:xfrm>
            <a:custGeom>
              <a:avLst/>
              <a:gdLst>
                <a:gd name="T0" fmla="*/ 32 w 38"/>
                <a:gd name="T1" fmla="*/ 0 h 36"/>
                <a:gd name="T2" fmla="*/ 32 w 38"/>
                <a:gd name="T3" fmla="*/ 22 h 36"/>
                <a:gd name="T4" fmla="*/ 34 w 38"/>
                <a:gd name="T5" fmla="*/ 26 h 36"/>
                <a:gd name="T6" fmla="*/ 34 w 38"/>
                <a:gd name="T7" fmla="*/ 30 h 36"/>
                <a:gd name="T8" fmla="*/ 34 w 38"/>
                <a:gd name="T9" fmla="*/ 30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4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2 w 38"/>
                <a:gd name="T57" fmla="*/ 2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2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2" y="0"/>
                  </a:moveTo>
                  <a:lnTo>
                    <a:pt x="32" y="22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2"/>
            <p:cNvSpPr>
              <a:spLocks/>
            </p:cNvSpPr>
            <p:nvPr/>
          </p:nvSpPr>
          <p:spPr bwMode="auto">
            <a:xfrm>
              <a:off x="2288" y="204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6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2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8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2 w 60"/>
                <a:gd name="T47" fmla="*/ 10 h 36"/>
                <a:gd name="T48" fmla="*/ 32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8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4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8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3"/>
            <p:cNvSpPr>
              <a:spLocks noEditPoints="1"/>
            </p:cNvSpPr>
            <p:nvPr/>
          </p:nvSpPr>
          <p:spPr bwMode="auto">
            <a:xfrm>
              <a:off x="2348" y="204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4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6 w 38"/>
                <a:gd name="T53" fmla="*/ 32 h 54"/>
                <a:gd name="T54" fmla="*/ 22 w 38"/>
                <a:gd name="T55" fmla="*/ 34 h 54"/>
                <a:gd name="T56" fmla="*/ 28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4"/>
            <p:cNvSpPr>
              <a:spLocks noEditPoints="1"/>
            </p:cNvSpPr>
            <p:nvPr/>
          </p:nvSpPr>
          <p:spPr bwMode="auto">
            <a:xfrm>
              <a:off x="2392" y="2048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28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2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6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5"/>
            <p:cNvSpPr>
              <a:spLocks noEditPoints="1"/>
            </p:cNvSpPr>
            <p:nvPr/>
          </p:nvSpPr>
          <p:spPr bwMode="auto">
            <a:xfrm>
              <a:off x="2428" y="2028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6 h 56"/>
                <a:gd name="T38" fmla="*/ 24 w 36"/>
                <a:gd name="T39" fmla="*/ 6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0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16"/>
            <p:cNvSpPr>
              <a:spLocks/>
            </p:cNvSpPr>
            <p:nvPr/>
          </p:nvSpPr>
          <p:spPr bwMode="auto">
            <a:xfrm>
              <a:off x="2466" y="2028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6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6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17"/>
            <p:cNvSpPr>
              <a:spLocks/>
            </p:cNvSpPr>
            <p:nvPr/>
          </p:nvSpPr>
          <p:spPr bwMode="auto">
            <a:xfrm>
              <a:off x="1586" y="2222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8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18"/>
            <p:cNvSpPr>
              <a:spLocks noEditPoints="1"/>
            </p:cNvSpPr>
            <p:nvPr/>
          </p:nvSpPr>
          <p:spPr bwMode="auto">
            <a:xfrm>
              <a:off x="1646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4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4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19"/>
            <p:cNvSpPr>
              <a:spLocks/>
            </p:cNvSpPr>
            <p:nvPr/>
          </p:nvSpPr>
          <p:spPr bwMode="auto">
            <a:xfrm>
              <a:off x="1692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20"/>
            <p:cNvSpPr>
              <a:spLocks/>
            </p:cNvSpPr>
            <p:nvPr/>
          </p:nvSpPr>
          <p:spPr bwMode="auto">
            <a:xfrm>
              <a:off x="1716" y="2240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0 h 36"/>
                <a:gd name="T8" fmla="*/ 14 w 58"/>
                <a:gd name="T9" fmla="*/ 0 h 36"/>
                <a:gd name="T10" fmla="*/ 12 w 58"/>
                <a:gd name="T11" fmla="*/ 2 h 36"/>
                <a:gd name="T12" fmla="*/ 12 w 58"/>
                <a:gd name="T13" fmla="*/ 2 h 36"/>
                <a:gd name="T14" fmla="*/ 12 w 58"/>
                <a:gd name="T15" fmla="*/ 4 h 36"/>
                <a:gd name="T16" fmla="*/ 14 w 58"/>
                <a:gd name="T17" fmla="*/ 6 h 36"/>
                <a:gd name="T18" fmla="*/ 20 w 58"/>
                <a:gd name="T19" fmla="*/ 26 h 36"/>
                <a:gd name="T20" fmla="*/ 28 w 58"/>
                <a:gd name="T21" fmla="*/ 8 h 36"/>
                <a:gd name="T22" fmla="*/ 26 w 58"/>
                <a:gd name="T23" fmla="*/ 4 h 36"/>
                <a:gd name="T24" fmla="*/ 26 w 58"/>
                <a:gd name="T25" fmla="*/ 2 h 36"/>
                <a:gd name="T26" fmla="*/ 24 w 58"/>
                <a:gd name="T27" fmla="*/ 0 h 36"/>
                <a:gd name="T28" fmla="*/ 24 w 58"/>
                <a:gd name="T29" fmla="*/ 0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0 h 36"/>
                <a:gd name="T40" fmla="*/ 34 w 58"/>
                <a:gd name="T41" fmla="*/ 2 h 36"/>
                <a:gd name="T42" fmla="*/ 34 w 58"/>
                <a:gd name="T43" fmla="*/ 2 h 36"/>
                <a:gd name="T44" fmla="*/ 34 w 58"/>
                <a:gd name="T45" fmla="*/ 4 h 36"/>
                <a:gd name="T46" fmla="*/ 34 w 58"/>
                <a:gd name="T47" fmla="*/ 4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2 h 36"/>
                <a:gd name="T58" fmla="*/ 52 w 58"/>
                <a:gd name="T59" fmla="*/ 2 h 36"/>
                <a:gd name="T60" fmla="*/ 50 w 58"/>
                <a:gd name="T61" fmla="*/ 0 h 36"/>
                <a:gd name="T62" fmla="*/ 50 w 58"/>
                <a:gd name="T63" fmla="*/ 0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2 h 36"/>
                <a:gd name="T82" fmla="*/ 18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4 w 58"/>
                <a:gd name="T89" fmla="*/ 4 h 36"/>
                <a:gd name="T90" fmla="*/ 4 w 58"/>
                <a:gd name="T91" fmla="*/ 2 h 36"/>
                <a:gd name="T92" fmla="*/ 2 w 58"/>
                <a:gd name="T93" fmla="*/ 0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2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21"/>
            <p:cNvSpPr>
              <a:spLocks noEditPoints="1"/>
            </p:cNvSpPr>
            <p:nvPr/>
          </p:nvSpPr>
          <p:spPr bwMode="auto">
            <a:xfrm>
              <a:off x="1776" y="2238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2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4 w 34"/>
                <a:gd name="T19" fmla="*/ 36 h 38"/>
                <a:gd name="T20" fmla="*/ 20 w 34"/>
                <a:gd name="T21" fmla="*/ 38 h 38"/>
                <a:gd name="T22" fmla="*/ 16 w 34"/>
                <a:gd name="T23" fmla="*/ 38 h 38"/>
                <a:gd name="T24" fmla="*/ 10 w 34"/>
                <a:gd name="T25" fmla="*/ 38 h 38"/>
                <a:gd name="T26" fmla="*/ 6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2 w 34"/>
                <a:gd name="T49" fmla="*/ 4 h 38"/>
                <a:gd name="T50" fmla="*/ 10 w 34"/>
                <a:gd name="T51" fmla="*/ 4 h 38"/>
                <a:gd name="T52" fmla="*/ 8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6 w 34"/>
                <a:gd name="T61" fmla="*/ 24 h 38"/>
                <a:gd name="T62" fmla="*/ 10 w 34"/>
                <a:gd name="T63" fmla="*/ 30 h 38"/>
                <a:gd name="T64" fmla="*/ 12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6 w 34"/>
                <a:gd name="T75" fmla="*/ 22 h 38"/>
                <a:gd name="T76" fmla="*/ 26 w 34"/>
                <a:gd name="T77" fmla="*/ 16 h 38"/>
                <a:gd name="T78" fmla="*/ 24 w 34"/>
                <a:gd name="T79" fmla="*/ 10 h 38"/>
                <a:gd name="T80" fmla="*/ 22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24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4" y="10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2"/>
            <p:cNvSpPr>
              <a:spLocks/>
            </p:cNvSpPr>
            <p:nvPr/>
          </p:nvSpPr>
          <p:spPr bwMode="auto">
            <a:xfrm>
              <a:off x="1814" y="2238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0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23"/>
            <p:cNvSpPr>
              <a:spLocks/>
            </p:cNvSpPr>
            <p:nvPr/>
          </p:nvSpPr>
          <p:spPr bwMode="auto">
            <a:xfrm>
              <a:off x="1840" y="2220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2 w 40"/>
                <a:gd name="T11" fmla="*/ 20 h 54"/>
                <a:gd name="T12" fmla="*/ 38 w 40"/>
                <a:gd name="T13" fmla="*/ 20 h 54"/>
                <a:gd name="T14" fmla="*/ 32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2 w 40"/>
                <a:gd name="T27" fmla="*/ 54 h 54"/>
                <a:gd name="T28" fmla="*/ 24 w 40"/>
                <a:gd name="T29" fmla="*/ 54 h 54"/>
                <a:gd name="T30" fmla="*/ 24 w 40"/>
                <a:gd name="T31" fmla="*/ 52 h 54"/>
                <a:gd name="T32" fmla="*/ 24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2 w 40"/>
                <a:gd name="T39" fmla="*/ 52 h 54"/>
                <a:gd name="T40" fmla="*/ 14 w 40"/>
                <a:gd name="T41" fmla="*/ 54 h 54"/>
                <a:gd name="T42" fmla="*/ 16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4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4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24"/>
            <p:cNvSpPr>
              <a:spLocks noEditPoints="1"/>
            </p:cNvSpPr>
            <p:nvPr/>
          </p:nvSpPr>
          <p:spPr bwMode="auto">
            <a:xfrm>
              <a:off x="1880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30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8 w 30"/>
                <a:gd name="T45" fmla="*/ 0 h 38"/>
                <a:gd name="T46" fmla="*/ 22 w 30"/>
                <a:gd name="T47" fmla="*/ 2 h 38"/>
                <a:gd name="T48" fmla="*/ 28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20 w 30"/>
                <a:gd name="T67" fmla="*/ 4 h 38"/>
                <a:gd name="T68" fmla="*/ 18 w 30"/>
                <a:gd name="T69" fmla="*/ 4 h 38"/>
                <a:gd name="T70" fmla="*/ 16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/>
          </p:nvSpPr>
          <p:spPr bwMode="auto">
            <a:xfrm>
              <a:off x="1916" y="2238"/>
              <a:ext cx="24" cy="36"/>
            </a:xfrm>
            <a:custGeom>
              <a:avLst/>
              <a:gdLst>
                <a:gd name="T0" fmla="*/ 10 w 24"/>
                <a:gd name="T1" fmla="*/ 0 h 36"/>
                <a:gd name="T2" fmla="*/ 10 w 24"/>
                <a:gd name="T3" fmla="*/ 10 h 36"/>
                <a:gd name="T4" fmla="*/ 14 w 24"/>
                <a:gd name="T5" fmla="*/ 4 h 36"/>
                <a:gd name="T6" fmla="*/ 16 w 24"/>
                <a:gd name="T7" fmla="*/ 2 h 36"/>
                <a:gd name="T8" fmla="*/ 20 w 24"/>
                <a:gd name="T9" fmla="*/ 0 h 36"/>
                <a:gd name="T10" fmla="*/ 22 w 24"/>
                <a:gd name="T11" fmla="*/ 0 h 36"/>
                <a:gd name="T12" fmla="*/ 24 w 24"/>
                <a:gd name="T13" fmla="*/ 2 h 36"/>
                <a:gd name="T14" fmla="*/ 24 w 24"/>
                <a:gd name="T15" fmla="*/ 4 h 36"/>
                <a:gd name="T16" fmla="*/ 24 w 24"/>
                <a:gd name="T17" fmla="*/ 6 h 36"/>
                <a:gd name="T18" fmla="*/ 24 w 24"/>
                <a:gd name="T19" fmla="*/ 6 h 36"/>
                <a:gd name="T20" fmla="*/ 24 w 24"/>
                <a:gd name="T21" fmla="*/ 8 h 36"/>
                <a:gd name="T22" fmla="*/ 22 w 24"/>
                <a:gd name="T23" fmla="*/ 10 h 36"/>
                <a:gd name="T24" fmla="*/ 22 w 24"/>
                <a:gd name="T25" fmla="*/ 10 h 36"/>
                <a:gd name="T26" fmla="*/ 20 w 24"/>
                <a:gd name="T27" fmla="*/ 8 h 36"/>
                <a:gd name="T28" fmla="*/ 18 w 24"/>
                <a:gd name="T29" fmla="*/ 8 h 36"/>
                <a:gd name="T30" fmla="*/ 18 w 24"/>
                <a:gd name="T31" fmla="*/ 6 h 36"/>
                <a:gd name="T32" fmla="*/ 16 w 24"/>
                <a:gd name="T33" fmla="*/ 6 h 36"/>
                <a:gd name="T34" fmla="*/ 16 w 24"/>
                <a:gd name="T35" fmla="*/ 6 h 36"/>
                <a:gd name="T36" fmla="*/ 14 w 24"/>
                <a:gd name="T37" fmla="*/ 6 h 36"/>
                <a:gd name="T38" fmla="*/ 12 w 24"/>
                <a:gd name="T39" fmla="*/ 10 h 36"/>
                <a:gd name="T40" fmla="*/ 10 w 24"/>
                <a:gd name="T41" fmla="*/ 12 h 36"/>
                <a:gd name="T42" fmla="*/ 10 w 24"/>
                <a:gd name="T43" fmla="*/ 28 h 36"/>
                <a:gd name="T44" fmla="*/ 10 w 24"/>
                <a:gd name="T45" fmla="*/ 32 h 36"/>
                <a:gd name="T46" fmla="*/ 12 w 24"/>
                <a:gd name="T47" fmla="*/ 34 h 36"/>
                <a:gd name="T48" fmla="*/ 12 w 24"/>
                <a:gd name="T49" fmla="*/ 34 h 36"/>
                <a:gd name="T50" fmla="*/ 14 w 24"/>
                <a:gd name="T51" fmla="*/ 36 h 36"/>
                <a:gd name="T52" fmla="*/ 16 w 24"/>
                <a:gd name="T53" fmla="*/ 36 h 36"/>
                <a:gd name="T54" fmla="*/ 18 w 24"/>
                <a:gd name="T55" fmla="*/ 36 h 36"/>
                <a:gd name="T56" fmla="*/ 18 w 24"/>
                <a:gd name="T57" fmla="*/ 36 h 36"/>
                <a:gd name="T58" fmla="*/ 0 w 24"/>
                <a:gd name="T59" fmla="*/ 36 h 36"/>
                <a:gd name="T60" fmla="*/ 0 w 24"/>
                <a:gd name="T61" fmla="*/ 36 h 36"/>
                <a:gd name="T62" fmla="*/ 2 w 24"/>
                <a:gd name="T63" fmla="*/ 36 h 36"/>
                <a:gd name="T64" fmla="*/ 2 w 24"/>
                <a:gd name="T65" fmla="*/ 36 h 36"/>
                <a:gd name="T66" fmla="*/ 4 w 24"/>
                <a:gd name="T67" fmla="*/ 34 h 36"/>
                <a:gd name="T68" fmla="*/ 4 w 24"/>
                <a:gd name="T69" fmla="*/ 32 h 36"/>
                <a:gd name="T70" fmla="*/ 4 w 24"/>
                <a:gd name="T71" fmla="*/ 32 h 36"/>
                <a:gd name="T72" fmla="*/ 4 w 24"/>
                <a:gd name="T73" fmla="*/ 28 h 36"/>
                <a:gd name="T74" fmla="*/ 4 w 24"/>
                <a:gd name="T75" fmla="*/ 16 h 36"/>
                <a:gd name="T76" fmla="*/ 4 w 24"/>
                <a:gd name="T77" fmla="*/ 10 h 36"/>
                <a:gd name="T78" fmla="*/ 4 w 24"/>
                <a:gd name="T79" fmla="*/ 8 h 36"/>
                <a:gd name="T80" fmla="*/ 4 w 24"/>
                <a:gd name="T81" fmla="*/ 6 h 36"/>
                <a:gd name="T82" fmla="*/ 4 w 24"/>
                <a:gd name="T83" fmla="*/ 6 h 36"/>
                <a:gd name="T84" fmla="*/ 2 w 24"/>
                <a:gd name="T85" fmla="*/ 4 h 36"/>
                <a:gd name="T86" fmla="*/ 2 w 24"/>
                <a:gd name="T87" fmla="*/ 4 h 36"/>
                <a:gd name="T88" fmla="*/ 0 w 24"/>
                <a:gd name="T89" fmla="*/ 4 h 36"/>
                <a:gd name="T90" fmla="*/ 0 w 24"/>
                <a:gd name="T91" fmla="*/ 6 h 36"/>
                <a:gd name="T92" fmla="*/ 0 w 24"/>
                <a:gd name="T93" fmla="*/ 4 h 36"/>
                <a:gd name="T94" fmla="*/ 10 w 24"/>
                <a:gd name="T95" fmla="*/ 0 h 36"/>
                <a:gd name="T96" fmla="*/ 10 w 24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"/>
                <a:gd name="T148" fmla="*/ 0 h 36"/>
                <a:gd name="T149" fmla="*/ 24 w 24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" h="36">
                  <a:moveTo>
                    <a:pt x="10" y="0"/>
                  </a:moveTo>
                  <a:lnTo>
                    <a:pt x="10" y="10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/>
          </p:nvSpPr>
          <p:spPr bwMode="auto">
            <a:xfrm>
              <a:off x="1946" y="2238"/>
              <a:ext cx="24" cy="38"/>
            </a:xfrm>
            <a:custGeom>
              <a:avLst/>
              <a:gdLst>
                <a:gd name="T0" fmla="*/ 20 w 24"/>
                <a:gd name="T1" fmla="*/ 0 h 38"/>
                <a:gd name="T2" fmla="*/ 20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4 w 24"/>
                <a:gd name="T19" fmla="*/ 6 h 38"/>
                <a:gd name="T20" fmla="*/ 4 w 24"/>
                <a:gd name="T21" fmla="*/ 8 h 38"/>
                <a:gd name="T22" fmla="*/ 4 w 24"/>
                <a:gd name="T23" fmla="*/ 10 h 38"/>
                <a:gd name="T24" fmla="*/ 6 w 24"/>
                <a:gd name="T25" fmla="*/ 10 h 38"/>
                <a:gd name="T26" fmla="*/ 6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2 w 24"/>
                <a:gd name="T35" fmla="*/ 24 h 38"/>
                <a:gd name="T36" fmla="*/ 24 w 24"/>
                <a:gd name="T37" fmla="*/ 26 h 38"/>
                <a:gd name="T38" fmla="*/ 22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2 w 24"/>
                <a:gd name="T51" fmla="*/ 36 h 38"/>
                <a:gd name="T52" fmla="*/ 2 w 24"/>
                <a:gd name="T53" fmla="*/ 36 h 38"/>
                <a:gd name="T54" fmla="*/ 0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6 w 24"/>
                <a:gd name="T77" fmla="*/ 32 h 38"/>
                <a:gd name="T78" fmla="*/ 18 w 24"/>
                <a:gd name="T79" fmla="*/ 30 h 38"/>
                <a:gd name="T80" fmla="*/ 16 w 24"/>
                <a:gd name="T81" fmla="*/ 28 h 38"/>
                <a:gd name="T82" fmla="*/ 16 w 24"/>
                <a:gd name="T83" fmla="*/ 26 h 38"/>
                <a:gd name="T84" fmla="*/ 12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0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2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18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0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0" y="0"/>
                  </a:move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2" y="24"/>
                  </a:lnTo>
                  <a:lnTo>
                    <a:pt x="24" y="26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2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/>
          </p:nvSpPr>
          <p:spPr bwMode="auto">
            <a:xfrm>
              <a:off x="1974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4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/>
          </p:nvSpPr>
          <p:spPr bwMode="auto">
            <a:xfrm>
              <a:off x="2602" y="2222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50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2 w 56"/>
                <a:gd name="T33" fmla="*/ 0 h 54"/>
                <a:gd name="T34" fmla="*/ 22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40 w 56"/>
                <a:gd name="T67" fmla="*/ 0 h 54"/>
                <a:gd name="T68" fmla="*/ 40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29"/>
            <p:cNvSpPr>
              <a:spLocks noEditPoints="1"/>
            </p:cNvSpPr>
            <p:nvPr/>
          </p:nvSpPr>
          <p:spPr bwMode="auto">
            <a:xfrm>
              <a:off x="2658" y="2222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8 w 42"/>
                <a:gd name="T7" fmla="*/ 50 h 52"/>
                <a:gd name="T8" fmla="*/ 18 w 42"/>
                <a:gd name="T9" fmla="*/ 52 h 52"/>
                <a:gd name="T10" fmla="*/ 22 w 42"/>
                <a:gd name="T11" fmla="*/ 52 h 52"/>
                <a:gd name="T12" fmla="*/ 24 w 42"/>
                <a:gd name="T13" fmla="*/ 52 h 52"/>
                <a:gd name="T14" fmla="*/ 24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8 w 42"/>
                <a:gd name="T35" fmla="*/ 2 h 52"/>
                <a:gd name="T36" fmla="*/ 6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8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2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8 w 42"/>
                <a:gd name="T61" fmla="*/ 24 h 52"/>
                <a:gd name="T62" fmla="*/ 32 w 42"/>
                <a:gd name="T63" fmla="*/ 28 h 52"/>
                <a:gd name="T64" fmla="*/ 26 w 42"/>
                <a:gd name="T65" fmla="*/ 28 h 52"/>
                <a:gd name="T66" fmla="*/ 24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2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30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2 w 42"/>
                <a:gd name="T95" fmla="*/ 8 h 52"/>
                <a:gd name="T96" fmla="*/ 30 w 42"/>
                <a:gd name="T97" fmla="*/ 6 h 52"/>
                <a:gd name="T98" fmla="*/ 28 w 42"/>
                <a:gd name="T99" fmla="*/ 4 h 52"/>
                <a:gd name="T100" fmla="*/ 24 w 42"/>
                <a:gd name="T101" fmla="*/ 2 h 52"/>
                <a:gd name="T102" fmla="*/ 22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8" y="24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30"/>
            <p:cNvSpPr>
              <a:spLocks/>
            </p:cNvSpPr>
            <p:nvPr/>
          </p:nvSpPr>
          <p:spPr bwMode="auto">
            <a:xfrm>
              <a:off x="2706" y="2220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31"/>
            <p:cNvSpPr>
              <a:spLocks noEditPoints="1"/>
            </p:cNvSpPr>
            <p:nvPr/>
          </p:nvSpPr>
          <p:spPr bwMode="auto">
            <a:xfrm>
              <a:off x="2732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0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6 w 36"/>
                <a:gd name="T27" fmla="*/ 18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32"/>
            <p:cNvSpPr>
              <a:spLocks/>
            </p:cNvSpPr>
            <p:nvPr/>
          </p:nvSpPr>
          <p:spPr bwMode="auto">
            <a:xfrm>
              <a:off x="2770" y="2240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4 h 36"/>
                <a:gd name="T40" fmla="*/ 6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33"/>
            <p:cNvSpPr>
              <a:spLocks/>
            </p:cNvSpPr>
            <p:nvPr/>
          </p:nvSpPr>
          <p:spPr bwMode="auto">
            <a:xfrm>
              <a:off x="2810" y="2238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4 h 36"/>
                <a:gd name="T18" fmla="*/ 54 w 60"/>
                <a:gd name="T19" fmla="*/ 10 h 36"/>
                <a:gd name="T20" fmla="*/ 54 w 60"/>
                <a:gd name="T21" fmla="*/ 28 h 36"/>
                <a:gd name="T22" fmla="*/ 56 w 60"/>
                <a:gd name="T23" fmla="*/ 34 h 36"/>
                <a:gd name="T24" fmla="*/ 56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4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6 w 60"/>
                <a:gd name="T63" fmla="*/ 32 h 36"/>
                <a:gd name="T64" fmla="*/ 26 w 60"/>
                <a:gd name="T65" fmla="*/ 14 h 36"/>
                <a:gd name="T66" fmla="*/ 26 w 60"/>
                <a:gd name="T67" fmla="*/ 8 h 36"/>
                <a:gd name="T68" fmla="*/ 20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6 h 36"/>
                <a:gd name="T86" fmla="*/ 4 w 60"/>
                <a:gd name="T87" fmla="*/ 34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4" y="10"/>
                  </a:lnTo>
                  <a:lnTo>
                    <a:pt x="54" y="14"/>
                  </a:lnTo>
                  <a:lnTo>
                    <a:pt x="54" y="28"/>
                  </a:lnTo>
                  <a:lnTo>
                    <a:pt x="54" y="32"/>
                  </a:lnTo>
                  <a:lnTo>
                    <a:pt x="56" y="34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34"/>
            <p:cNvSpPr>
              <a:spLocks noEditPoints="1"/>
            </p:cNvSpPr>
            <p:nvPr/>
          </p:nvSpPr>
          <p:spPr bwMode="auto">
            <a:xfrm>
              <a:off x="2870" y="2238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8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2 h 54"/>
                <a:gd name="T24" fmla="*/ 16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2 w 38"/>
                <a:gd name="T31" fmla="*/ 54 h 54"/>
                <a:gd name="T32" fmla="*/ 6 w 38"/>
                <a:gd name="T33" fmla="*/ 52 h 54"/>
                <a:gd name="T34" fmla="*/ 6 w 38"/>
                <a:gd name="T35" fmla="*/ 52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6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30 h 54"/>
                <a:gd name="T52" fmla="*/ 18 w 38"/>
                <a:gd name="T53" fmla="*/ 34 h 54"/>
                <a:gd name="T54" fmla="*/ 22 w 38"/>
                <a:gd name="T55" fmla="*/ 36 h 54"/>
                <a:gd name="T56" fmla="*/ 30 w 38"/>
                <a:gd name="T57" fmla="*/ 32 h 54"/>
                <a:gd name="T58" fmla="*/ 32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2" y="4"/>
                  </a:lnTo>
                  <a:close/>
                  <a:moveTo>
                    <a:pt x="14" y="12"/>
                  </a:moveTo>
                  <a:lnTo>
                    <a:pt x="14" y="24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Freeform 35"/>
            <p:cNvSpPr>
              <a:spLocks noEditPoints="1"/>
            </p:cNvSpPr>
            <p:nvPr/>
          </p:nvSpPr>
          <p:spPr bwMode="auto">
            <a:xfrm>
              <a:off x="2914" y="2238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36"/>
            <p:cNvSpPr>
              <a:spLocks noEditPoints="1"/>
            </p:cNvSpPr>
            <p:nvPr/>
          </p:nvSpPr>
          <p:spPr bwMode="auto">
            <a:xfrm>
              <a:off x="2950" y="2220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4 h 56"/>
                <a:gd name="T12" fmla="*/ 4 w 36"/>
                <a:gd name="T13" fmla="*/ 50 h 56"/>
                <a:gd name="T14" fmla="*/ 0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6 h 56"/>
                <a:gd name="T84" fmla="*/ 24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4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4"/>
                  </a:lnTo>
                  <a:lnTo>
                    <a:pt x="4" y="50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6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37"/>
            <p:cNvSpPr>
              <a:spLocks/>
            </p:cNvSpPr>
            <p:nvPr/>
          </p:nvSpPr>
          <p:spPr bwMode="auto">
            <a:xfrm>
              <a:off x="2988" y="2220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38"/>
            <p:cNvSpPr>
              <a:spLocks/>
            </p:cNvSpPr>
            <p:nvPr/>
          </p:nvSpPr>
          <p:spPr bwMode="auto">
            <a:xfrm>
              <a:off x="1558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39"/>
            <p:cNvSpPr>
              <a:spLocks/>
            </p:cNvSpPr>
            <p:nvPr/>
          </p:nvSpPr>
          <p:spPr bwMode="auto">
            <a:xfrm>
              <a:off x="1616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38 w 58"/>
                <a:gd name="T17" fmla="*/ 0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0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6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Freeform 40"/>
            <p:cNvSpPr>
              <a:spLocks/>
            </p:cNvSpPr>
            <p:nvPr/>
          </p:nvSpPr>
          <p:spPr bwMode="auto">
            <a:xfrm>
              <a:off x="1680" y="2412"/>
              <a:ext cx="34" cy="56"/>
            </a:xfrm>
            <a:custGeom>
              <a:avLst/>
              <a:gdLst>
                <a:gd name="T0" fmla="*/ 30 w 34"/>
                <a:gd name="T1" fmla="*/ 20 h 56"/>
                <a:gd name="T2" fmla="*/ 28 w 34"/>
                <a:gd name="T3" fmla="*/ 14 h 56"/>
                <a:gd name="T4" fmla="*/ 26 w 34"/>
                <a:gd name="T5" fmla="*/ 8 h 56"/>
                <a:gd name="T6" fmla="*/ 18 w 34"/>
                <a:gd name="T7" fmla="*/ 4 h 56"/>
                <a:gd name="T8" fmla="*/ 12 w 34"/>
                <a:gd name="T9" fmla="*/ 4 h 56"/>
                <a:gd name="T10" fmla="*/ 6 w 34"/>
                <a:gd name="T11" fmla="*/ 8 h 56"/>
                <a:gd name="T12" fmla="*/ 6 w 34"/>
                <a:gd name="T13" fmla="*/ 14 h 56"/>
                <a:gd name="T14" fmla="*/ 10 w 34"/>
                <a:gd name="T15" fmla="*/ 18 h 56"/>
                <a:gd name="T16" fmla="*/ 18 w 34"/>
                <a:gd name="T17" fmla="*/ 24 h 56"/>
                <a:gd name="T18" fmla="*/ 28 w 34"/>
                <a:gd name="T19" fmla="*/ 30 h 56"/>
                <a:gd name="T20" fmla="*/ 32 w 34"/>
                <a:gd name="T21" fmla="*/ 36 h 56"/>
                <a:gd name="T22" fmla="*/ 34 w 34"/>
                <a:gd name="T23" fmla="*/ 42 h 56"/>
                <a:gd name="T24" fmla="*/ 30 w 34"/>
                <a:gd name="T25" fmla="*/ 52 h 56"/>
                <a:gd name="T26" fmla="*/ 18 w 34"/>
                <a:gd name="T27" fmla="*/ 56 h 56"/>
                <a:gd name="T28" fmla="*/ 12 w 34"/>
                <a:gd name="T29" fmla="*/ 56 h 56"/>
                <a:gd name="T30" fmla="*/ 8 w 34"/>
                <a:gd name="T31" fmla="*/ 54 h 56"/>
                <a:gd name="T32" fmla="*/ 4 w 34"/>
                <a:gd name="T33" fmla="*/ 52 h 56"/>
                <a:gd name="T34" fmla="*/ 2 w 34"/>
                <a:gd name="T35" fmla="*/ 54 h 56"/>
                <a:gd name="T36" fmla="*/ 0 w 34"/>
                <a:gd name="T37" fmla="*/ 56 h 56"/>
                <a:gd name="T38" fmla="*/ 0 w 34"/>
                <a:gd name="T39" fmla="*/ 38 h 56"/>
                <a:gd name="T40" fmla="*/ 2 w 34"/>
                <a:gd name="T41" fmla="*/ 42 h 56"/>
                <a:gd name="T42" fmla="*/ 6 w 34"/>
                <a:gd name="T43" fmla="*/ 50 h 56"/>
                <a:gd name="T44" fmla="*/ 12 w 34"/>
                <a:gd name="T45" fmla="*/ 52 h 56"/>
                <a:gd name="T46" fmla="*/ 22 w 34"/>
                <a:gd name="T47" fmla="*/ 52 h 56"/>
                <a:gd name="T48" fmla="*/ 26 w 34"/>
                <a:gd name="T49" fmla="*/ 48 h 56"/>
                <a:gd name="T50" fmla="*/ 28 w 34"/>
                <a:gd name="T51" fmla="*/ 42 h 56"/>
                <a:gd name="T52" fmla="*/ 24 w 34"/>
                <a:gd name="T53" fmla="*/ 38 h 56"/>
                <a:gd name="T54" fmla="*/ 20 w 34"/>
                <a:gd name="T55" fmla="*/ 36 h 56"/>
                <a:gd name="T56" fmla="*/ 8 w 34"/>
                <a:gd name="T57" fmla="*/ 28 h 56"/>
                <a:gd name="T58" fmla="*/ 2 w 34"/>
                <a:gd name="T59" fmla="*/ 24 h 56"/>
                <a:gd name="T60" fmla="*/ 0 w 34"/>
                <a:gd name="T61" fmla="*/ 18 h 56"/>
                <a:gd name="T62" fmla="*/ 0 w 34"/>
                <a:gd name="T63" fmla="*/ 10 h 56"/>
                <a:gd name="T64" fmla="*/ 8 w 34"/>
                <a:gd name="T65" fmla="*/ 2 h 56"/>
                <a:gd name="T66" fmla="*/ 20 w 34"/>
                <a:gd name="T67" fmla="*/ 2 h 56"/>
                <a:gd name="T68" fmla="*/ 26 w 34"/>
                <a:gd name="T69" fmla="*/ 4 h 56"/>
                <a:gd name="T70" fmla="*/ 28 w 34"/>
                <a:gd name="T71" fmla="*/ 4 h 56"/>
                <a:gd name="T72" fmla="*/ 30 w 34"/>
                <a:gd name="T73" fmla="*/ 2 h 56"/>
                <a:gd name="T74" fmla="*/ 30 w 34"/>
                <a:gd name="T75" fmla="*/ 0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6"/>
                <a:gd name="T116" fmla="*/ 34 w 34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6">
                  <a:moveTo>
                    <a:pt x="30" y="0"/>
                  </a:moveTo>
                  <a:lnTo>
                    <a:pt x="30" y="20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6" y="54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8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4" name="Freeform 41"/>
            <p:cNvSpPr>
              <a:spLocks/>
            </p:cNvSpPr>
            <p:nvPr/>
          </p:nvSpPr>
          <p:spPr bwMode="auto">
            <a:xfrm>
              <a:off x="1722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42"/>
            <p:cNvSpPr>
              <a:spLocks/>
            </p:cNvSpPr>
            <p:nvPr/>
          </p:nvSpPr>
          <p:spPr bwMode="auto">
            <a:xfrm>
              <a:off x="1746" y="2432"/>
              <a:ext cx="56" cy="36"/>
            </a:xfrm>
            <a:custGeom>
              <a:avLst/>
              <a:gdLst>
                <a:gd name="T0" fmla="*/ 0 w 56"/>
                <a:gd name="T1" fmla="*/ 0 h 36"/>
                <a:gd name="T2" fmla="*/ 14 w 56"/>
                <a:gd name="T3" fmla="*/ 0 h 36"/>
                <a:gd name="T4" fmla="*/ 14 w 56"/>
                <a:gd name="T5" fmla="*/ 0 h 36"/>
                <a:gd name="T6" fmla="*/ 12 w 56"/>
                <a:gd name="T7" fmla="*/ 0 h 36"/>
                <a:gd name="T8" fmla="*/ 12 w 56"/>
                <a:gd name="T9" fmla="*/ 0 h 36"/>
                <a:gd name="T10" fmla="*/ 12 w 56"/>
                <a:gd name="T11" fmla="*/ 2 h 36"/>
                <a:gd name="T12" fmla="*/ 12 w 56"/>
                <a:gd name="T13" fmla="*/ 2 h 36"/>
                <a:gd name="T14" fmla="*/ 12 w 56"/>
                <a:gd name="T15" fmla="*/ 4 h 36"/>
                <a:gd name="T16" fmla="*/ 12 w 56"/>
                <a:gd name="T17" fmla="*/ 6 h 36"/>
                <a:gd name="T18" fmla="*/ 20 w 56"/>
                <a:gd name="T19" fmla="*/ 26 h 36"/>
                <a:gd name="T20" fmla="*/ 28 w 56"/>
                <a:gd name="T21" fmla="*/ 8 h 36"/>
                <a:gd name="T22" fmla="*/ 26 w 56"/>
                <a:gd name="T23" fmla="*/ 4 h 36"/>
                <a:gd name="T24" fmla="*/ 24 w 56"/>
                <a:gd name="T25" fmla="*/ 2 h 36"/>
                <a:gd name="T26" fmla="*/ 24 w 56"/>
                <a:gd name="T27" fmla="*/ 0 h 36"/>
                <a:gd name="T28" fmla="*/ 22 w 56"/>
                <a:gd name="T29" fmla="*/ 0 h 36"/>
                <a:gd name="T30" fmla="*/ 20 w 56"/>
                <a:gd name="T31" fmla="*/ 0 h 36"/>
                <a:gd name="T32" fmla="*/ 20 w 56"/>
                <a:gd name="T33" fmla="*/ 0 h 36"/>
                <a:gd name="T34" fmla="*/ 36 w 56"/>
                <a:gd name="T35" fmla="*/ 0 h 36"/>
                <a:gd name="T36" fmla="*/ 36 w 56"/>
                <a:gd name="T37" fmla="*/ 0 h 36"/>
                <a:gd name="T38" fmla="*/ 34 w 56"/>
                <a:gd name="T39" fmla="*/ 0 h 36"/>
                <a:gd name="T40" fmla="*/ 32 w 56"/>
                <a:gd name="T41" fmla="*/ 2 h 36"/>
                <a:gd name="T42" fmla="*/ 32 w 56"/>
                <a:gd name="T43" fmla="*/ 2 h 36"/>
                <a:gd name="T44" fmla="*/ 32 w 56"/>
                <a:gd name="T45" fmla="*/ 4 h 36"/>
                <a:gd name="T46" fmla="*/ 32 w 56"/>
                <a:gd name="T47" fmla="*/ 4 h 36"/>
                <a:gd name="T48" fmla="*/ 32 w 56"/>
                <a:gd name="T49" fmla="*/ 6 h 36"/>
                <a:gd name="T50" fmla="*/ 42 w 56"/>
                <a:gd name="T51" fmla="*/ 26 h 36"/>
                <a:gd name="T52" fmla="*/ 48 w 56"/>
                <a:gd name="T53" fmla="*/ 6 h 36"/>
                <a:gd name="T54" fmla="*/ 50 w 56"/>
                <a:gd name="T55" fmla="*/ 4 h 36"/>
                <a:gd name="T56" fmla="*/ 50 w 56"/>
                <a:gd name="T57" fmla="*/ 2 h 36"/>
                <a:gd name="T58" fmla="*/ 50 w 56"/>
                <a:gd name="T59" fmla="*/ 2 h 36"/>
                <a:gd name="T60" fmla="*/ 50 w 56"/>
                <a:gd name="T61" fmla="*/ 0 h 36"/>
                <a:gd name="T62" fmla="*/ 48 w 56"/>
                <a:gd name="T63" fmla="*/ 0 h 36"/>
                <a:gd name="T64" fmla="*/ 46 w 56"/>
                <a:gd name="T65" fmla="*/ 0 h 36"/>
                <a:gd name="T66" fmla="*/ 46 w 56"/>
                <a:gd name="T67" fmla="*/ 0 h 36"/>
                <a:gd name="T68" fmla="*/ 56 w 56"/>
                <a:gd name="T69" fmla="*/ 0 h 36"/>
                <a:gd name="T70" fmla="*/ 56 w 56"/>
                <a:gd name="T71" fmla="*/ 0 h 36"/>
                <a:gd name="T72" fmla="*/ 54 w 56"/>
                <a:gd name="T73" fmla="*/ 2 h 36"/>
                <a:gd name="T74" fmla="*/ 52 w 56"/>
                <a:gd name="T75" fmla="*/ 6 h 36"/>
                <a:gd name="T76" fmla="*/ 40 w 56"/>
                <a:gd name="T77" fmla="*/ 36 h 36"/>
                <a:gd name="T78" fmla="*/ 38 w 56"/>
                <a:gd name="T79" fmla="*/ 36 h 36"/>
                <a:gd name="T80" fmla="*/ 28 w 56"/>
                <a:gd name="T81" fmla="*/ 12 h 36"/>
                <a:gd name="T82" fmla="*/ 18 w 56"/>
                <a:gd name="T83" fmla="*/ 36 h 36"/>
                <a:gd name="T84" fmla="*/ 16 w 56"/>
                <a:gd name="T85" fmla="*/ 36 h 36"/>
                <a:gd name="T86" fmla="*/ 4 w 56"/>
                <a:gd name="T87" fmla="*/ 6 h 36"/>
                <a:gd name="T88" fmla="*/ 4 w 56"/>
                <a:gd name="T89" fmla="*/ 4 h 36"/>
                <a:gd name="T90" fmla="*/ 2 w 56"/>
                <a:gd name="T91" fmla="*/ 2 h 36"/>
                <a:gd name="T92" fmla="*/ 2 w 56"/>
                <a:gd name="T93" fmla="*/ 0 h 36"/>
                <a:gd name="T94" fmla="*/ 0 w 56"/>
                <a:gd name="T95" fmla="*/ 0 h 36"/>
                <a:gd name="T96" fmla="*/ 0 w 5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"/>
                <a:gd name="T148" fmla="*/ 0 h 36"/>
                <a:gd name="T149" fmla="*/ 56 w 5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" h="36">
                  <a:moveTo>
                    <a:pt x="0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20" y="26"/>
                  </a:lnTo>
                  <a:lnTo>
                    <a:pt x="28" y="8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42" y="26"/>
                  </a:lnTo>
                  <a:lnTo>
                    <a:pt x="48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28" y="12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43"/>
            <p:cNvSpPr>
              <a:spLocks noEditPoints="1"/>
            </p:cNvSpPr>
            <p:nvPr/>
          </p:nvSpPr>
          <p:spPr bwMode="auto">
            <a:xfrm>
              <a:off x="1804" y="2430"/>
              <a:ext cx="34" cy="38"/>
            </a:xfrm>
            <a:custGeom>
              <a:avLst/>
              <a:gdLst>
                <a:gd name="T0" fmla="*/ 18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4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30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6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8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44"/>
            <p:cNvSpPr>
              <a:spLocks/>
            </p:cNvSpPr>
            <p:nvPr/>
          </p:nvSpPr>
          <p:spPr bwMode="auto">
            <a:xfrm>
              <a:off x="1842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2 w 26"/>
                <a:gd name="T9" fmla="*/ 0 h 36"/>
                <a:gd name="T10" fmla="*/ 24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4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6 w 26"/>
                <a:gd name="T69" fmla="*/ 32 h 36"/>
                <a:gd name="T70" fmla="*/ 6 w 26"/>
                <a:gd name="T71" fmla="*/ 32 h 36"/>
                <a:gd name="T72" fmla="*/ 6 w 26"/>
                <a:gd name="T73" fmla="*/ 28 h 36"/>
                <a:gd name="T74" fmla="*/ 6 w 26"/>
                <a:gd name="T75" fmla="*/ 16 h 36"/>
                <a:gd name="T76" fmla="*/ 6 w 26"/>
                <a:gd name="T77" fmla="*/ 10 h 36"/>
                <a:gd name="T78" fmla="*/ 6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45"/>
            <p:cNvSpPr>
              <a:spLocks/>
            </p:cNvSpPr>
            <p:nvPr/>
          </p:nvSpPr>
          <p:spPr bwMode="auto">
            <a:xfrm>
              <a:off x="1868" y="2412"/>
              <a:ext cx="40" cy="54"/>
            </a:xfrm>
            <a:custGeom>
              <a:avLst/>
              <a:gdLst>
                <a:gd name="T0" fmla="*/ 12 w 40"/>
                <a:gd name="T1" fmla="*/ 34 h 54"/>
                <a:gd name="T2" fmla="*/ 24 w 40"/>
                <a:gd name="T3" fmla="*/ 24 h 54"/>
                <a:gd name="T4" fmla="*/ 26 w 40"/>
                <a:gd name="T5" fmla="*/ 22 h 54"/>
                <a:gd name="T6" fmla="*/ 26 w 40"/>
                <a:gd name="T7" fmla="*/ 22 h 54"/>
                <a:gd name="T8" fmla="*/ 24 w 40"/>
                <a:gd name="T9" fmla="*/ 20 h 54"/>
                <a:gd name="T10" fmla="*/ 24 w 40"/>
                <a:gd name="T11" fmla="*/ 20 h 54"/>
                <a:gd name="T12" fmla="*/ 38 w 40"/>
                <a:gd name="T13" fmla="*/ 20 h 54"/>
                <a:gd name="T14" fmla="*/ 34 w 40"/>
                <a:gd name="T15" fmla="*/ 20 h 54"/>
                <a:gd name="T16" fmla="*/ 28 w 40"/>
                <a:gd name="T17" fmla="*/ 24 h 54"/>
                <a:gd name="T18" fmla="*/ 28 w 40"/>
                <a:gd name="T19" fmla="*/ 44 h 54"/>
                <a:gd name="T20" fmla="*/ 34 w 40"/>
                <a:gd name="T21" fmla="*/ 50 h 54"/>
                <a:gd name="T22" fmla="*/ 36 w 40"/>
                <a:gd name="T23" fmla="*/ 52 h 54"/>
                <a:gd name="T24" fmla="*/ 40 w 40"/>
                <a:gd name="T25" fmla="*/ 54 h 54"/>
                <a:gd name="T26" fmla="*/ 24 w 40"/>
                <a:gd name="T27" fmla="*/ 54 h 54"/>
                <a:gd name="T28" fmla="*/ 24 w 40"/>
                <a:gd name="T29" fmla="*/ 54 h 54"/>
                <a:gd name="T30" fmla="*/ 26 w 40"/>
                <a:gd name="T31" fmla="*/ 52 h 54"/>
                <a:gd name="T32" fmla="*/ 26 w 40"/>
                <a:gd name="T33" fmla="*/ 50 h 54"/>
                <a:gd name="T34" fmla="*/ 12 w 40"/>
                <a:gd name="T35" fmla="*/ 34 h 54"/>
                <a:gd name="T36" fmla="*/ 12 w 40"/>
                <a:gd name="T37" fmla="*/ 50 h 54"/>
                <a:gd name="T38" fmla="*/ 14 w 40"/>
                <a:gd name="T39" fmla="*/ 52 h 54"/>
                <a:gd name="T40" fmla="*/ 16 w 40"/>
                <a:gd name="T41" fmla="*/ 54 h 54"/>
                <a:gd name="T42" fmla="*/ 18 w 40"/>
                <a:gd name="T43" fmla="*/ 54 h 54"/>
                <a:gd name="T44" fmla="*/ 0 w 40"/>
                <a:gd name="T45" fmla="*/ 54 h 54"/>
                <a:gd name="T46" fmla="*/ 4 w 40"/>
                <a:gd name="T47" fmla="*/ 54 h 54"/>
                <a:gd name="T48" fmla="*/ 6 w 40"/>
                <a:gd name="T49" fmla="*/ 52 h 54"/>
                <a:gd name="T50" fmla="*/ 6 w 40"/>
                <a:gd name="T51" fmla="*/ 46 h 54"/>
                <a:gd name="T52" fmla="*/ 6 w 40"/>
                <a:gd name="T53" fmla="*/ 8 h 54"/>
                <a:gd name="T54" fmla="*/ 6 w 40"/>
                <a:gd name="T55" fmla="*/ 4 h 54"/>
                <a:gd name="T56" fmla="*/ 4 w 40"/>
                <a:gd name="T57" fmla="*/ 4 h 54"/>
                <a:gd name="T58" fmla="*/ 2 w 40"/>
                <a:gd name="T59" fmla="*/ 4 h 54"/>
                <a:gd name="T60" fmla="*/ 0 w 40"/>
                <a:gd name="T61" fmla="*/ 4 h 54"/>
                <a:gd name="T62" fmla="*/ 12 w 40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4"/>
                <a:gd name="T98" fmla="*/ 40 w 40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4">
                  <a:moveTo>
                    <a:pt x="12" y="0"/>
                  </a:moveTo>
                  <a:lnTo>
                    <a:pt x="12" y="34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46"/>
            <p:cNvSpPr>
              <a:spLocks noEditPoints="1"/>
            </p:cNvSpPr>
            <p:nvPr/>
          </p:nvSpPr>
          <p:spPr bwMode="auto">
            <a:xfrm>
              <a:off x="1910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6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18 w 30"/>
                <a:gd name="T9" fmla="*/ 32 h 38"/>
                <a:gd name="T10" fmla="*/ 22 w 30"/>
                <a:gd name="T11" fmla="*/ 30 h 38"/>
                <a:gd name="T12" fmla="*/ 24 w 30"/>
                <a:gd name="T13" fmla="*/ 30 h 38"/>
                <a:gd name="T14" fmla="*/ 26 w 30"/>
                <a:gd name="T15" fmla="*/ 26 h 38"/>
                <a:gd name="T16" fmla="*/ 28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4 w 30"/>
                <a:gd name="T23" fmla="*/ 34 h 38"/>
                <a:gd name="T24" fmla="*/ 20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4 w 30"/>
                <a:gd name="T31" fmla="*/ 32 h 38"/>
                <a:gd name="T32" fmla="*/ 0 w 30"/>
                <a:gd name="T33" fmla="*/ 26 h 38"/>
                <a:gd name="T34" fmla="*/ 0 w 30"/>
                <a:gd name="T35" fmla="*/ 20 h 38"/>
                <a:gd name="T36" fmla="*/ 0 w 30"/>
                <a:gd name="T37" fmla="*/ 14 h 38"/>
                <a:gd name="T38" fmla="*/ 2 w 30"/>
                <a:gd name="T39" fmla="*/ 10 h 38"/>
                <a:gd name="T40" fmla="*/ 4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28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0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0 w 30"/>
                <a:gd name="T73" fmla="*/ 4 h 38"/>
                <a:gd name="T74" fmla="*/ 8 w 30"/>
                <a:gd name="T75" fmla="*/ 6 h 38"/>
                <a:gd name="T76" fmla="*/ 6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6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47"/>
            <p:cNvSpPr>
              <a:spLocks/>
            </p:cNvSpPr>
            <p:nvPr/>
          </p:nvSpPr>
          <p:spPr bwMode="auto">
            <a:xfrm>
              <a:off x="1944" y="2430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10 h 36"/>
                <a:gd name="T4" fmla="*/ 14 w 26"/>
                <a:gd name="T5" fmla="*/ 4 h 36"/>
                <a:gd name="T6" fmla="*/ 18 w 26"/>
                <a:gd name="T7" fmla="*/ 2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2 h 36"/>
                <a:gd name="T14" fmla="*/ 26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10 h 36"/>
                <a:gd name="T24" fmla="*/ 22 w 26"/>
                <a:gd name="T25" fmla="*/ 10 h 36"/>
                <a:gd name="T26" fmla="*/ 22 w 26"/>
                <a:gd name="T27" fmla="*/ 8 h 36"/>
                <a:gd name="T28" fmla="*/ 20 w 26"/>
                <a:gd name="T29" fmla="*/ 8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10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2 h 36"/>
                <a:gd name="T46" fmla="*/ 12 w 26"/>
                <a:gd name="T47" fmla="*/ 34 h 36"/>
                <a:gd name="T48" fmla="*/ 12 w 26"/>
                <a:gd name="T49" fmla="*/ 34 h 36"/>
                <a:gd name="T50" fmla="*/ 14 w 26"/>
                <a:gd name="T51" fmla="*/ 36 h 36"/>
                <a:gd name="T52" fmla="*/ 16 w 26"/>
                <a:gd name="T53" fmla="*/ 36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6 h 36"/>
                <a:gd name="T64" fmla="*/ 4 w 26"/>
                <a:gd name="T65" fmla="*/ 36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2 h 36"/>
                <a:gd name="T72" fmla="*/ 4 w 26"/>
                <a:gd name="T73" fmla="*/ 28 h 36"/>
                <a:gd name="T74" fmla="*/ 4 w 26"/>
                <a:gd name="T75" fmla="*/ 16 h 36"/>
                <a:gd name="T76" fmla="*/ 4 w 26"/>
                <a:gd name="T77" fmla="*/ 10 h 36"/>
                <a:gd name="T78" fmla="*/ 4 w 26"/>
                <a:gd name="T79" fmla="*/ 8 h 36"/>
                <a:gd name="T80" fmla="*/ 4 w 26"/>
                <a:gd name="T81" fmla="*/ 6 h 36"/>
                <a:gd name="T82" fmla="*/ 4 w 26"/>
                <a:gd name="T83" fmla="*/ 6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6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10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48"/>
            <p:cNvSpPr>
              <a:spLocks/>
            </p:cNvSpPr>
            <p:nvPr/>
          </p:nvSpPr>
          <p:spPr bwMode="auto">
            <a:xfrm>
              <a:off x="19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0 w 24"/>
                <a:gd name="T5" fmla="*/ 12 h 38"/>
                <a:gd name="T6" fmla="*/ 18 w 24"/>
                <a:gd name="T7" fmla="*/ 8 h 38"/>
                <a:gd name="T8" fmla="*/ 16 w 24"/>
                <a:gd name="T9" fmla="*/ 4 h 38"/>
                <a:gd name="T10" fmla="*/ 14 w 24"/>
                <a:gd name="T11" fmla="*/ 4 h 38"/>
                <a:gd name="T12" fmla="*/ 10 w 24"/>
                <a:gd name="T13" fmla="*/ 2 h 38"/>
                <a:gd name="T14" fmla="*/ 8 w 24"/>
                <a:gd name="T15" fmla="*/ 4 h 38"/>
                <a:gd name="T16" fmla="*/ 6 w 24"/>
                <a:gd name="T17" fmla="*/ 4 h 38"/>
                <a:gd name="T18" fmla="*/ 6 w 24"/>
                <a:gd name="T19" fmla="*/ 6 h 38"/>
                <a:gd name="T20" fmla="*/ 4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0 w 24"/>
                <a:gd name="T29" fmla="*/ 14 h 38"/>
                <a:gd name="T30" fmla="*/ 16 w 24"/>
                <a:gd name="T31" fmla="*/ 16 h 38"/>
                <a:gd name="T32" fmla="*/ 20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0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0 w 24"/>
                <a:gd name="T63" fmla="*/ 26 h 38"/>
                <a:gd name="T64" fmla="*/ 2 w 24"/>
                <a:gd name="T65" fmla="*/ 30 h 38"/>
                <a:gd name="T66" fmla="*/ 4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4 w 24"/>
                <a:gd name="T73" fmla="*/ 34 h 38"/>
                <a:gd name="T74" fmla="*/ 16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8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0 w 24"/>
                <a:gd name="T97" fmla="*/ 6 h 38"/>
                <a:gd name="T98" fmla="*/ 2 w 24"/>
                <a:gd name="T99" fmla="*/ 4 h 38"/>
                <a:gd name="T100" fmla="*/ 6 w 24"/>
                <a:gd name="T101" fmla="*/ 0 h 38"/>
                <a:gd name="T102" fmla="*/ 10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18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0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49"/>
            <p:cNvSpPr>
              <a:spLocks/>
            </p:cNvSpPr>
            <p:nvPr/>
          </p:nvSpPr>
          <p:spPr bwMode="auto">
            <a:xfrm>
              <a:off x="2002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18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18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50"/>
            <p:cNvSpPr>
              <a:spLocks/>
            </p:cNvSpPr>
            <p:nvPr/>
          </p:nvSpPr>
          <p:spPr bwMode="auto">
            <a:xfrm>
              <a:off x="2076" y="2414"/>
              <a:ext cx="56" cy="54"/>
            </a:xfrm>
            <a:custGeom>
              <a:avLst/>
              <a:gdLst>
                <a:gd name="T0" fmla="*/ 56 w 56"/>
                <a:gd name="T1" fmla="*/ 0 h 54"/>
                <a:gd name="T2" fmla="*/ 56 w 56"/>
                <a:gd name="T3" fmla="*/ 0 h 54"/>
                <a:gd name="T4" fmla="*/ 52 w 56"/>
                <a:gd name="T5" fmla="*/ 2 h 54"/>
                <a:gd name="T6" fmla="*/ 50 w 56"/>
                <a:gd name="T7" fmla="*/ 2 h 54"/>
                <a:gd name="T8" fmla="*/ 48 w 56"/>
                <a:gd name="T9" fmla="*/ 6 h 54"/>
                <a:gd name="T10" fmla="*/ 48 w 56"/>
                <a:gd name="T11" fmla="*/ 8 h 54"/>
                <a:gd name="T12" fmla="*/ 30 w 56"/>
                <a:gd name="T13" fmla="*/ 54 h 54"/>
                <a:gd name="T14" fmla="*/ 28 w 56"/>
                <a:gd name="T15" fmla="*/ 54 h 54"/>
                <a:gd name="T16" fmla="*/ 8 w 56"/>
                <a:gd name="T17" fmla="*/ 8 h 54"/>
                <a:gd name="T18" fmla="*/ 6 w 56"/>
                <a:gd name="T19" fmla="*/ 6 h 54"/>
                <a:gd name="T20" fmla="*/ 6 w 56"/>
                <a:gd name="T21" fmla="*/ 4 h 54"/>
                <a:gd name="T22" fmla="*/ 4 w 56"/>
                <a:gd name="T23" fmla="*/ 2 h 54"/>
                <a:gd name="T24" fmla="*/ 4 w 56"/>
                <a:gd name="T25" fmla="*/ 2 h 54"/>
                <a:gd name="T26" fmla="*/ 2 w 56"/>
                <a:gd name="T27" fmla="*/ 0 h 54"/>
                <a:gd name="T28" fmla="*/ 0 w 56"/>
                <a:gd name="T29" fmla="*/ 0 h 54"/>
                <a:gd name="T30" fmla="*/ 0 w 56"/>
                <a:gd name="T31" fmla="*/ 0 h 54"/>
                <a:gd name="T32" fmla="*/ 20 w 56"/>
                <a:gd name="T33" fmla="*/ 0 h 54"/>
                <a:gd name="T34" fmla="*/ 20 w 56"/>
                <a:gd name="T35" fmla="*/ 0 h 54"/>
                <a:gd name="T36" fmla="*/ 18 w 56"/>
                <a:gd name="T37" fmla="*/ 0 h 54"/>
                <a:gd name="T38" fmla="*/ 16 w 56"/>
                <a:gd name="T39" fmla="*/ 2 h 54"/>
                <a:gd name="T40" fmla="*/ 16 w 56"/>
                <a:gd name="T41" fmla="*/ 2 h 54"/>
                <a:gd name="T42" fmla="*/ 16 w 56"/>
                <a:gd name="T43" fmla="*/ 4 h 54"/>
                <a:gd name="T44" fmla="*/ 16 w 56"/>
                <a:gd name="T45" fmla="*/ 6 h 54"/>
                <a:gd name="T46" fmla="*/ 16 w 56"/>
                <a:gd name="T47" fmla="*/ 10 h 54"/>
                <a:gd name="T48" fmla="*/ 30 w 56"/>
                <a:gd name="T49" fmla="*/ 42 h 54"/>
                <a:gd name="T50" fmla="*/ 42 w 56"/>
                <a:gd name="T51" fmla="*/ 10 h 54"/>
                <a:gd name="T52" fmla="*/ 44 w 56"/>
                <a:gd name="T53" fmla="*/ 6 h 54"/>
                <a:gd name="T54" fmla="*/ 44 w 56"/>
                <a:gd name="T55" fmla="*/ 4 h 54"/>
                <a:gd name="T56" fmla="*/ 44 w 56"/>
                <a:gd name="T57" fmla="*/ 4 h 54"/>
                <a:gd name="T58" fmla="*/ 44 w 56"/>
                <a:gd name="T59" fmla="*/ 2 h 54"/>
                <a:gd name="T60" fmla="*/ 42 w 56"/>
                <a:gd name="T61" fmla="*/ 2 h 54"/>
                <a:gd name="T62" fmla="*/ 40 w 56"/>
                <a:gd name="T63" fmla="*/ 0 h 54"/>
                <a:gd name="T64" fmla="*/ 40 w 56"/>
                <a:gd name="T65" fmla="*/ 0 h 54"/>
                <a:gd name="T66" fmla="*/ 38 w 56"/>
                <a:gd name="T67" fmla="*/ 0 h 54"/>
                <a:gd name="T68" fmla="*/ 38 w 56"/>
                <a:gd name="T69" fmla="*/ 0 h 54"/>
                <a:gd name="T70" fmla="*/ 56 w 56"/>
                <a:gd name="T71" fmla="*/ 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6"/>
                <a:gd name="T109" fmla="*/ 0 h 54"/>
                <a:gd name="T110" fmla="*/ 56 w 56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6" h="54">
                  <a:moveTo>
                    <a:pt x="56" y="0"/>
                  </a:move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8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30" y="42"/>
                  </a:lnTo>
                  <a:lnTo>
                    <a:pt x="42" y="10"/>
                  </a:lnTo>
                  <a:lnTo>
                    <a:pt x="44" y="6"/>
                  </a:lnTo>
                  <a:lnTo>
                    <a:pt x="44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51"/>
            <p:cNvSpPr>
              <a:spLocks noEditPoints="1"/>
            </p:cNvSpPr>
            <p:nvPr/>
          </p:nvSpPr>
          <p:spPr bwMode="auto">
            <a:xfrm>
              <a:off x="2132" y="2414"/>
              <a:ext cx="48" cy="52"/>
            </a:xfrm>
            <a:custGeom>
              <a:avLst/>
              <a:gdLst>
                <a:gd name="T0" fmla="*/ 42 w 48"/>
                <a:gd name="T1" fmla="*/ 28 h 52"/>
                <a:gd name="T2" fmla="*/ 48 w 48"/>
                <a:gd name="T3" fmla="*/ 34 h 52"/>
                <a:gd name="T4" fmla="*/ 48 w 48"/>
                <a:gd name="T5" fmla="*/ 42 h 52"/>
                <a:gd name="T6" fmla="*/ 42 w 48"/>
                <a:gd name="T7" fmla="*/ 50 h 52"/>
                <a:gd name="T8" fmla="*/ 34 w 48"/>
                <a:gd name="T9" fmla="*/ 52 h 52"/>
                <a:gd name="T10" fmla="*/ 0 w 48"/>
                <a:gd name="T11" fmla="*/ 52 h 52"/>
                <a:gd name="T12" fmla="*/ 2 w 48"/>
                <a:gd name="T13" fmla="*/ 52 h 52"/>
                <a:gd name="T14" fmla="*/ 8 w 48"/>
                <a:gd name="T15" fmla="*/ 50 h 52"/>
                <a:gd name="T16" fmla="*/ 8 w 48"/>
                <a:gd name="T17" fmla="*/ 44 h 52"/>
                <a:gd name="T18" fmla="*/ 8 w 48"/>
                <a:gd name="T19" fmla="*/ 4 h 52"/>
                <a:gd name="T20" fmla="*/ 6 w 48"/>
                <a:gd name="T21" fmla="*/ 0 h 52"/>
                <a:gd name="T22" fmla="*/ 0 w 48"/>
                <a:gd name="T23" fmla="*/ 0 h 52"/>
                <a:gd name="T24" fmla="*/ 24 w 48"/>
                <a:gd name="T25" fmla="*/ 0 h 52"/>
                <a:gd name="T26" fmla="*/ 34 w 48"/>
                <a:gd name="T27" fmla="*/ 0 h 52"/>
                <a:gd name="T28" fmla="*/ 42 w 48"/>
                <a:gd name="T29" fmla="*/ 6 h 52"/>
                <a:gd name="T30" fmla="*/ 46 w 48"/>
                <a:gd name="T31" fmla="*/ 14 h 52"/>
                <a:gd name="T32" fmla="*/ 44 w 48"/>
                <a:gd name="T33" fmla="*/ 22 h 52"/>
                <a:gd name="T34" fmla="*/ 36 w 48"/>
                <a:gd name="T35" fmla="*/ 26 h 52"/>
                <a:gd name="T36" fmla="*/ 18 w 48"/>
                <a:gd name="T37" fmla="*/ 24 h 52"/>
                <a:gd name="T38" fmla="*/ 22 w 48"/>
                <a:gd name="T39" fmla="*/ 24 h 52"/>
                <a:gd name="T40" fmla="*/ 28 w 48"/>
                <a:gd name="T41" fmla="*/ 24 h 52"/>
                <a:gd name="T42" fmla="*/ 34 w 48"/>
                <a:gd name="T43" fmla="*/ 22 h 52"/>
                <a:gd name="T44" fmla="*/ 36 w 48"/>
                <a:gd name="T45" fmla="*/ 16 h 52"/>
                <a:gd name="T46" fmla="*/ 36 w 48"/>
                <a:gd name="T47" fmla="*/ 10 h 52"/>
                <a:gd name="T48" fmla="*/ 28 w 48"/>
                <a:gd name="T49" fmla="*/ 2 h 52"/>
                <a:gd name="T50" fmla="*/ 20 w 48"/>
                <a:gd name="T51" fmla="*/ 2 h 52"/>
                <a:gd name="T52" fmla="*/ 16 w 48"/>
                <a:gd name="T53" fmla="*/ 24 h 52"/>
                <a:gd name="T54" fmla="*/ 20 w 48"/>
                <a:gd name="T55" fmla="*/ 50 h 52"/>
                <a:gd name="T56" fmla="*/ 32 w 48"/>
                <a:gd name="T57" fmla="*/ 50 h 52"/>
                <a:gd name="T58" fmla="*/ 38 w 48"/>
                <a:gd name="T59" fmla="*/ 44 h 52"/>
                <a:gd name="T60" fmla="*/ 38 w 48"/>
                <a:gd name="T61" fmla="*/ 36 h 52"/>
                <a:gd name="T62" fmla="*/ 36 w 48"/>
                <a:gd name="T63" fmla="*/ 30 h 52"/>
                <a:gd name="T64" fmla="*/ 28 w 48"/>
                <a:gd name="T65" fmla="*/ 28 h 52"/>
                <a:gd name="T66" fmla="*/ 20 w 48"/>
                <a:gd name="T67" fmla="*/ 28 h 52"/>
                <a:gd name="T68" fmla="*/ 18 w 48"/>
                <a:gd name="T69" fmla="*/ 28 h 52"/>
                <a:gd name="T70" fmla="*/ 16 w 48"/>
                <a:gd name="T71" fmla="*/ 50 h 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52"/>
                <a:gd name="T110" fmla="*/ 48 w 48"/>
                <a:gd name="T111" fmla="*/ 52 h 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52">
                  <a:moveTo>
                    <a:pt x="36" y="26"/>
                  </a:moveTo>
                  <a:lnTo>
                    <a:pt x="42" y="28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4" y="22"/>
                  </a:lnTo>
                  <a:lnTo>
                    <a:pt x="40" y="24"/>
                  </a:lnTo>
                  <a:lnTo>
                    <a:pt x="36" y="26"/>
                  </a:lnTo>
                  <a:close/>
                  <a:moveTo>
                    <a:pt x="16" y="24"/>
                  </a:move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4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40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52"/>
            <p:cNvSpPr>
              <a:spLocks noEditPoints="1"/>
            </p:cNvSpPr>
            <p:nvPr/>
          </p:nvSpPr>
          <p:spPr bwMode="auto">
            <a:xfrm>
              <a:off x="2186" y="2414"/>
              <a:ext cx="54" cy="52"/>
            </a:xfrm>
            <a:custGeom>
              <a:avLst/>
              <a:gdLst>
                <a:gd name="T0" fmla="*/ 0 w 54"/>
                <a:gd name="T1" fmla="*/ 52 h 52"/>
                <a:gd name="T2" fmla="*/ 0 w 54"/>
                <a:gd name="T3" fmla="*/ 52 h 52"/>
                <a:gd name="T4" fmla="*/ 2 w 54"/>
                <a:gd name="T5" fmla="*/ 52 h 52"/>
                <a:gd name="T6" fmla="*/ 6 w 54"/>
                <a:gd name="T7" fmla="*/ 52 h 52"/>
                <a:gd name="T8" fmla="*/ 6 w 54"/>
                <a:gd name="T9" fmla="*/ 50 h 52"/>
                <a:gd name="T10" fmla="*/ 8 w 54"/>
                <a:gd name="T11" fmla="*/ 48 h 52"/>
                <a:gd name="T12" fmla="*/ 8 w 54"/>
                <a:gd name="T13" fmla="*/ 44 h 52"/>
                <a:gd name="T14" fmla="*/ 8 w 54"/>
                <a:gd name="T15" fmla="*/ 8 h 52"/>
                <a:gd name="T16" fmla="*/ 8 w 54"/>
                <a:gd name="T17" fmla="*/ 4 h 52"/>
                <a:gd name="T18" fmla="*/ 6 w 54"/>
                <a:gd name="T19" fmla="*/ 2 h 52"/>
                <a:gd name="T20" fmla="*/ 4 w 54"/>
                <a:gd name="T21" fmla="*/ 0 h 52"/>
                <a:gd name="T22" fmla="*/ 2 w 54"/>
                <a:gd name="T23" fmla="*/ 0 h 52"/>
                <a:gd name="T24" fmla="*/ 0 w 54"/>
                <a:gd name="T25" fmla="*/ 0 h 52"/>
                <a:gd name="T26" fmla="*/ 0 w 54"/>
                <a:gd name="T27" fmla="*/ 0 h 52"/>
                <a:gd name="T28" fmla="*/ 22 w 54"/>
                <a:gd name="T29" fmla="*/ 0 h 52"/>
                <a:gd name="T30" fmla="*/ 30 w 54"/>
                <a:gd name="T31" fmla="*/ 0 h 52"/>
                <a:gd name="T32" fmla="*/ 36 w 54"/>
                <a:gd name="T33" fmla="*/ 0 h 52"/>
                <a:gd name="T34" fmla="*/ 40 w 54"/>
                <a:gd name="T35" fmla="*/ 2 h 52"/>
                <a:gd name="T36" fmla="*/ 46 w 54"/>
                <a:gd name="T37" fmla="*/ 6 h 52"/>
                <a:gd name="T38" fmla="*/ 50 w 54"/>
                <a:gd name="T39" fmla="*/ 12 h 52"/>
                <a:gd name="T40" fmla="*/ 52 w 54"/>
                <a:gd name="T41" fmla="*/ 18 h 52"/>
                <a:gd name="T42" fmla="*/ 54 w 54"/>
                <a:gd name="T43" fmla="*/ 26 h 52"/>
                <a:gd name="T44" fmla="*/ 52 w 54"/>
                <a:gd name="T45" fmla="*/ 32 h 52"/>
                <a:gd name="T46" fmla="*/ 50 w 54"/>
                <a:gd name="T47" fmla="*/ 40 h 52"/>
                <a:gd name="T48" fmla="*/ 46 w 54"/>
                <a:gd name="T49" fmla="*/ 44 h 52"/>
                <a:gd name="T50" fmla="*/ 40 w 54"/>
                <a:gd name="T51" fmla="*/ 50 h 52"/>
                <a:gd name="T52" fmla="*/ 34 w 54"/>
                <a:gd name="T53" fmla="*/ 52 h 52"/>
                <a:gd name="T54" fmla="*/ 24 w 54"/>
                <a:gd name="T55" fmla="*/ 52 h 52"/>
                <a:gd name="T56" fmla="*/ 0 w 54"/>
                <a:gd name="T57" fmla="*/ 52 h 52"/>
                <a:gd name="T58" fmla="*/ 16 w 54"/>
                <a:gd name="T59" fmla="*/ 50 h 52"/>
                <a:gd name="T60" fmla="*/ 20 w 54"/>
                <a:gd name="T61" fmla="*/ 50 h 52"/>
                <a:gd name="T62" fmla="*/ 24 w 54"/>
                <a:gd name="T63" fmla="*/ 50 h 52"/>
                <a:gd name="T64" fmla="*/ 30 w 54"/>
                <a:gd name="T65" fmla="*/ 50 h 52"/>
                <a:gd name="T66" fmla="*/ 34 w 54"/>
                <a:gd name="T67" fmla="*/ 48 h 52"/>
                <a:gd name="T68" fmla="*/ 38 w 54"/>
                <a:gd name="T69" fmla="*/ 44 h 52"/>
                <a:gd name="T70" fmla="*/ 42 w 54"/>
                <a:gd name="T71" fmla="*/ 40 h 52"/>
                <a:gd name="T72" fmla="*/ 44 w 54"/>
                <a:gd name="T73" fmla="*/ 34 h 52"/>
                <a:gd name="T74" fmla="*/ 44 w 54"/>
                <a:gd name="T75" fmla="*/ 26 h 52"/>
                <a:gd name="T76" fmla="*/ 44 w 54"/>
                <a:gd name="T77" fmla="*/ 20 h 52"/>
                <a:gd name="T78" fmla="*/ 42 w 54"/>
                <a:gd name="T79" fmla="*/ 14 h 52"/>
                <a:gd name="T80" fmla="*/ 38 w 54"/>
                <a:gd name="T81" fmla="*/ 8 h 52"/>
                <a:gd name="T82" fmla="*/ 34 w 54"/>
                <a:gd name="T83" fmla="*/ 4 h 52"/>
                <a:gd name="T84" fmla="*/ 30 w 54"/>
                <a:gd name="T85" fmla="*/ 2 h 52"/>
                <a:gd name="T86" fmla="*/ 24 w 54"/>
                <a:gd name="T87" fmla="*/ 2 h 52"/>
                <a:gd name="T88" fmla="*/ 20 w 54"/>
                <a:gd name="T89" fmla="*/ 2 h 52"/>
                <a:gd name="T90" fmla="*/ 16 w 54"/>
                <a:gd name="T91" fmla="*/ 4 h 52"/>
                <a:gd name="T92" fmla="*/ 16 w 54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52"/>
                <a:gd name="T143" fmla="*/ 54 w 54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4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4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6" y="50"/>
                  </a:moveTo>
                  <a:lnTo>
                    <a:pt x="20" y="50"/>
                  </a:lnTo>
                  <a:lnTo>
                    <a:pt x="24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53"/>
            <p:cNvSpPr>
              <a:spLocks/>
            </p:cNvSpPr>
            <p:nvPr/>
          </p:nvSpPr>
          <p:spPr bwMode="auto">
            <a:xfrm>
              <a:off x="22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4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54"/>
            <p:cNvSpPr>
              <a:spLocks noEditPoints="1"/>
            </p:cNvSpPr>
            <p:nvPr/>
          </p:nvSpPr>
          <p:spPr bwMode="auto">
            <a:xfrm>
              <a:off x="2272" y="2412"/>
              <a:ext cx="36" cy="56"/>
            </a:xfrm>
            <a:custGeom>
              <a:avLst/>
              <a:gdLst>
                <a:gd name="T0" fmla="*/ 26 w 36"/>
                <a:gd name="T1" fmla="*/ 50 h 56"/>
                <a:gd name="T2" fmla="*/ 22 w 36"/>
                <a:gd name="T3" fmla="*/ 52 h 56"/>
                <a:gd name="T4" fmla="*/ 20 w 36"/>
                <a:gd name="T5" fmla="*/ 54 h 56"/>
                <a:gd name="T6" fmla="*/ 18 w 36"/>
                <a:gd name="T7" fmla="*/ 56 h 56"/>
                <a:gd name="T8" fmla="*/ 14 w 36"/>
                <a:gd name="T9" fmla="*/ 56 h 56"/>
                <a:gd name="T10" fmla="*/ 10 w 36"/>
                <a:gd name="T11" fmla="*/ 54 h 56"/>
                <a:gd name="T12" fmla="*/ 4 w 36"/>
                <a:gd name="T13" fmla="*/ 50 h 56"/>
                <a:gd name="T14" fmla="*/ 2 w 36"/>
                <a:gd name="T15" fmla="*/ 46 h 56"/>
                <a:gd name="T16" fmla="*/ 0 w 36"/>
                <a:gd name="T17" fmla="*/ 38 h 56"/>
                <a:gd name="T18" fmla="*/ 2 w 36"/>
                <a:gd name="T19" fmla="*/ 32 h 56"/>
                <a:gd name="T20" fmla="*/ 4 w 36"/>
                <a:gd name="T21" fmla="*/ 24 h 56"/>
                <a:gd name="T22" fmla="*/ 8 w 36"/>
                <a:gd name="T23" fmla="*/ 22 h 56"/>
                <a:gd name="T24" fmla="*/ 12 w 36"/>
                <a:gd name="T25" fmla="*/ 18 h 56"/>
                <a:gd name="T26" fmla="*/ 18 w 36"/>
                <a:gd name="T27" fmla="*/ 18 h 56"/>
                <a:gd name="T28" fmla="*/ 22 w 36"/>
                <a:gd name="T29" fmla="*/ 20 h 56"/>
                <a:gd name="T30" fmla="*/ 26 w 36"/>
                <a:gd name="T31" fmla="*/ 22 h 56"/>
                <a:gd name="T32" fmla="*/ 26 w 36"/>
                <a:gd name="T33" fmla="*/ 14 h 56"/>
                <a:gd name="T34" fmla="*/ 24 w 36"/>
                <a:gd name="T35" fmla="*/ 8 h 56"/>
                <a:gd name="T36" fmla="*/ 24 w 36"/>
                <a:gd name="T37" fmla="*/ 6 h 56"/>
                <a:gd name="T38" fmla="*/ 24 w 36"/>
                <a:gd name="T39" fmla="*/ 4 h 56"/>
                <a:gd name="T40" fmla="*/ 24 w 36"/>
                <a:gd name="T41" fmla="*/ 4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4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0 h 56"/>
                <a:gd name="T58" fmla="*/ 32 w 36"/>
                <a:gd name="T59" fmla="*/ 46 h 56"/>
                <a:gd name="T60" fmla="*/ 32 w 36"/>
                <a:gd name="T61" fmla="*/ 48 h 56"/>
                <a:gd name="T62" fmla="*/ 32 w 36"/>
                <a:gd name="T63" fmla="*/ 50 h 56"/>
                <a:gd name="T64" fmla="*/ 32 w 36"/>
                <a:gd name="T65" fmla="*/ 50 h 56"/>
                <a:gd name="T66" fmla="*/ 34 w 36"/>
                <a:gd name="T67" fmla="*/ 52 h 56"/>
                <a:gd name="T68" fmla="*/ 34 w 36"/>
                <a:gd name="T69" fmla="*/ 52 h 56"/>
                <a:gd name="T70" fmla="*/ 36 w 36"/>
                <a:gd name="T71" fmla="*/ 52 h 56"/>
                <a:gd name="T72" fmla="*/ 36 w 36"/>
                <a:gd name="T73" fmla="*/ 50 h 56"/>
                <a:gd name="T74" fmla="*/ 36 w 36"/>
                <a:gd name="T75" fmla="*/ 52 h 56"/>
                <a:gd name="T76" fmla="*/ 26 w 36"/>
                <a:gd name="T77" fmla="*/ 56 h 56"/>
                <a:gd name="T78" fmla="*/ 26 w 36"/>
                <a:gd name="T79" fmla="*/ 56 h 56"/>
                <a:gd name="T80" fmla="*/ 26 w 36"/>
                <a:gd name="T81" fmla="*/ 50 h 56"/>
                <a:gd name="T82" fmla="*/ 26 w 36"/>
                <a:gd name="T83" fmla="*/ 46 h 56"/>
                <a:gd name="T84" fmla="*/ 26 w 36"/>
                <a:gd name="T85" fmla="*/ 30 h 56"/>
                <a:gd name="T86" fmla="*/ 24 w 36"/>
                <a:gd name="T87" fmla="*/ 28 h 56"/>
                <a:gd name="T88" fmla="*/ 24 w 36"/>
                <a:gd name="T89" fmla="*/ 24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0 h 56"/>
                <a:gd name="T96" fmla="*/ 16 w 36"/>
                <a:gd name="T97" fmla="*/ 20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28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6 h 56"/>
                <a:gd name="T110" fmla="*/ 14 w 36"/>
                <a:gd name="T111" fmla="*/ 50 h 56"/>
                <a:gd name="T112" fmla="*/ 18 w 36"/>
                <a:gd name="T113" fmla="*/ 50 h 56"/>
                <a:gd name="T114" fmla="*/ 22 w 36"/>
                <a:gd name="T115" fmla="*/ 50 h 56"/>
                <a:gd name="T116" fmla="*/ 26 w 36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55"/>
            <p:cNvSpPr>
              <a:spLocks/>
            </p:cNvSpPr>
            <p:nvPr/>
          </p:nvSpPr>
          <p:spPr bwMode="auto">
            <a:xfrm>
              <a:off x="2310" y="2432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0 h 36"/>
                <a:gd name="T4" fmla="*/ 34 w 38"/>
                <a:gd name="T5" fmla="*/ 26 h 36"/>
                <a:gd name="T6" fmla="*/ 34 w 38"/>
                <a:gd name="T7" fmla="*/ 28 h 36"/>
                <a:gd name="T8" fmla="*/ 34 w 38"/>
                <a:gd name="T9" fmla="*/ 30 h 36"/>
                <a:gd name="T10" fmla="*/ 34 w 38"/>
                <a:gd name="T11" fmla="*/ 30 h 36"/>
                <a:gd name="T12" fmla="*/ 36 w 38"/>
                <a:gd name="T13" fmla="*/ 32 h 36"/>
                <a:gd name="T14" fmla="*/ 36 w 38"/>
                <a:gd name="T15" fmla="*/ 32 h 36"/>
                <a:gd name="T16" fmla="*/ 38 w 38"/>
                <a:gd name="T17" fmla="*/ 32 h 36"/>
                <a:gd name="T18" fmla="*/ 38 w 38"/>
                <a:gd name="T19" fmla="*/ 30 h 36"/>
                <a:gd name="T20" fmla="*/ 38 w 38"/>
                <a:gd name="T21" fmla="*/ 32 h 36"/>
                <a:gd name="T22" fmla="*/ 28 w 38"/>
                <a:gd name="T23" fmla="*/ 36 h 36"/>
                <a:gd name="T24" fmla="*/ 28 w 38"/>
                <a:gd name="T25" fmla="*/ 36 h 36"/>
                <a:gd name="T26" fmla="*/ 28 w 38"/>
                <a:gd name="T27" fmla="*/ 28 h 36"/>
                <a:gd name="T28" fmla="*/ 22 w 38"/>
                <a:gd name="T29" fmla="*/ 32 h 36"/>
                <a:gd name="T30" fmla="*/ 20 w 38"/>
                <a:gd name="T31" fmla="*/ 34 h 36"/>
                <a:gd name="T32" fmla="*/ 18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10 w 38"/>
                <a:gd name="T39" fmla="*/ 34 h 36"/>
                <a:gd name="T40" fmla="*/ 8 w 38"/>
                <a:gd name="T41" fmla="*/ 32 h 36"/>
                <a:gd name="T42" fmla="*/ 6 w 38"/>
                <a:gd name="T43" fmla="*/ 30 h 36"/>
                <a:gd name="T44" fmla="*/ 6 w 38"/>
                <a:gd name="T45" fmla="*/ 26 h 36"/>
                <a:gd name="T46" fmla="*/ 6 w 38"/>
                <a:gd name="T47" fmla="*/ 22 h 36"/>
                <a:gd name="T48" fmla="*/ 6 w 38"/>
                <a:gd name="T49" fmla="*/ 6 h 36"/>
                <a:gd name="T50" fmla="*/ 6 w 38"/>
                <a:gd name="T51" fmla="*/ 4 h 36"/>
                <a:gd name="T52" fmla="*/ 4 w 38"/>
                <a:gd name="T53" fmla="*/ 2 h 36"/>
                <a:gd name="T54" fmla="*/ 4 w 38"/>
                <a:gd name="T55" fmla="*/ 2 h 36"/>
                <a:gd name="T56" fmla="*/ 4 w 38"/>
                <a:gd name="T57" fmla="*/ 0 h 36"/>
                <a:gd name="T58" fmla="*/ 2 w 38"/>
                <a:gd name="T59" fmla="*/ 0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2 h 36"/>
                <a:gd name="T68" fmla="*/ 12 w 38"/>
                <a:gd name="T69" fmla="*/ 26 h 36"/>
                <a:gd name="T70" fmla="*/ 14 w 38"/>
                <a:gd name="T71" fmla="*/ 30 h 36"/>
                <a:gd name="T72" fmla="*/ 16 w 38"/>
                <a:gd name="T73" fmla="*/ 30 h 36"/>
                <a:gd name="T74" fmla="*/ 18 w 38"/>
                <a:gd name="T75" fmla="*/ 30 h 36"/>
                <a:gd name="T76" fmla="*/ 20 w 38"/>
                <a:gd name="T77" fmla="*/ 30 h 36"/>
                <a:gd name="T78" fmla="*/ 22 w 38"/>
                <a:gd name="T79" fmla="*/ 30 h 36"/>
                <a:gd name="T80" fmla="*/ 24 w 38"/>
                <a:gd name="T81" fmla="*/ 28 h 36"/>
                <a:gd name="T82" fmla="*/ 28 w 38"/>
                <a:gd name="T83" fmla="*/ 26 h 36"/>
                <a:gd name="T84" fmla="*/ 28 w 38"/>
                <a:gd name="T85" fmla="*/ 6 h 36"/>
                <a:gd name="T86" fmla="*/ 26 w 38"/>
                <a:gd name="T87" fmla="*/ 2 h 36"/>
                <a:gd name="T88" fmla="*/ 26 w 38"/>
                <a:gd name="T89" fmla="*/ 2 h 36"/>
                <a:gd name="T90" fmla="*/ 24 w 38"/>
                <a:gd name="T91" fmla="*/ 0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0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8" y="28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56"/>
            <p:cNvSpPr>
              <a:spLocks/>
            </p:cNvSpPr>
            <p:nvPr/>
          </p:nvSpPr>
          <p:spPr bwMode="auto">
            <a:xfrm>
              <a:off x="2350" y="2430"/>
              <a:ext cx="60" cy="36"/>
            </a:xfrm>
            <a:custGeom>
              <a:avLst/>
              <a:gdLst>
                <a:gd name="T0" fmla="*/ 16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8 w 60"/>
                <a:gd name="T11" fmla="*/ 4 h 36"/>
                <a:gd name="T12" fmla="*/ 44 w 60"/>
                <a:gd name="T13" fmla="*/ 0 h 36"/>
                <a:gd name="T14" fmla="*/ 48 w 60"/>
                <a:gd name="T15" fmla="*/ 0 h 36"/>
                <a:gd name="T16" fmla="*/ 54 w 60"/>
                <a:gd name="T17" fmla="*/ 4 h 36"/>
                <a:gd name="T18" fmla="*/ 56 w 60"/>
                <a:gd name="T19" fmla="*/ 10 h 36"/>
                <a:gd name="T20" fmla="*/ 56 w 60"/>
                <a:gd name="T21" fmla="*/ 28 h 36"/>
                <a:gd name="T22" fmla="*/ 56 w 60"/>
                <a:gd name="T23" fmla="*/ 34 h 36"/>
                <a:gd name="T24" fmla="*/ 58 w 60"/>
                <a:gd name="T25" fmla="*/ 36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8 w 60"/>
                <a:gd name="T33" fmla="*/ 36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6 h 36"/>
                <a:gd name="T42" fmla="*/ 40 w 60"/>
                <a:gd name="T43" fmla="*/ 6 h 36"/>
                <a:gd name="T44" fmla="*/ 36 w 60"/>
                <a:gd name="T45" fmla="*/ 8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4 h 36"/>
                <a:gd name="T52" fmla="*/ 36 w 60"/>
                <a:gd name="T53" fmla="*/ 36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6 h 36"/>
                <a:gd name="T60" fmla="*/ 26 w 60"/>
                <a:gd name="T61" fmla="*/ 34 h 36"/>
                <a:gd name="T62" fmla="*/ 28 w 60"/>
                <a:gd name="T63" fmla="*/ 32 h 36"/>
                <a:gd name="T64" fmla="*/ 28 w 60"/>
                <a:gd name="T65" fmla="*/ 14 h 36"/>
                <a:gd name="T66" fmla="*/ 26 w 60"/>
                <a:gd name="T67" fmla="*/ 8 h 36"/>
                <a:gd name="T68" fmla="*/ 22 w 60"/>
                <a:gd name="T69" fmla="*/ 6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2 h 36"/>
                <a:gd name="T76" fmla="*/ 12 w 60"/>
                <a:gd name="T77" fmla="*/ 34 h 36"/>
                <a:gd name="T78" fmla="*/ 14 w 60"/>
                <a:gd name="T79" fmla="*/ 36 h 36"/>
                <a:gd name="T80" fmla="*/ 18 w 60"/>
                <a:gd name="T81" fmla="*/ 36 h 36"/>
                <a:gd name="T82" fmla="*/ 0 w 60"/>
                <a:gd name="T83" fmla="*/ 36 h 36"/>
                <a:gd name="T84" fmla="*/ 4 w 60"/>
                <a:gd name="T85" fmla="*/ 36 h 36"/>
                <a:gd name="T86" fmla="*/ 4 w 60"/>
                <a:gd name="T87" fmla="*/ 34 h 36"/>
                <a:gd name="T88" fmla="*/ 6 w 60"/>
                <a:gd name="T89" fmla="*/ 28 h 36"/>
                <a:gd name="T90" fmla="*/ 6 w 60"/>
                <a:gd name="T91" fmla="*/ 10 h 36"/>
                <a:gd name="T92" fmla="*/ 4 w 60"/>
                <a:gd name="T93" fmla="*/ 6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6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4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6" y="28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57"/>
            <p:cNvSpPr>
              <a:spLocks noEditPoints="1"/>
            </p:cNvSpPr>
            <p:nvPr/>
          </p:nvSpPr>
          <p:spPr bwMode="auto">
            <a:xfrm>
              <a:off x="2412" y="2430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2 w 38"/>
                <a:gd name="T3" fmla="*/ 8 h 54"/>
                <a:gd name="T4" fmla="*/ 18 w 38"/>
                <a:gd name="T5" fmla="*/ 2 h 54"/>
                <a:gd name="T6" fmla="*/ 24 w 38"/>
                <a:gd name="T7" fmla="*/ 0 h 54"/>
                <a:gd name="T8" fmla="*/ 34 w 38"/>
                <a:gd name="T9" fmla="*/ 4 h 54"/>
                <a:gd name="T10" fmla="*/ 38 w 38"/>
                <a:gd name="T11" fmla="*/ 18 h 54"/>
                <a:gd name="T12" fmla="*/ 36 w 38"/>
                <a:gd name="T13" fmla="*/ 28 h 54"/>
                <a:gd name="T14" fmla="*/ 28 w 38"/>
                <a:gd name="T15" fmla="*/ 36 h 54"/>
                <a:gd name="T16" fmla="*/ 18 w 38"/>
                <a:gd name="T17" fmla="*/ 38 h 54"/>
                <a:gd name="T18" fmla="*/ 14 w 38"/>
                <a:gd name="T19" fmla="*/ 36 h 54"/>
                <a:gd name="T20" fmla="*/ 12 w 38"/>
                <a:gd name="T21" fmla="*/ 46 h 54"/>
                <a:gd name="T22" fmla="*/ 12 w 38"/>
                <a:gd name="T23" fmla="*/ 52 h 54"/>
                <a:gd name="T24" fmla="*/ 14 w 38"/>
                <a:gd name="T25" fmla="*/ 52 h 54"/>
                <a:gd name="T26" fmla="*/ 18 w 38"/>
                <a:gd name="T27" fmla="*/ 54 h 54"/>
                <a:gd name="T28" fmla="*/ 0 w 38"/>
                <a:gd name="T29" fmla="*/ 54 h 54"/>
                <a:gd name="T30" fmla="*/ 0 w 38"/>
                <a:gd name="T31" fmla="*/ 54 h 54"/>
                <a:gd name="T32" fmla="*/ 4 w 38"/>
                <a:gd name="T33" fmla="*/ 52 h 54"/>
                <a:gd name="T34" fmla="*/ 6 w 38"/>
                <a:gd name="T35" fmla="*/ 52 h 54"/>
                <a:gd name="T36" fmla="*/ 6 w 38"/>
                <a:gd name="T37" fmla="*/ 46 h 54"/>
                <a:gd name="T38" fmla="*/ 6 w 38"/>
                <a:gd name="T39" fmla="*/ 8 h 54"/>
                <a:gd name="T40" fmla="*/ 6 w 38"/>
                <a:gd name="T41" fmla="*/ 6 h 54"/>
                <a:gd name="T42" fmla="*/ 4 w 38"/>
                <a:gd name="T43" fmla="*/ 4 h 54"/>
                <a:gd name="T44" fmla="*/ 2 w 38"/>
                <a:gd name="T45" fmla="*/ 4 h 54"/>
                <a:gd name="T46" fmla="*/ 0 w 38"/>
                <a:gd name="T47" fmla="*/ 4 h 54"/>
                <a:gd name="T48" fmla="*/ 12 w 38"/>
                <a:gd name="T49" fmla="*/ 24 h 54"/>
                <a:gd name="T50" fmla="*/ 12 w 38"/>
                <a:gd name="T51" fmla="*/ 30 h 54"/>
                <a:gd name="T52" fmla="*/ 16 w 38"/>
                <a:gd name="T53" fmla="*/ 34 h 54"/>
                <a:gd name="T54" fmla="*/ 22 w 38"/>
                <a:gd name="T55" fmla="*/ 36 h 54"/>
                <a:gd name="T56" fmla="*/ 28 w 38"/>
                <a:gd name="T57" fmla="*/ 32 h 54"/>
                <a:gd name="T58" fmla="*/ 30 w 38"/>
                <a:gd name="T59" fmla="*/ 22 h 54"/>
                <a:gd name="T60" fmla="*/ 28 w 38"/>
                <a:gd name="T61" fmla="*/ 10 h 54"/>
                <a:gd name="T62" fmla="*/ 22 w 38"/>
                <a:gd name="T63" fmla="*/ 6 h 54"/>
                <a:gd name="T64" fmla="*/ 18 w 38"/>
                <a:gd name="T65" fmla="*/ 6 h 54"/>
                <a:gd name="T66" fmla="*/ 12 w 38"/>
                <a:gd name="T67" fmla="*/ 12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0" y="4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8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close/>
                  <a:moveTo>
                    <a:pt x="12" y="12"/>
                  </a:moveTo>
                  <a:lnTo>
                    <a:pt x="12" y="24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30" y="14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58"/>
            <p:cNvSpPr>
              <a:spLocks noEditPoints="1"/>
            </p:cNvSpPr>
            <p:nvPr/>
          </p:nvSpPr>
          <p:spPr bwMode="auto">
            <a:xfrm>
              <a:off x="2454" y="2430"/>
              <a:ext cx="30" cy="38"/>
            </a:xfrm>
            <a:custGeom>
              <a:avLst/>
              <a:gdLst>
                <a:gd name="T0" fmla="*/ 6 w 30"/>
                <a:gd name="T1" fmla="*/ 14 h 38"/>
                <a:gd name="T2" fmla="*/ 8 w 30"/>
                <a:gd name="T3" fmla="*/ 22 h 38"/>
                <a:gd name="T4" fmla="*/ 10 w 30"/>
                <a:gd name="T5" fmla="*/ 26 h 38"/>
                <a:gd name="T6" fmla="*/ 14 w 30"/>
                <a:gd name="T7" fmla="*/ 30 h 38"/>
                <a:gd name="T8" fmla="*/ 20 w 30"/>
                <a:gd name="T9" fmla="*/ 32 h 38"/>
                <a:gd name="T10" fmla="*/ 22 w 30"/>
                <a:gd name="T11" fmla="*/ 30 h 38"/>
                <a:gd name="T12" fmla="*/ 26 w 30"/>
                <a:gd name="T13" fmla="*/ 30 h 38"/>
                <a:gd name="T14" fmla="*/ 28 w 30"/>
                <a:gd name="T15" fmla="*/ 26 h 38"/>
                <a:gd name="T16" fmla="*/ 30 w 30"/>
                <a:gd name="T17" fmla="*/ 22 h 38"/>
                <a:gd name="T18" fmla="*/ 30 w 30"/>
                <a:gd name="T19" fmla="*/ 24 h 38"/>
                <a:gd name="T20" fmla="*/ 28 w 30"/>
                <a:gd name="T21" fmla="*/ 28 h 38"/>
                <a:gd name="T22" fmla="*/ 26 w 30"/>
                <a:gd name="T23" fmla="*/ 34 h 38"/>
                <a:gd name="T24" fmla="*/ 22 w 30"/>
                <a:gd name="T25" fmla="*/ 36 h 38"/>
                <a:gd name="T26" fmla="*/ 16 w 30"/>
                <a:gd name="T27" fmla="*/ 38 h 38"/>
                <a:gd name="T28" fmla="*/ 10 w 30"/>
                <a:gd name="T29" fmla="*/ 36 h 38"/>
                <a:gd name="T30" fmla="*/ 6 w 30"/>
                <a:gd name="T31" fmla="*/ 32 h 38"/>
                <a:gd name="T32" fmla="*/ 2 w 30"/>
                <a:gd name="T33" fmla="*/ 26 h 38"/>
                <a:gd name="T34" fmla="*/ 0 w 30"/>
                <a:gd name="T35" fmla="*/ 20 h 38"/>
                <a:gd name="T36" fmla="*/ 2 w 30"/>
                <a:gd name="T37" fmla="*/ 14 h 38"/>
                <a:gd name="T38" fmla="*/ 2 w 30"/>
                <a:gd name="T39" fmla="*/ 10 h 38"/>
                <a:gd name="T40" fmla="*/ 6 w 30"/>
                <a:gd name="T41" fmla="*/ 6 h 38"/>
                <a:gd name="T42" fmla="*/ 10 w 30"/>
                <a:gd name="T43" fmla="*/ 2 h 38"/>
                <a:gd name="T44" fmla="*/ 16 w 30"/>
                <a:gd name="T45" fmla="*/ 0 h 38"/>
                <a:gd name="T46" fmla="*/ 22 w 30"/>
                <a:gd name="T47" fmla="*/ 2 h 38"/>
                <a:gd name="T48" fmla="*/ 26 w 30"/>
                <a:gd name="T49" fmla="*/ 4 h 38"/>
                <a:gd name="T50" fmla="*/ 30 w 30"/>
                <a:gd name="T51" fmla="*/ 8 h 38"/>
                <a:gd name="T52" fmla="*/ 30 w 30"/>
                <a:gd name="T53" fmla="*/ 14 h 38"/>
                <a:gd name="T54" fmla="*/ 6 w 30"/>
                <a:gd name="T55" fmla="*/ 14 h 38"/>
                <a:gd name="T56" fmla="*/ 6 w 30"/>
                <a:gd name="T57" fmla="*/ 12 h 38"/>
                <a:gd name="T58" fmla="*/ 22 w 30"/>
                <a:gd name="T59" fmla="*/ 12 h 38"/>
                <a:gd name="T60" fmla="*/ 22 w 30"/>
                <a:gd name="T61" fmla="*/ 10 h 38"/>
                <a:gd name="T62" fmla="*/ 22 w 30"/>
                <a:gd name="T63" fmla="*/ 8 h 38"/>
                <a:gd name="T64" fmla="*/ 20 w 30"/>
                <a:gd name="T65" fmla="*/ 6 h 38"/>
                <a:gd name="T66" fmla="*/ 18 w 30"/>
                <a:gd name="T67" fmla="*/ 4 h 38"/>
                <a:gd name="T68" fmla="*/ 16 w 30"/>
                <a:gd name="T69" fmla="*/ 4 h 38"/>
                <a:gd name="T70" fmla="*/ 14 w 30"/>
                <a:gd name="T71" fmla="*/ 2 h 38"/>
                <a:gd name="T72" fmla="*/ 12 w 30"/>
                <a:gd name="T73" fmla="*/ 4 h 38"/>
                <a:gd name="T74" fmla="*/ 10 w 30"/>
                <a:gd name="T75" fmla="*/ 6 h 38"/>
                <a:gd name="T76" fmla="*/ 8 w 30"/>
                <a:gd name="T77" fmla="*/ 8 h 38"/>
                <a:gd name="T78" fmla="*/ 6 w 30"/>
                <a:gd name="T79" fmla="*/ 12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8"/>
                <a:gd name="T122" fmla="*/ 30 w 30"/>
                <a:gd name="T123" fmla="*/ 38 h 3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8">
                  <a:moveTo>
                    <a:pt x="6" y="14"/>
                  </a:moveTo>
                  <a:lnTo>
                    <a:pt x="8" y="22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59"/>
            <p:cNvSpPr>
              <a:spLocks noEditPoints="1"/>
            </p:cNvSpPr>
            <p:nvPr/>
          </p:nvSpPr>
          <p:spPr bwMode="auto">
            <a:xfrm>
              <a:off x="2490" y="2412"/>
              <a:ext cx="38" cy="56"/>
            </a:xfrm>
            <a:custGeom>
              <a:avLst/>
              <a:gdLst>
                <a:gd name="T0" fmla="*/ 26 w 38"/>
                <a:gd name="T1" fmla="*/ 50 h 56"/>
                <a:gd name="T2" fmla="*/ 22 w 38"/>
                <a:gd name="T3" fmla="*/ 52 h 56"/>
                <a:gd name="T4" fmla="*/ 20 w 38"/>
                <a:gd name="T5" fmla="*/ 54 h 56"/>
                <a:gd name="T6" fmla="*/ 18 w 38"/>
                <a:gd name="T7" fmla="*/ 56 h 56"/>
                <a:gd name="T8" fmla="*/ 14 w 38"/>
                <a:gd name="T9" fmla="*/ 56 h 56"/>
                <a:gd name="T10" fmla="*/ 10 w 38"/>
                <a:gd name="T11" fmla="*/ 54 h 56"/>
                <a:gd name="T12" fmla="*/ 4 w 38"/>
                <a:gd name="T13" fmla="*/ 50 h 56"/>
                <a:gd name="T14" fmla="*/ 2 w 38"/>
                <a:gd name="T15" fmla="*/ 46 h 56"/>
                <a:gd name="T16" fmla="*/ 0 w 38"/>
                <a:gd name="T17" fmla="*/ 38 h 56"/>
                <a:gd name="T18" fmla="*/ 2 w 38"/>
                <a:gd name="T19" fmla="*/ 32 h 56"/>
                <a:gd name="T20" fmla="*/ 6 w 38"/>
                <a:gd name="T21" fmla="*/ 24 h 56"/>
                <a:gd name="T22" fmla="*/ 8 w 38"/>
                <a:gd name="T23" fmla="*/ 22 h 56"/>
                <a:gd name="T24" fmla="*/ 12 w 38"/>
                <a:gd name="T25" fmla="*/ 18 h 56"/>
                <a:gd name="T26" fmla="*/ 18 w 38"/>
                <a:gd name="T27" fmla="*/ 18 h 56"/>
                <a:gd name="T28" fmla="*/ 22 w 38"/>
                <a:gd name="T29" fmla="*/ 20 h 56"/>
                <a:gd name="T30" fmla="*/ 26 w 38"/>
                <a:gd name="T31" fmla="*/ 22 h 56"/>
                <a:gd name="T32" fmla="*/ 26 w 38"/>
                <a:gd name="T33" fmla="*/ 14 h 56"/>
                <a:gd name="T34" fmla="*/ 26 w 38"/>
                <a:gd name="T35" fmla="*/ 8 h 56"/>
                <a:gd name="T36" fmla="*/ 26 w 38"/>
                <a:gd name="T37" fmla="*/ 6 h 56"/>
                <a:gd name="T38" fmla="*/ 24 w 38"/>
                <a:gd name="T39" fmla="*/ 4 h 56"/>
                <a:gd name="T40" fmla="*/ 24 w 38"/>
                <a:gd name="T41" fmla="*/ 4 h 56"/>
                <a:gd name="T42" fmla="*/ 24 w 38"/>
                <a:gd name="T43" fmla="*/ 4 h 56"/>
                <a:gd name="T44" fmla="*/ 24 w 38"/>
                <a:gd name="T45" fmla="*/ 4 h 56"/>
                <a:gd name="T46" fmla="*/ 22 w 38"/>
                <a:gd name="T47" fmla="*/ 4 h 56"/>
                <a:gd name="T48" fmla="*/ 20 w 38"/>
                <a:gd name="T49" fmla="*/ 4 h 56"/>
                <a:gd name="T50" fmla="*/ 20 w 38"/>
                <a:gd name="T51" fmla="*/ 4 h 56"/>
                <a:gd name="T52" fmla="*/ 30 w 38"/>
                <a:gd name="T53" fmla="*/ 0 h 56"/>
                <a:gd name="T54" fmla="*/ 32 w 38"/>
                <a:gd name="T55" fmla="*/ 0 h 56"/>
                <a:gd name="T56" fmla="*/ 32 w 38"/>
                <a:gd name="T57" fmla="*/ 40 h 56"/>
                <a:gd name="T58" fmla="*/ 32 w 38"/>
                <a:gd name="T59" fmla="*/ 46 h 56"/>
                <a:gd name="T60" fmla="*/ 32 w 38"/>
                <a:gd name="T61" fmla="*/ 48 h 56"/>
                <a:gd name="T62" fmla="*/ 32 w 38"/>
                <a:gd name="T63" fmla="*/ 50 h 56"/>
                <a:gd name="T64" fmla="*/ 34 w 38"/>
                <a:gd name="T65" fmla="*/ 50 h 56"/>
                <a:gd name="T66" fmla="*/ 34 w 38"/>
                <a:gd name="T67" fmla="*/ 52 h 56"/>
                <a:gd name="T68" fmla="*/ 34 w 38"/>
                <a:gd name="T69" fmla="*/ 52 h 56"/>
                <a:gd name="T70" fmla="*/ 36 w 38"/>
                <a:gd name="T71" fmla="*/ 52 h 56"/>
                <a:gd name="T72" fmla="*/ 36 w 38"/>
                <a:gd name="T73" fmla="*/ 50 h 56"/>
                <a:gd name="T74" fmla="*/ 38 w 38"/>
                <a:gd name="T75" fmla="*/ 52 h 56"/>
                <a:gd name="T76" fmla="*/ 28 w 38"/>
                <a:gd name="T77" fmla="*/ 56 h 56"/>
                <a:gd name="T78" fmla="*/ 26 w 38"/>
                <a:gd name="T79" fmla="*/ 56 h 56"/>
                <a:gd name="T80" fmla="*/ 26 w 38"/>
                <a:gd name="T81" fmla="*/ 50 h 56"/>
                <a:gd name="T82" fmla="*/ 26 w 38"/>
                <a:gd name="T83" fmla="*/ 46 h 56"/>
                <a:gd name="T84" fmla="*/ 26 w 38"/>
                <a:gd name="T85" fmla="*/ 30 h 56"/>
                <a:gd name="T86" fmla="*/ 24 w 38"/>
                <a:gd name="T87" fmla="*/ 28 h 56"/>
                <a:gd name="T88" fmla="*/ 24 w 38"/>
                <a:gd name="T89" fmla="*/ 24 h 56"/>
                <a:gd name="T90" fmla="*/ 22 w 38"/>
                <a:gd name="T91" fmla="*/ 24 h 56"/>
                <a:gd name="T92" fmla="*/ 20 w 38"/>
                <a:gd name="T93" fmla="*/ 22 h 56"/>
                <a:gd name="T94" fmla="*/ 18 w 38"/>
                <a:gd name="T95" fmla="*/ 20 h 56"/>
                <a:gd name="T96" fmla="*/ 16 w 38"/>
                <a:gd name="T97" fmla="*/ 20 h 56"/>
                <a:gd name="T98" fmla="*/ 14 w 38"/>
                <a:gd name="T99" fmla="*/ 22 h 56"/>
                <a:gd name="T100" fmla="*/ 10 w 38"/>
                <a:gd name="T101" fmla="*/ 24 h 56"/>
                <a:gd name="T102" fmla="*/ 8 w 38"/>
                <a:gd name="T103" fmla="*/ 28 h 56"/>
                <a:gd name="T104" fmla="*/ 8 w 38"/>
                <a:gd name="T105" fmla="*/ 36 h 56"/>
                <a:gd name="T106" fmla="*/ 8 w 38"/>
                <a:gd name="T107" fmla="*/ 42 h 56"/>
                <a:gd name="T108" fmla="*/ 10 w 38"/>
                <a:gd name="T109" fmla="*/ 46 h 56"/>
                <a:gd name="T110" fmla="*/ 14 w 38"/>
                <a:gd name="T111" fmla="*/ 50 h 56"/>
                <a:gd name="T112" fmla="*/ 18 w 38"/>
                <a:gd name="T113" fmla="*/ 50 h 56"/>
                <a:gd name="T114" fmla="*/ 22 w 38"/>
                <a:gd name="T115" fmla="*/ 50 h 56"/>
                <a:gd name="T116" fmla="*/ 26 w 38"/>
                <a:gd name="T117" fmla="*/ 46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"/>
                <a:gd name="T178" fmla="*/ 0 h 56"/>
                <a:gd name="T179" fmla="*/ 38 w 38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" h="56">
                  <a:moveTo>
                    <a:pt x="26" y="50"/>
                  </a:moveTo>
                  <a:lnTo>
                    <a:pt x="22" y="52"/>
                  </a:lnTo>
                  <a:lnTo>
                    <a:pt x="20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4"/>
                  </a:lnTo>
                  <a:lnTo>
                    <a:pt x="4" y="50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14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0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6" y="50"/>
                  </a:lnTo>
                  <a:close/>
                  <a:moveTo>
                    <a:pt x="26" y="46"/>
                  </a:moveTo>
                  <a:lnTo>
                    <a:pt x="26" y="30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0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6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60"/>
            <p:cNvSpPr>
              <a:spLocks/>
            </p:cNvSpPr>
            <p:nvPr/>
          </p:nvSpPr>
          <p:spPr bwMode="auto">
            <a:xfrm>
              <a:off x="253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Freeform 61"/>
            <p:cNvSpPr>
              <a:spLocks/>
            </p:cNvSpPr>
            <p:nvPr/>
          </p:nvSpPr>
          <p:spPr bwMode="auto">
            <a:xfrm>
              <a:off x="2640" y="241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8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0 h 54"/>
                <a:gd name="T28" fmla="*/ 52 w 58"/>
                <a:gd name="T29" fmla="*/ 2 h 54"/>
                <a:gd name="T30" fmla="*/ 52 w 58"/>
                <a:gd name="T31" fmla="*/ 4 h 54"/>
                <a:gd name="T32" fmla="*/ 52 w 58"/>
                <a:gd name="T33" fmla="*/ 8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6 w 58"/>
                <a:gd name="T45" fmla="*/ 50 h 54"/>
                <a:gd name="T46" fmla="*/ 18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4 w 58"/>
                <a:gd name="T55" fmla="*/ 52 h 54"/>
                <a:gd name="T56" fmla="*/ 4 w 58"/>
                <a:gd name="T57" fmla="*/ 52 h 54"/>
                <a:gd name="T58" fmla="*/ 6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4 h 54"/>
                <a:gd name="T72" fmla="*/ 8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Freeform 62"/>
            <p:cNvSpPr>
              <a:spLocks noEditPoints="1"/>
            </p:cNvSpPr>
            <p:nvPr/>
          </p:nvSpPr>
          <p:spPr bwMode="auto">
            <a:xfrm>
              <a:off x="2700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6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18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63"/>
            <p:cNvSpPr>
              <a:spLocks/>
            </p:cNvSpPr>
            <p:nvPr/>
          </p:nvSpPr>
          <p:spPr bwMode="auto">
            <a:xfrm>
              <a:off x="2746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64"/>
            <p:cNvSpPr>
              <a:spLocks/>
            </p:cNvSpPr>
            <p:nvPr/>
          </p:nvSpPr>
          <p:spPr bwMode="auto">
            <a:xfrm>
              <a:off x="2774" y="2430"/>
              <a:ext cx="24" cy="38"/>
            </a:xfrm>
            <a:custGeom>
              <a:avLst/>
              <a:gdLst>
                <a:gd name="T0" fmla="*/ 22 w 24"/>
                <a:gd name="T1" fmla="*/ 0 h 38"/>
                <a:gd name="T2" fmla="*/ 22 w 24"/>
                <a:gd name="T3" fmla="*/ 12 h 38"/>
                <a:gd name="T4" fmla="*/ 22 w 24"/>
                <a:gd name="T5" fmla="*/ 12 h 38"/>
                <a:gd name="T6" fmla="*/ 20 w 24"/>
                <a:gd name="T7" fmla="*/ 8 h 38"/>
                <a:gd name="T8" fmla="*/ 18 w 24"/>
                <a:gd name="T9" fmla="*/ 4 h 38"/>
                <a:gd name="T10" fmla="*/ 14 w 24"/>
                <a:gd name="T11" fmla="*/ 4 h 38"/>
                <a:gd name="T12" fmla="*/ 12 w 24"/>
                <a:gd name="T13" fmla="*/ 2 h 38"/>
                <a:gd name="T14" fmla="*/ 10 w 24"/>
                <a:gd name="T15" fmla="*/ 4 h 38"/>
                <a:gd name="T16" fmla="*/ 8 w 24"/>
                <a:gd name="T17" fmla="*/ 4 h 38"/>
                <a:gd name="T18" fmla="*/ 6 w 24"/>
                <a:gd name="T19" fmla="*/ 6 h 38"/>
                <a:gd name="T20" fmla="*/ 6 w 24"/>
                <a:gd name="T21" fmla="*/ 8 h 38"/>
                <a:gd name="T22" fmla="*/ 6 w 24"/>
                <a:gd name="T23" fmla="*/ 10 h 38"/>
                <a:gd name="T24" fmla="*/ 6 w 24"/>
                <a:gd name="T25" fmla="*/ 10 h 38"/>
                <a:gd name="T26" fmla="*/ 8 w 24"/>
                <a:gd name="T27" fmla="*/ 12 h 38"/>
                <a:gd name="T28" fmla="*/ 12 w 24"/>
                <a:gd name="T29" fmla="*/ 14 h 38"/>
                <a:gd name="T30" fmla="*/ 16 w 24"/>
                <a:gd name="T31" fmla="*/ 16 h 38"/>
                <a:gd name="T32" fmla="*/ 22 w 24"/>
                <a:gd name="T33" fmla="*/ 20 h 38"/>
                <a:gd name="T34" fmla="*/ 24 w 24"/>
                <a:gd name="T35" fmla="*/ 24 h 38"/>
                <a:gd name="T36" fmla="*/ 24 w 24"/>
                <a:gd name="T37" fmla="*/ 26 h 38"/>
                <a:gd name="T38" fmla="*/ 24 w 24"/>
                <a:gd name="T39" fmla="*/ 32 h 38"/>
                <a:gd name="T40" fmla="*/ 20 w 24"/>
                <a:gd name="T41" fmla="*/ 34 h 38"/>
                <a:gd name="T42" fmla="*/ 16 w 24"/>
                <a:gd name="T43" fmla="*/ 36 h 38"/>
                <a:gd name="T44" fmla="*/ 12 w 24"/>
                <a:gd name="T45" fmla="*/ 38 h 38"/>
                <a:gd name="T46" fmla="*/ 8 w 24"/>
                <a:gd name="T47" fmla="*/ 38 h 38"/>
                <a:gd name="T48" fmla="*/ 4 w 24"/>
                <a:gd name="T49" fmla="*/ 36 h 38"/>
                <a:gd name="T50" fmla="*/ 4 w 24"/>
                <a:gd name="T51" fmla="*/ 36 h 38"/>
                <a:gd name="T52" fmla="*/ 2 w 24"/>
                <a:gd name="T53" fmla="*/ 36 h 38"/>
                <a:gd name="T54" fmla="*/ 2 w 24"/>
                <a:gd name="T55" fmla="*/ 36 h 38"/>
                <a:gd name="T56" fmla="*/ 2 w 24"/>
                <a:gd name="T57" fmla="*/ 38 h 38"/>
                <a:gd name="T58" fmla="*/ 0 w 24"/>
                <a:gd name="T59" fmla="*/ 38 h 38"/>
                <a:gd name="T60" fmla="*/ 0 w 24"/>
                <a:gd name="T61" fmla="*/ 26 h 38"/>
                <a:gd name="T62" fmla="*/ 2 w 24"/>
                <a:gd name="T63" fmla="*/ 26 h 38"/>
                <a:gd name="T64" fmla="*/ 2 w 24"/>
                <a:gd name="T65" fmla="*/ 30 h 38"/>
                <a:gd name="T66" fmla="*/ 6 w 24"/>
                <a:gd name="T67" fmla="*/ 32 h 38"/>
                <a:gd name="T68" fmla="*/ 8 w 24"/>
                <a:gd name="T69" fmla="*/ 34 h 38"/>
                <a:gd name="T70" fmla="*/ 12 w 24"/>
                <a:gd name="T71" fmla="*/ 36 h 38"/>
                <a:gd name="T72" fmla="*/ 16 w 24"/>
                <a:gd name="T73" fmla="*/ 34 h 38"/>
                <a:gd name="T74" fmla="*/ 18 w 24"/>
                <a:gd name="T75" fmla="*/ 34 h 38"/>
                <a:gd name="T76" fmla="*/ 18 w 24"/>
                <a:gd name="T77" fmla="*/ 32 h 38"/>
                <a:gd name="T78" fmla="*/ 18 w 24"/>
                <a:gd name="T79" fmla="*/ 30 h 38"/>
                <a:gd name="T80" fmla="*/ 18 w 24"/>
                <a:gd name="T81" fmla="*/ 28 h 38"/>
                <a:gd name="T82" fmla="*/ 16 w 24"/>
                <a:gd name="T83" fmla="*/ 26 h 38"/>
                <a:gd name="T84" fmla="*/ 14 w 24"/>
                <a:gd name="T85" fmla="*/ 24 h 38"/>
                <a:gd name="T86" fmla="*/ 10 w 24"/>
                <a:gd name="T87" fmla="*/ 20 h 38"/>
                <a:gd name="T88" fmla="*/ 4 w 24"/>
                <a:gd name="T89" fmla="*/ 18 h 38"/>
                <a:gd name="T90" fmla="*/ 2 w 24"/>
                <a:gd name="T91" fmla="*/ 16 h 38"/>
                <a:gd name="T92" fmla="*/ 0 w 24"/>
                <a:gd name="T93" fmla="*/ 14 h 38"/>
                <a:gd name="T94" fmla="*/ 0 w 24"/>
                <a:gd name="T95" fmla="*/ 10 h 38"/>
                <a:gd name="T96" fmla="*/ 2 w 24"/>
                <a:gd name="T97" fmla="*/ 6 h 38"/>
                <a:gd name="T98" fmla="*/ 4 w 24"/>
                <a:gd name="T99" fmla="*/ 4 h 38"/>
                <a:gd name="T100" fmla="*/ 8 w 24"/>
                <a:gd name="T101" fmla="*/ 0 h 38"/>
                <a:gd name="T102" fmla="*/ 12 w 24"/>
                <a:gd name="T103" fmla="*/ 0 h 38"/>
                <a:gd name="T104" fmla="*/ 14 w 24"/>
                <a:gd name="T105" fmla="*/ 0 h 38"/>
                <a:gd name="T106" fmla="*/ 16 w 24"/>
                <a:gd name="T107" fmla="*/ 2 h 38"/>
                <a:gd name="T108" fmla="*/ 18 w 24"/>
                <a:gd name="T109" fmla="*/ 2 h 38"/>
                <a:gd name="T110" fmla="*/ 20 w 24"/>
                <a:gd name="T111" fmla="*/ 2 h 38"/>
                <a:gd name="T112" fmla="*/ 20 w 24"/>
                <a:gd name="T113" fmla="*/ 2 h 38"/>
                <a:gd name="T114" fmla="*/ 20 w 24"/>
                <a:gd name="T115" fmla="*/ 2 h 38"/>
                <a:gd name="T116" fmla="*/ 20 w 24"/>
                <a:gd name="T117" fmla="*/ 2 h 38"/>
                <a:gd name="T118" fmla="*/ 22 w 24"/>
                <a:gd name="T119" fmla="*/ 0 h 38"/>
                <a:gd name="T120" fmla="*/ 22 w 24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8"/>
                <a:gd name="T185" fmla="*/ 24 w 24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32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Freeform 65"/>
            <p:cNvSpPr>
              <a:spLocks noEditPoints="1"/>
            </p:cNvSpPr>
            <p:nvPr/>
          </p:nvSpPr>
          <p:spPr bwMode="auto">
            <a:xfrm>
              <a:off x="2804" y="2430"/>
              <a:ext cx="32" cy="38"/>
            </a:xfrm>
            <a:custGeom>
              <a:avLst/>
              <a:gdLst>
                <a:gd name="T0" fmla="*/ 16 w 32"/>
                <a:gd name="T1" fmla="*/ 34 h 38"/>
                <a:gd name="T2" fmla="*/ 10 w 32"/>
                <a:gd name="T3" fmla="*/ 38 h 38"/>
                <a:gd name="T4" fmla="*/ 4 w 32"/>
                <a:gd name="T5" fmla="*/ 38 h 38"/>
                <a:gd name="T6" fmla="*/ 0 w 32"/>
                <a:gd name="T7" fmla="*/ 32 h 38"/>
                <a:gd name="T8" fmla="*/ 0 w 32"/>
                <a:gd name="T9" fmla="*/ 26 h 38"/>
                <a:gd name="T10" fmla="*/ 2 w 32"/>
                <a:gd name="T11" fmla="*/ 22 h 38"/>
                <a:gd name="T12" fmla="*/ 12 w 32"/>
                <a:gd name="T13" fmla="*/ 16 h 38"/>
                <a:gd name="T14" fmla="*/ 20 w 32"/>
                <a:gd name="T15" fmla="*/ 12 h 38"/>
                <a:gd name="T16" fmla="*/ 18 w 32"/>
                <a:gd name="T17" fmla="*/ 4 h 38"/>
                <a:gd name="T18" fmla="*/ 14 w 32"/>
                <a:gd name="T19" fmla="*/ 2 h 38"/>
                <a:gd name="T20" fmla="*/ 10 w 32"/>
                <a:gd name="T21" fmla="*/ 4 h 38"/>
                <a:gd name="T22" fmla="*/ 8 w 32"/>
                <a:gd name="T23" fmla="*/ 8 h 38"/>
                <a:gd name="T24" fmla="*/ 8 w 32"/>
                <a:gd name="T25" fmla="*/ 12 h 38"/>
                <a:gd name="T26" fmla="*/ 6 w 32"/>
                <a:gd name="T27" fmla="*/ 14 h 38"/>
                <a:gd name="T28" fmla="*/ 4 w 32"/>
                <a:gd name="T29" fmla="*/ 14 h 38"/>
                <a:gd name="T30" fmla="*/ 2 w 32"/>
                <a:gd name="T31" fmla="*/ 12 h 38"/>
                <a:gd name="T32" fmla="*/ 2 w 32"/>
                <a:gd name="T33" fmla="*/ 6 h 38"/>
                <a:gd name="T34" fmla="*/ 8 w 32"/>
                <a:gd name="T35" fmla="*/ 0 h 38"/>
                <a:gd name="T36" fmla="*/ 18 w 32"/>
                <a:gd name="T37" fmla="*/ 0 h 38"/>
                <a:gd name="T38" fmla="*/ 24 w 32"/>
                <a:gd name="T39" fmla="*/ 4 h 38"/>
                <a:gd name="T40" fmla="*/ 26 w 32"/>
                <a:gd name="T41" fmla="*/ 8 h 38"/>
                <a:gd name="T42" fmla="*/ 26 w 32"/>
                <a:gd name="T43" fmla="*/ 24 h 38"/>
                <a:gd name="T44" fmla="*/ 26 w 32"/>
                <a:gd name="T45" fmla="*/ 30 h 38"/>
                <a:gd name="T46" fmla="*/ 28 w 32"/>
                <a:gd name="T47" fmla="*/ 32 h 38"/>
                <a:gd name="T48" fmla="*/ 28 w 32"/>
                <a:gd name="T49" fmla="*/ 32 h 38"/>
                <a:gd name="T50" fmla="*/ 30 w 32"/>
                <a:gd name="T51" fmla="*/ 32 h 38"/>
                <a:gd name="T52" fmla="*/ 32 w 32"/>
                <a:gd name="T53" fmla="*/ 30 h 38"/>
                <a:gd name="T54" fmla="*/ 28 w 32"/>
                <a:gd name="T55" fmla="*/ 36 h 38"/>
                <a:gd name="T56" fmla="*/ 22 w 32"/>
                <a:gd name="T57" fmla="*/ 38 h 38"/>
                <a:gd name="T58" fmla="*/ 20 w 32"/>
                <a:gd name="T59" fmla="*/ 34 h 38"/>
                <a:gd name="T60" fmla="*/ 20 w 32"/>
                <a:gd name="T61" fmla="*/ 30 h 38"/>
                <a:gd name="T62" fmla="*/ 14 w 32"/>
                <a:gd name="T63" fmla="*/ 18 h 38"/>
                <a:gd name="T64" fmla="*/ 10 w 32"/>
                <a:gd name="T65" fmla="*/ 20 h 38"/>
                <a:gd name="T66" fmla="*/ 6 w 32"/>
                <a:gd name="T67" fmla="*/ 24 h 38"/>
                <a:gd name="T68" fmla="*/ 6 w 32"/>
                <a:gd name="T69" fmla="*/ 28 h 38"/>
                <a:gd name="T70" fmla="*/ 10 w 32"/>
                <a:gd name="T71" fmla="*/ 32 h 38"/>
                <a:gd name="T72" fmla="*/ 16 w 32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8"/>
                <a:gd name="T113" fmla="*/ 32 w 32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8">
                  <a:moveTo>
                    <a:pt x="20" y="32"/>
                  </a:moveTo>
                  <a:lnTo>
                    <a:pt x="16" y="34"/>
                  </a:lnTo>
                  <a:lnTo>
                    <a:pt x="12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Freeform 66"/>
            <p:cNvSpPr>
              <a:spLocks/>
            </p:cNvSpPr>
            <p:nvPr/>
          </p:nvSpPr>
          <p:spPr bwMode="auto">
            <a:xfrm>
              <a:off x="2840" y="2430"/>
              <a:ext cx="30" cy="38"/>
            </a:xfrm>
            <a:custGeom>
              <a:avLst/>
              <a:gdLst>
                <a:gd name="T0" fmla="*/ 30 w 30"/>
                <a:gd name="T1" fmla="*/ 22 h 38"/>
                <a:gd name="T2" fmla="*/ 28 w 30"/>
                <a:gd name="T3" fmla="*/ 30 h 38"/>
                <a:gd name="T4" fmla="*/ 24 w 30"/>
                <a:gd name="T5" fmla="*/ 34 h 38"/>
                <a:gd name="T6" fmla="*/ 20 w 30"/>
                <a:gd name="T7" fmla="*/ 36 h 38"/>
                <a:gd name="T8" fmla="*/ 14 w 30"/>
                <a:gd name="T9" fmla="*/ 38 h 38"/>
                <a:gd name="T10" fmla="*/ 8 w 30"/>
                <a:gd name="T11" fmla="*/ 36 h 38"/>
                <a:gd name="T12" fmla="*/ 4 w 30"/>
                <a:gd name="T13" fmla="*/ 32 h 38"/>
                <a:gd name="T14" fmla="*/ 2 w 30"/>
                <a:gd name="T15" fmla="*/ 28 h 38"/>
                <a:gd name="T16" fmla="*/ 0 w 30"/>
                <a:gd name="T17" fmla="*/ 24 h 38"/>
                <a:gd name="T18" fmla="*/ 0 w 30"/>
                <a:gd name="T19" fmla="*/ 18 h 38"/>
                <a:gd name="T20" fmla="*/ 0 w 30"/>
                <a:gd name="T21" fmla="*/ 14 h 38"/>
                <a:gd name="T22" fmla="*/ 2 w 30"/>
                <a:gd name="T23" fmla="*/ 10 h 38"/>
                <a:gd name="T24" fmla="*/ 4 w 30"/>
                <a:gd name="T25" fmla="*/ 6 h 38"/>
                <a:gd name="T26" fmla="*/ 10 w 30"/>
                <a:gd name="T27" fmla="*/ 2 h 38"/>
                <a:gd name="T28" fmla="*/ 16 w 30"/>
                <a:gd name="T29" fmla="*/ 0 h 38"/>
                <a:gd name="T30" fmla="*/ 20 w 30"/>
                <a:gd name="T31" fmla="*/ 0 h 38"/>
                <a:gd name="T32" fmla="*/ 24 w 30"/>
                <a:gd name="T33" fmla="*/ 2 h 38"/>
                <a:gd name="T34" fmla="*/ 26 w 30"/>
                <a:gd name="T35" fmla="*/ 6 h 38"/>
                <a:gd name="T36" fmla="*/ 28 w 30"/>
                <a:gd name="T37" fmla="*/ 8 h 38"/>
                <a:gd name="T38" fmla="*/ 28 w 30"/>
                <a:gd name="T39" fmla="*/ 10 h 38"/>
                <a:gd name="T40" fmla="*/ 26 w 30"/>
                <a:gd name="T41" fmla="*/ 10 h 38"/>
                <a:gd name="T42" fmla="*/ 26 w 30"/>
                <a:gd name="T43" fmla="*/ 12 h 38"/>
                <a:gd name="T44" fmla="*/ 24 w 30"/>
                <a:gd name="T45" fmla="*/ 12 h 38"/>
                <a:gd name="T46" fmla="*/ 22 w 30"/>
                <a:gd name="T47" fmla="*/ 12 h 38"/>
                <a:gd name="T48" fmla="*/ 22 w 30"/>
                <a:gd name="T49" fmla="*/ 10 h 38"/>
                <a:gd name="T50" fmla="*/ 20 w 30"/>
                <a:gd name="T51" fmla="*/ 10 h 38"/>
                <a:gd name="T52" fmla="*/ 20 w 30"/>
                <a:gd name="T53" fmla="*/ 8 h 38"/>
                <a:gd name="T54" fmla="*/ 20 w 30"/>
                <a:gd name="T55" fmla="*/ 6 h 38"/>
                <a:gd name="T56" fmla="*/ 18 w 30"/>
                <a:gd name="T57" fmla="*/ 4 h 38"/>
                <a:gd name="T58" fmla="*/ 18 w 30"/>
                <a:gd name="T59" fmla="*/ 4 h 38"/>
                <a:gd name="T60" fmla="*/ 16 w 30"/>
                <a:gd name="T61" fmla="*/ 2 h 38"/>
                <a:gd name="T62" fmla="*/ 12 w 30"/>
                <a:gd name="T63" fmla="*/ 4 h 38"/>
                <a:gd name="T64" fmla="*/ 10 w 30"/>
                <a:gd name="T65" fmla="*/ 6 h 38"/>
                <a:gd name="T66" fmla="*/ 6 w 30"/>
                <a:gd name="T67" fmla="*/ 10 h 38"/>
                <a:gd name="T68" fmla="*/ 6 w 30"/>
                <a:gd name="T69" fmla="*/ 16 h 38"/>
                <a:gd name="T70" fmla="*/ 6 w 30"/>
                <a:gd name="T71" fmla="*/ 22 h 38"/>
                <a:gd name="T72" fmla="*/ 10 w 30"/>
                <a:gd name="T73" fmla="*/ 26 h 38"/>
                <a:gd name="T74" fmla="*/ 12 w 30"/>
                <a:gd name="T75" fmla="*/ 30 h 38"/>
                <a:gd name="T76" fmla="*/ 18 w 30"/>
                <a:gd name="T77" fmla="*/ 32 h 38"/>
                <a:gd name="T78" fmla="*/ 22 w 30"/>
                <a:gd name="T79" fmla="*/ 30 h 38"/>
                <a:gd name="T80" fmla="*/ 24 w 30"/>
                <a:gd name="T81" fmla="*/ 28 h 38"/>
                <a:gd name="T82" fmla="*/ 26 w 30"/>
                <a:gd name="T83" fmla="*/ 26 h 38"/>
                <a:gd name="T84" fmla="*/ 28 w 30"/>
                <a:gd name="T85" fmla="*/ 22 h 38"/>
                <a:gd name="T86" fmla="*/ 30 w 30"/>
                <a:gd name="T87" fmla="*/ 22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8"/>
                <a:gd name="T134" fmla="*/ 30 w 30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8">
                  <a:moveTo>
                    <a:pt x="30" y="22"/>
                  </a:moveTo>
                  <a:lnTo>
                    <a:pt x="28" y="30"/>
                  </a:lnTo>
                  <a:lnTo>
                    <a:pt x="24" y="34"/>
                  </a:lnTo>
                  <a:lnTo>
                    <a:pt x="20" y="36"/>
                  </a:lnTo>
                  <a:lnTo>
                    <a:pt x="14" y="38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6" y="22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Freeform 67"/>
            <p:cNvSpPr>
              <a:spLocks/>
            </p:cNvSpPr>
            <p:nvPr/>
          </p:nvSpPr>
          <p:spPr bwMode="auto">
            <a:xfrm>
              <a:off x="2874" y="2412"/>
              <a:ext cx="38" cy="54"/>
            </a:xfrm>
            <a:custGeom>
              <a:avLst/>
              <a:gdLst>
                <a:gd name="T0" fmla="*/ 12 w 38"/>
                <a:gd name="T1" fmla="*/ 34 h 54"/>
                <a:gd name="T2" fmla="*/ 24 w 38"/>
                <a:gd name="T3" fmla="*/ 24 h 54"/>
                <a:gd name="T4" fmla="*/ 24 w 38"/>
                <a:gd name="T5" fmla="*/ 22 h 54"/>
                <a:gd name="T6" fmla="*/ 24 w 38"/>
                <a:gd name="T7" fmla="*/ 22 h 54"/>
                <a:gd name="T8" fmla="*/ 24 w 38"/>
                <a:gd name="T9" fmla="*/ 20 h 54"/>
                <a:gd name="T10" fmla="*/ 22 w 38"/>
                <a:gd name="T11" fmla="*/ 20 h 54"/>
                <a:gd name="T12" fmla="*/ 38 w 38"/>
                <a:gd name="T13" fmla="*/ 20 h 54"/>
                <a:gd name="T14" fmla="*/ 32 w 38"/>
                <a:gd name="T15" fmla="*/ 20 h 54"/>
                <a:gd name="T16" fmla="*/ 28 w 38"/>
                <a:gd name="T17" fmla="*/ 24 h 54"/>
                <a:gd name="T18" fmla="*/ 28 w 38"/>
                <a:gd name="T19" fmla="*/ 44 h 54"/>
                <a:gd name="T20" fmla="*/ 32 w 38"/>
                <a:gd name="T21" fmla="*/ 50 h 54"/>
                <a:gd name="T22" fmla="*/ 36 w 38"/>
                <a:gd name="T23" fmla="*/ 52 h 54"/>
                <a:gd name="T24" fmla="*/ 38 w 38"/>
                <a:gd name="T25" fmla="*/ 54 h 54"/>
                <a:gd name="T26" fmla="*/ 22 w 38"/>
                <a:gd name="T27" fmla="*/ 54 h 54"/>
                <a:gd name="T28" fmla="*/ 24 w 38"/>
                <a:gd name="T29" fmla="*/ 54 h 54"/>
                <a:gd name="T30" fmla="*/ 24 w 38"/>
                <a:gd name="T31" fmla="*/ 52 h 54"/>
                <a:gd name="T32" fmla="*/ 24 w 38"/>
                <a:gd name="T33" fmla="*/ 50 h 54"/>
                <a:gd name="T34" fmla="*/ 12 w 38"/>
                <a:gd name="T35" fmla="*/ 34 h 54"/>
                <a:gd name="T36" fmla="*/ 12 w 38"/>
                <a:gd name="T37" fmla="*/ 50 h 54"/>
                <a:gd name="T38" fmla="*/ 12 w 38"/>
                <a:gd name="T39" fmla="*/ 52 h 54"/>
                <a:gd name="T40" fmla="*/ 14 w 38"/>
                <a:gd name="T41" fmla="*/ 54 h 54"/>
                <a:gd name="T42" fmla="*/ 16 w 38"/>
                <a:gd name="T43" fmla="*/ 54 h 54"/>
                <a:gd name="T44" fmla="*/ 0 w 38"/>
                <a:gd name="T45" fmla="*/ 54 h 54"/>
                <a:gd name="T46" fmla="*/ 4 w 38"/>
                <a:gd name="T47" fmla="*/ 54 h 54"/>
                <a:gd name="T48" fmla="*/ 4 w 38"/>
                <a:gd name="T49" fmla="*/ 52 h 54"/>
                <a:gd name="T50" fmla="*/ 4 w 38"/>
                <a:gd name="T51" fmla="*/ 46 h 54"/>
                <a:gd name="T52" fmla="*/ 4 w 38"/>
                <a:gd name="T53" fmla="*/ 8 h 54"/>
                <a:gd name="T54" fmla="*/ 4 w 38"/>
                <a:gd name="T55" fmla="*/ 4 h 54"/>
                <a:gd name="T56" fmla="*/ 2 w 38"/>
                <a:gd name="T57" fmla="*/ 4 h 54"/>
                <a:gd name="T58" fmla="*/ 2 w 38"/>
                <a:gd name="T59" fmla="*/ 4 h 54"/>
                <a:gd name="T60" fmla="*/ 0 w 38"/>
                <a:gd name="T61" fmla="*/ 4 h 54"/>
                <a:gd name="T62" fmla="*/ 12 w 3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4"/>
                <a:gd name="T98" fmla="*/ 38 w 3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4">
                  <a:moveTo>
                    <a:pt x="12" y="0"/>
                  </a:moveTo>
                  <a:lnTo>
                    <a:pt x="12" y="3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0" y="22"/>
                  </a:lnTo>
                  <a:lnTo>
                    <a:pt x="28" y="24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48"/>
                  </a:lnTo>
                  <a:lnTo>
                    <a:pt x="12" y="34"/>
                  </a:ln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Freeform 68"/>
            <p:cNvSpPr>
              <a:spLocks/>
            </p:cNvSpPr>
            <p:nvPr/>
          </p:nvSpPr>
          <p:spPr bwMode="auto">
            <a:xfrm>
              <a:off x="2916" y="2430"/>
              <a:ext cx="26" cy="38"/>
            </a:xfrm>
            <a:custGeom>
              <a:avLst/>
              <a:gdLst>
                <a:gd name="T0" fmla="*/ 22 w 26"/>
                <a:gd name="T1" fmla="*/ 0 h 38"/>
                <a:gd name="T2" fmla="*/ 22 w 26"/>
                <a:gd name="T3" fmla="*/ 12 h 38"/>
                <a:gd name="T4" fmla="*/ 22 w 26"/>
                <a:gd name="T5" fmla="*/ 12 h 38"/>
                <a:gd name="T6" fmla="*/ 20 w 26"/>
                <a:gd name="T7" fmla="*/ 8 h 38"/>
                <a:gd name="T8" fmla="*/ 18 w 26"/>
                <a:gd name="T9" fmla="*/ 4 h 38"/>
                <a:gd name="T10" fmla="*/ 16 w 26"/>
                <a:gd name="T11" fmla="*/ 4 h 38"/>
                <a:gd name="T12" fmla="*/ 12 w 26"/>
                <a:gd name="T13" fmla="*/ 2 h 38"/>
                <a:gd name="T14" fmla="*/ 10 w 26"/>
                <a:gd name="T15" fmla="*/ 4 h 38"/>
                <a:gd name="T16" fmla="*/ 8 w 26"/>
                <a:gd name="T17" fmla="*/ 4 h 38"/>
                <a:gd name="T18" fmla="*/ 6 w 26"/>
                <a:gd name="T19" fmla="*/ 6 h 38"/>
                <a:gd name="T20" fmla="*/ 6 w 26"/>
                <a:gd name="T21" fmla="*/ 8 h 38"/>
                <a:gd name="T22" fmla="*/ 6 w 26"/>
                <a:gd name="T23" fmla="*/ 10 h 38"/>
                <a:gd name="T24" fmla="*/ 6 w 26"/>
                <a:gd name="T25" fmla="*/ 10 h 38"/>
                <a:gd name="T26" fmla="*/ 8 w 26"/>
                <a:gd name="T27" fmla="*/ 12 h 38"/>
                <a:gd name="T28" fmla="*/ 12 w 26"/>
                <a:gd name="T29" fmla="*/ 14 h 38"/>
                <a:gd name="T30" fmla="*/ 18 w 26"/>
                <a:gd name="T31" fmla="*/ 16 h 38"/>
                <a:gd name="T32" fmla="*/ 22 w 26"/>
                <a:gd name="T33" fmla="*/ 20 h 38"/>
                <a:gd name="T34" fmla="*/ 24 w 26"/>
                <a:gd name="T35" fmla="*/ 24 h 38"/>
                <a:gd name="T36" fmla="*/ 26 w 26"/>
                <a:gd name="T37" fmla="*/ 26 h 38"/>
                <a:gd name="T38" fmla="*/ 24 w 26"/>
                <a:gd name="T39" fmla="*/ 32 h 38"/>
                <a:gd name="T40" fmla="*/ 22 w 26"/>
                <a:gd name="T41" fmla="*/ 34 h 38"/>
                <a:gd name="T42" fmla="*/ 18 w 26"/>
                <a:gd name="T43" fmla="*/ 36 h 38"/>
                <a:gd name="T44" fmla="*/ 12 w 26"/>
                <a:gd name="T45" fmla="*/ 38 h 38"/>
                <a:gd name="T46" fmla="*/ 10 w 26"/>
                <a:gd name="T47" fmla="*/ 38 h 38"/>
                <a:gd name="T48" fmla="*/ 6 w 26"/>
                <a:gd name="T49" fmla="*/ 36 h 38"/>
                <a:gd name="T50" fmla="*/ 4 w 26"/>
                <a:gd name="T51" fmla="*/ 36 h 38"/>
                <a:gd name="T52" fmla="*/ 4 w 26"/>
                <a:gd name="T53" fmla="*/ 36 h 38"/>
                <a:gd name="T54" fmla="*/ 2 w 26"/>
                <a:gd name="T55" fmla="*/ 36 h 38"/>
                <a:gd name="T56" fmla="*/ 2 w 26"/>
                <a:gd name="T57" fmla="*/ 38 h 38"/>
                <a:gd name="T58" fmla="*/ 0 w 26"/>
                <a:gd name="T59" fmla="*/ 38 h 38"/>
                <a:gd name="T60" fmla="*/ 0 w 26"/>
                <a:gd name="T61" fmla="*/ 26 h 38"/>
                <a:gd name="T62" fmla="*/ 2 w 26"/>
                <a:gd name="T63" fmla="*/ 26 h 38"/>
                <a:gd name="T64" fmla="*/ 4 w 26"/>
                <a:gd name="T65" fmla="*/ 30 h 38"/>
                <a:gd name="T66" fmla="*/ 6 w 26"/>
                <a:gd name="T67" fmla="*/ 32 h 38"/>
                <a:gd name="T68" fmla="*/ 10 w 26"/>
                <a:gd name="T69" fmla="*/ 34 h 38"/>
                <a:gd name="T70" fmla="*/ 14 w 26"/>
                <a:gd name="T71" fmla="*/ 36 h 38"/>
                <a:gd name="T72" fmla="*/ 16 w 26"/>
                <a:gd name="T73" fmla="*/ 34 h 38"/>
                <a:gd name="T74" fmla="*/ 18 w 26"/>
                <a:gd name="T75" fmla="*/ 34 h 38"/>
                <a:gd name="T76" fmla="*/ 18 w 26"/>
                <a:gd name="T77" fmla="*/ 32 h 38"/>
                <a:gd name="T78" fmla="*/ 20 w 26"/>
                <a:gd name="T79" fmla="*/ 30 h 38"/>
                <a:gd name="T80" fmla="*/ 18 w 26"/>
                <a:gd name="T81" fmla="*/ 28 h 38"/>
                <a:gd name="T82" fmla="*/ 18 w 26"/>
                <a:gd name="T83" fmla="*/ 26 h 38"/>
                <a:gd name="T84" fmla="*/ 14 w 26"/>
                <a:gd name="T85" fmla="*/ 24 h 38"/>
                <a:gd name="T86" fmla="*/ 10 w 26"/>
                <a:gd name="T87" fmla="*/ 20 h 38"/>
                <a:gd name="T88" fmla="*/ 6 w 26"/>
                <a:gd name="T89" fmla="*/ 18 h 38"/>
                <a:gd name="T90" fmla="*/ 2 w 26"/>
                <a:gd name="T91" fmla="*/ 16 h 38"/>
                <a:gd name="T92" fmla="*/ 2 w 26"/>
                <a:gd name="T93" fmla="*/ 14 h 38"/>
                <a:gd name="T94" fmla="*/ 0 w 26"/>
                <a:gd name="T95" fmla="*/ 10 h 38"/>
                <a:gd name="T96" fmla="*/ 2 w 26"/>
                <a:gd name="T97" fmla="*/ 6 h 38"/>
                <a:gd name="T98" fmla="*/ 4 w 26"/>
                <a:gd name="T99" fmla="*/ 4 h 38"/>
                <a:gd name="T100" fmla="*/ 8 w 26"/>
                <a:gd name="T101" fmla="*/ 0 h 38"/>
                <a:gd name="T102" fmla="*/ 12 w 26"/>
                <a:gd name="T103" fmla="*/ 0 h 38"/>
                <a:gd name="T104" fmla="*/ 14 w 26"/>
                <a:gd name="T105" fmla="*/ 0 h 38"/>
                <a:gd name="T106" fmla="*/ 18 w 26"/>
                <a:gd name="T107" fmla="*/ 2 h 38"/>
                <a:gd name="T108" fmla="*/ 18 w 26"/>
                <a:gd name="T109" fmla="*/ 2 h 38"/>
                <a:gd name="T110" fmla="*/ 20 w 26"/>
                <a:gd name="T111" fmla="*/ 2 h 38"/>
                <a:gd name="T112" fmla="*/ 20 w 26"/>
                <a:gd name="T113" fmla="*/ 2 h 38"/>
                <a:gd name="T114" fmla="*/ 20 w 26"/>
                <a:gd name="T115" fmla="*/ 2 h 38"/>
                <a:gd name="T116" fmla="*/ 22 w 26"/>
                <a:gd name="T117" fmla="*/ 2 h 38"/>
                <a:gd name="T118" fmla="*/ 22 w 26"/>
                <a:gd name="T119" fmla="*/ 0 h 38"/>
                <a:gd name="T120" fmla="*/ 22 w 26"/>
                <a:gd name="T121" fmla="*/ 0 h 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"/>
                <a:gd name="T184" fmla="*/ 0 h 38"/>
                <a:gd name="T185" fmla="*/ 26 w 26"/>
                <a:gd name="T186" fmla="*/ 38 h 3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" h="38">
                  <a:moveTo>
                    <a:pt x="22" y="0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4" y="24"/>
                  </a:lnTo>
                  <a:lnTo>
                    <a:pt x="10" y="20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69"/>
            <p:cNvSpPr>
              <a:spLocks/>
            </p:cNvSpPr>
            <p:nvPr/>
          </p:nvSpPr>
          <p:spPr bwMode="auto">
            <a:xfrm>
              <a:off x="2946" y="241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10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4 w 20"/>
                <a:gd name="T39" fmla="*/ 44 h 72"/>
                <a:gd name="T40" fmla="*/ 14 w 20"/>
                <a:gd name="T41" fmla="*/ 36 h 72"/>
                <a:gd name="T42" fmla="*/ 14 w 20"/>
                <a:gd name="T43" fmla="*/ 28 h 72"/>
                <a:gd name="T44" fmla="*/ 12 w 20"/>
                <a:gd name="T45" fmla="*/ 22 h 72"/>
                <a:gd name="T46" fmla="*/ 12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Freeform 70"/>
            <p:cNvSpPr>
              <a:spLocks noEditPoints="1"/>
            </p:cNvSpPr>
            <p:nvPr/>
          </p:nvSpPr>
          <p:spPr bwMode="auto">
            <a:xfrm>
              <a:off x="3330" y="2414"/>
              <a:ext cx="40" cy="52"/>
            </a:xfrm>
            <a:custGeom>
              <a:avLst/>
              <a:gdLst>
                <a:gd name="T0" fmla="*/ 16 w 40"/>
                <a:gd name="T1" fmla="*/ 28 h 52"/>
                <a:gd name="T2" fmla="*/ 16 w 40"/>
                <a:gd name="T3" fmla="*/ 44 h 52"/>
                <a:gd name="T4" fmla="*/ 16 w 40"/>
                <a:gd name="T5" fmla="*/ 48 h 52"/>
                <a:gd name="T6" fmla="*/ 16 w 40"/>
                <a:gd name="T7" fmla="*/ 50 h 52"/>
                <a:gd name="T8" fmla="*/ 18 w 40"/>
                <a:gd name="T9" fmla="*/ 52 h 52"/>
                <a:gd name="T10" fmla="*/ 20 w 40"/>
                <a:gd name="T11" fmla="*/ 52 h 52"/>
                <a:gd name="T12" fmla="*/ 22 w 40"/>
                <a:gd name="T13" fmla="*/ 52 h 52"/>
                <a:gd name="T14" fmla="*/ 22 w 40"/>
                <a:gd name="T15" fmla="*/ 52 h 52"/>
                <a:gd name="T16" fmla="*/ 0 w 40"/>
                <a:gd name="T17" fmla="*/ 52 h 52"/>
                <a:gd name="T18" fmla="*/ 0 w 40"/>
                <a:gd name="T19" fmla="*/ 52 h 52"/>
                <a:gd name="T20" fmla="*/ 2 w 40"/>
                <a:gd name="T21" fmla="*/ 52 h 52"/>
                <a:gd name="T22" fmla="*/ 4 w 40"/>
                <a:gd name="T23" fmla="*/ 52 h 52"/>
                <a:gd name="T24" fmla="*/ 6 w 40"/>
                <a:gd name="T25" fmla="*/ 50 h 52"/>
                <a:gd name="T26" fmla="*/ 8 w 40"/>
                <a:gd name="T27" fmla="*/ 48 h 52"/>
                <a:gd name="T28" fmla="*/ 8 w 40"/>
                <a:gd name="T29" fmla="*/ 44 h 52"/>
                <a:gd name="T30" fmla="*/ 8 w 40"/>
                <a:gd name="T31" fmla="*/ 8 h 52"/>
                <a:gd name="T32" fmla="*/ 8 w 40"/>
                <a:gd name="T33" fmla="*/ 4 h 52"/>
                <a:gd name="T34" fmla="*/ 6 w 40"/>
                <a:gd name="T35" fmla="*/ 2 h 52"/>
                <a:gd name="T36" fmla="*/ 4 w 40"/>
                <a:gd name="T37" fmla="*/ 0 h 52"/>
                <a:gd name="T38" fmla="*/ 2 w 40"/>
                <a:gd name="T39" fmla="*/ 0 h 52"/>
                <a:gd name="T40" fmla="*/ 0 w 40"/>
                <a:gd name="T41" fmla="*/ 0 h 52"/>
                <a:gd name="T42" fmla="*/ 0 w 40"/>
                <a:gd name="T43" fmla="*/ 0 h 52"/>
                <a:gd name="T44" fmla="*/ 20 w 40"/>
                <a:gd name="T45" fmla="*/ 0 h 52"/>
                <a:gd name="T46" fmla="*/ 26 w 40"/>
                <a:gd name="T47" fmla="*/ 0 h 52"/>
                <a:gd name="T48" fmla="*/ 32 w 40"/>
                <a:gd name="T49" fmla="*/ 2 h 52"/>
                <a:gd name="T50" fmla="*/ 34 w 40"/>
                <a:gd name="T51" fmla="*/ 2 h 52"/>
                <a:gd name="T52" fmla="*/ 38 w 40"/>
                <a:gd name="T53" fmla="*/ 6 h 52"/>
                <a:gd name="T54" fmla="*/ 40 w 40"/>
                <a:gd name="T55" fmla="*/ 10 h 52"/>
                <a:gd name="T56" fmla="*/ 40 w 40"/>
                <a:gd name="T57" fmla="*/ 14 h 52"/>
                <a:gd name="T58" fmla="*/ 40 w 40"/>
                <a:gd name="T59" fmla="*/ 20 h 52"/>
                <a:gd name="T60" fmla="*/ 36 w 40"/>
                <a:gd name="T61" fmla="*/ 24 h 52"/>
                <a:gd name="T62" fmla="*/ 32 w 40"/>
                <a:gd name="T63" fmla="*/ 28 h 52"/>
                <a:gd name="T64" fmla="*/ 24 w 40"/>
                <a:gd name="T65" fmla="*/ 28 h 52"/>
                <a:gd name="T66" fmla="*/ 22 w 40"/>
                <a:gd name="T67" fmla="*/ 28 h 52"/>
                <a:gd name="T68" fmla="*/ 20 w 40"/>
                <a:gd name="T69" fmla="*/ 28 h 52"/>
                <a:gd name="T70" fmla="*/ 18 w 40"/>
                <a:gd name="T71" fmla="*/ 28 h 52"/>
                <a:gd name="T72" fmla="*/ 16 w 40"/>
                <a:gd name="T73" fmla="*/ 28 h 52"/>
                <a:gd name="T74" fmla="*/ 16 w 40"/>
                <a:gd name="T75" fmla="*/ 26 h 52"/>
                <a:gd name="T76" fmla="*/ 18 w 40"/>
                <a:gd name="T77" fmla="*/ 26 h 52"/>
                <a:gd name="T78" fmla="*/ 18 w 40"/>
                <a:gd name="T79" fmla="*/ 26 h 52"/>
                <a:gd name="T80" fmla="*/ 20 w 40"/>
                <a:gd name="T81" fmla="*/ 26 h 52"/>
                <a:gd name="T82" fmla="*/ 22 w 40"/>
                <a:gd name="T83" fmla="*/ 26 h 52"/>
                <a:gd name="T84" fmla="*/ 26 w 40"/>
                <a:gd name="T85" fmla="*/ 26 h 52"/>
                <a:gd name="T86" fmla="*/ 28 w 40"/>
                <a:gd name="T87" fmla="*/ 22 h 52"/>
                <a:gd name="T88" fmla="*/ 32 w 40"/>
                <a:gd name="T89" fmla="*/ 20 h 52"/>
                <a:gd name="T90" fmla="*/ 32 w 40"/>
                <a:gd name="T91" fmla="*/ 14 h 52"/>
                <a:gd name="T92" fmla="*/ 32 w 40"/>
                <a:gd name="T93" fmla="*/ 12 h 52"/>
                <a:gd name="T94" fmla="*/ 30 w 40"/>
                <a:gd name="T95" fmla="*/ 8 h 52"/>
                <a:gd name="T96" fmla="*/ 28 w 40"/>
                <a:gd name="T97" fmla="*/ 6 h 52"/>
                <a:gd name="T98" fmla="*/ 26 w 40"/>
                <a:gd name="T99" fmla="*/ 4 h 52"/>
                <a:gd name="T100" fmla="*/ 24 w 40"/>
                <a:gd name="T101" fmla="*/ 2 h 52"/>
                <a:gd name="T102" fmla="*/ 20 w 40"/>
                <a:gd name="T103" fmla="*/ 2 h 52"/>
                <a:gd name="T104" fmla="*/ 18 w 40"/>
                <a:gd name="T105" fmla="*/ 2 h 52"/>
                <a:gd name="T106" fmla="*/ 16 w 40"/>
                <a:gd name="T107" fmla="*/ 2 h 52"/>
                <a:gd name="T108" fmla="*/ 16 w 40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52"/>
                <a:gd name="T167" fmla="*/ 40 w 40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4" name="Freeform 71"/>
            <p:cNvSpPr>
              <a:spLocks noEditPoints="1"/>
            </p:cNvSpPr>
            <p:nvPr/>
          </p:nvSpPr>
          <p:spPr bwMode="auto">
            <a:xfrm>
              <a:off x="3374" y="2414"/>
              <a:ext cx="42" cy="52"/>
            </a:xfrm>
            <a:custGeom>
              <a:avLst/>
              <a:gdLst>
                <a:gd name="T0" fmla="*/ 16 w 42"/>
                <a:gd name="T1" fmla="*/ 28 h 52"/>
                <a:gd name="T2" fmla="*/ 16 w 42"/>
                <a:gd name="T3" fmla="*/ 44 h 52"/>
                <a:gd name="T4" fmla="*/ 16 w 42"/>
                <a:gd name="T5" fmla="*/ 48 h 52"/>
                <a:gd name="T6" fmla="*/ 16 w 42"/>
                <a:gd name="T7" fmla="*/ 50 h 52"/>
                <a:gd name="T8" fmla="*/ 18 w 42"/>
                <a:gd name="T9" fmla="*/ 52 h 52"/>
                <a:gd name="T10" fmla="*/ 20 w 42"/>
                <a:gd name="T11" fmla="*/ 52 h 52"/>
                <a:gd name="T12" fmla="*/ 22 w 42"/>
                <a:gd name="T13" fmla="*/ 52 h 52"/>
                <a:gd name="T14" fmla="*/ 22 w 42"/>
                <a:gd name="T15" fmla="*/ 52 h 52"/>
                <a:gd name="T16" fmla="*/ 0 w 42"/>
                <a:gd name="T17" fmla="*/ 52 h 52"/>
                <a:gd name="T18" fmla="*/ 0 w 42"/>
                <a:gd name="T19" fmla="*/ 52 h 52"/>
                <a:gd name="T20" fmla="*/ 2 w 42"/>
                <a:gd name="T21" fmla="*/ 52 h 52"/>
                <a:gd name="T22" fmla="*/ 6 w 42"/>
                <a:gd name="T23" fmla="*/ 52 h 52"/>
                <a:gd name="T24" fmla="*/ 8 w 42"/>
                <a:gd name="T25" fmla="*/ 50 h 52"/>
                <a:gd name="T26" fmla="*/ 8 w 42"/>
                <a:gd name="T27" fmla="*/ 48 h 52"/>
                <a:gd name="T28" fmla="*/ 8 w 42"/>
                <a:gd name="T29" fmla="*/ 44 h 52"/>
                <a:gd name="T30" fmla="*/ 8 w 42"/>
                <a:gd name="T31" fmla="*/ 8 h 52"/>
                <a:gd name="T32" fmla="*/ 8 w 42"/>
                <a:gd name="T33" fmla="*/ 4 h 52"/>
                <a:gd name="T34" fmla="*/ 6 w 42"/>
                <a:gd name="T35" fmla="*/ 2 h 52"/>
                <a:gd name="T36" fmla="*/ 4 w 42"/>
                <a:gd name="T37" fmla="*/ 0 h 52"/>
                <a:gd name="T38" fmla="*/ 2 w 42"/>
                <a:gd name="T39" fmla="*/ 0 h 52"/>
                <a:gd name="T40" fmla="*/ 0 w 42"/>
                <a:gd name="T41" fmla="*/ 0 h 52"/>
                <a:gd name="T42" fmla="*/ 0 w 42"/>
                <a:gd name="T43" fmla="*/ 0 h 52"/>
                <a:gd name="T44" fmla="*/ 20 w 42"/>
                <a:gd name="T45" fmla="*/ 0 h 52"/>
                <a:gd name="T46" fmla="*/ 26 w 42"/>
                <a:gd name="T47" fmla="*/ 0 h 52"/>
                <a:gd name="T48" fmla="*/ 32 w 42"/>
                <a:gd name="T49" fmla="*/ 2 h 52"/>
                <a:gd name="T50" fmla="*/ 36 w 42"/>
                <a:gd name="T51" fmla="*/ 2 h 52"/>
                <a:gd name="T52" fmla="*/ 38 w 42"/>
                <a:gd name="T53" fmla="*/ 6 h 52"/>
                <a:gd name="T54" fmla="*/ 40 w 42"/>
                <a:gd name="T55" fmla="*/ 10 h 52"/>
                <a:gd name="T56" fmla="*/ 42 w 42"/>
                <a:gd name="T57" fmla="*/ 14 h 52"/>
                <a:gd name="T58" fmla="*/ 40 w 42"/>
                <a:gd name="T59" fmla="*/ 20 h 52"/>
                <a:gd name="T60" fmla="*/ 36 w 42"/>
                <a:gd name="T61" fmla="*/ 24 h 52"/>
                <a:gd name="T62" fmla="*/ 32 w 42"/>
                <a:gd name="T63" fmla="*/ 28 h 52"/>
                <a:gd name="T64" fmla="*/ 24 w 42"/>
                <a:gd name="T65" fmla="*/ 28 h 52"/>
                <a:gd name="T66" fmla="*/ 22 w 42"/>
                <a:gd name="T67" fmla="*/ 28 h 52"/>
                <a:gd name="T68" fmla="*/ 20 w 42"/>
                <a:gd name="T69" fmla="*/ 28 h 52"/>
                <a:gd name="T70" fmla="*/ 18 w 42"/>
                <a:gd name="T71" fmla="*/ 28 h 52"/>
                <a:gd name="T72" fmla="*/ 16 w 42"/>
                <a:gd name="T73" fmla="*/ 28 h 52"/>
                <a:gd name="T74" fmla="*/ 16 w 42"/>
                <a:gd name="T75" fmla="*/ 26 h 52"/>
                <a:gd name="T76" fmla="*/ 18 w 42"/>
                <a:gd name="T77" fmla="*/ 26 h 52"/>
                <a:gd name="T78" fmla="*/ 20 w 42"/>
                <a:gd name="T79" fmla="*/ 26 h 52"/>
                <a:gd name="T80" fmla="*/ 20 w 42"/>
                <a:gd name="T81" fmla="*/ 26 h 52"/>
                <a:gd name="T82" fmla="*/ 22 w 42"/>
                <a:gd name="T83" fmla="*/ 26 h 52"/>
                <a:gd name="T84" fmla="*/ 26 w 42"/>
                <a:gd name="T85" fmla="*/ 26 h 52"/>
                <a:gd name="T86" fmla="*/ 28 w 42"/>
                <a:gd name="T87" fmla="*/ 22 h 52"/>
                <a:gd name="T88" fmla="*/ 32 w 42"/>
                <a:gd name="T89" fmla="*/ 20 h 52"/>
                <a:gd name="T90" fmla="*/ 32 w 42"/>
                <a:gd name="T91" fmla="*/ 14 h 52"/>
                <a:gd name="T92" fmla="*/ 32 w 42"/>
                <a:gd name="T93" fmla="*/ 12 h 52"/>
                <a:gd name="T94" fmla="*/ 30 w 42"/>
                <a:gd name="T95" fmla="*/ 8 h 52"/>
                <a:gd name="T96" fmla="*/ 28 w 42"/>
                <a:gd name="T97" fmla="*/ 6 h 52"/>
                <a:gd name="T98" fmla="*/ 26 w 42"/>
                <a:gd name="T99" fmla="*/ 4 h 52"/>
                <a:gd name="T100" fmla="*/ 24 w 42"/>
                <a:gd name="T101" fmla="*/ 2 h 52"/>
                <a:gd name="T102" fmla="*/ 20 w 42"/>
                <a:gd name="T103" fmla="*/ 2 h 52"/>
                <a:gd name="T104" fmla="*/ 18 w 42"/>
                <a:gd name="T105" fmla="*/ 2 h 52"/>
                <a:gd name="T106" fmla="*/ 16 w 42"/>
                <a:gd name="T107" fmla="*/ 2 h 52"/>
                <a:gd name="T108" fmla="*/ 16 w 42"/>
                <a:gd name="T109" fmla="*/ 26 h 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2"/>
                <a:gd name="T167" fmla="*/ 42 w 42"/>
                <a:gd name="T168" fmla="*/ 52 h 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2">
                  <a:moveTo>
                    <a:pt x="16" y="28"/>
                  </a:moveTo>
                  <a:lnTo>
                    <a:pt x="16" y="44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4"/>
                  </a:lnTo>
                  <a:lnTo>
                    <a:pt x="40" y="20"/>
                  </a:lnTo>
                  <a:lnTo>
                    <a:pt x="36" y="24"/>
                  </a:lnTo>
                  <a:lnTo>
                    <a:pt x="32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5" name="Freeform 72"/>
            <p:cNvSpPr>
              <a:spLocks/>
            </p:cNvSpPr>
            <p:nvPr/>
          </p:nvSpPr>
          <p:spPr bwMode="auto">
            <a:xfrm>
              <a:off x="3420" y="241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20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20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6" name="Freeform 73"/>
            <p:cNvSpPr>
              <a:spLocks noEditPoints="1"/>
            </p:cNvSpPr>
            <p:nvPr/>
          </p:nvSpPr>
          <p:spPr bwMode="auto">
            <a:xfrm>
              <a:off x="3448" y="2412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0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0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2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2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4 w 16"/>
                <a:gd name="T65" fmla="*/ 50 h 54"/>
                <a:gd name="T66" fmla="*/ 4 w 16"/>
                <a:gd name="T67" fmla="*/ 46 h 54"/>
                <a:gd name="T68" fmla="*/ 4 w 16"/>
                <a:gd name="T69" fmla="*/ 34 h 54"/>
                <a:gd name="T70" fmla="*/ 4 w 16"/>
                <a:gd name="T71" fmla="*/ 28 h 54"/>
                <a:gd name="T72" fmla="*/ 4 w 16"/>
                <a:gd name="T73" fmla="*/ 24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34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7" name="Freeform 74"/>
            <p:cNvSpPr>
              <a:spLocks/>
            </p:cNvSpPr>
            <p:nvPr/>
          </p:nvSpPr>
          <p:spPr bwMode="auto">
            <a:xfrm>
              <a:off x="3468" y="2430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2 h 36"/>
                <a:gd name="T12" fmla="*/ 30 w 38"/>
                <a:gd name="T13" fmla="*/ 4 h 36"/>
                <a:gd name="T14" fmla="*/ 32 w 38"/>
                <a:gd name="T15" fmla="*/ 6 h 36"/>
                <a:gd name="T16" fmla="*/ 32 w 38"/>
                <a:gd name="T17" fmla="*/ 10 h 36"/>
                <a:gd name="T18" fmla="*/ 32 w 38"/>
                <a:gd name="T19" fmla="*/ 14 h 36"/>
                <a:gd name="T20" fmla="*/ 32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4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4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8 h 36"/>
                <a:gd name="T60" fmla="*/ 24 w 38"/>
                <a:gd name="T61" fmla="*/ 6 h 36"/>
                <a:gd name="T62" fmla="*/ 20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2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6 h 36"/>
                <a:gd name="T100" fmla="*/ 4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8" name="Freeform 75"/>
            <p:cNvSpPr>
              <a:spLocks/>
            </p:cNvSpPr>
            <p:nvPr/>
          </p:nvSpPr>
          <p:spPr bwMode="auto">
            <a:xfrm>
              <a:off x="3506" y="242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6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2 h 48"/>
                <a:gd name="T18" fmla="*/ 18 w 24"/>
                <a:gd name="T19" fmla="*/ 42 h 48"/>
                <a:gd name="T20" fmla="*/ 18 w 24"/>
                <a:gd name="T21" fmla="*/ 42 h 48"/>
                <a:gd name="T22" fmla="*/ 20 w 24"/>
                <a:gd name="T23" fmla="*/ 42 h 48"/>
                <a:gd name="T24" fmla="*/ 20 w 24"/>
                <a:gd name="T25" fmla="*/ 42 h 48"/>
                <a:gd name="T26" fmla="*/ 22 w 24"/>
                <a:gd name="T27" fmla="*/ 40 h 48"/>
                <a:gd name="T28" fmla="*/ 24 w 24"/>
                <a:gd name="T29" fmla="*/ 40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6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38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2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4 h 48"/>
                <a:gd name="T64" fmla="*/ 10 w 24"/>
                <a:gd name="T65" fmla="*/ 2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6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9" name="Freeform 76"/>
            <p:cNvSpPr>
              <a:spLocks noEditPoints="1"/>
            </p:cNvSpPr>
            <p:nvPr/>
          </p:nvSpPr>
          <p:spPr bwMode="auto">
            <a:xfrm>
              <a:off x="3532" y="2430"/>
              <a:ext cx="34" cy="38"/>
            </a:xfrm>
            <a:custGeom>
              <a:avLst/>
              <a:gdLst>
                <a:gd name="T0" fmla="*/ 16 w 34"/>
                <a:gd name="T1" fmla="*/ 0 h 38"/>
                <a:gd name="T2" fmla="*/ 22 w 34"/>
                <a:gd name="T3" fmla="*/ 0 h 38"/>
                <a:gd name="T4" fmla="*/ 26 w 34"/>
                <a:gd name="T5" fmla="*/ 2 h 38"/>
                <a:gd name="T6" fmla="*/ 30 w 34"/>
                <a:gd name="T7" fmla="*/ 6 h 38"/>
                <a:gd name="T8" fmla="*/ 32 w 34"/>
                <a:gd name="T9" fmla="*/ 12 h 38"/>
                <a:gd name="T10" fmla="*/ 34 w 34"/>
                <a:gd name="T11" fmla="*/ 18 h 38"/>
                <a:gd name="T12" fmla="*/ 34 w 34"/>
                <a:gd name="T13" fmla="*/ 24 h 38"/>
                <a:gd name="T14" fmla="*/ 32 w 34"/>
                <a:gd name="T15" fmla="*/ 28 h 38"/>
                <a:gd name="T16" fmla="*/ 28 w 34"/>
                <a:gd name="T17" fmla="*/ 32 h 38"/>
                <a:gd name="T18" fmla="*/ 26 w 34"/>
                <a:gd name="T19" fmla="*/ 36 h 38"/>
                <a:gd name="T20" fmla="*/ 22 w 34"/>
                <a:gd name="T21" fmla="*/ 38 h 38"/>
                <a:gd name="T22" fmla="*/ 16 w 34"/>
                <a:gd name="T23" fmla="*/ 38 h 38"/>
                <a:gd name="T24" fmla="*/ 12 w 34"/>
                <a:gd name="T25" fmla="*/ 38 h 38"/>
                <a:gd name="T26" fmla="*/ 8 w 34"/>
                <a:gd name="T27" fmla="*/ 34 h 38"/>
                <a:gd name="T28" fmla="*/ 4 w 34"/>
                <a:gd name="T29" fmla="*/ 32 h 38"/>
                <a:gd name="T30" fmla="*/ 0 w 34"/>
                <a:gd name="T31" fmla="*/ 26 h 38"/>
                <a:gd name="T32" fmla="*/ 0 w 34"/>
                <a:gd name="T33" fmla="*/ 20 h 38"/>
                <a:gd name="T34" fmla="*/ 0 w 34"/>
                <a:gd name="T35" fmla="*/ 14 h 38"/>
                <a:gd name="T36" fmla="*/ 2 w 34"/>
                <a:gd name="T37" fmla="*/ 10 h 38"/>
                <a:gd name="T38" fmla="*/ 4 w 34"/>
                <a:gd name="T39" fmla="*/ 6 h 38"/>
                <a:gd name="T40" fmla="*/ 8 w 34"/>
                <a:gd name="T41" fmla="*/ 2 h 38"/>
                <a:gd name="T42" fmla="*/ 12 w 34"/>
                <a:gd name="T43" fmla="*/ 0 h 38"/>
                <a:gd name="T44" fmla="*/ 16 w 34"/>
                <a:gd name="T45" fmla="*/ 0 h 38"/>
                <a:gd name="T46" fmla="*/ 16 w 34"/>
                <a:gd name="T47" fmla="*/ 2 h 38"/>
                <a:gd name="T48" fmla="*/ 14 w 34"/>
                <a:gd name="T49" fmla="*/ 4 h 38"/>
                <a:gd name="T50" fmla="*/ 12 w 34"/>
                <a:gd name="T51" fmla="*/ 4 h 38"/>
                <a:gd name="T52" fmla="*/ 10 w 34"/>
                <a:gd name="T53" fmla="*/ 6 h 38"/>
                <a:gd name="T54" fmla="*/ 8 w 34"/>
                <a:gd name="T55" fmla="*/ 8 h 38"/>
                <a:gd name="T56" fmla="*/ 6 w 34"/>
                <a:gd name="T57" fmla="*/ 12 h 38"/>
                <a:gd name="T58" fmla="*/ 6 w 34"/>
                <a:gd name="T59" fmla="*/ 16 h 38"/>
                <a:gd name="T60" fmla="*/ 8 w 34"/>
                <a:gd name="T61" fmla="*/ 24 h 38"/>
                <a:gd name="T62" fmla="*/ 10 w 34"/>
                <a:gd name="T63" fmla="*/ 30 h 38"/>
                <a:gd name="T64" fmla="*/ 14 w 34"/>
                <a:gd name="T65" fmla="*/ 34 h 38"/>
                <a:gd name="T66" fmla="*/ 18 w 34"/>
                <a:gd name="T67" fmla="*/ 36 h 38"/>
                <a:gd name="T68" fmla="*/ 22 w 34"/>
                <a:gd name="T69" fmla="*/ 34 h 38"/>
                <a:gd name="T70" fmla="*/ 24 w 34"/>
                <a:gd name="T71" fmla="*/ 32 h 38"/>
                <a:gd name="T72" fmla="*/ 26 w 34"/>
                <a:gd name="T73" fmla="*/ 28 h 38"/>
                <a:gd name="T74" fmla="*/ 28 w 34"/>
                <a:gd name="T75" fmla="*/ 22 h 38"/>
                <a:gd name="T76" fmla="*/ 26 w 34"/>
                <a:gd name="T77" fmla="*/ 16 h 38"/>
                <a:gd name="T78" fmla="*/ 26 w 34"/>
                <a:gd name="T79" fmla="*/ 10 h 38"/>
                <a:gd name="T80" fmla="*/ 24 w 34"/>
                <a:gd name="T81" fmla="*/ 6 h 38"/>
                <a:gd name="T82" fmla="*/ 20 w 34"/>
                <a:gd name="T83" fmla="*/ 4 h 38"/>
                <a:gd name="T84" fmla="*/ 16 w 34"/>
                <a:gd name="T85" fmla="*/ 2 h 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8"/>
                <a:gd name="T131" fmla="*/ 34 w 34"/>
                <a:gd name="T132" fmla="*/ 38 h 3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8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4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8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0" name="Freeform 77"/>
            <p:cNvSpPr>
              <a:spLocks/>
            </p:cNvSpPr>
            <p:nvPr/>
          </p:nvSpPr>
          <p:spPr bwMode="auto">
            <a:xfrm>
              <a:off x="3570" y="241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6 w 22"/>
                <a:gd name="T9" fmla="*/ 12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0 h 72"/>
                <a:gd name="T20" fmla="*/ 16 w 22"/>
                <a:gd name="T21" fmla="*/ 58 h 72"/>
                <a:gd name="T22" fmla="*/ 12 w 22"/>
                <a:gd name="T23" fmla="*/ 64 h 72"/>
                <a:gd name="T24" fmla="*/ 8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6 h 72"/>
                <a:gd name="T32" fmla="*/ 8 w 22"/>
                <a:gd name="T33" fmla="*/ 62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4 h 72"/>
                <a:gd name="T40" fmla="*/ 16 w 22"/>
                <a:gd name="T41" fmla="*/ 36 h 72"/>
                <a:gd name="T42" fmla="*/ 14 w 22"/>
                <a:gd name="T43" fmla="*/ 28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0 h 72"/>
                <a:gd name="T52" fmla="*/ 8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6" y="12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0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8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4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Freeform 78"/>
            <p:cNvSpPr>
              <a:spLocks/>
            </p:cNvSpPr>
            <p:nvPr/>
          </p:nvSpPr>
          <p:spPr bwMode="auto">
            <a:xfrm>
              <a:off x="2612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Freeform 79"/>
            <p:cNvSpPr>
              <a:spLocks/>
            </p:cNvSpPr>
            <p:nvPr/>
          </p:nvSpPr>
          <p:spPr bwMode="auto">
            <a:xfrm>
              <a:off x="267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2 h 54"/>
                <a:gd name="T6" fmla="*/ 46 w 58"/>
                <a:gd name="T7" fmla="*/ 10 h 54"/>
                <a:gd name="T8" fmla="*/ 46 w 58"/>
                <a:gd name="T9" fmla="*/ 6 h 54"/>
                <a:gd name="T10" fmla="*/ 46 w 58"/>
                <a:gd name="T11" fmla="*/ 4 h 54"/>
                <a:gd name="T12" fmla="*/ 44 w 58"/>
                <a:gd name="T13" fmla="*/ 2 h 54"/>
                <a:gd name="T14" fmla="*/ 40 w 58"/>
                <a:gd name="T15" fmla="*/ 2 h 54"/>
                <a:gd name="T16" fmla="*/ 38 w 58"/>
                <a:gd name="T17" fmla="*/ 2 h 54"/>
                <a:gd name="T18" fmla="*/ 38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6 w 58"/>
                <a:gd name="T25" fmla="*/ 2 h 54"/>
                <a:gd name="T26" fmla="*/ 52 w 58"/>
                <a:gd name="T27" fmla="*/ 2 h 54"/>
                <a:gd name="T28" fmla="*/ 50 w 58"/>
                <a:gd name="T29" fmla="*/ 4 h 54"/>
                <a:gd name="T30" fmla="*/ 50 w 58"/>
                <a:gd name="T31" fmla="*/ 6 h 54"/>
                <a:gd name="T32" fmla="*/ 50 w 58"/>
                <a:gd name="T33" fmla="*/ 10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50 h 54"/>
                <a:gd name="T44" fmla="*/ 14 w 58"/>
                <a:gd name="T45" fmla="*/ 52 h 54"/>
                <a:gd name="T46" fmla="*/ 16 w 58"/>
                <a:gd name="T47" fmla="*/ 52 h 54"/>
                <a:gd name="T48" fmla="*/ 18 w 58"/>
                <a:gd name="T49" fmla="*/ 54 h 54"/>
                <a:gd name="T50" fmla="*/ 20 w 58"/>
                <a:gd name="T51" fmla="*/ 54 h 54"/>
                <a:gd name="T52" fmla="*/ 20 w 58"/>
                <a:gd name="T53" fmla="*/ 54 h 54"/>
                <a:gd name="T54" fmla="*/ 2 w 58"/>
                <a:gd name="T55" fmla="*/ 54 h 54"/>
                <a:gd name="T56" fmla="*/ 2 w 58"/>
                <a:gd name="T57" fmla="*/ 54 h 54"/>
                <a:gd name="T58" fmla="*/ 4 w 58"/>
                <a:gd name="T59" fmla="*/ 54 h 54"/>
                <a:gd name="T60" fmla="*/ 8 w 58"/>
                <a:gd name="T61" fmla="*/ 52 h 54"/>
                <a:gd name="T62" fmla="*/ 8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6 h 54"/>
                <a:gd name="T72" fmla="*/ 6 w 58"/>
                <a:gd name="T73" fmla="*/ 4 h 54"/>
                <a:gd name="T74" fmla="*/ 4 w 58"/>
                <a:gd name="T75" fmla="*/ 4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Freeform 80"/>
            <p:cNvSpPr>
              <a:spLocks/>
            </p:cNvSpPr>
            <p:nvPr/>
          </p:nvSpPr>
          <p:spPr bwMode="auto">
            <a:xfrm>
              <a:off x="2734" y="2604"/>
              <a:ext cx="34" cy="54"/>
            </a:xfrm>
            <a:custGeom>
              <a:avLst/>
              <a:gdLst>
                <a:gd name="T0" fmla="*/ 30 w 34"/>
                <a:gd name="T1" fmla="*/ 18 h 54"/>
                <a:gd name="T2" fmla="*/ 28 w 34"/>
                <a:gd name="T3" fmla="*/ 14 h 54"/>
                <a:gd name="T4" fmla="*/ 26 w 34"/>
                <a:gd name="T5" fmla="*/ 6 h 54"/>
                <a:gd name="T6" fmla="*/ 18 w 34"/>
                <a:gd name="T7" fmla="*/ 2 h 54"/>
                <a:gd name="T8" fmla="*/ 12 w 34"/>
                <a:gd name="T9" fmla="*/ 2 h 54"/>
                <a:gd name="T10" fmla="*/ 6 w 34"/>
                <a:gd name="T11" fmla="*/ 8 h 54"/>
                <a:gd name="T12" fmla="*/ 6 w 34"/>
                <a:gd name="T13" fmla="*/ 12 h 54"/>
                <a:gd name="T14" fmla="*/ 10 w 34"/>
                <a:gd name="T15" fmla="*/ 18 h 54"/>
                <a:gd name="T16" fmla="*/ 18 w 34"/>
                <a:gd name="T17" fmla="*/ 22 h 54"/>
                <a:gd name="T18" fmla="*/ 28 w 34"/>
                <a:gd name="T19" fmla="*/ 30 h 54"/>
                <a:gd name="T20" fmla="*/ 32 w 34"/>
                <a:gd name="T21" fmla="*/ 34 h 54"/>
                <a:gd name="T22" fmla="*/ 34 w 34"/>
                <a:gd name="T23" fmla="*/ 40 h 54"/>
                <a:gd name="T24" fmla="*/ 30 w 34"/>
                <a:gd name="T25" fmla="*/ 50 h 54"/>
                <a:gd name="T26" fmla="*/ 18 w 34"/>
                <a:gd name="T27" fmla="*/ 54 h 54"/>
                <a:gd name="T28" fmla="*/ 14 w 34"/>
                <a:gd name="T29" fmla="*/ 54 h 54"/>
                <a:gd name="T30" fmla="*/ 8 w 34"/>
                <a:gd name="T31" fmla="*/ 52 h 54"/>
                <a:gd name="T32" fmla="*/ 4 w 34"/>
                <a:gd name="T33" fmla="*/ 52 h 54"/>
                <a:gd name="T34" fmla="*/ 2 w 34"/>
                <a:gd name="T35" fmla="*/ 52 h 54"/>
                <a:gd name="T36" fmla="*/ 0 w 34"/>
                <a:gd name="T37" fmla="*/ 54 h 54"/>
                <a:gd name="T38" fmla="*/ 0 w 34"/>
                <a:gd name="T39" fmla="*/ 36 h 54"/>
                <a:gd name="T40" fmla="*/ 2 w 34"/>
                <a:gd name="T41" fmla="*/ 42 h 54"/>
                <a:gd name="T42" fmla="*/ 6 w 34"/>
                <a:gd name="T43" fmla="*/ 48 h 54"/>
                <a:gd name="T44" fmla="*/ 12 w 34"/>
                <a:gd name="T45" fmla="*/ 52 h 54"/>
                <a:gd name="T46" fmla="*/ 22 w 34"/>
                <a:gd name="T47" fmla="*/ 52 h 54"/>
                <a:gd name="T48" fmla="*/ 26 w 34"/>
                <a:gd name="T49" fmla="*/ 46 h 54"/>
                <a:gd name="T50" fmla="*/ 28 w 34"/>
                <a:gd name="T51" fmla="*/ 42 h 54"/>
                <a:gd name="T52" fmla="*/ 24 w 34"/>
                <a:gd name="T53" fmla="*/ 38 h 54"/>
                <a:gd name="T54" fmla="*/ 20 w 34"/>
                <a:gd name="T55" fmla="*/ 34 h 54"/>
                <a:gd name="T56" fmla="*/ 8 w 34"/>
                <a:gd name="T57" fmla="*/ 28 h 54"/>
                <a:gd name="T58" fmla="*/ 2 w 34"/>
                <a:gd name="T59" fmla="*/ 22 h 54"/>
                <a:gd name="T60" fmla="*/ 0 w 34"/>
                <a:gd name="T61" fmla="*/ 18 h 54"/>
                <a:gd name="T62" fmla="*/ 0 w 34"/>
                <a:gd name="T63" fmla="*/ 8 h 54"/>
                <a:gd name="T64" fmla="*/ 8 w 34"/>
                <a:gd name="T65" fmla="*/ 0 h 54"/>
                <a:gd name="T66" fmla="*/ 20 w 34"/>
                <a:gd name="T67" fmla="*/ 0 h 54"/>
                <a:gd name="T68" fmla="*/ 26 w 34"/>
                <a:gd name="T69" fmla="*/ 2 h 54"/>
                <a:gd name="T70" fmla="*/ 28 w 34"/>
                <a:gd name="T71" fmla="*/ 2 h 54"/>
                <a:gd name="T72" fmla="*/ 30 w 34"/>
                <a:gd name="T73" fmla="*/ 2 h 54"/>
                <a:gd name="T74" fmla="*/ 30 w 34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"/>
                <a:gd name="T115" fmla="*/ 0 h 54"/>
                <a:gd name="T116" fmla="*/ 34 w 34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" h="54">
                  <a:moveTo>
                    <a:pt x="30" y="0"/>
                  </a:moveTo>
                  <a:lnTo>
                    <a:pt x="30" y="18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4" y="26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2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2" y="52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0" y="34"/>
                  </a:lnTo>
                  <a:lnTo>
                    <a:pt x="14" y="32"/>
                  </a:lnTo>
                  <a:lnTo>
                    <a:pt x="8" y="28"/>
                  </a:lnTo>
                  <a:lnTo>
                    <a:pt x="6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81"/>
            <p:cNvSpPr>
              <a:spLocks/>
            </p:cNvSpPr>
            <p:nvPr/>
          </p:nvSpPr>
          <p:spPr bwMode="auto">
            <a:xfrm>
              <a:off x="2776" y="2602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70 h 72"/>
                <a:gd name="T6" fmla="*/ 12 w 22"/>
                <a:gd name="T7" fmla="*/ 66 h 72"/>
                <a:gd name="T8" fmla="*/ 6 w 22"/>
                <a:gd name="T9" fmla="*/ 60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30 h 72"/>
                <a:gd name="T18" fmla="*/ 2 w 22"/>
                <a:gd name="T19" fmla="*/ 22 h 72"/>
                <a:gd name="T20" fmla="*/ 6 w 22"/>
                <a:gd name="T21" fmla="*/ 16 h 72"/>
                <a:gd name="T22" fmla="*/ 10 w 22"/>
                <a:gd name="T23" fmla="*/ 10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6 h 72"/>
                <a:gd name="T32" fmla="*/ 14 w 22"/>
                <a:gd name="T33" fmla="*/ 10 h 72"/>
                <a:gd name="T34" fmla="*/ 10 w 22"/>
                <a:gd name="T35" fmla="*/ 14 h 72"/>
                <a:gd name="T36" fmla="*/ 8 w 22"/>
                <a:gd name="T37" fmla="*/ 22 h 72"/>
                <a:gd name="T38" fmla="*/ 8 w 22"/>
                <a:gd name="T39" fmla="*/ 28 h 72"/>
                <a:gd name="T40" fmla="*/ 8 w 22"/>
                <a:gd name="T41" fmla="*/ 36 h 72"/>
                <a:gd name="T42" fmla="*/ 8 w 22"/>
                <a:gd name="T43" fmla="*/ 44 h 72"/>
                <a:gd name="T44" fmla="*/ 8 w 22"/>
                <a:gd name="T45" fmla="*/ 50 h 72"/>
                <a:gd name="T46" fmla="*/ 10 w 22"/>
                <a:gd name="T47" fmla="*/ 56 h 72"/>
                <a:gd name="T48" fmla="*/ 10 w 22"/>
                <a:gd name="T49" fmla="*/ 60 h 72"/>
                <a:gd name="T50" fmla="*/ 12 w 22"/>
                <a:gd name="T51" fmla="*/ 62 h 72"/>
                <a:gd name="T52" fmla="*/ 14 w 22"/>
                <a:gd name="T53" fmla="*/ 66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Freeform 82"/>
            <p:cNvSpPr>
              <a:spLocks/>
            </p:cNvSpPr>
            <p:nvPr/>
          </p:nvSpPr>
          <p:spPr bwMode="auto">
            <a:xfrm>
              <a:off x="2804" y="2622"/>
              <a:ext cx="24" cy="36"/>
            </a:xfrm>
            <a:custGeom>
              <a:avLst/>
              <a:gdLst>
                <a:gd name="T0" fmla="*/ 20 w 24"/>
                <a:gd name="T1" fmla="*/ 0 h 36"/>
                <a:gd name="T2" fmla="*/ 20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6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0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2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0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2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18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0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0" y="0"/>
                  </a:move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2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6" name="Freeform 83"/>
            <p:cNvSpPr>
              <a:spLocks noEditPoints="1"/>
            </p:cNvSpPr>
            <p:nvPr/>
          </p:nvSpPr>
          <p:spPr bwMode="auto">
            <a:xfrm>
              <a:off x="2832" y="2622"/>
              <a:ext cx="32" cy="36"/>
            </a:xfrm>
            <a:custGeom>
              <a:avLst/>
              <a:gdLst>
                <a:gd name="T0" fmla="*/ 16 w 32"/>
                <a:gd name="T1" fmla="*/ 34 h 36"/>
                <a:gd name="T2" fmla="*/ 12 w 32"/>
                <a:gd name="T3" fmla="*/ 36 h 36"/>
                <a:gd name="T4" fmla="*/ 6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4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4 w 32"/>
                <a:gd name="T19" fmla="*/ 2 h 36"/>
                <a:gd name="T20" fmla="*/ 10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4 w 32"/>
                <a:gd name="T29" fmla="*/ 12 h 36"/>
                <a:gd name="T30" fmla="*/ 2 w 32"/>
                <a:gd name="T31" fmla="*/ 10 h 36"/>
                <a:gd name="T32" fmla="*/ 2 w 32"/>
                <a:gd name="T33" fmla="*/ 6 h 36"/>
                <a:gd name="T34" fmla="*/ 10 w 32"/>
                <a:gd name="T35" fmla="*/ 0 h 36"/>
                <a:gd name="T36" fmla="*/ 20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8 w 32"/>
                <a:gd name="T45" fmla="*/ 30 h 36"/>
                <a:gd name="T46" fmla="*/ 28 w 32"/>
                <a:gd name="T47" fmla="*/ 32 h 36"/>
                <a:gd name="T48" fmla="*/ 28 w 32"/>
                <a:gd name="T49" fmla="*/ 32 h 36"/>
                <a:gd name="T50" fmla="*/ 30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6 w 32"/>
                <a:gd name="T63" fmla="*/ 16 h 36"/>
                <a:gd name="T64" fmla="*/ 10 w 32"/>
                <a:gd name="T65" fmla="*/ 20 h 36"/>
                <a:gd name="T66" fmla="*/ 8 w 32"/>
                <a:gd name="T67" fmla="*/ 24 h 36"/>
                <a:gd name="T68" fmla="*/ 8 w 32"/>
                <a:gd name="T69" fmla="*/ 28 h 36"/>
                <a:gd name="T70" fmla="*/ 10 w 32"/>
                <a:gd name="T71" fmla="*/ 32 h 36"/>
                <a:gd name="T72" fmla="*/ 16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Freeform 84"/>
            <p:cNvSpPr>
              <a:spLocks/>
            </p:cNvSpPr>
            <p:nvPr/>
          </p:nvSpPr>
          <p:spPr bwMode="auto">
            <a:xfrm>
              <a:off x="2868" y="2622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4 w 30"/>
                <a:gd name="T5" fmla="*/ 32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4 w 30"/>
                <a:gd name="T13" fmla="*/ 32 h 36"/>
                <a:gd name="T14" fmla="*/ 2 w 30"/>
                <a:gd name="T15" fmla="*/ 28 h 36"/>
                <a:gd name="T16" fmla="*/ 0 w 30"/>
                <a:gd name="T17" fmla="*/ 24 h 36"/>
                <a:gd name="T18" fmla="*/ 0 w 30"/>
                <a:gd name="T19" fmla="*/ 18 h 36"/>
                <a:gd name="T20" fmla="*/ 0 w 30"/>
                <a:gd name="T21" fmla="*/ 12 h 36"/>
                <a:gd name="T22" fmla="*/ 2 w 30"/>
                <a:gd name="T23" fmla="*/ 8 h 36"/>
                <a:gd name="T24" fmla="*/ 6 w 30"/>
                <a:gd name="T25" fmla="*/ 4 h 36"/>
                <a:gd name="T26" fmla="*/ 10 w 30"/>
                <a:gd name="T27" fmla="*/ 0 h 36"/>
                <a:gd name="T28" fmla="*/ 16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28 w 30"/>
                <a:gd name="T37" fmla="*/ 8 h 36"/>
                <a:gd name="T38" fmla="*/ 28 w 30"/>
                <a:gd name="T39" fmla="*/ 8 h 36"/>
                <a:gd name="T40" fmla="*/ 28 w 30"/>
                <a:gd name="T41" fmla="*/ 10 h 36"/>
                <a:gd name="T42" fmla="*/ 26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0 w 30"/>
                <a:gd name="T53" fmla="*/ 6 h 36"/>
                <a:gd name="T54" fmla="*/ 20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2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6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18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Freeform 85"/>
            <p:cNvSpPr>
              <a:spLocks/>
            </p:cNvSpPr>
            <p:nvPr/>
          </p:nvSpPr>
          <p:spPr bwMode="auto">
            <a:xfrm>
              <a:off x="2902" y="2602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4 h 56"/>
                <a:gd name="T30" fmla="*/ 24 w 40"/>
                <a:gd name="T31" fmla="*/ 54 h 56"/>
                <a:gd name="T32" fmla="*/ 24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2 w 40"/>
                <a:gd name="T39" fmla="*/ 54 h 56"/>
                <a:gd name="T40" fmla="*/ 14 w 40"/>
                <a:gd name="T41" fmla="*/ 54 h 56"/>
                <a:gd name="T42" fmla="*/ 16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4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4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Freeform 86"/>
            <p:cNvSpPr>
              <a:spLocks/>
            </p:cNvSpPr>
            <p:nvPr/>
          </p:nvSpPr>
          <p:spPr bwMode="auto">
            <a:xfrm>
              <a:off x="2946" y="2622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0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Freeform 87"/>
            <p:cNvSpPr>
              <a:spLocks/>
            </p:cNvSpPr>
            <p:nvPr/>
          </p:nvSpPr>
          <p:spPr bwMode="auto">
            <a:xfrm>
              <a:off x="29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4 w 22"/>
                <a:gd name="T9" fmla="*/ 14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8 h 72"/>
                <a:gd name="T32" fmla="*/ 8 w 22"/>
                <a:gd name="T33" fmla="*/ 64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2 h 72"/>
                <a:gd name="T52" fmla="*/ 6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1" name="Freeform 88"/>
            <p:cNvSpPr>
              <a:spLocks noEditPoints="1"/>
            </p:cNvSpPr>
            <p:nvPr/>
          </p:nvSpPr>
          <p:spPr bwMode="auto">
            <a:xfrm>
              <a:off x="306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0 w 42"/>
                <a:gd name="T11" fmla="*/ 54 h 54"/>
                <a:gd name="T12" fmla="*/ 22 w 42"/>
                <a:gd name="T13" fmla="*/ 54 h 54"/>
                <a:gd name="T14" fmla="*/ 22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6 w 42"/>
                <a:gd name="T35" fmla="*/ 4 h 54"/>
                <a:gd name="T36" fmla="*/ 4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6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28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2" name="Freeform 89"/>
            <p:cNvSpPr>
              <a:spLocks/>
            </p:cNvSpPr>
            <p:nvPr/>
          </p:nvSpPr>
          <p:spPr bwMode="auto">
            <a:xfrm>
              <a:off x="310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0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6 w 20"/>
                <a:gd name="T39" fmla="*/ 28 h 72"/>
                <a:gd name="T40" fmla="*/ 6 w 20"/>
                <a:gd name="T41" fmla="*/ 36 h 72"/>
                <a:gd name="T42" fmla="*/ 6 w 20"/>
                <a:gd name="T43" fmla="*/ 44 h 72"/>
                <a:gd name="T44" fmla="*/ 8 w 20"/>
                <a:gd name="T45" fmla="*/ 50 h 72"/>
                <a:gd name="T46" fmla="*/ 8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6" y="36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3" name="Freeform 90"/>
            <p:cNvSpPr>
              <a:spLocks noEditPoints="1"/>
            </p:cNvSpPr>
            <p:nvPr/>
          </p:nvSpPr>
          <p:spPr bwMode="auto">
            <a:xfrm>
              <a:off x="313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2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4" name="Freeform 91"/>
            <p:cNvSpPr>
              <a:spLocks/>
            </p:cNvSpPr>
            <p:nvPr/>
          </p:nvSpPr>
          <p:spPr bwMode="auto">
            <a:xfrm>
              <a:off x="315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5" name="Freeform 92"/>
            <p:cNvSpPr>
              <a:spLocks/>
            </p:cNvSpPr>
            <p:nvPr/>
          </p:nvSpPr>
          <p:spPr bwMode="auto">
            <a:xfrm>
              <a:off x="3192" y="2610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6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0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6" name="Freeform 93"/>
            <p:cNvSpPr>
              <a:spLocks noEditPoints="1"/>
            </p:cNvSpPr>
            <p:nvPr/>
          </p:nvSpPr>
          <p:spPr bwMode="auto">
            <a:xfrm>
              <a:off x="3218" y="2622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0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6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2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7" name="Freeform 94"/>
            <p:cNvSpPr>
              <a:spLocks/>
            </p:cNvSpPr>
            <p:nvPr/>
          </p:nvSpPr>
          <p:spPr bwMode="auto">
            <a:xfrm>
              <a:off x="3258" y="2602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8 h 72"/>
                <a:gd name="T8" fmla="*/ 14 w 20"/>
                <a:gd name="T9" fmla="*/ 14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2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70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8 h 72"/>
                <a:gd name="T32" fmla="*/ 8 w 20"/>
                <a:gd name="T33" fmla="*/ 64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6 h 72"/>
                <a:gd name="T40" fmla="*/ 14 w 20"/>
                <a:gd name="T41" fmla="*/ 38 h 72"/>
                <a:gd name="T42" fmla="*/ 12 w 20"/>
                <a:gd name="T43" fmla="*/ 30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2 h 72"/>
                <a:gd name="T52" fmla="*/ 6 w 20"/>
                <a:gd name="T53" fmla="*/ 8 h 72"/>
                <a:gd name="T54" fmla="*/ 2 w 20"/>
                <a:gd name="T55" fmla="*/ 6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2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6"/>
                  </a:lnTo>
                  <a:lnTo>
                    <a:pt x="14" y="38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8" name="Freeform 95"/>
            <p:cNvSpPr>
              <a:spLocks/>
            </p:cNvSpPr>
            <p:nvPr/>
          </p:nvSpPr>
          <p:spPr bwMode="auto">
            <a:xfrm>
              <a:off x="3640" y="2604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2 h 54"/>
                <a:gd name="T6" fmla="*/ 48 w 58"/>
                <a:gd name="T7" fmla="*/ 10 h 54"/>
                <a:gd name="T8" fmla="*/ 48 w 58"/>
                <a:gd name="T9" fmla="*/ 6 h 54"/>
                <a:gd name="T10" fmla="*/ 46 w 58"/>
                <a:gd name="T11" fmla="*/ 4 h 54"/>
                <a:gd name="T12" fmla="*/ 46 w 58"/>
                <a:gd name="T13" fmla="*/ 2 h 54"/>
                <a:gd name="T14" fmla="*/ 42 w 58"/>
                <a:gd name="T15" fmla="*/ 2 h 54"/>
                <a:gd name="T16" fmla="*/ 40 w 58"/>
                <a:gd name="T17" fmla="*/ 2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2 h 54"/>
                <a:gd name="T24" fmla="*/ 58 w 58"/>
                <a:gd name="T25" fmla="*/ 2 h 54"/>
                <a:gd name="T26" fmla="*/ 54 w 58"/>
                <a:gd name="T27" fmla="*/ 2 h 54"/>
                <a:gd name="T28" fmla="*/ 52 w 58"/>
                <a:gd name="T29" fmla="*/ 4 h 54"/>
                <a:gd name="T30" fmla="*/ 52 w 58"/>
                <a:gd name="T31" fmla="*/ 6 h 54"/>
                <a:gd name="T32" fmla="*/ 52 w 58"/>
                <a:gd name="T33" fmla="*/ 10 h 54"/>
                <a:gd name="T34" fmla="*/ 52 w 58"/>
                <a:gd name="T35" fmla="*/ 54 h 54"/>
                <a:gd name="T36" fmla="*/ 50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6 w 58"/>
                <a:gd name="T43" fmla="*/ 50 h 54"/>
                <a:gd name="T44" fmla="*/ 16 w 58"/>
                <a:gd name="T45" fmla="*/ 52 h 54"/>
                <a:gd name="T46" fmla="*/ 18 w 58"/>
                <a:gd name="T47" fmla="*/ 52 h 54"/>
                <a:gd name="T48" fmla="*/ 20 w 58"/>
                <a:gd name="T49" fmla="*/ 54 h 54"/>
                <a:gd name="T50" fmla="*/ 22 w 58"/>
                <a:gd name="T51" fmla="*/ 54 h 54"/>
                <a:gd name="T52" fmla="*/ 22 w 58"/>
                <a:gd name="T53" fmla="*/ 54 h 54"/>
                <a:gd name="T54" fmla="*/ 4 w 58"/>
                <a:gd name="T55" fmla="*/ 54 h 54"/>
                <a:gd name="T56" fmla="*/ 4 w 58"/>
                <a:gd name="T57" fmla="*/ 54 h 54"/>
                <a:gd name="T58" fmla="*/ 6 w 58"/>
                <a:gd name="T59" fmla="*/ 54 h 54"/>
                <a:gd name="T60" fmla="*/ 8 w 58"/>
                <a:gd name="T61" fmla="*/ 52 h 54"/>
                <a:gd name="T62" fmla="*/ 10 w 58"/>
                <a:gd name="T63" fmla="*/ 50 h 54"/>
                <a:gd name="T64" fmla="*/ 12 w 58"/>
                <a:gd name="T65" fmla="*/ 48 h 54"/>
                <a:gd name="T66" fmla="*/ 12 w 58"/>
                <a:gd name="T67" fmla="*/ 44 h 54"/>
                <a:gd name="T68" fmla="*/ 12 w 58"/>
                <a:gd name="T69" fmla="*/ 8 h 54"/>
                <a:gd name="T70" fmla="*/ 10 w 58"/>
                <a:gd name="T71" fmla="*/ 6 h 54"/>
                <a:gd name="T72" fmla="*/ 8 w 58"/>
                <a:gd name="T73" fmla="*/ 4 h 54"/>
                <a:gd name="T74" fmla="*/ 6 w 58"/>
                <a:gd name="T75" fmla="*/ 4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9" name="Freeform 96"/>
            <p:cNvSpPr>
              <a:spLocks noEditPoints="1"/>
            </p:cNvSpPr>
            <p:nvPr/>
          </p:nvSpPr>
          <p:spPr bwMode="auto">
            <a:xfrm>
              <a:off x="3700" y="2604"/>
              <a:ext cx="42" cy="54"/>
            </a:xfrm>
            <a:custGeom>
              <a:avLst/>
              <a:gdLst>
                <a:gd name="T0" fmla="*/ 16 w 42"/>
                <a:gd name="T1" fmla="*/ 28 h 54"/>
                <a:gd name="T2" fmla="*/ 16 w 42"/>
                <a:gd name="T3" fmla="*/ 44 h 54"/>
                <a:gd name="T4" fmla="*/ 16 w 42"/>
                <a:gd name="T5" fmla="*/ 50 h 54"/>
                <a:gd name="T6" fmla="*/ 16 w 42"/>
                <a:gd name="T7" fmla="*/ 52 h 54"/>
                <a:gd name="T8" fmla="*/ 18 w 42"/>
                <a:gd name="T9" fmla="*/ 52 h 54"/>
                <a:gd name="T10" fmla="*/ 22 w 42"/>
                <a:gd name="T11" fmla="*/ 54 h 54"/>
                <a:gd name="T12" fmla="*/ 24 w 42"/>
                <a:gd name="T13" fmla="*/ 54 h 54"/>
                <a:gd name="T14" fmla="*/ 24 w 42"/>
                <a:gd name="T15" fmla="*/ 54 h 54"/>
                <a:gd name="T16" fmla="*/ 0 w 42"/>
                <a:gd name="T17" fmla="*/ 54 h 54"/>
                <a:gd name="T18" fmla="*/ 0 w 42"/>
                <a:gd name="T19" fmla="*/ 54 h 54"/>
                <a:gd name="T20" fmla="*/ 2 w 42"/>
                <a:gd name="T21" fmla="*/ 54 h 54"/>
                <a:gd name="T22" fmla="*/ 6 w 42"/>
                <a:gd name="T23" fmla="*/ 52 h 54"/>
                <a:gd name="T24" fmla="*/ 8 w 42"/>
                <a:gd name="T25" fmla="*/ 50 h 54"/>
                <a:gd name="T26" fmla="*/ 8 w 42"/>
                <a:gd name="T27" fmla="*/ 48 h 54"/>
                <a:gd name="T28" fmla="*/ 8 w 42"/>
                <a:gd name="T29" fmla="*/ 44 h 54"/>
                <a:gd name="T30" fmla="*/ 8 w 42"/>
                <a:gd name="T31" fmla="*/ 10 h 54"/>
                <a:gd name="T32" fmla="*/ 8 w 42"/>
                <a:gd name="T33" fmla="*/ 6 h 54"/>
                <a:gd name="T34" fmla="*/ 8 w 42"/>
                <a:gd name="T35" fmla="*/ 4 h 54"/>
                <a:gd name="T36" fmla="*/ 6 w 42"/>
                <a:gd name="T37" fmla="*/ 2 h 54"/>
                <a:gd name="T38" fmla="*/ 2 w 42"/>
                <a:gd name="T39" fmla="*/ 2 h 54"/>
                <a:gd name="T40" fmla="*/ 0 w 42"/>
                <a:gd name="T41" fmla="*/ 2 h 54"/>
                <a:gd name="T42" fmla="*/ 0 w 42"/>
                <a:gd name="T43" fmla="*/ 0 h 54"/>
                <a:gd name="T44" fmla="*/ 20 w 42"/>
                <a:gd name="T45" fmla="*/ 0 h 54"/>
                <a:gd name="T46" fmla="*/ 26 w 42"/>
                <a:gd name="T47" fmla="*/ 0 h 54"/>
                <a:gd name="T48" fmla="*/ 32 w 42"/>
                <a:gd name="T49" fmla="*/ 2 h 54"/>
                <a:gd name="T50" fmla="*/ 36 w 42"/>
                <a:gd name="T51" fmla="*/ 4 h 54"/>
                <a:gd name="T52" fmla="*/ 38 w 42"/>
                <a:gd name="T53" fmla="*/ 6 h 54"/>
                <a:gd name="T54" fmla="*/ 40 w 42"/>
                <a:gd name="T55" fmla="*/ 10 h 54"/>
                <a:gd name="T56" fmla="*/ 42 w 42"/>
                <a:gd name="T57" fmla="*/ 16 h 54"/>
                <a:gd name="T58" fmla="*/ 40 w 42"/>
                <a:gd name="T59" fmla="*/ 22 h 54"/>
                <a:gd name="T60" fmla="*/ 38 w 42"/>
                <a:gd name="T61" fmla="*/ 26 h 54"/>
                <a:gd name="T62" fmla="*/ 32 w 42"/>
                <a:gd name="T63" fmla="*/ 28 h 54"/>
                <a:gd name="T64" fmla="*/ 24 w 42"/>
                <a:gd name="T65" fmla="*/ 30 h 54"/>
                <a:gd name="T66" fmla="*/ 22 w 42"/>
                <a:gd name="T67" fmla="*/ 30 h 54"/>
                <a:gd name="T68" fmla="*/ 20 w 42"/>
                <a:gd name="T69" fmla="*/ 30 h 54"/>
                <a:gd name="T70" fmla="*/ 18 w 42"/>
                <a:gd name="T71" fmla="*/ 30 h 54"/>
                <a:gd name="T72" fmla="*/ 16 w 42"/>
                <a:gd name="T73" fmla="*/ 28 h 54"/>
                <a:gd name="T74" fmla="*/ 16 w 42"/>
                <a:gd name="T75" fmla="*/ 26 h 54"/>
                <a:gd name="T76" fmla="*/ 18 w 42"/>
                <a:gd name="T77" fmla="*/ 26 h 54"/>
                <a:gd name="T78" fmla="*/ 20 w 42"/>
                <a:gd name="T79" fmla="*/ 28 h 54"/>
                <a:gd name="T80" fmla="*/ 20 w 42"/>
                <a:gd name="T81" fmla="*/ 28 h 54"/>
                <a:gd name="T82" fmla="*/ 22 w 42"/>
                <a:gd name="T83" fmla="*/ 28 h 54"/>
                <a:gd name="T84" fmla="*/ 26 w 42"/>
                <a:gd name="T85" fmla="*/ 26 h 54"/>
                <a:gd name="T86" fmla="*/ 30 w 42"/>
                <a:gd name="T87" fmla="*/ 24 h 54"/>
                <a:gd name="T88" fmla="*/ 32 w 42"/>
                <a:gd name="T89" fmla="*/ 20 h 54"/>
                <a:gd name="T90" fmla="*/ 32 w 42"/>
                <a:gd name="T91" fmla="*/ 16 h 54"/>
                <a:gd name="T92" fmla="*/ 32 w 42"/>
                <a:gd name="T93" fmla="*/ 12 h 54"/>
                <a:gd name="T94" fmla="*/ 30 w 42"/>
                <a:gd name="T95" fmla="*/ 10 h 54"/>
                <a:gd name="T96" fmla="*/ 30 w 42"/>
                <a:gd name="T97" fmla="*/ 6 h 54"/>
                <a:gd name="T98" fmla="*/ 26 w 42"/>
                <a:gd name="T99" fmla="*/ 4 h 54"/>
                <a:gd name="T100" fmla="*/ 24 w 42"/>
                <a:gd name="T101" fmla="*/ 4 h 54"/>
                <a:gd name="T102" fmla="*/ 20 w 42"/>
                <a:gd name="T103" fmla="*/ 4 h 54"/>
                <a:gd name="T104" fmla="*/ 18 w 42"/>
                <a:gd name="T105" fmla="*/ 4 h 54"/>
                <a:gd name="T106" fmla="*/ 16 w 42"/>
                <a:gd name="T107" fmla="*/ 4 h 54"/>
                <a:gd name="T108" fmla="*/ 16 w 42"/>
                <a:gd name="T109" fmla="*/ 26 h 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"/>
                <a:gd name="T166" fmla="*/ 0 h 54"/>
                <a:gd name="T167" fmla="*/ 42 w 42"/>
                <a:gd name="T168" fmla="*/ 54 h 5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" h="54">
                  <a:moveTo>
                    <a:pt x="16" y="28"/>
                  </a:moveTo>
                  <a:lnTo>
                    <a:pt x="16" y="44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40" y="10"/>
                  </a:lnTo>
                  <a:lnTo>
                    <a:pt x="42" y="16"/>
                  </a:lnTo>
                  <a:lnTo>
                    <a:pt x="40" y="22"/>
                  </a:lnTo>
                  <a:lnTo>
                    <a:pt x="38" y="26"/>
                  </a:lnTo>
                  <a:lnTo>
                    <a:pt x="32" y="28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28"/>
                  </a:lnTo>
                  <a:close/>
                  <a:moveTo>
                    <a:pt x="16" y="26"/>
                  </a:moveTo>
                  <a:lnTo>
                    <a:pt x="18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0" name="Freeform 97"/>
            <p:cNvSpPr>
              <a:spLocks/>
            </p:cNvSpPr>
            <p:nvPr/>
          </p:nvSpPr>
          <p:spPr bwMode="auto">
            <a:xfrm>
              <a:off x="3748" y="2602"/>
              <a:ext cx="20" cy="72"/>
            </a:xfrm>
            <a:custGeom>
              <a:avLst/>
              <a:gdLst>
                <a:gd name="T0" fmla="*/ 20 w 20"/>
                <a:gd name="T1" fmla="*/ 70 h 72"/>
                <a:gd name="T2" fmla="*/ 20 w 20"/>
                <a:gd name="T3" fmla="*/ 72 h 72"/>
                <a:gd name="T4" fmla="*/ 16 w 20"/>
                <a:gd name="T5" fmla="*/ 70 h 72"/>
                <a:gd name="T6" fmla="*/ 12 w 20"/>
                <a:gd name="T7" fmla="*/ 66 h 72"/>
                <a:gd name="T8" fmla="*/ 6 w 20"/>
                <a:gd name="T9" fmla="*/ 60 h 72"/>
                <a:gd name="T10" fmla="*/ 2 w 20"/>
                <a:gd name="T11" fmla="*/ 52 h 72"/>
                <a:gd name="T12" fmla="*/ 0 w 20"/>
                <a:gd name="T13" fmla="*/ 44 h 72"/>
                <a:gd name="T14" fmla="*/ 0 w 20"/>
                <a:gd name="T15" fmla="*/ 36 h 72"/>
                <a:gd name="T16" fmla="*/ 0 w 20"/>
                <a:gd name="T17" fmla="*/ 30 h 72"/>
                <a:gd name="T18" fmla="*/ 2 w 20"/>
                <a:gd name="T19" fmla="*/ 22 h 72"/>
                <a:gd name="T20" fmla="*/ 6 w 20"/>
                <a:gd name="T21" fmla="*/ 16 h 72"/>
                <a:gd name="T22" fmla="*/ 10 w 20"/>
                <a:gd name="T23" fmla="*/ 10 h 72"/>
                <a:gd name="T24" fmla="*/ 14 w 20"/>
                <a:gd name="T25" fmla="*/ 4 h 72"/>
                <a:gd name="T26" fmla="*/ 20 w 20"/>
                <a:gd name="T27" fmla="*/ 0 h 72"/>
                <a:gd name="T28" fmla="*/ 20 w 20"/>
                <a:gd name="T29" fmla="*/ 2 h 72"/>
                <a:gd name="T30" fmla="*/ 16 w 20"/>
                <a:gd name="T31" fmla="*/ 6 h 72"/>
                <a:gd name="T32" fmla="*/ 12 w 20"/>
                <a:gd name="T33" fmla="*/ 10 h 72"/>
                <a:gd name="T34" fmla="*/ 10 w 20"/>
                <a:gd name="T35" fmla="*/ 14 h 72"/>
                <a:gd name="T36" fmla="*/ 8 w 20"/>
                <a:gd name="T37" fmla="*/ 22 h 72"/>
                <a:gd name="T38" fmla="*/ 8 w 20"/>
                <a:gd name="T39" fmla="*/ 28 h 72"/>
                <a:gd name="T40" fmla="*/ 6 w 20"/>
                <a:gd name="T41" fmla="*/ 36 h 72"/>
                <a:gd name="T42" fmla="*/ 8 w 20"/>
                <a:gd name="T43" fmla="*/ 44 h 72"/>
                <a:gd name="T44" fmla="*/ 8 w 20"/>
                <a:gd name="T45" fmla="*/ 50 h 72"/>
                <a:gd name="T46" fmla="*/ 10 w 20"/>
                <a:gd name="T47" fmla="*/ 56 h 72"/>
                <a:gd name="T48" fmla="*/ 10 w 20"/>
                <a:gd name="T49" fmla="*/ 60 h 72"/>
                <a:gd name="T50" fmla="*/ 12 w 20"/>
                <a:gd name="T51" fmla="*/ 62 h 72"/>
                <a:gd name="T52" fmla="*/ 14 w 20"/>
                <a:gd name="T53" fmla="*/ 66 h 72"/>
                <a:gd name="T54" fmla="*/ 18 w 20"/>
                <a:gd name="T55" fmla="*/ 68 h 72"/>
                <a:gd name="T56" fmla="*/ 20 w 20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20" y="70"/>
                  </a:moveTo>
                  <a:lnTo>
                    <a:pt x="20" y="72"/>
                  </a:lnTo>
                  <a:lnTo>
                    <a:pt x="16" y="70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6" y="36"/>
                  </a:lnTo>
                  <a:lnTo>
                    <a:pt x="8" y="44"/>
                  </a:lnTo>
                  <a:lnTo>
                    <a:pt x="8" y="50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68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1" name="Freeform 98"/>
            <p:cNvSpPr>
              <a:spLocks noEditPoints="1"/>
            </p:cNvSpPr>
            <p:nvPr/>
          </p:nvSpPr>
          <p:spPr bwMode="auto">
            <a:xfrm>
              <a:off x="3772" y="2602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20 h 56"/>
                <a:gd name="T8" fmla="*/ 28 w 36"/>
                <a:gd name="T9" fmla="*/ 20 h 56"/>
                <a:gd name="T10" fmla="*/ 32 w 36"/>
                <a:gd name="T11" fmla="*/ 24 h 56"/>
                <a:gd name="T12" fmla="*/ 36 w 36"/>
                <a:gd name="T13" fmla="*/ 30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8 h 56"/>
                <a:gd name="T20" fmla="*/ 30 w 36"/>
                <a:gd name="T21" fmla="*/ 52 h 56"/>
                <a:gd name="T22" fmla="*/ 24 w 36"/>
                <a:gd name="T23" fmla="*/ 56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6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6 h 56"/>
                <a:gd name="T36" fmla="*/ 4 w 36"/>
                <a:gd name="T37" fmla="*/ 10 h 56"/>
                <a:gd name="T38" fmla="*/ 4 w 36"/>
                <a:gd name="T39" fmla="*/ 8 h 56"/>
                <a:gd name="T40" fmla="*/ 4 w 36"/>
                <a:gd name="T41" fmla="*/ 6 h 56"/>
                <a:gd name="T42" fmla="*/ 4 w 36"/>
                <a:gd name="T43" fmla="*/ 4 h 56"/>
                <a:gd name="T44" fmla="*/ 2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6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30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4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4 h 56"/>
                <a:gd name="T74" fmla="*/ 26 w 36"/>
                <a:gd name="T75" fmla="*/ 50 h 56"/>
                <a:gd name="T76" fmla="*/ 28 w 36"/>
                <a:gd name="T77" fmla="*/ 46 h 56"/>
                <a:gd name="T78" fmla="*/ 30 w 36"/>
                <a:gd name="T79" fmla="*/ 40 h 56"/>
                <a:gd name="T80" fmla="*/ 28 w 36"/>
                <a:gd name="T81" fmla="*/ 34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6 h 56"/>
                <a:gd name="T88" fmla="*/ 18 w 36"/>
                <a:gd name="T89" fmla="*/ 26 h 56"/>
                <a:gd name="T90" fmla="*/ 16 w 36"/>
                <a:gd name="T91" fmla="*/ 26 h 56"/>
                <a:gd name="T92" fmla="*/ 14 w 36"/>
                <a:gd name="T93" fmla="*/ 28 h 56"/>
                <a:gd name="T94" fmla="*/ 12 w 36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8" y="20"/>
                  </a:lnTo>
                  <a:lnTo>
                    <a:pt x="3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30" y="40"/>
                  </a:lnTo>
                  <a:lnTo>
                    <a:pt x="28" y="34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2" name="Freeform 99"/>
            <p:cNvSpPr>
              <a:spLocks noEditPoints="1"/>
            </p:cNvSpPr>
            <p:nvPr/>
          </p:nvSpPr>
          <p:spPr bwMode="auto">
            <a:xfrm>
              <a:off x="3814" y="2602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2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2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4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4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3" name="Freeform 100"/>
            <p:cNvSpPr>
              <a:spLocks/>
            </p:cNvSpPr>
            <p:nvPr/>
          </p:nvSpPr>
          <p:spPr bwMode="auto">
            <a:xfrm>
              <a:off x="3834" y="262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4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6 w 38"/>
                <a:gd name="T29" fmla="*/ 34 h 36"/>
                <a:gd name="T30" fmla="*/ 36 w 38"/>
                <a:gd name="T31" fmla="*/ 34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4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4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Freeform 101"/>
            <p:cNvSpPr>
              <a:spLocks/>
            </p:cNvSpPr>
            <p:nvPr/>
          </p:nvSpPr>
          <p:spPr bwMode="auto">
            <a:xfrm>
              <a:off x="3874" y="2602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8 h 72"/>
                <a:gd name="T8" fmla="*/ 16 w 22"/>
                <a:gd name="T9" fmla="*/ 14 h 72"/>
                <a:gd name="T10" fmla="*/ 20 w 22"/>
                <a:gd name="T11" fmla="*/ 20 h 72"/>
                <a:gd name="T12" fmla="*/ 22 w 22"/>
                <a:gd name="T13" fmla="*/ 28 h 72"/>
                <a:gd name="T14" fmla="*/ 22 w 22"/>
                <a:gd name="T15" fmla="*/ 36 h 72"/>
                <a:gd name="T16" fmla="*/ 22 w 22"/>
                <a:gd name="T17" fmla="*/ 44 h 72"/>
                <a:gd name="T18" fmla="*/ 20 w 22"/>
                <a:gd name="T19" fmla="*/ 52 h 72"/>
                <a:gd name="T20" fmla="*/ 16 w 22"/>
                <a:gd name="T21" fmla="*/ 58 h 72"/>
                <a:gd name="T22" fmla="*/ 12 w 22"/>
                <a:gd name="T23" fmla="*/ 64 h 72"/>
                <a:gd name="T24" fmla="*/ 6 w 22"/>
                <a:gd name="T25" fmla="*/ 70 h 72"/>
                <a:gd name="T26" fmla="*/ 0 w 22"/>
                <a:gd name="T27" fmla="*/ 72 h 72"/>
                <a:gd name="T28" fmla="*/ 0 w 22"/>
                <a:gd name="T29" fmla="*/ 70 h 72"/>
                <a:gd name="T30" fmla="*/ 6 w 22"/>
                <a:gd name="T31" fmla="*/ 68 h 72"/>
                <a:gd name="T32" fmla="*/ 8 w 22"/>
                <a:gd name="T33" fmla="*/ 64 h 72"/>
                <a:gd name="T34" fmla="*/ 12 w 22"/>
                <a:gd name="T35" fmla="*/ 58 h 72"/>
                <a:gd name="T36" fmla="*/ 14 w 22"/>
                <a:gd name="T37" fmla="*/ 52 h 72"/>
                <a:gd name="T38" fmla="*/ 14 w 22"/>
                <a:gd name="T39" fmla="*/ 46 h 72"/>
                <a:gd name="T40" fmla="*/ 14 w 22"/>
                <a:gd name="T41" fmla="*/ 38 h 72"/>
                <a:gd name="T42" fmla="*/ 14 w 22"/>
                <a:gd name="T43" fmla="*/ 30 h 72"/>
                <a:gd name="T44" fmla="*/ 14 w 22"/>
                <a:gd name="T45" fmla="*/ 22 h 72"/>
                <a:gd name="T46" fmla="*/ 12 w 22"/>
                <a:gd name="T47" fmla="*/ 18 h 72"/>
                <a:gd name="T48" fmla="*/ 12 w 22"/>
                <a:gd name="T49" fmla="*/ 14 h 72"/>
                <a:gd name="T50" fmla="*/ 10 w 22"/>
                <a:gd name="T51" fmla="*/ 12 h 72"/>
                <a:gd name="T52" fmla="*/ 8 w 22"/>
                <a:gd name="T53" fmla="*/ 8 h 72"/>
                <a:gd name="T54" fmla="*/ 4 w 22"/>
                <a:gd name="T55" fmla="*/ 6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6" y="14"/>
                  </a:lnTo>
                  <a:lnTo>
                    <a:pt x="20" y="20"/>
                  </a:lnTo>
                  <a:lnTo>
                    <a:pt x="22" y="28"/>
                  </a:lnTo>
                  <a:lnTo>
                    <a:pt x="22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6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14" y="52"/>
                  </a:lnTo>
                  <a:lnTo>
                    <a:pt x="14" y="46"/>
                  </a:lnTo>
                  <a:lnTo>
                    <a:pt x="14" y="38"/>
                  </a:lnTo>
                  <a:lnTo>
                    <a:pt x="14" y="30"/>
                  </a:lnTo>
                  <a:lnTo>
                    <a:pt x="14" y="22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Freeform 102"/>
            <p:cNvSpPr>
              <a:spLocks noEditPoints="1"/>
            </p:cNvSpPr>
            <p:nvPr/>
          </p:nvSpPr>
          <p:spPr bwMode="auto">
            <a:xfrm>
              <a:off x="3366" y="2796"/>
              <a:ext cx="52" cy="52"/>
            </a:xfrm>
            <a:custGeom>
              <a:avLst/>
              <a:gdLst>
                <a:gd name="T0" fmla="*/ 0 w 52"/>
                <a:gd name="T1" fmla="*/ 52 h 52"/>
                <a:gd name="T2" fmla="*/ 0 w 52"/>
                <a:gd name="T3" fmla="*/ 52 h 52"/>
                <a:gd name="T4" fmla="*/ 2 w 52"/>
                <a:gd name="T5" fmla="*/ 52 h 52"/>
                <a:gd name="T6" fmla="*/ 4 w 52"/>
                <a:gd name="T7" fmla="*/ 52 h 52"/>
                <a:gd name="T8" fmla="*/ 6 w 52"/>
                <a:gd name="T9" fmla="*/ 50 h 52"/>
                <a:gd name="T10" fmla="*/ 6 w 52"/>
                <a:gd name="T11" fmla="*/ 48 h 52"/>
                <a:gd name="T12" fmla="*/ 8 w 52"/>
                <a:gd name="T13" fmla="*/ 44 h 52"/>
                <a:gd name="T14" fmla="*/ 8 w 52"/>
                <a:gd name="T15" fmla="*/ 8 h 52"/>
                <a:gd name="T16" fmla="*/ 6 w 52"/>
                <a:gd name="T17" fmla="*/ 4 h 52"/>
                <a:gd name="T18" fmla="*/ 6 w 52"/>
                <a:gd name="T19" fmla="*/ 2 h 52"/>
                <a:gd name="T20" fmla="*/ 4 w 52"/>
                <a:gd name="T21" fmla="*/ 0 h 52"/>
                <a:gd name="T22" fmla="*/ 2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22 w 52"/>
                <a:gd name="T29" fmla="*/ 0 h 52"/>
                <a:gd name="T30" fmla="*/ 28 w 52"/>
                <a:gd name="T31" fmla="*/ 0 h 52"/>
                <a:gd name="T32" fmla="*/ 34 w 52"/>
                <a:gd name="T33" fmla="*/ 0 h 52"/>
                <a:gd name="T34" fmla="*/ 40 w 52"/>
                <a:gd name="T35" fmla="*/ 2 h 52"/>
                <a:gd name="T36" fmla="*/ 44 w 52"/>
                <a:gd name="T37" fmla="*/ 6 h 52"/>
                <a:gd name="T38" fmla="*/ 50 w 52"/>
                <a:gd name="T39" fmla="*/ 12 h 52"/>
                <a:gd name="T40" fmla="*/ 52 w 52"/>
                <a:gd name="T41" fmla="*/ 18 h 52"/>
                <a:gd name="T42" fmla="*/ 52 w 52"/>
                <a:gd name="T43" fmla="*/ 26 h 52"/>
                <a:gd name="T44" fmla="*/ 52 w 52"/>
                <a:gd name="T45" fmla="*/ 34 h 52"/>
                <a:gd name="T46" fmla="*/ 50 w 52"/>
                <a:gd name="T47" fmla="*/ 40 h 52"/>
                <a:gd name="T48" fmla="*/ 46 w 52"/>
                <a:gd name="T49" fmla="*/ 44 h 52"/>
                <a:gd name="T50" fmla="*/ 40 w 52"/>
                <a:gd name="T51" fmla="*/ 50 h 52"/>
                <a:gd name="T52" fmla="*/ 32 w 52"/>
                <a:gd name="T53" fmla="*/ 52 h 52"/>
                <a:gd name="T54" fmla="*/ 24 w 52"/>
                <a:gd name="T55" fmla="*/ 52 h 52"/>
                <a:gd name="T56" fmla="*/ 0 w 52"/>
                <a:gd name="T57" fmla="*/ 52 h 52"/>
                <a:gd name="T58" fmla="*/ 14 w 52"/>
                <a:gd name="T59" fmla="*/ 50 h 52"/>
                <a:gd name="T60" fmla="*/ 20 w 52"/>
                <a:gd name="T61" fmla="*/ 50 h 52"/>
                <a:gd name="T62" fmla="*/ 22 w 52"/>
                <a:gd name="T63" fmla="*/ 50 h 52"/>
                <a:gd name="T64" fmla="*/ 28 w 52"/>
                <a:gd name="T65" fmla="*/ 50 h 52"/>
                <a:gd name="T66" fmla="*/ 34 w 52"/>
                <a:gd name="T67" fmla="*/ 48 h 52"/>
                <a:gd name="T68" fmla="*/ 38 w 52"/>
                <a:gd name="T69" fmla="*/ 44 h 52"/>
                <a:gd name="T70" fmla="*/ 42 w 52"/>
                <a:gd name="T71" fmla="*/ 40 h 52"/>
                <a:gd name="T72" fmla="*/ 44 w 52"/>
                <a:gd name="T73" fmla="*/ 34 h 52"/>
                <a:gd name="T74" fmla="*/ 44 w 52"/>
                <a:gd name="T75" fmla="*/ 26 h 52"/>
                <a:gd name="T76" fmla="*/ 44 w 52"/>
                <a:gd name="T77" fmla="*/ 20 h 52"/>
                <a:gd name="T78" fmla="*/ 42 w 52"/>
                <a:gd name="T79" fmla="*/ 14 h 52"/>
                <a:gd name="T80" fmla="*/ 38 w 52"/>
                <a:gd name="T81" fmla="*/ 8 h 52"/>
                <a:gd name="T82" fmla="*/ 34 w 52"/>
                <a:gd name="T83" fmla="*/ 6 h 52"/>
                <a:gd name="T84" fmla="*/ 28 w 52"/>
                <a:gd name="T85" fmla="*/ 2 h 52"/>
                <a:gd name="T86" fmla="*/ 22 w 52"/>
                <a:gd name="T87" fmla="*/ 2 h 52"/>
                <a:gd name="T88" fmla="*/ 18 w 52"/>
                <a:gd name="T89" fmla="*/ 2 h 52"/>
                <a:gd name="T90" fmla="*/ 14 w 52"/>
                <a:gd name="T91" fmla="*/ 4 h 52"/>
                <a:gd name="T92" fmla="*/ 14 w 52"/>
                <a:gd name="T93" fmla="*/ 50 h 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52"/>
                <a:gd name="T143" fmla="*/ 52 w 52"/>
                <a:gd name="T144" fmla="*/ 52 h 5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52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8" y="8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6"/>
                  </a:lnTo>
                  <a:lnTo>
                    <a:pt x="52" y="34"/>
                  </a:lnTo>
                  <a:lnTo>
                    <a:pt x="50" y="40"/>
                  </a:lnTo>
                  <a:lnTo>
                    <a:pt x="46" y="44"/>
                  </a:lnTo>
                  <a:lnTo>
                    <a:pt x="40" y="50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0" y="52"/>
                  </a:lnTo>
                  <a:close/>
                  <a:moveTo>
                    <a:pt x="14" y="50"/>
                  </a:move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38" y="44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4" y="26"/>
                  </a:lnTo>
                  <a:lnTo>
                    <a:pt x="44" y="20"/>
                  </a:lnTo>
                  <a:lnTo>
                    <a:pt x="42" y="14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Freeform 103"/>
            <p:cNvSpPr>
              <a:spLocks/>
            </p:cNvSpPr>
            <p:nvPr/>
          </p:nvSpPr>
          <p:spPr bwMode="auto">
            <a:xfrm>
              <a:off x="3424" y="2796"/>
              <a:ext cx="46" cy="52"/>
            </a:xfrm>
            <a:custGeom>
              <a:avLst/>
              <a:gdLst>
                <a:gd name="T0" fmla="*/ 44 w 46"/>
                <a:gd name="T1" fmla="*/ 0 h 52"/>
                <a:gd name="T2" fmla="*/ 46 w 46"/>
                <a:gd name="T3" fmla="*/ 12 h 52"/>
                <a:gd name="T4" fmla="*/ 44 w 46"/>
                <a:gd name="T5" fmla="*/ 12 h 52"/>
                <a:gd name="T6" fmla="*/ 44 w 46"/>
                <a:gd name="T7" fmla="*/ 8 h 52"/>
                <a:gd name="T8" fmla="*/ 44 w 46"/>
                <a:gd name="T9" fmla="*/ 6 h 52"/>
                <a:gd name="T10" fmla="*/ 42 w 46"/>
                <a:gd name="T11" fmla="*/ 4 h 52"/>
                <a:gd name="T12" fmla="*/ 40 w 46"/>
                <a:gd name="T13" fmla="*/ 4 h 52"/>
                <a:gd name="T14" fmla="*/ 38 w 46"/>
                <a:gd name="T15" fmla="*/ 2 h 52"/>
                <a:gd name="T16" fmla="*/ 34 w 46"/>
                <a:gd name="T17" fmla="*/ 2 h 52"/>
                <a:gd name="T18" fmla="*/ 26 w 46"/>
                <a:gd name="T19" fmla="*/ 2 h 52"/>
                <a:gd name="T20" fmla="*/ 26 w 46"/>
                <a:gd name="T21" fmla="*/ 44 h 52"/>
                <a:gd name="T22" fmla="*/ 26 w 46"/>
                <a:gd name="T23" fmla="*/ 48 h 52"/>
                <a:gd name="T24" fmla="*/ 28 w 46"/>
                <a:gd name="T25" fmla="*/ 50 h 52"/>
                <a:gd name="T26" fmla="*/ 30 w 46"/>
                <a:gd name="T27" fmla="*/ 52 h 52"/>
                <a:gd name="T28" fmla="*/ 32 w 46"/>
                <a:gd name="T29" fmla="*/ 52 h 52"/>
                <a:gd name="T30" fmla="*/ 34 w 46"/>
                <a:gd name="T31" fmla="*/ 52 h 52"/>
                <a:gd name="T32" fmla="*/ 34 w 46"/>
                <a:gd name="T33" fmla="*/ 52 h 52"/>
                <a:gd name="T34" fmla="*/ 12 w 46"/>
                <a:gd name="T35" fmla="*/ 52 h 52"/>
                <a:gd name="T36" fmla="*/ 12 w 46"/>
                <a:gd name="T37" fmla="*/ 52 h 52"/>
                <a:gd name="T38" fmla="*/ 14 w 46"/>
                <a:gd name="T39" fmla="*/ 52 h 52"/>
                <a:gd name="T40" fmla="*/ 16 w 46"/>
                <a:gd name="T41" fmla="*/ 52 h 52"/>
                <a:gd name="T42" fmla="*/ 18 w 46"/>
                <a:gd name="T43" fmla="*/ 50 h 52"/>
                <a:gd name="T44" fmla="*/ 18 w 46"/>
                <a:gd name="T45" fmla="*/ 48 h 52"/>
                <a:gd name="T46" fmla="*/ 20 w 46"/>
                <a:gd name="T47" fmla="*/ 44 h 52"/>
                <a:gd name="T48" fmla="*/ 20 w 46"/>
                <a:gd name="T49" fmla="*/ 2 h 52"/>
                <a:gd name="T50" fmla="*/ 12 w 46"/>
                <a:gd name="T51" fmla="*/ 2 h 52"/>
                <a:gd name="T52" fmla="*/ 10 w 46"/>
                <a:gd name="T53" fmla="*/ 2 h 52"/>
                <a:gd name="T54" fmla="*/ 8 w 46"/>
                <a:gd name="T55" fmla="*/ 2 h 52"/>
                <a:gd name="T56" fmla="*/ 6 w 46"/>
                <a:gd name="T57" fmla="*/ 4 h 52"/>
                <a:gd name="T58" fmla="*/ 4 w 46"/>
                <a:gd name="T59" fmla="*/ 6 h 52"/>
                <a:gd name="T60" fmla="*/ 2 w 46"/>
                <a:gd name="T61" fmla="*/ 8 h 52"/>
                <a:gd name="T62" fmla="*/ 2 w 46"/>
                <a:gd name="T63" fmla="*/ 12 h 52"/>
                <a:gd name="T64" fmla="*/ 0 w 46"/>
                <a:gd name="T65" fmla="*/ 12 h 52"/>
                <a:gd name="T66" fmla="*/ 2 w 46"/>
                <a:gd name="T67" fmla="*/ 0 h 52"/>
                <a:gd name="T68" fmla="*/ 44 w 46"/>
                <a:gd name="T69" fmla="*/ 0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"/>
                <a:gd name="T106" fmla="*/ 0 h 52"/>
                <a:gd name="T107" fmla="*/ 46 w 46"/>
                <a:gd name="T108" fmla="*/ 52 h 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" h="52">
                  <a:moveTo>
                    <a:pt x="44" y="0"/>
                  </a:moveTo>
                  <a:lnTo>
                    <a:pt x="46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6" y="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0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Freeform 104"/>
            <p:cNvSpPr>
              <a:spLocks/>
            </p:cNvSpPr>
            <p:nvPr/>
          </p:nvSpPr>
          <p:spPr bwMode="auto">
            <a:xfrm>
              <a:off x="3474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8 w 22"/>
                <a:gd name="T5" fmla="*/ 68 h 72"/>
                <a:gd name="T6" fmla="*/ 12 w 22"/>
                <a:gd name="T7" fmla="*/ 64 h 72"/>
                <a:gd name="T8" fmla="*/ 8 w 22"/>
                <a:gd name="T9" fmla="*/ 58 h 72"/>
                <a:gd name="T10" fmla="*/ 4 w 22"/>
                <a:gd name="T11" fmla="*/ 52 h 72"/>
                <a:gd name="T12" fmla="*/ 2 w 22"/>
                <a:gd name="T13" fmla="*/ 44 h 72"/>
                <a:gd name="T14" fmla="*/ 0 w 22"/>
                <a:gd name="T15" fmla="*/ 36 h 72"/>
                <a:gd name="T16" fmla="*/ 2 w 22"/>
                <a:gd name="T17" fmla="*/ 28 h 72"/>
                <a:gd name="T18" fmla="*/ 4 w 22"/>
                <a:gd name="T19" fmla="*/ 20 h 72"/>
                <a:gd name="T20" fmla="*/ 6 w 22"/>
                <a:gd name="T21" fmla="*/ 14 h 72"/>
                <a:gd name="T22" fmla="*/ 12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8 w 22"/>
                <a:gd name="T31" fmla="*/ 4 h 72"/>
                <a:gd name="T32" fmla="*/ 14 w 22"/>
                <a:gd name="T33" fmla="*/ 8 h 72"/>
                <a:gd name="T34" fmla="*/ 12 w 22"/>
                <a:gd name="T35" fmla="*/ 14 h 72"/>
                <a:gd name="T36" fmla="*/ 10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10 w 22"/>
                <a:gd name="T45" fmla="*/ 50 h 72"/>
                <a:gd name="T46" fmla="*/ 10 w 22"/>
                <a:gd name="T47" fmla="*/ 54 h 72"/>
                <a:gd name="T48" fmla="*/ 12 w 22"/>
                <a:gd name="T49" fmla="*/ 58 h 72"/>
                <a:gd name="T50" fmla="*/ 14 w 22"/>
                <a:gd name="T51" fmla="*/ 62 h 72"/>
                <a:gd name="T52" fmla="*/ 16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8" y="68"/>
                  </a:lnTo>
                  <a:lnTo>
                    <a:pt x="12" y="64"/>
                  </a:lnTo>
                  <a:lnTo>
                    <a:pt x="8" y="58"/>
                  </a:lnTo>
                  <a:lnTo>
                    <a:pt x="4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4" y="8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8" name="Freeform 105"/>
            <p:cNvSpPr>
              <a:spLocks noEditPoints="1"/>
            </p:cNvSpPr>
            <p:nvPr/>
          </p:nvSpPr>
          <p:spPr bwMode="auto">
            <a:xfrm>
              <a:off x="3500" y="2812"/>
              <a:ext cx="34" cy="38"/>
            </a:xfrm>
            <a:custGeom>
              <a:avLst/>
              <a:gdLst>
                <a:gd name="T0" fmla="*/ 16 w 34"/>
                <a:gd name="T1" fmla="*/ 36 h 38"/>
                <a:gd name="T2" fmla="*/ 12 w 34"/>
                <a:gd name="T3" fmla="*/ 38 h 38"/>
                <a:gd name="T4" fmla="*/ 6 w 34"/>
                <a:gd name="T5" fmla="*/ 38 h 38"/>
                <a:gd name="T6" fmla="*/ 2 w 34"/>
                <a:gd name="T7" fmla="*/ 32 h 38"/>
                <a:gd name="T8" fmla="*/ 0 w 34"/>
                <a:gd name="T9" fmla="*/ 26 h 38"/>
                <a:gd name="T10" fmla="*/ 4 w 34"/>
                <a:gd name="T11" fmla="*/ 22 h 38"/>
                <a:gd name="T12" fmla="*/ 12 w 34"/>
                <a:gd name="T13" fmla="*/ 16 h 38"/>
                <a:gd name="T14" fmla="*/ 20 w 34"/>
                <a:gd name="T15" fmla="*/ 12 h 38"/>
                <a:gd name="T16" fmla="*/ 18 w 34"/>
                <a:gd name="T17" fmla="*/ 4 h 38"/>
                <a:gd name="T18" fmla="*/ 14 w 34"/>
                <a:gd name="T19" fmla="*/ 2 h 38"/>
                <a:gd name="T20" fmla="*/ 10 w 34"/>
                <a:gd name="T21" fmla="*/ 4 h 38"/>
                <a:gd name="T22" fmla="*/ 8 w 34"/>
                <a:gd name="T23" fmla="*/ 8 h 38"/>
                <a:gd name="T24" fmla="*/ 8 w 34"/>
                <a:gd name="T25" fmla="*/ 12 h 38"/>
                <a:gd name="T26" fmla="*/ 6 w 34"/>
                <a:gd name="T27" fmla="*/ 14 h 38"/>
                <a:gd name="T28" fmla="*/ 4 w 34"/>
                <a:gd name="T29" fmla="*/ 14 h 38"/>
                <a:gd name="T30" fmla="*/ 2 w 34"/>
                <a:gd name="T31" fmla="*/ 12 h 38"/>
                <a:gd name="T32" fmla="*/ 4 w 34"/>
                <a:gd name="T33" fmla="*/ 6 h 38"/>
                <a:gd name="T34" fmla="*/ 10 w 34"/>
                <a:gd name="T35" fmla="*/ 2 h 38"/>
                <a:gd name="T36" fmla="*/ 20 w 34"/>
                <a:gd name="T37" fmla="*/ 0 h 38"/>
                <a:gd name="T38" fmla="*/ 26 w 34"/>
                <a:gd name="T39" fmla="*/ 4 h 38"/>
                <a:gd name="T40" fmla="*/ 28 w 34"/>
                <a:gd name="T41" fmla="*/ 8 h 38"/>
                <a:gd name="T42" fmla="*/ 28 w 34"/>
                <a:gd name="T43" fmla="*/ 24 h 38"/>
                <a:gd name="T44" fmla="*/ 28 w 34"/>
                <a:gd name="T45" fmla="*/ 30 h 38"/>
                <a:gd name="T46" fmla="*/ 28 w 34"/>
                <a:gd name="T47" fmla="*/ 32 h 38"/>
                <a:gd name="T48" fmla="*/ 30 w 34"/>
                <a:gd name="T49" fmla="*/ 32 h 38"/>
                <a:gd name="T50" fmla="*/ 30 w 34"/>
                <a:gd name="T51" fmla="*/ 32 h 38"/>
                <a:gd name="T52" fmla="*/ 34 w 34"/>
                <a:gd name="T53" fmla="*/ 30 h 38"/>
                <a:gd name="T54" fmla="*/ 28 w 34"/>
                <a:gd name="T55" fmla="*/ 36 h 38"/>
                <a:gd name="T56" fmla="*/ 24 w 34"/>
                <a:gd name="T57" fmla="*/ 38 h 38"/>
                <a:gd name="T58" fmla="*/ 20 w 34"/>
                <a:gd name="T59" fmla="*/ 34 h 38"/>
                <a:gd name="T60" fmla="*/ 20 w 34"/>
                <a:gd name="T61" fmla="*/ 30 h 38"/>
                <a:gd name="T62" fmla="*/ 16 w 34"/>
                <a:gd name="T63" fmla="*/ 18 h 38"/>
                <a:gd name="T64" fmla="*/ 10 w 34"/>
                <a:gd name="T65" fmla="*/ 20 h 38"/>
                <a:gd name="T66" fmla="*/ 8 w 34"/>
                <a:gd name="T67" fmla="*/ 24 h 38"/>
                <a:gd name="T68" fmla="*/ 8 w 34"/>
                <a:gd name="T69" fmla="*/ 30 h 38"/>
                <a:gd name="T70" fmla="*/ 10 w 34"/>
                <a:gd name="T71" fmla="*/ 32 h 38"/>
                <a:gd name="T72" fmla="*/ 16 w 34"/>
                <a:gd name="T73" fmla="*/ 32 h 3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8"/>
                <a:gd name="T113" fmla="*/ 34 w 34"/>
                <a:gd name="T114" fmla="*/ 38 h 3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8">
                  <a:moveTo>
                    <a:pt x="20" y="32"/>
                  </a:moveTo>
                  <a:lnTo>
                    <a:pt x="16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4" y="22"/>
                  </a:lnTo>
                  <a:lnTo>
                    <a:pt x="8" y="20"/>
                  </a:lnTo>
                  <a:lnTo>
                    <a:pt x="12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0" y="34"/>
                  </a:lnTo>
                  <a:lnTo>
                    <a:pt x="20" y="32"/>
                  </a:lnTo>
                  <a:close/>
                  <a:moveTo>
                    <a:pt x="20" y="30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9" name="Freeform 106"/>
            <p:cNvSpPr>
              <a:spLocks/>
            </p:cNvSpPr>
            <p:nvPr/>
          </p:nvSpPr>
          <p:spPr bwMode="auto">
            <a:xfrm>
              <a:off x="3536" y="2794"/>
              <a:ext cx="22" cy="72"/>
            </a:xfrm>
            <a:custGeom>
              <a:avLst/>
              <a:gdLst>
                <a:gd name="T0" fmla="*/ 0 w 22"/>
                <a:gd name="T1" fmla="*/ 2 h 72"/>
                <a:gd name="T2" fmla="*/ 0 w 22"/>
                <a:gd name="T3" fmla="*/ 0 h 72"/>
                <a:gd name="T4" fmla="*/ 6 w 22"/>
                <a:gd name="T5" fmla="*/ 4 h 72"/>
                <a:gd name="T6" fmla="*/ 10 w 22"/>
                <a:gd name="T7" fmla="*/ 6 h 72"/>
                <a:gd name="T8" fmla="*/ 14 w 22"/>
                <a:gd name="T9" fmla="*/ 12 h 72"/>
                <a:gd name="T10" fmla="*/ 18 w 22"/>
                <a:gd name="T11" fmla="*/ 20 h 72"/>
                <a:gd name="T12" fmla="*/ 20 w 22"/>
                <a:gd name="T13" fmla="*/ 28 h 72"/>
                <a:gd name="T14" fmla="*/ 22 w 22"/>
                <a:gd name="T15" fmla="*/ 36 h 72"/>
                <a:gd name="T16" fmla="*/ 20 w 22"/>
                <a:gd name="T17" fmla="*/ 44 h 72"/>
                <a:gd name="T18" fmla="*/ 18 w 22"/>
                <a:gd name="T19" fmla="*/ 50 h 72"/>
                <a:gd name="T20" fmla="*/ 16 w 22"/>
                <a:gd name="T21" fmla="*/ 58 h 72"/>
                <a:gd name="T22" fmla="*/ 10 w 22"/>
                <a:gd name="T23" fmla="*/ 64 h 72"/>
                <a:gd name="T24" fmla="*/ 6 w 22"/>
                <a:gd name="T25" fmla="*/ 68 h 72"/>
                <a:gd name="T26" fmla="*/ 0 w 22"/>
                <a:gd name="T27" fmla="*/ 72 h 72"/>
                <a:gd name="T28" fmla="*/ 0 w 22"/>
                <a:gd name="T29" fmla="*/ 70 h 72"/>
                <a:gd name="T30" fmla="*/ 4 w 22"/>
                <a:gd name="T31" fmla="*/ 66 h 72"/>
                <a:gd name="T32" fmla="*/ 8 w 22"/>
                <a:gd name="T33" fmla="*/ 62 h 72"/>
                <a:gd name="T34" fmla="*/ 10 w 22"/>
                <a:gd name="T35" fmla="*/ 58 h 72"/>
                <a:gd name="T36" fmla="*/ 12 w 22"/>
                <a:gd name="T37" fmla="*/ 52 h 72"/>
                <a:gd name="T38" fmla="*/ 14 w 22"/>
                <a:gd name="T39" fmla="*/ 44 h 72"/>
                <a:gd name="T40" fmla="*/ 14 w 22"/>
                <a:gd name="T41" fmla="*/ 36 h 72"/>
                <a:gd name="T42" fmla="*/ 14 w 22"/>
                <a:gd name="T43" fmla="*/ 28 h 72"/>
                <a:gd name="T44" fmla="*/ 12 w 22"/>
                <a:gd name="T45" fmla="*/ 22 h 72"/>
                <a:gd name="T46" fmla="*/ 12 w 22"/>
                <a:gd name="T47" fmla="*/ 18 h 72"/>
                <a:gd name="T48" fmla="*/ 10 w 22"/>
                <a:gd name="T49" fmla="*/ 14 h 72"/>
                <a:gd name="T50" fmla="*/ 8 w 22"/>
                <a:gd name="T51" fmla="*/ 10 h 72"/>
                <a:gd name="T52" fmla="*/ 6 w 22"/>
                <a:gd name="T53" fmla="*/ 8 h 72"/>
                <a:gd name="T54" fmla="*/ 4 w 22"/>
                <a:gd name="T55" fmla="*/ 4 h 72"/>
                <a:gd name="T56" fmla="*/ 0 w 22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0" y="2"/>
                  </a:moveTo>
                  <a:lnTo>
                    <a:pt x="0" y="0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2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6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4" y="44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0" name="Freeform 107"/>
            <p:cNvSpPr>
              <a:spLocks/>
            </p:cNvSpPr>
            <p:nvPr/>
          </p:nvSpPr>
          <p:spPr bwMode="auto">
            <a:xfrm>
              <a:off x="3906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8 w 58"/>
                <a:gd name="T5" fmla="*/ 40 h 54"/>
                <a:gd name="T6" fmla="*/ 48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2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4 w 58"/>
                <a:gd name="T27" fmla="*/ 2 h 54"/>
                <a:gd name="T28" fmla="*/ 52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20 w 58"/>
                <a:gd name="T49" fmla="*/ 52 h 54"/>
                <a:gd name="T50" fmla="*/ 22 w 58"/>
                <a:gd name="T51" fmla="*/ 52 h 54"/>
                <a:gd name="T52" fmla="*/ 22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6 w 58"/>
                <a:gd name="T75" fmla="*/ 2 h 54"/>
                <a:gd name="T76" fmla="*/ 4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8" y="40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1" name="Freeform 108"/>
            <p:cNvSpPr>
              <a:spLocks/>
            </p:cNvSpPr>
            <p:nvPr/>
          </p:nvSpPr>
          <p:spPr bwMode="auto">
            <a:xfrm>
              <a:off x="3964" y="2796"/>
              <a:ext cx="58" cy="54"/>
            </a:xfrm>
            <a:custGeom>
              <a:avLst/>
              <a:gdLst>
                <a:gd name="T0" fmla="*/ 0 w 58"/>
                <a:gd name="T1" fmla="*/ 0 h 54"/>
                <a:gd name="T2" fmla="*/ 14 w 58"/>
                <a:gd name="T3" fmla="*/ 0 h 54"/>
                <a:gd name="T4" fmla="*/ 46 w 58"/>
                <a:gd name="T5" fmla="*/ 40 h 54"/>
                <a:gd name="T6" fmla="*/ 46 w 58"/>
                <a:gd name="T7" fmla="*/ 8 h 54"/>
                <a:gd name="T8" fmla="*/ 46 w 58"/>
                <a:gd name="T9" fmla="*/ 4 h 54"/>
                <a:gd name="T10" fmla="*/ 46 w 58"/>
                <a:gd name="T11" fmla="*/ 2 h 54"/>
                <a:gd name="T12" fmla="*/ 44 w 58"/>
                <a:gd name="T13" fmla="*/ 0 h 54"/>
                <a:gd name="T14" fmla="*/ 40 w 58"/>
                <a:gd name="T15" fmla="*/ 0 h 54"/>
                <a:gd name="T16" fmla="*/ 40 w 58"/>
                <a:gd name="T17" fmla="*/ 0 h 54"/>
                <a:gd name="T18" fmla="*/ 40 w 58"/>
                <a:gd name="T19" fmla="*/ 0 h 54"/>
                <a:gd name="T20" fmla="*/ 58 w 58"/>
                <a:gd name="T21" fmla="*/ 0 h 54"/>
                <a:gd name="T22" fmla="*/ 58 w 58"/>
                <a:gd name="T23" fmla="*/ 0 h 54"/>
                <a:gd name="T24" fmla="*/ 56 w 58"/>
                <a:gd name="T25" fmla="*/ 0 h 54"/>
                <a:gd name="T26" fmla="*/ 52 w 58"/>
                <a:gd name="T27" fmla="*/ 2 h 54"/>
                <a:gd name="T28" fmla="*/ 50 w 58"/>
                <a:gd name="T29" fmla="*/ 2 h 54"/>
                <a:gd name="T30" fmla="*/ 50 w 58"/>
                <a:gd name="T31" fmla="*/ 4 h 54"/>
                <a:gd name="T32" fmla="*/ 50 w 58"/>
                <a:gd name="T33" fmla="*/ 8 h 54"/>
                <a:gd name="T34" fmla="*/ 50 w 58"/>
                <a:gd name="T35" fmla="*/ 54 h 54"/>
                <a:gd name="T36" fmla="*/ 48 w 58"/>
                <a:gd name="T37" fmla="*/ 54 h 54"/>
                <a:gd name="T38" fmla="*/ 14 w 58"/>
                <a:gd name="T39" fmla="*/ 12 h 54"/>
                <a:gd name="T40" fmla="*/ 14 w 58"/>
                <a:gd name="T41" fmla="*/ 44 h 54"/>
                <a:gd name="T42" fmla="*/ 14 w 58"/>
                <a:gd name="T43" fmla="*/ 48 h 54"/>
                <a:gd name="T44" fmla="*/ 14 w 58"/>
                <a:gd name="T45" fmla="*/ 50 h 54"/>
                <a:gd name="T46" fmla="*/ 16 w 58"/>
                <a:gd name="T47" fmla="*/ 52 h 54"/>
                <a:gd name="T48" fmla="*/ 18 w 58"/>
                <a:gd name="T49" fmla="*/ 52 h 54"/>
                <a:gd name="T50" fmla="*/ 20 w 58"/>
                <a:gd name="T51" fmla="*/ 52 h 54"/>
                <a:gd name="T52" fmla="*/ 20 w 58"/>
                <a:gd name="T53" fmla="*/ 52 h 54"/>
                <a:gd name="T54" fmla="*/ 2 w 58"/>
                <a:gd name="T55" fmla="*/ 52 h 54"/>
                <a:gd name="T56" fmla="*/ 2 w 58"/>
                <a:gd name="T57" fmla="*/ 52 h 54"/>
                <a:gd name="T58" fmla="*/ 4 w 58"/>
                <a:gd name="T59" fmla="*/ 52 h 54"/>
                <a:gd name="T60" fmla="*/ 8 w 58"/>
                <a:gd name="T61" fmla="*/ 52 h 54"/>
                <a:gd name="T62" fmla="*/ 10 w 58"/>
                <a:gd name="T63" fmla="*/ 50 h 54"/>
                <a:gd name="T64" fmla="*/ 10 w 58"/>
                <a:gd name="T65" fmla="*/ 48 h 54"/>
                <a:gd name="T66" fmla="*/ 10 w 58"/>
                <a:gd name="T67" fmla="*/ 44 h 54"/>
                <a:gd name="T68" fmla="*/ 10 w 58"/>
                <a:gd name="T69" fmla="*/ 8 h 54"/>
                <a:gd name="T70" fmla="*/ 8 w 58"/>
                <a:gd name="T71" fmla="*/ 4 h 54"/>
                <a:gd name="T72" fmla="*/ 6 w 58"/>
                <a:gd name="T73" fmla="*/ 4 h 54"/>
                <a:gd name="T74" fmla="*/ 4 w 58"/>
                <a:gd name="T75" fmla="*/ 2 h 54"/>
                <a:gd name="T76" fmla="*/ 2 w 58"/>
                <a:gd name="T77" fmla="*/ 2 h 54"/>
                <a:gd name="T78" fmla="*/ 2 w 58"/>
                <a:gd name="T79" fmla="*/ 2 h 54"/>
                <a:gd name="T80" fmla="*/ 0 w 58"/>
                <a:gd name="T81" fmla="*/ 2 h 54"/>
                <a:gd name="T82" fmla="*/ 0 w 58"/>
                <a:gd name="T83" fmla="*/ 0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8"/>
                <a:gd name="T127" fmla="*/ 0 h 54"/>
                <a:gd name="T128" fmla="*/ 58 w 58"/>
                <a:gd name="T129" fmla="*/ 54 h 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8" h="54">
                  <a:moveTo>
                    <a:pt x="0" y="0"/>
                  </a:moveTo>
                  <a:lnTo>
                    <a:pt x="14" y="0"/>
                  </a:lnTo>
                  <a:lnTo>
                    <a:pt x="46" y="40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54"/>
                  </a:lnTo>
                  <a:lnTo>
                    <a:pt x="48" y="54"/>
                  </a:lnTo>
                  <a:lnTo>
                    <a:pt x="14" y="12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0" y="8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2" name="Freeform 109"/>
            <p:cNvSpPr>
              <a:spLocks/>
            </p:cNvSpPr>
            <p:nvPr/>
          </p:nvSpPr>
          <p:spPr bwMode="auto">
            <a:xfrm>
              <a:off x="4026" y="2794"/>
              <a:ext cx="22" cy="72"/>
            </a:xfrm>
            <a:custGeom>
              <a:avLst/>
              <a:gdLst>
                <a:gd name="T0" fmla="*/ 22 w 22"/>
                <a:gd name="T1" fmla="*/ 70 h 72"/>
                <a:gd name="T2" fmla="*/ 22 w 22"/>
                <a:gd name="T3" fmla="*/ 72 h 72"/>
                <a:gd name="T4" fmla="*/ 16 w 22"/>
                <a:gd name="T5" fmla="*/ 68 h 72"/>
                <a:gd name="T6" fmla="*/ 12 w 22"/>
                <a:gd name="T7" fmla="*/ 64 h 72"/>
                <a:gd name="T8" fmla="*/ 6 w 22"/>
                <a:gd name="T9" fmla="*/ 58 h 72"/>
                <a:gd name="T10" fmla="*/ 2 w 22"/>
                <a:gd name="T11" fmla="*/ 52 h 72"/>
                <a:gd name="T12" fmla="*/ 0 w 22"/>
                <a:gd name="T13" fmla="*/ 44 h 72"/>
                <a:gd name="T14" fmla="*/ 0 w 22"/>
                <a:gd name="T15" fmla="*/ 36 h 72"/>
                <a:gd name="T16" fmla="*/ 0 w 22"/>
                <a:gd name="T17" fmla="*/ 28 h 72"/>
                <a:gd name="T18" fmla="*/ 2 w 22"/>
                <a:gd name="T19" fmla="*/ 20 h 72"/>
                <a:gd name="T20" fmla="*/ 6 w 22"/>
                <a:gd name="T21" fmla="*/ 14 h 72"/>
                <a:gd name="T22" fmla="*/ 10 w 22"/>
                <a:gd name="T23" fmla="*/ 8 h 72"/>
                <a:gd name="T24" fmla="*/ 16 w 22"/>
                <a:gd name="T25" fmla="*/ 4 h 72"/>
                <a:gd name="T26" fmla="*/ 22 w 22"/>
                <a:gd name="T27" fmla="*/ 0 h 72"/>
                <a:gd name="T28" fmla="*/ 22 w 22"/>
                <a:gd name="T29" fmla="*/ 2 h 72"/>
                <a:gd name="T30" fmla="*/ 16 w 22"/>
                <a:gd name="T31" fmla="*/ 4 h 72"/>
                <a:gd name="T32" fmla="*/ 14 w 22"/>
                <a:gd name="T33" fmla="*/ 8 h 72"/>
                <a:gd name="T34" fmla="*/ 10 w 22"/>
                <a:gd name="T35" fmla="*/ 14 h 72"/>
                <a:gd name="T36" fmla="*/ 8 w 22"/>
                <a:gd name="T37" fmla="*/ 20 h 72"/>
                <a:gd name="T38" fmla="*/ 8 w 22"/>
                <a:gd name="T39" fmla="*/ 28 h 72"/>
                <a:gd name="T40" fmla="*/ 8 w 22"/>
                <a:gd name="T41" fmla="*/ 34 h 72"/>
                <a:gd name="T42" fmla="*/ 8 w 22"/>
                <a:gd name="T43" fmla="*/ 42 h 72"/>
                <a:gd name="T44" fmla="*/ 8 w 22"/>
                <a:gd name="T45" fmla="*/ 50 h 72"/>
                <a:gd name="T46" fmla="*/ 10 w 22"/>
                <a:gd name="T47" fmla="*/ 54 h 72"/>
                <a:gd name="T48" fmla="*/ 10 w 22"/>
                <a:gd name="T49" fmla="*/ 58 h 72"/>
                <a:gd name="T50" fmla="*/ 12 w 22"/>
                <a:gd name="T51" fmla="*/ 62 h 72"/>
                <a:gd name="T52" fmla="*/ 14 w 22"/>
                <a:gd name="T53" fmla="*/ 64 h 72"/>
                <a:gd name="T54" fmla="*/ 18 w 22"/>
                <a:gd name="T55" fmla="*/ 68 h 72"/>
                <a:gd name="T56" fmla="*/ 22 w 22"/>
                <a:gd name="T57" fmla="*/ 70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"/>
                <a:gd name="T88" fmla="*/ 0 h 72"/>
                <a:gd name="T89" fmla="*/ 22 w 22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" h="72">
                  <a:moveTo>
                    <a:pt x="22" y="70"/>
                  </a:moveTo>
                  <a:lnTo>
                    <a:pt x="22" y="72"/>
                  </a:lnTo>
                  <a:lnTo>
                    <a:pt x="16" y="68"/>
                  </a:lnTo>
                  <a:lnTo>
                    <a:pt x="12" y="64"/>
                  </a:lnTo>
                  <a:lnTo>
                    <a:pt x="6" y="58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8"/>
                  </a:lnTo>
                  <a:lnTo>
                    <a:pt x="8" y="34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14" y="64"/>
                  </a:lnTo>
                  <a:lnTo>
                    <a:pt x="18" y="68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3" name="Freeform 110"/>
            <p:cNvSpPr>
              <a:spLocks noEditPoints="1"/>
            </p:cNvSpPr>
            <p:nvPr/>
          </p:nvSpPr>
          <p:spPr bwMode="auto">
            <a:xfrm>
              <a:off x="4050" y="2794"/>
              <a:ext cx="36" cy="56"/>
            </a:xfrm>
            <a:custGeom>
              <a:avLst/>
              <a:gdLst>
                <a:gd name="T0" fmla="*/ 12 w 36"/>
                <a:gd name="T1" fmla="*/ 26 h 56"/>
                <a:gd name="T2" fmla="*/ 14 w 36"/>
                <a:gd name="T3" fmla="*/ 22 h 56"/>
                <a:gd name="T4" fmla="*/ 18 w 36"/>
                <a:gd name="T5" fmla="*/ 20 h 56"/>
                <a:gd name="T6" fmla="*/ 22 w 36"/>
                <a:gd name="T7" fmla="*/ 18 h 56"/>
                <a:gd name="T8" fmla="*/ 28 w 36"/>
                <a:gd name="T9" fmla="*/ 20 h 56"/>
                <a:gd name="T10" fmla="*/ 32 w 36"/>
                <a:gd name="T11" fmla="*/ 22 h 56"/>
                <a:gd name="T12" fmla="*/ 36 w 36"/>
                <a:gd name="T13" fmla="*/ 28 h 56"/>
                <a:gd name="T14" fmla="*/ 36 w 36"/>
                <a:gd name="T15" fmla="*/ 36 h 56"/>
                <a:gd name="T16" fmla="*/ 36 w 36"/>
                <a:gd name="T17" fmla="*/ 42 h 56"/>
                <a:gd name="T18" fmla="*/ 34 w 36"/>
                <a:gd name="T19" fmla="*/ 46 h 56"/>
                <a:gd name="T20" fmla="*/ 30 w 36"/>
                <a:gd name="T21" fmla="*/ 50 h 56"/>
                <a:gd name="T22" fmla="*/ 24 w 36"/>
                <a:gd name="T23" fmla="*/ 54 h 56"/>
                <a:gd name="T24" fmla="*/ 18 w 36"/>
                <a:gd name="T25" fmla="*/ 56 h 56"/>
                <a:gd name="T26" fmla="*/ 14 w 36"/>
                <a:gd name="T27" fmla="*/ 56 h 56"/>
                <a:gd name="T28" fmla="*/ 12 w 36"/>
                <a:gd name="T29" fmla="*/ 54 h 56"/>
                <a:gd name="T30" fmla="*/ 8 w 36"/>
                <a:gd name="T31" fmla="*/ 54 h 56"/>
                <a:gd name="T32" fmla="*/ 4 w 36"/>
                <a:gd name="T33" fmla="*/ 52 h 56"/>
                <a:gd name="T34" fmla="*/ 4 w 36"/>
                <a:gd name="T35" fmla="*/ 14 h 56"/>
                <a:gd name="T36" fmla="*/ 4 w 36"/>
                <a:gd name="T37" fmla="*/ 8 h 56"/>
                <a:gd name="T38" fmla="*/ 4 w 36"/>
                <a:gd name="T39" fmla="*/ 6 h 56"/>
                <a:gd name="T40" fmla="*/ 4 w 36"/>
                <a:gd name="T41" fmla="*/ 4 h 56"/>
                <a:gd name="T42" fmla="*/ 4 w 36"/>
                <a:gd name="T43" fmla="*/ 4 h 56"/>
                <a:gd name="T44" fmla="*/ 4 w 36"/>
                <a:gd name="T45" fmla="*/ 4 h 56"/>
                <a:gd name="T46" fmla="*/ 2 w 36"/>
                <a:gd name="T47" fmla="*/ 4 h 56"/>
                <a:gd name="T48" fmla="*/ 2 w 36"/>
                <a:gd name="T49" fmla="*/ 4 h 56"/>
                <a:gd name="T50" fmla="*/ 0 w 36"/>
                <a:gd name="T51" fmla="*/ 4 h 56"/>
                <a:gd name="T52" fmla="*/ 0 w 36"/>
                <a:gd name="T53" fmla="*/ 4 h 56"/>
                <a:gd name="T54" fmla="*/ 10 w 36"/>
                <a:gd name="T55" fmla="*/ 0 h 56"/>
                <a:gd name="T56" fmla="*/ 12 w 36"/>
                <a:gd name="T57" fmla="*/ 0 h 56"/>
                <a:gd name="T58" fmla="*/ 12 w 36"/>
                <a:gd name="T59" fmla="*/ 26 h 56"/>
                <a:gd name="T60" fmla="*/ 12 w 36"/>
                <a:gd name="T61" fmla="*/ 28 h 56"/>
                <a:gd name="T62" fmla="*/ 12 w 36"/>
                <a:gd name="T63" fmla="*/ 50 h 56"/>
                <a:gd name="T64" fmla="*/ 14 w 36"/>
                <a:gd name="T65" fmla="*/ 52 h 56"/>
                <a:gd name="T66" fmla="*/ 16 w 36"/>
                <a:gd name="T67" fmla="*/ 52 h 56"/>
                <a:gd name="T68" fmla="*/ 18 w 36"/>
                <a:gd name="T69" fmla="*/ 54 h 56"/>
                <a:gd name="T70" fmla="*/ 20 w 36"/>
                <a:gd name="T71" fmla="*/ 54 h 56"/>
                <a:gd name="T72" fmla="*/ 24 w 36"/>
                <a:gd name="T73" fmla="*/ 52 h 56"/>
                <a:gd name="T74" fmla="*/ 26 w 36"/>
                <a:gd name="T75" fmla="*/ 50 h 56"/>
                <a:gd name="T76" fmla="*/ 28 w 36"/>
                <a:gd name="T77" fmla="*/ 44 h 56"/>
                <a:gd name="T78" fmla="*/ 30 w 36"/>
                <a:gd name="T79" fmla="*/ 38 h 56"/>
                <a:gd name="T80" fmla="*/ 28 w 36"/>
                <a:gd name="T81" fmla="*/ 32 h 56"/>
                <a:gd name="T82" fmla="*/ 26 w 36"/>
                <a:gd name="T83" fmla="*/ 28 h 56"/>
                <a:gd name="T84" fmla="*/ 24 w 36"/>
                <a:gd name="T85" fmla="*/ 26 h 56"/>
                <a:gd name="T86" fmla="*/ 20 w 36"/>
                <a:gd name="T87" fmla="*/ 24 h 56"/>
                <a:gd name="T88" fmla="*/ 18 w 36"/>
                <a:gd name="T89" fmla="*/ 24 h 56"/>
                <a:gd name="T90" fmla="*/ 16 w 36"/>
                <a:gd name="T91" fmla="*/ 26 h 56"/>
                <a:gd name="T92" fmla="*/ 14 w 36"/>
                <a:gd name="T93" fmla="*/ 26 h 56"/>
                <a:gd name="T94" fmla="*/ 12 w 36"/>
                <a:gd name="T95" fmla="*/ 28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"/>
                <a:gd name="T145" fmla="*/ 0 h 56"/>
                <a:gd name="T146" fmla="*/ 36 w 36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" h="56">
                  <a:moveTo>
                    <a:pt x="12" y="26"/>
                  </a:moveTo>
                  <a:lnTo>
                    <a:pt x="14" y="22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8" y="20"/>
                  </a:lnTo>
                  <a:lnTo>
                    <a:pt x="32" y="22"/>
                  </a:lnTo>
                  <a:lnTo>
                    <a:pt x="36" y="28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0" y="50"/>
                  </a:lnTo>
                  <a:lnTo>
                    <a:pt x="24" y="54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28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4" name="Freeform 111"/>
            <p:cNvSpPr>
              <a:spLocks noEditPoints="1"/>
            </p:cNvSpPr>
            <p:nvPr/>
          </p:nvSpPr>
          <p:spPr bwMode="auto">
            <a:xfrm>
              <a:off x="4092" y="2794"/>
              <a:ext cx="16" cy="54"/>
            </a:xfrm>
            <a:custGeom>
              <a:avLst/>
              <a:gdLst>
                <a:gd name="T0" fmla="*/ 8 w 16"/>
                <a:gd name="T1" fmla="*/ 0 h 54"/>
                <a:gd name="T2" fmla="*/ 10 w 16"/>
                <a:gd name="T3" fmla="*/ 0 h 54"/>
                <a:gd name="T4" fmla="*/ 12 w 16"/>
                <a:gd name="T5" fmla="*/ 0 h 54"/>
                <a:gd name="T6" fmla="*/ 12 w 16"/>
                <a:gd name="T7" fmla="*/ 2 h 54"/>
                <a:gd name="T8" fmla="*/ 12 w 16"/>
                <a:gd name="T9" fmla="*/ 4 h 54"/>
                <a:gd name="T10" fmla="*/ 12 w 16"/>
                <a:gd name="T11" fmla="*/ 6 h 54"/>
                <a:gd name="T12" fmla="*/ 12 w 16"/>
                <a:gd name="T13" fmla="*/ 6 h 54"/>
                <a:gd name="T14" fmla="*/ 10 w 16"/>
                <a:gd name="T15" fmla="*/ 8 h 54"/>
                <a:gd name="T16" fmla="*/ 8 w 16"/>
                <a:gd name="T17" fmla="*/ 8 h 54"/>
                <a:gd name="T18" fmla="*/ 6 w 16"/>
                <a:gd name="T19" fmla="*/ 8 h 54"/>
                <a:gd name="T20" fmla="*/ 4 w 16"/>
                <a:gd name="T21" fmla="*/ 6 h 54"/>
                <a:gd name="T22" fmla="*/ 4 w 16"/>
                <a:gd name="T23" fmla="*/ 6 h 54"/>
                <a:gd name="T24" fmla="*/ 4 w 16"/>
                <a:gd name="T25" fmla="*/ 4 h 54"/>
                <a:gd name="T26" fmla="*/ 4 w 16"/>
                <a:gd name="T27" fmla="*/ 2 h 54"/>
                <a:gd name="T28" fmla="*/ 4 w 16"/>
                <a:gd name="T29" fmla="*/ 0 h 54"/>
                <a:gd name="T30" fmla="*/ 6 w 16"/>
                <a:gd name="T31" fmla="*/ 0 h 54"/>
                <a:gd name="T32" fmla="*/ 8 w 16"/>
                <a:gd name="T33" fmla="*/ 0 h 54"/>
                <a:gd name="T34" fmla="*/ 12 w 16"/>
                <a:gd name="T35" fmla="*/ 18 h 54"/>
                <a:gd name="T36" fmla="*/ 12 w 16"/>
                <a:gd name="T37" fmla="*/ 46 h 54"/>
                <a:gd name="T38" fmla="*/ 12 w 16"/>
                <a:gd name="T39" fmla="*/ 50 h 54"/>
                <a:gd name="T40" fmla="*/ 12 w 16"/>
                <a:gd name="T41" fmla="*/ 52 h 54"/>
                <a:gd name="T42" fmla="*/ 12 w 16"/>
                <a:gd name="T43" fmla="*/ 52 h 54"/>
                <a:gd name="T44" fmla="*/ 14 w 16"/>
                <a:gd name="T45" fmla="*/ 54 h 54"/>
                <a:gd name="T46" fmla="*/ 14 w 16"/>
                <a:gd name="T47" fmla="*/ 54 h 54"/>
                <a:gd name="T48" fmla="*/ 16 w 16"/>
                <a:gd name="T49" fmla="*/ 54 h 54"/>
                <a:gd name="T50" fmla="*/ 16 w 16"/>
                <a:gd name="T51" fmla="*/ 54 h 54"/>
                <a:gd name="T52" fmla="*/ 0 w 16"/>
                <a:gd name="T53" fmla="*/ 54 h 54"/>
                <a:gd name="T54" fmla="*/ 0 w 16"/>
                <a:gd name="T55" fmla="*/ 54 h 54"/>
                <a:gd name="T56" fmla="*/ 2 w 16"/>
                <a:gd name="T57" fmla="*/ 54 h 54"/>
                <a:gd name="T58" fmla="*/ 4 w 16"/>
                <a:gd name="T59" fmla="*/ 54 h 54"/>
                <a:gd name="T60" fmla="*/ 4 w 16"/>
                <a:gd name="T61" fmla="*/ 52 h 54"/>
                <a:gd name="T62" fmla="*/ 4 w 16"/>
                <a:gd name="T63" fmla="*/ 52 h 54"/>
                <a:gd name="T64" fmla="*/ 6 w 16"/>
                <a:gd name="T65" fmla="*/ 50 h 54"/>
                <a:gd name="T66" fmla="*/ 6 w 16"/>
                <a:gd name="T67" fmla="*/ 46 h 54"/>
                <a:gd name="T68" fmla="*/ 6 w 16"/>
                <a:gd name="T69" fmla="*/ 34 h 54"/>
                <a:gd name="T70" fmla="*/ 6 w 16"/>
                <a:gd name="T71" fmla="*/ 28 h 54"/>
                <a:gd name="T72" fmla="*/ 4 w 16"/>
                <a:gd name="T73" fmla="*/ 26 h 54"/>
                <a:gd name="T74" fmla="*/ 4 w 16"/>
                <a:gd name="T75" fmla="*/ 24 h 54"/>
                <a:gd name="T76" fmla="*/ 4 w 16"/>
                <a:gd name="T77" fmla="*/ 24 h 54"/>
                <a:gd name="T78" fmla="*/ 4 w 16"/>
                <a:gd name="T79" fmla="*/ 22 h 54"/>
                <a:gd name="T80" fmla="*/ 2 w 16"/>
                <a:gd name="T81" fmla="*/ 22 h 54"/>
                <a:gd name="T82" fmla="*/ 2 w 16"/>
                <a:gd name="T83" fmla="*/ 22 h 54"/>
                <a:gd name="T84" fmla="*/ 0 w 16"/>
                <a:gd name="T85" fmla="*/ 24 h 54"/>
                <a:gd name="T86" fmla="*/ 0 w 16"/>
                <a:gd name="T87" fmla="*/ 22 h 54"/>
                <a:gd name="T88" fmla="*/ 10 w 16"/>
                <a:gd name="T89" fmla="*/ 18 h 54"/>
                <a:gd name="T90" fmla="*/ 12 w 16"/>
                <a:gd name="T91" fmla="*/ 18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4"/>
                <a:gd name="T140" fmla="*/ 16 w 16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4">
                  <a:moveTo>
                    <a:pt x="8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18"/>
                  </a:moveTo>
                  <a:lnTo>
                    <a:pt x="12" y="46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0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Freeform 112"/>
            <p:cNvSpPr>
              <a:spLocks/>
            </p:cNvSpPr>
            <p:nvPr/>
          </p:nvSpPr>
          <p:spPr bwMode="auto">
            <a:xfrm>
              <a:off x="4112" y="2812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4 h 36"/>
                <a:gd name="T4" fmla="*/ 20 w 38"/>
                <a:gd name="T5" fmla="*/ 2 h 36"/>
                <a:gd name="T6" fmla="*/ 24 w 38"/>
                <a:gd name="T7" fmla="*/ 0 h 36"/>
                <a:gd name="T8" fmla="*/ 26 w 38"/>
                <a:gd name="T9" fmla="*/ 0 h 36"/>
                <a:gd name="T10" fmla="*/ 30 w 38"/>
                <a:gd name="T11" fmla="*/ 2 h 36"/>
                <a:gd name="T12" fmla="*/ 32 w 38"/>
                <a:gd name="T13" fmla="*/ 4 h 36"/>
                <a:gd name="T14" fmla="*/ 32 w 38"/>
                <a:gd name="T15" fmla="*/ 6 h 36"/>
                <a:gd name="T16" fmla="*/ 34 w 38"/>
                <a:gd name="T17" fmla="*/ 10 h 36"/>
                <a:gd name="T18" fmla="*/ 34 w 38"/>
                <a:gd name="T19" fmla="*/ 14 h 36"/>
                <a:gd name="T20" fmla="*/ 34 w 38"/>
                <a:gd name="T21" fmla="*/ 28 h 36"/>
                <a:gd name="T22" fmla="*/ 34 w 38"/>
                <a:gd name="T23" fmla="*/ 32 h 36"/>
                <a:gd name="T24" fmla="*/ 34 w 38"/>
                <a:gd name="T25" fmla="*/ 34 h 36"/>
                <a:gd name="T26" fmla="*/ 34 w 38"/>
                <a:gd name="T27" fmla="*/ 34 h 36"/>
                <a:gd name="T28" fmla="*/ 36 w 38"/>
                <a:gd name="T29" fmla="*/ 36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6 h 36"/>
                <a:gd name="T44" fmla="*/ 26 w 38"/>
                <a:gd name="T45" fmla="*/ 36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2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8 h 36"/>
                <a:gd name="T60" fmla="*/ 24 w 38"/>
                <a:gd name="T61" fmla="*/ 6 h 36"/>
                <a:gd name="T62" fmla="*/ 22 w 38"/>
                <a:gd name="T63" fmla="*/ 6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2 h 36"/>
                <a:gd name="T72" fmla="*/ 12 w 38"/>
                <a:gd name="T73" fmla="*/ 34 h 36"/>
                <a:gd name="T74" fmla="*/ 12 w 38"/>
                <a:gd name="T75" fmla="*/ 34 h 36"/>
                <a:gd name="T76" fmla="*/ 14 w 38"/>
                <a:gd name="T77" fmla="*/ 36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4 w 38"/>
                <a:gd name="T91" fmla="*/ 36 h 36"/>
                <a:gd name="T92" fmla="*/ 4 w 38"/>
                <a:gd name="T93" fmla="*/ 34 h 36"/>
                <a:gd name="T94" fmla="*/ 4 w 38"/>
                <a:gd name="T95" fmla="*/ 32 h 36"/>
                <a:gd name="T96" fmla="*/ 6 w 38"/>
                <a:gd name="T97" fmla="*/ 28 h 36"/>
                <a:gd name="T98" fmla="*/ 6 w 38"/>
                <a:gd name="T99" fmla="*/ 16 h 36"/>
                <a:gd name="T100" fmla="*/ 6 w 38"/>
                <a:gd name="T101" fmla="*/ 10 h 36"/>
                <a:gd name="T102" fmla="*/ 4 w 38"/>
                <a:gd name="T103" fmla="*/ 8 h 36"/>
                <a:gd name="T104" fmla="*/ 4 w 38"/>
                <a:gd name="T105" fmla="*/ 6 h 36"/>
                <a:gd name="T106" fmla="*/ 4 w 38"/>
                <a:gd name="T107" fmla="*/ 6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6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2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6" name="Freeform 113"/>
            <p:cNvSpPr>
              <a:spLocks/>
            </p:cNvSpPr>
            <p:nvPr/>
          </p:nvSpPr>
          <p:spPr bwMode="auto">
            <a:xfrm>
              <a:off x="4154" y="2794"/>
              <a:ext cx="20" cy="72"/>
            </a:xfrm>
            <a:custGeom>
              <a:avLst/>
              <a:gdLst>
                <a:gd name="T0" fmla="*/ 0 w 20"/>
                <a:gd name="T1" fmla="*/ 2 h 72"/>
                <a:gd name="T2" fmla="*/ 0 w 20"/>
                <a:gd name="T3" fmla="*/ 0 h 72"/>
                <a:gd name="T4" fmla="*/ 4 w 20"/>
                <a:gd name="T5" fmla="*/ 4 h 72"/>
                <a:gd name="T6" fmla="*/ 8 w 20"/>
                <a:gd name="T7" fmla="*/ 6 h 72"/>
                <a:gd name="T8" fmla="*/ 14 w 20"/>
                <a:gd name="T9" fmla="*/ 12 h 72"/>
                <a:gd name="T10" fmla="*/ 18 w 20"/>
                <a:gd name="T11" fmla="*/ 20 h 72"/>
                <a:gd name="T12" fmla="*/ 20 w 20"/>
                <a:gd name="T13" fmla="*/ 28 h 72"/>
                <a:gd name="T14" fmla="*/ 20 w 20"/>
                <a:gd name="T15" fmla="*/ 36 h 72"/>
                <a:gd name="T16" fmla="*/ 20 w 20"/>
                <a:gd name="T17" fmla="*/ 44 h 72"/>
                <a:gd name="T18" fmla="*/ 18 w 20"/>
                <a:gd name="T19" fmla="*/ 50 h 72"/>
                <a:gd name="T20" fmla="*/ 14 w 20"/>
                <a:gd name="T21" fmla="*/ 58 h 72"/>
                <a:gd name="T22" fmla="*/ 10 w 20"/>
                <a:gd name="T23" fmla="*/ 64 h 72"/>
                <a:gd name="T24" fmla="*/ 6 w 20"/>
                <a:gd name="T25" fmla="*/ 68 h 72"/>
                <a:gd name="T26" fmla="*/ 0 w 20"/>
                <a:gd name="T27" fmla="*/ 72 h 72"/>
                <a:gd name="T28" fmla="*/ 0 w 20"/>
                <a:gd name="T29" fmla="*/ 70 h 72"/>
                <a:gd name="T30" fmla="*/ 4 w 20"/>
                <a:gd name="T31" fmla="*/ 66 h 72"/>
                <a:gd name="T32" fmla="*/ 8 w 20"/>
                <a:gd name="T33" fmla="*/ 62 h 72"/>
                <a:gd name="T34" fmla="*/ 10 w 20"/>
                <a:gd name="T35" fmla="*/ 58 h 72"/>
                <a:gd name="T36" fmla="*/ 12 w 20"/>
                <a:gd name="T37" fmla="*/ 52 h 72"/>
                <a:gd name="T38" fmla="*/ 12 w 20"/>
                <a:gd name="T39" fmla="*/ 44 h 72"/>
                <a:gd name="T40" fmla="*/ 14 w 20"/>
                <a:gd name="T41" fmla="*/ 36 h 72"/>
                <a:gd name="T42" fmla="*/ 12 w 20"/>
                <a:gd name="T43" fmla="*/ 28 h 72"/>
                <a:gd name="T44" fmla="*/ 12 w 20"/>
                <a:gd name="T45" fmla="*/ 22 h 72"/>
                <a:gd name="T46" fmla="*/ 10 w 20"/>
                <a:gd name="T47" fmla="*/ 18 h 72"/>
                <a:gd name="T48" fmla="*/ 10 w 20"/>
                <a:gd name="T49" fmla="*/ 14 h 72"/>
                <a:gd name="T50" fmla="*/ 8 w 20"/>
                <a:gd name="T51" fmla="*/ 10 h 72"/>
                <a:gd name="T52" fmla="*/ 6 w 20"/>
                <a:gd name="T53" fmla="*/ 8 h 72"/>
                <a:gd name="T54" fmla="*/ 2 w 20"/>
                <a:gd name="T55" fmla="*/ 4 h 72"/>
                <a:gd name="T56" fmla="*/ 0 w 20"/>
                <a:gd name="T57" fmla="*/ 2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"/>
                <a:gd name="T88" fmla="*/ 0 h 72"/>
                <a:gd name="T89" fmla="*/ 20 w 20"/>
                <a:gd name="T90" fmla="*/ 72 h 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" h="72">
                  <a:moveTo>
                    <a:pt x="0" y="2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0" y="28"/>
                  </a:lnTo>
                  <a:lnTo>
                    <a:pt x="20" y="36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4" y="58"/>
                  </a:lnTo>
                  <a:lnTo>
                    <a:pt x="10" y="64"/>
                  </a:lnTo>
                  <a:lnTo>
                    <a:pt x="6" y="68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2" y="52"/>
                  </a:lnTo>
                  <a:lnTo>
                    <a:pt x="12" y="44"/>
                  </a:lnTo>
                  <a:lnTo>
                    <a:pt x="14" y="3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7" name="Freeform 114"/>
            <p:cNvSpPr>
              <a:spLocks/>
            </p:cNvSpPr>
            <p:nvPr/>
          </p:nvSpPr>
          <p:spPr bwMode="auto">
            <a:xfrm>
              <a:off x="1664" y="3004"/>
              <a:ext cx="58" cy="36"/>
            </a:xfrm>
            <a:custGeom>
              <a:avLst/>
              <a:gdLst>
                <a:gd name="T0" fmla="*/ 0 w 58"/>
                <a:gd name="T1" fmla="*/ 0 h 36"/>
                <a:gd name="T2" fmla="*/ 16 w 58"/>
                <a:gd name="T3" fmla="*/ 0 h 36"/>
                <a:gd name="T4" fmla="*/ 16 w 58"/>
                <a:gd name="T5" fmla="*/ 0 h 36"/>
                <a:gd name="T6" fmla="*/ 14 w 58"/>
                <a:gd name="T7" fmla="*/ 2 h 36"/>
                <a:gd name="T8" fmla="*/ 14 w 58"/>
                <a:gd name="T9" fmla="*/ 2 h 36"/>
                <a:gd name="T10" fmla="*/ 14 w 58"/>
                <a:gd name="T11" fmla="*/ 2 h 36"/>
                <a:gd name="T12" fmla="*/ 12 w 58"/>
                <a:gd name="T13" fmla="*/ 4 h 36"/>
                <a:gd name="T14" fmla="*/ 14 w 58"/>
                <a:gd name="T15" fmla="*/ 6 h 36"/>
                <a:gd name="T16" fmla="*/ 14 w 58"/>
                <a:gd name="T17" fmla="*/ 6 h 36"/>
                <a:gd name="T18" fmla="*/ 22 w 58"/>
                <a:gd name="T19" fmla="*/ 26 h 36"/>
                <a:gd name="T20" fmla="*/ 30 w 58"/>
                <a:gd name="T21" fmla="*/ 10 h 36"/>
                <a:gd name="T22" fmla="*/ 28 w 58"/>
                <a:gd name="T23" fmla="*/ 6 h 36"/>
                <a:gd name="T24" fmla="*/ 26 w 58"/>
                <a:gd name="T25" fmla="*/ 4 h 36"/>
                <a:gd name="T26" fmla="*/ 24 w 58"/>
                <a:gd name="T27" fmla="*/ 2 h 36"/>
                <a:gd name="T28" fmla="*/ 24 w 58"/>
                <a:gd name="T29" fmla="*/ 2 h 36"/>
                <a:gd name="T30" fmla="*/ 22 w 58"/>
                <a:gd name="T31" fmla="*/ 0 h 36"/>
                <a:gd name="T32" fmla="*/ 22 w 58"/>
                <a:gd name="T33" fmla="*/ 0 h 36"/>
                <a:gd name="T34" fmla="*/ 38 w 58"/>
                <a:gd name="T35" fmla="*/ 0 h 36"/>
                <a:gd name="T36" fmla="*/ 38 w 58"/>
                <a:gd name="T37" fmla="*/ 0 h 36"/>
                <a:gd name="T38" fmla="*/ 36 w 58"/>
                <a:gd name="T39" fmla="*/ 2 h 36"/>
                <a:gd name="T40" fmla="*/ 34 w 58"/>
                <a:gd name="T41" fmla="*/ 2 h 36"/>
                <a:gd name="T42" fmla="*/ 34 w 58"/>
                <a:gd name="T43" fmla="*/ 4 h 36"/>
                <a:gd name="T44" fmla="*/ 34 w 58"/>
                <a:gd name="T45" fmla="*/ 4 h 36"/>
                <a:gd name="T46" fmla="*/ 34 w 58"/>
                <a:gd name="T47" fmla="*/ 6 h 36"/>
                <a:gd name="T48" fmla="*/ 34 w 58"/>
                <a:gd name="T49" fmla="*/ 6 h 36"/>
                <a:gd name="T50" fmla="*/ 44 w 58"/>
                <a:gd name="T51" fmla="*/ 26 h 36"/>
                <a:gd name="T52" fmla="*/ 50 w 58"/>
                <a:gd name="T53" fmla="*/ 6 h 36"/>
                <a:gd name="T54" fmla="*/ 52 w 58"/>
                <a:gd name="T55" fmla="*/ 4 h 36"/>
                <a:gd name="T56" fmla="*/ 52 w 58"/>
                <a:gd name="T57" fmla="*/ 4 h 36"/>
                <a:gd name="T58" fmla="*/ 52 w 58"/>
                <a:gd name="T59" fmla="*/ 2 h 36"/>
                <a:gd name="T60" fmla="*/ 52 w 58"/>
                <a:gd name="T61" fmla="*/ 2 h 36"/>
                <a:gd name="T62" fmla="*/ 50 w 58"/>
                <a:gd name="T63" fmla="*/ 2 h 36"/>
                <a:gd name="T64" fmla="*/ 48 w 58"/>
                <a:gd name="T65" fmla="*/ 0 h 36"/>
                <a:gd name="T66" fmla="*/ 48 w 58"/>
                <a:gd name="T67" fmla="*/ 0 h 36"/>
                <a:gd name="T68" fmla="*/ 58 w 58"/>
                <a:gd name="T69" fmla="*/ 0 h 36"/>
                <a:gd name="T70" fmla="*/ 58 w 58"/>
                <a:gd name="T71" fmla="*/ 0 h 36"/>
                <a:gd name="T72" fmla="*/ 56 w 58"/>
                <a:gd name="T73" fmla="*/ 2 h 36"/>
                <a:gd name="T74" fmla="*/ 54 w 58"/>
                <a:gd name="T75" fmla="*/ 6 h 36"/>
                <a:gd name="T76" fmla="*/ 42 w 58"/>
                <a:gd name="T77" fmla="*/ 36 h 36"/>
                <a:gd name="T78" fmla="*/ 40 w 58"/>
                <a:gd name="T79" fmla="*/ 36 h 36"/>
                <a:gd name="T80" fmla="*/ 30 w 58"/>
                <a:gd name="T81" fmla="*/ 14 h 36"/>
                <a:gd name="T82" fmla="*/ 20 w 58"/>
                <a:gd name="T83" fmla="*/ 36 h 36"/>
                <a:gd name="T84" fmla="*/ 18 w 58"/>
                <a:gd name="T85" fmla="*/ 36 h 36"/>
                <a:gd name="T86" fmla="*/ 6 w 58"/>
                <a:gd name="T87" fmla="*/ 6 h 36"/>
                <a:gd name="T88" fmla="*/ 6 w 58"/>
                <a:gd name="T89" fmla="*/ 4 h 36"/>
                <a:gd name="T90" fmla="*/ 4 w 58"/>
                <a:gd name="T91" fmla="*/ 2 h 36"/>
                <a:gd name="T92" fmla="*/ 2 w 58"/>
                <a:gd name="T93" fmla="*/ 2 h 36"/>
                <a:gd name="T94" fmla="*/ 0 w 58"/>
                <a:gd name="T95" fmla="*/ 0 h 36"/>
                <a:gd name="T96" fmla="*/ 0 w 5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"/>
                <a:gd name="T148" fmla="*/ 0 h 36"/>
                <a:gd name="T149" fmla="*/ 58 w 5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" h="36">
                  <a:moveTo>
                    <a:pt x="0" y="0"/>
                  </a:moveTo>
                  <a:lnTo>
                    <a:pt x="16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22" y="2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44" y="26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56" y="2"/>
                  </a:lnTo>
                  <a:lnTo>
                    <a:pt x="54" y="6"/>
                  </a:lnTo>
                  <a:lnTo>
                    <a:pt x="42" y="36"/>
                  </a:lnTo>
                  <a:lnTo>
                    <a:pt x="40" y="36"/>
                  </a:lnTo>
                  <a:lnTo>
                    <a:pt x="30" y="1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Freeform 115"/>
            <p:cNvSpPr>
              <a:spLocks noEditPoints="1"/>
            </p:cNvSpPr>
            <p:nvPr/>
          </p:nvSpPr>
          <p:spPr bwMode="auto">
            <a:xfrm>
              <a:off x="1724" y="3004"/>
              <a:ext cx="34" cy="36"/>
            </a:xfrm>
            <a:custGeom>
              <a:avLst/>
              <a:gdLst>
                <a:gd name="T0" fmla="*/ 16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2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28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4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6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6 w 34"/>
                <a:gd name="T77" fmla="*/ 14 h 36"/>
                <a:gd name="T78" fmla="*/ 26 w 34"/>
                <a:gd name="T79" fmla="*/ 10 h 36"/>
                <a:gd name="T80" fmla="*/ 22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6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28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9" name="Freeform 116"/>
            <p:cNvSpPr>
              <a:spLocks/>
            </p:cNvSpPr>
            <p:nvPr/>
          </p:nvSpPr>
          <p:spPr bwMode="auto">
            <a:xfrm>
              <a:off x="1762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2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8 w 26"/>
                <a:gd name="T33" fmla="*/ 6 h 36"/>
                <a:gd name="T34" fmla="*/ 16 w 26"/>
                <a:gd name="T35" fmla="*/ 6 h 36"/>
                <a:gd name="T36" fmla="*/ 16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4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6 w 26"/>
                <a:gd name="T73" fmla="*/ 28 h 36"/>
                <a:gd name="T74" fmla="*/ 6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4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28"/>
                  </a:lnTo>
                  <a:lnTo>
                    <a:pt x="6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0" name="Freeform 117"/>
            <p:cNvSpPr>
              <a:spLocks/>
            </p:cNvSpPr>
            <p:nvPr/>
          </p:nvSpPr>
          <p:spPr bwMode="auto">
            <a:xfrm>
              <a:off x="1788" y="2984"/>
              <a:ext cx="40" cy="56"/>
            </a:xfrm>
            <a:custGeom>
              <a:avLst/>
              <a:gdLst>
                <a:gd name="T0" fmla="*/ 12 w 40"/>
                <a:gd name="T1" fmla="*/ 36 h 56"/>
                <a:gd name="T2" fmla="*/ 24 w 40"/>
                <a:gd name="T3" fmla="*/ 26 h 56"/>
                <a:gd name="T4" fmla="*/ 26 w 40"/>
                <a:gd name="T5" fmla="*/ 24 h 56"/>
                <a:gd name="T6" fmla="*/ 26 w 40"/>
                <a:gd name="T7" fmla="*/ 22 h 56"/>
                <a:gd name="T8" fmla="*/ 24 w 40"/>
                <a:gd name="T9" fmla="*/ 22 h 56"/>
                <a:gd name="T10" fmla="*/ 22 w 40"/>
                <a:gd name="T11" fmla="*/ 20 h 56"/>
                <a:gd name="T12" fmla="*/ 38 w 40"/>
                <a:gd name="T13" fmla="*/ 20 h 56"/>
                <a:gd name="T14" fmla="*/ 32 w 40"/>
                <a:gd name="T15" fmla="*/ 22 h 56"/>
                <a:gd name="T16" fmla="*/ 28 w 40"/>
                <a:gd name="T17" fmla="*/ 26 h 56"/>
                <a:gd name="T18" fmla="*/ 28 w 40"/>
                <a:gd name="T19" fmla="*/ 46 h 56"/>
                <a:gd name="T20" fmla="*/ 34 w 40"/>
                <a:gd name="T21" fmla="*/ 52 h 56"/>
                <a:gd name="T22" fmla="*/ 36 w 40"/>
                <a:gd name="T23" fmla="*/ 54 h 56"/>
                <a:gd name="T24" fmla="*/ 40 w 40"/>
                <a:gd name="T25" fmla="*/ 54 h 56"/>
                <a:gd name="T26" fmla="*/ 22 w 40"/>
                <a:gd name="T27" fmla="*/ 56 h 56"/>
                <a:gd name="T28" fmla="*/ 24 w 40"/>
                <a:gd name="T29" fmla="*/ 56 h 56"/>
                <a:gd name="T30" fmla="*/ 26 w 40"/>
                <a:gd name="T31" fmla="*/ 54 h 56"/>
                <a:gd name="T32" fmla="*/ 26 w 40"/>
                <a:gd name="T33" fmla="*/ 52 h 56"/>
                <a:gd name="T34" fmla="*/ 12 w 40"/>
                <a:gd name="T35" fmla="*/ 36 h 56"/>
                <a:gd name="T36" fmla="*/ 12 w 40"/>
                <a:gd name="T37" fmla="*/ 50 h 56"/>
                <a:gd name="T38" fmla="*/ 14 w 40"/>
                <a:gd name="T39" fmla="*/ 54 h 56"/>
                <a:gd name="T40" fmla="*/ 16 w 40"/>
                <a:gd name="T41" fmla="*/ 56 h 56"/>
                <a:gd name="T42" fmla="*/ 18 w 40"/>
                <a:gd name="T43" fmla="*/ 56 h 56"/>
                <a:gd name="T44" fmla="*/ 0 w 40"/>
                <a:gd name="T45" fmla="*/ 56 h 56"/>
                <a:gd name="T46" fmla="*/ 4 w 40"/>
                <a:gd name="T47" fmla="*/ 54 h 56"/>
                <a:gd name="T48" fmla="*/ 6 w 40"/>
                <a:gd name="T49" fmla="*/ 52 h 56"/>
                <a:gd name="T50" fmla="*/ 6 w 40"/>
                <a:gd name="T51" fmla="*/ 48 h 56"/>
                <a:gd name="T52" fmla="*/ 6 w 40"/>
                <a:gd name="T53" fmla="*/ 10 h 56"/>
                <a:gd name="T54" fmla="*/ 6 w 40"/>
                <a:gd name="T55" fmla="*/ 6 h 56"/>
                <a:gd name="T56" fmla="*/ 4 w 40"/>
                <a:gd name="T57" fmla="*/ 4 h 56"/>
                <a:gd name="T58" fmla="*/ 2 w 40"/>
                <a:gd name="T59" fmla="*/ 4 h 56"/>
                <a:gd name="T60" fmla="*/ 0 w 40"/>
                <a:gd name="T61" fmla="*/ 4 h 56"/>
                <a:gd name="T62" fmla="*/ 12 w 40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"/>
                <a:gd name="T97" fmla="*/ 0 h 56"/>
                <a:gd name="T98" fmla="*/ 40 w 40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" h="56">
                  <a:moveTo>
                    <a:pt x="12" y="0"/>
                  </a:moveTo>
                  <a:lnTo>
                    <a:pt x="12" y="36"/>
                  </a:lnTo>
                  <a:lnTo>
                    <a:pt x="22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18" y="34"/>
                  </a:lnTo>
                  <a:lnTo>
                    <a:pt x="28" y="46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12" y="36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1" name="Freeform 118"/>
            <p:cNvSpPr>
              <a:spLocks noEditPoints="1"/>
            </p:cNvSpPr>
            <p:nvPr/>
          </p:nvSpPr>
          <p:spPr bwMode="auto">
            <a:xfrm>
              <a:off x="183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6 w 30"/>
                <a:gd name="T15" fmla="*/ 26 h 36"/>
                <a:gd name="T16" fmla="*/ 28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4 w 30"/>
                <a:gd name="T23" fmla="*/ 32 h 36"/>
                <a:gd name="T24" fmla="*/ 20 w 30"/>
                <a:gd name="T25" fmla="*/ 36 h 36"/>
                <a:gd name="T26" fmla="*/ 14 w 30"/>
                <a:gd name="T27" fmla="*/ 36 h 36"/>
                <a:gd name="T28" fmla="*/ 8 w 30"/>
                <a:gd name="T29" fmla="*/ 36 h 36"/>
                <a:gd name="T30" fmla="*/ 4 w 30"/>
                <a:gd name="T31" fmla="*/ 32 h 36"/>
                <a:gd name="T32" fmla="*/ 0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28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0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0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2" name="Freeform 119"/>
            <p:cNvSpPr>
              <a:spLocks/>
            </p:cNvSpPr>
            <p:nvPr/>
          </p:nvSpPr>
          <p:spPr bwMode="auto">
            <a:xfrm>
              <a:off x="1864" y="3004"/>
              <a:ext cx="26" cy="36"/>
            </a:xfrm>
            <a:custGeom>
              <a:avLst/>
              <a:gdLst>
                <a:gd name="T0" fmla="*/ 12 w 26"/>
                <a:gd name="T1" fmla="*/ 0 h 36"/>
                <a:gd name="T2" fmla="*/ 12 w 26"/>
                <a:gd name="T3" fmla="*/ 8 h 36"/>
                <a:gd name="T4" fmla="*/ 14 w 26"/>
                <a:gd name="T5" fmla="*/ 4 h 36"/>
                <a:gd name="T6" fmla="*/ 18 w 26"/>
                <a:gd name="T7" fmla="*/ 0 h 36"/>
                <a:gd name="T8" fmla="*/ 20 w 26"/>
                <a:gd name="T9" fmla="*/ 0 h 36"/>
                <a:gd name="T10" fmla="*/ 22 w 26"/>
                <a:gd name="T11" fmla="*/ 0 h 36"/>
                <a:gd name="T12" fmla="*/ 24 w 26"/>
                <a:gd name="T13" fmla="*/ 0 h 36"/>
                <a:gd name="T14" fmla="*/ 26 w 26"/>
                <a:gd name="T15" fmla="*/ 2 h 36"/>
                <a:gd name="T16" fmla="*/ 26 w 26"/>
                <a:gd name="T17" fmla="*/ 4 h 36"/>
                <a:gd name="T18" fmla="*/ 26 w 26"/>
                <a:gd name="T19" fmla="*/ 6 h 36"/>
                <a:gd name="T20" fmla="*/ 24 w 26"/>
                <a:gd name="T21" fmla="*/ 8 h 36"/>
                <a:gd name="T22" fmla="*/ 24 w 26"/>
                <a:gd name="T23" fmla="*/ 8 h 36"/>
                <a:gd name="T24" fmla="*/ 22 w 26"/>
                <a:gd name="T25" fmla="*/ 8 h 36"/>
                <a:gd name="T26" fmla="*/ 20 w 26"/>
                <a:gd name="T27" fmla="*/ 8 h 36"/>
                <a:gd name="T28" fmla="*/ 20 w 26"/>
                <a:gd name="T29" fmla="*/ 6 h 36"/>
                <a:gd name="T30" fmla="*/ 18 w 26"/>
                <a:gd name="T31" fmla="*/ 6 h 36"/>
                <a:gd name="T32" fmla="*/ 16 w 26"/>
                <a:gd name="T33" fmla="*/ 6 h 36"/>
                <a:gd name="T34" fmla="*/ 16 w 26"/>
                <a:gd name="T35" fmla="*/ 6 h 36"/>
                <a:gd name="T36" fmla="*/ 14 w 26"/>
                <a:gd name="T37" fmla="*/ 6 h 36"/>
                <a:gd name="T38" fmla="*/ 14 w 26"/>
                <a:gd name="T39" fmla="*/ 8 h 36"/>
                <a:gd name="T40" fmla="*/ 12 w 26"/>
                <a:gd name="T41" fmla="*/ 12 h 36"/>
                <a:gd name="T42" fmla="*/ 12 w 26"/>
                <a:gd name="T43" fmla="*/ 28 h 36"/>
                <a:gd name="T44" fmla="*/ 12 w 26"/>
                <a:gd name="T45" fmla="*/ 30 h 36"/>
                <a:gd name="T46" fmla="*/ 12 w 26"/>
                <a:gd name="T47" fmla="*/ 32 h 36"/>
                <a:gd name="T48" fmla="*/ 12 w 26"/>
                <a:gd name="T49" fmla="*/ 34 h 36"/>
                <a:gd name="T50" fmla="*/ 14 w 26"/>
                <a:gd name="T51" fmla="*/ 34 h 36"/>
                <a:gd name="T52" fmla="*/ 16 w 26"/>
                <a:gd name="T53" fmla="*/ 34 h 36"/>
                <a:gd name="T54" fmla="*/ 18 w 26"/>
                <a:gd name="T55" fmla="*/ 36 h 36"/>
                <a:gd name="T56" fmla="*/ 18 w 26"/>
                <a:gd name="T57" fmla="*/ 36 h 36"/>
                <a:gd name="T58" fmla="*/ 0 w 26"/>
                <a:gd name="T59" fmla="*/ 36 h 36"/>
                <a:gd name="T60" fmla="*/ 0 w 26"/>
                <a:gd name="T61" fmla="*/ 36 h 36"/>
                <a:gd name="T62" fmla="*/ 2 w 26"/>
                <a:gd name="T63" fmla="*/ 34 h 36"/>
                <a:gd name="T64" fmla="*/ 4 w 26"/>
                <a:gd name="T65" fmla="*/ 34 h 36"/>
                <a:gd name="T66" fmla="*/ 4 w 26"/>
                <a:gd name="T67" fmla="*/ 34 h 36"/>
                <a:gd name="T68" fmla="*/ 4 w 26"/>
                <a:gd name="T69" fmla="*/ 32 h 36"/>
                <a:gd name="T70" fmla="*/ 4 w 26"/>
                <a:gd name="T71" fmla="*/ 30 h 36"/>
                <a:gd name="T72" fmla="*/ 4 w 26"/>
                <a:gd name="T73" fmla="*/ 28 h 36"/>
                <a:gd name="T74" fmla="*/ 4 w 26"/>
                <a:gd name="T75" fmla="*/ 14 h 36"/>
                <a:gd name="T76" fmla="*/ 4 w 26"/>
                <a:gd name="T77" fmla="*/ 8 h 36"/>
                <a:gd name="T78" fmla="*/ 4 w 26"/>
                <a:gd name="T79" fmla="*/ 6 h 36"/>
                <a:gd name="T80" fmla="*/ 4 w 26"/>
                <a:gd name="T81" fmla="*/ 6 h 36"/>
                <a:gd name="T82" fmla="*/ 4 w 26"/>
                <a:gd name="T83" fmla="*/ 4 h 36"/>
                <a:gd name="T84" fmla="*/ 2 w 26"/>
                <a:gd name="T85" fmla="*/ 4 h 36"/>
                <a:gd name="T86" fmla="*/ 2 w 26"/>
                <a:gd name="T87" fmla="*/ 4 h 36"/>
                <a:gd name="T88" fmla="*/ 2 w 26"/>
                <a:gd name="T89" fmla="*/ 4 h 36"/>
                <a:gd name="T90" fmla="*/ 0 w 26"/>
                <a:gd name="T91" fmla="*/ 4 h 36"/>
                <a:gd name="T92" fmla="*/ 0 w 26"/>
                <a:gd name="T93" fmla="*/ 4 h 36"/>
                <a:gd name="T94" fmla="*/ 10 w 26"/>
                <a:gd name="T95" fmla="*/ 0 h 36"/>
                <a:gd name="T96" fmla="*/ 12 w 26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36"/>
                <a:gd name="T149" fmla="*/ 26 w 26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36">
                  <a:moveTo>
                    <a:pt x="12" y="0"/>
                  </a:moveTo>
                  <a:lnTo>
                    <a:pt x="12" y="8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3" name="Freeform 120"/>
            <p:cNvSpPr>
              <a:spLocks/>
            </p:cNvSpPr>
            <p:nvPr/>
          </p:nvSpPr>
          <p:spPr bwMode="auto">
            <a:xfrm>
              <a:off x="189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4 w 24"/>
                <a:gd name="T19" fmla="*/ 4 h 36"/>
                <a:gd name="T20" fmla="*/ 4 w 24"/>
                <a:gd name="T21" fmla="*/ 6 h 36"/>
                <a:gd name="T22" fmla="*/ 4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2 w 24"/>
                <a:gd name="T35" fmla="*/ 22 h 36"/>
                <a:gd name="T36" fmla="*/ 24 w 24"/>
                <a:gd name="T37" fmla="*/ 26 h 36"/>
                <a:gd name="T38" fmla="*/ 22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2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8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8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4" name="Freeform 121"/>
            <p:cNvSpPr>
              <a:spLocks noEditPoints="1"/>
            </p:cNvSpPr>
            <p:nvPr/>
          </p:nvSpPr>
          <p:spPr bwMode="auto">
            <a:xfrm>
              <a:off x="2188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6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6 w 36"/>
                <a:gd name="T27" fmla="*/ 20 h 56"/>
                <a:gd name="T28" fmla="*/ 20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2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2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2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5" name="Freeform 122"/>
            <p:cNvSpPr>
              <a:spLocks/>
            </p:cNvSpPr>
            <p:nvPr/>
          </p:nvSpPr>
          <p:spPr bwMode="auto">
            <a:xfrm>
              <a:off x="2226" y="3004"/>
              <a:ext cx="38" cy="36"/>
            </a:xfrm>
            <a:custGeom>
              <a:avLst/>
              <a:gdLst>
                <a:gd name="T0" fmla="*/ 34 w 38"/>
                <a:gd name="T1" fmla="*/ 0 h 36"/>
                <a:gd name="T2" fmla="*/ 34 w 38"/>
                <a:gd name="T3" fmla="*/ 22 h 36"/>
                <a:gd name="T4" fmla="*/ 34 w 38"/>
                <a:gd name="T5" fmla="*/ 28 h 36"/>
                <a:gd name="T6" fmla="*/ 34 w 38"/>
                <a:gd name="T7" fmla="*/ 30 h 36"/>
                <a:gd name="T8" fmla="*/ 34 w 38"/>
                <a:gd name="T9" fmla="*/ 32 h 36"/>
                <a:gd name="T10" fmla="*/ 34 w 38"/>
                <a:gd name="T11" fmla="*/ 32 h 36"/>
                <a:gd name="T12" fmla="*/ 34 w 38"/>
                <a:gd name="T13" fmla="*/ 32 h 36"/>
                <a:gd name="T14" fmla="*/ 36 w 38"/>
                <a:gd name="T15" fmla="*/ 32 h 36"/>
                <a:gd name="T16" fmla="*/ 36 w 38"/>
                <a:gd name="T17" fmla="*/ 32 h 36"/>
                <a:gd name="T18" fmla="*/ 38 w 38"/>
                <a:gd name="T19" fmla="*/ 32 h 36"/>
                <a:gd name="T20" fmla="*/ 38 w 38"/>
                <a:gd name="T21" fmla="*/ 32 h 36"/>
                <a:gd name="T22" fmla="*/ 28 w 38"/>
                <a:gd name="T23" fmla="*/ 36 h 36"/>
                <a:gd name="T24" fmla="*/ 26 w 38"/>
                <a:gd name="T25" fmla="*/ 36 h 36"/>
                <a:gd name="T26" fmla="*/ 26 w 38"/>
                <a:gd name="T27" fmla="*/ 30 h 36"/>
                <a:gd name="T28" fmla="*/ 22 w 38"/>
                <a:gd name="T29" fmla="*/ 34 h 36"/>
                <a:gd name="T30" fmla="*/ 20 w 38"/>
                <a:gd name="T31" fmla="*/ 36 h 36"/>
                <a:gd name="T32" fmla="*/ 16 w 38"/>
                <a:gd name="T33" fmla="*/ 36 h 36"/>
                <a:gd name="T34" fmla="*/ 14 w 38"/>
                <a:gd name="T35" fmla="*/ 36 h 36"/>
                <a:gd name="T36" fmla="*/ 12 w 38"/>
                <a:gd name="T37" fmla="*/ 36 h 36"/>
                <a:gd name="T38" fmla="*/ 8 w 38"/>
                <a:gd name="T39" fmla="*/ 36 h 36"/>
                <a:gd name="T40" fmla="*/ 6 w 38"/>
                <a:gd name="T41" fmla="*/ 34 h 36"/>
                <a:gd name="T42" fmla="*/ 6 w 38"/>
                <a:gd name="T43" fmla="*/ 30 h 36"/>
                <a:gd name="T44" fmla="*/ 6 w 38"/>
                <a:gd name="T45" fmla="*/ 28 h 36"/>
                <a:gd name="T46" fmla="*/ 4 w 38"/>
                <a:gd name="T47" fmla="*/ 22 h 36"/>
                <a:gd name="T48" fmla="*/ 4 w 38"/>
                <a:gd name="T49" fmla="*/ 6 h 36"/>
                <a:gd name="T50" fmla="*/ 4 w 38"/>
                <a:gd name="T51" fmla="*/ 4 h 36"/>
                <a:gd name="T52" fmla="*/ 4 w 38"/>
                <a:gd name="T53" fmla="*/ 4 h 36"/>
                <a:gd name="T54" fmla="*/ 4 w 38"/>
                <a:gd name="T55" fmla="*/ 2 h 36"/>
                <a:gd name="T56" fmla="*/ 4 w 38"/>
                <a:gd name="T57" fmla="*/ 2 h 36"/>
                <a:gd name="T58" fmla="*/ 2 w 38"/>
                <a:gd name="T59" fmla="*/ 2 h 36"/>
                <a:gd name="T60" fmla="*/ 0 w 38"/>
                <a:gd name="T61" fmla="*/ 0 h 36"/>
                <a:gd name="T62" fmla="*/ 0 w 38"/>
                <a:gd name="T63" fmla="*/ 0 h 36"/>
                <a:gd name="T64" fmla="*/ 12 w 38"/>
                <a:gd name="T65" fmla="*/ 0 h 36"/>
                <a:gd name="T66" fmla="*/ 12 w 38"/>
                <a:gd name="T67" fmla="*/ 24 h 36"/>
                <a:gd name="T68" fmla="*/ 12 w 38"/>
                <a:gd name="T69" fmla="*/ 28 h 36"/>
                <a:gd name="T70" fmla="*/ 14 w 38"/>
                <a:gd name="T71" fmla="*/ 30 h 36"/>
                <a:gd name="T72" fmla="*/ 16 w 38"/>
                <a:gd name="T73" fmla="*/ 32 h 36"/>
                <a:gd name="T74" fmla="*/ 18 w 38"/>
                <a:gd name="T75" fmla="*/ 32 h 36"/>
                <a:gd name="T76" fmla="*/ 20 w 38"/>
                <a:gd name="T77" fmla="*/ 32 h 36"/>
                <a:gd name="T78" fmla="*/ 22 w 38"/>
                <a:gd name="T79" fmla="*/ 30 h 36"/>
                <a:gd name="T80" fmla="*/ 24 w 38"/>
                <a:gd name="T81" fmla="*/ 30 h 36"/>
                <a:gd name="T82" fmla="*/ 26 w 38"/>
                <a:gd name="T83" fmla="*/ 26 h 36"/>
                <a:gd name="T84" fmla="*/ 26 w 38"/>
                <a:gd name="T85" fmla="*/ 6 h 36"/>
                <a:gd name="T86" fmla="*/ 26 w 38"/>
                <a:gd name="T87" fmla="*/ 4 h 36"/>
                <a:gd name="T88" fmla="*/ 26 w 38"/>
                <a:gd name="T89" fmla="*/ 2 h 36"/>
                <a:gd name="T90" fmla="*/ 24 w 38"/>
                <a:gd name="T91" fmla="*/ 2 h 36"/>
                <a:gd name="T92" fmla="*/ 22 w 38"/>
                <a:gd name="T93" fmla="*/ 0 h 36"/>
                <a:gd name="T94" fmla="*/ 22 w 38"/>
                <a:gd name="T95" fmla="*/ 0 h 36"/>
                <a:gd name="T96" fmla="*/ 34 w 38"/>
                <a:gd name="T97" fmla="*/ 0 h 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36"/>
                <a:gd name="T149" fmla="*/ 38 w 38"/>
                <a:gd name="T150" fmla="*/ 36 h 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36">
                  <a:moveTo>
                    <a:pt x="34" y="0"/>
                  </a:moveTo>
                  <a:lnTo>
                    <a:pt x="34" y="2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0"/>
                  </a:lnTo>
                  <a:lnTo>
                    <a:pt x="22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4" y="22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6" name="Freeform 123"/>
            <p:cNvSpPr>
              <a:spLocks/>
            </p:cNvSpPr>
            <p:nvPr/>
          </p:nvSpPr>
          <p:spPr bwMode="auto">
            <a:xfrm>
              <a:off x="2266" y="3004"/>
              <a:ext cx="60" cy="36"/>
            </a:xfrm>
            <a:custGeom>
              <a:avLst/>
              <a:gdLst>
                <a:gd name="T0" fmla="*/ 14 w 60"/>
                <a:gd name="T1" fmla="*/ 4 h 36"/>
                <a:gd name="T2" fmla="*/ 18 w 60"/>
                <a:gd name="T3" fmla="*/ 2 h 36"/>
                <a:gd name="T4" fmla="*/ 22 w 60"/>
                <a:gd name="T5" fmla="*/ 0 h 36"/>
                <a:gd name="T6" fmla="*/ 28 w 60"/>
                <a:gd name="T7" fmla="*/ 0 h 36"/>
                <a:gd name="T8" fmla="*/ 32 w 60"/>
                <a:gd name="T9" fmla="*/ 4 h 36"/>
                <a:gd name="T10" fmla="*/ 36 w 60"/>
                <a:gd name="T11" fmla="*/ 4 h 36"/>
                <a:gd name="T12" fmla="*/ 42 w 60"/>
                <a:gd name="T13" fmla="*/ 0 h 36"/>
                <a:gd name="T14" fmla="*/ 48 w 60"/>
                <a:gd name="T15" fmla="*/ 0 h 36"/>
                <a:gd name="T16" fmla="*/ 52 w 60"/>
                <a:gd name="T17" fmla="*/ 2 h 36"/>
                <a:gd name="T18" fmla="*/ 54 w 60"/>
                <a:gd name="T19" fmla="*/ 8 h 36"/>
                <a:gd name="T20" fmla="*/ 54 w 60"/>
                <a:gd name="T21" fmla="*/ 28 h 36"/>
                <a:gd name="T22" fmla="*/ 56 w 60"/>
                <a:gd name="T23" fmla="*/ 32 h 36"/>
                <a:gd name="T24" fmla="*/ 56 w 60"/>
                <a:gd name="T25" fmla="*/ 34 h 36"/>
                <a:gd name="T26" fmla="*/ 60 w 60"/>
                <a:gd name="T27" fmla="*/ 36 h 36"/>
                <a:gd name="T28" fmla="*/ 44 w 60"/>
                <a:gd name="T29" fmla="*/ 36 h 36"/>
                <a:gd name="T30" fmla="*/ 44 w 60"/>
                <a:gd name="T31" fmla="*/ 36 h 36"/>
                <a:gd name="T32" fmla="*/ 46 w 60"/>
                <a:gd name="T33" fmla="*/ 34 h 36"/>
                <a:gd name="T34" fmla="*/ 48 w 60"/>
                <a:gd name="T35" fmla="*/ 32 h 36"/>
                <a:gd name="T36" fmla="*/ 48 w 60"/>
                <a:gd name="T37" fmla="*/ 28 h 36"/>
                <a:gd name="T38" fmla="*/ 48 w 60"/>
                <a:gd name="T39" fmla="*/ 10 h 36"/>
                <a:gd name="T40" fmla="*/ 46 w 60"/>
                <a:gd name="T41" fmla="*/ 4 h 36"/>
                <a:gd name="T42" fmla="*/ 40 w 60"/>
                <a:gd name="T43" fmla="*/ 4 h 36"/>
                <a:gd name="T44" fmla="*/ 36 w 60"/>
                <a:gd name="T45" fmla="*/ 6 h 36"/>
                <a:gd name="T46" fmla="*/ 34 w 60"/>
                <a:gd name="T47" fmla="*/ 10 h 36"/>
                <a:gd name="T48" fmla="*/ 34 w 60"/>
                <a:gd name="T49" fmla="*/ 28 h 36"/>
                <a:gd name="T50" fmla="*/ 34 w 60"/>
                <a:gd name="T51" fmla="*/ 32 h 36"/>
                <a:gd name="T52" fmla="*/ 34 w 60"/>
                <a:gd name="T53" fmla="*/ 34 h 36"/>
                <a:gd name="T54" fmla="*/ 38 w 60"/>
                <a:gd name="T55" fmla="*/ 36 h 36"/>
                <a:gd name="T56" fmla="*/ 22 w 60"/>
                <a:gd name="T57" fmla="*/ 36 h 36"/>
                <a:gd name="T58" fmla="*/ 24 w 60"/>
                <a:gd name="T59" fmla="*/ 34 h 36"/>
                <a:gd name="T60" fmla="*/ 26 w 60"/>
                <a:gd name="T61" fmla="*/ 34 h 36"/>
                <a:gd name="T62" fmla="*/ 26 w 60"/>
                <a:gd name="T63" fmla="*/ 30 h 36"/>
                <a:gd name="T64" fmla="*/ 26 w 60"/>
                <a:gd name="T65" fmla="*/ 12 h 36"/>
                <a:gd name="T66" fmla="*/ 26 w 60"/>
                <a:gd name="T67" fmla="*/ 6 h 36"/>
                <a:gd name="T68" fmla="*/ 20 w 60"/>
                <a:gd name="T69" fmla="*/ 4 h 36"/>
                <a:gd name="T70" fmla="*/ 16 w 60"/>
                <a:gd name="T71" fmla="*/ 6 h 36"/>
                <a:gd name="T72" fmla="*/ 12 w 60"/>
                <a:gd name="T73" fmla="*/ 10 h 36"/>
                <a:gd name="T74" fmla="*/ 12 w 60"/>
                <a:gd name="T75" fmla="*/ 30 h 36"/>
                <a:gd name="T76" fmla="*/ 12 w 60"/>
                <a:gd name="T77" fmla="*/ 34 h 36"/>
                <a:gd name="T78" fmla="*/ 14 w 60"/>
                <a:gd name="T79" fmla="*/ 36 h 36"/>
                <a:gd name="T80" fmla="*/ 16 w 60"/>
                <a:gd name="T81" fmla="*/ 36 h 36"/>
                <a:gd name="T82" fmla="*/ 0 w 60"/>
                <a:gd name="T83" fmla="*/ 36 h 36"/>
                <a:gd name="T84" fmla="*/ 2 w 60"/>
                <a:gd name="T85" fmla="*/ 34 h 36"/>
                <a:gd name="T86" fmla="*/ 4 w 60"/>
                <a:gd name="T87" fmla="*/ 32 h 36"/>
                <a:gd name="T88" fmla="*/ 4 w 60"/>
                <a:gd name="T89" fmla="*/ 28 h 36"/>
                <a:gd name="T90" fmla="*/ 4 w 60"/>
                <a:gd name="T91" fmla="*/ 10 h 36"/>
                <a:gd name="T92" fmla="*/ 4 w 60"/>
                <a:gd name="T93" fmla="*/ 4 h 36"/>
                <a:gd name="T94" fmla="*/ 4 w 60"/>
                <a:gd name="T95" fmla="*/ 4 h 36"/>
                <a:gd name="T96" fmla="*/ 2 w 60"/>
                <a:gd name="T97" fmla="*/ 4 h 36"/>
                <a:gd name="T98" fmla="*/ 0 w 60"/>
                <a:gd name="T99" fmla="*/ 4 h 36"/>
                <a:gd name="T100" fmla="*/ 12 w 60"/>
                <a:gd name="T101" fmla="*/ 0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"/>
                <a:gd name="T154" fmla="*/ 0 h 36"/>
                <a:gd name="T155" fmla="*/ 60 w 60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" h="36">
                  <a:moveTo>
                    <a:pt x="12" y="8"/>
                  </a:move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4" y="10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7" name="Freeform 124"/>
            <p:cNvSpPr>
              <a:spLocks noEditPoints="1"/>
            </p:cNvSpPr>
            <p:nvPr/>
          </p:nvSpPr>
          <p:spPr bwMode="auto">
            <a:xfrm>
              <a:off x="2326" y="3004"/>
              <a:ext cx="38" cy="54"/>
            </a:xfrm>
            <a:custGeom>
              <a:avLst/>
              <a:gdLst>
                <a:gd name="T0" fmla="*/ 12 w 38"/>
                <a:gd name="T1" fmla="*/ 0 h 54"/>
                <a:gd name="T2" fmla="*/ 14 w 38"/>
                <a:gd name="T3" fmla="*/ 8 h 54"/>
                <a:gd name="T4" fmla="*/ 20 w 38"/>
                <a:gd name="T5" fmla="*/ 2 h 54"/>
                <a:gd name="T6" fmla="*/ 26 w 38"/>
                <a:gd name="T7" fmla="*/ 0 h 54"/>
                <a:gd name="T8" fmla="*/ 34 w 38"/>
                <a:gd name="T9" fmla="*/ 4 h 54"/>
                <a:gd name="T10" fmla="*/ 38 w 38"/>
                <a:gd name="T11" fmla="*/ 16 h 54"/>
                <a:gd name="T12" fmla="*/ 36 w 38"/>
                <a:gd name="T13" fmla="*/ 28 h 54"/>
                <a:gd name="T14" fmla="*/ 28 w 38"/>
                <a:gd name="T15" fmla="*/ 36 h 54"/>
                <a:gd name="T16" fmla="*/ 20 w 38"/>
                <a:gd name="T17" fmla="*/ 36 h 54"/>
                <a:gd name="T18" fmla="*/ 16 w 38"/>
                <a:gd name="T19" fmla="*/ 36 h 54"/>
                <a:gd name="T20" fmla="*/ 14 w 38"/>
                <a:gd name="T21" fmla="*/ 46 h 54"/>
                <a:gd name="T22" fmla="*/ 14 w 38"/>
                <a:gd name="T23" fmla="*/ 50 h 54"/>
                <a:gd name="T24" fmla="*/ 16 w 38"/>
                <a:gd name="T25" fmla="*/ 52 h 54"/>
                <a:gd name="T26" fmla="*/ 18 w 38"/>
                <a:gd name="T27" fmla="*/ 52 h 54"/>
                <a:gd name="T28" fmla="*/ 0 w 38"/>
                <a:gd name="T29" fmla="*/ 54 h 54"/>
                <a:gd name="T30" fmla="*/ 2 w 38"/>
                <a:gd name="T31" fmla="*/ 52 h 54"/>
                <a:gd name="T32" fmla="*/ 6 w 38"/>
                <a:gd name="T33" fmla="*/ 52 h 54"/>
                <a:gd name="T34" fmla="*/ 6 w 38"/>
                <a:gd name="T35" fmla="*/ 50 h 54"/>
                <a:gd name="T36" fmla="*/ 8 w 38"/>
                <a:gd name="T37" fmla="*/ 46 h 54"/>
                <a:gd name="T38" fmla="*/ 8 w 38"/>
                <a:gd name="T39" fmla="*/ 8 h 54"/>
                <a:gd name="T40" fmla="*/ 6 w 38"/>
                <a:gd name="T41" fmla="*/ 4 h 54"/>
                <a:gd name="T42" fmla="*/ 6 w 38"/>
                <a:gd name="T43" fmla="*/ 4 h 54"/>
                <a:gd name="T44" fmla="*/ 4 w 38"/>
                <a:gd name="T45" fmla="*/ 4 h 54"/>
                <a:gd name="T46" fmla="*/ 2 w 38"/>
                <a:gd name="T47" fmla="*/ 4 h 54"/>
                <a:gd name="T48" fmla="*/ 14 w 38"/>
                <a:gd name="T49" fmla="*/ 24 h 54"/>
                <a:gd name="T50" fmla="*/ 14 w 38"/>
                <a:gd name="T51" fmla="*/ 28 h 54"/>
                <a:gd name="T52" fmla="*/ 18 w 38"/>
                <a:gd name="T53" fmla="*/ 32 h 54"/>
                <a:gd name="T54" fmla="*/ 22 w 38"/>
                <a:gd name="T55" fmla="*/ 34 h 54"/>
                <a:gd name="T56" fmla="*/ 30 w 38"/>
                <a:gd name="T57" fmla="*/ 32 h 54"/>
                <a:gd name="T58" fmla="*/ 32 w 38"/>
                <a:gd name="T59" fmla="*/ 20 h 54"/>
                <a:gd name="T60" fmla="*/ 28 w 38"/>
                <a:gd name="T61" fmla="*/ 8 h 54"/>
                <a:gd name="T62" fmla="*/ 22 w 38"/>
                <a:gd name="T63" fmla="*/ 6 h 54"/>
                <a:gd name="T64" fmla="*/ 18 w 38"/>
                <a:gd name="T65" fmla="*/ 6 h 54"/>
                <a:gd name="T66" fmla="*/ 14 w 38"/>
                <a:gd name="T67" fmla="*/ 10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54"/>
                <a:gd name="T104" fmla="*/ 38 w 38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54">
                  <a:moveTo>
                    <a:pt x="2" y="4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8"/>
                  </a:lnTo>
                  <a:lnTo>
                    <a:pt x="34" y="3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close/>
                  <a:moveTo>
                    <a:pt x="14" y="10"/>
                  </a:moveTo>
                  <a:lnTo>
                    <a:pt x="14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8" name="Freeform 125"/>
            <p:cNvSpPr>
              <a:spLocks noEditPoints="1"/>
            </p:cNvSpPr>
            <p:nvPr/>
          </p:nvSpPr>
          <p:spPr bwMode="auto">
            <a:xfrm>
              <a:off x="2370" y="3004"/>
              <a:ext cx="30" cy="36"/>
            </a:xfrm>
            <a:custGeom>
              <a:avLst/>
              <a:gdLst>
                <a:gd name="T0" fmla="*/ 6 w 30"/>
                <a:gd name="T1" fmla="*/ 14 h 36"/>
                <a:gd name="T2" fmla="*/ 6 w 30"/>
                <a:gd name="T3" fmla="*/ 20 h 36"/>
                <a:gd name="T4" fmla="*/ 10 w 30"/>
                <a:gd name="T5" fmla="*/ 26 h 36"/>
                <a:gd name="T6" fmla="*/ 14 w 30"/>
                <a:gd name="T7" fmla="*/ 30 h 36"/>
                <a:gd name="T8" fmla="*/ 18 w 30"/>
                <a:gd name="T9" fmla="*/ 30 h 36"/>
                <a:gd name="T10" fmla="*/ 22 w 30"/>
                <a:gd name="T11" fmla="*/ 30 h 36"/>
                <a:gd name="T12" fmla="*/ 24 w 30"/>
                <a:gd name="T13" fmla="*/ 28 h 36"/>
                <a:gd name="T14" fmla="*/ 28 w 30"/>
                <a:gd name="T15" fmla="*/ 26 h 36"/>
                <a:gd name="T16" fmla="*/ 30 w 30"/>
                <a:gd name="T17" fmla="*/ 22 h 36"/>
                <a:gd name="T18" fmla="*/ 30 w 30"/>
                <a:gd name="T19" fmla="*/ 22 h 36"/>
                <a:gd name="T20" fmla="*/ 28 w 30"/>
                <a:gd name="T21" fmla="*/ 28 h 36"/>
                <a:gd name="T22" fmla="*/ 26 w 30"/>
                <a:gd name="T23" fmla="*/ 32 h 36"/>
                <a:gd name="T24" fmla="*/ 20 w 30"/>
                <a:gd name="T25" fmla="*/ 36 h 36"/>
                <a:gd name="T26" fmla="*/ 16 w 30"/>
                <a:gd name="T27" fmla="*/ 36 h 36"/>
                <a:gd name="T28" fmla="*/ 10 w 30"/>
                <a:gd name="T29" fmla="*/ 36 h 36"/>
                <a:gd name="T30" fmla="*/ 4 w 30"/>
                <a:gd name="T31" fmla="*/ 32 h 36"/>
                <a:gd name="T32" fmla="*/ 2 w 30"/>
                <a:gd name="T33" fmla="*/ 26 h 36"/>
                <a:gd name="T34" fmla="*/ 0 w 30"/>
                <a:gd name="T35" fmla="*/ 18 h 36"/>
                <a:gd name="T36" fmla="*/ 0 w 30"/>
                <a:gd name="T37" fmla="*/ 12 h 36"/>
                <a:gd name="T38" fmla="*/ 2 w 30"/>
                <a:gd name="T39" fmla="*/ 8 h 36"/>
                <a:gd name="T40" fmla="*/ 4 w 30"/>
                <a:gd name="T41" fmla="*/ 4 h 36"/>
                <a:gd name="T42" fmla="*/ 10 w 30"/>
                <a:gd name="T43" fmla="*/ 0 h 36"/>
                <a:gd name="T44" fmla="*/ 16 w 30"/>
                <a:gd name="T45" fmla="*/ 0 h 36"/>
                <a:gd name="T46" fmla="*/ 22 w 30"/>
                <a:gd name="T47" fmla="*/ 0 h 36"/>
                <a:gd name="T48" fmla="*/ 26 w 30"/>
                <a:gd name="T49" fmla="*/ 4 h 36"/>
                <a:gd name="T50" fmla="*/ 30 w 30"/>
                <a:gd name="T51" fmla="*/ 8 h 36"/>
                <a:gd name="T52" fmla="*/ 30 w 30"/>
                <a:gd name="T53" fmla="*/ 14 h 36"/>
                <a:gd name="T54" fmla="*/ 6 w 30"/>
                <a:gd name="T55" fmla="*/ 14 h 36"/>
                <a:gd name="T56" fmla="*/ 6 w 30"/>
                <a:gd name="T57" fmla="*/ 10 h 36"/>
                <a:gd name="T58" fmla="*/ 22 w 30"/>
                <a:gd name="T59" fmla="*/ 10 h 36"/>
                <a:gd name="T60" fmla="*/ 22 w 30"/>
                <a:gd name="T61" fmla="*/ 8 h 36"/>
                <a:gd name="T62" fmla="*/ 20 w 30"/>
                <a:gd name="T63" fmla="*/ 6 h 36"/>
                <a:gd name="T64" fmla="*/ 20 w 30"/>
                <a:gd name="T65" fmla="*/ 4 h 36"/>
                <a:gd name="T66" fmla="*/ 18 w 30"/>
                <a:gd name="T67" fmla="*/ 4 h 36"/>
                <a:gd name="T68" fmla="*/ 16 w 30"/>
                <a:gd name="T69" fmla="*/ 2 h 36"/>
                <a:gd name="T70" fmla="*/ 14 w 30"/>
                <a:gd name="T71" fmla="*/ 2 h 36"/>
                <a:gd name="T72" fmla="*/ 12 w 30"/>
                <a:gd name="T73" fmla="*/ 2 h 36"/>
                <a:gd name="T74" fmla="*/ 8 w 30"/>
                <a:gd name="T75" fmla="*/ 4 h 36"/>
                <a:gd name="T76" fmla="*/ 6 w 30"/>
                <a:gd name="T77" fmla="*/ 8 h 36"/>
                <a:gd name="T78" fmla="*/ 6 w 30"/>
                <a:gd name="T79" fmla="*/ 10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"/>
                <a:gd name="T121" fmla="*/ 0 h 36"/>
                <a:gd name="T122" fmla="*/ 30 w 3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" h="36">
                  <a:moveTo>
                    <a:pt x="6" y="14"/>
                  </a:moveTo>
                  <a:lnTo>
                    <a:pt x="6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8"/>
                  </a:lnTo>
                  <a:lnTo>
                    <a:pt x="30" y="14"/>
                  </a:lnTo>
                  <a:lnTo>
                    <a:pt x="6" y="14"/>
                  </a:lnTo>
                  <a:close/>
                  <a:moveTo>
                    <a:pt x="6" y="10"/>
                  </a:move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99" name="Freeform 126"/>
            <p:cNvSpPr>
              <a:spLocks noEditPoints="1"/>
            </p:cNvSpPr>
            <p:nvPr/>
          </p:nvSpPr>
          <p:spPr bwMode="auto">
            <a:xfrm>
              <a:off x="2406" y="2984"/>
              <a:ext cx="36" cy="56"/>
            </a:xfrm>
            <a:custGeom>
              <a:avLst/>
              <a:gdLst>
                <a:gd name="T0" fmla="*/ 24 w 36"/>
                <a:gd name="T1" fmla="*/ 50 h 56"/>
                <a:gd name="T2" fmla="*/ 22 w 36"/>
                <a:gd name="T3" fmla="*/ 54 h 56"/>
                <a:gd name="T4" fmla="*/ 20 w 36"/>
                <a:gd name="T5" fmla="*/ 56 h 56"/>
                <a:gd name="T6" fmla="*/ 18 w 36"/>
                <a:gd name="T7" fmla="*/ 56 h 56"/>
                <a:gd name="T8" fmla="*/ 14 w 36"/>
                <a:gd name="T9" fmla="*/ 56 h 56"/>
                <a:gd name="T10" fmla="*/ 8 w 36"/>
                <a:gd name="T11" fmla="*/ 56 h 56"/>
                <a:gd name="T12" fmla="*/ 4 w 36"/>
                <a:gd name="T13" fmla="*/ 52 h 56"/>
                <a:gd name="T14" fmla="*/ 0 w 36"/>
                <a:gd name="T15" fmla="*/ 46 h 56"/>
                <a:gd name="T16" fmla="*/ 0 w 36"/>
                <a:gd name="T17" fmla="*/ 40 h 56"/>
                <a:gd name="T18" fmla="*/ 0 w 36"/>
                <a:gd name="T19" fmla="*/ 32 h 56"/>
                <a:gd name="T20" fmla="*/ 4 w 36"/>
                <a:gd name="T21" fmla="*/ 26 h 56"/>
                <a:gd name="T22" fmla="*/ 8 w 36"/>
                <a:gd name="T23" fmla="*/ 22 h 56"/>
                <a:gd name="T24" fmla="*/ 12 w 36"/>
                <a:gd name="T25" fmla="*/ 20 h 56"/>
                <a:gd name="T26" fmla="*/ 18 w 36"/>
                <a:gd name="T27" fmla="*/ 20 h 56"/>
                <a:gd name="T28" fmla="*/ 22 w 36"/>
                <a:gd name="T29" fmla="*/ 20 h 56"/>
                <a:gd name="T30" fmla="*/ 24 w 36"/>
                <a:gd name="T31" fmla="*/ 22 h 56"/>
                <a:gd name="T32" fmla="*/ 24 w 36"/>
                <a:gd name="T33" fmla="*/ 16 h 56"/>
                <a:gd name="T34" fmla="*/ 24 w 36"/>
                <a:gd name="T35" fmla="*/ 10 h 56"/>
                <a:gd name="T36" fmla="*/ 24 w 36"/>
                <a:gd name="T37" fmla="*/ 8 h 56"/>
                <a:gd name="T38" fmla="*/ 24 w 36"/>
                <a:gd name="T39" fmla="*/ 6 h 56"/>
                <a:gd name="T40" fmla="*/ 24 w 36"/>
                <a:gd name="T41" fmla="*/ 6 h 56"/>
                <a:gd name="T42" fmla="*/ 24 w 36"/>
                <a:gd name="T43" fmla="*/ 4 h 56"/>
                <a:gd name="T44" fmla="*/ 22 w 36"/>
                <a:gd name="T45" fmla="*/ 4 h 56"/>
                <a:gd name="T46" fmla="*/ 22 w 36"/>
                <a:gd name="T47" fmla="*/ 4 h 56"/>
                <a:gd name="T48" fmla="*/ 20 w 36"/>
                <a:gd name="T49" fmla="*/ 6 h 56"/>
                <a:gd name="T50" fmla="*/ 20 w 36"/>
                <a:gd name="T51" fmla="*/ 4 h 56"/>
                <a:gd name="T52" fmla="*/ 30 w 36"/>
                <a:gd name="T53" fmla="*/ 0 h 56"/>
                <a:gd name="T54" fmla="*/ 32 w 36"/>
                <a:gd name="T55" fmla="*/ 0 h 56"/>
                <a:gd name="T56" fmla="*/ 32 w 36"/>
                <a:gd name="T57" fmla="*/ 42 h 56"/>
                <a:gd name="T58" fmla="*/ 32 w 36"/>
                <a:gd name="T59" fmla="*/ 48 h 56"/>
                <a:gd name="T60" fmla="*/ 32 w 36"/>
                <a:gd name="T61" fmla="*/ 50 h 56"/>
                <a:gd name="T62" fmla="*/ 32 w 36"/>
                <a:gd name="T63" fmla="*/ 52 h 56"/>
                <a:gd name="T64" fmla="*/ 32 w 36"/>
                <a:gd name="T65" fmla="*/ 52 h 56"/>
                <a:gd name="T66" fmla="*/ 34 w 36"/>
                <a:gd name="T67" fmla="*/ 52 h 56"/>
                <a:gd name="T68" fmla="*/ 34 w 36"/>
                <a:gd name="T69" fmla="*/ 52 h 56"/>
                <a:gd name="T70" fmla="*/ 34 w 36"/>
                <a:gd name="T71" fmla="*/ 52 h 56"/>
                <a:gd name="T72" fmla="*/ 36 w 36"/>
                <a:gd name="T73" fmla="*/ 52 h 56"/>
                <a:gd name="T74" fmla="*/ 36 w 36"/>
                <a:gd name="T75" fmla="*/ 52 h 56"/>
                <a:gd name="T76" fmla="*/ 26 w 36"/>
                <a:gd name="T77" fmla="*/ 56 h 56"/>
                <a:gd name="T78" fmla="*/ 24 w 36"/>
                <a:gd name="T79" fmla="*/ 56 h 56"/>
                <a:gd name="T80" fmla="*/ 24 w 36"/>
                <a:gd name="T81" fmla="*/ 50 h 56"/>
                <a:gd name="T82" fmla="*/ 24 w 36"/>
                <a:gd name="T83" fmla="*/ 48 h 56"/>
                <a:gd name="T84" fmla="*/ 24 w 36"/>
                <a:gd name="T85" fmla="*/ 32 h 56"/>
                <a:gd name="T86" fmla="*/ 24 w 36"/>
                <a:gd name="T87" fmla="*/ 28 h 56"/>
                <a:gd name="T88" fmla="*/ 24 w 36"/>
                <a:gd name="T89" fmla="*/ 26 h 56"/>
                <a:gd name="T90" fmla="*/ 22 w 36"/>
                <a:gd name="T91" fmla="*/ 24 h 56"/>
                <a:gd name="T92" fmla="*/ 20 w 36"/>
                <a:gd name="T93" fmla="*/ 22 h 56"/>
                <a:gd name="T94" fmla="*/ 18 w 36"/>
                <a:gd name="T95" fmla="*/ 22 h 56"/>
                <a:gd name="T96" fmla="*/ 16 w 36"/>
                <a:gd name="T97" fmla="*/ 22 h 56"/>
                <a:gd name="T98" fmla="*/ 14 w 36"/>
                <a:gd name="T99" fmla="*/ 22 h 56"/>
                <a:gd name="T100" fmla="*/ 10 w 36"/>
                <a:gd name="T101" fmla="*/ 24 h 56"/>
                <a:gd name="T102" fmla="*/ 8 w 36"/>
                <a:gd name="T103" fmla="*/ 30 h 56"/>
                <a:gd name="T104" fmla="*/ 6 w 36"/>
                <a:gd name="T105" fmla="*/ 36 h 56"/>
                <a:gd name="T106" fmla="*/ 8 w 36"/>
                <a:gd name="T107" fmla="*/ 42 h 56"/>
                <a:gd name="T108" fmla="*/ 10 w 36"/>
                <a:gd name="T109" fmla="*/ 48 h 56"/>
                <a:gd name="T110" fmla="*/ 14 w 36"/>
                <a:gd name="T111" fmla="*/ 50 h 56"/>
                <a:gd name="T112" fmla="*/ 18 w 36"/>
                <a:gd name="T113" fmla="*/ 52 h 56"/>
                <a:gd name="T114" fmla="*/ 22 w 36"/>
                <a:gd name="T115" fmla="*/ 50 h 56"/>
                <a:gd name="T116" fmla="*/ 24 w 36"/>
                <a:gd name="T117" fmla="*/ 48 h 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6"/>
                <a:gd name="T178" fmla="*/ 0 h 56"/>
                <a:gd name="T179" fmla="*/ 36 w 36"/>
                <a:gd name="T180" fmla="*/ 56 h 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6" h="56">
                  <a:moveTo>
                    <a:pt x="24" y="50"/>
                  </a:moveTo>
                  <a:lnTo>
                    <a:pt x="22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12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16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2" y="42"/>
                  </a:lnTo>
                  <a:lnTo>
                    <a:pt x="32" y="48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0"/>
                  </a:lnTo>
                  <a:close/>
                  <a:moveTo>
                    <a:pt x="24" y="48"/>
                  </a:moveTo>
                  <a:lnTo>
                    <a:pt x="24" y="32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6" y="36"/>
                  </a:lnTo>
                  <a:lnTo>
                    <a:pt x="8" y="42"/>
                  </a:lnTo>
                  <a:lnTo>
                    <a:pt x="10" y="48"/>
                  </a:lnTo>
                  <a:lnTo>
                    <a:pt x="14" y="50"/>
                  </a:lnTo>
                  <a:lnTo>
                    <a:pt x="18" y="52"/>
                  </a:lnTo>
                  <a:lnTo>
                    <a:pt x="22" y="50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0" name="Freeform 127"/>
            <p:cNvSpPr>
              <a:spLocks/>
            </p:cNvSpPr>
            <p:nvPr/>
          </p:nvSpPr>
          <p:spPr bwMode="auto">
            <a:xfrm>
              <a:off x="2724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0 w 24"/>
                <a:gd name="T5" fmla="*/ 12 h 36"/>
                <a:gd name="T6" fmla="*/ 18 w 24"/>
                <a:gd name="T7" fmla="*/ 6 h 36"/>
                <a:gd name="T8" fmla="*/ 16 w 24"/>
                <a:gd name="T9" fmla="*/ 4 h 36"/>
                <a:gd name="T10" fmla="*/ 14 w 24"/>
                <a:gd name="T11" fmla="*/ 2 h 36"/>
                <a:gd name="T12" fmla="*/ 10 w 24"/>
                <a:gd name="T13" fmla="*/ 2 h 36"/>
                <a:gd name="T14" fmla="*/ 8 w 24"/>
                <a:gd name="T15" fmla="*/ 2 h 36"/>
                <a:gd name="T16" fmla="*/ 6 w 24"/>
                <a:gd name="T17" fmla="*/ 4 h 36"/>
                <a:gd name="T18" fmla="*/ 6 w 24"/>
                <a:gd name="T19" fmla="*/ 4 h 36"/>
                <a:gd name="T20" fmla="*/ 4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0 w 24"/>
                <a:gd name="T29" fmla="*/ 14 h 36"/>
                <a:gd name="T30" fmla="*/ 16 w 24"/>
                <a:gd name="T31" fmla="*/ 16 h 36"/>
                <a:gd name="T32" fmla="*/ 20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0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0 w 24"/>
                <a:gd name="T63" fmla="*/ 24 h 36"/>
                <a:gd name="T64" fmla="*/ 2 w 24"/>
                <a:gd name="T65" fmla="*/ 28 h 36"/>
                <a:gd name="T66" fmla="*/ 4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0 w 24"/>
                <a:gd name="T97" fmla="*/ 6 h 36"/>
                <a:gd name="T98" fmla="*/ 2 w 24"/>
                <a:gd name="T99" fmla="*/ 2 h 36"/>
                <a:gd name="T100" fmla="*/ 6 w 24"/>
                <a:gd name="T101" fmla="*/ 0 h 36"/>
                <a:gd name="T102" fmla="*/ 10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18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0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1" name="Freeform 128"/>
            <p:cNvSpPr>
              <a:spLocks noEditPoints="1"/>
            </p:cNvSpPr>
            <p:nvPr/>
          </p:nvSpPr>
          <p:spPr bwMode="auto">
            <a:xfrm>
              <a:off x="2754" y="3004"/>
              <a:ext cx="32" cy="36"/>
            </a:xfrm>
            <a:custGeom>
              <a:avLst/>
              <a:gdLst>
                <a:gd name="T0" fmla="*/ 14 w 32"/>
                <a:gd name="T1" fmla="*/ 34 h 36"/>
                <a:gd name="T2" fmla="*/ 10 w 32"/>
                <a:gd name="T3" fmla="*/ 36 h 36"/>
                <a:gd name="T4" fmla="*/ 4 w 32"/>
                <a:gd name="T5" fmla="*/ 36 h 36"/>
                <a:gd name="T6" fmla="*/ 0 w 32"/>
                <a:gd name="T7" fmla="*/ 32 h 36"/>
                <a:gd name="T8" fmla="*/ 0 w 32"/>
                <a:gd name="T9" fmla="*/ 26 h 36"/>
                <a:gd name="T10" fmla="*/ 2 w 32"/>
                <a:gd name="T11" fmla="*/ 20 h 36"/>
                <a:gd name="T12" fmla="*/ 12 w 32"/>
                <a:gd name="T13" fmla="*/ 16 h 36"/>
                <a:gd name="T14" fmla="*/ 20 w 32"/>
                <a:gd name="T15" fmla="*/ 12 h 36"/>
                <a:gd name="T16" fmla="*/ 18 w 32"/>
                <a:gd name="T17" fmla="*/ 4 h 36"/>
                <a:gd name="T18" fmla="*/ 12 w 32"/>
                <a:gd name="T19" fmla="*/ 2 h 36"/>
                <a:gd name="T20" fmla="*/ 8 w 32"/>
                <a:gd name="T21" fmla="*/ 4 h 36"/>
                <a:gd name="T22" fmla="*/ 8 w 32"/>
                <a:gd name="T23" fmla="*/ 6 h 36"/>
                <a:gd name="T24" fmla="*/ 8 w 32"/>
                <a:gd name="T25" fmla="*/ 10 h 36"/>
                <a:gd name="T26" fmla="*/ 6 w 32"/>
                <a:gd name="T27" fmla="*/ 12 h 36"/>
                <a:gd name="T28" fmla="*/ 2 w 32"/>
                <a:gd name="T29" fmla="*/ 12 h 36"/>
                <a:gd name="T30" fmla="*/ 0 w 32"/>
                <a:gd name="T31" fmla="*/ 10 h 36"/>
                <a:gd name="T32" fmla="*/ 2 w 32"/>
                <a:gd name="T33" fmla="*/ 6 h 36"/>
                <a:gd name="T34" fmla="*/ 8 w 32"/>
                <a:gd name="T35" fmla="*/ 0 h 36"/>
                <a:gd name="T36" fmla="*/ 18 w 32"/>
                <a:gd name="T37" fmla="*/ 0 h 36"/>
                <a:gd name="T38" fmla="*/ 24 w 32"/>
                <a:gd name="T39" fmla="*/ 2 h 36"/>
                <a:gd name="T40" fmla="*/ 26 w 32"/>
                <a:gd name="T41" fmla="*/ 8 h 36"/>
                <a:gd name="T42" fmla="*/ 26 w 32"/>
                <a:gd name="T43" fmla="*/ 24 h 36"/>
                <a:gd name="T44" fmla="*/ 26 w 32"/>
                <a:gd name="T45" fmla="*/ 30 h 36"/>
                <a:gd name="T46" fmla="*/ 26 w 32"/>
                <a:gd name="T47" fmla="*/ 32 h 36"/>
                <a:gd name="T48" fmla="*/ 28 w 32"/>
                <a:gd name="T49" fmla="*/ 32 h 36"/>
                <a:gd name="T50" fmla="*/ 28 w 32"/>
                <a:gd name="T51" fmla="*/ 32 h 36"/>
                <a:gd name="T52" fmla="*/ 32 w 32"/>
                <a:gd name="T53" fmla="*/ 30 h 36"/>
                <a:gd name="T54" fmla="*/ 28 w 32"/>
                <a:gd name="T55" fmla="*/ 36 h 36"/>
                <a:gd name="T56" fmla="*/ 22 w 32"/>
                <a:gd name="T57" fmla="*/ 36 h 36"/>
                <a:gd name="T58" fmla="*/ 20 w 32"/>
                <a:gd name="T59" fmla="*/ 34 h 36"/>
                <a:gd name="T60" fmla="*/ 20 w 32"/>
                <a:gd name="T61" fmla="*/ 28 h 36"/>
                <a:gd name="T62" fmla="*/ 14 w 32"/>
                <a:gd name="T63" fmla="*/ 18 h 36"/>
                <a:gd name="T64" fmla="*/ 8 w 32"/>
                <a:gd name="T65" fmla="*/ 20 h 36"/>
                <a:gd name="T66" fmla="*/ 6 w 32"/>
                <a:gd name="T67" fmla="*/ 24 h 36"/>
                <a:gd name="T68" fmla="*/ 6 w 32"/>
                <a:gd name="T69" fmla="*/ 28 h 36"/>
                <a:gd name="T70" fmla="*/ 10 w 32"/>
                <a:gd name="T71" fmla="*/ 32 h 36"/>
                <a:gd name="T72" fmla="*/ 14 w 32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"/>
                <a:gd name="T112" fmla="*/ 0 h 36"/>
                <a:gd name="T113" fmla="*/ 32 w 32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" h="36">
                  <a:moveTo>
                    <a:pt x="20" y="30"/>
                  </a:moveTo>
                  <a:lnTo>
                    <a:pt x="14" y="34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6" y="18"/>
                  </a:lnTo>
                  <a:lnTo>
                    <a:pt x="12" y="16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2" name="Freeform 129"/>
            <p:cNvSpPr>
              <a:spLocks/>
            </p:cNvSpPr>
            <p:nvPr/>
          </p:nvSpPr>
          <p:spPr bwMode="auto">
            <a:xfrm>
              <a:off x="2788" y="3004"/>
              <a:ext cx="30" cy="36"/>
            </a:xfrm>
            <a:custGeom>
              <a:avLst/>
              <a:gdLst>
                <a:gd name="T0" fmla="*/ 30 w 30"/>
                <a:gd name="T1" fmla="*/ 22 h 36"/>
                <a:gd name="T2" fmla="*/ 28 w 30"/>
                <a:gd name="T3" fmla="*/ 28 h 36"/>
                <a:gd name="T4" fmla="*/ 26 w 30"/>
                <a:gd name="T5" fmla="*/ 34 h 36"/>
                <a:gd name="T6" fmla="*/ 20 w 30"/>
                <a:gd name="T7" fmla="*/ 36 h 36"/>
                <a:gd name="T8" fmla="*/ 16 w 30"/>
                <a:gd name="T9" fmla="*/ 36 h 36"/>
                <a:gd name="T10" fmla="*/ 10 w 30"/>
                <a:gd name="T11" fmla="*/ 36 h 36"/>
                <a:gd name="T12" fmla="*/ 6 w 30"/>
                <a:gd name="T13" fmla="*/ 32 h 36"/>
                <a:gd name="T14" fmla="*/ 2 w 30"/>
                <a:gd name="T15" fmla="*/ 28 h 36"/>
                <a:gd name="T16" fmla="*/ 2 w 30"/>
                <a:gd name="T17" fmla="*/ 24 h 36"/>
                <a:gd name="T18" fmla="*/ 0 w 30"/>
                <a:gd name="T19" fmla="*/ 18 h 36"/>
                <a:gd name="T20" fmla="*/ 2 w 30"/>
                <a:gd name="T21" fmla="*/ 12 h 36"/>
                <a:gd name="T22" fmla="*/ 4 w 30"/>
                <a:gd name="T23" fmla="*/ 8 h 36"/>
                <a:gd name="T24" fmla="*/ 6 w 30"/>
                <a:gd name="T25" fmla="*/ 4 h 36"/>
                <a:gd name="T26" fmla="*/ 12 w 30"/>
                <a:gd name="T27" fmla="*/ 0 h 36"/>
                <a:gd name="T28" fmla="*/ 18 w 30"/>
                <a:gd name="T29" fmla="*/ 0 h 36"/>
                <a:gd name="T30" fmla="*/ 22 w 30"/>
                <a:gd name="T31" fmla="*/ 0 h 36"/>
                <a:gd name="T32" fmla="*/ 26 w 30"/>
                <a:gd name="T33" fmla="*/ 2 h 36"/>
                <a:gd name="T34" fmla="*/ 28 w 30"/>
                <a:gd name="T35" fmla="*/ 4 h 36"/>
                <a:gd name="T36" fmla="*/ 30 w 30"/>
                <a:gd name="T37" fmla="*/ 8 h 36"/>
                <a:gd name="T38" fmla="*/ 28 w 30"/>
                <a:gd name="T39" fmla="*/ 10 h 36"/>
                <a:gd name="T40" fmla="*/ 28 w 30"/>
                <a:gd name="T41" fmla="*/ 10 h 36"/>
                <a:gd name="T42" fmla="*/ 28 w 30"/>
                <a:gd name="T43" fmla="*/ 10 h 36"/>
                <a:gd name="T44" fmla="*/ 26 w 30"/>
                <a:gd name="T45" fmla="*/ 10 h 36"/>
                <a:gd name="T46" fmla="*/ 24 w 30"/>
                <a:gd name="T47" fmla="*/ 10 h 36"/>
                <a:gd name="T48" fmla="*/ 22 w 30"/>
                <a:gd name="T49" fmla="*/ 10 h 36"/>
                <a:gd name="T50" fmla="*/ 22 w 30"/>
                <a:gd name="T51" fmla="*/ 8 h 36"/>
                <a:gd name="T52" fmla="*/ 22 w 30"/>
                <a:gd name="T53" fmla="*/ 6 h 36"/>
                <a:gd name="T54" fmla="*/ 22 w 30"/>
                <a:gd name="T55" fmla="*/ 4 h 36"/>
                <a:gd name="T56" fmla="*/ 20 w 30"/>
                <a:gd name="T57" fmla="*/ 2 h 36"/>
                <a:gd name="T58" fmla="*/ 18 w 30"/>
                <a:gd name="T59" fmla="*/ 2 h 36"/>
                <a:gd name="T60" fmla="*/ 16 w 30"/>
                <a:gd name="T61" fmla="*/ 2 h 36"/>
                <a:gd name="T62" fmla="*/ 14 w 30"/>
                <a:gd name="T63" fmla="*/ 2 h 36"/>
                <a:gd name="T64" fmla="*/ 10 w 30"/>
                <a:gd name="T65" fmla="*/ 4 h 36"/>
                <a:gd name="T66" fmla="*/ 8 w 30"/>
                <a:gd name="T67" fmla="*/ 8 h 36"/>
                <a:gd name="T68" fmla="*/ 8 w 30"/>
                <a:gd name="T69" fmla="*/ 14 h 36"/>
                <a:gd name="T70" fmla="*/ 8 w 30"/>
                <a:gd name="T71" fmla="*/ 20 h 36"/>
                <a:gd name="T72" fmla="*/ 10 w 30"/>
                <a:gd name="T73" fmla="*/ 26 h 36"/>
                <a:gd name="T74" fmla="*/ 14 w 30"/>
                <a:gd name="T75" fmla="*/ 28 h 36"/>
                <a:gd name="T76" fmla="*/ 20 w 30"/>
                <a:gd name="T77" fmla="*/ 30 h 36"/>
                <a:gd name="T78" fmla="*/ 22 w 30"/>
                <a:gd name="T79" fmla="*/ 30 h 36"/>
                <a:gd name="T80" fmla="*/ 26 w 30"/>
                <a:gd name="T81" fmla="*/ 28 h 36"/>
                <a:gd name="T82" fmla="*/ 28 w 30"/>
                <a:gd name="T83" fmla="*/ 26 h 36"/>
                <a:gd name="T84" fmla="*/ 30 w 30"/>
                <a:gd name="T85" fmla="*/ 20 h 36"/>
                <a:gd name="T86" fmla="*/ 30 w 30"/>
                <a:gd name="T87" fmla="*/ 22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6"/>
                <a:gd name="T134" fmla="*/ 30 w 30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6">
                  <a:moveTo>
                    <a:pt x="30" y="22"/>
                  </a:moveTo>
                  <a:lnTo>
                    <a:pt x="28" y="28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8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8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30" y="2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3" name="Freeform 130"/>
            <p:cNvSpPr>
              <a:spLocks/>
            </p:cNvSpPr>
            <p:nvPr/>
          </p:nvSpPr>
          <p:spPr bwMode="auto">
            <a:xfrm>
              <a:off x="2824" y="2984"/>
              <a:ext cx="38" cy="56"/>
            </a:xfrm>
            <a:custGeom>
              <a:avLst/>
              <a:gdLst>
                <a:gd name="T0" fmla="*/ 10 w 38"/>
                <a:gd name="T1" fmla="*/ 36 h 56"/>
                <a:gd name="T2" fmla="*/ 22 w 38"/>
                <a:gd name="T3" fmla="*/ 26 h 56"/>
                <a:gd name="T4" fmla="*/ 24 w 38"/>
                <a:gd name="T5" fmla="*/ 24 h 56"/>
                <a:gd name="T6" fmla="*/ 24 w 38"/>
                <a:gd name="T7" fmla="*/ 22 h 56"/>
                <a:gd name="T8" fmla="*/ 22 w 38"/>
                <a:gd name="T9" fmla="*/ 22 h 56"/>
                <a:gd name="T10" fmla="*/ 22 w 38"/>
                <a:gd name="T11" fmla="*/ 20 h 56"/>
                <a:gd name="T12" fmla="*/ 36 w 38"/>
                <a:gd name="T13" fmla="*/ 20 h 56"/>
                <a:gd name="T14" fmla="*/ 32 w 38"/>
                <a:gd name="T15" fmla="*/ 22 h 56"/>
                <a:gd name="T16" fmla="*/ 26 w 38"/>
                <a:gd name="T17" fmla="*/ 26 h 56"/>
                <a:gd name="T18" fmla="*/ 26 w 38"/>
                <a:gd name="T19" fmla="*/ 46 h 56"/>
                <a:gd name="T20" fmla="*/ 32 w 38"/>
                <a:gd name="T21" fmla="*/ 52 h 56"/>
                <a:gd name="T22" fmla="*/ 36 w 38"/>
                <a:gd name="T23" fmla="*/ 54 h 56"/>
                <a:gd name="T24" fmla="*/ 38 w 38"/>
                <a:gd name="T25" fmla="*/ 54 h 56"/>
                <a:gd name="T26" fmla="*/ 22 w 38"/>
                <a:gd name="T27" fmla="*/ 56 h 56"/>
                <a:gd name="T28" fmla="*/ 22 w 38"/>
                <a:gd name="T29" fmla="*/ 56 h 56"/>
                <a:gd name="T30" fmla="*/ 24 w 38"/>
                <a:gd name="T31" fmla="*/ 54 h 56"/>
                <a:gd name="T32" fmla="*/ 24 w 38"/>
                <a:gd name="T33" fmla="*/ 52 h 56"/>
                <a:gd name="T34" fmla="*/ 10 w 38"/>
                <a:gd name="T35" fmla="*/ 36 h 56"/>
                <a:gd name="T36" fmla="*/ 10 w 38"/>
                <a:gd name="T37" fmla="*/ 50 h 56"/>
                <a:gd name="T38" fmla="*/ 12 w 38"/>
                <a:gd name="T39" fmla="*/ 54 h 56"/>
                <a:gd name="T40" fmla="*/ 14 w 38"/>
                <a:gd name="T41" fmla="*/ 56 h 56"/>
                <a:gd name="T42" fmla="*/ 16 w 38"/>
                <a:gd name="T43" fmla="*/ 56 h 56"/>
                <a:gd name="T44" fmla="*/ 0 w 38"/>
                <a:gd name="T45" fmla="*/ 56 h 56"/>
                <a:gd name="T46" fmla="*/ 2 w 38"/>
                <a:gd name="T47" fmla="*/ 54 h 56"/>
                <a:gd name="T48" fmla="*/ 4 w 38"/>
                <a:gd name="T49" fmla="*/ 52 h 56"/>
                <a:gd name="T50" fmla="*/ 4 w 38"/>
                <a:gd name="T51" fmla="*/ 48 h 56"/>
                <a:gd name="T52" fmla="*/ 4 w 38"/>
                <a:gd name="T53" fmla="*/ 10 h 56"/>
                <a:gd name="T54" fmla="*/ 4 w 38"/>
                <a:gd name="T55" fmla="*/ 6 h 56"/>
                <a:gd name="T56" fmla="*/ 2 w 38"/>
                <a:gd name="T57" fmla="*/ 4 h 56"/>
                <a:gd name="T58" fmla="*/ 0 w 38"/>
                <a:gd name="T59" fmla="*/ 4 h 56"/>
                <a:gd name="T60" fmla="*/ 0 w 38"/>
                <a:gd name="T61" fmla="*/ 4 h 56"/>
                <a:gd name="T62" fmla="*/ 10 w 38"/>
                <a:gd name="T63" fmla="*/ 0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56"/>
                <a:gd name="T98" fmla="*/ 38 w 3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56">
                  <a:moveTo>
                    <a:pt x="10" y="0"/>
                  </a:moveTo>
                  <a:lnTo>
                    <a:pt x="10" y="36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18" y="34"/>
                  </a:lnTo>
                  <a:lnTo>
                    <a:pt x="26" y="46"/>
                  </a:lnTo>
                  <a:lnTo>
                    <a:pt x="30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2" y="50"/>
                  </a:lnTo>
                  <a:lnTo>
                    <a:pt x="10" y="3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16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4" name="Freeform 131"/>
            <p:cNvSpPr>
              <a:spLocks/>
            </p:cNvSpPr>
            <p:nvPr/>
          </p:nvSpPr>
          <p:spPr bwMode="auto">
            <a:xfrm>
              <a:off x="2866" y="3004"/>
              <a:ext cx="24" cy="36"/>
            </a:xfrm>
            <a:custGeom>
              <a:avLst/>
              <a:gdLst>
                <a:gd name="T0" fmla="*/ 22 w 24"/>
                <a:gd name="T1" fmla="*/ 0 h 36"/>
                <a:gd name="T2" fmla="*/ 22 w 24"/>
                <a:gd name="T3" fmla="*/ 12 h 36"/>
                <a:gd name="T4" fmla="*/ 22 w 24"/>
                <a:gd name="T5" fmla="*/ 12 h 36"/>
                <a:gd name="T6" fmla="*/ 20 w 24"/>
                <a:gd name="T7" fmla="*/ 6 h 36"/>
                <a:gd name="T8" fmla="*/ 18 w 24"/>
                <a:gd name="T9" fmla="*/ 4 h 36"/>
                <a:gd name="T10" fmla="*/ 14 w 24"/>
                <a:gd name="T11" fmla="*/ 2 h 36"/>
                <a:gd name="T12" fmla="*/ 12 w 24"/>
                <a:gd name="T13" fmla="*/ 2 h 36"/>
                <a:gd name="T14" fmla="*/ 8 w 24"/>
                <a:gd name="T15" fmla="*/ 2 h 36"/>
                <a:gd name="T16" fmla="*/ 8 w 24"/>
                <a:gd name="T17" fmla="*/ 4 h 36"/>
                <a:gd name="T18" fmla="*/ 6 w 24"/>
                <a:gd name="T19" fmla="*/ 4 h 36"/>
                <a:gd name="T20" fmla="*/ 6 w 24"/>
                <a:gd name="T21" fmla="*/ 6 h 36"/>
                <a:gd name="T22" fmla="*/ 6 w 24"/>
                <a:gd name="T23" fmla="*/ 8 h 36"/>
                <a:gd name="T24" fmla="*/ 6 w 24"/>
                <a:gd name="T25" fmla="*/ 10 h 36"/>
                <a:gd name="T26" fmla="*/ 8 w 24"/>
                <a:gd name="T27" fmla="*/ 12 h 36"/>
                <a:gd name="T28" fmla="*/ 12 w 24"/>
                <a:gd name="T29" fmla="*/ 14 h 36"/>
                <a:gd name="T30" fmla="*/ 16 w 24"/>
                <a:gd name="T31" fmla="*/ 16 h 36"/>
                <a:gd name="T32" fmla="*/ 22 w 24"/>
                <a:gd name="T33" fmla="*/ 18 h 36"/>
                <a:gd name="T34" fmla="*/ 24 w 24"/>
                <a:gd name="T35" fmla="*/ 22 h 36"/>
                <a:gd name="T36" fmla="*/ 24 w 24"/>
                <a:gd name="T37" fmla="*/ 26 h 36"/>
                <a:gd name="T38" fmla="*/ 24 w 24"/>
                <a:gd name="T39" fmla="*/ 30 h 36"/>
                <a:gd name="T40" fmla="*/ 20 w 24"/>
                <a:gd name="T41" fmla="*/ 34 h 36"/>
                <a:gd name="T42" fmla="*/ 16 w 24"/>
                <a:gd name="T43" fmla="*/ 36 h 36"/>
                <a:gd name="T44" fmla="*/ 12 w 24"/>
                <a:gd name="T45" fmla="*/ 36 h 36"/>
                <a:gd name="T46" fmla="*/ 8 w 24"/>
                <a:gd name="T47" fmla="*/ 36 h 36"/>
                <a:gd name="T48" fmla="*/ 4 w 24"/>
                <a:gd name="T49" fmla="*/ 36 h 36"/>
                <a:gd name="T50" fmla="*/ 4 w 24"/>
                <a:gd name="T51" fmla="*/ 36 h 36"/>
                <a:gd name="T52" fmla="*/ 2 w 24"/>
                <a:gd name="T53" fmla="*/ 36 h 36"/>
                <a:gd name="T54" fmla="*/ 2 w 24"/>
                <a:gd name="T55" fmla="*/ 36 h 36"/>
                <a:gd name="T56" fmla="*/ 2 w 24"/>
                <a:gd name="T57" fmla="*/ 36 h 36"/>
                <a:gd name="T58" fmla="*/ 0 w 24"/>
                <a:gd name="T59" fmla="*/ 36 h 36"/>
                <a:gd name="T60" fmla="*/ 0 w 24"/>
                <a:gd name="T61" fmla="*/ 24 h 36"/>
                <a:gd name="T62" fmla="*/ 2 w 24"/>
                <a:gd name="T63" fmla="*/ 24 h 36"/>
                <a:gd name="T64" fmla="*/ 2 w 24"/>
                <a:gd name="T65" fmla="*/ 28 h 36"/>
                <a:gd name="T66" fmla="*/ 6 w 24"/>
                <a:gd name="T67" fmla="*/ 32 h 36"/>
                <a:gd name="T68" fmla="*/ 8 w 24"/>
                <a:gd name="T69" fmla="*/ 34 h 36"/>
                <a:gd name="T70" fmla="*/ 12 w 24"/>
                <a:gd name="T71" fmla="*/ 34 h 36"/>
                <a:gd name="T72" fmla="*/ 14 w 24"/>
                <a:gd name="T73" fmla="*/ 34 h 36"/>
                <a:gd name="T74" fmla="*/ 16 w 24"/>
                <a:gd name="T75" fmla="*/ 32 h 36"/>
                <a:gd name="T76" fmla="*/ 18 w 24"/>
                <a:gd name="T77" fmla="*/ 32 h 36"/>
                <a:gd name="T78" fmla="*/ 18 w 24"/>
                <a:gd name="T79" fmla="*/ 28 h 36"/>
                <a:gd name="T80" fmla="*/ 18 w 24"/>
                <a:gd name="T81" fmla="*/ 26 h 36"/>
                <a:gd name="T82" fmla="*/ 16 w 24"/>
                <a:gd name="T83" fmla="*/ 24 h 36"/>
                <a:gd name="T84" fmla="*/ 14 w 24"/>
                <a:gd name="T85" fmla="*/ 22 h 36"/>
                <a:gd name="T86" fmla="*/ 10 w 24"/>
                <a:gd name="T87" fmla="*/ 20 h 36"/>
                <a:gd name="T88" fmla="*/ 4 w 24"/>
                <a:gd name="T89" fmla="*/ 18 h 36"/>
                <a:gd name="T90" fmla="*/ 2 w 24"/>
                <a:gd name="T91" fmla="*/ 14 h 36"/>
                <a:gd name="T92" fmla="*/ 0 w 24"/>
                <a:gd name="T93" fmla="*/ 12 h 36"/>
                <a:gd name="T94" fmla="*/ 0 w 24"/>
                <a:gd name="T95" fmla="*/ 10 h 36"/>
                <a:gd name="T96" fmla="*/ 2 w 24"/>
                <a:gd name="T97" fmla="*/ 6 h 36"/>
                <a:gd name="T98" fmla="*/ 4 w 24"/>
                <a:gd name="T99" fmla="*/ 2 h 36"/>
                <a:gd name="T100" fmla="*/ 6 w 24"/>
                <a:gd name="T101" fmla="*/ 0 h 36"/>
                <a:gd name="T102" fmla="*/ 12 w 24"/>
                <a:gd name="T103" fmla="*/ 0 h 36"/>
                <a:gd name="T104" fmla="*/ 14 w 24"/>
                <a:gd name="T105" fmla="*/ 0 h 36"/>
                <a:gd name="T106" fmla="*/ 16 w 24"/>
                <a:gd name="T107" fmla="*/ 0 h 36"/>
                <a:gd name="T108" fmla="*/ 18 w 24"/>
                <a:gd name="T109" fmla="*/ 0 h 36"/>
                <a:gd name="T110" fmla="*/ 20 w 24"/>
                <a:gd name="T111" fmla="*/ 0 h 36"/>
                <a:gd name="T112" fmla="*/ 20 w 24"/>
                <a:gd name="T113" fmla="*/ 0 h 36"/>
                <a:gd name="T114" fmla="*/ 20 w 24"/>
                <a:gd name="T115" fmla="*/ 0 h 36"/>
                <a:gd name="T116" fmla="*/ 20 w 24"/>
                <a:gd name="T117" fmla="*/ 0 h 36"/>
                <a:gd name="T118" fmla="*/ 22 w 24"/>
                <a:gd name="T119" fmla="*/ 0 h 36"/>
                <a:gd name="T120" fmla="*/ 22 w 24"/>
                <a:gd name="T121" fmla="*/ 0 h 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"/>
                <a:gd name="T184" fmla="*/ 0 h 36"/>
                <a:gd name="T185" fmla="*/ 24 w 24"/>
                <a:gd name="T186" fmla="*/ 36 h 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" h="36">
                  <a:moveTo>
                    <a:pt x="22" y="0"/>
                  </a:moveTo>
                  <a:lnTo>
                    <a:pt x="22" y="12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5" name="Freeform 132"/>
            <p:cNvSpPr>
              <a:spLocks noEditPoints="1"/>
            </p:cNvSpPr>
            <p:nvPr/>
          </p:nvSpPr>
          <p:spPr bwMode="auto">
            <a:xfrm>
              <a:off x="3112" y="2984"/>
              <a:ext cx="16" cy="56"/>
            </a:xfrm>
            <a:custGeom>
              <a:avLst/>
              <a:gdLst>
                <a:gd name="T0" fmla="*/ 8 w 16"/>
                <a:gd name="T1" fmla="*/ 0 h 56"/>
                <a:gd name="T2" fmla="*/ 10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10 w 16"/>
                <a:gd name="T15" fmla="*/ 8 h 56"/>
                <a:gd name="T16" fmla="*/ 8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4 w 16"/>
                <a:gd name="T23" fmla="*/ 6 h 56"/>
                <a:gd name="T24" fmla="*/ 4 w 16"/>
                <a:gd name="T25" fmla="*/ 4 h 56"/>
                <a:gd name="T26" fmla="*/ 4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8 w 16"/>
                <a:gd name="T33" fmla="*/ 0 h 56"/>
                <a:gd name="T34" fmla="*/ 12 w 16"/>
                <a:gd name="T35" fmla="*/ 20 h 56"/>
                <a:gd name="T36" fmla="*/ 12 w 16"/>
                <a:gd name="T37" fmla="*/ 48 h 56"/>
                <a:gd name="T38" fmla="*/ 12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4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4 w 16"/>
                <a:gd name="T59" fmla="*/ 54 h 56"/>
                <a:gd name="T60" fmla="*/ 4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4 w 16"/>
                <a:gd name="T79" fmla="*/ 24 h 56"/>
                <a:gd name="T80" fmla="*/ 2 w 16"/>
                <a:gd name="T81" fmla="*/ 24 h 56"/>
                <a:gd name="T82" fmla="*/ 2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2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8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close/>
                  <a:moveTo>
                    <a:pt x="12" y="20"/>
                  </a:move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6" name="Freeform 133"/>
            <p:cNvSpPr>
              <a:spLocks/>
            </p:cNvSpPr>
            <p:nvPr/>
          </p:nvSpPr>
          <p:spPr bwMode="auto">
            <a:xfrm>
              <a:off x="3132" y="3004"/>
              <a:ext cx="38" cy="36"/>
            </a:xfrm>
            <a:custGeom>
              <a:avLst/>
              <a:gdLst>
                <a:gd name="T0" fmla="*/ 12 w 38"/>
                <a:gd name="T1" fmla="*/ 8 h 36"/>
                <a:gd name="T2" fmla="*/ 16 w 38"/>
                <a:gd name="T3" fmla="*/ 2 h 36"/>
                <a:gd name="T4" fmla="*/ 20 w 38"/>
                <a:gd name="T5" fmla="*/ 0 h 36"/>
                <a:gd name="T6" fmla="*/ 24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4 w 38"/>
                <a:gd name="T19" fmla="*/ 12 h 36"/>
                <a:gd name="T20" fmla="*/ 34 w 38"/>
                <a:gd name="T21" fmla="*/ 28 h 36"/>
                <a:gd name="T22" fmla="*/ 34 w 38"/>
                <a:gd name="T23" fmla="*/ 30 h 36"/>
                <a:gd name="T24" fmla="*/ 34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2 w 38"/>
                <a:gd name="T37" fmla="*/ 36 h 36"/>
                <a:gd name="T38" fmla="*/ 22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6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6 w 38"/>
                <a:gd name="T59" fmla="*/ 6 h 36"/>
                <a:gd name="T60" fmla="*/ 24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2 w 38"/>
                <a:gd name="T67" fmla="*/ 10 h 36"/>
                <a:gd name="T68" fmla="*/ 12 w 38"/>
                <a:gd name="T69" fmla="*/ 28 h 36"/>
                <a:gd name="T70" fmla="*/ 12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4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4 w 38"/>
                <a:gd name="T109" fmla="*/ 4 h 36"/>
                <a:gd name="T110" fmla="*/ 2 w 38"/>
                <a:gd name="T111" fmla="*/ 4 h 36"/>
                <a:gd name="T112" fmla="*/ 2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2 w 38"/>
                <a:gd name="T121" fmla="*/ 0 h 36"/>
                <a:gd name="T122" fmla="*/ 12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2" y="8"/>
                  </a:moveTo>
                  <a:lnTo>
                    <a:pt x="16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4" y="12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7" name="Freeform 134"/>
            <p:cNvSpPr>
              <a:spLocks/>
            </p:cNvSpPr>
            <p:nvPr/>
          </p:nvSpPr>
          <p:spPr bwMode="auto">
            <a:xfrm>
              <a:off x="3170" y="2992"/>
              <a:ext cx="24" cy="48"/>
            </a:xfrm>
            <a:custGeom>
              <a:avLst/>
              <a:gdLst>
                <a:gd name="T0" fmla="*/ 14 w 24"/>
                <a:gd name="T1" fmla="*/ 0 h 48"/>
                <a:gd name="T2" fmla="*/ 14 w 24"/>
                <a:gd name="T3" fmla="*/ 12 h 48"/>
                <a:gd name="T4" fmla="*/ 22 w 24"/>
                <a:gd name="T5" fmla="*/ 12 h 48"/>
                <a:gd name="T6" fmla="*/ 22 w 24"/>
                <a:gd name="T7" fmla="*/ 14 h 48"/>
                <a:gd name="T8" fmla="*/ 14 w 24"/>
                <a:gd name="T9" fmla="*/ 14 h 48"/>
                <a:gd name="T10" fmla="*/ 14 w 24"/>
                <a:gd name="T11" fmla="*/ 38 h 48"/>
                <a:gd name="T12" fmla="*/ 14 w 24"/>
                <a:gd name="T13" fmla="*/ 40 h 48"/>
                <a:gd name="T14" fmla="*/ 14 w 24"/>
                <a:gd name="T15" fmla="*/ 42 h 48"/>
                <a:gd name="T16" fmla="*/ 16 w 24"/>
                <a:gd name="T17" fmla="*/ 44 h 48"/>
                <a:gd name="T18" fmla="*/ 18 w 24"/>
                <a:gd name="T19" fmla="*/ 44 h 48"/>
                <a:gd name="T20" fmla="*/ 18 w 24"/>
                <a:gd name="T21" fmla="*/ 44 h 48"/>
                <a:gd name="T22" fmla="*/ 20 w 24"/>
                <a:gd name="T23" fmla="*/ 44 h 48"/>
                <a:gd name="T24" fmla="*/ 20 w 24"/>
                <a:gd name="T25" fmla="*/ 42 h 48"/>
                <a:gd name="T26" fmla="*/ 22 w 24"/>
                <a:gd name="T27" fmla="*/ 42 h 48"/>
                <a:gd name="T28" fmla="*/ 24 w 24"/>
                <a:gd name="T29" fmla="*/ 42 h 48"/>
                <a:gd name="T30" fmla="*/ 22 w 24"/>
                <a:gd name="T31" fmla="*/ 44 h 48"/>
                <a:gd name="T32" fmla="*/ 20 w 24"/>
                <a:gd name="T33" fmla="*/ 46 h 48"/>
                <a:gd name="T34" fmla="*/ 16 w 24"/>
                <a:gd name="T35" fmla="*/ 48 h 48"/>
                <a:gd name="T36" fmla="*/ 14 w 24"/>
                <a:gd name="T37" fmla="*/ 48 h 48"/>
                <a:gd name="T38" fmla="*/ 12 w 24"/>
                <a:gd name="T39" fmla="*/ 48 h 48"/>
                <a:gd name="T40" fmla="*/ 10 w 24"/>
                <a:gd name="T41" fmla="*/ 48 h 48"/>
                <a:gd name="T42" fmla="*/ 8 w 24"/>
                <a:gd name="T43" fmla="*/ 46 h 48"/>
                <a:gd name="T44" fmla="*/ 8 w 24"/>
                <a:gd name="T45" fmla="*/ 44 h 48"/>
                <a:gd name="T46" fmla="*/ 8 w 24"/>
                <a:gd name="T47" fmla="*/ 42 h 48"/>
                <a:gd name="T48" fmla="*/ 6 w 24"/>
                <a:gd name="T49" fmla="*/ 40 h 48"/>
                <a:gd name="T50" fmla="*/ 6 w 24"/>
                <a:gd name="T51" fmla="*/ 14 h 48"/>
                <a:gd name="T52" fmla="*/ 0 w 24"/>
                <a:gd name="T53" fmla="*/ 14 h 48"/>
                <a:gd name="T54" fmla="*/ 0 w 24"/>
                <a:gd name="T55" fmla="*/ 14 h 48"/>
                <a:gd name="T56" fmla="*/ 4 w 24"/>
                <a:gd name="T57" fmla="*/ 12 h 48"/>
                <a:gd name="T58" fmla="*/ 6 w 24"/>
                <a:gd name="T59" fmla="*/ 10 h 48"/>
                <a:gd name="T60" fmla="*/ 8 w 24"/>
                <a:gd name="T61" fmla="*/ 8 h 48"/>
                <a:gd name="T62" fmla="*/ 10 w 24"/>
                <a:gd name="T63" fmla="*/ 6 h 48"/>
                <a:gd name="T64" fmla="*/ 12 w 24"/>
                <a:gd name="T65" fmla="*/ 4 h 48"/>
                <a:gd name="T66" fmla="*/ 12 w 24"/>
                <a:gd name="T67" fmla="*/ 0 h 48"/>
                <a:gd name="T68" fmla="*/ 14 w 24"/>
                <a:gd name="T69" fmla="*/ 0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"/>
                <a:gd name="T106" fmla="*/ 0 h 48"/>
                <a:gd name="T107" fmla="*/ 24 w 24"/>
                <a:gd name="T108" fmla="*/ 48 h 4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" h="48">
                  <a:moveTo>
                    <a:pt x="14" y="0"/>
                  </a:moveTo>
                  <a:lnTo>
                    <a:pt x="14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8" name="Freeform 135"/>
            <p:cNvSpPr>
              <a:spLocks noEditPoints="1"/>
            </p:cNvSpPr>
            <p:nvPr/>
          </p:nvSpPr>
          <p:spPr bwMode="auto">
            <a:xfrm>
              <a:off x="3196" y="3004"/>
              <a:ext cx="34" cy="36"/>
            </a:xfrm>
            <a:custGeom>
              <a:avLst/>
              <a:gdLst>
                <a:gd name="T0" fmla="*/ 18 w 34"/>
                <a:gd name="T1" fmla="*/ 0 h 36"/>
                <a:gd name="T2" fmla="*/ 22 w 34"/>
                <a:gd name="T3" fmla="*/ 0 h 36"/>
                <a:gd name="T4" fmla="*/ 26 w 34"/>
                <a:gd name="T5" fmla="*/ 2 h 36"/>
                <a:gd name="T6" fmla="*/ 30 w 34"/>
                <a:gd name="T7" fmla="*/ 6 h 36"/>
                <a:gd name="T8" fmla="*/ 34 w 34"/>
                <a:gd name="T9" fmla="*/ 12 h 36"/>
                <a:gd name="T10" fmla="*/ 34 w 34"/>
                <a:gd name="T11" fmla="*/ 18 h 36"/>
                <a:gd name="T12" fmla="*/ 34 w 34"/>
                <a:gd name="T13" fmla="*/ 22 h 36"/>
                <a:gd name="T14" fmla="*/ 32 w 34"/>
                <a:gd name="T15" fmla="*/ 28 h 36"/>
                <a:gd name="T16" fmla="*/ 30 w 34"/>
                <a:gd name="T17" fmla="*/ 32 h 36"/>
                <a:gd name="T18" fmla="*/ 26 w 34"/>
                <a:gd name="T19" fmla="*/ 34 h 36"/>
                <a:gd name="T20" fmla="*/ 22 w 34"/>
                <a:gd name="T21" fmla="*/ 36 h 36"/>
                <a:gd name="T22" fmla="*/ 16 w 34"/>
                <a:gd name="T23" fmla="*/ 36 h 36"/>
                <a:gd name="T24" fmla="*/ 12 w 34"/>
                <a:gd name="T25" fmla="*/ 36 h 36"/>
                <a:gd name="T26" fmla="*/ 8 w 34"/>
                <a:gd name="T27" fmla="*/ 34 h 36"/>
                <a:gd name="T28" fmla="*/ 4 w 34"/>
                <a:gd name="T29" fmla="*/ 30 h 36"/>
                <a:gd name="T30" fmla="*/ 0 w 34"/>
                <a:gd name="T31" fmla="*/ 24 h 36"/>
                <a:gd name="T32" fmla="*/ 0 w 34"/>
                <a:gd name="T33" fmla="*/ 18 h 36"/>
                <a:gd name="T34" fmla="*/ 0 w 34"/>
                <a:gd name="T35" fmla="*/ 14 h 36"/>
                <a:gd name="T36" fmla="*/ 2 w 34"/>
                <a:gd name="T37" fmla="*/ 8 h 36"/>
                <a:gd name="T38" fmla="*/ 6 w 34"/>
                <a:gd name="T39" fmla="*/ 4 h 36"/>
                <a:gd name="T40" fmla="*/ 8 w 34"/>
                <a:gd name="T41" fmla="*/ 2 h 36"/>
                <a:gd name="T42" fmla="*/ 12 w 34"/>
                <a:gd name="T43" fmla="*/ 0 h 36"/>
                <a:gd name="T44" fmla="*/ 18 w 34"/>
                <a:gd name="T45" fmla="*/ 0 h 36"/>
                <a:gd name="T46" fmla="*/ 16 w 34"/>
                <a:gd name="T47" fmla="*/ 2 h 36"/>
                <a:gd name="T48" fmla="*/ 14 w 34"/>
                <a:gd name="T49" fmla="*/ 2 h 36"/>
                <a:gd name="T50" fmla="*/ 12 w 34"/>
                <a:gd name="T51" fmla="*/ 4 h 36"/>
                <a:gd name="T52" fmla="*/ 10 w 34"/>
                <a:gd name="T53" fmla="*/ 4 h 36"/>
                <a:gd name="T54" fmla="*/ 8 w 34"/>
                <a:gd name="T55" fmla="*/ 8 h 36"/>
                <a:gd name="T56" fmla="*/ 6 w 34"/>
                <a:gd name="T57" fmla="*/ 10 h 36"/>
                <a:gd name="T58" fmla="*/ 6 w 34"/>
                <a:gd name="T59" fmla="*/ 16 h 36"/>
                <a:gd name="T60" fmla="*/ 8 w 34"/>
                <a:gd name="T61" fmla="*/ 22 h 36"/>
                <a:gd name="T62" fmla="*/ 10 w 34"/>
                <a:gd name="T63" fmla="*/ 28 h 36"/>
                <a:gd name="T64" fmla="*/ 14 w 34"/>
                <a:gd name="T65" fmla="*/ 32 h 36"/>
                <a:gd name="T66" fmla="*/ 18 w 34"/>
                <a:gd name="T67" fmla="*/ 34 h 36"/>
                <a:gd name="T68" fmla="*/ 22 w 34"/>
                <a:gd name="T69" fmla="*/ 34 h 36"/>
                <a:gd name="T70" fmla="*/ 24 w 34"/>
                <a:gd name="T71" fmla="*/ 32 h 36"/>
                <a:gd name="T72" fmla="*/ 26 w 34"/>
                <a:gd name="T73" fmla="*/ 26 h 36"/>
                <a:gd name="T74" fmla="*/ 28 w 34"/>
                <a:gd name="T75" fmla="*/ 20 h 36"/>
                <a:gd name="T76" fmla="*/ 28 w 34"/>
                <a:gd name="T77" fmla="*/ 14 h 36"/>
                <a:gd name="T78" fmla="*/ 26 w 34"/>
                <a:gd name="T79" fmla="*/ 10 h 36"/>
                <a:gd name="T80" fmla="*/ 24 w 34"/>
                <a:gd name="T81" fmla="*/ 6 h 36"/>
                <a:gd name="T82" fmla="*/ 20 w 34"/>
                <a:gd name="T83" fmla="*/ 2 h 36"/>
                <a:gd name="T84" fmla="*/ 16 w 34"/>
                <a:gd name="T85" fmla="*/ 2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"/>
                <a:gd name="T130" fmla="*/ 0 h 36"/>
                <a:gd name="T131" fmla="*/ 34 w 34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" h="36">
                  <a:moveTo>
                    <a:pt x="18" y="0"/>
                  </a:moveTo>
                  <a:lnTo>
                    <a:pt x="22" y="0"/>
                  </a:lnTo>
                  <a:lnTo>
                    <a:pt x="26" y="2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2" y="28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2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8" y="22"/>
                  </a:lnTo>
                  <a:lnTo>
                    <a:pt x="10" y="28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09" name="Freeform 136"/>
            <p:cNvSpPr>
              <a:spLocks noEditPoints="1"/>
            </p:cNvSpPr>
            <p:nvPr/>
          </p:nvSpPr>
          <p:spPr bwMode="auto">
            <a:xfrm>
              <a:off x="3446" y="3004"/>
              <a:ext cx="34" cy="36"/>
            </a:xfrm>
            <a:custGeom>
              <a:avLst/>
              <a:gdLst>
                <a:gd name="T0" fmla="*/ 16 w 34"/>
                <a:gd name="T1" fmla="*/ 34 h 36"/>
                <a:gd name="T2" fmla="*/ 12 w 34"/>
                <a:gd name="T3" fmla="*/ 36 h 36"/>
                <a:gd name="T4" fmla="*/ 6 w 34"/>
                <a:gd name="T5" fmla="*/ 36 h 36"/>
                <a:gd name="T6" fmla="*/ 2 w 34"/>
                <a:gd name="T7" fmla="*/ 32 h 36"/>
                <a:gd name="T8" fmla="*/ 2 w 34"/>
                <a:gd name="T9" fmla="*/ 26 h 36"/>
                <a:gd name="T10" fmla="*/ 4 w 34"/>
                <a:gd name="T11" fmla="*/ 20 h 36"/>
                <a:gd name="T12" fmla="*/ 14 w 34"/>
                <a:gd name="T13" fmla="*/ 16 h 36"/>
                <a:gd name="T14" fmla="*/ 20 w 34"/>
                <a:gd name="T15" fmla="*/ 12 h 36"/>
                <a:gd name="T16" fmla="*/ 20 w 34"/>
                <a:gd name="T17" fmla="*/ 4 h 36"/>
                <a:gd name="T18" fmla="*/ 14 w 34"/>
                <a:gd name="T19" fmla="*/ 2 h 36"/>
                <a:gd name="T20" fmla="*/ 10 w 34"/>
                <a:gd name="T21" fmla="*/ 4 h 36"/>
                <a:gd name="T22" fmla="*/ 10 w 34"/>
                <a:gd name="T23" fmla="*/ 6 h 36"/>
                <a:gd name="T24" fmla="*/ 10 w 34"/>
                <a:gd name="T25" fmla="*/ 10 h 36"/>
                <a:gd name="T26" fmla="*/ 8 w 34"/>
                <a:gd name="T27" fmla="*/ 12 h 36"/>
                <a:gd name="T28" fmla="*/ 4 w 34"/>
                <a:gd name="T29" fmla="*/ 12 h 36"/>
                <a:gd name="T30" fmla="*/ 2 w 34"/>
                <a:gd name="T31" fmla="*/ 10 h 36"/>
                <a:gd name="T32" fmla="*/ 4 w 34"/>
                <a:gd name="T33" fmla="*/ 6 h 36"/>
                <a:gd name="T34" fmla="*/ 10 w 34"/>
                <a:gd name="T35" fmla="*/ 0 h 36"/>
                <a:gd name="T36" fmla="*/ 20 w 34"/>
                <a:gd name="T37" fmla="*/ 0 h 36"/>
                <a:gd name="T38" fmla="*/ 26 w 34"/>
                <a:gd name="T39" fmla="*/ 2 h 36"/>
                <a:gd name="T40" fmla="*/ 28 w 34"/>
                <a:gd name="T41" fmla="*/ 8 h 36"/>
                <a:gd name="T42" fmla="*/ 28 w 34"/>
                <a:gd name="T43" fmla="*/ 24 h 36"/>
                <a:gd name="T44" fmla="*/ 28 w 34"/>
                <a:gd name="T45" fmla="*/ 30 h 36"/>
                <a:gd name="T46" fmla="*/ 28 w 34"/>
                <a:gd name="T47" fmla="*/ 32 h 36"/>
                <a:gd name="T48" fmla="*/ 30 w 34"/>
                <a:gd name="T49" fmla="*/ 32 h 36"/>
                <a:gd name="T50" fmla="*/ 30 w 34"/>
                <a:gd name="T51" fmla="*/ 32 h 36"/>
                <a:gd name="T52" fmla="*/ 34 w 34"/>
                <a:gd name="T53" fmla="*/ 30 h 36"/>
                <a:gd name="T54" fmla="*/ 30 w 34"/>
                <a:gd name="T55" fmla="*/ 36 h 36"/>
                <a:gd name="T56" fmla="*/ 24 w 34"/>
                <a:gd name="T57" fmla="*/ 36 h 36"/>
                <a:gd name="T58" fmla="*/ 22 w 34"/>
                <a:gd name="T59" fmla="*/ 34 h 36"/>
                <a:gd name="T60" fmla="*/ 20 w 34"/>
                <a:gd name="T61" fmla="*/ 28 h 36"/>
                <a:gd name="T62" fmla="*/ 16 w 34"/>
                <a:gd name="T63" fmla="*/ 18 h 36"/>
                <a:gd name="T64" fmla="*/ 10 w 34"/>
                <a:gd name="T65" fmla="*/ 20 h 36"/>
                <a:gd name="T66" fmla="*/ 8 w 34"/>
                <a:gd name="T67" fmla="*/ 24 h 36"/>
                <a:gd name="T68" fmla="*/ 8 w 34"/>
                <a:gd name="T69" fmla="*/ 28 h 36"/>
                <a:gd name="T70" fmla="*/ 12 w 34"/>
                <a:gd name="T71" fmla="*/ 32 h 36"/>
                <a:gd name="T72" fmla="*/ 16 w 34"/>
                <a:gd name="T73" fmla="*/ 30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36"/>
                <a:gd name="T113" fmla="*/ 34 w 34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36">
                  <a:moveTo>
                    <a:pt x="20" y="30"/>
                  </a:moveTo>
                  <a:lnTo>
                    <a:pt x="16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0"/>
                  </a:lnTo>
                  <a:lnTo>
                    <a:pt x="8" y="18"/>
                  </a:lnTo>
                  <a:lnTo>
                    <a:pt x="14" y="16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4" y="30"/>
                  </a:lnTo>
                  <a:lnTo>
                    <a:pt x="34" y="32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0"/>
                  </a:lnTo>
                  <a:close/>
                  <a:moveTo>
                    <a:pt x="20" y="28"/>
                  </a:moveTo>
                  <a:lnTo>
                    <a:pt x="20" y="16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0" name="Freeform 137"/>
            <p:cNvSpPr>
              <a:spLocks noEditPoints="1"/>
            </p:cNvSpPr>
            <p:nvPr/>
          </p:nvSpPr>
          <p:spPr bwMode="auto">
            <a:xfrm>
              <a:off x="3992" y="2984"/>
              <a:ext cx="38" cy="56"/>
            </a:xfrm>
            <a:custGeom>
              <a:avLst/>
              <a:gdLst>
                <a:gd name="T0" fmla="*/ 12 w 38"/>
                <a:gd name="T1" fmla="*/ 26 h 56"/>
                <a:gd name="T2" fmla="*/ 16 w 38"/>
                <a:gd name="T3" fmla="*/ 22 h 56"/>
                <a:gd name="T4" fmla="*/ 20 w 38"/>
                <a:gd name="T5" fmla="*/ 20 h 56"/>
                <a:gd name="T6" fmla="*/ 24 w 38"/>
                <a:gd name="T7" fmla="*/ 20 h 56"/>
                <a:gd name="T8" fmla="*/ 28 w 38"/>
                <a:gd name="T9" fmla="*/ 20 h 56"/>
                <a:gd name="T10" fmla="*/ 34 w 38"/>
                <a:gd name="T11" fmla="*/ 24 h 56"/>
                <a:gd name="T12" fmla="*/ 36 w 38"/>
                <a:gd name="T13" fmla="*/ 30 h 56"/>
                <a:gd name="T14" fmla="*/ 38 w 38"/>
                <a:gd name="T15" fmla="*/ 36 h 56"/>
                <a:gd name="T16" fmla="*/ 36 w 38"/>
                <a:gd name="T17" fmla="*/ 42 h 56"/>
                <a:gd name="T18" fmla="*/ 34 w 38"/>
                <a:gd name="T19" fmla="*/ 48 h 56"/>
                <a:gd name="T20" fmla="*/ 30 w 38"/>
                <a:gd name="T21" fmla="*/ 52 h 56"/>
                <a:gd name="T22" fmla="*/ 24 w 38"/>
                <a:gd name="T23" fmla="*/ 56 h 56"/>
                <a:gd name="T24" fmla="*/ 18 w 38"/>
                <a:gd name="T25" fmla="*/ 56 h 56"/>
                <a:gd name="T26" fmla="*/ 16 w 38"/>
                <a:gd name="T27" fmla="*/ 56 h 56"/>
                <a:gd name="T28" fmla="*/ 12 w 38"/>
                <a:gd name="T29" fmla="*/ 56 h 56"/>
                <a:gd name="T30" fmla="*/ 8 w 38"/>
                <a:gd name="T31" fmla="*/ 54 h 56"/>
                <a:gd name="T32" fmla="*/ 6 w 38"/>
                <a:gd name="T33" fmla="*/ 52 h 56"/>
                <a:gd name="T34" fmla="*/ 6 w 38"/>
                <a:gd name="T35" fmla="*/ 16 h 56"/>
                <a:gd name="T36" fmla="*/ 6 w 38"/>
                <a:gd name="T37" fmla="*/ 10 h 56"/>
                <a:gd name="T38" fmla="*/ 6 w 38"/>
                <a:gd name="T39" fmla="*/ 8 h 56"/>
                <a:gd name="T40" fmla="*/ 4 w 38"/>
                <a:gd name="T41" fmla="*/ 6 h 56"/>
                <a:gd name="T42" fmla="*/ 4 w 38"/>
                <a:gd name="T43" fmla="*/ 6 h 56"/>
                <a:gd name="T44" fmla="*/ 4 w 38"/>
                <a:gd name="T45" fmla="*/ 4 h 56"/>
                <a:gd name="T46" fmla="*/ 4 w 38"/>
                <a:gd name="T47" fmla="*/ 4 h 56"/>
                <a:gd name="T48" fmla="*/ 2 w 38"/>
                <a:gd name="T49" fmla="*/ 4 h 56"/>
                <a:gd name="T50" fmla="*/ 0 w 38"/>
                <a:gd name="T51" fmla="*/ 6 h 56"/>
                <a:gd name="T52" fmla="*/ 0 w 38"/>
                <a:gd name="T53" fmla="*/ 4 h 56"/>
                <a:gd name="T54" fmla="*/ 10 w 38"/>
                <a:gd name="T55" fmla="*/ 0 h 56"/>
                <a:gd name="T56" fmla="*/ 12 w 38"/>
                <a:gd name="T57" fmla="*/ 0 h 56"/>
                <a:gd name="T58" fmla="*/ 12 w 38"/>
                <a:gd name="T59" fmla="*/ 26 h 56"/>
                <a:gd name="T60" fmla="*/ 12 w 38"/>
                <a:gd name="T61" fmla="*/ 30 h 56"/>
                <a:gd name="T62" fmla="*/ 12 w 38"/>
                <a:gd name="T63" fmla="*/ 50 h 56"/>
                <a:gd name="T64" fmla="*/ 14 w 38"/>
                <a:gd name="T65" fmla="*/ 52 h 56"/>
                <a:gd name="T66" fmla="*/ 16 w 38"/>
                <a:gd name="T67" fmla="*/ 54 h 56"/>
                <a:gd name="T68" fmla="*/ 18 w 38"/>
                <a:gd name="T69" fmla="*/ 54 h 56"/>
                <a:gd name="T70" fmla="*/ 20 w 38"/>
                <a:gd name="T71" fmla="*/ 54 h 56"/>
                <a:gd name="T72" fmla="*/ 24 w 38"/>
                <a:gd name="T73" fmla="*/ 54 h 56"/>
                <a:gd name="T74" fmla="*/ 28 w 38"/>
                <a:gd name="T75" fmla="*/ 50 h 56"/>
                <a:gd name="T76" fmla="*/ 30 w 38"/>
                <a:gd name="T77" fmla="*/ 46 h 56"/>
                <a:gd name="T78" fmla="*/ 30 w 38"/>
                <a:gd name="T79" fmla="*/ 40 h 56"/>
                <a:gd name="T80" fmla="*/ 30 w 38"/>
                <a:gd name="T81" fmla="*/ 34 h 56"/>
                <a:gd name="T82" fmla="*/ 28 w 38"/>
                <a:gd name="T83" fmla="*/ 28 h 56"/>
                <a:gd name="T84" fmla="*/ 24 w 38"/>
                <a:gd name="T85" fmla="*/ 26 h 56"/>
                <a:gd name="T86" fmla="*/ 20 w 38"/>
                <a:gd name="T87" fmla="*/ 26 h 56"/>
                <a:gd name="T88" fmla="*/ 18 w 38"/>
                <a:gd name="T89" fmla="*/ 26 h 56"/>
                <a:gd name="T90" fmla="*/ 16 w 38"/>
                <a:gd name="T91" fmla="*/ 26 h 56"/>
                <a:gd name="T92" fmla="*/ 14 w 38"/>
                <a:gd name="T93" fmla="*/ 28 h 56"/>
                <a:gd name="T94" fmla="*/ 12 w 38"/>
                <a:gd name="T95" fmla="*/ 30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6"/>
                <a:gd name="T146" fmla="*/ 38 w 38"/>
                <a:gd name="T147" fmla="*/ 56 h 5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6">
                  <a:moveTo>
                    <a:pt x="12" y="26"/>
                  </a:moveTo>
                  <a:lnTo>
                    <a:pt x="16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8" y="20"/>
                  </a:lnTo>
                  <a:lnTo>
                    <a:pt x="34" y="24"/>
                  </a:lnTo>
                  <a:lnTo>
                    <a:pt x="36" y="30"/>
                  </a:lnTo>
                  <a:lnTo>
                    <a:pt x="38" y="36"/>
                  </a:lnTo>
                  <a:lnTo>
                    <a:pt x="36" y="42"/>
                  </a:lnTo>
                  <a:lnTo>
                    <a:pt x="34" y="48"/>
                  </a:lnTo>
                  <a:lnTo>
                    <a:pt x="30" y="52"/>
                  </a:lnTo>
                  <a:lnTo>
                    <a:pt x="24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6"/>
                  </a:lnTo>
                  <a:close/>
                  <a:moveTo>
                    <a:pt x="12" y="30"/>
                  </a:moveTo>
                  <a:lnTo>
                    <a:pt x="12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4" y="54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1" name="Freeform 138"/>
            <p:cNvSpPr>
              <a:spLocks noEditPoints="1"/>
            </p:cNvSpPr>
            <p:nvPr/>
          </p:nvSpPr>
          <p:spPr bwMode="auto">
            <a:xfrm>
              <a:off x="4036" y="2984"/>
              <a:ext cx="16" cy="56"/>
            </a:xfrm>
            <a:custGeom>
              <a:avLst/>
              <a:gdLst>
                <a:gd name="T0" fmla="*/ 6 w 16"/>
                <a:gd name="T1" fmla="*/ 0 h 56"/>
                <a:gd name="T2" fmla="*/ 8 w 16"/>
                <a:gd name="T3" fmla="*/ 0 h 56"/>
                <a:gd name="T4" fmla="*/ 10 w 16"/>
                <a:gd name="T5" fmla="*/ 2 h 56"/>
                <a:gd name="T6" fmla="*/ 12 w 16"/>
                <a:gd name="T7" fmla="*/ 2 h 56"/>
                <a:gd name="T8" fmla="*/ 12 w 16"/>
                <a:gd name="T9" fmla="*/ 4 h 56"/>
                <a:gd name="T10" fmla="*/ 12 w 16"/>
                <a:gd name="T11" fmla="*/ 6 h 56"/>
                <a:gd name="T12" fmla="*/ 10 w 16"/>
                <a:gd name="T13" fmla="*/ 8 h 56"/>
                <a:gd name="T14" fmla="*/ 8 w 16"/>
                <a:gd name="T15" fmla="*/ 8 h 56"/>
                <a:gd name="T16" fmla="*/ 6 w 16"/>
                <a:gd name="T17" fmla="*/ 10 h 56"/>
                <a:gd name="T18" fmla="*/ 6 w 16"/>
                <a:gd name="T19" fmla="*/ 8 h 56"/>
                <a:gd name="T20" fmla="*/ 4 w 16"/>
                <a:gd name="T21" fmla="*/ 8 h 56"/>
                <a:gd name="T22" fmla="*/ 2 w 16"/>
                <a:gd name="T23" fmla="*/ 6 h 56"/>
                <a:gd name="T24" fmla="*/ 2 w 16"/>
                <a:gd name="T25" fmla="*/ 4 h 56"/>
                <a:gd name="T26" fmla="*/ 2 w 16"/>
                <a:gd name="T27" fmla="*/ 2 h 56"/>
                <a:gd name="T28" fmla="*/ 4 w 16"/>
                <a:gd name="T29" fmla="*/ 2 h 56"/>
                <a:gd name="T30" fmla="*/ 6 w 16"/>
                <a:gd name="T31" fmla="*/ 0 h 56"/>
                <a:gd name="T32" fmla="*/ 6 w 16"/>
                <a:gd name="T33" fmla="*/ 0 h 56"/>
                <a:gd name="T34" fmla="*/ 10 w 16"/>
                <a:gd name="T35" fmla="*/ 20 h 56"/>
                <a:gd name="T36" fmla="*/ 10 w 16"/>
                <a:gd name="T37" fmla="*/ 48 h 56"/>
                <a:gd name="T38" fmla="*/ 10 w 16"/>
                <a:gd name="T39" fmla="*/ 50 h 56"/>
                <a:gd name="T40" fmla="*/ 12 w 16"/>
                <a:gd name="T41" fmla="*/ 52 h 56"/>
                <a:gd name="T42" fmla="*/ 12 w 16"/>
                <a:gd name="T43" fmla="*/ 54 h 56"/>
                <a:gd name="T44" fmla="*/ 12 w 16"/>
                <a:gd name="T45" fmla="*/ 54 h 56"/>
                <a:gd name="T46" fmla="*/ 14 w 16"/>
                <a:gd name="T47" fmla="*/ 56 h 56"/>
                <a:gd name="T48" fmla="*/ 16 w 16"/>
                <a:gd name="T49" fmla="*/ 56 h 56"/>
                <a:gd name="T50" fmla="*/ 16 w 16"/>
                <a:gd name="T51" fmla="*/ 56 h 56"/>
                <a:gd name="T52" fmla="*/ 0 w 16"/>
                <a:gd name="T53" fmla="*/ 56 h 56"/>
                <a:gd name="T54" fmla="*/ 0 w 16"/>
                <a:gd name="T55" fmla="*/ 56 h 56"/>
                <a:gd name="T56" fmla="*/ 2 w 16"/>
                <a:gd name="T57" fmla="*/ 56 h 56"/>
                <a:gd name="T58" fmla="*/ 2 w 16"/>
                <a:gd name="T59" fmla="*/ 54 h 56"/>
                <a:gd name="T60" fmla="*/ 2 w 16"/>
                <a:gd name="T61" fmla="*/ 54 h 56"/>
                <a:gd name="T62" fmla="*/ 4 w 16"/>
                <a:gd name="T63" fmla="*/ 52 h 56"/>
                <a:gd name="T64" fmla="*/ 4 w 16"/>
                <a:gd name="T65" fmla="*/ 50 h 56"/>
                <a:gd name="T66" fmla="*/ 4 w 16"/>
                <a:gd name="T67" fmla="*/ 48 h 56"/>
                <a:gd name="T68" fmla="*/ 4 w 16"/>
                <a:gd name="T69" fmla="*/ 34 h 56"/>
                <a:gd name="T70" fmla="*/ 4 w 16"/>
                <a:gd name="T71" fmla="*/ 30 h 56"/>
                <a:gd name="T72" fmla="*/ 4 w 16"/>
                <a:gd name="T73" fmla="*/ 26 h 56"/>
                <a:gd name="T74" fmla="*/ 4 w 16"/>
                <a:gd name="T75" fmla="*/ 24 h 56"/>
                <a:gd name="T76" fmla="*/ 4 w 16"/>
                <a:gd name="T77" fmla="*/ 24 h 56"/>
                <a:gd name="T78" fmla="*/ 2 w 16"/>
                <a:gd name="T79" fmla="*/ 24 h 56"/>
                <a:gd name="T80" fmla="*/ 2 w 16"/>
                <a:gd name="T81" fmla="*/ 24 h 56"/>
                <a:gd name="T82" fmla="*/ 0 w 16"/>
                <a:gd name="T83" fmla="*/ 24 h 56"/>
                <a:gd name="T84" fmla="*/ 0 w 16"/>
                <a:gd name="T85" fmla="*/ 24 h 56"/>
                <a:gd name="T86" fmla="*/ 0 w 16"/>
                <a:gd name="T87" fmla="*/ 24 h 56"/>
                <a:gd name="T88" fmla="*/ 10 w 16"/>
                <a:gd name="T89" fmla="*/ 20 h 56"/>
                <a:gd name="T90" fmla="*/ 10 w 16"/>
                <a:gd name="T91" fmla="*/ 20 h 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"/>
                <a:gd name="T139" fmla="*/ 0 h 56"/>
                <a:gd name="T140" fmla="*/ 16 w 16"/>
                <a:gd name="T141" fmla="*/ 56 h 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" h="56">
                  <a:moveTo>
                    <a:pt x="6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close/>
                  <a:moveTo>
                    <a:pt x="10" y="20"/>
                  </a:moveTo>
                  <a:lnTo>
                    <a:pt x="10" y="48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2" name="Freeform 139"/>
            <p:cNvSpPr>
              <a:spLocks/>
            </p:cNvSpPr>
            <p:nvPr/>
          </p:nvSpPr>
          <p:spPr bwMode="auto">
            <a:xfrm>
              <a:off x="4056" y="3004"/>
              <a:ext cx="38" cy="36"/>
            </a:xfrm>
            <a:custGeom>
              <a:avLst/>
              <a:gdLst>
                <a:gd name="T0" fmla="*/ 10 w 38"/>
                <a:gd name="T1" fmla="*/ 8 h 36"/>
                <a:gd name="T2" fmla="*/ 14 w 38"/>
                <a:gd name="T3" fmla="*/ 2 h 36"/>
                <a:gd name="T4" fmla="*/ 18 w 38"/>
                <a:gd name="T5" fmla="*/ 0 h 36"/>
                <a:gd name="T6" fmla="*/ 22 w 38"/>
                <a:gd name="T7" fmla="*/ 0 h 36"/>
                <a:gd name="T8" fmla="*/ 26 w 38"/>
                <a:gd name="T9" fmla="*/ 0 h 36"/>
                <a:gd name="T10" fmla="*/ 28 w 38"/>
                <a:gd name="T11" fmla="*/ 0 h 36"/>
                <a:gd name="T12" fmla="*/ 30 w 38"/>
                <a:gd name="T13" fmla="*/ 2 h 36"/>
                <a:gd name="T14" fmla="*/ 32 w 38"/>
                <a:gd name="T15" fmla="*/ 6 h 36"/>
                <a:gd name="T16" fmla="*/ 32 w 38"/>
                <a:gd name="T17" fmla="*/ 8 h 36"/>
                <a:gd name="T18" fmla="*/ 32 w 38"/>
                <a:gd name="T19" fmla="*/ 12 h 36"/>
                <a:gd name="T20" fmla="*/ 32 w 38"/>
                <a:gd name="T21" fmla="*/ 28 h 36"/>
                <a:gd name="T22" fmla="*/ 32 w 38"/>
                <a:gd name="T23" fmla="*/ 30 h 36"/>
                <a:gd name="T24" fmla="*/ 32 w 38"/>
                <a:gd name="T25" fmla="*/ 32 h 36"/>
                <a:gd name="T26" fmla="*/ 34 w 38"/>
                <a:gd name="T27" fmla="*/ 34 h 36"/>
                <a:gd name="T28" fmla="*/ 34 w 38"/>
                <a:gd name="T29" fmla="*/ 34 h 36"/>
                <a:gd name="T30" fmla="*/ 36 w 38"/>
                <a:gd name="T31" fmla="*/ 36 h 36"/>
                <a:gd name="T32" fmla="*/ 38 w 38"/>
                <a:gd name="T33" fmla="*/ 36 h 36"/>
                <a:gd name="T34" fmla="*/ 38 w 38"/>
                <a:gd name="T35" fmla="*/ 36 h 36"/>
                <a:gd name="T36" fmla="*/ 20 w 38"/>
                <a:gd name="T37" fmla="*/ 36 h 36"/>
                <a:gd name="T38" fmla="*/ 20 w 38"/>
                <a:gd name="T39" fmla="*/ 36 h 36"/>
                <a:gd name="T40" fmla="*/ 22 w 38"/>
                <a:gd name="T41" fmla="*/ 36 h 36"/>
                <a:gd name="T42" fmla="*/ 24 w 38"/>
                <a:gd name="T43" fmla="*/ 34 h 36"/>
                <a:gd name="T44" fmla="*/ 24 w 38"/>
                <a:gd name="T45" fmla="*/ 34 h 36"/>
                <a:gd name="T46" fmla="*/ 26 w 38"/>
                <a:gd name="T47" fmla="*/ 34 h 36"/>
                <a:gd name="T48" fmla="*/ 26 w 38"/>
                <a:gd name="T49" fmla="*/ 32 h 36"/>
                <a:gd name="T50" fmla="*/ 26 w 38"/>
                <a:gd name="T51" fmla="*/ 30 h 36"/>
                <a:gd name="T52" fmla="*/ 26 w 38"/>
                <a:gd name="T53" fmla="*/ 28 h 36"/>
                <a:gd name="T54" fmla="*/ 26 w 38"/>
                <a:gd name="T55" fmla="*/ 14 h 36"/>
                <a:gd name="T56" fmla="*/ 26 w 38"/>
                <a:gd name="T57" fmla="*/ 10 h 36"/>
                <a:gd name="T58" fmla="*/ 24 w 38"/>
                <a:gd name="T59" fmla="*/ 6 h 36"/>
                <a:gd name="T60" fmla="*/ 22 w 38"/>
                <a:gd name="T61" fmla="*/ 4 h 36"/>
                <a:gd name="T62" fmla="*/ 20 w 38"/>
                <a:gd name="T63" fmla="*/ 4 h 36"/>
                <a:gd name="T64" fmla="*/ 16 w 38"/>
                <a:gd name="T65" fmla="*/ 6 h 36"/>
                <a:gd name="T66" fmla="*/ 10 w 38"/>
                <a:gd name="T67" fmla="*/ 10 h 36"/>
                <a:gd name="T68" fmla="*/ 10 w 38"/>
                <a:gd name="T69" fmla="*/ 28 h 36"/>
                <a:gd name="T70" fmla="*/ 10 w 38"/>
                <a:gd name="T71" fmla="*/ 30 h 36"/>
                <a:gd name="T72" fmla="*/ 12 w 38"/>
                <a:gd name="T73" fmla="*/ 32 h 36"/>
                <a:gd name="T74" fmla="*/ 12 w 38"/>
                <a:gd name="T75" fmla="*/ 34 h 36"/>
                <a:gd name="T76" fmla="*/ 12 w 38"/>
                <a:gd name="T77" fmla="*/ 34 h 36"/>
                <a:gd name="T78" fmla="*/ 14 w 38"/>
                <a:gd name="T79" fmla="*/ 36 h 36"/>
                <a:gd name="T80" fmla="*/ 16 w 38"/>
                <a:gd name="T81" fmla="*/ 36 h 36"/>
                <a:gd name="T82" fmla="*/ 16 w 38"/>
                <a:gd name="T83" fmla="*/ 36 h 36"/>
                <a:gd name="T84" fmla="*/ 0 w 38"/>
                <a:gd name="T85" fmla="*/ 36 h 36"/>
                <a:gd name="T86" fmla="*/ 0 w 38"/>
                <a:gd name="T87" fmla="*/ 36 h 36"/>
                <a:gd name="T88" fmla="*/ 0 w 38"/>
                <a:gd name="T89" fmla="*/ 36 h 36"/>
                <a:gd name="T90" fmla="*/ 2 w 38"/>
                <a:gd name="T91" fmla="*/ 34 h 36"/>
                <a:gd name="T92" fmla="*/ 4 w 38"/>
                <a:gd name="T93" fmla="*/ 34 h 36"/>
                <a:gd name="T94" fmla="*/ 4 w 38"/>
                <a:gd name="T95" fmla="*/ 32 h 36"/>
                <a:gd name="T96" fmla="*/ 4 w 38"/>
                <a:gd name="T97" fmla="*/ 28 h 36"/>
                <a:gd name="T98" fmla="*/ 4 w 38"/>
                <a:gd name="T99" fmla="*/ 14 h 36"/>
                <a:gd name="T100" fmla="*/ 4 w 38"/>
                <a:gd name="T101" fmla="*/ 8 h 36"/>
                <a:gd name="T102" fmla="*/ 4 w 38"/>
                <a:gd name="T103" fmla="*/ 6 h 36"/>
                <a:gd name="T104" fmla="*/ 4 w 38"/>
                <a:gd name="T105" fmla="*/ 6 h 36"/>
                <a:gd name="T106" fmla="*/ 4 w 38"/>
                <a:gd name="T107" fmla="*/ 4 h 36"/>
                <a:gd name="T108" fmla="*/ 2 w 38"/>
                <a:gd name="T109" fmla="*/ 4 h 36"/>
                <a:gd name="T110" fmla="*/ 2 w 38"/>
                <a:gd name="T111" fmla="*/ 4 h 36"/>
                <a:gd name="T112" fmla="*/ 0 w 38"/>
                <a:gd name="T113" fmla="*/ 4 h 36"/>
                <a:gd name="T114" fmla="*/ 0 w 38"/>
                <a:gd name="T115" fmla="*/ 4 h 36"/>
                <a:gd name="T116" fmla="*/ 0 w 38"/>
                <a:gd name="T117" fmla="*/ 4 h 36"/>
                <a:gd name="T118" fmla="*/ 10 w 38"/>
                <a:gd name="T119" fmla="*/ 0 h 36"/>
                <a:gd name="T120" fmla="*/ 10 w 38"/>
                <a:gd name="T121" fmla="*/ 0 h 36"/>
                <a:gd name="T122" fmla="*/ 10 w 38"/>
                <a:gd name="T123" fmla="*/ 8 h 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"/>
                <a:gd name="T187" fmla="*/ 0 h 36"/>
                <a:gd name="T188" fmla="*/ 38 w 38"/>
                <a:gd name="T189" fmla="*/ 36 h 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" h="36">
                  <a:moveTo>
                    <a:pt x="10" y="8"/>
                  </a:move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3" name="Rectangle 140"/>
            <p:cNvSpPr>
              <a:spLocks noChangeArrowheads="1"/>
            </p:cNvSpPr>
            <p:nvPr/>
          </p:nvSpPr>
          <p:spPr bwMode="auto">
            <a:xfrm>
              <a:off x="4200" y="1980"/>
              <a:ext cx="4" cy="113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4" name="Rectangle 141"/>
            <p:cNvSpPr>
              <a:spLocks noChangeArrowheads="1"/>
            </p:cNvSpPr>
            <p:nvPr/>
          </p:nvSpPr>
          <p:spPr bwMode="auto">
            <a:xfrm>
              <a:off x="1552" y="3108"/>
              <a:ext cx="2650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5" name="Line 142"/>
            <p:cNvSpPr>
              <a:spLocks noChangeShapeType="1"/>
            </p:cNvSpPr>
            <p:nvPr/>
          </p:nvSpPr>
          <p:spPr bwMode="auto">
            <a:xfrm flipH="1">
              <a:off x="1794" y="2118"/>
              <a:ext cx="520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6" name="Line 143"/>
            <p:cNvSpPr>
              <a:spLocks noChangeShapeType="1"/>
            </p:cNvSpPr>
            <p:nvPr/>
          </p:nvSpPr>
          <p:spPr bwMode="auto">
            <a:xfrm>
              <a:off x="2314" y="2118"/>
              <a:ext cx="494" cy="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7" name="Line 144"/>
            <p:cNvSpPr>
              <a:spLocks noChangeShapeType="1"/>
            </p:cNvSpPr>
            <p:nvPr/>
          </p:nvSpPr>
          <p:spPr bwMode="auto">
            <a:xfrm>
              <a:off x="1792" y="2306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8" name="Line 145"/>
            <p:cNvSpPr>
              <a:spLocks noChangeShapeType="1"/>
            </p:cNvSpPr>
            <p:nvPr/>
          </p:nvSpPr>
          <p:spPr bwMode="auto">
            <a:xfrm>
              <a:off x="1792" y="2498"/>
              <a:ext cx="1" cy="47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19" name="Line 146"/>
            <p:cNvSpPr>
              <a:spLocks noChangeShapeType="1"/>
            </p:cNvSpPr>
            <p:nvPr/>
          </p:nvSpPr>
          <p:spPr bwMode="auto">
            <a:xfrm flipH="1">
              <a:off x="2314" y="2308"/>
              <a:ext cx="49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0" name="Line 147"/>
            <p:cNvSpPr>
              <a:spLocks noChangeShapeType="1"/>
            </p:cNvSpPr>
            <p:nvPr/>
          </p:nvSpPr>
          <p:spPr bwMode="auto">
            <a:xfrm>
              <a:off x="2808" y="2308"/>
              <a:ext cx="1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1" name="Line 148"/>
            <p:cNvSpPr>
              <a:spLocks noChangeShapeType="1"/>
            </p:cNvSpPr>
            <p:nvPr/>
          </p:nvSpPr>
          <p:spPr bwMode="auto">
            <a:xfrm>
              <a:off x="2808" y="2308"/>
              <a:ext cx="654" cy="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2" name="Line 149"/>
            <p:cNvSpPr>
              <a:spLocks noChangeShapeType="1"/>
            </p:cNvSpPr>
            <p:nvPr/>
          </p:nvSpPr>
          <p:spPr bwMode="auto">
            <a:xfrm>
              <a:off x="2312" y="2500"/>
              <a:ext cx="1" cy="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3" name="Line 150"/>
            <p:cNvSpPr>
              <a:spLocks noChangeShapeType="1"/>
            </p:cNvSpPr>
            <p:nvPr/>
          </p:nvSpPr>
          <p:spPr bwMode="auto">
            <a:xfrm>
              <a:off x="2808" y="2498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4" name="Line 151"/>
            <p:cNvSpPr>
              <a:spLocks noChangeShapeType="1"/>
            </p:cNvSpPr>
            <p:nvPr/>
          </p:nvSpPr>
          <p:spPr bwMode="auto">
            <a:xfrm>
              <a:off x="280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5" name="Line 152"/>
            <p:cNvSpPr>
              <a:spLocks noChangeShapeType="1"/>
            </p:cNvSpPr>
            <p:nvPr/>
          </p:nvSpPr>
          <p:spPr bwMode="auto">
            <a:xfrm flipH="1">
              <a:off x="3170" y="2498"/>
              <a:ext cx="29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6" name="Line 153"/>
            <p:cNvSpPr>
              <a:spLocks noChangeShapeType="1"/>
            </p:cNvSpPr>
            <p:nvPr/>
          </p:nvSpPr>
          <p:spPr bwMode="auto">
            <a:xfrm>
              <a:off x="3462" y="249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7" name="Line 154"/>
            <p:cNvSpPr>
              <a:spLocks noChangeShapeType="1"/>
            </p:cNvSpPr>
            <p:nvPr/>
          </p:nvSpPr>
          <p:spPr bwMode="auto">
            <a:xfrm>
              <a:off x="3168" y="2688"/>
              <a:ext cx="1" cy="28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8" name="Line 155"/>
            <p:cNvSpPr>
              <a:spLocks noChangeShapeType="1"/>
            </p:cNvSpPr>
            <p:nvPr/>
          </p:nvSpPr>
          <p:spPr bwMode="auto">
            <a:xfrm flipH="1">
              <a:off x="346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29" name="Line 156"/>
            <p:cNvSpPr>
              <a:spLocks noChangeShapeType="1"/>
            </p:cNvSpPr>
            <p:nvPr/>
          </p:nvSpPr>
          <p:spPr bwMode="auto">
            <a:xfrm>
              <a:off x="3752" y="2688"/>
              <a:ext cx="290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0" name="Line 157"/>
            <p:cNvSpPr>
              <a:spLocks noChangeShapeType="1"/>
            </p:cNvSpPr>
            <p:nvPr/>
          </p:nvSpPr>
          <p:spPr bwMode="auto">
            <a:xfrm>
              <a:off x="3464" y="2880"/>
              <a:ext cx="1" cy="1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31" name="Line 158"/>
            <p:cNvSpPr>
              <a:spLocks noChangeShapeType="1"/>
            </p:cNvSpPr>
            <p:nvPr/>
          </p:nvSpPr>
          <p:spPr bwMode="auto">
            <a:xfrm>
              <a:off x="4040" y="2880"/>
              <a:ext cx="1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0943" name="Rectangle 159"/>
          <p:cNvSpPr>
            <a:spLocks noChangeArrowheads="1"/>
          </p:cNvSpPr>
          <p:nvPr/>
        </p:nvSpPr>
        <p:spPr bwMode="auto">
          <a:xfrm>
            <a:off x="3200400" y="2057400"/>
            <a:ext cx="556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(VP -&gt; V NP PP | VP, dumped) =.67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0944" name="Rectangle 160"/>
          <p:cNvSpPr>
            <a:spLocks noChangeArrowheads="1"/>
          </p:cNvSpPr>
          <p:nvPr/>
        </p:nvSpPr>
        <p:spPr bwMode="auto">
          <a:xfrm>
            <a:off x="5029200" y="2514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(into | PP, dumped)=.22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932" name="Ink 1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3113" y="3316288"/>
              <a:ext cx="755650" cy="34925"/>
            </p14:xfrm>
          </p:contentPart>
        </mc:Choice>
        <mc:Fallback xmlns="">
          <p:pic>
            <p:nvPicPr>
              <p:cNvPr id="32932" name="Ink 1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873" y="3313048"/>
                <a:ext cx="769330" cy="47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933" name="Ink 1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7413" y="2422525"/>
              <a:ext cx="1411287" cy="454025"/>
            </p14:xfrm>
          </p:contentPart>
        </mc:Choice>
        <mc:Fallback xmlns="">
          <p:pic>
            <p:nvPicPr>
              <p:cNvPr id="32933" name="Ink 1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90213" y="2412084"/>
                <a:ext cx="1430368" cy="4763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943" grpId="0" autoUpdateAnimBg="0"/>
      <p:bldP spid="63094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3D0086-3361-40D6-A6D7-E04052E18534}" type="datetime1">
              <a:rPr lang="en-US" smtClean="0"/>
              <a:t>10/2/2014</a:t>
            </a:fld>
            <a:endParaRPr 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FCB72-1AB4-4579-9046-BCC7F5880BD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 (wrong)</a:t>
            </a:r>
          </a:p>
        </p:txBody>
      </p:sp>
      <p:sp>
        <p:nvSpPr>
          <p:cNvPr id="33798" name="AutoShape 3"/>
          <p:cNvSpPr>
            <a:spLocks noChangeAspect="1" noChangeArrowheads="1" noTextEdit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457200" y="1922463"/>
            <a:ext cx="8321675" cy="4186237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482600" y="1935163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482600" y="1960563"/>
            <a:ext cx="12700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2" name="Freeform 7"/>
          <p:cNvSpPr>
            <a:spLocks/>
          </p:cNvSpPr>
          <p:nvPr/>
        </p:nvSpPr>
        <p:spPr bwMode="auto">
          <a:xfrm>
            <a:off x="2355850" y="2114550"/>
            <a:ext cx="106363" cy="169863"/>
          </a:xfrm>
          <a:custGeom>
            <a:avLst/>
            <a:gdLst>
              <a:gd name="T0" fmla="*/ 2147483647 w 64"/>
              <a:gd name="T1" fmla="*/ 2147483647 h 102"/>
              <a:gd name="T2" fmla="*/ 2147483647 w 64"/>
              <a:gd name="T3" fmla="*/ 2147483647 h 102"/>
              <a:gd name="T4" fmla="*/ 2147483647 w 64"/>
              <a:gd name="T5" fmla="*/ 2147483647 h 102"/>
              <a:gd name="T6" fmla="*/ 2147483647 w 64"/>
              <a:gd name="T7" fmla="*/ 2147483647 h 102"/>
              <a:gd name="T8" fmla="*/ 2147483647 w 64"/>
              <a:gd name="T9" fmla="*/ 2147483647 h 102"/>
              <a:gd name="T10" fmla="*/ 2147483647 w 64"/>
              <a:gd name="T11" fmla="*/ 2147483647 h 102"/>
              <a:gd name="T12" fmla="*/ 2147483647 w 64"/>
              <a:gd name="T13" fmla="*/ 2147483647 h 102"/>
              <a:gd name="T14" fmla="*/ 2147483647 w 64"/>
              <a:gd name="T15" fmla="*/ 2147483647 h 102"/>
              <a:gd name="T16" fmla="*/ 2147483647 w 64"/>
              <a:gd name="T17" fmla="*/ 2147483647 h 102"/>
              <a:gd name="T18" fmla="*/ 2147483647 w 64"/>
              <a:gd name="T19" fmla="*/ 2147483647 h 102"/>
              <a:gd name="T20" fmla="*/ 2147483647 w 64"/>
              <a:gd name="T21" fmla="*/ 2147483647 h 102"/>
              <a:gd name="T22" fmla="*/ 2147483647 w 64"/>
              <a:gd name="T23" fmla="*/ 2147483647 h 102"/>
              <a:gd name="T24" fmla="*/ 2147483647 w 64"/>
              <a:gd name="T25" fmla="*/ 2147483647 h 102"/>
              <a:gd name="T26" fmla="*/ 2147483647 w 64"/>
              <a:gd name="T27" fmla="*/ 2147483647 h 102"/>
              <a:gd name="T28" fmla="*/ 2147483647 w 64"/>
              <a:gd name="T29" fmla="*/ 2147483647 h 102"/>
              <a:gd name="T30" fmla="*/ 2147483647 w 64"/>
              <a:gd name="T31" fmla="*/ 2147483647 h 102"/>
              <a:gd name="T32" fmla="*/ 2147483647 w 64"/>
              <a:gd name="T33" fmla="*/ 2147483647 h 102"/>
              <a:gd name="T34" fmla="*/ 2147483647 w 64"/>
              <a:gd name="T35" fmla="*/ 2147483647 h 102"/>
              <a:gd name="T36" fmla="*/ 2147483647 w 64"/>
              <a:gd name="T37" fmla="*/ 2147483647 h 102"/>
              <a:gd name="T38" fmla="*/ 0 w 64"/>
              <a:gd name="T39" fmla="*/ 2147483647 h 102"/>
              <a:gd name="T40" fmla="*/ 2147483647 w 64"/>
              <a:gd name="T41" fmla="*/ 2147483647 h 102"/>
              <a:gd name="T42" fmla="*/ 2147483647 w 64"/>
              <a:gd name="T43" fmla="*/ 2147483647 h 102"/>
              <a:gd name="T44" fmla="*/ 2147483647 w 64"/>
              <a:gd name="T45" fmla="*/ 2147483647 h 102"/>
              <a:gd name="T46" fmla="*/ 2147483647 w 64"/>
              <a:gd name="T47" fmla="*/ 2147483647 h 102"/>
              <a:gd name="T48" fmla="*/ 2147483647 w 64"/>
              <a:gd name="T49" fmla="*/ 2147483647 h 102"/>
              <a:gd name="T50" fmla="*/ 2147483647 w 64"/>
              <a:gd name="T51" fmla="*/ 2147483647 h 102"/>
              <a:gd name="T52" fmla="*/ 2147483647 w 64"/>
              <a:gd name="T53" fmla="*/ 2147483647 h 102"/>
              <a:gd name="T54" fmla="*/ 2147483647 w 64"/>
              <a:gd name="T55" fmla="*/ 2147483647 h 102"/>
              <a:gd name="T56" fmla="*/ 2147483647 w 64"/>
              <a:gd name="T57" fmla="*/ 2147483647 h 102"/>
              <a:gd name="T58" fmla="*/ 2147483647 w 64"/>
              <a:gd name="T59" fmla="*/ 2147483647 h 102"/>
              <a:gd name="T60" fmla="*/ 0 w 64"/>
              <a:gd name="T61" fmla="*/ 2147483647 h 102"/>
              <a:gd name="T62" fmla="*/ 0 w 64"/>
              <a:gd name="T63" fmla="*/ 2147483647 h 102"/>
              <a:gd name="T64" fmla="*/ 2147483647 w 64"/>
              <a:gd name="T65" fmla="*/ 0 h 102"/>
              <a:gd name="T66" fmla="*/ 2147483647 w 64"/>
              <a:gd name="T67" fmla="*/ 0 h 102"/>
              <a:gd name="T68" fmla="*/ 2147483647 w 64"/>
              <a:gd name="T69" fmla="*/ 2147483647 h 102"/>
              <a:gd name="T70" fmla="*/ 2147483647 w 64"/>
              <a:gd name="T71" fmla="*/ 2147483647 h 102"/>
              <a:gd name="T72" fmla="*/ 2147483647 w 64"/>
              <a:gd name="T73" fmla="*/ 2147483647 h 102"/>
              <a:gd name="T74" fmla="*/ 2147483647 w 64"/>
              <a:gd name="T75" fmla="*/ 0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4"/>
              <a:gd name="T115" fmla="*/ 0 h 102"/>
              <a:gd name="T116" fmla="*/ 64 w 64"/>
              <a:gd name="T117" fmla="*/ 102 h 10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4" h="102">
                <a:moveTo>
                  <a:pt x="60" y="0"/>
                </a:moveTo>
                <a:lnTo>
                  <a:pt x="60" y="34"/>
                </a:lnTo>
                <a:lnTo>
                  <a:pt x="56" y="34"/>
                </a:lnTo>
                <a:lnTo>
                  <a:pt x="56" y="27"/>
                </a:lnTo>
                <a:lnTo>
                  <a:pt x="53" y="19"/>
                </a:lnTo>
                <a:lnTo>
                  <a:pt x="49" y="12"/>
                </a:lnTo>
                <a:lnTo>
                  <a:pt x="41" y="8"/>
                </a:lnTo>
                <a:lnTo>
                  <a:pt x="38" y="4"/>
                </a:lnTo>
                <a:lnTo>
                  <a:pt x="30" y="4"/>
                </a:lnTo>
                <a:lnTo>
                  <a:pt x="23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lnTo>
                  <a:pt x="11" y="23"/>
                </a:lnTo>
                <a:lnTo>
                  <a:pt x="15" y="27"/>
                </a:lnTo>
                <a:lnTo>
                  <a:pt x="19" y="34"/>
                </a:lnTo>
                <a:lnTo>
                  <a:pt x="26" y="38"/>
                </a:lnTo>
                <a:lnTo>
                  <a:pt x="38" y="42"/>
                </a:lnTo>
                <a:lnTo>
                  <a:pt x="49" y="49"/>
                </a:lnTo>
                <a:lnTo>
                  <a:pt x="56" y="57"/>
                </a:lnTo>
                <a:lnTo>
                  <a:pt x="60" y="60"/>
                </a:lnTo>
                <a:lnTo>
                  <a:pt x="64" y="64"/>
                </a:lnTo>
                <a:lnTo>
                  <a:pt x="64" y="68"/>
                </a:lnTo>
                <a:lnTo>
                  <a:pt x="64" y="75"/>
                </a:lnTo>
                <a:lnTo>
                  <a:pt x="64" y="87"/>
                </a:lnTo>
                <a:lnTo>
                  <a:pt x="56" y="94"/>
                </a:lnTo>
                <a:lnTo>
                  <a:pt x="45" y="102"/>
                </a:lnTo>
                <a:lnTo>
                  <a:pt x="34" y="102"/>
                </a:lnTo>
                <a:lnTo>
                  <a:pt x="30" y="102"/>
                </a:lnTo>
                <a:lnTo>
                  <a:pt x="26" y="102"/>
                </a:lnTo>
                <a:lnTo>
                  <a:pt x="23" y="102"/>
                </a:lnTo>
                <a:lnTo>
                  <a:pt x="15" y="98"/>
                </a:lnTo>
                <a:lnTo>
                  <a:pt x="11" y="98"/>
                </a:lnTo>
                <a:lnTo>
                  <a:pt x="8" y="98"/>
                </a:lnTo>
                <a:lnTo>
                  <a:pt x="4" y="98"/>
                </a:lnTo>
                <a:lnTo>
                  <a:pt x="4" y="102"/>
                </a:lnTo>
                <a:lnTo>
                  <a:pt x="0" y="102"/>
                </a:lnTo>
                <a:lnTo>
                  <a:pt x="0" y="68"/>
                </a:lnTo>
                <a:lnTo>
                  <a:pt x="4" y="68"/>
                </a:lnTo>
                <a:lnTo>
                  <a:pt x="4" y="79"/>
                </a:lnTo>
                <a:lnTo>
                  <a:pt x="8" y="87"/>
                </a:lnTo>
                <a:lnTo>
                  <a:pt x="11" y="90"/>
                </a:lnTo>
                <a:lnTo>
                  <a:pt x="19" y="94"/>
                </a:lnTo>
                <a:lnTo>
                  <a:pt x="26" y="98"/>
                </a:lnTo>
                <a:lnTo>
                  <a:pt x="34" y="98"/>
                </a:lnTo>
                <a:lnTo>
                  <a:pt x="41" y="98"/>
                </a:lnTo>
                <a:lnTo>
                  <a:pt x="45" y="94"/>
                </a:lnTo>
                <a:lnTo>
                  <a:pt x="53" y="87"/>
                </a:lnTo>
                <a:lnTo>
                  <a:pt x="53" y="83"/>
                </a:lnTo>
                <a:lnTo>
                  <a:pt x="53" y="79"/>
                </a:lnTo>
                <a:lnTo>
                  <a:pt x="49" y="75"/>
                </a:lnTo>
                <a:lnTo>
                  <a:pt x="49" y="72"/>
                </a:lnTo>
                <a:lnTo>
                  <a:pt x="45" y="68"/>
                </a:lnTo>
                <a:lnTo>
                  <a:pt x="38" y="64"/>
                </a:lnTo>
                <a:lnTo>
                  <a:pt x="30" y="57"/>
                </a:lnTo>
                <a:lnTo>
                  <a:pt x="19" y="53"/>
                </a:lnTo>
                <a:lnTo>
                  <a:pt x="11" y="45"/>
                </a:lnTo>
                <a:lnTo>
                  <a:pt x="4" y="42"/>
                </a:lnTo>
                <a:lnTo>
                  <a:pt x="0" y="38"/>
                </a:lnTo>
                <a:lnTo>
                  <a:pt x="0" y="30"/>
                </a:lnTo>
                <a:lnTo>
                  <a:pt x="0" y="27"/>
                </a:lnTo>
                <a:lnTo>
                  <a:pt x="0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38" y="0"/>
                </a:lnTo>
                <a:lnTo>
                  <a:pt x="45" y="4"/>
                </a:lnTo>
                <a:lnTo>
                  <a:pt x="49" y="4"/>
                </a:lnTo>
                <a:lnTo>
                  <a:pt x="53" y="8"/>
                </a:lnTo>
                <a:lnTo>
                  <a:pt x="53" y="4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Freeform 8"/>
          <p:cNvSpPr>
            <a:spLocks/>
          </p:cNvSpPr>
          <p:nvPr/>
        </p:nvSpPr>
        <p:spPr bwMode="auto">
          <a:xfrm>
            <a:off x="2487613" y="2109788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3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41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11"/>
                </a:lnTo>
                <a:lnTo>
                  <a:pt x="26" y="18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3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3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Freeform 9"/>
          <p:cNvSpPr>
            <a:spLocks noEditPoints="1"/>
          </p:cNvSpPr>
          <p:nvPr/>
        </p:nvSpPr>
        <p:spPr bwMode="auto">
          <a:xfrm>
            <a:off x="2568575" y="2109788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101"/>
                </a:lnTo>
                <a:lnTo>
                  <a:pt x="37" y="105"/>
                </a:lnTo>
                <a:lnTo>
                  <a:pt x="34" y="105"/>
                </a:lnTo>
                <a:lnTo>
                  <a:pt x="26" y="105"/>
                </a:lnTo>
                <a:lnTo>
                  <a:pt x="15" y="105"/>
                </a:lnTo>
                <a:lnTo>
                  <a:pt x="7" y="97"/>
                </a:lnTo>
                <a:lnTo>
                  <a:pt x="0" y="86"/>
                </a:lnTo>
                <a:lnTo>
                  <a:pt x="0" y="75"/>
                </a:lnTo>
                <a:lnTo>
                  <a:pt x="4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4" y="37"/>
                </a:lnTo>
                <a:lnTo>
                  <a:pt x="41" y="37"/>
                </a:lnTo>
                <a:lnTo>
                  <a:pt x="45" y="41"/>
                </a:lnTo>
                <a:lnTo>
                  <a:pt x="45" y="30"/>
                </a:lnTo>
                <a:lnTo>
                  <a:pt x="45" y="18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4" y="97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90"/>
                </a:moveTo>
                <a:lnTo>
                  <a:pt x="45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4" y="41"/>
                </a:lnTo>
                <a:lnTo>
                  <a:pt x="30" y="41"/>
                </a:lnTo>
                <a:lnTo>
                  <a:pt x="26" y="41"/>
                </a:lnTo>
                <a:lnTo>
                  <a:pt x="19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9" y="90"/>
                </a:lnTo>
                <a:lnTo>
                  <a:pt x="26" y="93"/>
                </a:lnTo>
                <a:lnTo>
                  <a:pt x="34" y="97"/>
                </a:lnTo>
                <a:lnTo>
                  <a:pt x="41" y="93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Freeform 10"/>
          <p:cNvSpPr>
            <a:spLocks/>
          </p:cNvSpPr>
          <p:nvPr/>
        </p:nvSpPr>
        <p:spPr bwMode="auto">
          <a:xfrm>
            <a:off x="2687638" y="2171700"/>
            <a:ext cx="117475" cy="112713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0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4" y="0"/>
                </a:moveTo>
                <a:lnTo>
                  <a:pt x="64" y="41"/>
                </a:lnTo>
                <a:lnTo>
                  <a:pt x="64" y="49"/>
                </a:lnTo>
                <a:lnTo>
                  <a:pt x="64" y="56"/>
                </a:lnTo>
                <a:lnTo>
                  <a:pt x="64" y="60"/>
                </a:lnTo>
                <a:lnTo>
                  <a:pt x="68" y="60"/>
                </a:lnTo>
                <a:lnTo>
                  <a:pt x="71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1" y="64"/>
                </a:lnTo>
                <a:lnTo>
                  <a:pt x="38" y="68"/>
                </a:lnTo>
                <a:lnTo>
                  <a:pt x="34" y="68"/>
                </a:lnTo>
                <a:lnTo>
                  <a:pt x="26" y="68"/>
                </a:lnTo>
                <a:lnTo>
                  <a:pt x="23" y="68"/>
                </a:lnTo>
                <a:lnTo>
                  <a:pt x="19" y="64"/>
                </a:lnTo>
                <a:lnTo>
                  <a:pt x="15" y="60"/>
                </a:lnTo>
                <a:lnTo>
                  <a:pt x="11" y="56"/>
                </a:lnTo>
                <a:lnTo>
                  <a:pt x="11" y="53"/>
                </a:lnTo>
                <a:lnTo>
                  <a:pt x="11" y="41"/>
                </a:lnTo>
                <a:lnTo>
                  <a:pt x="11" y="11"/>
                </a:lnTo>
                <a:lnTo>
                  <a:pt x="11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lnTo>
                  <a:pt x="23" y="0"/>
                </a:lnTo>
                <a:lnTo>
                  <a:pt x="23" y="45"/>
                </a:lnTo>
                <a:lnTo>
                  <a:pt x="23" y="53"/>
                </a:lnTo>
                <a:lnTo>
                  <a:pt x="26" y="56"/>
                </a:lnTo>
                <a:lnTo>
                  <a:pt x="30" y="60"/>
                </a:lnTo>
                <a:lnTo>
                  <a:pt x="34" y="60"/>
                </a:lnTo>
                <a:lnTo>
                  <a:pt x="38" y="60"/>
                </a:lnTo>
                <a:lnTo>
                  <a:pt x="41" y="56"/>
                </a:lnTo>
                <a:lnTo>
                  <a:pt x="45" y="56"/>
                </a:lnTo>
                <a:lnTo>
                  <a:pt x="49" y="49"/>
                </a:lnTo>
                <a:lnTo>
                  <a:pt x="49" y="11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Freeform 11"/>
          <p:cNvSpPr>
            <a:spLocks/>
          </p:cNvSpPr>
          <p:nvPr/>
        </p:nvSpPr>
        <p:spPr bwMode="auto">
          <a:xfrm>
            <a:off x="2811463" y="2171700"/>
            <a:ext cx="187325" cy="112713"/>
          </a:xfrm>
          <a:custGeom>
            <a:avLst/>
            <a:gdLst>
              <a:gd name="T0" fmla="*/ 2147483647 w 113"/>
              <a:gd name="T1" fmla="*/ 2147483647 h 68"/>
              <a:gd name="T2" fmla="*/ 2147483647 w 113"/>
              <a:gd name="T3" fmla="*/ 2147483647 h 68"/>
              <a:gd name="T4" fmla="*/ 2147483647 w 113"/>
              <a:gd name="T5" fmla="*/ 0 h 68"/>
              <a:gd name="T6" fmla="*/ 2147483647 w 113"/>
              <a:gd name="T7" fmla="*/ 0 h 68"/>
              <a:gd name="T8" fmla="*/ 2147483647 w 113"/>
              <a:gd name="T9" fmla="*/ 2147483647 h 68"/>
              <a:gd name="T10" fmla="*/ 2147483647 w 113"/>
              <a:gd name="T11" fmla="*/ 2147483647 h 68"/>
              <a:gd name="T12" fmla="*/ 2147483647 w 113"/>
              <a:gd name="T13" fmla="*/ 0 h 68"/>
              <a:gd name="T14" fmla="*/ 2147483647 w 113"/>
              <a:gd name="T15" fmla="*/ 0 h 68"/>
              <a:gd name="T16" fmla="*/ 2147483647 w 113"/>
              <a:gd name="T17" fmla="*/ 2147483647 h 68"/>
              <a:gd name="T18" fmla="*/ 2147483647 w 113"/>
              <a:gd name="T19" fmla="*/ 2147483647 h 68"/>
              <a:gd name="T20" fmla="*/ 2147483647 w 113"/>
              <a:gd name="T21" fmla="*/ 2147483647 h 68"/>
              <a:gd name="T22" fmla="*/ 2147483647 w 113"/>
              <a:gd name="T23" fmla="*/ 2147483647 h 68"/>
              <a:gd name="T24" fmla="*/ 2147483647 w 113"/>
              <a:gd name="T25" fmla="*/ 2147483647 h 68"/>
              <a:gd name="T26" fmla="*/ 2147483647 w 113"/>
              <a:gd name="T27" fmla="*/ 2147483647 h 68"/>
              <a:gd name="T28" fmla="*/ 2147483647 w 113"/>
              <a:gd name="T29" fmla="*/ 2147483647 h 68"/>
              <a:gd name="T30" fmla="*/ 2147483647 w 113"/>
              <a:gd name="T31" fmla="*/ 2147483647 h 68"/>
              <a:gd name="T32" fmla="*/ 2147483647 w 113"/>
              <a:gd name="T33" fmla="*/ 2147483647 h 68"/>
              <a:gd name="T34" fmla="*/ 2147483647 w 113"/>
              <a:gd name="T35" fmla="*/ 2147483647 h 68"/>
              <a:gd name="T36" fmla="*/ 2147483647 w 113"/>
              <a:gd name="T37" fmla="*/ 2147483647 h 68"/>
              <a:gd name="T38" fmla="*/ 2147483647 w 113"/>
              <a:gd name="T39" fmla="*/ 2147483647 h 68"/>
              <a:gd name="T40" fmla="*/ 2147483647 w 113"/>
              <a:gd name="T41" fmla="*/ 2147483647 h 68"/>
              <a:gd name="T42" fmla="*/ 2147483647 w 113"/>
              <a:gd name="T43" fmla="*/ 2147483647 h 68"/>
              <a:gd name="T44" fmla="*/ 2147483647 w 113"/>
              <a:gd name="T45" fmla="*/ 2147483647 h 68"/>
              <a:gd name="T46" fmla="*/ 2147483647 w 113"/>
              <a:gd name="T47" fmla="*/ 2147483647 h 68"/>
              <a:gd name="T48" fmla="*/ 2147483647 w 113"/>
              <a:gd name="T49" fmla="*/ 2147483647 h 68"/>
              <a:gd name="T50" fmla="*/ 2147483647 w 113"/>
              <a:gd name="T51" fmla="*/ 2147483647 h 68"/>
              <a:gd name="T52" fmla="*/ 2147483647 w 113"/>
              <a:gd name="T53" fmla="*/ 2147483647 h 68"/>
              <a:gd name="T54" fmla="*/ 2147483647 w 113"/>
              <a:gd name="T55" fmla="*/ 2147483647 h 68"/>
              <a:gd name="T56" fmla="*/ 2147483647 w 113"/>
              <a:gd name="T57" fmla="*/ 2147483647 h 68"/>
              <a:gd name="T58" fmla="*/ 2147483647 w 113"/>
              <a:gd name="T59" fmla="*/ 2147483647 h 68"/>
              <a:gd name="T60" fmla="*/ 2147483647 w 113"/>
              <a:gd name="T61" fmla="*/ 2147483647 h 68"/>
              <a:gd name="T62" fmla="*/ 2147483647 w 113"/>
              <a:gd name="T63" fmla="*/ 2147483647 h 68"/>
              <a:gd name="T64" fmla="*/ 2147483647 w 113"/>
              <a:gd name="T65" fmla="*/ 2147483647 h 68"/>
              <a:gd name="T66" fmla="*/ 2147483647 w 113"/>
              <a:gd name="T67" fmla="*/ 2147483647 h 68"/>
              <a:gd name="T68" fmla="*/ 2147483647 w 113"/>
              <a:gd name="T69" fmla="*/ 2147483647 h 68"/>
              <a:gd name="T70" fmla="*/ 2147483647 w 113"/>
              <a:gd name="T71" fmla="*/ 2147483647 h 68"/>
              <a:gd name="T72" fmla="*/ 2147483647 w 113"/>
              <a:gd name="T73" fmla="*/ 2147483647 h 68"/>
              <a:gd name="T74" fmla="*/ 2147483647 w 113"/>
              <a:gd name="T75" fmla="*/ 2147483647 h 68"/>
              <a:gd name="T76" fmla="*/ 2147483647 w 113"/>
              <a:gd name="T77" fmla="*/ 2147483647 h 68"/>
              <a:gd name="T78" fmla="*/ 2147483647 w 113"/>
              <a:gd name="T79" fmla="*/ 2147483647 h 68"/>
              <a:gd name="T80" fmla="*/ 2147483647 w 113"/>
              <a:gd name="T81" fmla="*/ 2147483647 h 68"/>
              <a:gd name="T82" fmla="*/ 0 w 113"/>
              <a:gd name="T83" fmla="*/ 2147483647 h 68"/>
              <a:gd name="T84" fmla="*/ 2147483647 w 113"/>
              <a:gd name="T85" fmla="*/ 2147483647 h 68"/>
              <a:gd name="T86" fmla="*/ 2147483647 w 113"/>
              <a:gd name="T87" fmla="*/ 2147483647 h 68"/>
              <a:gd name="T88" fmla="*/ 2147483647 w 113"/>
              <a:gd name="T89" fmla="*/ 2147483647 h 68"/>
              <a:gd name="T90" fmla="*/ 2147483647 w 113"/>
              <a:gd name="T91" fmla="*/ 2147483647 h 68"/>
              <a:gd name="T92" fmla="*/ 2147483647 w 113"/>
              <a:gd name="T93" fmla="*/ 2147483647 h 68"/>
              <a:gd name="T94" fmla="*/ 2147483647 w 113"/>
              <a:gd name="T95" fmla="*/ 2147483647 h 68"/>
              <a:gd name="T96" fmla="*/ 2147483647 w 113"/>
              <a:gd name="T97" fmla="*/ 2147483647 h 68"/>
              <a:gd name="T98" fmla="*/ 0 w 113"/>
              <a:gd name="T99" fmla="*/ 2147483647 h 68"/>
              <a:gd name="T100" fmla="*/ 2147483647 w 113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"/>
              <a:gd name="T154" fmla="*/ 0 h 68"/>
              <a:gd name="T155" fmla="*/ 113 w 113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" h="68">
                <a:moveTo>
                  <a:pt x="23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8" y="0"/>
                </a:lnTo>
                <a:lnTo>
                  <a:pt x="41" y="0"/>
                </a:lnTo>
                <a:lnTo>
                  <a:pt x="45" y="0"/>
                </a:lnTo>
                <a:lnTo>
                  <a:pt x="53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8" y="8"/>
                </a:lnTo>
                <a:lnTo>
                  <a:pt x="75" y="0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0"/>
                </a:lnTo>
                <a:lnTo>
                  <a:pt x="98" y="4"/>
                </a:lnTo>
                <a:lnTo>
                  <a:pt x="101" y="11"/>
                </a:lnTo>
                <a:lnTo>
                  <a:pt x="101" y="15"/>
                </a:lnTo>
                <a:lnTo>
                  <a:pt x="105" y="23"/>
                </a:lnTo>
                <a:lnTo>
                  <a:pt x="105" y="53"/>
                </a:lnTo>
                <a:lnTo>
                  <a:pt x="105" y="56"/>
                </a:lnTo>
                <a:lnTo>
                  <a:pt x="105" y="60"/>
                </a:lnTo>
                <a:lnTo>
                  <a:pt x="105" y="64"/>
                </a:lnTo>
                <a:lnTo>
                  <a:pt x="109" y="64"/>
                </a:lnTo>
                <a:lnTo>
                  <a:pt x="113" y="68"/>
                </a:lnTo>
                <a:lnTo>
                  <a:pt x="83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6"/>
                </a:lnTo>
                <a:lnTo>
                  <a:pt x="90" y="53"/>
                </a:lnTo>
                <a:lnTo>
                  <a:pt x="90" y="23"/>
                </a:lnTo>
                <a:lnTo>
                  <a:pt x="90" y="15"/>
                </a:lnTo>
                <a:lnTo>
                  <a:pt x="90" y="11"/>
                </a:lnTo>
                <a:lnTo>
                  <a:pt x="86" y="8"/>
                </a:lnTo>
                <a:lnTo>
                  <a:pt x="79" y="8"/>
                </a:lnTo>
                <a:lnTo>
                  <a:pt x="75" y="8"/>
                </a:lnTo>
                <a:lnTo>
                  <a:pt x="71" y="11"/>
                </a:lnTo>
                <a:lnTo>
                  <a:pt x="68" y="11"/>
                </a:lnTo>
                <a:lnTo>
                  <a:pt x="64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4" y="64"/>
                </a:lnTo>
                <a:lnTo>
                  <a:pt x="68" y="64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6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9" y="11"/>
                </a:lnTo>
                <a:lnTo>
                  <a:pt x="45" y="8"/>
                </a:lnTo>
                <a:lnTo>
                  <a:pt x="38" y="8"/>
                </a:lnTo>
                <a:lnTo>
                  <a:pt x="34" y="8"/>
                </a:lnTo>
                <a:lnTo>
                  <a:pt x="30" y="11"/>
                </a:lnTo>
                <a:lnTo>
                  <a:pt x="26" y="15"/>
                </a:lnTo>
                <a:lnTo>
                  <a:pt x="23" y="15"/>
                </a:lnTo>
                <a:lnTo>
                  <a:pt x="23" y="53"/>
                </a:lnTo>
                <a:lnTo>
                  <a:pt x="23" y="56"/>
                </a:lnTo>
                <a:lnTo>
                  <a:pt x="23" y="60"/>
                </a:lnTo>
                <a:lnTo>
                  <a:pt x="23" y="64"/>
                </a:lnTo>
                <a:lnTo>
                  <a:pt x="26" y="64"/>
                </a:lnTo>
                <a:lnTo>
                  <a:pt x="30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8" y="60"/>
                </a:lnTo>
                <a:lnTo>
                  <a:pt x="11" y="56"/>
                </a:lnTo>
                <a:lnTo>
                  <a:pt x="11" y="53"/>
                </a:lnTo>
                <a:lnTo>
                  <a:pt x="11" y="26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Freeform 12"/>
          <p:cNvSpPr>
            <a:spLocks noEditPoints="1"/>
          </p:cNvSpPr>
          <p:nvPr/>
        </p:nvSpPr>
        <p:spPr bwMode="auto">
          <a:xfrm>
            <a:off x="2998788" y="2171700"/>
            <a:ext cx="125412" cy="168275"/>
          </a:xfrm>
          <a:custGeom>
            <a:avLst/>
            <a:gdLst>
              <a:gd name="T0" fmla="*/ 2147483647 w 75"/>
              <a:gd name="T1" fmla="*/ 0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0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0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2147483647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101"/>
              <a:gd name="T104" fmla="*/ 75 w 75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101">
                <a:moveTo>
                  <a:pt x="3" y="8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3" y="8"/>
                </a:lnTo>
                <a:lnTo>
                  <a:pt x="37" y="4"/>
                </a:lnTo>
                <a:lnTo>
                  <a:pt x="41" y="0"/>
                </a:lnTo>
                <a:lnTo>
                  <a:pt x="48" y="0"/>
                </a:lnTo>
                <a:lnTo>
                  <a:pt x="56" y="0"/>
                </a:lnTo>
                <a:lnTo>
                  <a:pt x="63" y="8"/>
                </a:lnTo>
                <a:lnTo>
                  <a:pt x="71" y="19"/>
                </a:lnTo>
                <a:lnTo>
                  <a:pt x="75" y="30"/>
                </a:lnTo>
                <a:lnTo>
                  <a:pt x="71" y="41"/>
                </a:lnTo>
                <a:lnTo>
                  <a:pt x="67" y="53"/>
                </a:lnTo>
                <a:lnTo>
                  <a:pt x="63" y="60"/>
                </a:lnTo>
                <a:lnTo>
                  <a:pt x="52" y="68"/>
                </a:lnTo>
                <a:lnTo>
                  <a:pt x="41" y="68"/>
                </a:lnTo>
                <a:lnTo>
                  <a:pt x="37" y="68"/>
                </a:lnTo>
                <a:lnTo>
                  <a:pt x="33" y="68"/>
                </a:lnTo>
                <a:lnTo>
                  <a:pt x="30" y="64"/>
                </a:lnTo>
                <a:lnTo>
                  <a:pt x="26" y="64"/>
                </a:lnTo>
                <a:lnTo>
                  <a:pt x="26" y="86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98"/>
                </a:lnTo>
                <a:lnTo>
                  <a:pt x="37" y="101"/>
                </a:lnTo>
                <a:lnTo>
                  <a:pt x="0" y="101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6"/>
                </a:lnTo>
                <a:lnTo>
                  <a:pt x="15" y="19"/>
                </a:lnTo>
                <a:lnTo>
                  <a:pt x="15" y="15"/>
                </a:lnTo>
                <a:lnTo>
                  <a:pt x="15" y="11"/>
                </a:lnTo>
                <a:lnTo>
                  <a:pt x="15" y="8"/>
                </a:lnTo>
                <a:lnTo>
                  <a:pt x="11" y="8"/>
                </a:lnTo>
                <a:lnTo>
                  <a:pt x="7" y="8"/>
                </a:lnTo>
                <a:lnTo>
                  <a:pt x="3" y="8"/>
                </a:lnTo>
                <a:close/>
                <a:moveTo>
                  <a:pt x="26" y="19"/>
                </a:moveTo>
                <a:lnTo>
                  <a:pt x="26" y="45"/>
                </a:lnTo>
                <a:lnTo>
                  <a:pt x="26" y="49"/>
                </a:lnTo>
                <a:lnTo>
                  <a:pt x="26" y="53"/>
                </a:lnTo>
                <a:lnTo>
                  <a:pt x="30" y="56"/>
                </a:lnTo>
                <a:lnTo>
                  <a:pt x="33" y="60"/>
                </a:lnTo>
                <a:lnTo>
                  <a:pt x="37" y="64"/>
                </a:lnTo>
                <a:lnTo>
                  <a:pt x="41" y="64"/>
                </a:lnTo>
                <a:lnTo>
                  <a:pt x="48" y="64"/>
                </a:lnTo>
                <a:lnTo>
                  <a:pt x="56" y="60"/>
                </a:lnTo>
                <a:lnTo>
                  <a:pt x="60" y="49"/>
                </a:lnTo>
                <a:lnTo>
                  <a:pt x="60" y="38"/>
                </a:lnTo>
                <a:lnTo>
                  <a:pt x="60" y="26"/>
                </a:lnTo>
                <a:lnTo>
                  <a:pt x="52" y="15"/>
                </a:lnTo>
                <a:lnTo>
                  <a:pt x="48" y="11"/>
                </a:lnTo>
                <a:lnTo>
                  <a:pt x="41" y="11"/>
                </a:lnTo>
                <a:lnTo>
                  <a:pt x="37" y="11"/>
                </a:lnTo>
                <a:lnTo>
                  <a:pt x="33" y="15"/>
                </a:lnTo>
                <a:lnTo>
                  <a:pt x="26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Freeform 13"/>
          <p:cNvSpPr>
            <a:spLocks noEditPoints="1"/>
          </p:cNvSpPr>
          <p:nvPr/>
        </p:nvSpPr>
        <p:spPr bwMode="auto">
          <a:xfrm>
            <a:off x="3135313" y="2171700"/>
            <a:ext cx="93662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6"/>
                </a:moveTo>
                <a:lnTo>
                  <a:pt x="15" y="38"/>
                </a:lnTo>
                <a:lnTo>
                  <a:pt x="19" y="49"/>
                </a:lnTo>
                <a:lnTo>
                  <a:pt x="26" y="53"/>
                </a:lnTo>
                <a:lnTo>
                  <a:pt x="38" y="56"/>
                </a:lnTo>
                <a:lnTo>
                  <a:pt x="41" y="56"/>
                </a:lnTo>
                <a:lnTo>
                  <a:pt x="49" y="53"/>
                </a:lnTo>
                <a:lnTo>
                  <a:pt x="53" y="49"/>
                </a:lnTo>
                <a:lnTo>
                  <a:pt x="56" y="41"/>
                </a:lnTo>
                <a:lnTo>
                  <a:pt x="53" y="53"/>
                </a:lnTo>
                <a:lnTo>
                  <a:pt x="49" y="60"/>
                </a:lnTo>
                <a:lnTo>
                  <a:pt x="41" y="68"/>
                </a:lnTo>
                <a:lnTo>
                  <a:pt x="30" y="68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41" y="11"/>
                </a:lnTo>
                <a:lnTo>
                  <a:pt x="38" y="8"/>
                </a:lnTo>
                <a:lnTo>
                  <a:pt x="34" y="4"/>
                </a:lnTo>
                <a:lnTo>
                  <a:pt x="30" y="4"/>
                </a:lnTo>
                <a:lnTo>
                  <a:pt x="26" y="4"/>
                </a:lnTo>
                <a:lnTo>
                  <a:pt x="23" y="4"/>
                </a:lnTo>
                <a:lnTo>
                  <a:pt x="19" y="8"/>
                </a:lnTo>
                <a:lnTo>
                  <a:pt x="15" y="1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Freeform 14"/>
          <p:cNvSpPr>
            <a:spLocks noEditPoints="1"/>
          </p:cNvSpPr>
          <p:nvPr/>
        </p:nvSpPr>
        <p:spPr bwMode="auto">
          <a:xfrm>
            <a:off x="3248025" y="2109788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8" y="93"/>
                </a:moveTo>
                <a:lnTo>
                  <a:pt x="41" y="101"/>
                </a:lnTo>
                <a:lnTo>
                  <a:pt x="37" y="105"/>
                </a:lnTo>
                <a:lnTo>
                  <a:pt x="33" y="105"/>
                </a:lnTo>
                <a:lnTo>
                  <a:pt x="26" y="105"/>
                </a:lnTo>
                <a:lnTo>
                  <a:pt x="18" y="105"/>
                </a:lnTo>
                <a:lnTo>
                  <a:pt x="7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7" y="48"/>
                </a:lnTo>
                <a:lnTo>
                  <a:pt x="15" y="41"/>
                </a:lnTo>
                <a:lnTo>
                  <a:pt x="22" y="37"/>
                </a:lnTo>
                <a:lnTo>
                  <a:pt x="33" y="37"/>
                </a:lnTo>
                <a:lnTo>
                  <a:pt x="41" y="37"/>
                </a:lnTo>
                <a:lnTo>
                  <a:pt x="48" y="41"/>
                </a:lnTo>
                <a:lnTo>
                  <a:pt x="48" y="30"/>
                </a:lnTo>
                <a:lnTo>
                  <a:pt x="48" y="18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8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7" y="97"/>
                </a:lnTo>
                <a:lnTo>
                  <a:pt x="48" y="105"/>
                </a:lnTo>
                <a:lnTo>
                  <a:pt x="48" y="93"/>
                </a:lnTo>
                <a:close/>
                <a:moveTo>
                  <a:pt x="48" y="90"/>
                </a:moveTo>
                <a:lnTo>
                  <a:pt x="48" y="56"/>
                </a:lnTo>
                <a:lnTo>
                  <a:pt x="45" y="52"/>
                </a:lnTo>
                <a:lnTo>
                  <a:pt x="45" y="48"/>
                </a:lnTo>
                <a:lnTo>
                  <a:pt x="41" y="45"/>
                </a:lnTo>
                <a:lnTo>
                  <a:pt x="37" y="41"/>
                </a:lnTo>
                <a:lnTo>
                  <a:pt x="33" y="41"/>
                </a:lnTo>
                <a:lnTo>
                  <a:pt x="30" y="41"/>
                </a:lnTo>
                <a:lnTo>
                  <a:pt x="26" y="41"/>
                </a:lnTo>
                <a:lnTo>
                  <a:pt x="18" y="45"/>
                </a:lnTo>
                <a:lnTo>
                  <a:pt x="15" y="56"/>
                </a:lnTo>
                <a:lnTo>
                  <a:pt x="11" y="67"/>
                </a:lnTo>
                <a:lnTo>
                  <a:pt x="15" y="78"/>
                </a:lnTo>
                <a:lnTo>
                  <a:pt x="18" y="90"/>
                </a:lnTo>
                <a:lnTo>
                  <a:pt x="26" y="93"/>
                </a:lnTo>
                <a:lnTo>
                  <a:pt x="33" y="97"/>
                </a:lnTo>
                <a:lnTo>
                  <a:pt x="41" y="93"/>
                </a:lnTo>
                <a:lnTo>
                  <a:pt x="48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Freeform 15"/>
          <p:cNvSpPr>
            <a:spLocks/>
          </p:cNvSpPr>
          <p:nvPr/>
        </p:nvSpPr>
        <p:spPr bwMode="auto">
          <a:xfrm>
            <a:off x="3373438" y="2109788"/>
            <a:ext cx="60325" cy="223837"/>
          </a:xfrm>
          <a:custGeom>
            <a:avLst/>
            <a:gdLst>
              <a:gd name="T0" fmla="*/ 0 w 37"/>
              <a:gd name="T1" fmla="*/ 2147483647 h 135"/>
              <a:gd name="T2" fmla="*/ 0 w 37"/>
              <a:gd name="T3" fmla="*/ 0 h 135"/>
              <a:gd name="T4" fmla="*/ 2147483647 w 37"/>
              <a:gd name="T5" fmla="*/ 2147483647 h 135"/>
              <a:gd name="T6" fmla="*/ 2147483647 w 37"/>
              <a:gd name="T7" fmla="*/ 2147483647 h 135"/>
              <a:gd name="T8" fmla="*/ 2147483647 w 37"/>
              <a:gd name="T9" fmla="*/ 2147483647 h 135"/>
              <a:gd name="T10" fmla="*/ 2147483647 w 37"/>
              <a:gd name="T11" fmla="*/ 2147483647 h 135"/>
              <a:gd name="T12" fmla="*/ 2147483647 w 37"/>
              <a:gd name="T13" fmla="*/ 2147483647 h 135"/>
              <a:gd name="T14" fmla="*/ 2147483647 w 37"/>
              <a:gd name="T15" fmla="*/ 2147483647 h 135"/>
              <a:gd name="T16" fmla="*/ 2147483647 w 37"/>
              <a:gd name="T17" fmla="*/ 2147483647 h 135"/>
              <a:gd name="T18" fmla="*/ 2147483647 w 37"/>
              <a:gd name="T19" fmla="*/ 2147483647 h 135"/>
              <a:gd name="T20" fmla="*/ 2147483647 w 37"/>
              <a:gd name="T21" fmla="*/ 2147483647 h 135"/>
              <a:gd name="T22" fmla="*/ 2147483647 w 37"/>
              <a:gd name="T23" fmla="*/ 2147483647 h 135"/>
              <a:gd name="T24" fmla="*/ 2147483647 w 37"/>
              <a:gd name="T25" fmla="*/ 2147483647 h 135"/>
              <a:gd name="T26" fmla="*/ 0 w 37"/>
              <a:gd name="T27" fmla="*/ 2147483647 h 135"/>
              <a:gd name="T28" fmla="*/ 0 w 37"/>
              <a:gd name="T29" fmla="*/ 2147483647 h 135"/>
              <a:gd name="T30" fmla="*/ 2147483647 w 37"/>
              <a:gd name="T31" fmla="*/ 2147483647 h 135"/>
              <a:gd name="T32" fmla="*/ 2147483647 w 37"/>
              <a:gd name="T33" fmla="*/ 2147483647 h 135"/>
              <a:gd name="T34" fmla="*/ 2147483647 w 37"/>
              <a:gd name="T35" fmla="*/ 2147483647 h 135"/>
              <a:gd name="T36" fmla="*/ 2147483647 w 37"/>
              <a:gd name="T37" fmla="*/ 2147483647 h 135"/>
              <a:gd name="T38" fmla="*/ 2147483647 w 37"/>
              <a:gd name="T39" fmla="*/ 2147483647 h 135"/>
              <a:gd name="T40" fmla="*/ 2147483647 w 37"/>
              <a:gd name="T41" fmla="*/ 2147483647 h 135"/>
              <a:gd name="T42" fmla="*/ 2147483647 w 37"/>
              <a:gd name="T43" fmla="*/ 2147483647 h 135"/>
              <a:gd name="T44" fmla="*/ 2147483647 w 37"/>
              <a:gd name="T45" fmla="*/ 2147483647 h 135"/>
              <a:gd name="T46" fmla="*/ 2147483647 w 37"/>
              <a:gd name="T47" fmla="*/ 2147483647 h 135"/>
              <a:gd name="T48" fmla="*/ 2147483647 w 37"/>
              <a:gd name="T49" fmla="*/ 2147483647 h 135"/>
              <a:gd name="T50" fmla="*/ 2147483647 w 37"/>
              <a:gd name="T51" fmla="*/ 2147483647 h 135"/>
              <a:gd name="T52" fmla="*/ 2147483647 w 37"/>
              <a:gd name="T53" fmla="*/ 2147483647 h 135"/>
              <a:gd name="T54" fmla="*/ 2147483647 w 37"/>
              <a:gd name="T55" fmla="*/ 2147483647 h 135"/>
              <a:gd name="T56" fmla="*/ 0 w 37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"/>
              <a:gd name="T88" fmla="*/ 0 h 135"/>
              <a:gd name="T89" fmla="*/ 37 w 37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8" y="15"/>
                </a:lnTo>
                <a:lnTo>
                  <a:pt x="26" y="26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7"/>
                </a:lnTo>
                <a:lnTo>
                  <a:pt x="26" y="108"/>
                </a:lnTo>
                <a:lnTo>
                  <a:pt x="18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7" y="127"/>
                </a:lnTo>
                <a:lnTo>
                  <a:pt x="15" y="120"/>
                </a:lnTo>
                <a:lnTo>
                  <a:pt x="18" y="108"/>
                </a:lnTo>
                <a:lnTo>
                  <a:pt x="22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2" y="41"/>
                </a:lnTo>
                <a:lnTo>
                  <a:pt x="22" y="33"/>
                </a:lnTo>
                <a:lnTo>
                  <a:pt x="18" y="26"/>
                </a:lnTo>
                <a:lnTo>
                  <a:pt x="15" y="22"/>
                </a:lnTo>
                <a:lnTo>
                  <a:pt x="11" y="15"/>
                </a:lnTo>
                <a:lnTo>
                  <a:pt x="3" y="11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16"/>
          <p:cNvSpPr>
            <a:spLocks/>
          </p:cNvSpPr>
          <p:nvPr/>
        </p:nvSpPr>
        <p:spPr bwMode="auto">
          <a:xfrm>
            <a:off x="625475" y="2713038"/>
            <a:ext cx="180975" cy="169862"/>
          </a:xfrm>
          <a:custGeom>
            <a:avLst/>
            <a:gdLst>
              <a:gd name="T0" fmla="*/ 0 w 109"/>
              <a:gd name="T1" fmla="*/ 0 h 102"/>
              <a:gd name="T2" fmla="*/ 2147483647 w 109"/>
              <a:gd name="T3" fmla="*/ 0 h 102"/>
              <a:gd name="T4" fmla="*/ 2147483647 w 109"/>
              <a:gd name="T5" fmla="*/ 2147483647 h 102"/>
              <a:gd name="T6" fmla="*/ 2147483647 w 109"/>
              <a:gd name="T7" fmla="*/ 2147483647 h 102"/>
              <a:gd name="T8" fmla="*/ 2147483647 w 109"/>
              <a:gd name="T9" fmla="*/ 2147483647 h 102"/>
              <a:gd name="T10" fmla="*/ 2147483647 w 109"/>
              <a:gd name="T11" fmla="*/ 2147483647 h 102"/>
              <a:gd name="T12" fmla="*/ 2147483647 w 109"/>
              <a:gd name="T13" fmla="*/ 0 h 102"/>
              <a:gd name="T14" fmla="*/ 2147483647 w 109"/>
              <a:gd name="T15" fmla="*/ 0 h 102"/>
              <a:gd name="T16" fmla="*/ 2147483647 w 109"/>
              <a:gd name="T17" fmla="*/ 0 h 102"/>
              <a:gd name="T18" fmla="*/ 2147483647 w 109"/>
              <a:gd name="T19" fmla="*/ 0 h 102"/>
              <a:gd name="T20" fmla="*/ 2147483647 w 109"/>
              <a:gd name="T21" fmla="*/ 0 h 102"/>
              <a:gd name="T22" fmla="*/ 2147483647 w 109"/>
              <a:gd name="T23" fmla="*/ 0 h 102"/>
              <a:gd name="T24" fmla="*/ 2147483647 w 109"/>
              <a:gd name="T25" fmla="*/ 0 h 102"/>
              <a:gd name="T26" fmla="*/ 2147483647 w 109"/>
              <a:gd name="T27" fmla="*/ 0 h 102"/>
              <a:gd name="T28" fmla="*/ 2147483647 w 109"/>
              <a:gd name="T29" fmla="*/ 2147483647 h 102"/>
              <a:gd name="T30" fmla="*/ 2147483647 w 109"/>
              <a:gd name="T31" fmla="*/ 2147483647 h 102"/>
              <a:gd name="T32" fmla="*/ 2147483647 w 109"/>
              <a:gd name="T33" fmla="*/ 2147483647 h 102"/>
              <a:gd name="T34" fmla="*/ 2147483647 w 109"/>
              <a:gd name="T35" fmla="*/ 2147483647 h 102"/>
              <a:gd name="T36" fmla="*/ 2147483647 w 109"/>
              <a:gd name="T37" fmla="*/ 2147483647 h 102"/>
              <a:gd name="T38" fmla="*/ 2147483647 w 109"/>
              <a:gd name="T39" fmla="*/ 2147483647 h 102"/>
              <a:gd name="T40" fmla="*/ 2147483647 w 109"/>
              <a:gd name="T41" fmla="*/ 2147483647 h 102"/>
              <a:gd name="T42" fmla="*/ 2147483647 w 109"/>
              <a:gd name="T43" fmla="*/ 2147483647 h 102"/>
              <a:gd name="T44" fmla="*/ 2147483647 w 109"/>
              <a:gd name="T45" fmla="*/ 2147483647 h 102"/>
              <a:gd name="T46" fmla="*/ 2147483647 w 109"/>
              <a:gd name="T47" fmla="*/ 2147483647 h 102"/>
              <a:gd name="T48" fmla="*/ 2147483647 w 109"/>
              <a:gd name="T49" fmla="*/ 2147483647 h 102"/>
              <a:gd name="T50" fmla="*/ 2147483647 w 109"/>
              <a:gd name="T51" fmla="*/ 2147483647 h 102"/>
              <a:gd name="T52" fmla="*/ 2147483647 w 109"/>
              <a:gd name="T53" fmla="*/ 2147483647 h 102"/>
              <a:gd name="T54" fmla="*/ 2147483647 w 109"/>
              <a:gd name="T55" fmla="*/ 2147483647 h 102"/>
              <a:gd name="T56" fmla="*/ 2147483647 w 109"/>
              <a:gd name="T57" fmla="*/ 2147483647 h 102"/>
              <a:gd name="T58" fmla="*/ 2147483647 w 109"/>
              <a:gd name="T59" fmla="*/ 2147483647 h 102"/>
              <a:gd name="T60" fmla="*/ 2147483647 w 109"/>
              <a:gd name="T61" fmla="*/ 2147483647 h 102"/>
              <a:gd name="T62" fmla="*/ 2147483647 w 109"/>
              <a:gd name="T63" fmla="*/ 2147483647 h 102"/>
              <a:gd name="T64" fmla="*/ 2147483647 w 109"/>
              <a:gd name="T65" fmla="*/ 2147483647 h 102"/>
              <a:gd name="T66" fmla="*/ 2147483647 w 109"/>
              <a:gd name="T67" fmla="*/ 2147483647 h 102"/>
              <a:gd name="T68" fmla="*/ 2147483647 w 109"/>
              <a:gd name="T69" fmla="*/ 2147483647 h 102"/>
              <a:gd name="T70" fmla="*/ 2147483647 w 109"/>
              <a:gd name="T71" fmla="*/ 2147483647 h 102"/>
              <a:gd name="T72" fmla="*/ 2147483647 w 109"/>
              <a:gd name="T73" fmla="*/ 2147483647 h 102"/>
              <a:gd name="T74" fmla="*/ 2147483647 w 109"/>
              <a:gd name="T75" fmla="*/ 2147483647 h 102"/>
              <a:gd name="T76" fmla="*/ 2147483647 w 109"/>
              <a:gd name="T77" fmla="*/ 2147483647 h 102"/>
              <a:gd name="T78" fmla="*/ 2147483647 w 109"/>
              <a:gd name="T79" fmla="*/ 2147483647 h 102"/>
              <a:gd name="T80" fmla="*/ 0 w 109"/>
              <a:gd name="T81" fmla="*/ 2147483647 h 102"/>
              <a:gd name="T82" fmla="*/ 0 w 109"/>
              <a:gd name="T83" fmla="*/ 0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2"/>
              <a:gd name="T128" fmla="*/ 109 w 109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2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87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2" y="0"/>
                </a:lnTo>
                <a:lnTo>
                  <a:pt x="98" y="4"/>
                </a:lnTo>
                <a:lnTo>
                  <a:pt x="94" y="8"/>
                </a:lnTo>
                <a:lnTo>
                  <a:pt x="94" y="15"/>
                </a:lnTo>
                <a:lnTo>
                  <a:pt x="94" y="102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27" y="94"/>
                </a:lnTo>
                <a:lnTo>
                  <a:pt x="30" y="98"/>
                </a:lnTo>
                <a:lnTo>
                  <a:pt x="38" y="98"/>
                </a:lnTo>
                <a:lnTo>
                  <a:pt x="42" y="98"/>
                </a:lnTo>
                <a:lnTo>
                  <a:pt x="8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Freeform 17"/>
          <p:cNvSpPr>
            <a:spLocks noEditPoints="1"/>
          </p:cNvSpPr>
          <p:nvPr/>
        </p:nvSpPr>
        <p:spPr bwMode="auto">
          <a:xfrm>
            <a:off x="812800" y="2713038"/>
            <a:ext cx="123825" cy="161925"/>
          </a:xfrm>
          <a:custGeom>
            <a:avLst/>
            <a:gdLst>
              <a:gd name="T0" fmla="*/ 2147483647 w 75"/>
              <a:gd name="T1" fmla="*/ 2147483647 h 98"/>
              <a:gd name="T2" fmla="*/ 2147483647 w 75"/>
              <a:gd name="T3" fmla="*/ 2147483647 h 98"/>
              <a:gd name="T4" fmla="*/ 2147483647 w 75"/>
              <a:gd name="T5" fmla="*/ 2147483647 h 98"/>
              <a:gd name="T6" fmla="*/ 2147483647 w 75"/>
              <a:gd name="T7" fmla="*/ 2147483647 h 98"/>
              <a:gd name="T8" fmla="*/ 2147483647 w 75"/>
              <a:gd name="T9" fmla="*/ 2147483647 h 98"/>
              <a:gd name="T10" fmla="*/ 2147483647 w 75"/>
              <a:gd name="T11" fmla="*/ 2147483647 h 98"/>
              <a:gd name="T12" fmla="*/ 2147483647 w 75"/>
              <a:gd name="T13" fmla="*/ 2147483647 h 98"/>
              <a:gd name="T14" fmla="*/ 2147483647 w 75"/>
              <a:gd name="T15" fmla="*/ 2147483647 h 98"/>
              <a:gd name="T16" fmla="*/ 0 w 75"/>
              <a:gd name="T17" fmla="*/ 2147483647 h 98"/>
              <a:gd name="T18" fmla="*/ 0 w 75"/>
              <a:gd name="T19" fmla="*/ 2147483647 h 98"/>
              <a:gd name="T20" fmla="*/ 2147483647 w 75"/>
              <a:gd name="T21" fmla="*/ 2147483647 h 98"/>
              <a:gd name="T22" fmla="*/ 2147483647 w 75"/>
              <a:gd name="T23" fmla="*/ 2147483647 h 98"/>
              <a:gd name="T24" fmla="*/ 2147483647 w 75"/>
              <a:gd name="T25" fmla="*/ 2147483647 h 98"/>
              <a:gd name="T26" fmla="*/ 2147483647 w 75"/>
              <a:gd name="T27" fmla="*/ 2147483647 h 98"/>
              <a:gd name="T28" fmla="*/ 2147483647 w 75"/>
              <a:gd name="T29" fmla="*/ 2147483647 h 98"/>
              <a:gd name="T30" fmla="*/ 2147483647 w 75"/>
              <a:gd name="T31" fmla="*/ 2147483647 h 98"/>
              <a:gd name="T32" fmla="*/ 2147483647 w 75"/>
              <a:gd name="T33" fmla="*/ 2147483647 h 98"/>
              <a:gd name="T34" fmla="*/ 2147483647 w 75"/>
              <a:gd name="T35" fmla="*/ 2147483647 h 98"/>
              <a:gd name="T36" fmla="*/ 2147483647 w 75"/>
              <a:gd name="T37" fmla="*/ 0 h 98"/>
              <a:gd name="T38" fmla="*/ 2147483647 w 75"/>
              <a:gd name="T39" fmla="*/ 0 h 98"/>
              <a:gd name="T40" fmla="*/ 0 w 75"/>
              <a:gd name="T41" fmla="*/ 0 h 98"/>
              <a:gd name="T42" fmla="*/ 0 w 75"/>
              <a:gd name="T43" fmla="*/ 0 h 98"/>
              <a:gd name="T44" fmla="*/ 2147483647 w 75"/>
              <a:gd name="T45" fmla="*/ 0 h 98"/>
              <a:gd name="T46" fmla="*/ 2147483647 w 75"/>
              <a:gd name="T47" fmla="*/ 0 h 98"/>
              <a:gd name="T48" fmla="*/ 2147483647 w 75"/>
              <a:gd name="T49" fmla="*/ 2147483647 h 98"/>
              <a:gd name="T50" fmla="*/ 2147483647 w 75"/>
              <a:gd name="T51" fmla="*/ 2147483647 h 98"/>
              <a:gd name="T52" fmla="*/ 2147483647 w 75"/>
              <a:gd name="T53" fmla="*/ 2147483647 h 98"/>
              <a:gd name="T54" fmla="*/ 2147483647 w 75"/>
              <a:gd name="T55" fmla="*/ 2147483647 h 98"/>
              <a:gd name="T56" fmla="*/ 2147483647 w 75"/>
              <a:gd name="T57" fmla="*/ 2147483647 h 98"/>
              <a:gd name="T58" fmla="*/ 2147483647 w 75"/>
              <a:gd name="T59" fmla="*/ 2147483647 h 98"/>
              <a:gd name="T60" fmla="*/ 2147483647 w 75"/>
              <a:gd name="T61" fmla="*/ 2147483647 h 98"/>
              <a:gd name="T62" fmla="*/ 2147483647 w 75"/>
              <a:gd name="T63" fmla="*/ 2147483647 h 98"/>
              <a:gd name="T64" fmla="*/ 2147483647 w 75"/>
              <a:gd name="T65" fmla="*/ 2147483647 h 98"/>
              <a:gd name="T66" fmla="*/ 2147483647 w 75"/>
              <a:gd name="T67" fmla="*/ 2147483647 h 98"/>
              <a:gd name="T68" fmla="*/ 2147483647 w 75"/>
              <a:gd name="T69" fmla="*/ 2147483647 h 98"/>
              <a:gd name="T70" fmla="*/ 2147483647 w 75"/>
              <a:gd name="T71" fmla="*/ 2147483647 h 98"/>
              <a:gd name="T72" fmla="*/ 2147483647 w 75"/>
              <a:gd name="T73" fmla="*/ 2147483647 h 98"/>
              <a:gd name="T74" fmla="*/ 2147483647 w 75"/>
              <a:gd name="T75" fmla="*/ 2147483647 h 98"/>
              <a:gd name="T76" fmla="*/ 2147483647 w 75"/>
              <a:gd name="T77" fmla="*/ 2147483647 h 98"/>
              <a:gd name="T78" fmla="*/ 2147483647 w 75"/>
              <a:gd name="T79" fmla="*/ 2147483647 h 98"/>
              <a:gd name="T80" fmla="*/ 2147483647 w 75"/>
              <a:gd name="T81" fmla="*/ 2147483647 h 98"/>
              <a:gd name="T82" fmla="*/ 2147483647 w 75"/>
              <a:gd name="T83" fmla="*/ 2147483647 h 98"/>
              <a:gd name="T84" fmla="*/ 2147483647 w 75"/>
              <a:gd name="T85" fmla="*/ 2147483647 h 98"/>
              <a:gd name="T86" fmla="*/ 2147483647 w 75"/>
              <a:gd name="T87" fmla="*/ 2147483647 h 98"/>
              <a:gd name="T88" fmla="*/ 2147483647 w 75"/>
              <a:gd name="T89" fmla="*/ 2147483647 h 98"/>
              <a:gd name="T90" fmla="*/ 2147483647 w 75"/>
              <a:gd name="T91" fmla="*/ 2147483647 h 98"/>
              <a:gd name="T92" fmla="*/ 2147483647 w 75"/>
              <a:gd name="T93" fmla="*/ 2147483647 h 98"/>
              <a:gd name="T94" fmla="*/ 2147483647 w 75"/>
              <a:gd name="T95" fmla="*/ 2147483647 h 98"/>
              <a:gd name="T96" fmla="*/ 2147483647 w 75"/>
              <a:gd name="T97" fmla="*/ 2147483647 h 98"/>
              <a:gd name="T98" fmla="*/ 2147483647 w 75"/>
              <a:gd name="T99" fmla="*/ 2147483647 h 98"/>
              <a:gd name="T100" fmla="*/ 2147483647 w 75"/>
              <a:gd name="T101" fmla="*/ 2147483647 h 98"/>
              <a:gd name="T102" fmla="*/ 2147483647 w 75"/>
              <a:gd name="T103" fmla="*/ 2147483647 h 98"/>
              <a:gd name="T104" fmla="*/ 2147483647 w 75"/>
              <a:gd name="T105" fmla="*/ 2147483647 h 98"/>
              <a:gd name="T106" fmla="*/ 2147483647 w 75"/>
              <a:gd name="T107" fmla="*/ 2147483647 h 98"/>
              <a:gd name="T108" fmla="*/ 2147483647 w 75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8"/>
              <a:gd name="T167" fmla="*/ 75 w 75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4" y="98"/>
                </a:lnTo>
                <a:lnTo>
                  <a:pt x="37" y="98"/>
                </a:lnTo>
                <a:lnTo>
                  <a:pt x="41" y="98"/>
                </a:lnTo>
                <a:lnTo>
                  <a:pt x="0" y="98"/>
                </a:lnTo>
                <a:lnTo>
                  <a:pt x="4" y="98"/>
                </a:lnTo>
                <a:lnTo>
                  <a:pt x="7" y="98"/>
                </a:lnTo>
                <a:lnTo>
                  <a:pt x="11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56" y="4"/>
                </a:lnTo>
                <a:lnTo>
                  <a:pt x="64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5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2" y="42"/>
                </a:lnTo>
                <a:lnTo>
                  <a:pt x="56" y="38"/>
                </a:lnTo>
                <a:lnTo>
                  <a:pt x="60" y="27"/>
                </a:lnTo>
                <a:lnTo>
                  <a:pt x="60" y="23"/>
                </a:lnTo>
                <a:lnTo>
                  <a:pt x="56" y="15"/>
                </a:lnTo>
                <a:lnTo>
                  <a:pt x="52" y="12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Freeform 18"/>
          <p:cNvSpPr>
            <a:spLocks/>
          </p:cNvSpPr>
          <p:nvPr/>
        </p:nvSpPr>
        <p:spPr bwMode="auto">
          <a:xfrm>
            <a:off x="955675" y="2708275"/>
            <a:ext cx="68263" cy="223838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0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3" y="120"/>
                </a:lnTo>
                <a:lnTo>
                  <a:pt x="15" y="108"/>
                </a:lnTo>
                <a:lnTo>
                  <a:pt x="8" y="97"/>
                </a:lnTo>
                <a:lnTo>
                  <a:pt x="4" y="82"/>
                </a:lnTo>
                <a:lnTo>
                  <a:pt x="0" y="67"/>
                </a:lnTo>
                <a:lnTo>
                  <a:pt x="4" y="52"/>
                </a:lnTo>
                <a:lnTo>
                  <a:pt x="8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4" y="7"/>
                </a:lnTo>
                <a:lnTo>
                  <a:pt x="26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9" y="93"/>
                </a:lnTo>
                <a:lnTo>
                  <a:pt x="19" y="101"/>
                </a:lnTo>
                <a:lnTo>
                  <a:pt x="23" y="108"/>
                </a:lnTo>
                <a:lnTo>
                  <a:pt x="26" y="116"/>
                </a:lnTo>
                <a:lnTo>
                  <a:pt x="30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Freeform 19"/>
          <p:cNvSpPr>
            <a:spLocks/>
          </p:cNvSpPr>
          <p:nvPr/>
        </p:nvSpPr>
        <p:spPr bwMode="auto">
          <a:xfrm>
            <a:off x="1030288" y="2768600"/>
            <a:ext cx="180975" cy="114300"/>
          </a:xfrm>
          <a:custGeom>
            <a:avLst/>
            <a:gdLst>
              <a:gd name="T0" fmla="*/ 0 w 109"/>
              <a:gd name="T1" fmla="*/ 0 h 68"/>
              <a:gd name="T2" fmla="*/ 2147483647 w 109"/>
              <a:gd name="T3" fmla="*/ 0 h 68"/>
              <a:gd name="T4" fmla="*/ 2147483647 w 109"/>
              <a:gd name="T5" fmla="*/ 0 h 68"/>
              <a:gd name="T6" fmla="*/ 2147483647 w 109"/>
              <a:gd name="T7" fmla="*/ 0 h 68"/>
              <a:gd name="T8" fmla="*/ 2147483647 w 109"/>
              <a:gd name="T9" fmla="*/ 0 h 68"/>
              <a:gd name="T10" fmla="*/ 2147483647 w 109"/>
              <a:gd name="T11" fmla="*/ 2147483647 h 68"/>
              <a:gd name="T12" fmla="*/ 2147483647 w 109"/>
              <a:gd name="T13" fmla="*/ 2147483647 h 68"/>
              <a:gd name="T14" fmla="*/ 2147483647 w 109"/>
              <a:gd name="T15" fmla="*/ 2147483647 h 68"/>
              <a:gd name="T16" fmla="*/ 2147483647 w 109"/>
              <a:gd name="T17" fmla="*/ 2147483647 h 68"/>
              <a:gd name="T18" fmla="*/ 2147483647 w 109"/>
              <a:gd name="T19" fmla="*/ 2147483647 h 68"/>
              <a:gd name="T20" fmla="*/ 2147483647 w 109"/>
              <a:gd name="T21" fmla="*/ 2147483647 h 68"/>
              <a:gd name="T22" fmla="*/ 2147483647 w 109"/>
              <a:gd name="T23" fmla="*/ 2147483647 h 68"/>
              <a:gd name="T24" fmla="*/ 2147483647 w 109"/>
              <a:gd name="T25" fmla="*/ 2147483647 h 68"/>
              <a:gd name="T26" fmla="*/ 2147483647 w 109"/>
              <a:gd name="T27" fmla="*/ 0 h 68"/>
              <a:gd name="T28" fmla="*/ 2147483647 w 109"/>
              <a:gd name="T29" fmla="*/ 0 h 68"/>
              <a:gd name="T30" fmla="*/ 2147483647 w 109"/>
              <a:gd name="T31" fmla="*/ 0 h 68"/>
              <a:gd name="T32" fmla="*/ 2147483647 w 109"/>
              <a:gd name="T33" fmla="*/ 0 h 68"/>
              <a:gd name="T34" fmla="*/ 2147483647 w 109"/>
              <a:gd name="T35" fmla="*/ 0 h 68"/>
              <a:gd name="T36" fmla="*/ 2147483647 w 109"/>
              <a:gd name="T37" fmla="*/ 0 h 68"/>
              <a:gd name="T38" fmla="*/ 2147483647 w 109"/>
              <a:gd name="T39" fmla="*/ 0 h 68"/>
              <a:gd name="T40" fmla="*/ 2147483647 w 109"/>
              <a:gd name="T41" fmla="*/ 2147483647 h 68"/>
              <a:gd name="T42" fmla="*/ 2147483647 w 109"/>
              <a:gd name="T43" fmla="*/ 2147483647 h 68"/>
              <a:gd name="T44" fmla="*/ 2147483647 w 109"/>
              <a:gd name="T45" fmla="*/ 2147483647 h 68"/>
              <a:gd name="T46" fmla="*/ 2147483647 w 109"/>
              <a:gd name="T47" fmla="*/ 2147483647 h 68"/>
              <a:gd name="T48" fmla="*/ 2147483647 w 109"/>
              <a:gd name="T49" fmla="*/ 2147483647 h 68"/>
              <a:gd name="T50" fmla="*/ 2147483647 w 109"/>
              <a:gd name="T51" fmla="*/ 2147483647 h 68"/>
              <a:gd name="T52" fmla="*/ 2147483647 w 109"/>
              <a:gd name="T53" fmla="*/ 2147483647 h 68"/>
              <a:gd name="T54" fmla="*/ 2147483647 w 109"/>
              <a:gd name="T55" fmla="*/ 2147483647 h 68"/>
              <a:gd name="T56" fmla="*/ 2147483647 w 109"/>
              <a:gd name="T57" fmla="*/ 2147483647 h 68"/>
              <a:gd name="T58" fmla="*/ 2147483647 w 109"/>
              <a:gd name="T59" fmla="*/ 2147483647 h 68"/>
              <a:gd name="T60" fmla="*/ 2147483647 w 109"/>
              <a:gd name="T61" fmla="*/ 0 h 68"/>
              <a:gd name="T62" fmla="*/ 2147483647 w 109"/>
              <a:gd name="T63" fmla="*/ 0 h 68"/>
              <a:gd name="T64" fmla="*/ 2147483647 w 109"/>
              <a:gd name="T65" fmla="*/ 0 h 68"/>
              <a:gd name="T66" fmla="*/ 2147483647 w 109"/>
              <a:gd name="T67" fmla="*/ 0 h 68"/>
              <a:gd name="T68" fmla="*/ 2147483647 w 109"/>
              <a:gd name="T69" fmla="*/ 0 h 68"/>
              <a:gd name="T70" fmla="*/ 2147483647 w 109"/>
              <a:gd name="T71" fmla="*/ 0 h 68"/>
              <a:gd name="T72" fmla="*/ 2147483647 w 109"/>
              <a:gd name="T73" fmla="*/ 2147483647 h 68"/>
              <a:gd name="T74" fmla="*/ 2147483647 w 109"/>
              <a:gd name="T75" fmla="*/ 2147483647 h 68"/>
              <a:gd name="T76" fmla="*/ 2147483647 w 109"/>
              <a:gd name="T77" fmla="*/ 2147483647 h 68"/>
              <a:gd name="T78" fmla="*/ 2147483647 w 109"/>
              <a:gd name="T79" fmla="*/ 2147483647 h 68"/>
              <a:gd name="T80" fmla="*/ 2147483647 w 109"/>
              <a:gd name="T81" fmla="*/ 2147483647 h 68"/>
              <a:gd name="T82" fmla="*/ 2147483647 w 109"/>
              <a:gd name="T83" fmla="*/ 2147483647 h 68"/>
              <a:gd name="T84" fmla="*/ 2147483647 w 109"/>
              <a:gd name="T85" fmla="*/ 2147483647 h 68"/>
              <a:gd name="T86" fmla="*/ 2147483647 w 109"/>
              <a:gd name="T87" fmla="*/ 2147483647 h 68"/>
              <a:gd name="T88" fmla="*/ 2147483647 w 109"/>
              <a:gd name="T89" fmla="*/ 2147483647 h 68"/>
              <a:gd name="T90" fmla="*/ 2147483647 w 109"/>
              <a:gd name="T91" fmla="*/ 2147483647 h 68"/>
              <a:gd name="T92" fmla="*/ 2147483647 w 109"/>
              <a:gd name="T93" fmla="*/ 0 h 68"/>
              <a:gd name="T94" fmla="*/ 0 w 109"/>
              <a:gd name="T95" fmla="*/ 0 h 68"/>
              <a:gd name="T96" fmla="*/ 0 w 10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"/>
              <a:gd name="T148" fmla="*/ 0 h 68"/>
              <a:gd name="T149" fmla="*/ 109 w 10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" h="68">
                <a:moveTo>
                  <a:pt x="0" y="0"/>
                </a:moveTo>
                <a:lnTo>
                  <a:pt x="30" y="0"/>
                </a:lnTo>
                <a:lnTo>
                  <a:pt x="26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1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38" y="0"/>
                </a:lnTo>
                <a:lnTo>
                  <a:pt x="71" y="0"/>
                </a:lnTo>
                <a:lnTo>
                  <a:pt x="68" y="0"/>
                </a:lnTo>
                <a:lnTo>
                  <a:pt x="64" y="4"/>
                </a:lnTo>
                <a:lnTo>
                  <a:pt x="64" y="8"/>
                </a:lnTo>
                <a:lnTo>
                  <a:pt x="64" y="11"/>
                </a:lnTo>
                <a:lnTo>
                  <a:pt x="79" y="49"/>
                </a:lnTo>
                <a:lnTo>
                  <a:pt x="94" y="11"/>
                </a:lnTo>
                <a:lnTo>
                  <a:pt x="94" y="8"/>
                </a:lnTo>
                <a:lnTo>
                  <a:pt x="98" y="4"/>
                </a:lnTo>
                <a:lnTo>
                  <a:pt x="94" y="0"/>
                </a:lnTo>
                <a:lnTo>
                  <a:pt x="86" y="0"/>
                </a:lnTo>
                <a:lnTo>
                  <a:pt x="109" y="0"/>
                </a:lnTo>
                <a:lnTo>
                  <a:pt x="101" y="4"/>
                </a:lnTo>
                <a:lnTo>
                  <a:pt x="98" y="11"/>
                </a:lnTo>
                <a:lnTo>
                  <a:pt x="79" y="68"/>
                </a:lnTo>
                <a:lnTo>
                  <a:pt x="75" y="68"/>
                </a:lnTo>
                <a:lnTo>
                  <a:pt x="56" y="23"/>
                </a:lnTo>
                <a:lnTo>
                  <a:pt x="34" y="68"/>
                </a:lnTo>
                <a:lnTo>
                  <a:pt x="11" y="11"/>
                </a:lnTo>
                <a:lnTo>
                  <a:pt x="8" y="8"/>
                </a:lnTo>
                <a:lnTo>
                  <a:pt x="8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5" name="Freeform 20"/>
          <p:cNvSpPr>
            <a:spLocks noEditPoints="1"/>
          </p:cNvSpPr>
          <p:nvPr/>
        </p:nvSpPr>
        <p:spPr bwMode="auto">
          <a:xfrm>
            <a:off x="1211263" y="2762250"/>
            <a:ext cx="106362" cy="120650"/>
          </a:xfrm>
          <a:custGeom>
            <a:avLst/>
            <a:gdLst>
              <a:gd name="T0" fmla="*/ 2147483647 w 64"/>
              <a:gd name="T1" fmla="*/ 0 h 72"/>
              <a:gd name="T2" fmla="*/ 2147483647 w 64"/>
              <a:gd name="T3" fmla="*/ 0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2147483647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2147483647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0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2147483647 w 64"/>
              <a:gd name="T43" fmla="*/ 0 h 72"/>
              <a:gd name="T44" fmla="*/ 2147483647 w 64"/>
              <a:gd name="T45" fmla="*/ 0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2147483647 w 64"/>
              <a:gd name="T63" fmla="*/ 2147483647 h 72"/>
              <a:gd name="T64" fmla="*/ 2147483647 w 64"/>
              <a:gd name="T65" fmla="*/ 2147483647 h 72"/>
              <a:gd name="T66" fmla="*/ 2147483647 w 64"/>
              <a:gd name="T67" fmla="*/ 2147483647 h 72"/>
              <a:gd name="T68" fmla="*/ 2147483647 w 64"/>
              <a:gd name="T69" fmla="*/ 2147483647 h 72"/>
              <a:gd name="T70" fmla="*/ 2147483647 w 64"/>
              <a:gd name="T71" fmla="*/ 2147483647 h 72"/>
              <a:gd name="T72" fmla="*/ 2147483647 w 64"/>
              <a:gd name="T73" fmla="*/ 2147483647 h 72"/>
              <a:gd name="T74" fmla="*/ 2147483647 w 64"/>
              <a:gd name="T75" fmla="*/ 2147483647 h 72"/>
              <a:gd name="T76" fmla="*/ 2147483647 w 64"/>
              <a:gd name="T77" fmla="*/ 2147483647 h 72"/>
              <a:gd name="T78" fmla="*/ 2147483647 w 64"/>
              <a:gd name="T79" fmla="*/ 2147483647 h 72"/>
              <a:gd name="T80" fmla="*/ 2147483647 w 64"/>
              <a:gd name="T81" fmla="*/ 2147483647 h 72"/>
              <a:gd name="T82" fmla="*/ 2147483647 w 64"/>
              <a:gd name="T83" fmla="*/ 2147483647 h 72"/>
              <a:gd name="T84" fmla="*/ 2147483647 w 64"/>
              <a:gd name="T85" fmla="*/ 2147483647 h 7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2"/>
              <a:gd name="T131" fmla="*/ 64 w 64"/>
              <a:gd name="T132" fmla="*/ 72 h 7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2">
                <a:moveTo>
                  <a:pt x="34" y="0"/>
                </a:moveTo>
                <a:lnTo>
                  <a:pt x="41" y="0"/>
                </a:lnTo>
                <a:lnTo>
                  <a:pt x="52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6" y="60"/>
                </a:lnTo>
                <a:lnTo>
                  <a:pt x="49" y="68"/>
                </a:lnTo>
                <a:lnTo>
                  <a:pt x="41" y="72"/>
                </a:lnTo>
                <a:lnTo>
                  <a:pt x="34" y="72"/>
                </a:lnTo>
                <a:lnTo>
                  <a:pt x="22" y="72"/>
                </a:lnTo>
                <a:lnTo>
                  <a:pt x="15" y="64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4" y="27"/>
                </a:lnTo>
                <a:lnTo>
                  <a:pt x="7" y="19"/>
                </a:lnTo>
                <a:lnTo>
                  <a:pt x="11" y="12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8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5" y="23"/>
                </a:lnTo>
                <a:lnTo>
                  <a:pt x="15" y="30"/>
                </a:lnTo>
                <a:lnTo>
                  <a:pt x="15" y="45"/>
                </a:lnTo>
                <a:lnTo>
                  <a:pt x="19" y="57"/>
                </a:lnTo>
                <a:lnTo>
                  <a:pt x="26" y="64"/>
                </a:lnTo>
                <a:lnTo>
                  <a:pt x="37" y="68"/>
                </a:lnTo>
                <a:lnTo>
                  <a:pt x="41" y="64"/>
                </a:lnTo>
                <a:lnTo>
                  <a:pt x="49" y="60"/>
                </a:lnTo>
                <a:lnTo>
                  <a:pt x="52" y="53"/>
                </a:lnTo>
                <a:lnTo>
                  <a:pt x="52" y="42"/>
                </a:lnTo>
                <a:lnTo>
                  <a:pt x="52" y="30"/>
                </a:lnTo>
                <a:lnTo>
                  <a:pt x="49" y="19"/>
                </a:lnTo>
                <a:lnTo>
                  <a:pt x="45" y="12"/>
                </a:lnTo>
                <a:lnTo>
                  <a:pt x="37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1"/>
          <p:cNvSpPr>
            <a:spLocks/>
          </p:cNvSpPr>
          <p:nvPr/>
        </p:nvSpPr>
        <p:spPr bwMode="auto">
          <a:xfrm>
            <a:off x="1335088" y="2762250"/>
            <a:ext cx="74612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0 h 68"/>
              <a:gd name="T10" fmla="*/ 2147483647 w 45"/>
              <a:gd name="T11" fmla="*/ 0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2147483647 w 45"/>
              <a:gd name="T55" fmla="*/ 2147483647 h 68"/>
              <a:gd name="T56" fmla="*/ 2147483647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2147483647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0 w 45"/>
              <a:gd name="T89" fmla="*/ 2147483647 h 68"/>
              <a:gd name="T90" fmla="*/ 0 w 45"/>
              <a:gd name="T91" fmla="*/ 2147483647 h 68"/>
              <a:gd name="T92" fmla="*/ 0 w 45"/>
              <a:gd name="T93" fmla="*/ 2147483647 h 68"/>
              <a:gd name="T94" fmla="*/ 2147483647 w 45"/>
              <a:gd name="T95" fmla="*/ 0 h 68"/>
              <a:gd name="T96" fmla="*/ 2147483647 w 45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"/>
              <a:gd name="T148" fmla="*/ 0 h 68"/>
              <a:gd name="T149" fmla="*/ 45 w 45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" h="68">
                <a:moveTo>
                  <a:pt x="19" y="0"/>
                </a:moveTo>
                <a:lnTo>
                  <a:pt x="19" y="19"/>
                </a:lnTo>
                <a:lnTo>
                  <a:pt x="26" y="8"/>
                </a:lnTo>
                <a:lnTo>
                  <a:pt x="30" y="4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5" y="8"/>
                </a:lnTo>
                <a:lnTo>
                  <a:pt x="45" y="12"/>
                </a:lnTo>
                <a:lnTo>
                  <a:pt x="45" y="15"/>
                </a:lnTo>
                <a:lnTo>
                  <a:pt x="41" y="19"/>
                </a:lnTo>
                <a:lnTo>
                  <a:pt x="37" y="15"/>
                </a:lnTo>
                <a:lnTo>
                  <a:pt x="34" y="15"/>
                </a:lnTo>
                <a:lnTo>
                  <a:pt x="34" y="12"/>
                </a:lnTo>
                <a:lnTo>
                  <a:pt x="30" y="12"/>
                </a:lnTo>
                <a:lnTo>
                  <a:pt x="26" y="12"/>
                </a:lnTo>
                <a:lnTo>
                  <a:pt x="22" y="19"/>
                </a:lnTo>
                <a:lnTo>
                  <a:pt x="19" y="23"/>
                </a:lnTo>
                <a:lnTo>
                  <a:pt x="19" y="53"/>
                </a:lnTo>
                <a:lnTo>
                  <a:pt x="19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34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4" y="8"/>
                </a:lnTo>
                <a:lnTo>
                  <a:pt x="0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7" name="Freeform 22"/>
          <p:cNvSpPr>
            <a:spLocks/>
          </p:cNvSpPr>
          <p:nvPr/>
        </p:nvSpPr>
        <p:spPr bwMode="auto">
          <a:xfrm>
            <a:off x="1417638" y="2708275"/>
            <a:ext cx="117475" cy="166688"/>
          </a:xfrm>
          <a:custGeom>
            <a:avLst/>
            <a:gdLst>
              <a:gd name="T0" fmla="*/ 2147483647 w 71"/>
              <a:gd name="T1" fmla="*/ 2147483647 h 101"/>
              <a:gd name="T2" fmla="*/ 2147483647 w 71"/>
              <a:gd name="T3" fmla="*/ 2147483647 h 101"/>
              <a:gd name="T4" fmla="*/ 2147483647 w 71"/>
              <a:gd name="T5" fmla="*/ 2147483647 h 101"/>
              <a:gd name="T6" fmla="*/ 2147483647 w 71"/>
              <a:gd name="T7" fmla="*/ 2147483647 h 101"/>
              <a:gd name="T8" fmla="*/ 2147483647 w 71"/>
              <a:gd name="T9" fmla="*/ 2147483647 h 101"/>
              <a:gd name="T10" fmla="*/ 2147483647 w 71"/>
              <a:gd name="T11" fmla="*/ 2147483647 h 101"/>
              <a:gd name="T12" fmla="*/ 2147483647 w 71"/>
              <a:gd name="T13" fmla="*/ 2147483647 h 101"/>
              <a:gd name="T14" fmla="*/ 2147483647 w 71"/>
              <a:gd name="T15" fmla="*/ 2147483647 h 101"/>
              <a:gd name="T16" fmla="*/ 2147483647 w 71"/>
              <a:gd name="T17" fmla="*/ 2147483647 h 101"/>
              <a:gd name="T18" fmla="*/ 2147483647 w 71"/>
              <a:gd name="T19" fmla="*/ 2147483647 h 101"/>
              <a:gd name="T20" fmla="*/ 2147483647 w 71"/>
              <a:gd name="T21" fmla="*/ 2147483647 h 101"/>
              <a:gd name="T22" fmla="*/ 2147483647 w 71"/>
              <a:gd name="T23" fmla="*/ 2147483647 h 101"/>
              <a:gd name="T24" fmla="*/ 2147483647 w 71"/>
              <a:gd name="T25" fmla="*/ 2147483647 h 101"/>
              <a:gd name="T26" fmla="*/ 2147483647 w 71"/>
              <a:gd name="T27" fmla="*/ 2147483647 h 101"/>
              <a:gd name="T28" fmla="*/ 2147483647 w 71"/>
              <a:gd name="T29" fmla="*/ 2147483647 h 101"/>
              <a:gd name="T30" fmla="*/ 2147483647 w 71"/>
              <a:gd name="T31" fmla="*/ 2147483647 h 101"/>
              <a:gd name="T32" fmla="*/ 2147483647 w 71"/>
              <a:gd name="T33" fmla="*/ 2147483647 h 101"/>
              <a:gd name="T34" fmla="*/ 2147483647 w 71"/>
              <a:gd name="T35" fmla="*/ 2147483647 h 101"/>
              <a:gd name="T36" fmla="*/ 2147483647 w 71"/>
              <a:gd name="T37" fmla="*/ 2147483647 h 101"/>
              <a:gd name="T38" fmla="*/ 2147483647 w 71"/>
              <a:gd name="T39" fmla="*/ 2147483647 h 101"/>
              <a:gd name="T40" fmla="*/ 2147483647 w 71"/>
              <a:gd name="T41" fmla="*/ 2147483647 h 101"/>
              <a:gd name="T42" fmla="*/ 2147483647 w 71"/>
              <a:gd name="T43" fmla="*/ 2147483647 h 101"/>
              <a:gd name="T44" fmla="*/ 0 w 71"/>
              <a:gd name="T45" fmla="*/ 2147483647 h 101"/>
              <a:gd name="T46" fmla="*/ 2147483647 w 71"/>
              <a:gd name="T47" fmla="*/ 2147483647 h 101"/>
              <a:gd name="T48" fmla="*/ 2147483647 w 71"/>
              <a:gd name="T49" fmla="*/ 2147483647 h 101"/>
              <a:gd name="T50" fmla="*/ 2147483647 w 71"/>
              <a:gd name="T51" fmla="*/ 2147483647 h 101"/>
              <a:gd name="T52" fmla="*/ 2147483647 w 71"/>
              <a:gd name="T53" fmla="*/ 2147483647 h 101"/>
              <a:gd name="T54" fmla="*/ 2147483647 w 71"/>
              <a:gd name="T55" fmla="*/ 2147483647 h 101"/>
              <a:gd name="T56" fmla="*/ 2147483647 w 71"/>
              <a:gd name="T57" fmla="*/ 2147483647 h 101"/>
              <a:gd name="T58" fmla="*/ 2147483647 w 71"/>
              <a:gd name="T59" fmla="*/ 2147483647 h 101"/>
              <a:gd name="T60" fmla="*/ 0 w 71"/>
              <a:gd name="T61" fmla="*/ 2147483647 h 101"/>
              <a:gd name="T62" fmla="*/ 2147483647 w 71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1"/>
              <a:gd name="T98" fmla="*/ 71 w 7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1">
                <a:moveTo>
                  <a:pt x="22" y="0"/>
                </a:moveTo>
                <a:lnTo>
                  <a:pt x="22" y="63"/>
                </a:lnTo>
                <a:lnTo>
                  <a:pt x="41" y="48"/>
                </a:lnTo>
                <a:lnTo>
                  <a:pt x="45" y="45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71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2" y="45"/>
                </a:lnTo>
                <a:lnTo>
                  <a:pt x="33" y="60"/>
                </a:lnTo>
                <a:lnTo>
                  <a:pt x="52" y="82"/>
                </a:lnTo>
                <a:lnTo>
                  <a:pt x="56" y="90"/>
                </a:lnTo>
                <a:lnTo>
                  <a:pt x="60" y="93"/>
                </a:lnTo>
                <a:lnTo>
                  <a:pt x="64" y="97"/>
                </a:lnTo>
                <a:lnTo>
                  <a:pt x="67" y="97"/>
                </a:lnTo>
                <a:lnTo>
                  <a:pt x="67" y="101"/>
                </a:lnTo>
                <a:lnTo>
                  <a:pt x="7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3"/>
                </a:lnTo>
                <a:lnTo>
                  <a:pt x="41" y="90"/>
                </a:lnTo>
                <a:lnTo>
                  <a:pt x="22" y="63"/>
                </a:lnTo>
                <a:lnTo>
                  <a:pt x="22" y="86"/>
                </a:lnTo>
                <a:lnTo>
                  <a:pt x="22" y="93"/>
                </a:lnTo>
                <a:lnTo>
                  <a:pt x="22" y="97"/>
                </a:lnTo>
                <a:lnTo>
                  <a:pt x="26" y="101"/>
                </a:lnTo>
                <a:lnTo>
                  <a:pt x="30" y="101"/>
                </a:lnTo>
                <a:lnTo>
                  <a:pt x="0" y="101"/>
                </a:lnTo>
                <a:lnTo>
                  <a:pt x="3" y="101"/>
                </a:lnTo>
                <a:lnTo>
                  <a:pt x="7" y="101"/>
                </a:lnTo>
                <a:lnTo>
                  <a:pt x="7" y="97"/>
                </a:lnTo>
                <a:lnTo>
                  <a:pt x="7" y="93"/>
                </a:lnTo>
                <a:lnTo>
                  <a:pt x="7" y="86"/>
                </a:lnTo>
                <a:lnTo>
                  <a:pt x="7" y="26"/>
                </a:lnTo>
                <a:lnTo>
                  <a:pt x="7" y="15"/>
                </a:lnTo>
                <a:lnTo>
                  <a:pt x="7" y="11"/>
                </a:lnTo>
                <a:lnTo>
                  <a:pt x="7" y="7"/>
                </a:lnTo>
                <a:lnTo>
                  <a:pt x="3" y="7"/>
                </a:lnTo>
                <a:lnTo>
                  <a:pt x="0" y="7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8" name="Freeform 23"/>
          <p:cNvSpPr>
            <a:spLocks noEditPoints="1"/>
          </p:cNvSpPr>
          <p:nvPr/>
        </p:nvSpPr>
        <p:spPr bwMode="auto">
          <a:xfrm>
            <a:off x="1541463" y="2762250"/>
            <a:ext cx="93662" cy="120650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0 w 56"/>
              <a:gd name="T35" fmla="*/ 2147483647 h 72"/>
              <a:gd name="T36" fmla="*/ 0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0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2147483647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2147483647 w 56"/>
              <a:gd name="T71" fmla="*/ 2147483647 h 72"/>
              <a:gd name="T72" fmla="*/ 2147483647 w 56"/>
              <a:gd name="T73" fmla="*/ 2147483647 h 72"/>
              <a:gd name="T74" fmla="*/ 2147483647 w 56"/>
              <a:gd name="T75" fmla="*/ 2147483647 h 72"/>
              <a:gd name="T76" fmla="*/ 2147483647 w 56"/>
              <a:gd name="T77" fmla="*/ 2147483647 h 72"/>
              <a:gd name="T78" fmla="*/ 2147483647 w 56"/>
              <a:gd name="T79" fmla="*/ 2147483647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2"/>
              <a:gd name="T122" fmla="*/ 56 w 56"/>
              <a:gd name="T123" fmla="*/ 72 h 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2">
                <a:moveTo>
                  <a:pt x="11" y="27"/>
                </a:moveTo>
                <a:lnTo>
                  <a:pt x="15" y="42"/>
                </a:lnTo>
                <a:lnTo>
                  <a:pt x="19" y="49"/>
                </a:lnTo>
                <a:lnTo>
                  <a:pt x="26" y="57"/>
                </a:lnTo>
                <a:lnTo>
                  <a:pt x="37" y="60"/>
                </a:lnTo>
                <a:lnTo>
                  <a:pt x="41" y="57"/>
                </a:lnTo>
                <a:lnTo>
                  <a:pt x="49" y="57"/>
                </a:lnTo>
                <a:lnTo>
                  <a:pt x="52" y="49"/>
                </a:lnTo>
                <a:lnTo>
                  <a:pt x="56" y="42"/>
                </a:lnTo>
                <a:lnTo>
                  <a:pt x="56" y="45"/>
                </a:lnTo>
                <a:lnTo>
                  <a:pt x="52" y="53"/>
                </a:lnTo>
                <a:lnTo>
                  <a:pt x="49" y="64"/>
                </a:lnTo>
                <a:lnTo>
                  <a:pt x="41" y="68"/>
                </a:lnTo>
                <a:lnTo>
                  <a:pt x="30" y="72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11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2" y="8"/>
                </a:lnTo>
                <a:lnTo>
                  <a:pt x="19" y="12"/>
                </a:lnTo>
                <a:lnTo>
                  <a:pt x="15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9" name="Freeform 24"/>
          <p:cNvSpPr>
            <a:spLocks/>
          </p:cNvSpPr>
          <p:nvPr/>
        </p:nvSpPr>
        <p:spPr bwMode="auto">
          <a:xfrm>
            <a:off x="1647825" y="2762250"/>
            <a:ext cx="79375" cy="112713"/>
          </a:xfrm>
          <a:custGeom>
            <a:avLst/>
            <a:gdLst>
              <a:gd name="T0" fmla="*/ 2147483647 w 48"/>
              <a:gd name="T1" fmla="*/ 0 h 68"/>
              <a:gd name="T2" fmla="*/ 2147483647 w 48"/>
              <a:gd name="T3" fmla="*/ 2147483647 h 68"/>
              <a:gd name="T4" fmla="*/ 2147483647 w 48"/>
              <a:gd name="T5" fmla="*/ 2147483647 h 68"/>
              <a:gd name="T6" fmla="*/ 2147483647 w 48"/>
              <a:gd name="T7" fmla="*/ 2147483647 h 68"/>
              <a:gd name="T8" fmla="*/ 2147483647 w 48"/>
              <a:gd name="T9" fmla="*/ 0 h 68"/>
              <a:gd name="T10" fmla="*/ 2147483647 w 48"/>
              <a:gd name="T11" fmla="*/ 0 h 68"/>
              <a:gd name="T12" fmla="*/ 2147483647 w 48"/>
              <a:gd name="T13" fmla="*/ 2147483647 h 68"/>
              <a:gd name="T14" fmla="*/ 2147483647 w 48"/>
              <a:gd name="T15" fmla="*/ 2147483647 h 68"/>
              <a:gd name="T16" fmla="*/ 2147483647 w 48"/>
              <a:gd name="T17" fmla="*/ 2147483647 h 68"/>
              <a:gd name="T18" fmla="*/ 2147483647 w 48"/>
              <a:gd name="T19" fmla="*/ 2147483647 h 68"/>
              <a:gd name="T20" fmla="*/ 2147483647 w 48"/>
              <a:gd name="T21" fmla="*/ 2147483647 h 68"/>
              <a:gd name="T22" fmla="*/ 2147483647 w 48"/>
              <a:gd name="T23" fmla="*/ 2147483647 h 68"/>
              <a:gd name="T24" fmla="*/ 2147483647 w 48"/>
              <a:gd name="T25" fmla="*/ 2147483647 h 68"/>
              <a:gd name="T26" fmla="*/ 2147483647 w 48"/>
              <a:gd name="T27" fmla="*/ 2147483647 h 68"/>
              <a:gd name="T28" fmla="*/ 2147483647 w 48"/>
              <a:gd name="T29" fmla="*/ 2147483647 h 68"/>
              <a:gd name="T30" fmla="*/ 2147483647 w 48"/>
              <a:gd name="T31" fmla="*/ 2147483647 h 68"/>
              <a:gd name="T32" fmla="*/ 2147483647 w 48"/>
              <a:gd name="T33" fmla="*/ 2147483647 h 68"/>
              <a:gd name="T34" fmla="*/ 2147483647 w 48"/>
              <a:gd name="T35" fmla="*/ 2147483647 h 68"/>
              <a:gd name="T36" fmla="*/ 2147483647 w 48"/>
              <a:gd name="T37" fmla="*/ 2147483647 h 68"/>
              <a:gd name="T38" fmla="*/ 2147483647 w 48"/>
              <a:gd name="T39" fmla="*/ 2147483647 h 68"/>
              <a:gd name="T40" fmla="*/ 2147483647 w 48"/>
              <a:gd name="T41" fmla="*/ 2147483647 h 68"/>
              <a:gd name="T42" fmla="*/ 2147483647 w 48"/>
              <a:gd name="T43" fmla="*/ 2147483647 h 68"/>
              <a:gd name="T44" fmla="*/ 2147483647 w 48"/>
              <a:gd name="T45" fmla="*/ 2147483647 h 68"/>
              <a:gd name="T46" fmla="*/ 2147483647 w 48"/>
              <a:gd name="T47" fmla="*/ 2147483647 h 68"/>
              <a:gd name="T48" fmla="*/ 2147483647 w 48"/>
              <a:gd name="T49" fmla="*/ 2147483647 h 68"/>
              <a:gd name="T50" fmla="*/ 2147483647 w 48"/>
              <a:gd name="T51" fmla="*/ 2147483647 h 68"/>
              <a:gd name="T52" fmla="*/ 2147483647 w 48"/>
              <a:gd name="T53" fmla="*/ 2147483647 h 68"/>
              <a:gd name="T54" fmla="*/ 2147483647 w 48"/>
              <a:gd name="T55" fmla="*/ 2147483647 h 68"/>
              <a:gd name="T56" fmla="*/ 2147483647 w 48"/>
              <a:gd name="T57" fmla="*/ 2147483647 h 68"/>
              <a:gd name="T58" fmla="*/ 0 w 48"/>
              <a:gd name="T59" fmla="*/ 2147483647 h 68"/>
              <a:gd name="T60" fmla="*/ 0 w 48"/>
              <a:gd name="T61" fmla="*/ 2147483647 h 68"/>
              <a:gd name="T62" fmla="*/ 2147483647 w 48"/>
              <a:gd name="T63" fmla="*/ 2147483647 h 68"/>
              <a:gd name="T64" fmla="*/ 2147483647 w 48"/>
              <a:gd name="T65" fmla="*/ 2147483647 h 68"/>
              <a:gd name="T66" fmla="*/ 2147483647 w 48"/>
              <a:gd name="T67" fmla="*/ 2147483647 h 68"/>
              <a:gd name="T68" fmla="*/ 2147483647 w 48"/>
              <a:gd name="T69" fmla="*/ 2147483647 h 68"/>
              <a:gd name="T70" fmla="*/ 2147483647 w 48"/>
              <a:gd name="T71" fmla="*/ 2147483647 h 68"/>
              <a:gd name="T72" fmla="*/ 2147483647 w 48"/>
              <a:gd name="T73" fmla="*/ 2147483647 h 68"/>
              <a:gd name="T74" fmla="*/ 2147483647 w 48"/>
              <a:gd name="T75" fmla="*/ 2147483647 h 68"/>
              <a:gd name="T76" fmla="*/ 2147483647 w 48"/>
              <a:gd name="T77" fmla="*/ 2147483647 h 68"/>
              <a:gd name="T78" fmla="*/ 2147483647 w 48"/>
              <a:gd name="T79" fmla="*/ 2147483647 h 68"/>
              <a:gd name="T80" fmla="*/ 2147483647 w 48"/>
              <a:gd name="T81" fmla="*/ 2147483647 h 68"/>
              <a:gd name="T82" fmla="*/ 2147483647 w 48"/>
              <a:gd name="T83" fmla="*/ 2147483647 h 68"/>
              <a:gd name="T84" fmla="*/ 2147483647 w 48"/>
              <a:gd name="T85" fmla="*/ 2147483647 h 68"/>
              <a:gd name="T86" fmla="*/ 2147483647 w 48"/>
              <a:gd name="T87" fmla="*/ 2147483647 h 68"/>
              <a:gd name="T88" fmla="*/ 2147483647 w 48"/>
              <a:gd name="T89" fmla="*/ 2147483647 h 68"/>
              <a:gd name="T90" fmla="*/ 0 w 48"/>
              <a:gd name="T91" fmla="*/ 2147483647 h 68"/>
              <a:gd name="T92" fmla="*/ 0 w 48"/>
              <a:gd name="T93" fmla="*/ 2147483647 h 68"/>
              <a:gd name="T94" fmla="*/ 2147483647 w 48"/>
              <a:gd name="T95" fmla="*/ 0 h 68"/>
              <a:gd name="T96" fmla="*/ 2147483647 w 48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68"/>
              <a:gd name="T149" fmla="*/ 48 w 48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68">
                <a:moveTo>
                  <a:pt x="22" y="0"/>
                </a:moveTo>
                <a:lnTo>
                  <a:pt x="22" y="19"/>
                </a:lnTo>
                <a:lnTo>
                  <a:pt x="30" y="8"/>
                </a:lnTo>
                <a:lnTo>
                  <a:pt x="33" y="4"/>
                </a:lnTo>
                <a:lnTo>
                  <a:pt x="41" y="0"/>
                </a:lnTo>
                <a:lnTo>
                  <a:pt x="45" y="0"/>
                </a:lnTo>
                <a:lnTo>
                  <a:pt x="48" y="4"/>
                </a:lnTo>
                <a:lnTo>
                  <a:pt x="48" y="8"/>
                </a:lnTo>
                <a:lnTo>
                  <a:pt x="48" y="12"/>
                </a:lnTo>
                <a:lnTo>
                  <a:pt x="48" y="15"/>
                </a:lnTo>
                <a:lnTo>
                  <a:pt x="45" y="19"/>
                </a:lnTo>
                <a:lnTo>
                  <a:pt x="41" y="15"/>
                </a:lnTo>
                <a:lnTo>
                  <a:pt x="37" y="15"/>
                </a:lnTo>
                <a:lnTo>
                  <a:pt x="33" y="12"/>
                </a:lnTo>
                <a:lnTo>
                  <a:pt x="30" y="12"/>
                </a:lnTo>
                <a:lnTo>
                  <a:pt x="26" y="19"/>
                </a:lnTo>
                <a:lnTo>
                  <a:pt x="22" y="23"/>
                </a:lnTo>
                <a:lnTo>
                  <a:pt x="22" y="53"/>
                </a:lnTo>
                <a:lnTo>
                  <a:pt x="22" y="60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33" y="68"/>
                </a:lnTo>
                <a:lnTo>
                  <a:pt x="0" y="68"/>
                </a:lnTo>
                <a:lnTo>
                  <a:pt x="3" y="68"/>
                </a:lnTo>
                <a:lnTo>
                  <a:pt x="7" y="68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12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0" name="Freeform 25"/>
          <p:cNvSpPr>
            <a:spLocks/>
          </p:cNvSpPr>
          <p:nvPr/>
        </p:nvSpPr>
        <p:spPr bwMode="auto">
          <a:xfrm>
            <a:off x="1739900" y="2762250"/>
            <a:ext cx="76200" cy="120650"/>
          </a:xfrm>
          <a:custGeom>
            <a:avLst/>
            <a:gdLst>
              <a:gd name="T0" fmla="*/ 2147483647 w 45"/>
              <a:gd name="T1" fmla="*/ 0 h 72"/>
              <a:gd name="T2" fmla="*/ 2147483647 w 45"/>
              <a:gd name="T3" fmla="*/ 2147483647 h 72"/>
              <a:gd name="T4" fmla="*/ 2147483647 w 45"/>
              <a:gd name="T5" fmla="*/ 2147483647 h 72"/>
              <a:gd name="T6" fmla="*/ 2147483647 w 45"/>
              <a:gd name="T7" fmla="*/ 2147483647 h 72"/>
              <a:gd name="T8" fmla="*/ 2147483647 w 45"/>
              <a:gd name="T9" fmla="*/ 2147483647 h 72"/>
              <a:gd name="T10" fmla="*/ 2147483647 w 45"/>
              <a:gd name="T11" fmla="*/ 2147483647 h 72"/>
              <a:gd name="T12" fmla="*/ 2147483647 w 45"/>
              <a:gd name="T13" fmla="*/ 2147483647 h 72"/>
              <a:gd name="T14" fmla="*/ 2147483647 w 45"/>
              <a:gd name="T15" fmla="*/ 2147483647 h 72"/>
              <a:gd name="T16" fmla="*/ 2147483647 w 45"/>
              <a:gd name="T17" fmla="*/ 2147483647 h 72"/>
              <a:gd name="T18" fmla="*/ 2147483647 w 45"/>
              <a:gd name="T19" fmla="*/ 2147483647 h 72"/>
              <a:gd name="T20" fmla="*/ 2147483647 w 45"/>
              <a:gd name="T21" fmla="*/ 2147483647 h 72"/>
              <a:gd name="T22" fmla="*/ 2147483647 w 45"/>
              <a:gd name="T23" fmla="*/ 2147483647 h 72"/>
              <a:gd name="T24" fmla="*/ 2147483647 w 45"/>
              <a:gd name="T25" fmla="*/ 2147483647 h 72"/>
              <a:gd name="T26" fmla="*/ 2147483647 w 45"/>
              <a:gd name="T27" fmla="*/ 2147483647 h 72"/>
              <a:gd name="T28" fmla="*/ 2147483647 w 45"/>
              <a:gd name="T29" fmla="*/ 2147483647 h 72"/>
              <a:gd name="T30" fmla="*/ 2147483647 w 45"/>
              <a:gd name="T31" fmla="*/ 2147483647 h 72"/>
              <a:gd name="T32" fmla="*/ 2147483647 w 45"/>
              <a:gd name="T33" fmla="*/ 2147483647 h 72"/>
              <a:gd name="T34" fmla="*/ 2147483647 w 45"/>
              <a:gd name="T35" fmla="*/ 2147483647 h 72"/>
              <a:gd name="T36" fmla="*/ 2147483647 w 45"/>
              <a:gd name="T37" fmla="*/ 2147483647 h 72"/>
              <a:gd name="T38" fmla="*/ 2147483647 w 45"/>
              <a:gd name="T39" fmla="*/ 2147483647 h 72"/>
              <a:gd name="T40" fmla="*/ 2147483647 w 45"/>
              <a:gd name="T41" fmla="*/ 2147483647 h 72"/>
              <a:gd name="T42" fmla="*/ 2147483647 w 45"/>
              <a:gd name="T43" fmla="*/ 2147483647 h 72"/>
              <a:gd name="T44" fmla="*/ 2147483647 w 45"/>
              <a:gd name="T45" fmla="*/ 2147483647 h 72"/>
              <a:gd name="T46" fmla="*/ 2147483647 w 45"/>
              <a:gd name="T47" fmla="*/ 2147483647 h 72"/>
              <a:gd name="T48" fmla="*/ 2147483647 w 45"/>
              <a:gd name="T49" fmla="*/ 2147483647 h 72"/>
              <a:gd name="T50" fmla="*/ 2147483647 w 45"/>
              <a:gd name="T51" fmla="*/ 2147483647 h 72"/>
              <a:gd name="T52" fmla="*/ 2147483647 w 45"/>
              <a:gd name="T53" fmla="*/ 2147483647 h 72"/>
              <a:gd name="T54" fmla="*/ 2147483647 w 45"/>
              <a:gd name="T55" fmla="*/ 2147483647 h 72"/>
              <a:gd name="T56" fmla="*/ 2147483647 w 45"/>
              <a:gd name="T57" fmla="*/ 2147483647 h 72"/>
              <a:gd name="T58" fmla="*/ 0 w 45"/>
              <a:gd name="T59" fmla="*/ 2147483647 h 72"/>
              <a:gd name="T60" fmla="*/ 0 w 45"/>
              <a:gd name="T61" fmla="*/ 2147483647 h 72"/>
              <a:gd name="T62" fmla="*/ 2147483647 w 45"/>
              <a:gd name="T63" fmla="*/ 2147483647 h 72"/>
              <a:gd name="T64" fmla="*/ 2147483647 w 45"/>
              <a:gd name="T65" fmla="*/ 2147483647 h 72"/>
              <a:gd name="T66" fmla="*/ 2147483647 w 45"/>
              <a:gd name="T67" fmla="*/ 2147483647 h 72"/>
              <a:gd name="T68" fmla="*/ 2147483647 w 45"/>
              <a:gd name="T69" fmla="*/ 2147483647 h 72"/>
              <a:gd name="T70" fmla="*/ 2147483647 w 45"/>
              <a:gd name="T71" fmla="*/ 2147483647 h 72"/>
              <a:gd name="T72" fmla="*/ 2147483647 w 45"/>
              <a:gd name="T73" fmla="*/ 2147483647 h 72"/>
              <a:gd name="T74" fmla="*/ 2147483647 w 45"/>
              <a:gd name="T75" fmla="*/ 2147483647 h 72"/>
              <a:gd name="T76" fmla="*/ 2147483647 w 45"/>
              <a:gd name="T77" fmla="*/ 2147483647 h 72"/>
              <a:gd name="T78" fmla="*/ 2147483647 w 45"/>
              <a:gd name="T79" fmla="*/ 2147483647 h 72"/>
              <a:gd name="T80" fmla="*/ 2147483647 w 45"/>
              <a:gd name="T81" fmla="*/ 2147483647 h 72"/>
              <a:gd name="T82" fmla="*/ 2147483647 w 45"/>
              <a:gd name="T83" fmla="*/ 2147483647 h 72"/>
              <a:gd name="T84" fmla="*/ 2147483647 w 45"/>
              <a:gd name="T85" fmla="*/ 2147483647 h 72"/>
              <a:gd name="T86" fmla="*/ 2147483647 w 45"/>
              <a:gd name="T87" fmla="*/ 2147483647 h 72"/>
              <a:gd name="T88" fmla="*/ 2147483647 w 45"/>
              <a:gd name="T89" fmla="*/ 2147483647 h 72"/>
              <a:gd name="T90" fmla="*/ 2147483647 w 45"/>
              <a:gd name="T91" fmla="*/ 2147483647 h 72"/>
              <a:gd name="T92" fmla="*/ 2147483647 w 45"/>
              <a:gd name="T93" fmla="*/ 2147483647 h 72"/>
              <a:gd name="T94" fmla="*/ 0 w 45"/>
              <a:gd name="T95" fmla="*/ 2147483647 h 72"/>
              <a:gd name="T96" fmla="*/ 2147483647 w 45"/>
              <a:gd name="T97" fmla="*/ 2147483647 h 72"/>
              <a:gd name="T98" fmla="*/ 2147483647 w 45"/>
              <a:gd name="T99" fmla="*/ 2147483647 h 72"/>
              <a:gd name="T100" fmla="*/ 2147483647 w 45"/>
              <a:gd name="T101" fmla="*/ 0 h 72"/>
              <a:gd name="T102" fmla="*/ 2147483647 w 45"/>
              <a:gd name="T103" fmla="*/ 0 h 72"/>
              <a:gd name="T104" fmla="*/ 2147483647 w 45"/>
              <a:gd name="T105" fmla="*/ 0 h 72"/>
              <a:gd name="T106" fmla="*/ 2147483647 w 45"/>
              <a:gd name="T107" fmla="*/ 2147483647 h 72"/>
              <a:gd name="T108" fmla="*/ 2147483647 w 45"/>
              <a:gd name="T109" fmla="*/ 2147483647 h 72"/>
              <a:gd name="T110" fmla="*/ 2147483647 w 45"/>
              <a:gd name="T111" fmla="*/ 2147483647 h 72"/>
              <a:gd name="T112" fmla="*/ 2147483647 w 45"/>
              <a:gd name="T113" fmla="*/ 2147483647 h 72"/>
              <a:gd name="T114" fmla="*/ 2147483647 w 45"/>
              <a:gd name="T115" fmla="*/ 2147483647 h 72"/>
              <a:gd name="T116" fmla="*/ 2147483647 w 45"/>
              <a:gd name="T117" fmla="*/ 2147483647 h 72"/>
              <a:gd name="T118" fmla="*/ 2147483647 w 45"/>
              <a:gd name="T119" fmla="*/ 0 h 72"/>
              <a:gd name="T120" fmla="*/ 2147483647 w 45"/>
              <a:gd name="T121" fmla="*/ 0 h 7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2"/>
              <a:gd name="T185" fmla="*/ 45 w 45"/>
              <a:gd name="T186" fmla="*/ 72 h 7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2">
                <a:moveTo>
                  <a:pt x="41" y="0"/>
                </a:moveTo>
                <a:lnTo>
                  <a:pt x="41" y="23"/>
                </a:lnTo>
                <a:lnTo>
                  <a:pt x="37" y="15"/>
                </a:lnTo>
                <a:lnTo>
                  <a:pt x="34" y="8"/>
                </a:lnTo>
                <a:lnTo>
                  <a:pt x="26" y="8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49"/>
                </a:lnTo>
                <a:lnTo>
                  <a:pt x="45" y="60"/>
                </a:lnTo>
                <a:lnTo>
                  <a:pt x="41" y="64"/>
                </a:lnTo>
                <a:lnTo>
                  <a:pt x="34" y="68"/>
                </a:lnTo>
                <a:lnTo>
                  <a:pt x="22" y="72"/>
                </a:lnTo>
                <a:lnTo>
                  <a:pt x="19" y="72"/>
                </a:lnTo>
                <a:lnTo>
                  <a:pt x="11" y="68"/>
                </a:lnTo>
                <a:lnTo>
                  <a:pt x="7" y="68"/>
                </a:lnTo>
                <a:lnTo>
                  <a:pt x="4" y="68"/>
                </a:lnTo>
                <a:lnTo>
                  <a:pt x="4" y="72"/>
                </a:lnTo>
                <a:lnTo>
                  <a:pt x="0" y="72"/>
                </a:lnTo>
                <a:lnTo>
                  <a:pt x="0" y="49"/>
                </a:lnTo>
                <a:lnTo>
                  <a:pt x="4" y="49"/>
                </a:lnTo>
                <a:lnTo>
                  <a:pt x="7" y="57"/>
                </a:lnTo>
                <a:lnTo>
                  <a:pt x="11" y="60"/>
                </a:lnTo>
                <a:lnTo>
                  <a:pt x="19" y="64"/>
                </a:lnTo>
                <a:lnTo>
                  <a:pt x="22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7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7"/>
                </a:lnTo>
                <a:lnTo>
                  <a:pt x="0" y="19"/>
                </a:lnTo>
                <a:lnTo>
                  <a:pt x="4" y="12"/>
                </a:lnTo>
                <a:lnTo>
                  <a:pt x="7" y="8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1" name="Freeform 26"/>
          <p:cNvSpPr>
            <a:spLocks/>
          </p:cNvSpPr>
          <p:nvPr/>
        </p:nvSpPr>
        <p:spPr bwMode="auto">
          <a:xfrm>
            <a:off x="1827213" y="2708275"/>
            <a:ext cx="69850" cy="223838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3"/>
                </a:moveTo>
                <a:lnTo>
                  <a:pt x="0" y="0"/>
                </a:lnTo>
                <a:lnTo>
                  <a:pt x="12" y="7"/>
                </a:lnTo>
                <a:lnTo>
                  <a:pt x="19" y="11"/>
                </a:lnTo>
                <a:lnTo>
                  <a:pt x="30" y="22"/>
                </a:lnTo>
                <a:lnTo>
                  <a:pt x="38" y="37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3"/>
                </a:lnTo>
                <a:lnTo>
                  <a:pt x="30" y="108"/>
                </a:lnTo>
                <a:lnTo>
                  <a:pt x="23" y="120"/>
                </a:lnTo>
                <a:lnTo>
                  <a:pt x="12" y="127"/>
                </a:lnTo>
                <a:lnTo>
                  <a:pt x="0" y="135"/>
                </a:lnTo>
                <a:lnTo>
                  <a:pt x="0" y="131"/>
                </a:lnTo>
                <a:lnTo>
                  <a:pt x="12" y="123"/>
                </a:lnTo>
                <a:lnTo>
                  <a:pt x="15" y="116"/>
                </a:lnTo>
                <a:lnTo>
                  <a:pt x="23" y="108"/>
                </a:lnTo>
                <a:lnTo>
                  <a:pt x="27" y="97"/>
                </a:lnTo>
                <a:lnTo>
                  <a:pt x="27" y="82"/>
                </a:lnTo>
                <a:lnTo>
                  <a:pt x="30" y="67"/>
                </a:lnTo>
                <a:lnTo>
                  <a:pt x="27" y="52"/>
                </a:lnTo>
                <a:lnTo>
                  <a:pt x="27" y="41"/>
                </a:lnTo>
                <a:lnTo>
                  <a:pt x="23" y="33"/>
                </a:lnTo>
                <a:lnTo>
                  <a:pt x="23" y="26"/>
                </a:lnTo>
                <a:lnTo>
                  <a:pt x="19" y="18"/>
                </a:lnTo>
                <a:lnTo>
                  <a:pt x="15" y="15"/>
                </a:lnTo>
                <a:lnTo>
                  <a:pt x="8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2" name="Freeform 27"/>
          <p:cNvSpPr>
            <a:spLocks/>
          </p:cNvSpPr>
          <p:nvPr/>
        </p:nvSpPr>
        <p:spPr bwMode="auto">
          <a:xfrm>
            <a:off x="3746500" y="2713038"/>
            <a:ext cx="174625" cy="169862"/>
          </a:xfrm>
          <a:custGeom>
            <a:avLst/>
            <a:gdLst>
              <a:gd name="T0" fmla="*/ 2147483647 w 105"/>
              <a:gd name="T1" fmla="*/ 0 h 102"/>
              <a:gd name="T2" fmla="*/ 2147483647 w 105"/>
              <a:gd name="T3" fmla="*/ 0 h 102"/>
              <a:gd name="T4" fmla="*/ 2147483647 w 105"/>
              <a:gd name="T5" fmla="*/ 2147483647 h 102"/>
              <a:gd name="T6" fmla="*/ 2147483647 w 105"/>
              <a:gd name="T7" fmla="*/ 2147483647 h 102"/>
              <a:gd name="T8" fmla="*/ 2147483647 w 105"/>
              <a:gd name="T9" fmla="*/ 2147483647 h 102"/>
              <a:gd name="T10" fmla="*/ 2147483647 w 105"/>
              <a:gd name="T11" fmla="*/ 2147483647 h 102"/>
              <a:gd name="T12" fmla="*/ 2147483647 w 105"/>
              <a:gd name="T13" fmla="*/ 2147483647 h 102"/>
              <a:gd name="T14" fmla="*/ 2147483647 w 105"/>
              <a:gd name="T15" fmla="*/ 2147483647 h 102"/>
              <a:gd name="T16" fmla="*/ 2147483647 w 105"/>
              <a:gd name="T17" fmla="*/ 2147483647 h 102"/>
              <a:gd name="T18" fmla="*/ 2147483647 w 105"/>
              <a:gd name="T19" fmla="*/ 2147483647 h 102"/>
              <a:gd name="T20" fmla="*/ 2147483647 w 105"/>
              <a:gd name="T21" fmla="*/ 2147483647 h 102"/>
              <a:gd name="T22" fmla="*/ 2147483647 w 105"/>
              <a:gd name="T23" fmla="*/ 2147483647 h 102"/>
              <a:gd name="T24" fmla="*/ 2147483647 w 105"/>
              <a:gd name="T25" fmla="*/ 2147483647 h 102"/>
              <a:gd name="T26" fmla="*/ 2147483647 w 105"/>
              <a:gd name="T27" fmla="*/ 0 h 102"/>
              <a:gd name="T28" fmla="*/ 0 w 105"/>
              <a:gd name="T29" fmla="*/ 0 h 102"/>
              <a:gd name="T30" fmla="*/ 0 w 105"/>
              <a:gd name="T31" fmla="*/ 0 h 102"/>
              <a:gd name="T32" fmla="*/ 2147483647 w 105"/>
              <a:gd name="T33" fmla="*/ 0 h 102"/>
              <a:gd name="T34" fmla="*/ 2147483647 w 105"/>
              <a:gd name="T35" fmla="*/ 0 h 102"/>
              <a:gd name="T36" fmla="*/ 2147483647 w 105"/>
              <a:gd name="T37" fmla="*/ 0 h 102"/>
              <a:gd name="T38" fmla="*/ 2147483647 w 105"/>
              <a:gd name="T39" fmla="*/ 2147483647 h 102"/>
              <a:gd name="T40" fmla="*/ 2147483647 w 105"/>
              <a:gd name="T41" fmla="*/ 2147483647 h 102"/>
              <a:gd name="T42" fmla="*/ 2147483647 w 105"/>
              <a:gd name="T43" fmla="*/ 2147483647 h 102"/>
              <a:gd name="T44" fmla="*/ 2147483647 w 105"/>
              <a:gd name="T45" fmla="*/ 2147483647 h 102"/>
              <a:gd name="T46" fmla="*/ 2147483647 w 105"/>
              <a:gd name="T47" fmla="*/ 2147483647 h 102"/>
              <a:gd name="T48" fmla="*/ 2147483647 w 105"/>
              <a:gd name="T49" fmla="*/ 2147483647 h 102"/>
              <a:gd name="T50" fmla="*/ 2147483647 w 105"/>
              <a:gd name="T51" fmla="*/ 2147483647 h 102"/>
              <a:gd name="T52" fmla="*/ 2147483647 w 105"/>
              <a:gd name="T53" fmla="*/ 2147483647 h 102"/>
              <a:gd name="T54" fmla="*/ 2147483647 w 105"/>
              <a:gd name="T55" fmla="*/ 2147483647 h 102"/>
              <a:gd name="T56" fmla="*/ 2147483647 w 105"/>
              <a:gd name="T57" fmla="*/ 2147483647 h 102"/>
              <a:gd name="T58" fmla="*/ 2147483647 w 105"/>
              <a:gd name="T59" fmla="*/ 2147483647 h 102"/>
              <a:gd name="T60" fmla="*/ 2147483647 w 105"/>
              <a:gd name="T61" fmla="*/ 2147483647 h 102"/>
              <a:gd name="T62" fmla="*/ 2147483647 w 105"/>
              <a:gd name="T63" fmla="*/ 0 h 102"/>
              <a:gd name="T64" fmla="*/ 2147483647 w 105"/>
              <a:gd name="T65" fmla="*/ 0 h 102"/>
              <a:gd name="T66" fmla="*/ 2147483647 w 105"/>
              <a:gd name="T67" fmla="*/ 0 h 102"/>
              <a:gd name="T68" fmla="*/ 2147483647 w 105"/>
              <a:gd name="T69" fmla="*/ 0 h 102"/>
              <a:gd name="T70" fmla="*/ 2147483647 w 105"/>
              <a:gd name="T71" fmla="*/ 0 h 1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5"/>
              <a:gd name="T109" fmla="*/ 0 h 102"/>
              <a:gd name="T110" fmla="*/ 105 w 105"/>
              <a:gd name="T111" fmla="*/ 102 h 10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5" h="102">
                <a:moveTo>
                  <a:pt x="105" y="0"/>
                </a:moveTo>
                <a:lnTo>
                  <a:pt x="105" y="0"/>
                </a:lnTo>
                <a:lnTo>
                  <a:pt x="97" y="4"/>
                </a:lnTo>
                <a:lnTo>
                  <a:pt x="94" y="12"/>
                </a:lnTo>
                <a:lnTo>
                  <a:pt x="90" y="15"/>
                </a:lnTo>
                <a:lnTo>
                  <a:pt x="56" y="102"/>
                </a:lnTo>
                <a:lnTo>
                  <a:pt x="52" y="102"/>
                </a:lnTo>
                <a:lnTo>
                  <a:pt x="15" y="15"/>
                </a:lnTo>
                <a:lnTo>
                  <a:pt x="11" y="12"/>
                </a:lnTo>
                <a:lnTo>
                  <a:pt x="11" y="8"/>
                </a:lnTo>
                <a:lnTo>
                  <a:pt x="7" y="4"/>
                </a:lnTo>
                <a:lnTo>
                  <a:pt x="4" y="0"/>
                </a:lnTo>
                <a:lnTo>
                  <a:pt x="0" y="0"/>
                </a:lnTo>
                <a:lnTo>
                  <a:pt x="41" y="0"/>
                </a:lnTo>
                <a:lnTo>
                  <a:pt x="34" y="0"/>
                </a:lnTo>
                <a:lnTo>
                  <a:pt x="30" y="4"/>
                </a:lnTo>
                <a:lnTo>
                  <a:pt x="30" y="8"/>
                </a:lnTo>
                <a:lnTo>
                  <a:pt x="30" y="12"/>
                </a:lnTo>
                <a:lnTo>
                  <a:pt x="34" y="19"/>
                </a:lnTo>
                <a:lnTo>
                  <a:pt x="56" y="79"/>
                </a:lnTo>
                <a:lnTo>
                  <a:pt x="79" y="19"/>
                </a:lnTo>
                <a:lnTo>
                  <a:pt x="82" y="12"/>
                </a:lnTo>
                <a:lnTo>
                  <a:pt x="82" y="8"/>
                </a:lnTo>
                <a:lnTo>
                  <a:pt x="82" y="4"/>
                </a:lnTo>
                <a:lnTo>
                  <a:pt x="79" y="4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3" name="Freeform 28"/>
          <p:cNvSpPr>
            <a:spLocks noEditPoints="1"/>
          </p:cNvSpPr>
          <p:nvPr/>
        </p:nvSpPr>
        <p:spPr bwMode="auto">
          <a:xfrm>
            <a:off x="3927475" y="2713038"/>
            <a:ext cx="123825" cy="161925"/>
          </a:xfrm>
          <a:custGeom>
            <a:avLst/>
            <a:gdLst>
              <a:gd name="T0" fmla="*/ 2147483647 w 75"/>
              <a:gd name="T1" fmla="*/ 2147483647 h 98"/>
              <a:gd name="T2" fmla="*/ 2147483647 w 75"/>
              <a:gd name="T3" fmla="*/ 2147483647 h 98"/>
              <a:gd name="T4" fmla="*/ 2147483647 w 75"/>
              <a:gd name="T5" fmla="*/ 2147483647 h 98"/>
              <a:gd name="T6" fmla="*/ 2147483647 w 75"/>
              <a:gd name="T7" fmla="*/ 2147483647 h 98"/>
              <a:gd name="T8" fmla="*/ 2147483647 w 75"/>
              <a:gd name="T9" fmla="*/ 2147483647 h 98"/>
              <a:gd name="T10" fmla="*/ 2147483647 w 75"/>
              <a:gd name="T11" fmla="*/ 2147483647 h 98"/>
              <a:gd name="T12" fmla="*/ 2147483647 w 75"/>
              <a:gd name="T13" fmla="*/ 2147483647 h 98"/>
              <a:gd name="T14" fmla="*/ 2147483647 w 75"/>
              <a:gd name="T15" fmla="*/ 2147483647 h 98"/>
              <a:gd name="T16" fmla="*/ 0 w 75"/>
              <a:gd name="T17" fmla="*/ 2147483647 h 98"/>
              <a:gd name="T18" fmla="*/ 0 w 75"/>
              <a:gd name="T19" fmla="*/ 2147483647 h 98"/>
              <a:gd name="T20" fmla="*/ 2147483647 w 75"/>
              <a:gd name="T21" fmla="*/ 2147483647 h 98"/>
              <a:gd name="T22" fmla="*/ 2147483647 w 75"/>
              <a:gd name="T23" fmla="*/ 2147483647 h 98"/>
              <a:gd name="T24" fmla="*/ 2147483647 w 75"/>
              <a:gd name="T25" fmla="*/ 2147483647 h 98"/>
              <a:gd name="T26" fmla="*/ 2147483647 w 75"/>
              <a:gd name="T27" fmla="*/ 2147483647 h 98"/>
              <a:gd name="T28" fmla="*/ 2147483647 w 75"/>
              <a:gd name="T29" fmla="*/ 2147483647 h 98"/>
              <a:gd name="T30" fmla="*/ 2147483647 w 75"/>
              <a:gd name="T31" fmla="*/ 2147483647 h 98"/>
              <a:gd name="T32" fmla="*/ 2147483647 w 75"/>
              <a:gd name="T33" fmla="*/ 2147483647 h 98"/>
              <a:gd name="T34" fmla="*/ 2147483647 w 75"/>
              <a:gd name="T35" fmla="*/ 2147483647 h 98"/>
              <a:gd name="T36" fmla="*/ 2147483647 w 75"/>
              <a:gd name="T37" fmla="*/ 0 h 98"/>
              <a:gd name="T38" fmla="*/ 2147483647 w 75"/>
              <a:gd name="T39" fmla="*/ 0 h 98"/>
              <a:gd name="T40" fmla="*/ 0 w 75"/>
              <a:gd name="T41" fmla="*/ 0 h 98"/>
              <a:gd name="T42" fmla="*/ 0 w 75"/>
              <a:gd name="T43" fmla="*/ 0 h 98"/>
              <a:gd name="T44" fmla="*/ 2147483647 w 75"/>
              <a:gd name="T45" fmla="*/ 0 h 98"/>
              <a:gd name="T46" fmla="*/ 2147483647 w 75"/>
              <a:gd name="T47" fmla="*/ 0 h 98"/>
              <a:gd name="T48" fmla="*/ 2147483647 w 75"/>
              <a:gd name="T49" fmla="*/ 2147483647 h 98"/>
              <a:gd name="T50" fmla="*/ 2147483647 w 75"/>
              <a:gd name="T51" fmla="*/ 2147483647 h 98"/>
              <a:gd name="T52" fmla="*/ 2147483647 w 75"/>
              <a:gd name="T53" fmla="*/ 2147483647 h 98"/>
              <a:gd name="T54" fmla="*/ 2147483647 w 75"/>
              <a:gd name="T55" fmla="*/ 2147483647 h 98"/>
              <a:gd name="T56" fmla="*/ 2147483647 w 75"/>
              <a:gd name="T57" fmla="*/ 2147483647 h 98"/>
              <a:gd name="T58" fmla="*/ 2147483647 w 75"/>
              <a:gd name="T59" fmla="*/ 2147483647 h 98"/>
              <a:gd name="T60" fmla="*/ 2147483647 w 75"/>
              <a:gd name="T61" fmla="*/ 2147483647 h 98"/>
              <a:gd name="T62" fmla="*/ 2147483647 w 75"/>
              <a:gd name="T63" fmla="*/ 2147483647 h 98"/>
              <a:gd name="T64" fmla="*/ 2147483647 w 75"/>
              <a:gd name="T65" fmla="*/ 2147483647 h 98"/>
              <a:gd name="T66" fmla="*/ 2147483647 w 75"/>
              <a:gd name="T67" fmla="*/ 2147483647 h 98"/>
              <a:gd name="T68" fmla="*/ 2147483647 w 75"/>
              <a:gd name="T69" fmla="*/ 2147483647 h 98"/>
              <a:gd name="T70" fmla="*/ 2147483647 w 75"/>
              <a:gd name="T71" fmla="*/ 2147483647 h 98"/>
              <a:gd name="T72" fmla="*/ 2147483647 w 75"/>
              <a:gd name="T73" fmla="*/ 2147483647 h 98"/>
              <a:gd name="T74" fmla="*/ 2147483647 w 75"/>
              <a:gd name="T75" fmla="*/ 2147483647 h 98"/>
              <a:gd name="T76" fmla="*/ 2147483647 w 75"/>
              <a:gd name="T77" fmla="*/ 2147483647 h 98"/>
              <a:gd name="T78" fmla="*/ 2147483647 w 75"/>
              <a:gd name="T79" fmla="*/ 2147483647 h 98"/>
              <a:gd name="T80" fmla="*/ 2147483647 w 75"/>
              <a:gd name="T81" fmla="*/ 2147483647 h 98"/>
              <a:gd name="T82" fmla="*/ 2147483647 w 75"/>
              <a:gd name="T83" fmla="*/ 2147483647 h 98"/>
              <a:gd name="T84" fmla="*/ 2147483647 w 75"/>
              <a:gd name="T85" fmla="*/ 2147483647 h 98"/>
              <a:gd name="T86" fmla="*/ 2147483647 w 75"/>
              <a:gd name="T87" fmla="*/ 2147483647 h 98"/>
              <a:gd name="T88" fmla="*/ 2147483647 w 75"/>
              <a:gd name="T89" fmla="*/ 2147483647 h 98"/>
              <a:gd name="T90" fmla="*/ 2147483647 w 75"/>
              <a:gd name="T91" fmla="*/ 2147483647 h 98"/>
              <a:gd name="T92" fmla="*/ 2147483647 w 75"/>
              <a:gd name="T93" fmla="*/ 2147483647 h 98"/>
              <a:gd name="T94" fmla="*/ 2147483647 w 75"/>
              <a:gd name="T95" fmla="*/ 2147483647 h 98"/>
              <a:gd name="T96" fmla="*/ 2147483647 w 75"/>
              <a:gd name="T97" fmla="*/ 2147483647 h 98"/>
              <a:gd name="T98" fmla="*/ 2147483647 w 75"/>
              <a:gd name="T99" fmla="*/ 2147483647 h 98"/>
              <a:gd name="T100" fmla="*/ 2147483647 w 75"/>
              <a:gd name="T101" fmla="*/ 2147483647 h 98"/>
              <a:gd name="T102" fmla="*/ 2147483647 w 75"/>
              <a:gd name="T103" fmla="*/ 2147483647 h 98"/>
              <a:gd name="T104" fmla="*/ 2147483647 w 75"/>
              <a:gd name="T105" fmla="*/ 2147483647 h 98"/>
              <a:gd name="T106" fmla="*/ 2147483647 w 75"/>
              <a:gd name="T107" fmla="*/ 2147483647 h 98"/>
              <a:gd name="T108" fmla="*/ 2147483647 w 75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8"/>
              <a:gd name="T167" fmla="*/ 75 w 75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8">
                <a:moveTo>
                  <a:pt x="26" y="53"/>
                </a:move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0" y="98"/>
                </a:lnTo>
                <a:lnTo>
                  <a:pt x="37" y="98"/>
                </a:lnTo>
                <a:lnTo>
                  <a:pt x="41" y="98"/>
                </a:lnTo>
                <a:lnTo>
                  <a:pt x="0" y="98"/>
                </a:lnTo>
                <a:lnTo>
                  <a:pt x="3" y="98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5"/>
                </a:lnTo>
                <a:lnTo>
                  <a:pt x="11" y="8"/>
                </a:lnTo>
                <a:lnTo>
                  <a:pt x="11" y="4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4"/>
                </a:lnTo>
                <a:lnTo>
                  <a:pt x="71" y="12"/>
                </a:lnTo>
                <a:lnTo>
                  <a:pt x="75" y="19"/>
                </a:lnTo>
                <a:lnTo>
                  <a:pt x="75" y="27"/>
                </a:lnTo>
                <a:lnTo>
                  <a:pt x="71" y="38"/>
                </a:lnTo>
                <a:lnTo>
                  <a:pt x="67" y="45"/>
                </a:lnTo>
                <a:lnTo>
                  <a:pt x="56" y="53"/>
                </a:lnTo>
                <a:lnTo>
                  <a:pt x="45" y="53"/>
                </a:lnTo>
                <a:lnTo>
                  <a:pt x="41" y="53"/>
                </a:lnTo>
                <a:lnTo>
                  <a:pt x="33" y="53"/>
                </a:lnTo>
                <a:lnTo>
                  <a:pt x="30" y="53"/>
                </a:lnTo>
                <a:lnTo>
                  <a:pt x="26" y="53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49"/>
                </a:lnTo>
                <a:lnTo>
                  <a:pt x="37" y="49"/>
                </a:lnTo>
                <a:lnTo>
                  <a:pt x="45" y="49"/>
                </a:lnTo>
                <a:lnTo>
                  <a:pt x="52" y="42"/>
                </a:lnTo>
                <a:lnTo>
                  <a:pt x="56" y="38"/>
                </a:lnTo>
                <a:lnTo>
                  <a:pt x="56" y="27"/>
                </a:lnTo>
                <a:lnTo>
                  <a:pt x="56" y="23"/>
                </a:lnTo>
                <a:lnTo>
                  <a:pt x="56" y="15"/>
                </a:lnTo>
                <a:lnTo>
                  <a:pt x="52" y="12"/>
                </a:lnTo>
                <a:lnTo>
                  <a:pt x="48" y="8"/>
                </a:lnTo>
                <a:lnTo>
                  <a:pt x="41" y="4"/>
                </a:lnTo>
                <a:lnTo>
                  <a:pt x="37" y="4"/>
                </a:lnTo>
                <a:lnTo>
                  <a:pt x="30" y="4"/>
                </a:lnTo>
                <a:lnTo>
                  <a:pt x="26" y="4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4" name="Freeform 29"/>
          <p:cNvSpPr>
            <a:spLocks/>
          </p:cNvSpPr>
          <p:nvPr/>
        </p:nvSpPr>
        <p:spPr bwMode="auto">
          <a:xfrm>
            <a:off x="4070350" y="2708275"/>
            <a:ext cx="68263" cy="223838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27"/>
                </a:lnTo>
                <a:lnTo>
                  <a:pt x="22" y="120"/>
                </a:lnTo>
                <a:lnTo>
                  <a:pt x="11" y="108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1" y="26"/>
                </a:lnTo>
                <a:lnTo>
                  <a:pt x="19" y="15"/>
                </a:lnTo>
                <a:lnTo>
                  <a:pt x="30" y="7"/>
                </a:lnTo>
                <a:lnTo>
                  <a:pt x="41" y="0"/>
                </a:lnTo>
                <a:lnTo>
                  <a:pt x="41" y="3"/>
                </a:lnTo>
                <a:lnTo>
                  <a:pt x="30" y="7"/>
                </a:lnTo>
                <a:lnTo>
                  <a:pt x="26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3"/>
                </a:lnTo>
                <a:lnTo>
                  <a:pt x="15" y="78"/>
                </a:lnTo>
                <a:lnTo>
                  <a:pt x="15" y="93"/>
                </a:lnTo>
                <a:lnTo>
                  <a:pt x="19" y="101"/>
                </a:lnTo>
                <a:lnTo>
                  <a:pt x="22" y="108"/>
                </a:lnTo>
                <a:lnTo>
                  <a:pt x="22" y="116"/>
                </a:lnTo>
                <a:lnTo>
                  <a:pt x="26" y="120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5" name="Freeform 30"/>
          <p:cNvSpPr>
            <a:spLocks noEditPoints="1"/>
          </p:cNvSpPr>
          <p:nvPr/>
        </p:nvSpPr>
        <p:spPr bwMode="auto">
          <a:xfrm>
            <a:off x="4151313" y="2708275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0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0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0" y="97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2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6" name="Freeform 31"/>
          <p:cNvSpPr>
            <a:spLocks/>
          </p:cNvSpPr>
          <p:nvPr/>
        </p:nvSpPr>
        <p:spPr bwMode="auto">
          <a:xfrm>
            <a:off x="4268788" y="2768600"/>
            <a:ext cx="119062" cy="114300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0 h 68"/>
              <a:gd name="T58" fmla="*/ 2147483647 w 71"/>
              <a:gd name="T59" fmla="*/ 0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0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6"/>
                </a:lnTo>
                <a:lnTo>
                  <a:pt x="64" y="60"/>
                </a:lnTo>
                <a:lnTo>
                  <a:pt x="67" y="60"/>
                </a:lnTo>
                <a:lnTo>
                  <a:pt x="71" y="56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3"/>
                </a:lnTo>
                <a:lnTo>
                  <a:pt x="41" y="60"/>
                </a:lnTo>
                <a:lnTo>
                  <a:pt x="37" y="64"/>
                </a:lnTo>
                <a:lnTo>
                  <a:pt x="30" y="68"/>
                </a:lnTo>
                <a:lnTo>
                  <a:pt x="26" y="68"/>
                </a:lnTo>
                <a:lnTo>
                  <a:pt x="22" y="68"/>
                </a:lnTo>
                <a:lnTo>
                  <a:pt x="15" y="64"/>
                </a:lnTo>
                <a:lnTo>
                  <a:pt x="11" y="60"/>
                </a:lnTo>
                <a:lnTo>
                  <a:pt x="11" y="56"/>
                </a:lnTo>
                <a:lnTo>
                  <a:pt x="11" y="49"/>
                </a:lnTo>
                <a:lnTo>
                  <a:pt x="7" y="41"/>
                </a:lnTo>
                <a:lnTo>
                  <a:pt x="7" y="11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4" y="0"/>
                </a:lnTo>
                <a:lnTo>
                  <a:pt x="0" y="0"/>
                </a:lnTo>
                <a:lnTo>
                  <a:pt x="22" y="0"/>
                </a:lnTo>
                <a:lnTo>
                  <a:pt x="22" y="41"/>
                </a:lnTo>
                <a:lnTo>
                  <a:pt x="22" y="49"/>
                </a:lnTo>
                <a:lnTo>
                  <a:pt x="26" y="56"/>
                </a:lnTo>
                <a:lnTo>
                  <a:pt x="30" y="56"/>
                </a:lnTo>
                <a:lnTo>
                  <a:pt x="34" y="56"/>
                </a:lnTo>
                <a:lnTo>
                  <a:pt x="37" y="56"/>
                </a:lnTo>
                <a:lnTo>
                  <a:pt x="41" y="56"/>
                </a:lnTo>
                <a:lnTo>
                  <a:pt x="45" y="53"/>
                </a:lnTo>
                <a:lnTo>
                  <a:pt x="49" y="49"/>
                </a:lnTo>
                <a:lnTo>
                  <a:pt x="49" y="11"/>
                </a:lnTo>
                <a:lnTo>
                  <a:pt x="49" y="4"/>
                </a:lnTo>
                <a:lnTo>
                  <a:pt x="45" y="0"/>
                </a:lnTo>
                <a:lnTo>
                  <a:pt x="4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7" name="Freeform 32"/>
          <p:cNvSpPr>
            <a:spLocks/>
          </p:cNvSpPr>
          <p:nvPr/>
        </p:nvSpPr>
        <p:spPr bwMode="auto">
          <a:xfrm>
            <a:off x="4394200" y="2762250"/>
            <a:ext cx="185738" cy="112713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0 h 68"/>
              <a:gd name="T6" fmla="*/ 2147483647 w 112"/>
              <a:gd name="T7" fmla="*/ 0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0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0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2147483647 w 112"/>
              <a:gd name="T93" fmla="*/ 2147483647 h 68"/>
              <a:gd name="T94" fmla="*/ 2147483647 w 112"/>
              <a:gd name="T95" fmla="*/ 2147483647 h 68"/>
              <a:gd name="T96" fmla="*/ 2147483647 w 112"/>
              <a:gd name="T97" fmla="*/ 2147483647 h 68"/>
              <a:gd name="T98" fmla="*/ 0 w 112"/>
              <a:gd name="T99" fmla="*/ 2147483647 h 68"/>
              <a:gd name="T100" fmla="*/ 2147483647 w 112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68"/>
              <a:gd name="T155" fmla="*/ 112 w 112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68">
                <a:moveTo>
                  <a:pt x="22" y="15"/>
                </a:moveTo>
                <a:lnTo>
                  <a:pt x="26" y="8"/>
                </a:lnTo>
                <a:lnTo>
                  <a:pt x="30" y="8"/>
                </a:lnTo>
                <a:lnTo>
                  <a:pt x="34" y="4"/>
                </a:lnTo>
                <a:lnTo>
                  <a:pt x="37" y="4"/>
                </a:lnTo>
                <a:lnTo>
                  <a:pt x="41" y="0"/>
                </a:lnTo>
                <a:lnTo>
                  <a:pt x="45" y="0"/>
                </a:lnTo>
                <a:lnTo>
                  <a:pt x="52" y="0"/>
                </a:lnTo>
                <a:lnTo>
                  <a:pt x="56" y="4"/>
                </a:lnTo>
                <a:lnTo>
                  <a:pt x="60" y="8"/>
                </a:lnTo>
                <a:lnTo>
                  <a:pt x="64" y="15"/>
                </a:lnTo>
                <a:lnTo>
                  <a:pt x="67" y="8"/>
                </a:lnTo>
                <a:lnTo>
                  <a:pt x="75" y="4"/>
                </a:lnTo>
                <a:lnTo>
                  <a:pt x="79" y="0"/>
                </a:lnTo>
                <a:lnTo>
                  <a:pt x="86" y="0"/>
                </a:lnTo>
                <a:lnTo>
                  <a:pt x="90" y="0"/>
                </a:lnTo>
                <a:lnTo>
                  <a:pt x="94" y="4"/>
                </a:lnTo>
                <a:lnTo>
                  <a:pt x="97" y="8"/>
                </a:lnTo>
                <a:lnTo>
                  <a:pt x="101" y="12"/>
                </a:lnTo>
                <a:lnTo>
                  <a:pt x="101" y="19"/>
                </a:lnTo>
                <a:lnTo>
                  <a:pt x="101" y="27"/>
                </a:lnTo>
                <a:lnTo>
                  <a:pt x="101" y="53"/>
                </a:lnTo>
                <a:lnTo>
                  <a:pt x="105" y="60"/>
                </a:lnTo>
                <a:lnTo>
                  <a:pt x="105" y="64"/>
                </a:lnTo>
                <a:lnTo>
                  <a:pt x="105" y="68"/>
                </a:lnTo>
                <a:lnTo>
                  <a:pt x="109" y="68"/>
                </a:lnTo>
                <a:lnTo>
                  <a:pt x="112" y="68"/>
                </a:lnTo>
                <a:lnTo>
                  <a:pt x="82" y="68"/>
                </a:lnTo>
                <a:lnTo>
                  <a:pt x="86" y="68"/>
                </a:lnTo>
                <a:lnTo>
                  <a:pt x="90" y="64"/>
                </a:lnTo>
                <a:lnTo>
                  <a:pt x="90" y="60"/>
                </a:lnTo>
                <a:lnTo>
                  <a:pt x="90" y="53"/>
                </a:lnTo>
                <a:lnTo>
                  <a:pt x="90" y="27"/>
                </a:lnTo>
                <a:lnTo>
                  <a:pt x="90" y="19"/>
                </a:lnTo>
                <a:lnTo>
                  <a:pt x="90" y="15"/>
                </a:lnTo>
                <a:lnTo>
                  <a:pt x="86" y="12"/>
                </a:lnTo>
                <a:lnTo>
                  <a:pt x="79" y="12"/>
                </a:lnTo>
                <a:lnTo>
                  <a:pt x="75" y="12"/>
                </a:lnTo>
                <a:lnTo>
                  <a:pt x="71" y="12"/>
                </a:lnTo>
                <a:lnTo>
                  <a:pt x="67" y="15"/>
                </a:lnTo>
                <a:lnTo>
                  <a:pt x="64" y="19"/>
                </a:lnTo>
                <a:lnTo>
                  <a:pt x="64" y="23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4" y="68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5"/>
                </a:lnTo>
                <a:lnTo>
                  <a:pt x="45" y="12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7" y="68"/>
                </a:lnTo>
                <a:lnTo>
                  <a:pt x="7" y="64"/>
                </a:lnTo>
                <a:lnTo>
                  <a:pt x="7" y="60"/>
                </a:lnTo>
                <a:lnTo>
                  <a:pt x="7" y="53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12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8" name="Freeform 33"/>
          <p:cNvSpPr>
            <a:spLocks noEditPoints="1"/>
          </p:cNvSpPr>
          <p:nvPr/>
        </p:nvSpPr>
        <p:spPr bwMode="auto">
          <a:xfrm>
            <a:off x="4579938" y="2762250"/>
            <a:ext cx="125412" cy="169863"/>
          </a:xfrm>
          <a:custGeom>
            <a:avLst/>
            <a:gdLst>
              <a:gd name="T0" fmla="*/ 2147483647 w 76"/>
              <a:gd name="T1" fmla="*/ 0 h 102"/>
              <a:gd name="T2" fmla="*/ 2147483647 w 76"/>
              <a:gd name="T3" fmla="*/ 2147483647 h 102"/>
              <a:gd name="T4" fmla="*/ 2147483647 w 76"/>
              <a:gd name="T5" fmla="*/ 2147483647 h 102"/>
              <a:gd name="T6" fmla="*/ 2147483647 w 76"/>
              <a:gd name="T7" fmla="*/ 0 h 102"/>
              <a:gd name="T8" fmla="*/ 2147483647 w 76"/>
              <a:gd name="T9" fmla="*/ 2147483647 h 102"/>
              <a:gd name="T10" fmla="*/ 2147483647 w 76"/>
              <a:gd name="T11" fmla="*/ 2147483647 h 102"/>
              <a:gd name="T12" fmla="*/ 2147483647 w 76"/>
              <a:gd name="T13" fmla="*/ 2147483647 h 102"/>
              <a:gd name="T14" fmla="*/ 2147483647 w 76"/>
              <a:gd name="T15" fmla="*/ 2147483647 h 102"/>
              <a:gd name="T16" fmla="*/ 2147483647 w 76"/>
              <a:gd name="T17" fmla="*/ 2147483647 h 102"/>
              <a:gd name="T18" fmla="*/ 2147483647 w 76"/>
              <a:gd name="T19" fmla="*/ 2147483647 h 102"/>
              <a:gd name="T20" fmla="*/ 2147483647 w 76"/>
              <a:gd name="T21" fmla="*/ 2147483647 h 102"/>
              <a:gd name="T22" fmla="*/ 2147483647 w 76"/>
              <a:gd name="T23" fmla="*/ 2147483647 h 102"/>
              <a:gd name="T24" fmla="*/ 2147483647 w 76"/>
              <a:gd name="T25" fmla="*/ 2147483647 h 102"/>
              <a:gd name="T26" fmla="*/ 2147483647 w 76"/>
              <a:gd name="T27" fmla="*/ 2147483647 h 102"/>
              <a:gd name="T28" fmla="*/ 0 w 76"/>
              <a:gd name="T29" fmla="*/ 2147483647 h 102"/>
              <a:gd name="T30" fmla="*/ 2147483647 w 76"/>
              <a:gd name="T31" fmla="*/ 2147483647 h 102"/>
              <a:gd name="T32" fmla="*/ 2147483647 w 76"/>
              <a:gd name="T33" fmla="*/ 2147483647 h 102"/>
              <a:gd name="T34" fmla="*/ 2147483647 w 76"/>
              <a:gd name="T35" fmla="*/ 2147483647 h 102"/>
              <a:gd name="T36" fmla="*/ 2147483647 w 76"/>
              <a:gd name="T37" fmla="*/ 2147483647 h 102"/>
              <a:gd name="T38" fmla="*/ 2147483647 w 76"/>
              <a:gd name="T39" fmla="*/ 2147483647 h 102"/>
              <a:gd name="T40" fmla="*/ 2147483647 w 76"/>
              <a:gd name="T41" fmla="*/ 2147483647 h 102"/>
              <a:gd name="T42" fmla="*/ 2147483647 w 76"/>
              <a:gd name="T43" fmla="*/ 2147483647 h 102"/>
              <a:gd name="T44" fmla="*/ 2147483647 w 76"/>
              <a:gd name="T45" fmla="*/ 2147483647 h 102"/>
              <a:gd name="T46" fmla="*/ 2147483647 w 76"/>
              <a:gd name="T47" fmla="*/ 2147483647 h 102"/>
              <a:gd name="T48" fmla="*/ 2147483647 w 76"/>
              <a:gd name="T49" fmla="*/ 2147483647 h 102"/>
              <a:gd name="T50" fmla="*/ 2147483647 w 76"/>
              <a:gd name="T51" fmla="*/ 2147483647 h 102"/>
              <a:gd name="T52" fmla="*/ 2147483647 w 76"/>
              <a:gd name="T53" fmla="*/ 2147483647 h 102"/>
              <a:gd name="T54" fmla="*/ 2147483647 w 76"/>
              <a:gd name="T55" fmla="*/ 2147483647 h 102"/>
              <a:gd name="T56" fmla="*/ 2147483647 w 76"/>
              <a:gd name="T57" fmla="*/ 2147483647 h 102"/>
              <a:gd name="T58" fmla="*/ 2147483647 w 76"/>
              <a:gd name="T59" fmla="*/ 2147483647 h 102"/>
              <a:gd name="T60" fmla="*/ 2147483647 w 76"/>
              <a:gd name="T61" fmla="*/ 2147483647 h 102"/>
              <a:gd name="T62" fmla="*/ 2147483647 w 76"/>
              <a:gd name="T63" fmla="*/ 2147483647 h 102"/>
              <a:gd name="T64" fmla="*/ 2147483647 w 76"/>
              <a:gd name="T65" fmla="*/ 2147483647 h 102"/>
              <a:gd name="T66" fmla="*/ 2147483647 w 76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6"/>
              <a:gd name="T103" fmla="*/ 0 h 102"/>
              <a:gd name="T104" fmla="*/ 76 w 76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6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1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4"/>
                </a:lnTo>
                <a:lnTo>
                  <a:pt x="64" y="8"/>
                </a:lnTo>
                <a:lnTo>
                  <a:pt x="72" y="19"/>
                </a:lnTo>
                <a:lnTo>
                  <a:pt x="76" y="34"/>
                </a:lnTo>
                <a:lnTo>
                  <a:pt x="72" y="45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72"/>
                </a:lnTo>
                <a:lnTo>
                  <a:pt x="38" y="72"/>
                </a:lnTo>
                <a:lnTo>
                  <a:pt x="34" y="68"/>
                </a:lnTo>
                <a:lnTo>
                  <a:pt x="31" y="68"/>
                </a:lnTo>
                <a:lnTo>
                  <a:pt x="27" y="64"/>
                </a:lnTo>
                <a:lnTo>
                  <a:pt x="27" y="87"/>
                </a:lnTo>
                <a:lnTo>
                  <a:pt x="27" y="94"/>
                </a:lnTo>
                <a:lnTo>
                  <a:pt x="27" y="98"/>
                </a:lnTo>
                <a:lnTo>
                  <a:pt x="31" y="98"/>
                </a:lnTo>
                <a:lnTo>
                  <a:pt x="34" y="102"/>
                </a:lnTo>
                <a:lnTo>
                  <a:pt x="38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12" y="98"/>
                </a:lnTo>
                <a:lnTo>
                  <a:pt x="15" y="94"/>
                </a:lnTo>
                <a:lnTo>
                  <a:pt x="15" y="87"/>
                </a:lnTo>
                <a:lnTo>
                  <a:pt x="15" y="23"/>
                </a:lnTo>
                <a:lnTo>
                  <a:pt x="15" y="15"/>
                </a:lnTo>
                <a:lnTo>
                  <a:pt x="15" y="12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4" y="12"/>
                </a:lnTo>
                <a:lnTo>
                  <a:pt x="4" y="8"/>
                </a:lnTo>
                <a:close/>
                <a:moveTo>
                  <a:pt x="27" y="23"/>
                </a:moveTo>
                <a:lnTo>
                  <a:pt x="27" y="45"/>
                </a:lnTo>
                <a:lnTo>
                  <a:pt x="27" y="53"/>
                </a:lnTo>
                <a:lnTo>
                  <a:pt x="27" y="57"/>
                </a:lnTo>
                <a:lnTo>
                  <a:pt x="31" y="60"/>
                </a:lnTo>
                <a:lnTo>
                  <a:pt x="34" y="64"/>
                </a:lnTo>
                <a:lnTo>
                  <a:pt x="38" y="64"/>
                </a:lnTo>
                <a:lnTo>
                  <a:pt x="42" y="68"/>
                </a:lnTo>
                <a:lnTo>
                  <a:pt x="49" y="64"/>
                </a:lnTo>
                <a:lnTo>
                  <a:pt x="57" y="60"/>
                </a:lnTo>
                <a:lnTo>
                  <a:pt x="61" y="53"/>
                </a:lnTo>
                <a:lnTo>
                  <a:pt x="61" y="42"/>
                </a:lnTo>
                <a:lnTo>
                  <a:pt x="61" y="27"/>
                </a:lnTo>
                <a:lnTo>
                  <a:pt x="53" y="19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1" y="15"/>
                </a:lnTo>
                <a:lnTo>
                  <a:pt x="27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29" name="Freeform 34"/>
          <p:cNvSpPr>
            <a:spLocks noEditPoints="1"/>
          </p:cNvSpPr>
          <p:nvPr/>
        </p:nvSpPr>
        <p:spPr bwMode="auto">
          <a:xfrm>
            <a:off x="4718050" y="2762250"/>
            <a:ext cx="92075" cy="120650"/>
          </a:xfrm>
          <a:custGeom>
            <a:avLst/>
            <a:gdLst>
              <a:gd name="T0" fmla="*/ 2147483647 w 56"/>
              <a:gd name="T1" fmla="*/ 2147483647 h 72"/>
              <a:gd name="T2" fmla="*/ 2147483647 w 56"/>
              <a:gd name="T3" fmla="*/ 2147483647 h 72"/>
              <a:gd name="T4" fmla="*/ 2147483647 w 56"/>
              <a:gd name="T5" fmla="*/ 2147483647 h 72"/>
              <a:gd name="T6" fmla="*/ 2147483647 w 56"/>
              <a:gd name="T7" fmla="*/ 2147483647 h 72"/>
              <a:gd name="T8" fmla="*/ 2147483647 w 56"/>
              <a:gd name="T9" fmla="*/ 2147483647 h 72"/>
              <a:gd name="T10" fmla="*/ 2147483647 w 56"/>
              <a:gd name="T11" fmla="*/ 2147483647 h 72"/>
              <a:gd name="T12" fmla="*/ 2147483647 w 56"/>
              <a:gd name="T13" fmla="*/ 2147483647 h 72"/>
              <a:gd name="T14" fmla="*/ 2147483647 w 56"/>
              <a:gd name="T15" fmla="*/ 2147483647 h 72"/>
              <a:gd name="T16" fmla="*/ 2147483647 w 56"/>
              <a:gd name="T17" fmla="*/ 2147483647 h 72"/>
              <a:gd name="T18" fmla="*/ 2147483647 w 56"/>
              <a:gd name="T19" fmla="*/ 2147483647 h 72"/>
              <a:gd name="T20" fmla="*/ 2147483647 w 56"/>
              <a:gd name="T21" fmla="*/ 2147483647 h 72"/>
              <a:gd name="T22" fmla="*/ 2147483647 w 56"/>
              <a:gd name="T23" fmla="*/ 2147483647 h 72"/>
              <a:gd name="T24" fmla="*/ 2147483647 w 56"/>
              <a:gd name="T25" fmla="*/ 2147483647 h 72"/>
              <a:gd name="T26" fmla="*/ 2147483647 w 56"/>
              <a:gd name="T27" fmla="*/ 2147483647 h 72"/>
              <a:gd name="T28" fmla="*/ 2147483647 w 56"/>
              <a:gd name="T29" fmla="*/ 2147483647 h 72"/>
              <a:gd name="T30" fmla="*/ 2147483647 w 56"/>
              <a:gd name="T31" fmla="*/ 2147483647 h 72"/>
              <a:gd name="T32" fmla="*/ 2147483647 w 56"/>
              <a:gd name="T33" fmla="*/ 2147483647 h 72"/>
              <a:gd name="T34" fmla="*/ 0 w 56"/>
              <a:gd name="T35" fmla="*/ 2147483647 h 72"/>
              <a:gd name="T36" fmla="*/ 0 w 56"/>
              <a:gd name="T37" fmla="*/ 2147483647 h 72"/>
              <a:gd name="T38" fmla="*/ 2147483647 w 56"/>
              <a:gd name="T39" fmla="*/ 2147483647 h 72"/>
              <a:gd name="T40" fmla="*/ 2147483647 w 56"/>
              <a:gd name="T41" fmla="*/ 2147483647 h 72"/>
              <a:gd name="T42" fmla="*/ 2147483647 w 56"/>
              <a:gd name="T43" fmla="*/ 2147483647 h 72"/>
              <a:gd name="T44" fmla="*/ 2147483647 w 56"/>
              <a:gd name="T45" fmla="*/ 0 h 72"/>
              <a:gd name="T46" fmla="*/ 2147483647 w 56"/>
              <a:gd name="T47" fmla="*/ 2147483647 h 72"/>
              <a:gd name="T48" fmla="*/ 2147483647 w 56"/>
              <a:gd name="T49" fmla="*/ 2147483647 h 72"/>
              <a:gd name="T50" fmla="*/ 2147483647 w 56"/>
              <a:gd name="T51" fmla="*/ 2147483647 h 72"/>
              <a:gd name="T52" fmla="*/ 2147483647 w 56"/>
              <a:gd name="T53" fmla="*/ 2147483647 h 72"/>
              <a:gd name="T54" fmla="*/ 2147483647 w 56"/>
              <a:gd name="T55" fmla="*/ 2147483647 h 72"/>
              <a:gd name="T56" fmla="*/ 2147483647 w 56"/>
              <a:gd name="T57" fmla="*/ 2147483647 h 72"/>
              <a:gd name="T58" fmla="*/ 2147483647 w 56"/>
              <a:gd name="T59" fmla="*/ 2147483647 h 72"/>
              <a:gd name="T60" fmla="*/ 2147483647 w 56"/>
              <a:gd name="T61" fmla="*/ 2147483647 h 72"/>
              <a:gd name="T62" fmla="*/ 2147483647 w 56"/>
              <a:gd name="T63" fmla="*/ 2147483647 h 72"/>
              <a:gd name="T64" fmla="*/ 2147483647 w 56"/>
              <a:gd name="T65" fmla="*/ 2147483647 h 72"/>
              <a:gd name="T66" fmla="*/ 2147483647 w 56"/>
              <a:gd name="T67" fmla="*/ 2147483647 h 72"/>
              <a:gd name="T68" fmla="*/ 2147483647 w 56"/>
              <a:gd name="T69" fmla="*/ 2147483647 h 72"/>
              <a:gd name="T70" fmla="*/ 2147483647 w 56"/>
              <a:gd name="T71" fmla="*/ 2147483647 h 72"/>
              <a:gd name="T72" fmla="*/ 2147483647 w 56"/>
              <a:gd name="T73" fmla="*/ 2147483647 h 72"/>
              <a:gd name="T74" fmla="*/ 2147483647 w 56"/>
              <a:gd name="T75" fmla="*/ 2147483647 h 72"/>
              <a:gd name="T76" fmla="*/ 2147483647 w 56"/>
              <a:gd name="T77" fmla="*/ 2147483647 h 72"/>
              <a:gd name="T78" fmla="*/ 2147483647 w 56"/>
              <a:gd name="T79" fmla="*/ 2147483647 h 7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2"/>
              <a:gd name="T122" fmla="*/ 56 w 56"/>
              <a:gd name="T123" fmla="*/ 72 h 7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2">
                <a:moveTo>
                  <a:pt x="11" y="27"/>
                </a:moveTo>
                <a:lnTo>
                  <a:pt x="11" y="42"/>
                </a:lnTo>
                <a:lnTo>
                  <a:pt x="19" y="49"/>
                </a:lnTo>
                <a:lnTo>
                  <a:pt x="26" y="57"/>
                </a:lnTo>
                <a:lnTo>
                  <a:pt x="34" y="60"/>
                </a:lnTo>
                <a:lnTo>
                  <a:pt x="41" y="57"/>
                </a:lnTo>
                <a:lnTo>
                  <a:pt x="45" y="57"/>
                </a:lnTo>
                <a:lnTo>
                  <a:pt x="53" y="49"/>
                </a:lnTo>
                <a:lnTo>
                  <a:pt x="56" y="42"/>
                </a:lnTo>
                <a:lnTo>
                  <a:pt x="56" y="45"/>
                </a:lnTo>
                <a:lnTo>
                  <a:pt x="53" y="53"/>
                </a:lnTo>
                <a:lnTo>
                  <a:pt x="49" y="64"/>
                </a:lnTo>
                <a:lnTo>
                  <a:pt x="38" y="68"/>
                </a:lnTo>
                <a:lnTo>
                  <a:pt x="30" y="72"/>
                </a:lnTo>
                <a:lnTo>
                  <a:pt x="19" y="68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7"/>
                </a:lnTo>
                <a:lnTo>
                  <a:pt x="4" y="19"/>
                </a:lnTo>
                <a:lnTo>
                  <a:pt x="8" y="12"/>
                </a:lnTo>
                <a:lnTo>
                  <a:pt x="19" y="4"/>
                </a:lnTo>
                <a:lnTo>
                  <a:pt x="30" y="0"/>
                </a:lnTo>
                <a:lnTo>
                  <a:pt x="41" y="4"/>
                </a:lnTo>
                <a:lnTo>
                  <a:pt x="49" y="8"/>
                </a:lnTo>
                <a:lnTo>
                  <a:pt x="56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23"/>
                </a:moveTo>
                <a:lnTo>
                  <a:pt x="41" y="23"/>
                </a:lnTo>
                <a:lnTo>
                  <a:pt x="41" y="19"/>
                </a:lnTo>
                <a:lnTo>
                  <a:pt x="38" y="15"/>
                </a:lnTo>
                <a:lnTo>
                  <a:pt x="38" y="12"/>
                </a:lnTo>
                <a:lnTo>
                  <a:pt x="34" y="8"/>
                </a:lnTo>
                <a:lnTo>
                  <a:pt x="30" y="8"/>
                </a:lnTo>
                <a:lnTo>
                  <a:pt x="26" y="4"/>
                </a:lnTo>
                <a:lnTo>
                  <a:pt x="23" y="8"/>
                </a:lnTo>
                <a:lnTo>
                  <a:pt x="15" y="12"/>
                </a:lnTo>
                <a:lnTo>
                  <a:pt x="11" y="15"/>
                </a:lnTo>
                <a:lnTo>
                  <a:pt x="11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0" name="Freeform 35"/>
          <p:cNvSpPr>
            <a:spLocks noEditPoints="1"/>
          </p:cNvSpPr>
          <p:nvPr/>
        </p:nvSpPr>
        <p:spPr bwMode="auto">
          <a:xfrm>
            <a:off x="4830763" y="2708275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0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3"/>
                </a:moveTo>
                <a:lnTo>
                  <a:pt x="41" y="97"/>
                </a:lnTo>
                <a:lnTo>
                  <a:pt x="37" y="101"/>
                </a:lnTo>
                <a:lnTo>
                  <a:pt x="33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3"/>
                </a:lnTo>
                <a:lnTo>
                  <a:pt x="0" y="86"/>
                </a:lnTo>
                <a:lnTo>
                  <a:pt x="0" y="71"/>
                </a:lnTo>
                <a:lnTo>
                  <a:pt x="3" y="60"/>
                </a:lnTo>
                <a:lnTo>
                  <a:pt x="7" y="45"/>
                </a:lnTo>
                <a:lnTo>
                  <a:pt x="15" y="41"/>
                </a:lnTo>
                <a:lnTo>
                  <a:pt x="22" y="33"/>
                </a:lnTo>
                <a:lnTo>
                  <a:pt x="33" y="33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3"/>
                </a:lnTo>
                <a:lnTo>
                  <a:pt x="63" y="97"/>
                </a:lnTo>
                <a:lnTo>
                  <a:pt x="67" y="93"/>
                </a:lnTo>
                <a:lnTo>
                  <a:pt x="67" y="97"/>
                </a:lnTo>
                <a:lnTo>
                  <a:pt x="48" y="105"/>
                </a:lnTo>
                <a:lnTo>
                  <a:pt x="45" y="105"/>
                </a:lnTo>
                <a:lnTo>
                  <a:pt x="45" y="93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3" y="37"/>
                </a:lnTo>
                <a:lnTo>
                  <a:pt x="30" y="37"/>
                </a:lnTo>
                <a:lnTo>
                  <a:pt x="26" y="41"/>
                </a:lnTo>
                <a:lnTo>
                  <a:pt x="18" y="45"/>
                </a:lnTo>
                <a:lnTo>
                  <a:pt x="15" y="52"/>
                </a:lnTo>
                <a:lnTo>
                  <a:pt x="11" y="67"/>
                </a:lnTo>
                <a:lnTo>
                  <a:pt x="15" y="78"/>
                </a:lnTo>
                <a:lnTo>
                  <a:pt x="18" y="86"/>
                </a:lnTo>
                <a:lnTo>
                  <a:pt x="26" y="93"/>
                </a:lnTo>
                <a:lnTo>
                  <a:pt x="33" y="93"/>
                </a:lnTo>
                <a:lnTo>
                  <a:pt x="41" y="93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1" name="Freeform 36"/>
          <p:cNvSpPr>
            <a:spLocks/>
          </p:cNvSpPr>
          <p:nvPr/>
        </p:nvSpPr>
        <p:spPr bwMode="auto">
          <a:xfrm>
            <a:off x="4954588" y="2708275"/>
            <a:ext cx="61912" cy="223838"/>
          </a:xfrm>
          <a:custGeom>
            <a:avLst/>
            <a:gdLst>
              <a:gd name="T0" fmla="*/ 0 w 37"/>
              <a:gd name="T1" fmla="*/ 2147483647 h 135"/>
              <a:gd name="T2" fmla="*/ 0 w 37"/>
              <a:gd name="T3" fmla="*/ 0 h 135"/>
              <a:gd name="T4" fmla="*/ 2147483647 w 37"/>
              <a:gd name="T5" fmla="*/ 2147483647 h 135"/>
              <a:gd name="T6" fmla="*/ 2147483647 w 37"/>
              <a:gd name="T7" fmla="*/ 2147483647 h 135"/>
              <a:gd name="T8" fmla="*/ 2147483647 w 37"/>
              <a:gd name="T9" fmla="*/ 2147483647 h 135"/>
              <a:gd name="T10" fmla="*/ 2147483647 w 37"/>
              <a:gd name="T11" fmla="*/ 2147483647 h 135"/>
              <a:gd name="T12" fmla="*/ 2147483647 w 37"/>
              <a:gd name="T13" fmla="*/ 2147483647 h 135"/>
              <a:gd name="T14" fmla="*/ 2147483647 w 37"/>
              <a:gd name="T15" fmla="*/ 2147483647 h 135"/>
              <a:gd name="T16" fmla="*/ 2147483647 w 37"/>
              <a:gd name="T17" fmla="*/ 2147483647 h 135"/>
              <a:gd name="T18" fmla="*/ 2147483647 w 37"/>
              <a:gd name="T19" fmla="*/ 2147483647 h 135"/>
              <a:gd name="T20" fmla="*/ 2147483647 w 37"/>
              <a:gd name="T21" fmla="*/ 2147483647 h 135"/>
              <a:gd name="T22" fmla="*/ 2147483647 w 37"/>
              <a:gd name="T23" fmla="*/ 2147483647 h 135"/>
              <a:gd name="T24" fmla="*/ 2147483647 w 37"/>
              <a:gd name="T25" fmla="*/ 2147483647 h 135"/>
              <a:gd name="T26" fmla="*/ 0 w 37"/>
              <a:gd name="T27" fmla="*/ 2147483647 h 135"/>
              <a:gd name="T28" fmla="*/ 0 w 37"/>
              <a:gd name="T29" fmla="*/ 2147483647 h 135"/>
              <a:gd name="T30" fmla="*/ 2147483647 w 37"/>
              <a:gd name="T31" fmla="*/ 2147483647 h 135"/>
              <a:gd name="T32" fmla="*/ 2147483647 w 37"/>
              <a:gd name="T33" fmla="*/ 2147483647 h 135"/>
              <a:gd name="T34" fmla="*/ 2147483647 w 37"/>
              <a:gd name="T35" fmla="*/ 2147483647 h 135"/>
              <a:gd name="T36" fmla="*/ 2147483647 w 37"/>
              <a:gd name="T37" fmla="*/ 2147483647 h 135"/>
              <a:gd name="T38" fmla="*/ 2147483647 w 37"/>
              <a:gd name="T39" fmla="*/ 2147483647 h 135"/>
              <a:gd name="T40" fmla="*/ 2147483647 w 37"/>
              <a:gd name="T41" fmla="*/ 2147483647 h 135"/>
              <a:gd name="T42" fmla="*/ 2147483647 w 37"/>
              <a:gd name="T43" fmla="*/ 2147483647 h 135"/>
              <a:gd name="T44" fmla="*/ 2147483647 w 37"/>
              <a:gd name="T45" fmla="*/ 2147483647 h 135"/>
              <a:gd name="T46" fmla="*/ 2147483647 w 37"/>
              <a:gd name="T47" fmla="*/ 2147483647 h 135"/>
              <a:gd name="T48" fmla="*/ 2147483647 w 37"/>
              <a:gd name="T49" fmla="*/ 2147483647 h 135"/>
              <a:gd name="T50" fmla="*/ 2147483647 w 37"/>
              <a:gd name="T51" fmla="*/ 2147483647 h 135"/>
              <a:gd name="T52" fmla="*/ 2147483647 w 37"/>
              <a:gd name="T53" fmla="*/ 2147483647 h 135"/>
              <a:gd name="T54" fmla="*/ 2147483647 w 37"/>
              <a:gd name="T55" fmla="*/ 2147483647 h 135"/>
              <a:gd name="T56" fmla="*/ 0 w 37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7"/>
              <a:gd name="T88" fmla="*/ 0 h 135"/>
              <a:gd name="T89" fmla="*/ 37 w 37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7" h="135">
                <a:moveTo>
                  <a:pt x="0" y="3"/>
                </a:moveTo>
                <a:lnTo>
                  <a:pt x="0" y="0"/>
                </a:lnTo>
                <a:lnTo>
                  <a:pt x="7" y="7"/>
                </a:lnTo>
                <a:lnTo>
                  <a:pt x="15" y="11"/>
                </a:lnTo>
                <a:lnTo>
                  <a:pt x="26" y="22"/>
                </a:lnTo>
                <a:lnTo>
                  <a:pt x="33" y="37"/>
                </a:lnTo>
                <a:lnTo>
                  <a:pt x="37" y="52"/>
                </a:lnTo>
                <a:lnTo>
                  <a:pt x="37" y="67"/>
                </a:lnTo>
                <a:lnTo>
                  <a:pt x="37" y="82"/>
                </a:lnTo>
                <a:lnTo>
                  <a:pt x="33" y="93"/>
                </a:lnTo>
                <a:lnTo>
                  <a:pt x="26" y="108"/>
                </a:lnTo>
                <a:lnTo>
                  <a:pt x="18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3"/>
                </a:lnTo>
                <a:lnTo>
                  <a:pt x="15" y="116"/>
                </a:lnTo>
                <a:lnTo>
                  <a:pt x="18" y="108"/>
                </a:lnTo>
                <a:lnTo>
                  <a:pt x="22" y="97"/>
                </a:lnTo>
                <a:lnTo>
                  <a:pt x="22" y="82"/>
                </a:lnTo>
                <a:lnTo>
                  <a:pt x="26" y="67"/>
                </a:lnTo>
                <a:lnTo>
                  <a:pt x="22" y="52"/>
                </a:lnTo>
                <a:lnTo>
                  <a:pt x="22" y="41"/>
                </a:lnTo>
                <a:lnTo>
                  <a:pt x="18" y="33"/>
                </a:lnTo>
                <a:lnTo>
                  <a:pt x="18" y="26"/>
                </a:lnTo>
                <a:lnTo>
                  <a:pt x="15" y="18"/>
                </a:lnTo>
                <a:lnTo>
                  <a:pt x="11" y="15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2" name="Freeform 37"/>
          <p:cNvSpPr>
            <a:spLocks/>
          </p:cNvSpPr>
          <p:nvPr/>
        </p:nvSpPr>
        <p:spPr bwMode="auto">
          <a:xfrm>
            <a:off x="538163" y="3313113"/>
            <a:ext cx="180975" cy="166687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0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7"/>
                </a:lnTo>
                <a:lnTo>
                  <a:pt x="86" y="3"/>
                </a:lnTo>
                <a:lnTo>
                  <a:pt x="82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4" y="7"/>
                </a:lnTo>
                <a:lnTo>
                  <a:pt x="94" y="15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7" y="97"/>
                </a:lnTo>
                <a:lnTo>
                  <a:pt x="11" y="97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7"/>
                </a:lnTo>
                <a:lnTo>
                  <a:pt x="11" y="3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3" name="Freeform 38"/>
          <p:cNvSpPr>
            <a:spLocks/>
          </p:cNvSpPr>
          <p:nvPr/>
        </p:nvSpPr>
        <p:spPr bwMode="auto">
          <a:xfrm>
            <a:off x="719138" y="3313113"/>
            <a:ext cx="179387" cy="166687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0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97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4" name="Freeform 39"/>
          <p:cNvSpPr>
            <a:spLocks/>
          </p:cNvSpPr>
          <p:nvPr/>
        </p:nvSpPr>
        <p:spPr bwMode="auto">
          <a:xfrm>
            <a:off x="919163" y="3305175"/>
            <a:ext cx="104775" cy="174625"/>
          </a:xfrm>
          <a:custGeom>
            <a:avLst/>
            <a:gdLst>
              <a:gd name="T0" fmla="*/ 2147483647 w 63"/>
              <a:gd name="T1" fmla="*/ 2147483647 h 105"/>
              <a:gd name="T2" fmla="*/ 2147483647 w 63"/>
              <a:gd name="T3" fmla="*/ 2147483647 h 105"/>
              <a:gd name="T4" fmla="*/ 2147483647 w 63"/>
              <a:gd name="T5" fmla="*/ 2147483647 h 105"/>
              <a:gd name="T6" fmla="*/ 2147483647 w 63"/>
              <a:gd name="T7" fmla="*/ 2147483647 h 105"/>
              <a:gd name="T8" fmla="*/ 2147483647 w 63"/>
              <a:gd name="T9" fmla="*/ 2147483647 h 105"/>
              <a:gd name="T10" fmla="*/ 2147483647 w 63"/>
              <a:gd name="T11" fmla="*/ 2147483647 h 105"/>
              <a:gd name="T12" fmla="*/ 2147483647 w 63"/>
              <a:gd name="T13" fmla="*/ 2147483647 h 105"/>
              <a:gd name="T14" fmla="*/ 2147483647 w 63"/>
              <a:gd name="T15" fmla="*/ 2147483647 h 105"/>
              <a:gd name="T16" fmla="*/ 2147483647 w 63"/>
              <a:gd name="T17" fmla="*/ 2147483647 h 105"/>
              <a:gd name="T18" fmla="*/ 2147483647 w 63"/>
              <a:gd name="T19" fmla="*/ 2147483647 h 105"/>
              <a:gd name="T20" fmla="*/ 2147483647 w 63"/>
              <a:gd name="T21" fmla="*/ 2147483647 h 105"/>
              <a:gd name="T22" fmla="*/ 2147483647 w 63"/>
              <a:gd name="T23" fmla="*/ 2147483647 h 105"/>
              <a:gd name="T24" fmla="*/ 2147483647 w 63"/>
              <a:gd name="T25" fmla="*/ 2147483647 h 105"/>
              <a:gd name="T26" fmla="*/ 2147483647 w 63"/>
              <a:gd name="T27" fmla="*/ 2147483647 h 105"/>
              <a:gd name="T28" fmla="*/ 2147483647 w 63"/>
              <a:gd name="T29" fmla="*/ 2147483647 h 105"/>
              <a:gd name="T30" fmla="*/ 2147483647 w 63"/>
              <a:gd name="T31" fmla="*/ 2147483647 h 105"/>
              <a:gd name="T32" fmla="*/ 2147483647 w 63"/>
              <a:gd name="T33" fmla="*/ 2147483647 h 105"/>
              <a:gd name="T34" fmla="*/ 2147483647 w 63"/>
              <a:gd name="T35" fmla="*/ 2147483647 h 105"/>
              <a:gd name="T36" fmla="*/ 2147483647 w 63"/>
              <a:gd name="T37" fmla="*/ 2147483647 h 105"/>
              <a:gd name="T38" fmla="*/ 0 w 63"/>
              <a:gd name="T39" fmla="*/ 2147483647 h 105"/>
              <a:gd name="T40" fmla="*/ 2147483647 w 63"/>
              <a:gd name="T41" fmla="*/ 2147483647 h 105"/>
              <a:gd name="T42" fmla="*/ 2147483647 w 63"/>
              <a:gd name="T43" fmla="*/ 2147483647 h 105"/>
              <a:gd name="T44" fmla="*/ 2147483647 w 63"/>
              <a:gd name="T45" fmla="*/ 2147483647 h 105"/>
              <a:gd name="T46" fmla="*/ 2147483647 w 63"/>
              <a:gd name="T47" fmla="*/ 2147483647 h 105"/>
              <a:gd name="T48" fmla="*/ 2147483647 w 63"/>
              <a:gd name="T49" fmla="*/ 2147483647 h 105"/>
              <a:gd name="T50" fmla="*/ 2147483647 w 63"/>
              <a:gd name="T51" fmla="*/ 2147483647 h 105"/>
              <a:gd name="T52" fmla="*/ 2147483647 w 63"/>
              <a:gd name="T53" fmla="*/ 2147483647 h 105"/>
              <a:gd name="T54" fmla="*/ 2147483647 w 63"/>
              <a:gd name="T55" fmla="*/ 2147483647 h 105"/>
              <a:gd name="T56" fmla="*/ 2147483647 w 63"/>
              <a:gd name="T57" fmla="*/ 2147483647 h 105"/>
              <a:gd name="T58" fmla="*/ 2147483647 w 63"/>
              <a:gd name="T59" fmla="*/ 2147483647 h 105"/>
              <a:gd name="T60" fmla="*/ 0 w 63"/>
              <a:gd name="T61" fmla="*/ 2147483647 h 105"/>
              <a:gd name="T62" fmla="*/ 0 w 63"/>
              <a:gd name="T63" fmla="*/ 2147483647 h 105"/>
              <a:gd name="T64" fmla="*/ 2147483647 w 63"/>
              <a:gd name="T65" fmla="*/ 2147483647 h 105"/>
              <a:gd name="T66" fmla="*/ 2147483647 w 63"/>
              <a:gd name="T67" fmla="*/ 2147483647 h 105"/>
              <a:gd name="T68" fmla="*/ 2147483647 w 63"/>
              <a:gd name="T69" fmla="*/ 2147483647 h 105"/>
              <a:gd name="T70" fmla="*/ 2147483647 w 63"/>
              <a:gd name="T71" fmla="*/ 2147483647 h 105"/>
              <a:gd name="T72" fmla="*/ 2147483647 w 63"/>
              <a:gd name="T73" fmla="*/ 2147483647 h 105"/>
              <a:gd name="T74" fmla="*/ 2147483647 w 63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3"/>
              <a:gd name="T115" fmla="*/ 0 h 105"/>
              <a:gd name="T116" fmla="*/ 63 w 63"/>
              <a:gd name="T117" fmla="*/ 105 h 1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3" h="105">
                <a:moveTo>
                  <a:pt x="60" y="0"/>
                </a:moveTo>
                <a:lnTo>
                  <a:pt x="60" y="37"/>
                </a:lnTo>
                <a:lnTo>
                  <a:pt x="56" y="37"/>
                </a:lnTo>
                <a:lnTo>
                  <a:pt x="56" y="26"/>
                </a:lnTo>
                <a:lnTo>
                  <a:pt x="52" y="19"/>
                </a:lnTo>
                <a:lnTo>
                  <a:pt x="48" y="15"/>
                </a:lnTo>
                <a:lnTo>
                  <a:pt x="41" y="11"/>
                </a:lnTo>
                <a:lnTo>
                  <a:pt x="37" y="7"/>
                </a:lnTo>
                <a:lnTo>
                  <a:pt x="30" y="7"/>
                </a:lnTo>
                <a:lnTo>
                  <a:pt x="22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lnTo>
                  <a:pt x="11" y="26"/>
                </a:lnTo>
                <a:lnTo>
                  <a:pt x="15" y="30"/>
                </a:lnTo>
                <a:lnTo>
                  <a:pt x="18" y="34"/>
                </a:lnTo>
                <a:lnTo>
                  <a:pt x="26" y="37"/>
                </a:lnTo>
                <a:lnTo>
                  <a:pt x="37" y="45"/>
                </a:lnTo>
                <a:lnTo>
                  <a:pt x="48" y="52"/>
                </a:lnTo>
                <a:lnTo>
                  <a:pt x="56" y="56"/>
                </a:lnTo>
                <a:lnTo>
                  <a:pt x="60" y="60"/>
                </a:lnTo>
                <a:lnTo>
                  <a:pt x="63" y="67"/>
                </a:lnTo>
                <a:lnTo>
                  <a:pt x="63" y="71"/>
                </a:lnTo>
                <a:lnTo>
                  <a:pt x="63" y="79"/>
                </a:lnTo>
                <a:lnTo>
                  <a:pt x="63" y="86"/>
                </a:lnTo>
                <a:lnTo>
                  <a:pt x="56" y="97"/>
                </a:lnTo>
                <a:lnTo>
                  <a:pt x="45" y="101"/>
                </a:lnTo>
                <a:lnTo>
                  <a:pt x="33" y="105"/>
                </a:lnTo>
                <a:lnTo>
                  <a:pt x="30" y="105"/>
                </a:lnTo>
                <a:lnTo>
                  <a:pt x="26" y="105"/>
                </a:lnTo>
                <a:lnTo>
                  <a:pt x="22" y="101"/>
                </a:lnTo>
                <a:lnTo>
                  <a:pt x="15" y="101"/>
                </a:lnTo>
                <a:lnTo>
                  <a:pt x="11" y="97"/>
                </a:lnTo>
                <a:lnTo>
                  <a:pt x="7" y="97"/>
                </a:lnTo>
                <a:lnTo>
                  <a:pt x="3" y="97"/>
                </a:lnTo>
                <a:lnTo>
                  <a:pt x="3" y="101"/>
                </a:lnTo>
                <a:lnTo>
                  <a:pt x="3" y="105"/>
                </a:lnTo>
                <a:lnTo>
                  <a:pt x="0" y="105"/>
                </a:lnTo>
                <a:lnTo>
                  <a:pt x="0" y="71"/>
                </a:lnTo>
                <a:lnTo>
                  <a:pt x="3" y="71"/>
                </a:lnTo>
                <a:lnTo>
                  <a:pt x="3" y="79"/>
                </a:lnTo>
                <a:lnTo>
                  <a:pt x="7" y="86"/>
                </a:lnTo>
                <a:lnTo>
                  <a:pt x="11" y="94"/>
                </a:lnTo>
                <a:lnTo>
                  <a:pt x="18" y="97"/>
                </a:lnTo>
                <a:lnTo>
                  <a:pt x="26" y="97"/>
                </a:lnTo>
                <a:lnTo>
                  <a:pt x="33" y="101"/>
                </a:lnTo>
                <a:lnTo>
                  <a:pt x="41" y="97"/>
                </a:lnTo>
                <a:lnTo>
                  <a:pt x="45" y="94"/>
                </a:lnTo>
                <a:lnTo>
                  <a:pt x="52" y="90"/>
                </a:lnTo>
                <a:lnTo>
                  <a:pt x="52" y="82"/>
                </a:lnTo>
                <a:lnTo>
                  <a:pt x="52" y="79"/>
                </a:lnTo>
                <a:lnTo>
                  <a:pt x="48" y="75"/>
                </a:lnTo>
                <a:lnTo>
                  <a:pt x="48" y="71"/>
                </a:lnTo>
                <a:lnTo>
                  <a:pt x="45" y="67"/>
                </a:lnTo>
                <a:lnTo>
                  <a:pt x="37" y="67"/>
                </a:lnTo>
                <a:lnTo>
                  <a:pt x="30" y="60"/>
                </a:lnTo>
                <a:lnTo>
                  <a:pt x="18" y="52"/>
                </a:lnTo>
                <a:lnTo>
                  <a:pt x="11" y="49"/>
                </a:lnTo>
                <a:lnTo>
                  <a:pt x="3" y="45"/>
                </a:lnTo>
                <a:lnTo>
                  <a:pt x="3" y="37"/>
                </a:lnTo>
                <a:lnTo>
                  <a:pt x="0" y="34"/>
                </a:lnTo>
                <a:lnTo>
                  <a:pt x="0" y="26"/>
                </a:lnTo>
                <a:lnTo>
                  <a:pt x="0" y="19"/>
                </a:lnTo>
                <a:lnTo>
                  <a:pt x="7" y="7"/>
                </a:lnTo>
                <a:lnTo>
                  <a:pt x="18" y="4"/>
                </a:lnTo>
                <a:lnTo>
                  <a:pt x="30" y="0"/>
                </a:lnTo>
                <a:lnTo>
                  <a:pt x="37" y="4"/>
                </a:lnTo>
                <a:lnTo>
                  <a:pt x="45" y="4"/>
                </a:lnTo>
                <a:lnTo>
                  <a:pt x="48" y="7"/>
                </a:lnTo>
                <a:lnTo>
                  <a:pt x="52" y="7"/>
                </a:lnTo>
                <a:lnTo>
                  <a:pt x="56" y="7"/>
                </a:lnTo>
                <a:lnTo>
                  <a:pt x="56" y="4"/>
                </a:lnTo>
                <a:lnTo>
                  <a:pt x="56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5" name="Freeform 40"/>
          <p:cNvSpPr>
            <a:spLocks/>
          </p:cNvSpPr>
          <p:nvPr/>
        </p:nvSpPr>
        <p:spPr bwMode="auto">
          <a:xfrm>
            <a:off x="1047750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19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6" name="Freeform 41"/>
          <p:cNvSpPr>
            <a:spLocks/>
          </p:cNvSpPr>
          <p:nvPr/>
        </p:nvSpPr>
        <p:spPr bwMode="auto">
          <a:xfrm>
            <a:off x="1122363" y="3367088"/>
            <a:ext cx="180975" cy="112712"/>
          </a:xfrm>
          <a:custGeom>
            <a:avLst/>
            <a:gdLst>
              <a:gd name="T0" fmla="*/ 0 w 109"/>
              <a:gd name="T1" fmla="*/ 0 h 68"/>
              <a:gd name="T2" fmla="*/ 2147483647 w 109"/>
              <a:gd name="T3" fmla="*/ 0 h 68"/>
              <a:gd name="T4" fmla="*/ 2147483647 w 109"/>
              <a:gd name="T5" fmla="*/ 0 h 68"/>
              <a:gd name="T6" fmla="*/ 2147483647 w 109"/>
              <a:gd name="T7" fmla="*/ 0 h 68"/>
              <a:gd name="T8" fmla="*/ 2147483647 w 109"/>
              <a:gd name="T9" fmla="*/ 0 h 68"/>
              <a:gd name="T10" fmla="*/ 2147483647 w 109"/>
              <a:gd name="T11" fmla="*/ 2147483647 h 68"/>
              <a:gd name="T12" fmla="*/ 2147483647 w 109"/>
              <a:gd name="T13" fmla="*/ 2147483647 h 68"/>
              <a:gd name="T14" fmla="*/ 2147483647 w 109"/>
              <a:gd name="T15" fmla="*/ 2147483647 h 68"/>
              <a:gd name="T16" fmla="*/ 2147483647 w 109"/>
              <a:gd name="T17" fmla="*/ 2147483647 h 68"/>
              <a:gd name="T18" fmla="*/ 2147483647 w 109"/>
              <a:gd name="T19" fmla="*/ 2147483647 h 68"/>
              <a:gd name="T20" fmla="*/ 2147483647 w 109"/>
              <a:gd name="T21" fmla="*/ 2147483647 h 68"/>
              <a:gd name="T22" fmla="*/ 2147483647 w 109"/>
              <a:gd name="T23" fmla="*/ 2147483647 h 68"/>
              <a:gd name="T24" fmla="*/ 2147483647 w 109"/>
              <a:gd name="T25" fmla="*/ 2147483647 h 68"/>
              <a:gd name="T26" fmla="*/ 2147483647 w 109"/>
              <a:gd name="T27" fmla="*/ 0 h 68"/>
              <a:gd name="T28" fmla="*/ 2147483647 w 109"/>
              <a:gd name="T29" fmla="*/ 0 h 68"/>
              <a:gd name="T30" fmla="*/ 2147483647 w 109"/>
              <a:gd name="T31" fmla="*/ 0 h 68"/>
              <a:gd name="T32" fmla="*/ 2147483647 w 109"/>
              <a:gd name="T33" fmla="*/ 0 h 68"/>
              <a:gd name="T34" fmla="*/ 2147483647 w 109"/>
              <a:gd name="T35" fmla="*/ 0 h 68"/>
              <a:gd name="T36" fmla="*/ 2147483647 w 109"/>
              <a:gd name="T37" fmla="*/ 0 h 68"/>
              <a:gd name="T38" fmla="*/ 2147483647 w 109"/>
              <a:gd name="T39" fmla="*/ 0 h 68"/>
              <a:gd name="T40" fmla="*/ 2147483647 w 109"/>
              <a:gd name="T41" fmla="*/ 2147483647 h 68"/>
              <a:gd name="T42" fmla="*/ 2147483647 w 109"/>
              <a:gd name="T43" fmla="*/ 2147483647 h 68"/>
              <a:gd name="T44" fmla="*/ 2147483647 w 109"/>
              <a:gd name="T45" fmla="*/ 2147483647 h 68"/>
              <a:gd name="T46" fmla="*/ 2147483647 w 109"/>
              <a:gd name="T47" fmla="*/ 2147483647 h 68"/>
              <a:gd name="T48" fmla="*/ 2147483647 w 109"/>
              <a:gd name="T49" fmla="*/ 2147483647 h 68"/>
              <a:gd name="T50" fmla="*/ 2147483647 w 109"/>
              <a:gd name="T51" fmla="*/ 2147483647 h 68"/>
              <a:gd name="T52" fmla="*/ 2147483647 w 109"/>
              <a:gd name="T53" fmla="*/ 2147483647 h 68"/>
              <a:gd name="T54" fmla="*/ 2147483647 w 109"/>
              <a:gd name="T55" fmla="*/ 2147483647 h 68"/>
              <a:gd name="T56" fmla="*/ 2147483647 w 109"/>
              <a:gd name="T57" fmla="*/ 2147483647 h 68"/>
              <a:gd name="T58" fmla="*/ 2147483647 w 109"/>
              <a:gd name="T59" fmla="*/ 2147483647 h 68"/>
              <a:gd name="T60" fmla="*/ 2147483647 w 109"/>
              <a:gd name="T61" fmla="*/ 0 h 68"/>
              <a:gd name="T62" fmla="*/ 2147483647 w 109"/>
              <a:gd name="T63" fmla="*/ 0 h 68"/>
              <a:gd name="T64" fmla="*/ 2147483647 w 109"/>
              <a:gd name="T65" fmla="*/ 0 h 68"/>
              <a:gd name="T66" fmla="*/ 2147483647 w 109"/>
              <a:gd name="T67" fmla="*/ 0 h 68"/>
              <a:gd name="T68" fmla="*/ 2147483647 w 109"/>
              <a:gd name="T69" fmla="*/ 0 h 68"/>
              <a:gd name="T70" fmla="*/ 2147483647 w 109"/>
              <a:gd name="T71" fmla="*/ 0 h 68"/>
              <a:gd name="T72" fmla="*/ 2147483647 w 109"/>
              <a:gd name="T73" fmla="*/ 2147483647 h 68"/>
              <a:gd name="T74" fmla="*/ 2147483647 w 109"/>
              <a:gd name="T75" fmla="*/ 2147483647 h 68"/>
              <a:gd name="T76" fmla="*/ 2147483647 w 109"/>
              <a:gd name="T77" fmla="*/ 2147483647 h 68"/>
              <a:gd name="T78" fmla="*/ 2147483647 w 109"/>
              <a:gd name="T79" fmla="*/ 2147483647 h 68"/>
              <a:gd name="T80" fmla="*/ 2147483647 w 109"/>
              <a:gd name="T81" fmla="*/ 2147483647 h 68"/>
              <a:gd name="T82" fmla="*/ 2147483647 w 109"/>
              <a:gd name="T83" fmla="*/ 2147483647 h 68"/>
              <a:gd name="T84" fmla="*/ 2147483647 w 109"/>
              <a:gd name="T85" fmla="*/ 2147483647 h 68"/>
              <a:gd name="T86" fmla="*/ 2147483647 w 109"/>
              <a:gd name="T87" fmla="*/ 2147483647 h 68"/>
              <a:gd name="T88" fmla="*/ 2147483647 w 109"/>
              <a:gd name="T89" fmla="*/ 2147483647 h 68"/>
              <a:gd name="T90" fmla="*/ 2147483647 w 109"/>
              <a:gd name="T91" fmla="*/ 2147483647 h 68"/>
              <a:gd name="T92" fmla="*/ 2147483647 w 109"/>
              <a:gd name="T93" fmla="*/ 0 h 68"/>
              <a:gd name="T94" fmla="*/ 0 w 109"/>
              <a:gd name="T95" fmla="*/ 0 h 68"/>
              <a:gd name="T96" fmla="*/ 0 w 10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9"/>
              <a:gd name="T148" fmla="*/ 0 h 68"/>
              <a:gd name="T149" fmla="*/ 109 w 10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9" h="68">
                <a:moveTo>
                  <a:pt x="0" y="0"/>
                </a:moveTo>
                <a:lnTo>
                  <a:pt x="27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5"/>
                </a:lnTo>
                <a:lnTo>
                  <a:pt x="49" y="8"/>
                </a:lnTo>
                <a:lnTo>
                  <a:pt x="45" y="4"/>
                </a:lnTo>
                <a:lnTo>
                  <a:pt x="45" y="0"/>
                </a:lnTo>
                <a:lnTo>
                  <a:pt x="42" y="0"/>
                </a:lnTo>
                <a:lnTo>
                  <a:pt x="38" y="0"/>
                </a:lnTo>
                <a:lnTo>
                  <a:pt x="68" y="0"/>
                </a:lnTo>
                <a:lnTo>
                  <a:pt x="64" y="0"/>
                </a:lnTo>
                <a:lnTo>
                  <a:pt x="64" y="4"/>
                </a:lnTo>
                <a:lnTo>
                  <a:pt x="60" y="4"/>
                </a:lnTo>
                <a:lnTo>
                  <a:pt x="60" y="8"/>
                </a:lnTo>
                <a:lnTo>
                  <a:pt x="64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8" y="4"/>
                </a:lnTo>
                <a:lnTo>
                  <a:pt x="94" y="4"/>
                </a:lnTo>
                <a:lnTo>
                  <a:pt x="94" y="0"/>
                </a:lnTo>
                <a:lnTo>
                  <a:pt x="90" y="0"/>
                </a:lnTo>
                <a:lnTo>
                  <a:pt x="87" y="0"/>
                </a:lnTo>
                <a:lnTo>
                  <a:pt x="109" y="0"/>
                </a:lnTo>
                <a:lnTo>
                  <a:pt x="102" y="4"/>
                </a:lnTo>
                <a:lnTo>
                  <a:pt x="98" y="12"/>
                </a:lnTo>
                <a:lnTo>
                  <a:pt x="79" y="68"/>
                </a:lnTo>
                <a:lnTo>
                  <a:pt x="75" y="68"/>
                </a:lnTo>
                <a:lnTo>
                  <a:pt x="57" y="23"/>
                </a:lnTo>
                <a:lnTo>
                  <a:pt x="34" y="68"/>
                </a:lnTo>
                <a:lnTo>
                  <a:pt x="30" y="68"/>
                </a:lnTo>
                <a:lnTo>
                  <a:pt x="12" y="12"/>
                </a:lnTo>
                <a:lnTo>
                  <a:pt x="8" y="8"/>
                </a:ln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7" name="Freeform 42"/>
          <p:cNvSpPr>
            <a:spLocks noEditPoints="1"/>
          </p:cNvSpPr>
          <p:nvPr/>
        </p:nvSpPr>
        <p:spPr bwMode="auto">
          <a:xfrm>
            <a:off x="1303338" y="3362325"/>
            <a:ext cx="106362" cy="117475"/>
          </a:xfrm>
          <a:custGeom>
            <a:avLst/>
            <a:gdLst>
              <a:gd name="T0" fmla="*/ 2147483647 w 64"/>
              <a:gd name="T1" fmla="*/ 0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0 w 64"/>
              <a:gd name="T33" fmla="*/ 2147483647 h 71"/>
              <a:gd name="T34" fmla="*/ 0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0 h 71"/>
              <a:gd name="T44" fmla="*/ 2147483647 w 64"/>
              <a:gd name="T45" fmla="*/ 0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1"/>
              <a:gd name="T131" fmla="*/ 64 w 64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1">
                <a:moveTo>
                  <a:pt x="34" y="0"/>
                </a:moveTo>
                <a:lnTo>
                  <a:pt x="41" y="0"/>
                </a:lnTo>
                <a:lnTo>
                  <a:pt x="49" y="3"/>
                </a:lnTo>
                <a:lnTo>
                  <a:pt x="56" y="11"/>
                </a:lnTo>
                <a:lnTo>
                  <a:pt x="64" y="22"/>
                </a:lnTo>
                <a:lnTo>
                  <a:pt x="64" y="33"/>
                </a:lnTo>
                <a:lnTo>
                  <a:pt x="64" y="45"/>
                </a:lnTo>
                <a:lnTo>
                  <a:pt x="60" y="52"/>
                </a:lnTo>
                <a:lnTo>
                  <a:pt x="56" y="60"/>
                </a:lnTo>
                <a:lnTo>
                  <a:pt x="49" y="67"/>
                </a:lnTo>
                <a:lnTo>
                  <a:pt x="41" y="71"/>
                </a:lnTo>
                <a:lnTo>
                  <a:pt x="34" y="71"/>
                </a:lnTo>
                <a:lnTo>
                  <a:pt x="23" y="71"/>
                </a:lnTo>
                <a:lnTo>
                  <a:pt x="15" y="63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7"/>
                </a:lnTo>
                <a:lnTo>
                  <a:pt x="23" y="7"/>
                </a:lnTo>
                <a:lnTo>
                  <a:pt x="19" y="11"/>
                </a:lnTo>
                <a:lnTo>
                  <a:pt x="15" y="15"/>
                </a:lnTo>
                <a:lnTo>
                  <a:pt x="15" y="22"/>
                </a:lnTo>
                <a:lnTo>
                  <a:pt x="15" y="30"/>
                </a:lnTo>
                <a:lnTo>
                  <a:pt x="15" y="45"/>
                </a:lnTo>
                <a:lnTo>
                  <a:pt x="19" y="56"/>
                </a:lnTo>
                <a:lnTo>
                  <a:pt x="26" y="63"/>
                </a:lnTo>
                <a:lnTo>
                  <a:pt x="34" y="67"/>
                </a:lnTo>
                <a:lnTo>
                  <a:pt x="41" y="63"/>
                </a:lnTo>
                <a:lnTo>
                  <a:pt x="49" y="60"/>
                </a:lnTo>
                <a:lnTo>
                  <a:pt x="53" y="52"/>
                </a:lnTo>
                <a:lnTo>
                  <a:pt x="53" y="41"/>
                </a:lnTo>
                <a:lnTo>
                  <a:pt x="53" y="30"/>
                </a:lnTo>
                <a:lnTo>
                  <a:pt x="49" y="18"/>
                </a:lnTo>
                <a:lnTo>
                  <a:pt x="45" y="11"/>
                </a:lnTo>
                <a:lnTo>
                  <a:pt x="38" y="7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8" name="Freeform 43"/>
          <p:cNvSpPr>
            <a:spLocks/>
          </p:cNvSpPr>
          <p:nvPr/>
        </p:nvSpPr>
        <p:spPr bwMode="auto">
          <a:xfrm>
            <a:off x="1422400" y="3362325"/>
            <a:ext cx="80963" cy="111125"/>
          </a:xfrm>
          <a:custGeom>
            <a:avLst/>
            <a:gdLst>
              <a:gd name="T0" fmla="*/ 2147483647 w 49"/>
              <a:gd name="T1" fmla="*/ 0 h 67"/>
              <a:gd name="T2" fmla="*/ 2147483647 w 49"/>
              <a:gd name="T3" fmla="*/ 2147483647 h 67"/>
              <a:gd name="T4" fmla="*/ 2147483647 w 49"/>
              <a:gd name="T5" fmla="*/ 2147483647 h 67"/>
              <a:gd name="T6" fmla="*/ 2147483647 w 49"/>
              <a:gd name="T7" fmla="*/ 2147483647 h 67"/>
              <a:gd name="T8" fmla="*/ 2147483647 w 49"/>
              <a:gd name="T9" fmla="*/ 0 h 67"/>
              <a:gd name="T10" fmla="*/ 2147483647 w 49"/>
              <a:gd name="T11" fmla="*/ 0 h 67"/>
              <a:gd name="T12" fmla="*/ 2147483647 w 49"/>
              <a:gd name="T13" fmla="*/ 2147483647 h 67"/>
              <a:gd name="T14" fmla="*/ 2147483647 w 49"/>
              <a:gd name="T15" fmla="*/ 2147483647 h 67"/>
              <a:gd name="T16" fmla="*/ 2147483647 w 49"/>
              <a:gd name="T17" fmla="*/ 2147483647 h 67"/>
              <a:gd name="T18" fmla="*/ 2147483647 w 49"/>
              <a:gd name="T19" fmla="*/ 2147483647 h 67"/>
              <a:gd name="T20" fmla="*/ 2147483647 w 49"/>
              <a:gd name="T21" fmla="*/ 2147483647 h 67"/>
              <a:gd name="T22" fmla="*/ 2147483647 w 49"/>
              <a:gd name="T23" fmla="*/ 2147483647 h 67"/>
              <a:gd name="T24" fmla="*/ 2147483647 w 49"/>
              <a:gd name="T25" fmla="*/ 2147483647 h 67"/>
              <a:gd name="T26" fmla="*/ 2147483647 w 49"/>
              <a:gd name="T27" fmla="*/ 2147483647 h 67"/>
              <a:gd name="T28" fmla="*/ 2147483647 w 49"/>
              <a:gd name="T29" fmla="*/ 2147483647 h 67"/>
              <a:gd name="T30" fmla="*/ 2147483647 w 49"/>
              <a:gd name="T31" fmla="*/ 2147483647 h 67"/>
              <a:gd name="T32" fmla="*/ 2147483647 w 49"/>
              <a:gd name="T33" fmla="*/ 2147483647 h 67"/>
              <a:gd name="T34" fmla="*/ 2147483647 w 49"/>
              <a:gd name="T35" fmla="*/ 2147483647 h 67"/>
              <a:gd name="T36" fmla="*/ 2147483647 w 49"/>
              <a:gd name="T37" fmla="*/ 2147483647 h 67"/>
              <a:gd name="T38" fmla="*/ 2147483647 w 49"/>
              <a:gd name="T39" fmla="*/ 2147483647 h 67"/>
              <a:gd name="T40" fmla="*/ 2147483647 w 49"/>
              <a:gd name="T41" fmla="*/ 2147483647 h 67"/>
              <a:gd name="T42" fmla="*/ 2147483647 w 49"/>
              <a:gd name="T43" fmla="*/ 2147483647 h 67"/>
              <a:gd name="T44" fmla="*/ 2147483647 w 49"/>
              <a:gd name="T45" fmla="*/ 2147483647 h 67"/>
              <a:gd name="T46" fmla="*/ 2147483647 w 49"/>
              <a:gd name="T47" fmla="*/ 2147483647 h 67"/>
              <a:gd name="T48" fmla="*/ 2147483647 w 49"/>
              <a:gd name="T49" fmla="*/ 2147483647 h 67"/>
              <a:gd name="T50" fmla="*/ 2147483647 w 49"/>
              <a:gd name="T51" fmla="*/ 2147483647 h 67"/>
              <a:gd name="T52" fmla="*/ 2147483647 w 49"/>
              <a:gd name="T53" fmla="*/ 2147483647 h 67"/>
              <a:gd name="T54" fmla="*/ 2147483647 w 49"/>
              <a:gd name="T55" fmla="*/ 2147483647 h 67"/>
              <a:gd name="T56" fmla="*/ 2147483647 w 49"/>
              <a:gd name="T57" fmla="*/ 2147483647 h 67"/>
              <a:gd name="T58" fmla="*/ 0 w 49"/>
              <a:gd name="T59" fmla="*/ 2147483647 h 67"/>
              <a:gd name="T60" fmla="*/ 0 w 49"/>
              <a:gd name="T61" fmla="*/ 2147483647 h 67"/>
              <a:gd name="T62" fmla="*/ 2147483647 w 49"/>
              <a:gd name="T63" fmla="*/ 2147483647 h 67"/>
              <a:gd name="T64" fmla="*/ 2147483647 w 49"/>
              <a:gd name="T65" fmla="*/ 2147483647 h 67"/>
              <a:gd name="T66" fmla="*/ 2147483647 w 49"/>
              <a:gd name="T67" fmla="*/ 2147483647 h 67"/>
              <a:gd name="T68" fmla="*/ 2147483647 w 49"/>
              <a:gd name="T69" fmla="*/ 2147483647 h 67"/>
              <a:gd name="T70" fmla="*/ 2147483647 w 49"/>
              <a:gd name="T71" fmla="*/ 2147483647 h 67"/>
              <a:gd name="T72" fmla="*/ 2147483647 w 49"/>
              <a:gd name="T73" fmla="*/ 2147483647 h 67"/>
              <a:gd name="T74" fmla="*/ 2147483647 w 49"/>
              <a:gd name="T75" fmla="*/ 2147483647 h 67"/>
              <a:gd name="T76" fmla="*/ 2147483647 w 49"/>
              <a:gd name="T77" fmla="*/ 2147483647 h 67"/>
              <a:gd name="T78" fmla="*/ 2147483647 w 49"/>
              <a:gd name="T79" fmla="*/ 2147483647 h 67"/>
              <a:gd name="T80" fmla="*/ 2147483647 w 49"/>
              <a:gd name="T81" fmla="*/ 2147483647 h 67"/>
              <a:gd name="T82" fmla="*/ 2147483647 w 49"/>
              <a:gd name="T83" fmla="*/ 2147483647 h 67"/>
              <a:gd name="T84" fmla="*/ 2147483647 w 49"/>
              <a:gd name="T85" fmla="*/ 2147483647 h 67"/>
              <a:gd name="T86" fmla="*/ 2147483647 w 49"/>
              <a:gd name="T87" fmla="*/ 2147483647 h 67"/>
              <a:gd name="T88" fmla="*/ 2147483647 w 49"/>
              <a:gd name="T89" fmla="*/ 2147483647 h 67"/>
              <a:gd name="T90" fmla="*/ 2147483647 w 49"/>
              <a:gd name="T91" fmla="*/ 2147483647 h 67"/>
              <a:gd name="T92" fmla="*/ 0 w 49"/>
              <a:gd name="T93" fmla="*/ 2147483647 h 67"/>
              <a:gd name="T94" fmla="*/ 2147483647 w 49"/>
              <a:gd name="T95" fmla="*/ 0 h 67"/>
              <a:gd name="T96" fmla="*/ 2147483647 w 49"/>
              <a:gd name="T97" fmla="*/ 0 h 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7"/>
              <a:gd name="T149" fmla="*/ 49 w 49"/>
              <a:gd name="T150" fmla="*/ 67 h 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7">
                <a:moveTo>
                  <a:pt x="23" y="0"/>
                </a:moveTo>
                <a:lnTo>
                  <a:pt x="23" y="18"/>
                </a:lnTo>
                <a:lnTo>
                  <a:pt x="30" y="7"/>
                </a:lnTo>
                <a:lnTo>
                  <a:pt x="34" y="3"/>
                </a:lnTo>
                <a:lnTo>
                  <a:pt x="42" y="0"/>
                </a:lnTo>
                <a:lnTo>
                  <a:pt x="46" y="0"/>
                </a:lnTo>
                <a:lnTo>
                  <a:pt x="49" y="3"/>
                </a:lnTo>
                <a:lnTo>
                  <a:pt x="49" y="7"/>
                </a:lnTo>
                <a:lnTo>
                  <a:pt x="49" y="11"/>
                </a:lnTo>
                <a:lnTo>
                  <a:pt x="49" y="15"/>
                </a:lnTo>
                <a:lnTo>
                  <a:pt x="46" y="18"/>
                </a:lnTo>
                <a:lnTo>
                  <a:pt x="42" y="15"/>
                </a:lnTo>
                <a:lnTo>
                  <a:pt x="38" y="15"/>
                </a:lnTo>
                <a:lnTo>
                  <a:pt x="34" y="11"/>
                </a:lnTo>
                <a:lnTo>
                  <a:pt x="30" y="11"/>
                </a:lnTo>
                <a:lnTo>
                  <a:pt x="27" y="18"/>
                </a:lnTo>
                <a:lnTo>
                  <a:pt x="23" y="22"/>
                </a:lnTo>
                <a:lnTo>
                  <a:pt x="23" y="52"/>
                </a:lnTo>
                <a:lnTo>
                  <a:pt x="23" y="60"/>
                </a:lnTo>
                <a:lnTo>
                  <a:pt x="27" y="63"/>
                </a:lnTo>
                <a:lnTo>
                  <a:pt x="30" y="67"/>
                </a:lnTo>
                <a:lnTo>
                  <a:pt x="38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12" y="63"/>
                </a:lnTo>
                <a:lnTo>
                  <a:pt x="12" y="60"/>
                </a:lnTo>
                <a:lnTo>
                  <a:pt x="12" y="52"/>
                </a:lnTo>
                <a:lnTo>
                  <a:pt x="12" y="30"/>
                </a:lnTo>
                <a:lnTo>
                  <a:pt x="12" y="18"/>
                </a:lnTo>
                <a:lnTo>
                  <a:pt x="12" y="15"/>
                </a:lnTo>
                <a:lnTo>
                  <a:pt x="12" y="11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4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39" name="Freeform 44"/>
          <p:cNvSpPr>
            <a:spLocks/>
          </p:cNvSpPr>
          <p:nvPr/>
        </p:nvSpPr>
        <p:spPr bwMode="auto">
          <a:xfrm>
            <a:off x="1509713" y="3305175"/>
            <a:ext cx="117475" cy="168275"/>
          </a:xfrm>
          <a:custGeom>
            <a:avLst/>
            <a:gdLst>
              <a:gd name="T0" fmla="*/ 2147483647 w 71"/>
              <a:gd name="T1" fmla="*/ 2147483647 h 101"/>
              <a:gd name="T2" fmla="*/ 2147483647 w 71"/>
              <a:gd name="T3" fmla="*/ 2147483647 h 101"/>
              <a:gd name="T4" fmla="*/ 2147483647 w 71"/>
              <a:gd name="T5" fmla="*/ 2147483647 h 101"/>
              <a:gd name="T6" fmla="*/ 2147483647 w 71"/>
              <a:gd name="T7" fmla="*/ 2147483647 h 101"/>
              <a:gd name="T8" fmla="*/ 2147483647 w 71"/>
              <a:gd name="T9" fmla="*/ 2147483647 h 101"/>
              <a:gd name="T10" fmla="*/ 2147483647 w 71"/>
              <a:gd name="T11" fmla="*/ 2147483647 h 101"/>
              <a:gd name="T12" fmla="*/ 2147483647 w 71"/>
              <a:gd name="T13" fmla="*/ 2147483647 h 101"/>
              <a:gd name="T14" fmla="*/ 2147483647 w 71"/>
              <a:gd name="T15" fmla="*/ 2147483647 h 101"/>
              <a:gd name="T16" fmla="*/ 2147483647 w 71"/>
              <a:gd name="T17" fmla="*/ 2147483647 h 101"/>
              <a:gd name="T18" fmla="*/ 2147483647 w 71"/>
              <a:gd name="T19" fmla="*/ 2147483647 h 101"/>
              <a:gd name="T20" fmla="*/ 2147483647 w 71"/>
              <a:gd name="T21" fmla="*/ 2147483647 h 101"/>
              <a:gd name="T22" fmla="*/ 2147483647 w 71"/>
              <a:gd name="T23" fmla="*/ 2147483647 h 101"/>
              <a:gd name="T24" fmla="*/ 2147483647 w 71"/>
              <a:gd name="T25" fmla="*/ 2147483647 h 101"/>
              <a:gd name="T26" fmla="*/ 2147483647 w 71"/>
              <a:gd name="T27" fmla="*/ 2147483647 h 101"/>
              <a:gd name="T28" fmla="*/ 2147483647 w 71"/>
              <a:gd name="T29" fmla="*/ 2147483647 h 101"/>
              <a:gd name="T30" fmla="*/ 2147483647 w 71"/>
              <a:gd name="T31" fmla="*/ 2147483647 h 101"/>
              <a:gd name="T32" fmla="*/ 2147483647 w 71"/>
              <a:gd name="T33" fmla="*/ 2147483647 h 101"/>
              <a:gd name="T34" fmla="*/ 2147483647 w 71"/>
              <a:gd name="T35" fmla="*/ 2147483647 h 101"/>
              <a:gd name="T36" fmla="*/ 2147483647 w 71"/>
              <a:gd name="T37" fmla="*/ 2147483647 h 101"/>
              <a:gd name="T38" fmla="*/ 2147483647 w 71"/>
              <a:gd name="T39" fmla="*/ 2147483647 h 101"/>
              <a:gd name="T40" fmla="*/ 2147483647 w 71"/>
              <a:gd name="T41" fmla="*/ 2147483647 h 101"/>
              <a:gd name="T42" fmla="*/ 2147483647 w 71"/>
              <a:gd name="T43" fmla="*/ 2147483647 h 101"/>
              <a:gd name="T44" fmla="*/ 0 w 71"/>
              <a:gd name="T45" fmla="*/ 2147483647 h 101"/>
              <a:gd name="T46" fmla="*/ 2147483647 w 71"/>
              <a:gd name="T47" fmla="*/ 2147483647 h 101"/>
              <a:gd name="T48" fmla="*/ 2147483647 w 71"/>
              <a:gd name="T49" fmla="*/ 2147483647 h 101"/>
              <a:gd name="T50" fmla="*/ 2147483647 w 71"/>
              <a:gd name="T51" fmla="*/ 2147483647 h 101"/>
              <a:gd name="T52" fmla="*/ 2147483647 w 71"/>
              <a:gd name="T53" fmla="*/ 2147483647 h 101"/>
              <a:gd name="T54" fmla="*/ 2147483647 w 71"/>
              <a:gd name="T55" fmla="*/ 2147483647 h 101"/>
              <a:gd name="T56" fmla="*/ 2147483647 w 71"/>
              <a:gd name="T57" fmla="*/ 2147483647 h 101"/>
              <a:gd name="T58" fmla="*/ 2147483647 w 71"/>
              <a:gd name="T59" fmla="*/ 2147483647 h 101"/>
              <a:gd name="T60" fmla="*/ 0 w 71"/>
              <a:gd name="T61" fmla="*/ 2147483647 h 101"/>
              <a:gd name="T62" fmla="*/ 2147483647 w 71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1"/>
              <a:gd name="T98" fmla="*/ 71 w 71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1">
                <a:moveTo>
                  <a:pt x="23" y="0"/>
                </a:moveTo>
                <a:lnTo>
                  <a:pt x="23" y="64"/>
                </a:lnTo>
                <a:lnTo>
                  <a:pt x="38" y="49"/>
                </a:lnTo>
                <a:lnTo>
                  <a:pt x="45" y="45"/>
                </a:lnTo>
                <a:lnTo>
                  <a:pt x="45" y="41"/>
                </a:lnTo>
                <a:lnTo>
                  <a:pt x="45" y="37"/>
                </a:lnTo>
                <a:lnTo>
                  <a:pt x="41" y="37"/>
                </a:lnTo>
                <a:lnTo>
                  <a:pt x="68" y="37"/>
                </a:lnTo>
                <a:lnTo>
                  <a:pt x="64" y="37"/>
                </a:lnTo>
                <a:lnTo>
                  <a:pt x="60" y="37"/>
                </a:lnTo>
                <a:lnTo>
                  <a:pt x="56" y="41"/>
                </a:lnTo>
                <a:lnTo>
                  <a:pt x="53" y="45"/>
                </a:lnTo>
                <a:lnTo>
                  <a:pt x="34" y="60"/>
                </a:lnTo>
                <a:lnTo>
                  <a:pt x="53" y="82"/>
                </a:lnTo>
                <a:lnTo>
                  <a:pt x="56" y="90"/>
                </a:lnTo>
                <a:lnTo>
                  <a:pt x="60" y="94"/>
                </a:lnTo>
                <a:lnTo>
                  <a:pt x="64" y="97"/>
                </a:lnTo>
                <a:lnTo>
                  <a:pt x="68" y="97"/>
                </a:lnTo>
                <a:lnTo>
                  <a:pt x="68" y="101"/>
                </a:lnTo>
                <a:lnTo>
                  <a:pt x="71" y="101"/>
                </a:lnTo>
                <a:lnTo>
                  <a:pt x="41" y="101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41" y="90"/>
                </a:lnTo>
                <a:lnTo>
                  <a:pt x="23" y="64"/>
                </a:lnTo>
                <a:lnTo>
                  <a:pt x="23" y="86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30" y="101"/>
                </a:lnTo>
                <a:lnTo>
                  <a:pt x="0" y="101"/>
                </a:lnTo>
                <a:lnTo>
                  <a:pt x="4" y="101"/>
                </a:lnTo>
                <a:lnTo>
                  <a:pt x="8" y="97"/>
                </a:lnTo>
                <a:lnTo>
                  <a:pt x="8" y="94"/>
                </a:lnTo>
                <a:lnTo>
                  <a:pt x="8" y="86"/>
                </a:lnTo>
                <a:lnTo>
                  <a:pt x="8" y="26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Freeform 45"/>
          <p:cNvSpPr>
            <a:spLocks noEditPoints="1"/>
          </p:cNvSpPr>
          <p:nvPr/>
        </p:nvSpPr>
        <p:spPr bwMode="auto">
          <a:xfrm>
            <a:off x="1635125" y="3362325"/>
            <a:ext cx="92075" cy="117475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2147483647 w 56"/>
              <a:gd name="T9" fmla="*/ 2147483647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2147483647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2147483647 h 71"/>
              <a:gd name="T30" fmla="*/ 2147483647 w 56"/>
              <a:gd name="T31" fmla="*/ 2147483647 h 71"/>
              <a:gd name="T32" fmla="*/ 2147483647 w 56"/>
              <a:gd name="T33" fmla="*/ 2147483647 h 71"/>
              <a:gd name="T34" fmla="*/ 0 w 56"/>
              <a:gd name="T35" fmla="*/ 2147483647 h 71"/>
              <a:gd name="T36" fmla="*/ 0 w 56"/>
              <a:gd name="T37" fmla="*/ 2147483647 h 71"/>
              <a:gd name="T38" fmla="*/ 2147483647 w 56"/>
              <a:gd name="T39" fmla="*/ 2147483647 h 71"/>
              <a:gd name="T40" fmla="*/ 2147483647 w 56"/>
              <a:gd name="T41" fmla="*/ 2147483647 h 71"/>
              <a:gd name="T42" fmla="*/ 2147483647 w 56"/>
              <a:gd name="T43" fmla="*/ 2147483647 h 71"/>
              <a:gd name="T44" fmla="*/ 2147483647 w 56"/>
              <a:gd name="T45" fmla="*/ 0 h 71"/>
              <a:gd name="T46" fmla="*/ 2147483647 w 56"/>
              <a:gd name="T47" fmla="*/ 2147483647 h 71"/>
              <a:gd name="T48" fmla="*/ 2147483647 w 56"/>
              <a:gd name="T49" fmla="*/ 2147483647 h 71"/>
              <a:gd name="T50" fmla="*/ 2147483647 w 56"/>
              <a:gd name="T51" fmla="*/ 2147483647 h 71"/>
              <a:gd name="T52" fmla="*/ 2147483647 w 56"/>
              <a:gd name="T53" fmla="*/ 2147483647 h 71"/>
              <a:gd name="T54" fmla="*/ 2147483647 w 56"/>
              <a:gd name="T55" fmla="*/ 2147483647 h 71"/>
              <a:gd name="T56" fmla="*/ 2147483647 w 56"/>
              <a:gd name="T57" fmla="*/ 2147483647 h 71"/>
              <a:gd name="T58" fmla="*/ 2147483647 w 56"/>
              <a:gd name="T59" fmla="*/ 2147483647 h 71"/>
              <a:gd name="T60" fmla="*/ 2147483647 w 56"/>
              <a:gd name="T61" fmla="*/ 2147483647 h 71"/>
              <a:gd name="T62" fmla="*/ 2147483647 w 56"/>
              <a:gd name="T63" fmla="*/ 2147483647 h 71"/>
              <a:gd name="T64" fmla="*/ 2147483647 w 56"/>
              <a:gd name="T65" fmla="*/ 2147483647 h 71"/>
              <a:gd name="T66" fmla="*/ 2147483647 w 56"/>
              <a:gd name="T67" fmla="*/ 2147483647 h 71"/>
              <a:gd name="T68" fmla="*/ 2147483647 w 56"/>
              <a:gd name="T69" fmla="*/ 2147483647 h 71"/>
              <a:gd name="T70" fmla="*/ 2147483647 w 56"/>
              <a:gd name="T71" fmla="*/ 2147483647 h 71"/>
              <a:gd name="T72" fmla="*/ 2147483647 w 56"/>
              <a:gd name="T73" fmla="*/ 2147483647 h 71"/>
              <a:gd name="T74" fmla="*/ 2147483647 w 56"/>
              <a:gd name="T75" fmla="*/ 2147483647 h 71"/>
              <a:gd name="T76" fmla="*/ 2147483647 w 56"/>
              <a:gd name="T77" fmla="*/ 2147483647 h 71"/>
              <a:gd name="T78" fmla="*/ 2147483647 w 56"/>
              <a:gd name="T79" fmla="*/ 2147483647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71"/>
              <a:gd name="T122" fmla="*/ 56 w 56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71">
                <a:moveTo>
                  <a:pt x="11" y="26"/>
                </a:moveTo>
                <a:lnTo>
                  <a:pt x="11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5" y="56"/>
                </a:lnTo>
                <a:lnTo>
                  <a:pt x="53" y="48"/>
                </a:lnTo>
                <a:lnTo>
                  <a:pt x="56" y="41"/>
                </a:lnTo>
                <a:lnTo>
                  <a:pt x="56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1" y="3"/>
                </a:lnTo>
                <a:lnTo>
                  <a:pt x="49" y="7"/>
                </a:lnTo>
                <a:lnTo>
                  <a:pt x="56" y="15"/>
                </a:lnTo>
                <a:lnTo>
                  <a:pt x="56" y="26"/>
                </a:lnTo>
                <a:lnTo>
                  <a:pt x="11" y="26"/>
                </a:lnTo>
                <a:close/>
                <a:moveTo>
                  <a:pt x="11" y="22"/>
                </a:moveTo>
                <a:lnTo>
                  <a:pt x="41" y="22"/>
                </a:lnTo>
                <a:lnTo>
                  <a:pt x="41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6" y="3"/>
                </a:lnTo>
                <a:lnTo>
                  <a:pt x="23" y="7"/>
                </a:lnTo>
                <a:lnTo>
                  <a:pt x="15" y="11"/>
                </a:lnTo>
                <a:lnTo>
                  <a:pt x="11" y="15"/>
                </a:lnTo>
                <a:lnTo>
                  <a:pt x="11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1" name="Freeform 46"/>
          <p:cNvSpPr>
            <a:spLocks/>
          </p:cNvSpPr>
          <p:nvPr/>
        </p:nvSpPr>
        <p:spPr bwMode="auto">
          <a:xfrm>
            <a:off x="1739900" y="3362325"/>
            <a:ext cx="82550" cy="111125"/>
          </a:xfrm>
          <a:custGeom>
            <a:avLst/>
            <a:gdLst>
              <a:gd name="T0" fmla="*/ 2147483647 w 49"/>
              <a:gd name="T1" fmla="*/ 0 h 67"/>
              <a:gd name="T2" fmla="*/ 2147483647 w 49"/>
              <a:gd name="T3" fmla="*/ 2147483647 h 67"/>
              <a:gd name="T4" fmla="*/ 2147483647 w 49"/>
              <a:gd name="T5" fmla="*/ 2147483647 h 67"/>
              <a:gd name="T6" fmla="*/ 2147483647 w 49"/>
              <a:gd name="T7" fmla="*/ 2147483647 h 67"/>
              <a:gd name="T8" fmla="*/ 2147483647 w 49"/>
              <a:gd name="T9" fmla="*/ 0 h 67"/>
              <a:gd name="T10" fmla="*/ 2147483647 w 49"/>
              <a:gd name="T11" fmla="*/ 0 h 67"/>
              <a:gd name="T12" fmla="*/ 2147483647 w 49"/>
              <a:gd name="T13" fmla="*/ 2147483647 h 67"/>
              <a:gd name="T14" fmla="*/ 2147483647 w 49"/>
              <a:gd name="T15" fmla="*/ 2147483647 h 67"/>
              <a:gd name="T16" fmla="*/ 2147483647 w 49"/>
              <a:gd name="T17" fmla="*/ 2147483647 h 67"/>
              <a:gd name="T18" fmla="*/ 2147483647 w 49"/>
              <a:gd name="T19" fmla="*/ 2147483647 h 67"/>
              <a:gd name="T20" fmla="*/ 2147483647 w 49"/>
              <a:gd name="T21" fmla="*/ 2147483647 h 67"/>
              <a:gd name="T22" fmla="*/ 2147483647 w 49"/>
              <a:gd name="T23" fmla="*/ 2147483647 h 67"/>
              <a:gd name="T24" fmla="*/ 2147483647 w 49"/>
              <a:gd name="T25" fmla="*/ 2147483647 h 67"/>
              <a:gd name="T26" fmla="*/ 2147483647 w 49"/>
              <a:gd name="T27" fmla="*/ 2147483647 h 67"/>
              <a:gd name="T28" fmla="*/ 2147483647 w 49"/>
              <a:gd name="T29" fmla="*/ 2147483647 h 67"/>
              <a:gd name="T30" fmla="*/ 2147483647 w 49"/>
              <a:gd name="T31" fmla="*/ 2147483647 h 67"/>
              <a:gd name="T32" fmla="*/ 2147483647 w 49"/>
              <a:gd name="T33" fmla="*/ 2147483647 h 67"/>
              <a:gd name="T34" fmla="*/ 2147483647 w 49"/>
              <a:gd name="T35" fmla="*/ 2147483647 h 67"/>
              <a:gd name="T36" fmla="*/ 2147483647 w 49"/>
              <a:gd name="T37" fmla="*/ 2147483647 h 67"/>
              <a:gd name="T38" fmla="*/ 2147483647 w 49"/>
              <a:gd name="T39" fmla="*/ 2147483647 h 67"/>
              <a:gd name="T40" fmla="*/ 2147483647 w 49"/>
              <a:gd name="T41" fmla="*/ 2147483647 h 67"/>
              <a:gd name="T42" fmla="*/ 2147483647 w 49"/>
              <a:gd name="T43" fmla="*/ 2147483647 h 67"/>
              <a:gd name="T44" fmla="*/ 2147483647 w 49"/>
              <a:gd name="T45" fmla="*/ 2147483647 h 67"/>
              <a:gd name="T46" fmla="*/ 2147483647 w 49"/>
              <a:gd name="T47" fmla="*/ 2147483647 h 67"/>
              <a:gd name="T48" fmla="*/ 2147483647 w 49"/>
              <a:gd name="T49" fmla="*/ 2147483647 h 67"/>
              <a:gd name="T50" fmla="*/ 2147483647 w 49"/>
              <a:gd name="T51" fmla="*/ 2147483647 h 67"/>
              <a:gd name="T52" fmla="*/ 2147483647 w 49"/>
              <a:gd name="T53" fmla="*/ 2147483647 h 67"/>
              <a:gd name="T54" fmla="*/ 2147483647 w 49"/>
              <a:gd name="T55" fmla="*/ 2147483647 h 67"/>
              <a:gd name="T56" fmla="*/ 2147483647 w 49"/>
              <a:gd name="T57" fmla="*/ 2147483647 h 67"/>
              <a:gd name="T58" fmla="*/ 0 w 49"/>
              <a:gd name="T59" fmla="*/ 2147483647 h 67"/>
              <a:gd name="T60" fmla="*/ 0 w 49"/>
              <a:gd name="T61" fmla="*/ 2147483647 h 67"/>
              <a:gd name="T62" fmla="*/ 2147483647 w 49"/>
              <a:gd name="T63" fmla="*/ 2147483647 h 67"/>
              <a:gd name="T64" fmla="*/ 2147483647 w 49"/>
              <a:gd name="T65" fmla="*/ 2147483647 h 67"/>
              <a:gd name="T66" fmla="*/ 2147483647 w 49"/>
              <a:gd name="T67" fmla="*/ 2147483647 h 67"/>
              <a:gd name="T68" fmla="*/ 2147483647 w 49"/>
              <a:gd name="T69" fmla="*/ 2147483647 h 67"/>
              <a:gd name="T70" fmla="*/ 2147483647 w 49"/>
              <a:gd name="T71" fmla="*/ 2147483647 h 67"/>
              <a:gd name="T72" fmla="*/ 2147483647 w 49"/>
              <a:gd name="T73" fmla="*/ 2147483647 h 67"/>
              <a:gd name="T74" fmla="*/ 2147483647 w 49"/>
              <a:gd name="T75" fmla="*/ 2147483647 h 67"/>
              <a:gd name="T76" fmla="*/ 2147483647 w 49"/>
              <a:gd name="T77" fmla="*/ 2147483647 h 67"/>
              <a:gd name="T78" fmla="*/ 2147483647 w 49"/>
              <a:gd name="T79" fmla="*/ 2147483647 h 67"/>
              <a:gd name="T80" fmla="*/ 2147483647 w 49"/>
              <a:gd name="T81" fmla="*/ 2147483647 h 67"/>
              <a:gd name="T82" fmla="*/ 2147483647 w 49"/>
              <a:gd name="T83" fmla="*/ 2147483647 h 67"/>
              <a:gd name="T84" fmla="*/ 2147483647 w 49"/>
              <a:gd name="T85" fmla="*/ 2147483647 h 67"/>
              <a:gd name="T86" fmla="*/ 2147483647 w 49"/>
              <a:gd name="T87" fmla="*/ 2147483647 h 67"/>
              <a:gd name="T88" fmla="*/ 2147483647 w 49"/>
              <a:gd name="T89" fmla="*/ 2147483647 h 67"/>
              <a:gd name="T90" fmla="*/ 0 w 49"/>
              <a:gd name="T91" fmla="*/ 2147483647 h 67"/>
              <a:gd name="T92" fmla="*/ 0 w 49"/>
              <a:gd name="T93" fmla="*/ 2147483647 h 67"/>
              <a:gd name="T94" fmla="*/ 2147483647 w 49"/>
              <a:gd name="T95" fmla="*/ 0 h 67"/>
              <a:gd name="T96" fmla="*/ 2147483647 w 49"/>
              <a:gd name="T97" fmla="*/ 0 h 6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7"/>
              <a:gd name="T149" fmla="*/ 49 w 49"/>
              <a:gd name="T150" fmla="*/ 67 h 6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7">
                <a:moveTo>
                  <a:pt x="22" y="0"/>
                </a:moveTo>
                <a:lnTo>
                  <a:pt x="22" y="18"/>
                </a:lnTo>
                <a:lnTo>
                  <a:pt x="26" y="7"/>
                </a:lnTo>
                <a:lnTo>
                  <a:pt x="34" y="3"/>
                </a:lnTo>
                <a:lnTo>
                  <a:pt x="41" y="0"/>
                </a:lnTo>
                <a:lnTo>
                  <a:pt x="45" y="0"/>
                </a:lnTo>
                <a:lnTo>
                  <a:pt x="45" y="3"/>
                </a:lnTo>
                <a:lnTo>
                  <a:pt x="49" y="7"/>
                </a:lnTo>
                <a:lnTo>
                  <a:pt x="49" y="11"/>
                </a:lnTo>
                <a:lnTo>
                  <a:pt x="49" y="15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37" y="15"/>
                </a:lnTo>
                <a:lnTo>
                  <a:pt x="34" y="11"/>
                </a:lnTo>
                <a:lnTo>
                  <a:pt x="30" y="11"/>
                </a:lnTo>
                <a:lnTo>
                  <a:pt x="26" y="18"/>
                </a:lnTo>
                <a:lnTo>
                  <a:pt x="22" y="22"/>
                </a:lnTo>
                <a:lnTo>
                  <a:pt x="22" y="52"/>
                </a:lnTo>
                <a:lnTo>
                  <a:pt x="22" y="60"/>
                </a:lnTo>
                <a:lnTo>
                  <a:pt x="22" y="63"/>
                </a:lnTo>
                <a:lnTo>
                  <a:pt x="26" y="63"/>
                </a:lnTo>
                <a:lnTo>
                  <a:pt x="26" y="67"/>
                </a:lnTo>
                <a:lnTo>
                  <a:pt x="30" y="67"/>
                </a:lnTo>
                <a:lnTo>
                  <a:pt x="34" y="67"/>
                </a:lnTo>
                <a:lnTo>
                  <a:pt x="0" y="67"/>
                </a:lnTo>
                <a:lnTo>
                  <a:pt x="4" y="67"/>
                </a:lnTo>
                <a:lnTo>
                  <a:pt x="7" y="67"/>
                </a:lnTo>
                <a:lnTo>
                  <a:pt x="7" y="63"/>
                </a:lnTo>
                <a:lnTo>
                  <a:pt x="11" y="60"/>
                </a:lnTo>
                <a:lnTo>
                  <a:pt x="11" y="52"/>
                </a:lnTo>
                <a:lnTo>
                  <a:pt x="11" y="30"/>
                </a:lnTo>
                <a:lnTo>
                  <a:pt x="11" y="18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2" name="Freeform 47"/>
          <p:cNvSpPr>
            <a:spLocks/>
          </p:cNvSpPr>
          <p:nvPr/>
        </p:nvSpPr>
        <p:spPr bwMode="auto">
          <a:xfrm>
            <a:off x="1833563" y="3362325"/>
            <a:ext cx="74612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2147483647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2147483647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2147483647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8" y="15"/>
                </a:lnTo>
                <a:lnTo>
                  <a:pt x="34" y="7"/>
                </a:lnTo>
                <a:lnTo>
                  <a:pt x="26" y="7"/>
                </a:lnTo>
                <a:lnTo>
                  <a:pt x="23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4" y="67"/>
                </a:lnTo>
                <a:lnTo>
                  <a:pt x="4" y="71"/>
                </a:lnTo>
                <a:lnTo>
                  <a:pt x="0" y="71"/>
                </a:lnTo>
                <a:lnTo>
                  <a:pt x="0" y="48"/>
                </a:lnTo>
                <a:lnTo>
                  <a:pt x="4" y="48"/>
                </a:lnTo>
                <a:lnTo>
                  <a:pt x="4" y="56"/>
                </a:lnTo>
                <a:lnTo>
                  <a:pt x="11" y="60"/>
                </a:lnTo>
                <a:lnTo>
                  <a:pt x="15" y="63"/>
                </a:lnTo>
                <a:lnTo>
                  <a:pt x="23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4" y="11"/>
                </a:lnTo>
                <a:lnTo>
                  <a:pt x="8" y="7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3" name="Freeform 48"/>
          <p:cNvSpPr>
            <a:spLocks/>
          </p:cNvSpPr>
          <p:nvPr/>
        </p:nvSpPr>
        <p:spPr bwMode="auto">
          <a:xfrm>
            <a:off x="1920875" y="3305175"/>
            <a:ext cx="68263" cy="225425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8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11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8" y="26"/>
                </a:lnTo>
                <a:lnTo>
                  <a:pt x="18" y="19"/>
                </a:lnTo>
                <a:lnTo>
                  <a:pt x="15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4" name="Freeform 49"/>
          <p:cNvSpPr>
            <a:spLocks/>
          </p:cNvSpPr>
          <p:nvPr/>
        </p:nvSpPr>
        <p:spPr bwMode="auto">
          <a:xfrm>
            <a:off x="2146300" y="3313113"/>
            <a:ext cx="173038" cy="166687"/>
          </a:xfrm>
          <a:custGeom>
            <a:avLst/>
            <a:gdLst>
              <a:gd name="T0" fmla="*/ 2147483647 w 105"/>
              <a:gd name="T1" fmla="*/ 0 h 101"/>
              <a:gd name="T2" fmla="*/ 2147483647 w 105"/>
              <a:gd name="T3" fmla="*/ 0 h 101"/>
              <a:gd name="T4" fmla="*/ 2147483647 w 105"/>
              <a:gd name="T5" fmla="*/ 2147483647 h 101"/>
              <a:gd name="T6" fmla="*/ 2147483647 w 105"/>
              <a:gd name="T7" fmla="*/ 2147483647 h 101"/>
              <a:gd name="T8" fmla="*/ 2147483647 w 105"/>
              <a:gd name="T9" fmla="*/ 2147483647 h 101"/>
              <a:gd name="T10" fmla="*/ 2147483647 w 105"/>
              <a:gd name="T11" fmla="*/ 2147483647 h 101"/>
              <a:gd name="T12" fmla="*/ 2147483647 w 105"/>
              <a:gd name="T13" fmla="*/ 2147483647 h 101"/>
              <a:gd name="T14" fmla="*/ 2147483647 w 105"/>
              <a:gd name="T15" fmla="*/ 2147483647 h 101"/>
              <a:gd name="T16" fmla="*/ 2147483647 w 105"/>
              <a:gd name="T17" fmla="*/ 2147483647 h 101"/>
              <a:gd name="T18" fmla="*/ 2147483647 w 105"/>
              <a:gd name="T19" fmla="*/ 2147483647 h 101"/>
              <a:gd name="T20" fmla="*/ 2147483647 w 105"/>
              <a:gd name="T21" fmla="*/ 2147483647 h 101"/>
              <a:gd name="T22" fmla="*/ 2147483647 w 105"/>
              <a:gd name="T23" fmla="*/ 2147483647 h 101"/>
              <a:gd name="T24" fmla="*/ 2147483647 w 105"/>
              <a:gd name="T25" fmla="*/ 2147483647 h 101"/>
              <a:gd name="T26" fmla="*/ 2147483647 w 105"/>
              <a:gd name="T27" fmla="*/ 0 h 101"/>
              <a:gd name="T28" fmla="*/ 0 w 105"/>
              <a:gd name="T29" fmla="*/ 0 h 101"/>
              <a:gd name="T30" fmla="*/ 0 w 105"/>
              <a:gd name="T31" fmla="*/ 0 h 101"/>
              <a:gd name="T32" fmla="*/ 2147483647 w 105"/>
              <a:gd name="T33" fmla="*/ 0 h 101"/>
              <a:gd name="T34" fmla="*/ 2147483647 w 105"/>
              <a:gd name="T35" fmla="*/ 0 h 101"/>
              <a:gd name="T36" fmla="*/ 2147483647 w 105"/>
              <a:gd name="T37" fmla="*/ 0 h 101"/>
              <a:gd name="T38" fmla="*/ 2147483647 w 105"/>
              <a:gd name="T39" fmla="*/ 2147483647 h 101"/>
              <a:gd name="T40" fmla="*/ 2147483647 w 105"/>
              <a:gd name="T41" fmla="*/ 2147483647 h 101"/>
              <a:gd name="T42" fmla="*/ 2147483647 w 105"/>
              <a:gd name="T43" fmla="*/ 2147483647 h 101"/>
              <a:gd name="T44" fmla="*/ 2147483647 w 105"/>
              <a:gd name="T45" fmla="*/ 2147483647 h 101"/>
              <a:gd name="T46" fmla="*/ 2147483647 w 105"/>
              <a:gd name="T47" fmla="*/ 2147483647 h 101"/>
              <a:gd name="T48" fmla="*/ 2147483647 w 105"/>
              <a:gd name="T49" fmla="*/ 2147483647 h 101"/>
              <a:gd name="T50" fmla="*/ 2147483647 w 105"/>
              <a:gd name="T51" fmla="*/ 2147483647 h 101"/>
              <a:gd name="T52" fmla="*/ 2147483647 w 105"/>
              <a:gd name="T53" fmla="*/ 2147483647 h 101"/>
              <a:gd name="T54" fmla="*/ 2147483647 w 105"/>
              <a:gd name="T55" fmla="*/ 2147483647 h 101"/>
              <a:gd name="T56" fmla="*/ 2147483647 w 105"/>
              <a:gd name="T57" fmla="*/ 2147483647 h 101"/>
              <a:gd name="T58" fmla="*/ 2147483647 w 105"/>
              <a:gd name="T59" fmla="*/ 2147483647 h 101"/>
              <a:gd name="T60" fmla="*/ 2147483647 w 105"/>
              <a:gd name="T61" fmla="*/ 2147483647 h 101"/>
              <a:gd name="T62" fmla="*/ 2147483647 w 105"/>
              <a:gd name="T63" fmla="*/ 0 h 101"/>
              <a:gd name="T64" fmla="*/ 2147483647 w 105"/>
              <a:gd name="T65" fmla="*/ 0 h 101"/>
              <a:gd name="T66" fmla="*/ 2147483647 w 105"/>
              <a:gd name="T67" fmla="*/ 0 h 101"/>
              <a:gd name="T68" fmla="*/ 2147483647 w 105"/>
              <a:gd name="T69" fmla="*/ 0 h 101"/>
              <a:gd name="T70" fmla="*/ 2147483647 w 105"/>
              <a:gd name="T71" fmla="*/ 0 h 1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5"/>
              <a:gd name="T109" fmla="*/ 0 h 101"/>
              <a:gd name="T110" fmla="*/ 105 w 105"/>
              <a:gd name="T111" fmla="*/ 101 h 10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5" h="101">
                <a:moveTo>
                  <a:pt x="105" y="0"/>
                </a:moveTo>
                <a:lnTo>
                  <a:pt x="105" y="0"/>
                </a:lnTo>
                <a:lnTo>
                  <a:pt x="101" y="3"/>
                </a:lnTo>
                <a:lnTo>
                  <a:pt x="97" y="3"/>
                </a:lnTo>
                <a:lnTo>
                  <a:pt x="93" y="11"/>
                </a:lnTo>
                <a:lnTo>
                  <a:pt x="90" y="15"/>
                </a:lnTo>
                <a:lnTo>
                  <a:pt x="60" y="101"/>
                </a:lnTo>
                <a:lnTo>
                  <a:pt x="56" y="101"/>
                </a:lnTo>
                <a:lnTo>
                  <a:pt x="18" y="15"/>
                </a:lnTo>
                <a:lnTo>
                  <a:pt x="15" y="11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37" y="0"/>
                </a:lnTo>
                <a:lnTo>
                  <a:pt x="33" y="3"/>
                </a:lnTo>
                <a:lnTo>
                  <a:pt x="30" y="3"/>
                </a:lnTo>
                <a:lnTo>
                  <a:pt x="30" y="7"/>
                </a:lnTo>
                <a:lnTo>
                  <a:pt x="33" y="11"/>
                </a:lnTo>
                <a:lnTo>
                  <a:pt x="33" y="18"/>
                </a:lnTo>
                <a:lnTo>
                  <a:pt x="60" y="78"/>
                </a:lnTo>
                <a:lnTo>
                  <a:pt x="82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8" y="0"/>
                </a:lnTo>
                <a:lnTo>
                  <a:pt x="75" y="0"/>
                </a:lnTo>
                <a:lnTo>
                  <a:pt x="10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5" name="Freeform 50"/>
          <p:cNvSpPr>
            <a:spLocks noEditPoints="1"/>
          </p:cNvSpPr>
          <p:nvPr/>
        </p:nvSpPr>
        <p:spPr bwMode="auto">
          <a:xfrm>
            <a:off x="2325688" y="3313113"/>
            <a:ext cx="149225" cy="160337"/>
          </a:xfrm>
          <a:custGeom>
            <a:avLst/>
            <a:gdLst>
              <a:gd name="T0" fmla="*/ 2147483647 w 90"/>
              <a:gd name="T1" fmla="*/ 2147483647 h 97"/>
              <a:gd name="T2" fmla="*/ 2147483647 w 90"/>
              <a:gd name="T3" fmla="*/ 2147483647 h 97"/>
              <a:gd name="T4" fmla="*/ 2147483647 w 90"/>
              <a:gd name="T5" fmla="*/ 2147483647 h 97"/>
              <a:gd name="T6" fmla="*/ 2147483647 w 90"/>
              <a:gd name="T7" fmla="*/ 2147483647 h 97"/>
              <a:gd name="T8" fmla="*/ 2147483647 w 90"/>
              <a:gd name="T9" fmla="*/ 2147483647 h 97"/>
              <a:gd name="T10" fmla="*/ 0 w 90"/>
              <a:gd name="T11" fmla="*/ 2147483647 h 97"/>
              <a:gd name="T12" fmla="*/ 2147483647 w 90"/>
              <a:gd name="T13" fmla="*/ 2147483647 h 97"/>
              <a:gd name="T14" fmla="*/ 2147483647 w 90"/>
              <a:gd name="T15" fmla="*/ 2147483647 h 97"/>
              <a:gd name="T16" fmla="*/ 2147483647 w 90"/>
              <a:gd name="T17" fmla="*/ 2147483647 h 97"/>
              <a:gd name="T18" fmla="*/ 2147483647 w 90"/>
              <a:gd name="T19" fmla="*/ 2147483647 h 97"/>
              <a:gd name="T20" fmla="*/ 2147483647 w 90"/>
              <a:gd name="T21" fmla="*/ 0 h 97"/>
              <a:gd name="T22" fmla="*/ 0 w 90"/>
              <a:gd name="T23" fmla="*/ 0 h 97"/>
              <a:gd name="T24" fmla="*/ 2147483647 w 90"/>
              <a:gd name="T25" fmla="*/ 0 h 97"/>
              <a:gd name="T26" fmla="*/ 2147483647 w 90"/>
              <a:gd name="T27" fmla="*/ 0 h 97"/>
              <a:gd name="T28" fmla="*/ 2147483647 w 90"/>
              <a:gd name="T29" fmla="*/ 2147483647 h 97"/>
              <a:gd name="T30" fmla="*/ 2147483647 w 90"/>
              <a:gd name="T31" fmla="*/ 2147483647 h 97"/>
              <a:gd name="T32" fmla="*/ 2147483647 w 90"/>
              <a:gd name="T33" fmla="*/ 2147483647 h 97"/>
              <a:gd name="T34" fmla="*/ 2147483647 w 90"/>
              <a:gd name="T35" fmla="*/ 2147483647 h 97"/>
              <a:gd name="T36" fmla="*/ 2147483647 w 90"/>
              <a:gd name="T37" fmla="*/ 2147483647 h 97"/>
              <a:gd name="T38" fmla="*/ 2147483647 w 90"/>
              <a:gd name="T39" fmla="*/ 2147483647 h 97"/>
              <a:gd name="T40" fmla="*/ 2147483647 w 90"/>
              <a:gd name="T41" fmla="*/ 2147483647 h 97"/>
              <a:gd name="T42" fmla="*/ 2147483647 w 90"/>
              <a:gd name="T43" fmla="*/ 2147483647 h 97"/>
              <a:gd name="T44" fmla="*/ 2147483647 w 90"/>
              <a:gd name="T45" fmla="*/ 2147483647 h 97"/>
              <a:gd name="T46" fmla="*/ 2147483647 w 90"/>
              <a:gd name="T47" fmla="*/ 2147483647 h 97"/>
              <a:gd name="T48" fmla="*/ 2147483647 w 90"/>
              <a:gd name="T49" fmla="*/ 2147483647 h 97"/>
              <a:gd name="T50" fmla="*/ 2147483647 w 90"/>
              <a:gd name="T51" fmla="*/ 2147483647 h 97"/>
              <a:gd name="T52" fmla="*/ 2147483647 w 90"/>
              <a:gd name="T53" fmla="*/ 2147483647 h 97"/>
              <a:gd name="T54" fmla="*/ 2147483647 w 90"/>
              <a:gd name="T55" fmla="*/ 2147483647 h 97"/>
              <a:gd name="T56" fmla="*/ 2147483647 w 90"/>
              <a:gd name="T57" fmla="*/ 2147483647 h 97"/>
              <a:gd name="T58" fmla="*/ 2147483647 w 90"/>
              <a:gd name="T59" fmla="*/ 2147483647 h 97"/>
              <a:gd name="T60" fmla="*/ 2147483647 w 90"/>
              <a:gd name="T61" fmla="*/ 2147483647 h 97"/>
              <a:gd name="T62" fmla="*/ 2147483647 w 90"/>
              <a:gd name="T63" fmla="*/ 2147483647 h 97"/>
              <a:gd name="T64" fmla="*/ 2147483647 w 90"/>
              <a:gd name="T65" fmla="*/ 2147483647 h 97"/>
              <a:gd name="T66" fmla="*/ 2147483647 w 90"/>
              <a:gd name="T67" fmla="*/ 2147483647 h 97"/>
              <a:gd name="T68" fmla="*/ 2147483647 w 90"/>
              <a:gd name="T69" fmla="*/ 2147483647 h 97"/>
              <a:gd name="T70" fmla="*/ 2147483647 w 90"/>
              <a:gd name="T71" fmla="*/ 2147483647 h 9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"/>
              <a:gd name="T109" fmla="*/ 0 h 97"/>
              <a:gd name="T110" fmla="*/ 90 w 90"/>
              <a:gd name="T111" fmla="*/ 97 h 9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" h="97">
                <a:moveTo>
                  <a:pt x="68" y="48"/>
                </a:moveTo>
                <a:lnTo>
                  <a:pt x="75" y="52"/>
                </a:lnTo>
                <a:lnTo>
                  <a:pt x="83" y="56"/>
                </a:lnTo>
                <a:lnTo>
                  <a:pt x="87" y="63"/>
                </a:lnTo>
                <a:lnTo>
                  <a:pt x="90" y="71"/>
                </a:lnTo>
                <a:lnTo>
                  <a:pt x="90" y="78"/>
                </a:lnTo>
                <a:lnTo>
                  <a:pt x="87" y="86"/>
                </a:lnTo>
                <a:lnTo>
                  <a:pt x="79" y="93"/>
                </a:lnTo>
                <a:lnTo>
                  <a:pt x="72" y="97"/>
                </a:lnTo>
                <a:lnTo>
                  <a:pt x="64" y="97"/>
                </a:lnTo>
                <a:lnTo>
                  <a:pt x="49" y="97"/>
                </a:lnTo>
                <a:lnTo>
                  <a:pt x="0" y="97"/>
                </a:lnTo>
                <a:lnTo>
                  <a:pt x="4" y="97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5" y="7"/>
                </a:lnTo>
                <a:lnTo>
                  <a:pt x="12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45" y="0"/>
                </a:lnTo>
                <a:lnTo>
                  <a:pt x="53" y="0"/>
                </a:lnTo>
                <a:lnTo>
                  <a:pt x="64" y="0"/>
                </a:lnTo>
                <a:lnTo>
                  <a:pt x="72" y="3"/>
                </a:lnTo>
                <a:lnTo>
                  <a:pt x="79" y="11"/>
                </a:lnTo>
                <a:lnTo>
                  <a:pt x="83" y="18"/>
                </a:lnTo>
                <a:lnTo>
                  <a:pt x="87" y="26"/>
                </a:lnTo>
                <a:lnTo>
                  <a:pt x="83" y="33"/>
                </a:lnTo>
                <a:lnTo>
                  <a:pt x="83" y="41"/>
                </a:lnTo>
                <a:lnTo>
                  <a:pt x="75" y="45"/>
                </a:lnTo>
                <a:lnTo>
                  <a:pt x="68" y="48"/>
                </a:lnTo>
                <a:close/>
                <a:moveTo>
                  <a:pt x="30" y="45"/>
                </a:moveTo>
                <a:lnTo>
                  <a:pt x="30" y="45"/>
                </a:lnTo>
                <a:lnTo>
                  <a:pt x="34" y="45"/>
                </a:lnTo>
                <a:lnTo>
                  <a:pt x="38" y="45"/>
                </a:lnTo>
                <a:lnTo>
                  <a:pt x="42" y="45"/>
                </a:lnTo>
                <a:lnTo>
                  <a:pt x="53" y="45"/>
                </a:lnTo>
                <a:lnTo>
                  <a:pt x="60" y="45"/>
                </a:lnTo>
                <a:lnTo>
                  <a:pt x="64" y="41"/>
                </a:lnTo>
                <a:lnTo>
                  <a:pt x="68" y="37"/>
                </a:lnTo>
                <a:lnTo>
                  <a:pt x="68" y="30"/>
                </a:lnTo>
                <a:lnTo>
                  <a:pt x="68" y="26"/>
                </a:lnTo>
                <a:lnTo>
                  <a:pt x="68" y="18"/>
                </a:lnTo>
                <a:lnTo>
                  <a:pt x="60" y="11"/>
                </a:lnTo>
                <a:lnTo>
                  <a:pt x="53" y="3"/>
                </a:lnTo>
                <a:lnTo>
                  <a:pt x="42" y="3"/>
                </a:lnTo>
                <a:lnTo>
                  <a:pt x="34" y="3"/>
                </a:lnTo>
                <a:lnTo>
                  <a:pt x="30" y="3"/>
                </a:lnTo>
                <a:lnTo>
                  <a:pt x="30" y="45"/>
                </a:lnTo>
                <a:close/>
                <a:moveTo>
                  <a:pt x="30" y="93"/>
                </a:moveTo>
                <a:lnTo>
                  <a:pt x="38" y="93"/>
                </a:lnTo>
                <a:lnTo>
                  <a:pt x="45" y="93"/>
                </a:lnTo>
                <a:lnTo>
                  <a:pt x="57" y="93"/>
                </a:lnTo>
                <a:lnTo>
                  <a:pt x="68" y="90"/>
                </a:lnTo>
                <a:lnTo>
                  <a:pt x="72" y="82"/>
                </a:lnTo>
                <a:lnTo>
                  <a:pt x="72" y="75"/>
                </a:lnTo>
                <a:lnTo>
                  <a:pt x="72" y="67"/>
                </a:lnTo>
                <a:lnTo>
                  <a:pt x="72" y="63"/>
                </a:lnTo>
                <a:lnTo>
                  <a:pt x="64" y="56"/>
                </a:lnTo>
                <a:lnTo>
                  <a:pt x="60" y="52"/>
                </a:lnTo>
                <a:lnTo>
                  <a:pt x="53" y="52"/>
                </a:lnTo>
                <a:lnTo>
                  <a:pt x="42" y="52"/>
                </a:lnTo>
                <a:lnTo>
                  <a:pt x="38" y="52"/>
                </a:lnTo>
                <a:lnTo>
                  <a:pt x="34" y="52"/>
                </a:lnTo>
                <a:lnTo>
                  <a:pt x="30" y="52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6" name="Freeform 51"/>
          <p:cNvSpPr>
            <a:spLocks noEditPoints="1"/>
          </p:cNvSpPr>
          <p:nvPr/>
        </p:nvSpPr>
        <p:spPr bwMode="auto">
          <a:xfrm>
            <a:off x="2493963" y="3313113"/>
            <a:ext cx="168275" cy="160337"/>
          </a:xfrm>
          <a:custGeom>
            <a:avLst/>
            <a:gdLst>
              <a:gd name="T0" fmla="*/ 0 w 101"/>
              <a:gd name="T1" fmla="*/ 2147483647 h 97"/>
              <a:gd name="T2" fmla="*/ 0 w 101"/>
              <a:gd name="T3" fmla="*/ 2147483647 h 97"/>
              <a:gd name="T4" fmla="*/ 2147483647 w 101"/>
              <a:gd name="T5" fmla="*/ 2147483647 h 97"/>
              <a:gd name="T6" fmla="*/ 2147483647 w 101"/>
              <a:gd name="T7" fmla="*/ 2147483647 h 97"/>
              <a:gd name="T8" fmla="*/ 2147483647 w 101"/>
              <a:gd name="T9" fmla="*/ 2147483647 h 97"/>
              <a:gd name="T10" fmla="*/ 2147483647 w 101"/>
              <a:gd name="T11" fmla="*/ 2147483647 h 97"/>
              <a:gd name="T12" fmla="*/ 2147483647 w 101"/>
              <a:gd name="T13" fmla="*/ 2147483647 h 97"/>
              <a:gd name="T14" fmla="*/ 2147483647 w 101"/>
              <a:gd name="T15" fmla="*/ 2147483647 h 97"/>
              <a:gd name="T16" fmla="*/ 2147483647 w 101"/>
              <a:gd name="T17" fmla="*/ 2147483647 h 97"/>
              <a:gd name="T18" fmla="*/ 2147483647 w 101"/>
              <a:gd name="T19" fmla="*/ 2147483647 h 97"/>
              <a:gd name="T20" fmla="*/ 2147483647 w 101"/>
              <a:gd name="T21" fmla="*/ 0 h 97"/>
              <a:gd name="T22" fmla="*/ 2147483647 w 101"/>
              <a:gd name="T23" fmla="*/ 0 h 97"/>
              <a:gd name="T24" fmla="*/ 0 w 101"/>
              <a:gd name="T25" fmla="*/ 0 h 97"/>
              <a:gd name="T26" fmla="*/ 0 w 101"/>
              <a:gd name="T27" fmla="*/ 0 h 97"/>
              <a:gd name="T28" fmla="*/ 2147483647 w 101"/>
              <a:gd name="T29" fmla="*/ 0 h 97"/>
              <a:gd name="T30" fmla="*/ 2147483647 w 101"/>
              <a:gd name="T31" fmla="*/ 0 h 97"/>
              <a:gd name="T32" fmla="*/ 2147483647 w 101"/>
              <a:gd name="T33" fmla="*/ 0 h 97"/>
              <a:gd name="T34" fmla="*/ 2147483647 w 101"/>
              <a:gd name="T35" fmla="*/ 2147483647 h 97"/>
              <a:gd name="T36" fmla="*/ 2147483647 w 101"/>
              <a:gd name="T37" fmla="*/ 2147483647 h 97"/>
              <a:gd name="T38" fmla="*/ 2147483647 w 101"/>
              <a:gd name="T39" fmla="*/ 2147483647 h 97"/>
              <a:gd name="T40" fmla="*/ 2147483647 w 101"/>
              <a:gd name="T41" fmla="*/ 2147483647 h 97"/>
              <a:gd name="T42" fmla="*/ 2147483647 w 101"/>
              <a:gd name="T43" fmla="*/ 2147483647 h 97"/>
              <a:gd name="T44" fmla="*/ 2147483647 w 101"/>
              <a:gd name="T45" fmla="*/ 2147483647 h 97"/>
              <a:gd name="T46" fmla="*/ 2147483647 w 101"/>
              <a:gd name="T47" fmla="*/ 2147483647 h 97"/>
              <a:gd name="T48" fmla="*/ 2147483647 w 101"/>
              <a:gd name="T49" fmla="*/ 2147483647 h 97"/>
              <a:gd name="T50" fmla="*/ 2147483647 w 101"/>
              <a:gd name="T51" fmla="*/ 2147483647 h 97"/>
              <a:gd name="T52" fmla="*/ 2147483647 w 101"/>
              <a:gd name="T53" fmla="*/ 2147483647 h 97"/>
              <a:gd name="T54" fmla="*/ 2147483647 w 101"/>
              <a:gd name="T55" fmla="*/ 2147483647 h 97"/>
              <a:gd name="T56" fmla="*/ 0 w 101"/>
              <a:gd name="T57" fmla="*/ 2147483647 h 97"/>
              <a:gd name="T58" fmla="*/ 2147483647 w 101"/>
              <a:gd name="T59" fmla="*/ 2147483647 h 97"/>
              <a:gd name="T60" fmla="*/ 2147483647 w 101"/>
              <a:gd name="T61" fmla="*/ 2147483647 h 97"/>
              <a:gd name="T62" fmla="*/ 2147483647 w 101"/>
              <a:gd name="T63" fmla="*/ 2147483647 h 97"/>
              <a:gd name="T64" fmla="*/ 2147483647 w 101"/>
              <a:gd name="T65" fmla="*/ 2147483647 h 97"/>
              <a:gd name="T66" fmla="*/ 2147483647 w 101"/>
              <a:gd name="T67" fmla="*/ 2147483647 h 97"/>
              <a:gd name="T68" fmla="*/ 2147483647 w 101"/>
              <a:gd name="T69" fmla="*/ 2147483647 h 97"/>
              <a:gd name="T70" fmla="*/ 2147483647 w 101"/>
              <a:gd name="T71" fmla="*/ 2147483647 h 97"/>
              <a:gd name="T72" fmla="*/ 2147483647 w 101"/>
              <a:gd name="T73" fmla="*/ 2147483647 h 97"/>
              <a:gd name="T74" fmla="*/ 2147483647 w 101"/>
              <a:gd name="T75" fmla="*/ 2147483647 h 97"/>
              <a:gd name="T76" fmla="*/ 2147483647 w 101"/>
              <a:gd name="T77" fmla="*/ 2147483647 h 97"/>
              <a:gd name="T78" fmla="*/ 2147483647 w 101"/>
              <a:gd name="T79" fmla="*/ 2147483647 h 97"/>
              <a:gd name="T80" fmla="*/ 2147483647 w 101"/>
              <a:gd name="T81" fmla="*/ 2147483647 h 97"/>
              <a:gd name="T82" fmla="*/ 2147483647 w 101"/>
              <a:gd name="T83" fmla="*/ 2147483647 h 97"/>
              <a:gd name="T84" fmla="*/ 2147483647 w 101"/>
              <a:gd name="T85" fmla="*/ 2147483647 h 97"/>
              <a:gd name="T86" fmla="*/ 2147483647 w 101"/>
              <a:gd name="T87" fmla="*/ 2147483647 h 97"/>
              <a:gd name="T88" fmla="*/ 2147483647 w 101"/>
              <a:gd name="T89" fmla="*/ 2147483647 h 97"/>
              <a:gd name="T90" fmla="*/ 2147483647 w 101"/>
              <a:gd name="T91" fmla="*/ 2147483647 h 97"/>
              <a:gd name="T92" fmla="*/ 2147483647 w 101"/>
              <a:gd name="T93" fmla="*/ 2147483647 h 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1"/>
              <a:gd name="T142" fmla="*/ 0 h 97"/>
              <a:gd name="T143" fmla="*/ 101 w 101"/>
              <a:gd name="T144" fmla="*/ 97 h 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1" h="97">
                <a:moveTo>
                  <a:pt x="0" y="97"/>
                </a:moveTo>
                <a:lnTo>
                  <a:pt x="0" y="97"/>
                </a:lnTo>
                <a:lnTo>
                  <a:pt x="3" y="97"/>
                </a:lnTo>
                <a:lnTo>
                  <a:pt x="7" y="97"/>
                </a:lnTo>
                <a:lnTo>
                  <a:pt x="11" y="93"/>
                </a:lnTo>
                <a:lnTo>
                  <a:pt x="15" y="90"/>
                </a:lnTo>
                <a:lnTo>
                  <a:pt x="15" y="82"/>
                </a:lnTo>
                <a:lnTo>
                  <a:pt x="15" y="15"/>
                </a:lnTo>
                <a:lnTo>
                  <a:pt x="11" y="7"/>
                </a:lnTo>
                <a:lnTo>
                  <a:pt x="11" y="3"/>
                </a:lnTo>
                <a:lnTo>
                  <a:pt x="7" y="0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52" y="0"/>
                </a:lnTo>
                <a:lnTo>
                  <a:pt x="64" y="0"/>
                </a:lnTo>
                <a:lnTo>
                  <a:pt x="75" y="3"/>
                </a:lnTo>
                <a:lnTo>
                  <a:pt x="82" y="11"/>
                </a:lnTo>
                <a:lnTo>
                  <a:pt x="94" y="22"/>
                </a:lnTo>
                <a:lnTo>
                  <a:pt x="97" y="33"/>
                </a:lnTo>
                <a:lnTo>
                  <a:pt x="101" y="48"/>
                </a:lnTo>
                <a:lnTo>
                  <a:pt x="97" y="60"/>
                </a:lnTo>
                <a:lnTo>
                  <a:pt x="94" y="75"/>
                </a:lnTo>
                <a:lnTo>
                  <a:pt x="86" y="82"/>
                </a:lnTo>
                <a:lnTo>
                  <a:pt x="75" y="93"/>
                </a:lnTo>
                <a:lnTo>
                  <a:pt x="60" y="97"/>
                </a:lnTo>
                <a:lnTo>
                  <a:pt x="45" y="97"/>
                </a:lnTo>
                <a:lnTo>
                  <a:pt x="0" y="97"/>
                </a:lnTo>
                <a:close/>
                <a:moveTo>
                  <a:pt x="26" y="93"/>
                </a:moveTo>
                <a:lnTo>
                  <a:pt x="37" y="93"/>
                </a:lnTo>
                <a:lnTo>
                  <a:pt x="45" y="93"/>
                </a:lnTo>
                <a:lnTo>
                  <a:pt x="52" y="93"/>
                </a:lnTo>
                <a:lnTo>
                  <a:pt x="64" y="90"/>
                </a:lnTo>
                <a:lnTo>
                  <a:pt x="71" y="82"/>
                </a:lnTo>
                <a:lnTo>
                  <a:pt x="79" y="75"/>
                </a:lnTo>
                <a:lnTo>
                  <a:pt x="82" y="63"/>
                </a:lnTo>
                <a:lnTo>
                  <a:pt x="82" y="48"/>
                </a:lnTo>
                <a:lnTo>
                  <a:pt x="82" y="37"/>
                </a:lnTo>
                <a:lnTo>
                  <a:pt x="79" y="26"/>
                </a:lnTo>
                <a:lnTo>
                  <a:pt x="71" y="15"/>
                </a:lnTo>
                <a:lnTo>
                  <a:pt x="64" y="7"/>
                </a:lnTo>
                <a:lnTo>
                  <a:pt x="52" y="3"/>
                </a:lnTo>
                <a:lnTo>
                  <a:pt x="41" y="3"/>
                </a:lnTo>
                <a:lnTo>
                  <a:pt x="34" y="3"/>
                </a:lnTo>
                <a:lnTo>
                  <a:pt x="26" y="7"/>
                </a:lnTo>
                <a:lnTo>
                  <a:pt x="26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7" name="Freeform 52"/>
          <p:cNvSpPr>
            <a:spLocks/>
          </p:cNvSpPr>
          <p:nvPr/>
        </p:nvSpPr>
        <p:spPr bwMode="auto">
          <a:xfrm>
            <a:off x="2679700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4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0" y="7"/>
                </a:lnTo>
                <a:lnTo>
                  <a:pt x="27" y="15"/>
                </a:lnTo>
                <a:lnTo>
                  <a:pt x="19" y="26"/>
                </a:lnTo>
                <a:lnTo>
                  <a:pt x="15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3" y="116"/>
                </a:lnTo>
                <a:lnTo>
                  <a:pt x="27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8" name="Freeform 53"/>
          <p:cNvSpPr>
            <a:spLocks noEditPoints="1"/>
          </p:cNvSpPr>
          <p:nvPr/>
        </p:nvSpPr>
        <p:spPr bwMode="auto">
          <a:xfrm>
            <a:off x="2762250" y="3305175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0 w 68"/>
              <a:gd name="T15" fmla="*/ 2147483647 h 105"/>
              <a:gd name="T16" fmla="*/ 0 w 68"/>
              <a:gd name="T17" fmla="*/ 2147483647 h 105"/>
              <a:gd name="T18" fmla="*/ 0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0 h 105"/>
              <a:gd name="T54" fmla="*/ 2147483647 w 68"/>
              <a:gd name="T55" fmla="*/ 0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2147483647 w 68"/>
              <a:gd name="T97" fmla="*/ 2147483647 h 105"/>
              <a:gd name="T98" fmla="*/ 2147483647 w 68"/>
              <a:gd name="T99" fmla="*/ 2147483647 h 105"/>
              <a:gd name="T100" fmla="*/ 2147483647 w 68"/>
              <a:gd name="T101" fmla="*/ 2147483647 h 105"/>
              <a:gd name="T102" fmla="*/ 2147483647 w 68"/>
              <a:gd name="T103" fmla="*/ 2147483647 h 105"/>
              <a:gd name="T104" fmla="*/ 2147483647 w 68"/>
              <a:gd name="T105" fmla="*/ 2147483647 h 105"/>
              <a:gd name="T106" fmla="*/ 2147483647 w 68"/>
              <a:gd name="T107" fmla="*/ 2147483647 h 105"/>
              <a:gd name="T108" fmla="*/ 2147483647 w 68"/>
              <a:gd name="T109" fmla="*/ 2147483647 h 105"/>
              <a:gd name="T110" fmla="*/ 2147483647 w 68"/>
              <a:gd name="T111" fmla="*/ 2147483647 h 105"/>
              <a:gd name="T112" fmla="*/ 2147483647 w 68"/>
              <a:gd name="T113" fmla="*/ 2147483647 h 105"/>
              <a:gd name="T114" fmla="*/ 2147483647 w 68"/>
              <a:gd name="T115" fmla="*/ 2147483647 h 105"/>
              <a:gd name="T116" fmla="*/ 2147483647 w 68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105"/>
              <a:gd name="T179" fmla="*/ 68 w 68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105">
                <a:moveTo>
                  <a:pt x="45" y="94"/>
                </a:moveTo>
                <a:lnTo>
                  <a:pt x="41" y="97"/>
                </a:lnTo>
                <a:lnTo>
                  <a:pt x="38" y="101"/>
                </a:lnTo>
                <a:lnTo>
                  <a:pt x="30" y="105"/>
                </a:lnTo>
                <a:lnTo>
                  <a:pt x="26" y="105"/>
                </a:lnTo>
                <a:lnTo>
                  <a:pt x="15" y="101"/>
                </a:lnTo>
                <a:lnTo>
                  <a:pt x="8" y="94"/>
                </a:lnTo>
                <a:lnTo>
                  <a:pt x="0" y="86"/>
                </a:lnTo>
                <a:lnTo>
                  <a:pt x="0" y="71"/>
                </a:lnTo>
                <a:lnTo>
                  <a:pt x="0" y="60"/>
                </a:lnTo>
                <a:lnTo>
                  <a:pt x="8" y="45"/>
                </a:lnTo>
                <a:lnTo>
                  <a:pt x="15" y="41"/>
                </a:lnTo>
                <a:lnTo>
                  <a:pt x="23" y="34"/>
                </a:lnTo>
                <a:lnTo>
                  <a:pt x="30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8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8" y="94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8" y="41"/>
                </a:lnTo>
                <a:lnTo>
                  <a:pt x="34" y="37"/>
                </a:lnTo>
                <a:lnTo>
                  <a:pt x="30" y="37"/>
                </a:lnTo>
                <a:lnTo>
                  <a:pt x="23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9" name="Freeform 54"/>
          <p:cNvSpPr>
            <a:spLocks/>
          </p:cNvSpPr>
          <p:nvPr/>
        </p:nvSpPr>
        <p:spPr bwMode="auto">
          <a:xfrm>
            <a:off x="2879725" y="3367088"/>
            <a:ext cx="119063" cy="112712"/>
          </a:xfrm>
          <a:custGeom>
            <a:avLst/>
            <a:gdLst>
              <a:gd name="T0" fmla="*/ 2147483647 w 72"/>
              <a:gd name="T1" fmla="*/ 0 h 68"/>
              <a:gd name="T2" fmla="*/ 2147483647 w 72"/>
              <a:gd name="T3" fmla="*/ 2147483647 h 68"/>
              <a:gd name="T4" fmla="*/ 2147483647 w 72"/>
              <a:gd name="T5" fmla="*/ 2147483647 h 68"/>
              <a:gd name="T6" fmla="*/ 2147483647 w 72"/>
              <a:gd name="T7" fmla="*/ 2147483647 h 68"/>
              <a:gd name="T8" fmla="*/ 2147483647 w 72"/>
              <a:gd name="T9" fmla="*/ 2147483647 h 68"/>
              <a:gd name="T10" fmla="*/ 2147483647 w 72"/>
              <a:gd name="T11" fmla="*/ 2147483647 h 68"/>
              <a:gd name="T12" fmla="*/ 2147483647 w 72"/>
              <a:gd name="T13" fmla="*/ 2147483647 h 68"/>
              <a:gd name="T14" fmla="*/ 2147483647 w 72"/>
              <a:gd name="T15" fmla="*/ 2147483647 h 68"/>
              <a:gd name="T16" fmla="*/ 2147483647 w 72"/>
              <a:gd name="T17" fmla="*/ 2147483647 h 68"/>
              <a:gd name="T18" fmla="*/ 2147483647 w 72"/>
              <a:gd name="T19" fmla="*/ 2147483647 h 68"/>
              <a:gd name="T20" fmla="*/ 2147483647 w 72"/>
              <a:gd name="T21" fmla="*/ 2147483647 h 68"/>
              <a:gd name="T22" fmla="*/ 2147483647 w 72"/>
              <a:gd name="T23" fmla="*/ 2147483647 h 68"/>
              <a:gd name="T24" fmla="*/ 2147483647 w 72"/>
              <a:gd name="T25" fmla="*/ 2147483647 h 68"/>
              <a:gd name="T26" fmla="*/ 2147483647 w 72"/>
              <a:gd name="T27" fmla="*/ 2147483647 h 68"/>
              <a:gd name="T28" fmla="*/ 2147483647 w 72"/>
              <a:gd name="T29" fmla="*/ 2147483647 h 68"/>
              <a:gd name="T30" fmla="*/ 2147483647 w 72"/>
              <a:gd name="T31" fmla="*/ 2147483647 h 68"/>
              <a:gd name="T32" fmla="*/ 2147483647 w 72"/>
              <a:gd name="T33" fmla="*/ 2147483647 h 68"/>
              <a:gd name="T34" fmla="*/ 2147483647 w 72"/>
              <a:gd name="T35" fmla="*/ 2147483647 h 68"/>
              <a:gd name="T36" fmla="*/ 2147483647 w 72"/>
              <a:gd name="T37" fmla="*/ 2147483647 h 68"/>
              <a:gd name="T38" fmla="*/ 2147483647 w 72"/>
              <a:gd name="T39" fmla="*/ 2147483647 h 68"/>
              <a:gd name="T40" fmla="*/ 2147483647 w 72"/>
              <a:gd name="T41" fmla="*/ 2147483647 h 68"/>
              <a:gd name="T42" fmla="*/ 2147483647 w 72"/>
              <a:gd name="T43" fmla="*/ 2147483647 h 68"/>
              <a:gd name="T44" fmla="*/ 2147483647 w 72"/>
              <a:gd name="T45" fmla="*/ 2147483647 h 68"/>
              <a:gd name="T46" fmla="*/ 2147483647 w 72"/>
              <a:gd name="T47" fmla="*/ 2147483647 h 68"/>
              <a:gd name="T48" fmla="*/ 2147483647 w 72"/>
              <a:gd name="T49" fmla="*/ 2147483647 h 68"/>
              <a:gd name="T50" fmla="*/ 2147483647 w 72"/>
              <a:gd name="T51" fmla="*/ 2147483647 h 68"/>
              <a:gd name="T52" fmla="*/ 2147483647 w 72"/>
              <a:gd name="T53" fmla="*/ 2147483647 h 68"/>
              <a:gd name="T54" fmla="*/ 2147483647 w 72"/>
              <a:gd name="T55" fmla="*/ 2147483647 h 68"/>
              <a:gd name="T56" fmla="*/ 2147483647 w 72"/>
              <a:gd name="T57" fmla="*/ 0 h 68"/>
              <a:gd name="T58" fmla="*/ 2147483647 w 72"/>
              <a:gd name="T59" fmla="*/ 0 h 68"/>
              <a:gd name="T60" fmla="*/ 0 w 72"/>
              <a:gd name="T61" fmla="*/ 0 h 68"/>
              <a:gd name="T62" fmla="*/ 0 w 72"/>
              <a:gd name="T63" fmla="*/ 0 h 68"/>
              <a:gd name="T64" fmla="*/ 2147483647 w 72"/>
              <a:gd name="T65" fmla="*/ 0 h 68"/>
              <a:gd name="T66" fmla="*/ 2147483647 w 72"/>
              <a:gd name="T67" fmla="*/ 2147483647 h 68"/>
              <a:gd name="T68" fmla="*/ 2147483647 w 72"/>
              <a:gd name="T69" fmla="*/ 2147483647 h 68"/>
              <a:gd name="T70" fmla="*/ 2147483647 w 72"/>
              <a:gd name="T71" fmla="*/ 2147483647 h 68"/>
              <a:gd name="T72" fmla="*/ 2147483647 w 72"/>
              <a:gd name="T73" fmla="*/ 2147483647 h 68"/>
              <a:gd name="T74" fmla="*/ 2147483647 w 72"/>
              <a:gd name="T75" fmla="*/ 2147483647 h 68"/>
              <a:gd name="T76" fmla="*/ 2147483647 w 72"/>
              <a:gd name="T77" fmla="*/ 2147483647 h 68"/>
              <a:gd name="T78" fmla="*/ 2147483647 w 72"/>
              <a:gd name="T79" fmla="*/ 2147483647 h 68"/>
              <a:gd name="T80" fmla="*/ 2147483647 w 72"/>
              <a:gd name="T81" fmla="*/ 2147483647 h 68"/>
              <a:gd name="T82" fmla="*/ 2147483647 w 72"/>
              <a:gd name="T83" fmla="*/ 2147483647 h 68"/>
              <a:gd name="T84" fmla="*/ 2147483647 w 72"/>
              <a:gd name="T85" fmla="*/ 2147483647 h 68"/>
              <a:gd name="T86" fmla="*/ 2147483647 w 72"/>
              <a:gd name="T87" fmla="*/ 2147483647 h 68"/>
              <a:gd name="T88" fmla="*/ 2147483647 w 72"/>
              <a:gd name="T89" fmla="*/ 2147483647 h 68"/>
              <a:gd name="T90" fmla="*/ 2147483647 w 72"/>
              <a:gd name="T91" fmla="*/ 0 h 68"/>
              <a:gd name="T92" fmla="*/ 2147483647 w 72"/>
              <a:gd name="T93" fmla="*/ 0 h 68"/>
              <a:gd name="T94" fmla="*/ 2147483647 w 72"/>
              <a:gd name="T95" fmla="*/ 0 h 68"/>
              <a:gd name="T96" fmla="*/ 2147483647 w 72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68"/>
              <a:gd name="T149" fmla="*/ 72 w 72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68">
                <a:moveTo>
                  <a:pt x="64" y="0"/>
                </a:moveTo>
                <a:lnTo>
                  <a:pt x="64" y="38"/>
                </a:lnTo>
                <a:lnTo>
                  <a:pt x="64" y="49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0"/>
                </a:lnTo>
                <a:lnTo>
                  <a:pt x="72" y="57"/>
                </a:lnTo>
                <a:lnTo>
                  <a:pt x="72" y="60"/>
                </a:lnTo>
                <a:lnTo>
                  <a:pt x="53" y="68"/>
                </a:lnTo>
                <a:lnTo>
                  <a:pt x="49" y="68"/>
                </a:lnTo>
                <a:lnTo>
                  <a:pt x="49" y="53"/>
                </a:lnTo>
                <a:lnTo>
                  <a:pt x="42" y="60"/>
                </a:lnTo>
                <a:lnTo>
                  <a:pt x="38" y="64"/>
                </a:lnTo>
                <a:lnTo>
                  <a:pt x="30" y="68"/>
                </a:lnTo>
                <a:lnTo>
                  <a:pt x="27" y="68"/>
                </a:lnTo>
                <a:lnTo>
                  <a:pt x="23" y="68"/>
                </a:lnTo>
                <a:lnTo>
                  <a:pt x="15" y="64"/>
                </a:lnTo>
                <a:lnTo>
                  <a:pt x="15" y="60"/>
                </a:lnTo>
                <a:lnTo>
                  <a:pt x="12" y="57"/>
                </a:lnTo>
                <a:lnTo>
                  <a:pt x="12" y="49"/>
                </a:lnTo>
                <a:lnTo>
                  <a:pt x="8" y="42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23" y="0"/>
                </a:lnTo>
                <a:lnTo>
                  <a:pt x="23" y="42"/>
                </a:lnTo>
                <a:lnTo>
                  <a:pt x="23" y="49"/>
                </a:lnTo>
                <a:lnTo>
                  <a:pt x="27" y="57"/>
                </a:lnTo>
                <a:lnTo>
                  <a:pt x="30" y="57"/>
                </a:lnTo>
                <a:lnTo>
                  <a:pt x="34" y="57"/>
                </a:lnTo>
                <a:lnTo>
                  <a:pt x="38" y="57"/>
                </a:lnTo>
                <a:lnTo>
                  <a:pt x="42" y="57"/>
                </a:lnTo>
                <a:lnTo>
                  <a:pt x="45" y="53"/>
                </a:lnTo>
                <a:lnTo>
                  <a:pt x="49" y="49"/>
                </a:lnTo>
                <a:lnTo>
                  <a:pt x="49" y="12"/>
                </a:lnTo>
                <a:lnTo>
                  <a:pt x="49" y="4"/>
                </a:lnTo>
                <a:lnTo>
                  <a:pt x="45" y="0"/>
                </a:lnTo>
                <a:lnTo>
                  <a:pt x="42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0" name="Freeform 55"/>
          <p:cNvSpPr>
            <a:spLocks/>
          </p:cNvSpPr>
          <p:nvPr/>
        </p:nvSpPr>
        <p:spPr bwMode="auto">
          <a:xfrm>
            <a:off x="3003550" y="3362325"/>
            <a:ext cx="188913" cy="111125"/>
          </a:xfrm>
          <a:custGeom>
            <a:avLst/>
            <a:gdLst>
              <a:gd name="T0" fmla="*/ 2147483647 w 113"/>
              <a:gd name="T1" fmla="*/ 2147483647 h 67"/>
              <a:gd name="T2" fmla="*/ 2147483647 w 113"/>
              <a:gd name="T3" fmla="*/ 2147483647 h 67"/>
              <a:gd name="T4" fmla="*/ 2147483647 w 113"/>
              <a:gd name="T5" fmla="*/ 0 h 67"/>
              <a:gd name="T6" fmla="*/ 2147483647 w 113"/>
              <a:gd name="T7" fmla="*/ 0 h 67"/>
              <a:gd name="T8" fmla="*/ 2147483647 w 113"/>
              <a:gd name="T9" fmla="*/ 2147483647 h 67"/>
              <a:gd name="T10" fmla="*/ 2147483647 w 113"/>
              <a:gd name="T11" fmla="*/ 2147483647 h 67"/>
              <a:gd name="T12" fmla="*/ 2147483647 w 113"/>
              <a:gd name="T13" fmla="*/ 0 h 67"/>
              <a:gd name="T14" fmla="*/ 2147483647 w 113"/>
              <a:gd name="T15" fmla="*/ 0 h 67"/>
              <a:gd name="T16" fmla="*/ 2147483647 w 113"/>
              <a:gd name="T17" fmla="*/ 2147483647 h 67"/>
              <a:gd name="T18" fmla="*/ 2147483647 w 113"/>
              <a:gd name="T19" fmla="*/ 2147483647 h 67"/>
              <a:gd name="T20" fmla="*/ 2147483647 w 113"/>
              <a:gd name="T21" fmla="*/ 2147483647 h 67"/>
              <a:gd name="T22" fmla="*/ 2147483647 w 113"/>
              <a:gd name="T23" fmla="*/ 2147483647 h 67"/>
              <a:gd name="T24" fmla="*/ 2147483647 w 113"/>
              <a:gd name="T25" fmla="*/ 2147483647 h 67"/>
              <a:gd name="T26" fmla="*/ 2147483647 w 113"/>
              <a:gd name="T27" fmla="*/ 2147483647 h 67"/>
              <a:gd name="T28" fmla="*/ 2147483647 w 113"/>
              <a:gd name="T29" fmla="*/ 2147483647 h 67"/>
              <a:gd name="T30" fmla="*/ 2147483647 w 113"/>
              <a:gd name="T31" fmla="*/ 2147483647 h 67"/>
              <a:gd name="T32" fmla="*/ 2147483647 w 113"/>
              <a:gd name="T33" fmla="*/ 2147483647 h 67"/>
              <a:gd name="T34" fmla="*/ 2147483647 w 113"/>
              <a:gd name="T35" fmla="*/ 2147483647 h 67"/>
              <a:gd name="T36" fmla="*/ 2147483647 w 113"/>
              <a:gd name="T37" fmla="*/ 2147483647 h 67"/>
              <a:gd name="T38" fmla="*/ 2147483647 w 113"/>
              <a:gd name="T39" fmla="*/ 2147483647 h 67"/>
              <a:gd name="T40" fmla="*/ 2147483647 w 113"/>
              <a:gd name="T41" fmla="*/ 2147483647 h 67"/>
              <a:gd name="T42" fmla="*/ 2147483647 w 113"/>
              <a:gd name="T43" fmla="*/ 2147483647 h 67"/>
              <a:gd name="T44" fmla="*/ 2147483647 w 113"/>
              <a:gd name="T45" fmla="*/ 2147483647 h 67"/>
              <a:gd name="T46" fmla="*/ 2147483647 w 113"/>
              <a:gd name="T47" fmla="*/ 2147483647 h 67"/>
              <a:gd name="T48" fmla="*/ 2147483647 w 113"/>
              <a:gd name="T49" fmla="*/ 2147483647 h 67"/>
              <a:gd name="T50" fmla="*/ 2147483647 w 113"/>
              <a:gd name="T51" fmla="*/ 2147483647 h 67"/>
              <a:gd name="T52" fmla="*/ 2147483647 w 113"/>
              <a:gd name="T53" fmla="*/ 2147483647 h 67"/>
              <a:gd name="T54" fmla="*/ 2147483647 w 113"/>
              <a:gd name="T55" fmla="*/ 2147483647 h 67"/>
              <a:gd name="T56" fmla="*/ 2147483647 w 113"/>
              <a:gd name="T57" fmla="*/ 2147483647 h 67"/>
              <a:gd name="T58" fmla="*/ 2147483647 w 113"/>
              <a:gd name="T59" fmla="*/ 2147483647 h 67"/>
              <a:gd name="T60" fmla="*/ 2147483647 w 113"/>
              <a:gd name="T61" fmla="*/ 2147483647 h 67"/>
              <a:gd name="T62" fmla="*/ 2147483647 w 113"/>
              <a:gd name="T63" fmla="*/ 2147483647 h 67"/>
              <a:gd name="T64" fmla="*/ 2147483647 w 113"/>
              <a:gd name="T65" fmla="*/ 2147483647 h 67"/>
              <a:gd name="T66" fmla="*/ 2147483647 w 113"/>
              <a:gd name="T67" fmla="*/ 2147483647 h 67"/>
              <a:gd name="T68" fmla="*/ 2147483647 w 113"/>
              <a:gd name="T69" fmla="*/ 2147483647 h 67"/>
              <a:gd name="T70" fmla="*/ 2147483647 w 113"/>
              <a:gd name="T71" fmla="*/ 2147483647 h 67"/>
              <a:gd name="T72" fmla="*/ 2147483647 w 113"/>
              <a:gd name="T73" fmla="*/ 2147483647 h 67"/>
              <a:gd name="T74" fmla="*/ 2147483647 w 113"/>
              <a:gd name="T75" fmla="*/ 2147483647 h 67"/>
              <a:gd name="T76" fmla="*/ 2147483647 w 113"/>
              <a:gd name="T77" fmla="*/ 2147483647 h 67"/>
              <a:gd name="T78" fmla="*/ 2147483647 w 113"/>
              <a:gd name="T79" fmla="*/ 2147483647 h 67"/>
              <a:gd name="T80" fmla="*/ 2147483647 w 113"/>
              <a:gd name="T81" fmla="*/ 2147483647 h 67"/>
              <a:gd name="T82" fmla="*/ 0 w 113"/>
              <a:gd name="T83" fmla="*/ 2147483647 h 67"/>
              <a:gd name="T84" fmla="*/ 2147483647 w 113"/>
              <a:gd name="T85" fmla="*/ 2147483647 h 67"/>
              <a:gd name="T86" fmla="*/ 2147483647 w 113"/>
              <a:gd name="T87" fmla="*/ 2147483647 h 67"/>
              <a:gd name="T88" fmla="*/ 2147483647 w 113"/>
              <a:gd name="T89" fmla="*/ 2147483647 h 67"/>
              <a:gd name="T90" fmla="*/ 2147483647 w 113"/>
              <a:gd name="T91" fmla="*/ 2147483647 h 67"/>
              <a:gd name="T92" fmla="*/ 2147483647 w 113"/>
              <a:gd name="T93" fmla="*/ 2147483647 h 67"/>
              <a:gd name="T94" fmla="*/ 2147483647 w 113"/>
              <a:gd name="T95" fmla="*/ 2147483647 h 67"/>
              <a:gd name="T96" fmla="*/ 2147483647 w 113"/>
              <a:gd name="T97" fmla="*/ 2147483647 h 67"/>
              <a:gd name="T98" fmla="*/ 0 w 113"/>
              <a:gd name="T99" fmla="*/ 2147483647 h 67"/>
              <a:gd name="T100" fmla="*/ 2147483647 w 113"/>
              <a:gd name="T101" fmla="*/ 0 h 6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3"/>
              <a:gd name="T154" fmla="*/ 0 h 67"/>
              <a:gd name="T155" fmla="*/ 113 w 113"/>
              <a:gd name="T156" fmla="*/ 67 h 6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3" h="67">
                <a:moveTo>
                  <a:pt x="23" y="15"/>
                </a:moveTo>
                <a:lnTo>
                  <a:pt x="27" y="7"/>
                </a:lnTo>
                <a:lnTo>
                  <a:pt x="30" y="7"/>
                </a:lnTo>
                <a:lnTo>
                  <a:pt x="34" y="3"/>
                </a:lnTo>
                <a:lnTo>
                  <a:pt x="38" y="3"/>
                </a:lnTo>
                <a:lnTo>
                  <a:pt x="42" y="0"/>
                </a:lnTo>
                <a:lnTo>
                  <a:pt x="45" y="0"/>
                </a:lnTo>
                <a:lnTo>
                  <a:pt x="53" y="0"/>
                </a:lnTo>
                <a:lnTo>
                  <a:pt x="57" y="3"/>
                </a:lnTo>
                <a:lnTo>
                  <a:pt x="60" y="7"/>
                </a:lnTo>
                <a:lnTo>
                  <a:pt x="64" y="15"/>
                </a:lnTo>
                <a:lnTo>
                  <a:pt x="68" y="7"/>
                </a:lnTo>
                <a:lnTo>
                  <a:pt x="75" y="3"/>
                </a:lnTo>
                <a:lnTo>
                  <a:pt x="79" y="0"/>
                </a:lnTo>
                <a:lnTo>
                  <a:pt x="87" y="0"/>
                </a:lnTo>
                <a:lnTo>
                  <a:pt x="90" y="0"/>
                </a:lnTo>
                <a:lnTo>
                  <a:pt x="94" y="3"/>
                </a:lnTo>
                <a:lnTo>
                  <a:pt x="98" y="7"/>
                </a:lnTo>
                <a:lnTo>
                  <a:pt x="102" y="11"/>
                </a:lnTo>
                <a:lnTo>
                  <a:pt x="102" y="18"/>
                </a:lnTo>
                <a:lnTo>
                  <a:pt x="102" y="26"/>
                </a:lnTo>
                <a:lnTo>
                  <a:pt x="102" y="52"/>
                </a:lnTo>
                <a:lnTo>
                  <a:pt x="105" y="60"/>
                </a:lnTo>
                <a:lnTo>
                  <a:pt x="105" y="63"/>
                </a:lnTo>
                <a:lnTo>
                  <a:pt x="105" y="67"/>
                </a:lnTo>
                <a:lnTo>
                  <a:pt x="109" y="67"/>
                </a:lnTo>
                <a:lnTo>
                  <a:pt x="113" y="67"/>
                </a:lnTo>
                <a:lnTo>
                  <a:pt x="83" y="67"/>
                </a:lnTo>
                <a:lnTo>
                  <a:pt x="87" y="67"/>
                </a:lnTo>
                <a:lnTo>
                  <a:pt x="90" y="63"/>
                </a:lnTo>
                <a:lnTo>
                  <a:pt x="90" y="60"/>
                </a:lnTo>
                <a:lnTo>
                  <a:pt x="90" y="52"/>
                </a:lnTo>
                <a:lnTo>
                  <a:pt x="90" y="26"/>
                </a:lnTo>
                <a:lnTo>
                  <a:pt x="90" y="18"/>
                </a:lnTo>
                <a:lnTo>
                  <a:pt x="90" y="15"/>
                </a:lnTo>
                <a:lnTo>
                  <a:pt x="87" y="11"/>
                </a:lnTo>
                <a:lnTo>
                  <a:pt x="79" y="11"/>
                </a:lnTo>
                <a:lnTo>
                  <a:pt x="75" y="11"/>
                </a:lnTo>
                <a:lnTo>
                  <a:pt x="72" y="11"/>
                </a:lnTo>
                <a:lnTo>
                  <a:pt x="68" y="15"/>
                </a:lnTo>
                <a:lnTo>
                  <a:pt x="64" y="18"/>
                </a:lnTo>
                <a:lnTo>
                  <a:pt x="64" y="22"/>
                </a:lnTo>
                <a:lnTo>
                  <a:pt x="64" y="52"/>
                </a:lnTo>
                <a:lnTo>
                  <a:pt x="64" y="60"/>
                </a:lnTo>
                <a:lnTo>
                  <a:pt x="64" y="63"/>
                </a:lnTo>
                <a:lnTo>
                  <a:pt x="64" y="67"/>
                </a:lnTo>
                <a:lnTo>
                  <a:pt x="68" y="67"/>
                </a:lnTo>
                <a:lnTo>
                  <a:pt x="72" y="67"/>
                </a:lnTo>
                <a:lnTo>
                  <a:pt x="42" y="67"/>
                </a:lnTo>
                <a:lnTo>
                  <a:pt x="45" y="67"/>
                </a:lnTo>
                <a:lnTo>
                  <a:pt x="49" y="67"/>
                </a:lnTo>
                <a:lnTo>
                  <a:pt x="49" y="63"/>
                </a:lnTo>
                <a:lnTo>
                  <a:pt x="49" y="60"/>
                </a:lnTo>
                <a:lnTo>
                  <a:pt x="49" y="52"/>
                </a:lnTo>
                <a:lnTo>
                  <a:pt x="49" y="26"/>
                </a:lnTo>
                <a:lnTo>
                  <a:pt x="49" y="18"/>
                </a:lnTo>
                <a:lnTo>
                  <a:pt x="49" y="15"/>
                </a:lnTo>
                <a:lnTo>
                  <a:pt x="45" y="11"/>
                </a:lnTo>
                <a:lnTo>
                  <a:pt x="38" y="11"/>
                </a:lnTo>
                <a:lnTo>
                  <a:pt x="34" y="11"/>
                </a:lnTo>
                <a:lnTo>
                  <a:pt x="30" y="11"/>
                </a:lnTo>
                <a:lnTo>
                  <a:pt x="27" y="15"/>
                </a:lnTo>
                <a:lnTo>
                  <a:pt x="23" y="18"/>
                </a:lnTo>
                <a:lnTo>
                  <a:pt x="23" y="52"/>
                </a:lnTo>
                <a:lnTo>
                  <a:pt x="23" y="60"/>
                </a:lnTo>
                <a:lnTo>
                  <a:pt x="23" y="63"/>
                </a:lnTo>
                <a:lnTo>
                  <a:pt x="27" y="67"/>
                </a:lnTo>
                <a:lnTo>
                  <a:pt x="30" y="67"/>
                </a:lnTo>
                <a:lnTo>
                  <a:pt x="0" y="67"/>
                </a:lnTo>
                <a:lnTo>
                  <a:pt x="4" y="67"/>
                </a:lnTo>
                <a:lnTo>
                  <a:pt x="8" y="67"/>
                </a:lnTo>
                <a:lnTo>
                  <a:pt x="8" y="63"/>
                </a:lnTo>
                <a:lnTo>
                  <a:pt x="8" y="60"/>
                </a:lnTo>
                <a:lnTo>
                  <a:pt x="8" y="52"/>
                </a:lnTo>
                <a:lnTo>
                  <a:pt x="8" y="30"/>
                </a:lnTo>
                <a:lnTo>
                  <a:pt x="8" y="18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1" name="Freeform 56"/>
          <p:cNvSpPr>
            <a:spLocks noEditPoints="1"/>
          </p:cNvSpPr>
          <p:nvPr/>
        </p:nvSpPr>
        <p:spPr bwMode="auto">
          <a:xfrm>
            <a:off x="3192463" y="3362325"/>
            <a:ext cx="123825" cy="168275"/>
          </a:xfrm>
          <a:custGeom>
            <a:avLst/>
            <a:gdLst>
              <a:gd name="T0" fmla="*/ 2147483647 w 75"/>
              <a:gd name="T1" fmla="*/ 0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0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0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2147483647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5"/>
              <a:gd name="T103" fmla="*/ 0 h 101"/>
              <a:gd name="T104" fmla="*/ 75 w 75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5" h="101">
                <a:moveTo>
                  <a:pt x="4" y="7"/>
                </a:moveTo>
                <a:lnTo>
                  <a:pt x="22" y="0"/>
                </a:lnTo>
                <a:lnTo>
                  <a:pt x="26" y="0"/>
                </a:lnTo>
                <a:lnTo>
                  <a:pt x="26" y="15"/>
                </a:lnTo>
                <a:lnTo>
                  <a:pt x="30" y="7"/>
                </a:lnTo>
                <a:lnTo>
                  <a:pt x="37" y="3"/>
                </a:lnTo>
                <a:lnTo>
                  <a:pt x="41" y="0"/>
                </a:lnTo>
                <a:lnTo>
                  <a:pt x="49" y="0"/>
                </a:lnTo>
                <a:lnTo>
                  <a:pt x="56" y="3"/>
                </a:lnTo>
                <a:lnTo>
                  <a:pt x="64" y="7"/>
                </a:lnTo>
                <a:lnTo>
                  <a:pt x="71" y="18"/>
                </a:lnTo>
                <a:lnTo>
                  <a:pt x="75" y="33"/>
                </a:lnTo>
                <a:lnTo>
                  <a:pt x="71" y="45"/>
                </a:lnTo>
                <a:lnTo>
                  <a:pt x="67" y="52"/>
                </a:lnTo>
                <a:lnTo>
                  <a:pt x="64" y="60"/>
                </a:lnTo>
                <a:lnTo>
                  <a:pt x="52" y="67"/>
                </a:lnTo>
                <a:lnTo>
                  <a:pt x="41" y="71"/>
                </a:lnTo>
                <a:lnTo>
                  <a:pt x="37" y="71"/>
                </a:lnTo>
                <a:lnTo>
                  <a:pt x="34" y="67"/>
                </a:lnTo>
                <a:lnTo>
                  <a:pt x="30" y="67"/>
                </a:lnTo>
                <a:lnTo>
                  <a:pt x="26" y="63"/>
                </a:lnTo>
                <a:lnTo>
                  <a:pt x="26" y="86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4" y="101"/>
                </a:lnTo>
                <a:lnTo>
                  <a:pt x="37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11" y="97"/>
                </a:lnTo>
                <a:lnTo>
                  <a:pt x="15" y="93"/>
                </a:lnTo>
                <a:lnTo>
                  <a:pt x="15" y="86"/>
                </a:lnTo>
                <a:lnTo>
                  <a:pt x="15" y="22"/>
                </a:lnTo>
                <a:lnTo>
                  <a:pt x="15" y="15"/>
                </a:lnTo>
                <a:lnTo>
                  <a:pt x="15" y="11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11"/>
                </a:lnTo>
                <a:lnTo>
                  <a:pt x="4" y="7"/>
                </a:lnTo>
                <a:close/>
                <a:moveTo>
                  <a:pt x="26" y="22"/>
                </a:moveTo>
                <a:lnTo>
                  <a:pt x="26" y="45"/>
                </a:lnTo>
                <a:lnTo>
                  <a:pt x="26" y="52"/>
                </a:lnTo>
                <a:lnTo>
                  <a:pt x="26" y="56"/>
                </a:lnTo>
                <a:lnTo>
                  <a:pt x="30" y="60"/>
                </a:lnTo>
                <a:lnTo>
                  <a:pt x="34" y="63"/>
                </a:lnTo>
                <a:lnTo>
                  <a:pt x="37" y="63"/>
                </a:lnTo>
                <a:lnTo>
                  <a:pt x="41" y="67"/>
                </a:lnTo>
                <a:lnTo>
                  <a:pt x="49" y="63"/>
                </a:lnTo>
                <a:lnTo>
                  <a:pt x="56" y="60"/>
                </a:lnTo>
                <a:lnTo>
                  <a:pt x="60" y="52"/>
                </a:lnTo>
                <a:lnTo>
                  <a:pt x="60" y="41"/>
                </a:lnTo>
                <a:lnTo>
                  <a:pt x="60" y="26"/>
                </a:lnTo>
                <a:lnTo>
                  <a:pt x="52" y="18"/>
                </a:lnTo>
                <a:lnTo>
                  <a:pt x="49" y="11"/>
                </a:lnTo>
                <a:lnTo>
                  <a:pt x="41" y="11"/>
                </a:lnTo>
                <a:lnTo>
                  <a:pt x="37" y="11"/>
                </a:lnTo>
                <a:lnTo>
                  <a:pt x="34" y="11"/>
                </a:lnTo>
                <a:lnTo>
                  <a:pt x="30" y="15"/>
                </a:lnTo>
                <a:lnTo>
                  <a:pt x="26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2" name="Freeform 57"/>
          <p:cNvSpPr>
            <a:spLocks noEditPoints="1"/>
          </p:cNvSpPr>
          <p:nvPr/>
        </p:nvSpPr>
        <p:spPr bwMode="auto">
          <a:xfrm>
            <a:off x="3327400" y="3362325"/>
            <a:ext cx="95250" cy="117475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2147483647 h 71"/>
              <a:gd name="T14" fmla="*/ 2147483647 w 57"/>
              <a:gd name="T15" fmla="*/ 2147483647 h 71"/>
              <a:gd name="T16" fmla="*/ 2147483647 w 57"/>
              <a:gd name="T17" fmla="*/ 2147483647 h 71"/>
              <a:gd name="T18" fmla="*/ 2147483647 w 57"/>
              <a:gd name="T19" fmla="*/ 2147483647 h 71"/>
              <a:gd name="T20" fmla="*/ 2147483647 w 57"/>
              <a:gd name="T21" fmla="*/ 2147483647 h 71"/>
              <a:gd name="T22" fmla="*/ 2147483647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2147483647 h 71"/>
              <a:gd name="T30" fmla="*/ 2147483647 w 57"/>
              <a:gd name="T31" fmla="*/ 2147483647 h 71"/>
              <a:gd name="T32" fmla="*/ 2147483647 w 57"/>
              <a:gd name="T33" fmla="*/ 2147483647 h 71"/>
              <a:gd name="T34" fmla="*/ 0 w 57"/>
              <a:gd name="T35" fmla="*/ 2147483647 h 71"/>
              <a:gd name="T36" fmla="*/ 0 w 57"/>
              <a:gd name="T37" fmla="*/ 2147483647 h 71"/>
              <a:gd name="T38" fmla="*/ 2147483647 w 57"/>
              <a:gd name="T39" fmla="*/ 2147483647 h 71"/>
              <a:gd name="T40" fmla="*/ 2147483647 w 57"/>
              <a:gd name="T41" fmla="*/ 2147483647 h 71"/>
              <a:gd name="T42" fmla="*/ 2147483647 w 57"/>
              <a:gd name="T43" fmla="*/ 2147483647 h 71"/>
              <a:gd name="T44" fmla="*/ 2147483647 w 57"/>
              <a:gd name="T45" fmla="*/ 0 h 71"/>
              <a:gd name="T46" fmla="*/ 2147483647 w 57"/>
              <a:gd name="T47" fmla="*/ 2147483647 h 71"/>
              <a:gd name="T48" fmla="*/ 2147483647 w 57"/>
              <a:gd name="T49" fmla="*/ 2147483647 h 71"/>
              <a:gd name="T50" fmla="*/ 2147483647 w 57"/>
              <a:gd name="T51" fmla="*/ 2147483647 h 71"/>
              <a:gd name="T52" fmla="*/ 2147483647 w 57"/>
              <a:gd name="T53" fmla="*/ 2147483647 h 71"/>
              <a:gd name="T54" fmla="*/ 2147483647 w 57"/>
              <a:gd name="T55" fmla="*/ 2147483647 h 71"/>
              <a:gd name="T56" fmla="*/ 2147483647 w 57"/>
              <a:gd name="T57" fmla="*/ 2147483647 h 71"/>
              <a:gd name="T58" fmla="*/ 2147483647 w 57"/>
              <a:gd name="T59" fmla="*/ 2147483647 h 71"/>
              <a:gd name="T60" fmla="*/ 2147483647 w 57"/>
              <a:gd name="T61" fmla="*/ 2147483647 h 71"/>
              <a:gd name="T62" fmla="*/ 2147483647 w 57"/>
              <a:gd name="T63" fmla="*/ 2147483647 h 71"/>
              <a:gd name="T64" fmla="*/ 2147483647 w 57"/>
              <a:gd name="T65" fmla="*/ 2147483647 h 71"/>
              <a:gd name="T66" fmla="*/ 2147483647 w 57"/>
              <a:gd name="T67" fmla="*/ 2147483647 h 71"/>
              <a:gd name="T68" fmla="*/ 2147483647 w 57"/>
              <a:gd name="T69" fmla="*/ 2147483647 h 71"/>
              <a:gd name="T70" fmla="*/ 2147483647 w 57"/>
              <a:gd name="T71" fmla="*/ 2147483647 h 71"/>
              <a:gd name="T72" fmla="*/ 2147483647 w 57"/>
              <a:gd name="T73" fmla="*/ 2147483647 h 71"/>
              <a:gd name="T74" fmla="*/ 2147483647 w 57"/>
              <a:gd name="T75" fmla="*/ 2147483647 h 71"/>
              <a:gd name="T76" fmla="*/ 2147483647 w 57"/>
              <a:gd name="T77" fmla="*/ 2147483647 h 71"/>
              <a:gd name="T78" fmla="*/ 2147483647 w 57"/>
              <a:gd name="T79" fmla="*/ 2147483647 h 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7"/>
              <a:gd name="T121" fmla="*/ 0 h 71"/>
              <a:gd name="T122" fmla="*/ 57 w 57"/>
              <a:gd name="T123" fmla="*/ 71 h 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7" h="71">
                <a:moveTo>
                  <a:pt x="12" y="26"/>
                </a:moveTo>
                <a:lnTo>
                  <a:pt x="12" y="41"/>
                </a:lnTo>
                <a:lnTo>
                  <a:pt x="19" y="48"/>
                </a:lnTo>
                <a:lnTo>
                  <a:pt x="27" y="56"/>
                </a:lnTo>
                <a:lnTo>
                  <a:pt x="34" y="60"/>
                </a:lnTo>
                <a:lnTo>
                  <a:pt x="42" y="56"/>
                </a:lnTo>
                <a:lnTo>
                  <a:pt x="45" y="56"/>
                </a:lnTo>
                <a:lnTo>
                  <a:pt x="53" y="48"/>
                </a:lnTo>
                <a:lnTo>
                  <a:pt x="57" y="41"/>
                </a:lnTo>
                <a:lnTo>
                  <a:pt x="57" y="45"/>
                </a:lnTo>
                <a:lnTo>
                  <a:pt x="53" y="52"/>
                </a:lnTo>
                <a:lnTo>
                  <a:pt x="49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8" y="60"/>
                </a:lnTo>
                <a:lnTo>
                  <a:pt x="4" y="48"/>
                </a:lnTo>
                <a:lnTo>
                  <a:pt x="0" y="37"/>
                </a:lnTo>
                <a:lnTo>
                  <a:pt x="0" y="26"/>
                </a:lnTo>
                <a:lnTo>
                  <a:pt x="4" y="18"/>
                </a:lnTo>
                <a:lnTo>
                  <a:pt x="8" y="11"/>
                </a:lnTo>
                <a:lnTo>
                  <a:pt x="19" y="3"/>
                </a:lnTo>
                <a:lnTo>
                  <a:pt x="30" y="0"/>
                </a:lnTo>
                <a:lnTo>
                  <a:pt x="42" y="3"/>
                </a:lnTo>
                <a:lnTo>
                  <a:pt x="49" y="7"/>
                </a:lnTo>
                <a:lnTo>
                  <a:pt x="57" y="15"/>
                </a:lnTo>
                <a:lnTo>
                  <a:pt x="57" y="26"/>
                </a:lnTo>
                <a:lnTo>
                  <a:pt x="12" y="26"/>
                </a:lnTo>
                <a:close/>
                <a:moveTo>
                  <a:pt x="12" y="22"/>
                </a:moveTo>
                <a:lnTo>
                  <a:pt x="42" y="22"/>
                </a:lnTo>
                <a:lnTo>
                  <a:pt x="42" y="18"/>
                </a:lnTo>
                <a:lnTo>
                  <a:pt x="38" y="15"/>
                </a:lnTo>
                <a:lnTo>
                  <a:pt x="38" y="11"/>
                </a:lnTo>
                <a:lnTo>
                  <a:pt x="34" y="7"/>
                </a:lnTo>
                <a:lnTo>
                  <a:pt x="30" y="7"/>
                </a:lnTo>
                <a:lnTo>
                  <a:pt x="27" y="3"/>
                </a:lnTo>
                <a:lnTo>
                  <a:pt x="23" y="7"/>
                </a:lnTo>
                <a:lnTo>
                  <a:pt x="15" y="11"/>
                </a:lnTo>
                <a:lnTo>
                  <a:pt x="12" y="15"/>
                </a:lnTo>
                <a:lnTo>
                  <a:pt x="12" y="2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3" name="Freeform 58"/>
          <p:cNvSpPr>
            <a:spLocks noEditPoints="1"/>
          </p:cNvSpPr>
          <p:nvPr/>
        </p:nvSpPr>
        <p:spPr bwMode="auto">
          <a:xfrm>
            <a:off x="3440113" y="3305175"/>
            <a:ext cx="112712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0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2147483647 w 67"/>
              <a:gd name="T51" fmla="*/ 2147483647 h 105"/>
              <a:gd name="T52" fmla="*/ 2147483647 w 67"/>
              <a:gd name="T53" fmla="*/ 0 h 105"/>
              <a:gd name="T54" fmla="*/ 2147483647 w 67"/>
              <a:gd name="T55" fmla="*/ 0 h 105"/>
              <a:gd name="T56" fmla="*/ 2147483647 w 67"/>
              <a:gd name="T57" fmla="*/ 2147483647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2147483647 w 67"/>
              <a:gd name="T97" fmla="*/ 2147483647 h 105"/>
              <a:gd name="T98" fmla="*/ 2147483647 w 67"/>
              <a:gd name="T99" fmla="*/ 2147483647 h 105"/>
              <a:gd name="T100" fmla="*/ 2147483647 w 67"/>
              <a:gd name="T101" fmla="*/ 2147483647 h 105"/>
              <a:gd name="T102" fmla="*/ 2147483647 w 67"/>
              <a:gd name="T103" fmla="*/ 2147483647 h 105"/>
              <a:gd name="T104" fmla="*/ 2147483647 w 67"/>
              <a:gd name="T105" fmla="*/ 2147483647 h 105"/>
              <a:gd name="T106" fmla="*/ 2147483647 w 67"/>
              <a:gd name="T107" fmla="*/ 2147483647 h 105"/>
              <a:gd name="T108" fmla="*/ 2147483647 w 67"/>
              <a:gd name="T109" fmla="*/ 2147483647 h 105"/>
              <a:gd name="T110" fmla="*/ 2147483647 w 67"/>
              <a:gd name="T111" fmla="*/ 2147483647 h 105"/>
              <a:gd name="T112" fmla="*/ 2147483647 w 67"/>
              <a:gd name="T113" fmla="*/ 2147483647 h 105"/>
              <a:gd name="T114" fmla="*/ 2147483647 w 67"/>
              <a:gd name="T115" fmla="*/ 2147483647 h 105"/>
              <a:gd name="T116" fmla="*/ 2147483647 w 67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"/>
              <a:gd name="T178" fmla="*/ 0 h 105"/>
              <a:gd name="T179" fmla="*/ 67 w 67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" h="105">
                <a:moveTo>
                  <a:pt x="45" y="94"/>
                </a:moveTo>
                <a:lnTo>
                  <a:pt x="41" y="97"/>
                </a:lnTo>
                <a:lnTo>
                  <a:pt x="37" y="101"/>
                </a:lnTo>
                <a:lnTo>
                  <a:pt x="34" y="105"/>
                </a:lnTo>
                <a:lnTo>
                  <a:pt x="26" y="105"/>
                </a:lnTo>
                <a:lnTo>
                  <a:pt x="15" y="101"/>
                </a:lnTo>
                <a:lnTo>
                  <a:pt x="7" y="94"/>
                </a:lnTo>
                <a:lnTo>
                  <a:pt x="4" y="86"/>
                </a:lnTo>
                <a:lnTo>
                  <a:pt x="0" y="71"/>
                </a:lnTo>
                <a:lnTo>
                  <a:pt x="4" y="60"/>
                </a:lnTo>
                <a:lnTo>
                  <a:pt x="7" y="45"/>
                </a:lnTo>
                <a:lnTo>
                  <a:pt x="15" y="41"/>
                </a:lnTo>
                <a:lnTo>
                  <a:pt x="22" y="34"/>
                </a:lnTo>
                <a:lnTo>
                  <a:pt x="34" y="34"/>
                </a:lnTo>
                <a:lnTo>
                  <a:pt x="41" y="37"/>
                </a:lnTo>
                <a:lnTo>
                  <a:pt x="45" y="41"/>
                </a:lnTo>
                <a:lnTo>
                  <a:pt x="45" y="26"/>
                </a:lnTo>
                <a:lnTo>
                  <a:pt x="45" y="15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5"/>
                </a:lnTo>
                <a:lnTo>
                  <a:pt x="60" y="86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7" y="94"/>
                </a:lnTo>
                <a:lnTo>
                  <a:pt x="67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86"/>
                </a:moveTo>
                <a:lnTo>
                  <a:pt x="45" y="56"/>
                </a:lnTo>
                <a:lnTo>
                  <a:pt x="45" y="52"/>
                </a:lnTo>
                <a:lnTo>
                  <a:pt x="45" y="45"/>
                </a:lnTo>
                <a:lnTo>
                  <a:pt x="41" y="45"/>
                </a:lnTo>
                <a:lnTo>
                  <a:pt x="37" y="41"/>
                </a:lnTo>
                <a:lnTo>
                  <a:pt x="34" y="37"/>
                </a:lnTo>
                <a:lnTo>
                  <a:pt x="30" y="37"/>
                </a:lnTo>
                <a:lnTo>
                  <a:pt x="26" y="41"/>
                </a:lnTo>
                <a:lnTo>
                  <a:pt x="19" y="45"/>
                </a:lnTo>
                <a:lnTo>
                  <a:pt x="15" y="52"/>
                </a:lnTo>
                <a:lnTo>
                  <a:pt x="11" y="67"/>
                </a:lnTo>
                <a:lnTo>
                  <a:pt x="15" y="79"/>
                </a:lnTo>
                <a:lnTo>
                  <a:pt x="19" y="86"/>
                </a:lnTo>
                <a:lnTo>
                  <a:pt x="26" y="94"/>
                </a:lnTo>
                <a:lnTo>
                  <a:pt x="34" y="94"/>
                </a:lnTo>
                <a:lnTo>
                  <a:pt x="41" y="94"/>
                </a:lnTo>
                <a:lnTo>
                  <a:pt x="45" y="8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4" name="Freeform 59"/>
          <p:cNvSpPr>
            <a:spLocks/>
          </p:cNvSpPr>
          <p:nvPr/>
        </p:nvSpPr>
        <p:spPr bwMode="auto">
          <a:xfrm>
            <a:off x="3565525" y="3305175"/>
            <a:ext cx="63500" cy="225425"/>
          </a:xfrm>
          <a:custGeom>
            <a:avLst/>
            <a:gdLst>
              <a:gd name="T0" fmla="*/ 0 w 38"/>
              <a:gd name="T1" fmla="*/ 2147483647 h 135"/>
              <a:gd name="T2" fmla="*/ 0 w 38"/>
              <a:gd name="T3" fmla="*/ 0 h 135"/>
              <a:gd name="T4" fmla="*/ 2147483647 w 38"/>
              <a:gd name="T5" fmla="*/ 2147483647 h 135"/>
              <a:gd name="T6" fmla="*/ 2147483647 w 38"/>
              <a:gd name="T7" fmla="*/ 2147483647 h 135"/>
              <a:gd name="T8" fmla="*/ 2147483647 w 38"/>
              <a:gd name="T9" fmla="*/ 2147483647 h 135"/>
              <a:gd name="T10" fmla="*/ 2147483647 w 38"/>
              <a:gd name="T11" fmla="*/ 2147483647 h 135"/>
              <a:gd name="T12" fmla="*/ 2147483647 w 38"/>
              <a:gd name="T13" fmla="*/ 2147483647 h 135"/>
              <a:gd name="T14" fmla="*/ 2147483647 w 38"/>
              <a:gd name="T15" fmla="*/ 2147483647 h 135"/>
              <a:gd name="T16" fmla="*/ 2147483647 w 38"/>
              <a:gd name="T17" fmla="*/ 2147483647 h 135"/>
              <a:gd name="T18" fmla="*/ 2147483647 w 38"/>
              <a:gd name="T19" fmla="*/ 2147483647 h 135"/>
              <a:gd name="T20" fmla="*/ 2147483647 w 38"/>
              <a:gd name="T21" fmla="*/ 2147483647 h 135"/>
              <a:gd name="T22" fmla="*/ 2147483647 w 38"/>
              <a:gd name="T23" fmla="*/ 2147483647 h 135"/>
              <a:gd name="T24" fmla="*/ 2147483647 w 38"/>
              <a:gd name="T25" fmla="*/ 2147483647 h 135"/>
              <a:gd name="T26" fmla="*/ 0 w 38"/>
              <a:gd name="T27" fmla="*/ 2147483647 h 135"/>
              <a:gd name="T28" fmla="*/ 0 w 38"/>
              <a:gd name="T29" fmla="*/ 2147483647 h 135"/>
              <a:gd name="T30" fmla="*/ 2147483647 w 38"/>
              <a:gd name="T31" fmla="*/ 2147483647 h 135"/>
              <a:gd name="T32" fmla="*/ 2147483647 w 38"/>
              <a:gd name="T33" fmla="*/ 2147483647 h 135"/>
              <a:gd name="T34" fmla="*/ 2147483647 w 38"/>
              <a:gd name="T35" fmla="*/ 2147483647 h 135"/>
              <a:gd name="T36" fmla="*/ 2147483647 w 38"/>
              <a:gd name="T37" fmla="*/ 2147483647 h 135"/>
              <a:gd name="T38" fmla="*/ 2147483647 w 38"/>
              <a:gd name="T39" fmla="*/ 2147483647 h 135"/>
              <a:gd name="T40" fmla="*/ 2147483647 w 38"/>
              <a:gd name="T41" fmla="*/ 2147483647 h 135"/>
              <a:gd name="T42" fmla="*/ 2147483647 w 38"/>
              <a:gd name="T43" fmla="*/ 2147483647 h 135"/>
              <a:gd name="T44" fmla="*/ 2147483647 w 38"/>
              <a:gd name="T45" fmla="*/ 2147483647 h 135"/>
              <a:gd name="T46" fmla="*/ 2147483647 w 38"/>
              <a:gd name="T47" fmla="*/ 2147483647 h 135"/>
              <a:gd name="T48" fmla="*/ 2147483647 w 38"/>
              <a:gd name="T49" fmla="*/ 2147483647 h 135"/>
              <a:gd name="T50" fmla="*/ 2147483647 w 38"/>
              <a:gd name="T51" fmla="*/ 2147483647 h 135"/>
              <a:gd name="T52" fmla="*/ 2147483647 w 38"/>
              <a:gd name="T53" fmla="*/ 2147483647 h 135"/>
              <a:gd name="T54" fmla="*/ 2147483647 w 38"/>
              <a:gd name="T55" fmla="*/ 2147483647 h 135"/>
              <a:gd name="T56" fmla="*/ 0 w 38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"/>
              <a:gd name="T88" fmla="*/ 0 h 135"/>
              <a:gd name="T89" fmla="*/ 38 w 38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1"/>
                </a:lnTo>
                <a:lnTo>
                  <a:pt x="26" y="22"/>
                </a:lnTo>
                <a:lnTo>
                  <a:pt x="34" y="37"/>
                </a:lnTo>
                <a:lnTo>
                  <a:pt x="38" y="52"/>
                </a:lnTo>
                <a:lnTo>
                  <a:pt x="38" y="67"/>
                </a:lnTo>
                <a:lnTo>
                  <a:pt x="38" y="82"/>
                </a:lnTo>
                <a:lnTo>
                  <a:pt x="34" y="94"/>
                </a:lnTo>
                <a:lnTo>
                  <a:pt x="26" y="109"/>
                </a:lnTo>
                <a:lnTo>
                  <a:pt x="19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8" y="124"/>
                </a:lnTo>
                <a:lnTo>
                  <a:pt x="15" y="116"/>
                </a:lnTo>
                <a:lnTo>
                  <a:pt x="19" y="109"/>
                </a:lnTo>
                <a:lnTo>
                  <a:pt x="23" y="97"/>
                </a:lnTo>
                <a:lnTo>
                  <a:pt x="23" y="82"/>
                </a:lnTo>
                <a:lnTo>
                  <a:pt x="26" y="67"/>
                </a:lnTo>
                <a:lnTo>
                  <a:pt x="23" y="52"/>
                </a:lnTo>
                <a:lnTo>
                  <a:pt x="23" y="41"/>
                </a:lnTo>
                <a:lnTo>
                  <a:pt x="19" y="34"/>
                </a:lnTo>
                <a:lnTo>
                  <a:pt x="19" y="26"/>
                </a:lnTo>
                <a:lnTo>
                  <a:pt x="15" y="19"/>
                </a:lnTo>
                <a:lnTo>
                  <a:pt x="11" y="15"/>
                </a:lnTo>
                <a:lnTo>
                  <a:pt x="4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5" name="Freeform 60"/>
          <p:cNvSpPr>
            <a:spLocks/>
          </p:cNvSpPr>
          <p:nvPr/>
        </p:nvSpPr>
        <p:spPr bwMode="auto">
          <a:xfrm>
            <a:off x="5129213" y="3313113"/>
            <a:ext cx="179387" cy="166687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0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86" y="75"/>
                </a:lnTo>
                <a:lnTo>
                  <a:pt x="86" y="15"/>
                </a:lnTo>
                <a:lnTo>
                  <a:pt x="86" y="7"/>
                </a:lnTo>
                <a:lnTo>
                  <a:pt x="86" y="3"/>
                </a:lnTo>
                <a:lnTo>
                  <a:pt x="82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101" y="0"/>
                </a:lnTo>
                <a:lnTo>
                  <a:pt x="97" y="3"/>
                </a:lnTo>
                <a:lnTo>
                  <a:pt x="93" y="7"/>
                </a:lnTo>
                <a:lnTo>
                  <a:pt x="93" y="15"/>
                </a:lnTo>
                <a:lnTo>
                  <a:pt x="93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0"/>
                </a:lnTo>
                <a:lnTo>
                  <a:pt x="26" y="93"/>
                </a:lnTo>
                <a:lnTo>
                  <a:pt x="30" y="97"/>
                </a:lnTo>
                <a:lnTo>
                  <a:pt x="37" y="97"/>
                </a:lnTo>
                <a:lnTo>
                  <a:pt x="41" y="97"/>
                </a:lnTo>
                <a:lnTo>
                  <a:pt x="3" y="97"/>
                </a:lnTo>
                <a:lnTo>
                  <a:pt x="7" y="97"/>
                </a:lnTo>
                <a:lnTo>
                  <a:pt x="15" y="97"/>
                </a:lnTo>
                <a:lnTo>
                  <a:pt x="18" y="93"/>
                </a:lnTo>
                <a:lnTo>
                  <a:pt x="18" y="90"/>
                </a:lnTo>
                <a:lnTo>
                  <a:pt x="18" y="82"/>
                </a:lnTo>
                <a:lnTo>
                  <a:pt x="18" y="15"/>
                </a:lnTo>
                <a:lnTo>
                  <a:pt x="15" y="7"/>
                </a:lnTo>
                <a:lnTo>
                  <a:pt x="11" y="7"/>
                </a:lnTo>
                <a:lnTo>
                  <a:pt x="11" y="3"/>
                </a:lnTo>
                <a:lnTo>
                  <a:pt x="7" y="3"/>
                </a:lnTo>
                <a:lnTo>
                  <a:pt x="3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6" name="Freeform 61"/>
          <p:cNvSpPr>
            <a:spLocks noEditPoints="1"/>
          </p:cNvSpPr>
          <p:nvPr/>
        </p:nvSpPr>
        <p:spPr bwMode="auto">
          <a:xfrm>
            <a:off x="5314950" y="3313113"/>
            <a:ext cx="125413" cy="160337"/>
          </a:xfrm>
          <a:custGeom>
            <a:avLst/>
            <a:gdLst>
              <a:gd name="T0" fmla="*/ 2147483647 w 75"/>
              <a:gd name="T1" fmla="*/ 2147483647 h 97"/>
              <a:gd name="T2" fmla="*/ 2147483647 w 75"/>
              <a:gd name="T3" fmla="*/ 2147483647 h 97"/>
              <a:gd name="T4" fmla="*/ 2147483647 w 75"/>
              <a:gd name="T5" fmla="*/ 2147483647 h 97"/>
              <a:gd name="T6" fmla="*/ 2147483647 w 75"/>
              <a:gd name="T7" fmla="*/ 2147483647 h 97"/>
              <a:gd name="T8" fmla="*/ 2147483647 w 75"/>
              <a:gd name="T9" fmla="*/ 2147483647 h 97"/>
              <a:gd name="T10" fmla="*/ 2147483647 w 75"/>
              <a:gd name="T11" fmla="*/ 2147483647 h 97"/>
              <a:gd name="T12" fmla="*/ 2147483647 w 75"/>
              <a:gd name="T13" fmla="*/ 2147483647 h 97"/>
              <a:gd name="T14" fmla="*/ 2147483647 w 75"/>
              <a:gd name="T15" fmla="*/ 2147483647 h 97"/>
              <a:gd name="T16" fmla="*/ 0 w 75"/>
              <a:gd name="T17" fmla="*/ 2147483647 h 97"/>
              <a:gd name="T18" fmla="*/ 0 w 75"/>
              <a:gd name="T19" fmla="*/ 2147483647 h 97"/>
              <a:gd name="T20" fmla="*/ 2147483647 w 75"/>
              <a:gd name="T21" fmla="*/ 2147483647 h 97"/>
              <a:gd name="T22" fmla="*/ 2147483647 w 75"/>
              <a:gd name="T23" fmla="*/ 2147483647 h 97"/>
              <a:gd name="T24" fmla="*/ 2147483647 w 75"/>
              <a:gd name="T25" fmla="*/ 2147483647 h 97"/>
              <a:gd name="T26" fmla="*/ 2147483647 w 75"/>
              <a:gd name="T27" fmla="*/ 2147483647 h 97"/>
              <a:gd name="T28" fmla="*/ 2147483647 w 75"/>
              <a:gd name="T29" fmla="*/ 2147483647 h 97"/>
              <a:gd name="T30" fmla="*/ 2147483647 w 75"/>
              <a:gd name="T31" fmla="*/ 2147483647 h 97"/>
              <a:gd name="T32" fmla="*/ 2147483647 w 75"/>
              <a:gd name="T33" fmla="*/ 2147483647 h 97"/>
              <a:gd name="T34" fmla="*/ 2147483647 w 75"/>
              <a:gd name="T35" fmla="*/ 2147483647 h 97"/>
              <a:gd name="T36" fmla="*/ 2147483647 w 75"/>
              <a:gd name="T37" fmla="*/ 0 h 97"/>
              <a:gd name="T38" fmla="*/ 2147483647 w 75"/>
              <a:gd name="T39" fmla="*/ 0 h 97"/>
              <a:gd name="T40" fmla="*/ 0 w 75"/>
              <a:gd name="T41" fmla="*/ 0 h 97"/>
              <a:gd name="T42" fmla="*/ 0 w 75"/>
              <a:gd name="T43" fmla="*/ 0 h 97"/>
              <a:gd name="T44" fmla="*/ 2147483647 w 75"/>
              <a:gd name="T45" fmla="*/ 0 h 97"/>
              <a:gd name="T46" fmla="*/ 2147483647 w 75"/>
              <a:gd name="T47" fmla="*/ 0 h 97"/>
              <a:gd name="T48" fmla="*/ 2147483647 w 75"/>
              <a:gd name="T49" fmla="*/ 2147483647 h 97"/>
              <a:gd name="T50" fmla="*/ 2147483647 w 75"/>
              <a:gd name="T51" fmla="*/ 2147483647 h 97"/>
              <a:gd name="T52" fmla="*/ 2147483647 w 75"/>
              <a:gd name="T53" fmla="*/ 2147483647 h 97"/>
              <a:gd name="T54" fmla="*/ 2147483647 w 75"/>
              <a:gd name="T55" fmla="*/ 2147483647 h 97"/>
              <a:gd name="T56" fmla="*/ 2147483647 w 75"/>
              <a:gd name="T57" fmla="*/ 2147483647 h 97"/>
              <a:gd name="T58" fmla="*/ 2147483647 w 75"/>
              <a:gd name="T59" fmla="*/ 2147483647 h 97"/>
              <a:gd name="T60" fmla="*/ 2147483647 w 75"/>
              <a:gd name="T61" fmla="*/ 2147483647 h 97"/>
              <a:gd name="T62" fmla="*/ 2147483647 w 75"/>
              <a:gd name="T63" fmla="*/ 2147483647 h 97"/>
              <a:gd name="T64" fmla="*/ 2147483647 w 75"/>
              <a:gd name="T65" fmla="*/ 2147483647 h 97"/>
              <a:gd name="T66" fmla="*/ 2147483647 w 75"/>
              <a:gd name="T67" fmla="*/ 2147483647 h 97"/>
              <a:gd name="T68" fmla="*/ 2147483647 w 75"/>
              <a:gd name="T69" fmla="*/ 2147483647 h 97"/>
              <a:gd name="T70" fmla="*/ 2147483647 w 75"/>
              <a:gd name="T71" fmla="*/ 2147483647 h 97"/>
              <a:gd name="T72" fmla="*/ 2147483647 w 75"/>
              <a:gd name="T73" fmla="*/ 2147483647 h 97"/>
              <a:gd name="T74" fmla="*/ 2147483647 w 75"/>
              <a:gd name="T75" fmla="*/ 2147483647 h 97"/>
              <a:gd name="T76" fmla="*/ 2147483647 w 75"/>
              <a:gd name="T77" fmla="*/ 2147483647 h 97"/>
              <a:gd name="T78" fmla="*/ 2147483647 w 75"/>
              <a:gd name="T79" fmla="*/ 2147483647 h 97"/>
              <a:gd name="T80" fmla="*/ 2147483647 w 75"/>
              <a:gd name="T81" fmla="*/ 2147483647 h 97"/>
              <a:gd name="T82" fmla="*/ 2147483647 w 75"/>
              <a:gd name="T83" fmla="*/ 2147483647 h 97"/>
              <a:gd name="T84" fmla="*/ 2147483647 w 75"/>
              <a:gd name="T85" fmla="*/ 2147483647 h 97"/>
              <a:gd name="T86" fmla="*/ 2147483647 w 75"/>
              <a:gd name="T87" fmla="*/ 2147483647 h 97"/>
              <a:gd name="T88" fmla="*/ 2147483647 w 75"/>
              <a:gd name="T89" fmla="*/ 2147483647 h 97"/>
              <a:gd name="T90" fmla="*/ 2147483647 w 75"/>
              <a:gd name="T91" fmla="*/ 2147483647 h 97"/>
              <a:gd name="T92" fmla="*/ 2147483647 w 75"/>
              <a:gd name="T93" fmla="*/ 2147483647 h 97"/>
              <a:gd name="T94" fmla="*/ 2147483647 w 75"/>
              <a:gd name="T95" fmla="*/ 2147483647 h 97"/>
              <a:gd name="T96" fmla="*/ 2147483647 w 75"/>
              <a:gd name="T97" fmla="*/ 2147483647 h 97"/>
              <a:gd name="T98" fmla="*/ 2147483647 w 75"/>
              <a:gd name="T99" fmla="*/ 2147483647 h 97"/>
              <a:gd name="T100" fmla="*/ 2147483647 w 75"/>
              <a:gd name="T101" fmla="*/ 2147483647 h 97"/>
              <a:gd name="T102" fmla="*/ 2147483647 w 75"/>
              <a:gd name="T103" fmla="*/ 2147483647 h 97"/>
              <a:gd name="T104" fmla="*/ 2147483647 w 75"/>
              <a:gd name="T105" fmla="*/ 2147483647 h 97"/>
              <a:gd name="T106" fmla="*/ 2147483647 w 75"/>
              <a:gd name="T107" fmla="*/ 2147483647 h 97"/>
              <a:gd name="T108" fmla="*/ 2147483647 w 75"/>
              <a:gd name="T109" fmla="*/ 2147483647 h 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97"/>
              <a:gd name="T167" fmla="*/ 75 w 75"/>
              <a:gd name="T168" fmla="*/ 97 h 9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97">
                <a:moveTo>
                  <a:pt x="26" y="52"/>
                </a:moveTo>
                <a:lnTo>
                  <a:pt x="26" y="82"/>
                </a:lnTo>
                <a:lnTo>
                  <a:pt x="26" y="90"/>
                </a:lnTo>
                <a:lnTo>
                  <a:pt x="30" y="93"/>
                </a:lnTo>
                <a:lnTo>
                  <a:pt x="34" y="97"/>
                </a:lnTo>
                <a:lnTo>
                  <a:pt x="38" y="97"/>
                </a:lnTo>
                <a:lnTo>
                  <a:pt x="41" y="97"/>
                </a:lnTo>
                <a:lnTo>
                  <a:pt x="0" y="97"/>
                </a:lnTo>
                <a:lnTo>
                  <a:pt x="4" y="97"/>
                </a:lnTo>
                <a:lnTo>
                  <a:pt x="8" y="97"/>
                </a:lnTo>
                <a:lnTo>
                  <a:pt x="11" y="93"/>
                </a:lnTo>
                <a:lnTo>
                  <a:pt x="11" y="90"/>
                </a:lnTo>
                <a:lnTo>
                  <a:pt x="11" y="82"/>
                </a:lnTo>
                <a:lnTo>
                  <a:pt x="11" y="15"/>
                </a:lnTo>
                <a:lnTo>
                  <a:pt x="11" y="7"/>
                </a:lnTo>
                <a:lnTo>
                  <a:pt x="11" y="3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3"/>
                </a:lnTo>
                <a:lnTo>
                  <a:pt x="64" y="3"/>
                </a:lnTo>
                <a:lnTo>
                  <a:pt x="71" y="11"/>
                </a:lnTo>
                <a:lnTo>
                  <a:pt x="75" y="18"/>
                </a:lnTo>
                <a:lnTo>
                  <a:pt x="75" y="26"/>
                </a:lnTo>
                <a:lnTo>
                  <a:pt x="75" y="37"/>
                </a:lnTo>
                <a:lnTo>
                  <a:pt x="68" y="45"/>
                </a:lnTo>
                <a:lnTo>
                  <a:pt x="56" y="52"/>
                </a:lnTo>
                <a:lnTo>
                  <a:pt x="45" y="52"/>
                </a:lnTo>
                <a:lnTo>
                  <a:pt x="41" y="52"/>
                </a:lnTo>
                <a:lnTo>
                  <a:pt x="38" y="52"/>
                </a:lnTo>
                <a:lnTo>
                  <a:pt x="30" y="52"/>
                </a:lnTo>
                <a:lnTo>
                  <a:pt x="26" y="52"/>
                </a:lnTo>
                <a:close/>
                <a:moveTo>
                  <a:pt x="26" y="48"/>
                </a:moveTo>
                <a:lnTo>
                  <a:pt x="30" y="48"/>
                </a:lnTo>
                <a:lnTo>
                  <a:pt x="34" y="48"/>
                </a:lnTo>
                <a:lnTo>
                  <a:pt x="38" y="48"/>
                </a:lnTo>
                <a:lnTo>
                  <a:pt x="45" y="48"/>
                </a:lnTo>
                <a:lnTo>
                  <a:pt x="53" y="41"/>
                </a:lnTo>
                <a:lnTo>
                  <a:pt x="56" y="37"/>
                </a:lnTo>
                <a:lnTo>
                  <a:pt x="60" y="26"/>
                </a:lnTo>
                <a:lnTo>
                  <a:pt x="56" y="22"/>
                </a:lnTo>
                <a:lnTo>
                  <a:pt x="56" y="15"/>
                </a:lnTo>
                <a:lnTo>
                  <a:pt x="53" y="11"/>
                </a:lnTo>
                <a:lnTo>
                  <a:pt x="49" y="7"/>
                </a:lnTo>
                <a:lnTo>
                  <a:pt x="41" y="3"/>
                </a:lnTo>
                <a:lnTo>
                  <a:pt x="38" y="3"/>
                </a:lnTo>
                <a:lnTo>
                  <a:pt x="34" y="3"/>
                </a:lnTo>
                <a:lnTo>
                  <a:pt x="26" y="3"/>
                </a:lnTo>
                <a:lnTo>
                  <a:pt x="26" y="4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7" name="Freeform 62"/>
          <p:cNvSpPr>
            <a:spLocks/>
          </p:cNvSpPr>
          <p:nvPr/>
        </p:nvSpPr>
        <p:spPr bwMode="auto">
          <a:xfrm>
            <a:off x="5457825" y="3305175"/>
            <a:ext cx="69850" cy="225425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1"/>
                </a:moveTo>
                <a:lnTo>
                  <a:pt x="42" y="135"/>
                </a:lnTo>
                <a:lnTo>
                  <a:pt x="30" y="127"/>
                </a:lnTo>
                <a:lnTo>
                  <a:pt x="23" y="120"/>
                </a:lnTo>
                <a:lnTo>
                  <a:pt x="12" y="109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2"/>
                </a:lnTo>
                <a:lnTo>
                  <a:pt x="4" y="37"/>
                </a:lnTo>
                <a:lnTo>
                  <a:pt x="12" y="26"/>
                </a:lnTo>
                <a:lnTo>
                  <a:pt x="19" y="15"/>
                </a:lnTo>
                <a:lnTo>
                  <a:pt x="30" y="7"/>
                </a:lnTo>
                <a:lnTo>
                  <a:pt x="42" y="0"/>
                </a:lnTo>
                <a:lnTo>
                  <a:pt x="42" y="4"/>
                </a:lnTo>
                <a:lnTo>
                  <a:pt x="34" y="7"/>
                </a:lnTo>
                <a:lnTo>
                  <a:pt x="27" y="15"/>
                </a:lnTo>
                <a:lnTo>
                  <a:pt x="23" y="26"/>
                </a:lnTo>
                <a:lnTo>
                  <a:pt x="19" y="37"/>
                </a:lnTo>
                <a:lnTo>
                  <a:pt x="15" y="52"/>
                </a:lnTo>
                <a:lnTo>
                  <a:pt x="15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1"/>
                </a:lnTo>
                <a:lnTo>
                  <a:pt x="23" y="109"/>
                </a:lnTo>
                <a:lnTo>
                  <a:pt x="27" y="116"/>
                </a:lnTo>
                <a:lnTo>
                  <a:pt x="30" y="120"/>
                </a:lnTo>
                <a:lnTo>
                  <a:pt x="34" y="127"/>
                </a:lnTo>
                <a:lnTo>
                  <a:pt x="42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8" name="Freeform 63"/>
          <p:cNvSpPr>
            <a:spLocks/>
          </p:cNvSpPr>
          <p:nvPr/>
        </p:nvSpPr>
        <p:spPr bwMode="auto">
          <a:xfrm>
            <a:off x="5546725" y="3362325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4" y="15"/>
                </a:lnTo>
                <a:lnTo>
                  <a:pt x="30" y="7"/>
                </a:lnTo>
                <a:lnTo>
                  <a:pt x="26" y="7"/>
                </a:lnTo>
                <a:lnTo>
                  <a:pt x="19" y="3"/>
                </a:lnTo>
                <a:lnTo>
                  <a:pt x="15" y="7"/>
                </a:lnTo>
                <a:lnTo>
                  <a:pt x="11" y="7"/>
                </a:lnTo>
                <a:lnTo>
                  <a:pt x="11" y="11"/>
                </a:lnTo>
                <a:lnTo>
                  <a:pt x="7" y="15"/>
                </a:lnTo>
                <a:lnTo>
                  <a:pt x="7" y="18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7" y="37"/>
                </a:lnTo>
                <a:lnTo>
                  <a:pt x="41" y="45"/>
                </a:lnTo>
                <a:lnTo>
                  <a:pt x="45" y="48"/>
                </a:lnTo>
                <a:lnTo>
                  <a:pt x="41" y="60"/>
                </a:lnTo>
                <a:lnTo>
                  <a:pt x="37" y="63"/>
                </a:lnTo>
                <a:lnTo>
                  <a:pt x="30" y="67"/>
                </a:lnTo>
                <a:lnTo>
                  <a:pt x="22" y="71"/>
                </a:lnTo>
                <a:lnTo>
                  <a:pt x="15" y="71"/>
                </a:lnTo>
                <a:lnTo>
                  <a:pt x="7" y="67"/>
                </a:lnTo>
                <a:lnTo>
                  <a:pt x="4" y="67"/>
                </a:lnTo>
                <a:lnTo>
                  <a:pt x="0" y="71"/>
                </a:lnTo>
                <a:lnTo>
                  <a:pt x="0" y="48"/>
                </a:lnTo>
                <a:lnTo>
                  <a:pt x="4" y="56"/>
                </a:lnTo>
                <a:lnTo>
                  <a:pt x="7" y="60"/>
                </a:lnTo>
                <a:lnTo>
                  <a:pt x="15" y="63"/>
                </a:lnTo>
                <a:lnTo>
                  <a:pt x="22" y="67"/>
                </a:lnTo>
                <a:lnTo>
                  <a:pt x="26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6" y="45"/>
                </a:lnTo>
                <a:lnTo>
                  <a:pt x="15" y="37"/>
                </a:lnTo>
                <a:lnTo>
                  <a:pt x="7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4" y="7"/>
                </a:lnTo>
                <a:lnTo>
                  <a:pt x="11" y="0"/>
                </a:lnTo>
                <a:lnTo>
                  <a:pt x="19" y="0"/>
                </a:lnTo>
                <a:lnTo>
                  <a:pt x="26" y="0"/>
                </a:lnTo>
                <a:lnTo>
                  <a:pt x="30" y="3"/>
                </a:lnTo>
                <a:lnTo>
                  <a:pt x="34" y="3"/>
                </a:lnTo>
                <a:lnTo>
                  <a:pt x="37" y="3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59" name="Freeform 64"/>
          <p:cNvSpPr>
            <a:spLocks noEditPoints="1"/>
          </p:cNvSpPr>
          <p:nvPr/>
        </p:nvSpPr>
        <p:spPr bwMode="auto">
          <a:xfrm>
            <a:off x="5632450" y="3362325"/>
            <a:ext cx="106363" cy="117475"/>
          </a:xfrm>
          <a:custGeom>
            <a:avLst/>
            <a:gdLst>
              <a:gd name="T0" fmla="*/ 2147483647 w 64"/>
              <a:gd name="T1" fmla="*/ 2147483647 h 71"/>
              <a:gd name="T2" fmla="*/ 2147483647 w 64"/>
              <a:gd name="T3" fmla="*/ 2147483647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2147483647 w 64"/>
              <a:gd name="T33" fmla="*/ 2147483647 h 71"/>
              <a:gd name="T34" fmla="*/ 2147483647 w 64"/>
              <a:gd name="T35" fmla="*/ 0 h 71"/>
              <a:gd name="T36" fmla="*/ 2147483647 w 64"/>
              <a:gd name="T37" fmla="*/ 0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2147483647 h 71"/>
              <a:gd name="T44" fmla="*/ 2147483647 w 64"/>
              <a:gd name="T45" fmla="*/ 2147483647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71"/>
              <a:gd name="T113" fmla="*/ 64 w 64"/>
              <a:gd name="T114" fmla="*/ 71 h 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71">
                <a:moveTo>
                  <a:pt x="38" y="60"/>
                </a:moveTo>
                <a:lnTo>
                  <a:pt x="31" y="63"/>
                </a:lnTo>
                <a:lnTo>
                  <a:pt x="27" y="67"/>
                </a:lnTo>
                <a:lnTo>
                  <a:pt x="23" y="71"/>
                </a:lnTo>
                <a:lnTo>
                  <a:pt x="19" y="71"/>
                </a:lnTo>
                <a:lnTo>
                  <a:pt x="12" y="71"/>
                </a:lnTo>
                <a:lnTo>
                  <a:pt x="8" y="67"/>
                </a:lnTo>
                <a:lnTo>
                  <a:pt x="4" y="60"/>
                </a:lnTo>
                <a:lnTo>
                  <a:pt x="0" y="52"/>
                </a:lnTo>
                <a:lnTo>
                  <a:pt x="4" y="48"/>
                </a:lnTo>
                <a:lnTo>
                  <a:pt x="4" y="45"/>
                </a:lnTo>
                <a:lnTo>
                  <a:pt x="8" y="41"/>
                </a:lnTo>
                <a:lnTo>
                  <a:pt x="16" y="37"/>
                </a:lnTo>
                <a:lnTo>
                  <a:pt x="23" y="30"/>
                </a:lnTo>
                <a:lnTo>
                  <a:pt x="38" y="26"/>
                </a:lnTo>
                <a:lnTo>
                  <a:pt x="38" y="22"/>
                </a:lnTo>
                <a:lnTo>
                  <a:pt x="38" y="15"/>
                </a:lnTo>
                <a:lnTo>
                  <a:pt x="38" y="7"/>
                </a:lnTo>
                <a:lnTo>
                  <a:pt x="34" y="7"/>
                </a:lnTo>
                <a:lnTo>
                  <a:pt x="27" y="3"/>
                </a:lnTo>
                <a:lnTo>
                  <a:pt x="23" y="7"/>
                </a:lnTo>
                <a:lnTo>
                  <a:pt x="19" y="7"/>
                </a:lnTo>
                <a:lnTo>
                  <a:pt x="19" y="11"/>
                </a:lnTo>
                <a:lnTo>
                  <a:pt x="19" y="15"/>
                </a:lnTo>
                <a:lnTo>
                  <a:pt x="19" y="18"/>
                </a:lnTo>
                <a:lnTo>
                  <a:pt x="16" y="22"/>
                </a:lnTo>
                <a:lnTo>
                  <a:pt x="16" y="26"/>
                </a:lnTo>
                <a:lnTo>
                  <a:pt x="12" y="26"/>
                </a:lnTo>
                <a:lnTo>
                  <a:pt x="8" y="26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8" y="11"/>
                </a:lnTo>
                <a:lnTo>
                  <a:pt x="12" y="7"/>
                </a:lnTo>
                <a:lnTo>
                  <a:pt x="19" y="0"/>
                </a:lnTo>
                <a:lnTo>
                  <a:pt x="31" y="0"/>
                </a:lnTo>
                <a:lnTo>
                  <a:pt x="38" y="0"/>
                </a:lnTo>
                <a:lnTo>
                  <a:pt x="46" y="3"/>
                </a:lnTo>
                <a:lnTo>
                  <a:pt x="49" y="7"/>
                </a:lnTo>
                <a:lnTo>
                  <a:pt x="49" y="11"/>
                </a:lnTo>
                <a:lnTo>
                  <a:pt x="53" y="15"/>
                </a:lnTo>
                <a:lnTo>
                  <a:pt x="53" y="22"/>
                </a:lnTo>
                <a:lnTo>
                  <a:pt x="53" y="45"/>
                </a:lnTo>
                <a:lnTo>
                  <a:pt x="53" y="52"/>
                </a:lnTo>
                <a:lnTo>
                  <a:pt x="53" y="56"/>
                </a:lnTo>
                <a:lnTo>
                  <a:pt x="53" y="60"/>
                </a:lnTo>
                <a:lnTo>
                  <a:pt x="57" y="60"/>
                </a:lnTo>
                <a:lnTo>
                  <a:pt x="61" y="60"/>
                </a:lnTo>
                <a:lnTo>
                  <a:pt x="64" y="56"/>
                </a:lnTo>
                <a:lnTo>
                  <a:pt x="64" y="60"/>
                </a:lnTo>
                <a:lnTo>
                  <a:pt x="57" y="67"/>
                </a:lnTo>
                <a:lnTo>
                  <a:pt x="46" y="71"/>
                </a:lnTo>
                <a:lnTo>
                  <a:pt x="42" y="67"/>
                </a:lnTo>
                <a:lnTo>
                  <a:pt x="42" y="63"/>
                </a:lnTo>
                <a:lnTo>
                  <a:pt x="38" y="60"/>
                </a:lnTo>
                <a:close/>
                <a:moveTo>
                  <a:pt x="38" y="56"/>
                </a:moveTo>
                <a:lnTo>
                  <a:pt x="38" y="30"/>
                </a:lnTo>
                <a:lnTo>
                  <a:pt x="31" y="33"/>
                </a:lnTo>
                <a:lnTo>
                  <a:pt x="27" y="37"/>
                </a:lnTo>
                <a:lnTo>
                  <a:pt x="19" y="37"/>
                </a:lnTo>
                <a:lnTo>
                  <a:pt x="16" y="41"/>
                </a:lnTo>
                <a:lnTo>
                  <a:pt x="16" y="45"/>
                </a:lnTo>
                <a:lnTo>
                  <a:pt x="16" y="48"/>
                </a:lnTo>
                <a:lnTo>
                  <a:pt x="16" y="52"/>
                </a:lnTo>
                <a:lnTo>
                  <a:pt x="19" y="56"/>
                </a:lnTo>
                <a:lnTo>
                  <a:pt x="19" y="60"/>
                </a:lnTo>
                <a:lnTo>
                  <a:pt x="23" y="60"/>
                </a:lnTo>
                <a:lnTo>
                  <a:pt x="31" y="60"/>
                </a:lnTo>
                <a:lnTo>
                  <a:pt x="38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0" name="Freeform 65"/>
          <p:cNvSpPr>
            <a:spLocks/>
          </p:cNvSpPr>
          <p:nvPr/>
        </p:nvSpPr>
        <p:spPr bwMode="auto">
          <a:xfrm>
            <a:off x="5745163" y="3362325"/>
            <a:ext cx="93662" cy="117475"/>
          </a:xfrm>
          <a:custGeom>
            <a:avLst/>
            <a:gdLst>
              <a:gd name="T0" fmla="*/ 2147483647 w 56"/>
              <a:gd name="T1" fmla="*/ 2147483647 h 71"/>
              <a:gd name="T2" fmla="*/ 2147483647 w 56"/>
              <a:gd name="T3" fmla="*/ 2147483647 h 71"/>
              <a:gd name="T4" fmla="*/ 2147483647 w 56"/>
              <a:gd name="T5" fmla="*/ 2147483647 h 71"/>
              <a:gd name="T6" fmla="*/ 2147483647 w 56"/>
              <a:gd name="T7" fmla="*/ 2147483647 h 71"/>
              <a:gd name="T8" fmla="*/ 2147483647 w 56"/>
              <a:gd name="T9" fmla="*/ 2147483647 h 71"/>
              <a:gd name="T10" fmla="*/ 2147483647 w 56"/>
              <a:gd name="T11" fmla="*/ 2147483647 h 71"/>
              <a:gd name="T12" fmla="*/ 2147483647 w 56"/>
              <a:gd name="T13" fmla="*/ 2147483647 h 71"/>
              <a:gd name="T14" fmla="*/ 2147483647 w 56"/>
              <a:gd name="T15" fmla="*/ 2147483647 h 71"/>
              <a:gd name="T16" fmla="*/ 2147483647 w 56"/>
              <a:gd name="T17" fmla="*/ 2147483647 h 71"/>
              <a:gd name="T18" fmla="*/ 0 w 56"/>
              <a:gd name="T19" fmla="*/ 2147483647 h 71"/>
              <a:gd name="T20" fmla="*/ 2147483647 w 56"/>
              <a:gd name="T21" fmla="*/ 2147483647 h 71"/>
              <a:gd name="T22" fmla="*/ 2147483647 w 56"/>
              <a:gd name="T23" fmla="*/ 2147483647 h 71"/>
              <a:gd name="T24" fmla="*/ 2147483647 w 56"/>
              <a:gd name="T25" fmla="*/ 2147483647 h 71"/>
              <a:gd name="T26" fmla="*/ 2147483647 w 56"/>
              <a:gd name="T27" fmla="*/ 2147483647 h 71"/>
              <a:gd name="T28" fmla="*/ 2147483647 w 56"/>
              <a:gd name="T29" fmla="*/ 0 h 71"/>
              <a:gd name="T30" fmla="*/ 2147483647 w 56"/>
              <a:gd name="T31" fmla="*/ 0 h 71"/>
              <a:gd name="T32" fmla="*/ 2147483647 w 56"/>
              <a:gd name="T33" fmla="*/ 2147483647 h 71"/>
              <a:gd name="T34" fmla="*/ 2147483647 w 56"/>
              <a:gd name="T35" fmla="*/ 2147483647 h 71"/>
              <a:gd name="T36" fmla="*/ 2147483647 w 56"/>
              <a:gd name="T37" fmla="*/ 2147483647 h 71"/>
              <a:gd name="T38" fmla="*/ 2147483647 w 56"/>
              <a:gd name="T39" fmla="*/ 2147483647 h 71"/>
              <a:gd name="T40" fmla="*/ 2147483647 w 56"/>
              <a:gd name="T41" fmla="*/ 2147483647 h 71"/>
              <a:gd name="T42" fmla="*/ 2147483647 w 56"/>
              <a:gd name="T43" fmla="*/ 2147483647 h 71"/>
              <a:gd name="T44" fmla="*/ 2147483647 w 56"/>
              <a:gd name="T45" fmla="*/ 2147483647 h 71"/>
              <a:gd name="T46" fmla="*/ 2147483647 w 56"/>
              <a:gd name="T47" fmla="*/ 2147483647 h 71"/>
              <a:gd name="T48" fmla="*/ 2147483647 w 56"/>
              <a:gd name="T49" fmla="*/ 2147483647 h 71"/>
              <a:gd name="T50" fmla="*/ 2147483647 w 56"/>
              <a:gd name="T51" fmla="*/ 2147483647 h 71"/>
              <a:gd name="T52" fmla="*/ 2147483647 w 56"/>
              <a:gd name="T53" fmla="*/ 2147483647 h 71"/>
              <a:gd name="T54" fmla="*/ 2147483647 w 56"/>
              <a:gd name="T55" fmla="*/ 2147483647 h 71"/>
              <a:gd name="T56" fmla="*/ 2147483647 w 56"/>
              <a:gd name="T57" fmla="*/ 2147483647 h 71"/>
              <a:gd name="T58" fmla="*/ 2147483647 w 56"/>
              <a:gd name="T59" fmla="*/ 2147483647 h 71"/>
              <a:gd name="T60" fmla="*/ 2147483647 w 56"/>
              <a:gd name="T61" fmla="*/ 2147483647 h 71"/>
              <a:gd name="T62" fmla="*/ 2147483647 w 56"/>
              <a:gd name="T63" fmla="*/ 2147483647 h 71"/>
              <a:gd name="T64" fmla="*/ 2147483647 w 56"/>
              <a:gd name="T65" fmla="*/ 2147483647 h 71"/>
              <a:gd name="T66" fmla="*/ 2147483647 w 56"/>
              <a:gd name="T67" fmla="*/ 2147483647 h 71"/>
              <a:gd name="T68" fmla="*/ 2147483647 w 56"/>
              <a:gd name="T69" fmla="*/ 2147483647 h 71"/>
              <a:gd name="T70" fmla="*/ 2147483647 w 56"/>
              <a:gd name="T71" fmla="*/ 2147483647 h 71"/>
              <a:gd name="T72" fmla="*/ 2147483647 w 56"/>
              <a:gd name="T73" fmla="*/ 2147483647 h 71"/>
              <a:gd name="T74" fmla="*/ 2147483647 w 56"/>
              <a:gd name="T75" fmla="*/ 2147483647 h 71"/>
              <a:gd name="T76" fmla="*/ 2147483647 w 56"/>
              <a:gd name="T77" fmla="*/ 2147483647 h 71"/>
              <a:gd name="T78" fmla="*/ 2147483647 w 56"/>
              <a:gd name="T79" fmla="*/ 2147483647 h 71"/>
              <a:gd name="T80" fmla="*/ 2147483647 w 56"/>
              <a:gd name="T81" fmla="*/ 2147483647 h 71"/>
              <a:gd name="T82" fmla="*/ 2147483647 w 56"/>
              <a:gd name="T83" fmla="*/ 2147483647 h 71"/>
              <a:gd name="T84" fmla="*/ 2147483647 w 56"/>
              <a:gd name="T85" fmla="*/ 2147483647 h 71"/>
              <a:gd name="T86" fmla="*/ 2147483647 w 56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71"/>
              <a:gd name="T134" fmla="*/ 56 w 56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71">
                <a:moveTo>
                  <a:pt x="56" y="41"/>
                </a:moveTo>
                <a:lnTo>
                  <a:pt x="53" y="56"/>
                </a:lnTo>
                <a:lnTo>
                  <a:pt x="45" y="63"/>
                </a:lnTo>
                <a:lnTo>
                  <a:pt x="38" y="67"/>
                </a:lnTo>
                <a:lnTo>
                  <a:pt x="30" y="71"/>
                </a:lnTo>
                <a:lnTo>
                  <a:pt x="19" y="67"/>
                </a:lnTo>
                <a:lnTo>
                  <a:pt x="11" y="60"/>
                </a:lnTo>
                <a:lnTo>
                  <a:pt x="4" y="52"/>
                </a:lnTo>
                <a:lnTo>
                  <a:pt x="4" y="45"/>
                </a:lnTo>
                <a:lnTo>
                  <a:pt x="0" y="33"/>
                </a:lnTo>
                <a:lnTo>
                  <a:pt x="4" y="26"/>
                </a:lnTo>
                <a:lnTo>
                  <a:pt x="4" y="18"/>
                </a:lnTo>
                <a:lnTo>
                  <a:pt x="11" y="11"/>
                </a:lnTo>
                <a:lnTo>
                  <a:pt x="19" y="3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11"/>
                </a:lnTo>
                <a:lnTo>
                  <a:pt x="53" y="15"/>
                </a:lnTo>
                <a:lnTo>
                  <a:pt x="53" y="18"/>
                </a:lnTo>
                <a:lnTo>
                  <a:pt x="49" y="22"/>
                </a:lnTo>
                <a:lnTo>
                  <a:pt x="45" y="22"/>
                </a:lnTo>
                <a:lnTo>
                  <a:pt x="41" y="18"/>
                </a:lnTo>
                <a:lnTo>
                  <a:pt x="41" y="15"/>
                </a:lnTo>
                <a:lnTo>
                  <a:pt x="38" y="11"/>
                </a:lnTo>
                <a:lnTo>
                  <a:pt x="38" y="7"/>
                </a:lnTo>
                <a:lnTo>
                  <a:pt x="34" y="7"/>
                </a:lnTo>
                <a:lnTo>
                  <a:pt x="30" y="3"/>
                </a:lnTo>
                <a:lnTo>
                  <a:pt x="23" y="7"/>
                </a:lnTo>
                <a:lnTo>
                  <a:pt x="19" y="11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48"/>
                </a:lnTo>
                <a:lnTo>
                  <a:pt x="26" y="56"/>
                </a:lnTo>
                <a:lnTo>
                  <a:pt x="34" y="60"/>
                </a:lnTo>
                <a:lnTo>
                  <a:pt x="41" y="56"/>
                </a:lnTo>
                <a:lnTo>
                  <a:pt x="49" y="52"/>
                </a:lnTo>
                <a:lnTo>
                  <a:pt x="53" y="48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1" name="Freeform 66"/>
          <p:cNvSpPr>
            <a:spLocks/>
          </p:cNvSpPr>
          <p:nvPr/>
        </p:nvSpPr>
        <p:spPr bwMode="auto">
          <a:xfrm>
            <a:off x="5851525" y="3305175"/>
            <a:ext cx="125413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2147483647 w 75"/>
              <a:gd name="T17" fmla="*/ 2147483647 h 101"/>
              <a:gd name="T18" fmla="*/ 2147483647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2147483647 w 75"/>
              <a:gd name="T41" fmla="*/ 2147483647 h 101"/>
              <a:gd name="T42" fmla="*/ 2147483647 w 75"/>
              <a:gd name="T43" fmla="*/ 2147483647 h 101"/>
              <a:gd name="T44" fmla="*/ 0 w 75"/>
              <a:gd name="T45" fmla="*/ 2147483647 h 101"/>
              <a:gd name="T46" fmla="*/ 2147483647 w 75"/>
              <a:gd name="T47" fmla="*/ 2147483647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0 w 75"/>
              <a:gd name="T61" fmla="*/ 2147483647 h 101"/>
              <a:gd name="T62" fmla="*/ 2147483647 w 75"/>
              <a:gd name="T63" fmla="*/ 0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1"/>
              <a:gd name="T98" fmla="*/ 75 w 75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1">
                <a:moveTo>
                  <a:pt x="22" y="0"/>
                </a:moveTo>
                <a:lnTo>
                  <a:pt x="22" y="64"/>
                </a:lnTo>
                <a:lnTo>
                  <a:pt x="41" y="49"/>
                </a:lnTo>
                <a:lnTo>
                  <a:pt x="45" y="45"/>
                </a:lnTo>
                <a:lnTo>
                  <a:pt x="49" y="41"/>
                </a:lnTo>
                <a:lnTo>
                  <a:pt x="49" y="37"/>
                </a:lnTo>
                <a:lnTo>
                  <a:pt x="45" y="37"/>
                </a:lnTo>
                <a:lnTo>
                  <a:pt x="71" y="37"/>
                </a:lnTo>
                <a:lnTo>
                  <a:pt x="67" y="37"/>
                </a:lnTo>
                <a:lnTo>
                  <a:pt x="64" y="37"/>
                </a:lnTo>
                <a:lnTo>
                  <a:pt x="56" y="41"/>
                </a:lnTo>
                <a:lnTo>
                  <a:pt x="52" y="45"/>
                </a:lnTo>
                <a:lnTo>
                  <a:pt x="34" y="60"/>
                </a:lnTo>
                <a:lnTo>
                  <a:pt x="52" y="82"/>
                </a:lnTo>
                <a:lnTo>
                  <a:pt x="60" y="90"/>
                </a:lnTo>
                <a:lnTo>
                  <a:pt x="64" y="94"/>
                </a:lnTo>
                <a:lnTo>
                  <a:pt x="67" y="97"/>
                </a:lnTo>
                <a:lnTo>
                  <a:pt x="71" y="101"/>
                </a:lnTo>
                <a:lnTo>
                  <a:pt x="75" y="101"/>
                </a:lnTo>
                <a:lnTo>
                  <a:pt x="45" y="101"/>
                </a:lnTo>
                <a:lnTo>
                  <a:pt x="49" y="101"/>
                </a:lnTo>
                <a:lnTo>
                  <a:pt x="49" y="97"/>
                </a:lnTo>
                <a:lnTo>
                  <a:pt x="49" y="94"/>
                </a:lnTo>
                <a:lnTo>
                  <a:pt x="45" y="90"/>
                </a:lnTo>
                <a:lnTo>
                  <a:pt x="22" y="64"/>
                </a:lnTo>
                <a:lnTo>
                  <a:pt x="22" y="86"/>
                </a:lnTo>
                <a:lnTo>
                  <a:pt x="22" y="94"/>
                </a:lnTo>
                <a:lnTo>
                  <a:pt x="22" y="97"/>
                </a:lnTo>
                <a:lnTo>
                  <a:pt x="26" y="97"/>
                </a:lnTo>
                <a:lnTo>
                  <a:pt x="26" y="101"/>
                </a:lnTo>
                <a:lnTo>
                  <a:pt x="30" y="101"/>
                </a:lnTo>
                <a:lnTo>
                  <a:pt x="34" y="101"/>
                </a:lnTo>
                <a:lnTo>
                  <a:pt x="0" y="101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11" y="97"/>
                </a:lnTo>
                <a:lnTo>
                  <a:pt x="11" y="94"/>
                </a:lnTo>
                <a:lnTo>
                  <a:pt x="11" y="86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2" name="Freeform 67"/>
          <p:cNvSpPr>
            <a:spLocks/>
          </p:cNvSpPr>
          <p:nvPr/>
        </p:nvSpPr>
        <p:spPr bwMode="auto">
          <a:xfrm>
            <a:off x="5988050" y="3362325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0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2" y="0"/>
                </a:moveTo>
                <a:lnTo>
                  <a:pt x="42" y="22"/>
                </a:lnTo>
                <a:lnTo>
                  <a:pt x="38" y="22"/>
                </a:lnTo>
                <a:lnTo>
                  <a:pt x="38" y="15"/>
                </a:lnTo>
                <a:lnTo>
                  <a:pt x="34" y="7"/>
                </a:lnTo>
                <a:lnTo>
                  <a:pt x="27" y="7"/>
                </a:lnTo>
                <a:lnTo>
                  <a:pt x="23" y="3"/>
                </a:lnTo>
                <a:lnTo>
                  <a:pt x="15" y="7"/>
                </a:lnTo>
                <a:lnTo>
                  <a:pt x="12" y="7"/>
                </a:lnTo>
                <a:lnTo>
                  <a:pt x="12" y="11"/>
                </a:lnTo>
                <a:lnTo>
                  <a:pt x="12" y="15"/>
                </a:lnTo>
                <a:lnTo>
                  <a:pt x="12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7"/>
                </a:lnTo>
                <a:lnTo>
                  <a:pt x="45" y="45"/>
                </a:lnTo>
                <a:lnTo>
                  <a:pt x="45" y="48"/>
                </a:lnTo>
                <a:lnTo>
                  <a:pt x="45" y="60"/>
                </a:lnTo>
                <a:lnTo>
                  <a:pt x="38" y="63"/>
                </a:lnTo>
                <a:lnTo>
                  <a:pt x="30" y="67"/>
                </a:lnTo>
                <a:lnTo>
                  <a:pt x="23" y="71"/>
                </a:lnTo>
                <a:lnTo>
                  <a:pt x="15" y="71"/>
                </a:lnTo>
                <a:lnTo>
                  <a:pt x="8" y="67"/>
                </a:lnTo>
                <a:lnTo>
                  <a:pt x="4" y="67"/>
                </a:lnTo>
                <a:lnTo>
                  <a:pt x="0" y="71"/>
                </a:lnTo>
                <a:lnTo>
                  <a:pt x="0" y="48"/>
                </a:lnTo>
                <a:lnTo>
                  <a:pt x="4" y="56"/>
                </a:lnTo>
                <a:lnTo>
                  <a:pt x="12" y="60"/>
                </a:lnTo>
                <a:lnTo>
                  <a:pt x="15" y="63"/>
                </a:lnTo>
                <a:lnTo>
                  <a:pt x="23" y="67"/>
                </a:lnTo>
                <a:lnTo>
                  <a:pt x="27" y="63"/>
                </a:lnTo>
                <a:lnTo>
                  <a:pt x="30" y="63"/>
                </a:lnTo>
                <a:lnTo>
                  <a:pt x="34" y="60"/>
                </a:lnTo>
                <a:lnTo>
                  <a:pt x="34" y="56"/>
                </a:lnTo>
                <a:lnTo>
                  <a:pt x="34" y="52"/>
                </a:lnTo>
                <a:lnTo>
                  <a:pt x="30" y="48"/>
                </a:lnTo>
                <a:lnTo>
                  <a:pt x="27" y="45"/>
                </a:lnTo>
                <a:lnTo>
                  <a:pt x="19" y="37"/>
                </a:lnTo>
                <a:lnTo>
                  <a:pt x="8" y="33"/>
                </a:lnTo>
                <a:lnTo>
                  <a:pt x="4" y="30"/>
                </a:lnTo>
                <a:lnTo>
                  <a:pt x="0" y="26"/>
                </a:lnTo>
                <a:lnTo>
                  <a:pt x="0" y="18"/>
                </a:lnTo>
                <a:lnTo>
                  <a:pt x="0" y="11"/>
                </a:lnTo>
                <a:lnTo>
                  <a:pt x="8" y="7"/>
                </a:lnTo>
                <a:lnTo>
                  <a:pt x="12" y="0"/>
                </a:lnTo>
                <a:lnTo>
                  <a:pt x="23" y="0"/>
                </a:lnTo>
                <a:lnTo>
                  <a:pt x="27" y="0"/>
                </a:lnTo>
                <a:lnTo>
                  <a:pt x="30" y="3"/>
                </a:lnTo>
                <a:lnTo>
                  <a:pt x="34" y="3"/>
                </a:lnTo>
                <a:lnTo>
                  <a:pt x="38" y="3"/>
                </a:lnTo>
                <a:lnTo>
                  <a:pt x="38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3" name="Freeform 68"/>
          <p:cNvSpPr>
            <a:spLocks/>
          </p:cNvSpPr>
          <p:nvPr/>
        </p:nvSpPr>
        <p:spPr bwMode="auto">
          <a:xfrm>
            <a:off x="6075363" y="3305175"/>
            <a:ext cx="68262" cy="225425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7"/>
                </a:lnTo>
                <a:lnTo>
                  <a:pt x="19" y="11"/>
                </a:lnTo>
                <a:lnTo>
                  <a:pt x="30" y="22"/>
                </a:lnTo>
                <a:lnTo>
                  <a:pt x="37" y="37"/>
                </a:lnTo>
                <a:lnTo>
                  <a:pt x="41" y="52"/>
                </a:lnTo>
                <a:lnTo>
                  <a:pt x="41" y="67"/>
                </a:lnTo>
                <a:lnTo>
                  <a:pt x="41" y="82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1" y="127"/>
                </a:lnTo>
                <a:lnTo>
                  <a:pt x="0" y="135"/>
                </a:lnTo>
                <a:lnTo>
                  <a:pt x="0" y="131"/>
                </a:lnTo>
                <a:lnTo>
                  <a:pt x="7" y="124"/>
                </a:lnTo>
                <a:lnTo>
                  <a:pt x="15" y="116"/>
                </a:lnTo>
                <a:lnTo>
                  <a:pt x="22" y="109"/>
                </a:lnTo>
                <a:lnTo>
                  <a:pt x="26" y="97"/>
                </a:lnTo>
                <a:lnTo>
                  <a:pt x="26" y="82"/>
                </a:lnTo>
                <a:lnTo>
                  <a:pt x="26" y="67"/>
                </a:lnTo>
                <a:lnTo>
                  <a:pt x="26" y="52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9" y="19"/>
                </a:lnTo>
                <a:lnTo>
                  <a:pt x="11" y="15"/>
                </a:lnTo>
                <a:lnTo>
                  <a:pt x="7" y="7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4" name="Freeform 69"/>
          <p:cNvSpPr>
            <a:spLocks/>
          </p:cNvSpPr>
          <p:nvPr/>
        </p:nvSpPr>
        <p:spPr bwMode="auto">
          <a:xfrm>
            <a:off x="3870325" y="39036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86" y="79"/>
                </a:lnTo>
                <a:lnTo>
                  <a:pt x="86" y="19"/>
                </a:lnTo>
                <a:lnTo>
                  <a:pt x="86" y="11"/>
                </a:lnTo>
                <a:lnTo>
                  <a:pt x="86" y="7"/>
                </a:lnTo>
                <a:lnTo>
                  <a:pt x="82" y="4"/>
                </a:lnTo>
                <a:lnTo>
                  <a:pt x="79" y="4"/>
                </a:lnTo>
                <a:lnTo>
                  <a:pt x="75" y="4"/>
                </a:lnTo>
                <a:lnTo>
                  <a:pt x="75" y="0"/>
                </a:lnTo>
                <a:lnTo>
                  <a:pt x="109" y="0"/>
                </a:lnTo>
                <a:lnTo>
                  <a:pt x="109" y="4"/>
                </a:lnTo>
                <a:lnTo>
                  <a:pt x="105" y="4"/>
                </a:lnTo>
                <a:lnTo>
                  <a:pt x="97" y="4"/>
                </a:lnTo>
                <a:lnTo>
                  <a:pt x="94" y="7"/>
                </a:lnTo>
                <a:lnTo>
                  <a:pt x="94" y="11"/>
                </a:lnTo>
                <a:lnTo>
                  <a:pt x="94" y="19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3"/>
                </a:lnTo>
                <a:lnTo>
                  <a:pt x="26" y="94"/>
                </a:lnTo>
                <a:lnTo>
                  <a:pt x="26" y="98"/>
                </a:lnTo>
                <a:lnTo>
                  <a:pt x="30" y="98"/>
                </a:lnTo>
                <a:lnTo>
                  <a:pt x="37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5" name="Freeform 70"/>
          <p:cNvSpPr>
            <a:spLocks noEditPoints="1"/>
          </p:cNvSpPr>
          <p:nvPr/>
        </p:nvSpPr>
        <p:spPr bwMode="auto">
          <a:xfrm>
            <a:off x="4056063" y="3903663"/>
            <a:ext cx="125412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7" y="52"/>
                </a:moveTo>
                <a:lnTo>
                  <a:pt x="27" y="83"/>
                </a:lnTo>
                <a:lnTo>
                  <a:pt x="27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2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2" y="94"/>
                </a:lnTo>
                <a:lnTo>
                  <a:pt x="12" y="90"/>
                </a:lnTo>
                <a:lnTo>
                  <a:pt x="12" y="83"/>
                </a:lnTo>
                <a:lnTo>
                  <a:pt x="12" y="19"/>
                </a:lnTo>
                <a:lnTo>
                  <a:pt x="12" y="11"/>
                </a:lnTo>
                <a:lnTo>
                  <a:pt x="12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4" y="0"/>
                </a:lnTo>
                <a:lnTo>
                  <a:pt x="49" y="0"/>
                </a:lnTo>
                <a:lnTo>
                  <a:pt x="57" y="4"/>
                </a:lnTo>
                <a:lnTo>
                  <a:pt x="64" y="7"/>
                </a:lnTo>
                <a:lnTo>
                  <a:pt x="72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7" y="52"/>
                </a:lnTo>
                <a:lnTo>
                  <a:pt x="45" y="56"/>
                </a:lnTo>
                <a:lnTo>
                  <a:pt x="42" y="56"/>
                </a:lnTo>
                <a:lnTo>
                  <a:pt x="38" y="56"/>
                </a:lnTo>
                <a:lnTo>
                  <a:pt x="30" y="56"/>
                </a:lnTo>
                <a:lnTo>
                  <a:pt x="27" y="52"/>
                </a:lnTo>
                <a:close/>
                <a:moveTo>
                  <a:pt x="27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5" y="49"/>
                </a:lnTo>
                <a:lnTo>
                  <a:pt x="53" y="45"/>
                </a:lnTo>
                <a:lnTo>
                  <a:pt x="57" y="37"/>
                </a:lnTo>
                <a:lnTo>
                  <a:pt x="57" y="30"/>
                </a:lnTo>
                <a:lnTo>
                  <a:pt x="57" y="22"/>
                </a:lnTo>
                <a:lnTo>
                  <a:pt x="57" y="19"/>
                </a:lnTo>
                <a:lnTo>
                  <a:pt x="53" y="11"/>
                </a:lnTo>
                <a:lnTo>
                  <a:pt x="49" y="7"/>
                </a:lnTo>
                <a:lnTo>
                  <a:pt x="42" y="7"/>
                </a:lnTo>
                <a:lnTo>
                  <a:pt x="38" y="7"/>
                </a:lnTo>
                <a:lnTo>
                  <a:pt x="34" y="7"/>
                </a:lnTo>
                <a:lnTo>
                  <a:pt x="27" y="7"/>
                </a:lnTo>
                <a:lnTo>
                  <a:pt x="27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6" name="Freeform 71"/>
          <p:cNvSpPr>
            <a:spLocks/>
          </p:cNvSpPr>
          <p:nvPr/>
        </p:nvSpPr>
        <p:spPr bwMode="auto">
          <a:xfrm>
            <a:off x="4200525" y="3897313"/>
            <a:ext cx="68263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32"/>
                </a:lnTo>
                <a:lnTo>
                  <a:pt x="22" y="124"/>
                </a:lnTo>
                <a:lnTo>
                  <a:pt x="11" y="113"/>
                </a:lnTo>
                <a:lnTo>
                  <a:pt x="7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3" y="41"/>
                </a:lnTo>
                <a:lnTo>
                  <a:pt x="11" y="30"/>
                </a:lnTo>
                <a:lnTo>
                  <a:pt x="18" y="19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3" y="11"/>
                </a:lnTo>
                <a:lnTo>
                  <a:pt x="26" y="19"/>
                </a:lnTo>
                <a:lnTo>
                  <a:pt x="18" y="26"/>
                </a:lnTo>
                <a:lnTo>
                  <a:pt x="15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8" y="105"/>
                </a:lnTo>
                <a:lnTo>
                  <a:pt x="22" y="113"/>
                </a:lnTo>
                <a:lnTo>
                  <a:pt x="22" y="117"/>
                </a:lnTo>
                <a:lnTo>
                  <a:pt x="30" y="124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7" name="Freeform 72"/>
          <p:cNvSpPr>
            <a:spLocks/>
          </p:cNvSpPr>
          <p:nvPr/>
        </p:nvSpPr>
        <p:spPr bwMode="auto">
          <a:xfrm>
            <a:off x="4287838" y="3959225"/>
            <a:ext cx="74612" cy="112713"/>
          </a:xfrm>
          <a:custGeom>
            <a:avLst/>
            <a:gdLst>
              <a:gd name="T0" fmla="*/ 2147483647 w 45"/>
              <a:gd name="T1" fmla="*/ 0 h 67"/>
              <a:gd name="T2" fmla="*/ 2147483647 w 45"/>
              <a:gd name="T3" fmla="*/ 2147483647 h 67"/>
              <a:gd name="T4" fmla="*/ 2147483647 w 45"/>
              <a:gd name="T5" fmla="*/ 2147483647 h 67"/>
              <a:gd name="T6" fmla="*/ 2147483647 w 45"/>
              <a:gd name="T7" fmla="*/ 2147483647 h 67"/>
              <a:gd name="T8" fmla="*/ 2147483647 w 45"/>
              <a:gd name="T9" fmla="*/ 2147483647 h 67"/>
              <a:gd name="T10" fmla="*/ 2147483647 w 45"/>
              <a:gd name="T11" fmla="*/ 2147483647 h 67"/>
              <a:gd name="T12" fmla="*/ 2147483647 w 45"/>
              <a:gd name="T13" fmla="*/ 2147483647 h 67"/>
              <a:gd name="T14" fmla="*/ 2147483647 w 45"/>
              <a:gd name="T15" fmla="*/ 2147483647 h 67"/>
              <a:gd name="T16" fmla="*/ 2147483647 w 45"/>
              <a:gd name="T17" fmla="*/ 2147483647 h 67"/>
              <a:gd name="T18" fmla="*/ 2147483647 w 45"/>
              <a:gd name="T19" fmla="*/ 2147483647 h 67"/>
              <a:gd name="T20" fmla="*/ 2147483647 w 45"/>
              <a:gd name="T21" fmla="*/ 2147483647 h 67"/>
              <a:gd name="T22" fmla="*/ 2147483647 w 45"/>
              <a:gd name="T23" fmla="*/ 2147483647 h 67"/>
              <a:gd name="T24" fmla="*/ 2147483647 w 45"/>
              <a:gd name="T25" fmla="*/ 2147483647 h 67"/>
              <a:gd name="T26" fmla="*/ 2147483647 w 45"/>
              <a:gd name="T27" fmla="*/ 2147483647 h 67"/>
              <a:gd name="T28" fmla="*/ 2147483647 w 45"/>
              <a:gd name="T29" fmla="*/ 2147483647 h 67"/>
              <a:gd name="T30" fmla="*/ 2147483647 w 45"/>
              <a:gd name="T31" fmla="*/ 2147483647 h 67"/>
              <a:gd name="T32" fmla="*/ 2147483647 w 45"/>
              <a:gd name="T33" fmla="*/ 2147483647 h 67"/>
              <a:gd name="T34" fmla="*/ 2147483647 w 45"/>
              <a:gd name="T35" fmla="*/ 2147483647 h 67"/>
              <a:gd name="T36" fmla="*/ 2147483647 w 45"/>
              <a:gd name="T37" fmla="*/ 2147483647 h 67"/>
              <a:gd name="T38" fmla="*/ 2147483647 w 45"/>
              <a:gd name="T39" fmla="*/ 2147483647 h 67"/>
              <a:gd name="T40" fmla="*/ 2147483647 w 45"/>
              <a:gd name="T41" fmla="*/ 2147483647 h 67"/>
              <a:gd name="T42" fmla="*/ 2147483647 w 45"/>
              <a:gd name="T43" fmla="*/ 2147483647 h 67"/>
              <a:gd name="T44" fmla="*/ 2147483647 w 45"/>
              <a:gd name="T45" fmla="*/ 2147483647 h 67"/>
              <a:gd name="T46" fmla="*/ 2147483647 w 45"/>
              <a:gd name="T47" fmla="*/ 2147483647 h 67"/>
              <a:gd name="T48" fmla="*/ 2147483647 w 45"/>
              <a:gd name="T49" fmla="*/ 2147483647 h 67"/>
              <a:gd name="T50" fmla="*/ 2147483647 w 45"/>
              <a:gd name="T51" fmla="*/ 2147483647 h 67"/>
              <a:gd name="T52" fmla="*/ 2147483647 w 45"/>
              <a:gd name="T53" fmla="*/ 2147483647 h 67"/>
              <a:gd name="T54" fmla="*/ 0 w 45"/>
              <a:gd name="T55" fmla="*/ 2147483647 h 67"/>
              <a:gd name="T56" fmla="*/ 0 w 45"/>
              <a:gd name="T57" fmla="*/ 2147483647 h 67"/>
              <a:gd name="T58" fmla="*/ 0 w 45"/>
              <a:gd name="T59" fmla="*/ 2147483647 h 67"/>
              <a:gd name="T60" fmla="*/ 0 w 45"/>
              <a:gd name="T61" fmla="*/ 2147483647 h 67"/>
              <a:gd name="T62" fmla="*/ 0 w 45"/>
              <a:gd name="T63" fmla="*/ 2147483647 h 67"/>
              <a:gd name="T64" fmla="*/ 2147483647 w 45"/>
              <a:gd name="T65" fmla="*/ 2147483647 h 67"/>
              <a:gd name="T66" fmla="*/ 2147483647 w 45"/>
              <a:gd name="T67" fmla="*/ 2147483647 h 67"/>
              <a:gd name="T68" fmla="*/ 2147483647 w 45"/>
              <a:gd name="T69" fmla="*/ 2147483647 h 67"/>
              <a:gd name="T70" fmla="*/ 2147483647 w 45"/>
              <a:gd name="T71" fmla="*/ 2147483647 h 67"/>
              <a:gd name="T72" fmla="*/ 2147483647 w 45"/>
              <a:gd name="T73" fmla="*/ 2147483647 h 67"/>
              <a:gd name="T74" fmla="*/ 2147483647 w 45"/>
              <a:gd name="T75" fmla="*/ 2147483647 h 67"/>
              <a:gd name="T76" fmla="*/ 2147483647 w 45"/>
              <a:gd name="T77" fmla="*/ 2147483647 h 67"/>
              <a:gd name="T78" fmla="*/ 2147483647 w 45"/>
              <a:gd name="T79" fmla="*/ 2147483647 h 67"/>
              <a:gd name="T80" fmla="*/ 2147483647 w 45"/>
              <a:gd name="T81" fmla="*/ 2147483647 h 67"/>
              <a:gd name="T82" fmla="*/ 2147483647 w 45"/>
              <a:gd name="T83" fmla="*/ 2147483647 h 67"/>
              <a:gd name="T84" fmla="*/ 2147483647 w 45"/>
              <a:gd name="T85" fmla="*/ 2147483647 h 67"/>
              <a:gd name="T86" fmla="*/ 2147483647 w 45"/>
              <a:gd name="T87" fmla="*/ 2147483647 h 67"/>
              <a:gd name="T88" fmla="*/ 2147483647 w 45"/>
              <a:gd name="T89" fmla="*/ 2147483647 h 67"/>
              <a:gd name="T90" fmla="*/ 2147483647 w 45"/>
              <a:gd name="T91" fmla="*/ 2147483647 h 67"/>
              <a:gd name="T92" fmla="*/ 0 w 45"/>
              <a:gd name="T93" fmla="*/ 2147483647 h 67"/>
              <a:gd name="T94" fmla="*/ 0 w 45"/>
              <a:gd name="T95" fmla="*/ 2147483647 h 67"/>
              <a:gd name="T96" fmla="*/ 0 w 45"/>
              <a:gd name="T97" fmla="*/ 2147483647 h 67"/>
              <a:gd name="T98" fmla="*/ 2147483647 w 45"/>
              <a:gd name="T99" fmla="*/ 2147483647 h 67"/>
              <a:gd name="T100" fmla="*/ 2147483647 w 45"/>
              <a:gd name="T101" fmla="*/ 0 h 67"/>
              <a:gd name="T102" fmla="*/ 2147483647 w 45"/>
              <a:gd name="T103" fmla="*/ 0 h 67"/>
              <a:gd name="T104" fmla="*/ 2147483647 w 45"/>
              <a:gd name="T105" fmla="*/ 0 h 67"/>
              <a:gd name="T106" fmla="*/ 2147483647 w 45"/>
              <a:gd name="T107" fmla="*/ 0 h 67"/>
              <a:gd name="T108" fmla="*/ 2147483647 w 45"/>
              <a:gd name="T109" fmla="*/ 0 h 67"/>
              <a:gd name="T110" fmla="*/ 2147483647 w 45"/>
              <a:gd name="T111" fmla="*/ 0 h 67"/>
              <a:gd name="T112" fmla="*/ 2147483647 w 45"/>
              <a:gd name="T113" fmla="*/ 0 h 67"/>
              <a:gd name="T114" fmla="*/ 2147483647 w 45"/>
              <a:gd name="T115" fmla="*/ 0 h 67"/>
              <a:gd name="T116" fmla="*/ 2147483647 w 45"/>
              <a:gd name="T117" fmla="*/ 0 h 67"/>
              <a:gd name="T118" fmla="*/ 2147483647 w 45"/>
              <a:gd name="T119" fmla="*/ 0 h 67"/>
              <a:gd name="T120" fmla="*/ 2147483647 w 45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7"/>
              <a:gd name="T185" fmla="*/ 45 w 45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8" y="22"/>
                </a:lnTo>
                <a:lnTo>
                  <a:pt x="34" y="11"/>
                </a:lnTo>
                <a:lnTo>
                  <a:pt x="30" y="7"/>
                </a:lnTo>
                <a:lnTo>
                  <a:pt x="26" y="3"/>
                </a:lnTo>
                <a:lnTo>
                  <a:pt x="19" y="3"/>
                </a:lnTo>
                <a:lnTo>
                  <a:pt x="15" y="3"/>
                </a:lnTo>
                <a:lnTo>
                  <a:pt x="11" y="7"/>
                </a:lnTo>
                <a:lnTo>
                  <a:pt x="8" y="7"/>
                </a:lnTo>
                <a:lnTo>
                  <a:pt x="8" y="11"/>
                </a:lnTo>
                <a:lnTo>
                  <a:pt x="8" y="15"/>
                </a:lnTo>
                <a:lnTo>
                  <a:pt x="11" y="18"/>
                </a:lnTo>
                <a:lnTo>
                  <a:pt x="15" y="22"/>
                </a:lnTo>
                <a:lnTo>
                  <a:pt x="19" y="26"/>
                </a:lnTo>
                <a:lnTo>
                  <a:pt x="30" y="30"/>
                </a:lnTo>
                <a:lnTo>
                  <a:pt x="38" y="34"/>
                </a:lnTo>
                <a:lnTo>
                  <a:pt x="41" y="41"/>
                </a:lnTo>
                <a:lnTo>
                  <a:pt x="45" y="49"/>
                </a:lnTo>
                <a:lnTo>
                  <a:pt x="41" y="56"/>
                </a:lnTo>
                <a:lnTo>
                  <a:pt x="38" y="64"/>
                </a:lnTo>
                <a:lnTo>
                  <a:pt x="30" y="67"/>
                </a:lnTo>
                <a:lnTo>
                  <a:pt x="23" y="67"/>
                </a:lnTo>
                <a:lnTo>
                  <a:pt x="15" y="67"/>
                </a:lnTo>
                <a:lnTo>
                  <a:pt x="8" y="67"/>
                </a:lnTo>
                <a:lnTo>
                  <a:pt x="4" y="67"/>
                </a:lnTo>
                <a:lnTo>
                  <a:pt x="0" y="67"/>
                </a:lnTo>
                <a:lnTo>
                  <a:pt x="0" y="45"/>
                </a:lnTo>
                <a:lnTo>
                  <a:pt x="4" y="52"/>
                </a:lnTo>
                <a:lnTo>
                  <a:pt x="8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56"/>
                </a:lnTo>
                <a:lnTo>
                  <a:pt x="34" y="52"/>
                </a:lnTo>
                <a:lnTo>
                  <a:pt x="34" y="49"/>
                </a:lnTo>
                <a:lnTo>
                  <a:pt x="30" y="45"/>
                </a:lnTo>
                <a:lnTo>
                  <a:pt x="26" y="41"/>
                </a:lnTo>
                <a:lnTo>
                  <a:pt x="15" y="37"/>
                </a:lnTo>
                <a:lnTo>
                  <a:pt x="8" y="34"/>
                </a:lnTo>
                <a:lnTo>
                  <a:pt x="4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4" y="3"/>
                </a:lnTo>
                <a:lnTo>
                  <a:pt x="11" y="0"/>
                </a:lnTo>
                <a:lnTo>
                  <a:pt x="19" y="0"/>
                </a:lnTo>
                <a:lnTo>
                  <a:pt x="23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8" name="Freeform 73"/>
          <p:cNvSpPr>
            <a:spLocks noEditPoints="1"/>
          </p:cNvSpPr>
          <p:nvPr/>
        </p:nvSpPr>
        <p:spPr bwMode="auto">
          <a:xfrm>
            <a:off x="4375150" y="3959225"/>
            <a:ext cx="104775" cy="112713"/>
          </a:xfrm>
          <a:custGeom>
            <a:avLst/>
            <a:gdLst>
              <a:gd name="T0" fmla="*/ 2147483647 w 63"/>
              <a:gd name="T1" fmla="*/ 2147483647 h 67"/>
              <a:gd name="T2" fmla="*/ 2147483647 w 63"/>
              <a:gd name="T3" fmla="*/ 2147483647 h 67"/>
              <a:gd name="T4" fmla="*/ 2147483647 w 63"/>
              <a:gd name="T5" fmla="*/ 2147483647 h 67"/>
              <a:gd name="T6" fmla="*/ 2147483647 w 63"/>
              <a:gd name="T7" fmla="*/ 2147483647 h 67"/>
              <a:gd name="T8" fmla="*/ 0 w 63"/>
              <a:gd name="T9" fmla="*/ 2147483647 h 67"/>
              <a:gd name="T10" fmla="*/ 2147483647 w 63"/>
              <a:gd name="T11" fmla="*/ 2147483647 h 67"/>
              <a:gd name="T12" fmla="*/ 2147483647 w 63"/>
              <a:gd name="T13" fmla="*/ 2147483647 h 67"/>
              <a:gd name="T14" fmla="*/ 2147483647 w 63"/>
              <a:gd name="T15" fmla="*/ 2147483647 h 67"/>
              <a:gd name="T16" fmla="*/ 2147483647 w 63"/>
              <a:gd name="T17" fmla="*/ 2147483647 h 67"/>
              <a:gd name="T18" fmla="*/ 2147483647 w 63"/>
              <a:gd name="T19" fmla="*/ 2147483647 h 67"/>
              <a:gd name="T20" fmla="*/ 2147483647 w 63"/>
              <a:gd name="T21" fmla="*/ 2147483647 h 67"/>
              <a:gd name="T22" fmla="*/ 2147483647 w 63"/>
              <a:gd name="T23" fmla="*/ 2147483647 h 67"/>
              <a:gd name="T24" fmla="*/ 2147483647 w 63"/>
              <a:gd name="T25" fmla="*/ 2147483647 h 67"/>
              <a:gd name="T26" fmla="*/ 2147483647 w 63"/>
              <a:gd name="T27" fmla="*/ 2147483647 h 67"/>
              <a:gd name="T28" fmla="*/ 2147483647 w 63"/>
              <a:gd name="T29" fmla="*/ 2147483647 h 67"/>
              <a:gd name="T30" fmla="*/ 2147483647 w 63"/>
              <a:gd name="T31" fmla="*/ 2147483647 h 67"/>
              <a:gd name="T32" fmla="*/ 2147483647 w 63"/>
              <a:gd name="T33" fmla="*/ 2147483647 h 67"/>
              <a:gd name="T34" fmla="*/ 2147483647 w 63"/>
              <a:gd name="T35" fmla="*/ 0 h 67"/>
              <a:gd name="T36" fmla="*/ 2147483647 w 63"/>
              <a:gd name="T37" fmla="*/ 0 h 67"/>
              <a:gd name="T38" fmla="*/ 2147483647 w 63"/>
              <a:gd name="T39" fmla="*/ 2147483647 h 67"/>
              <a:gd name="T40" fmla="*/ 2147483647 w 63"/>
              <a:gd name="T41" fmla="*/ 2147483647 h 67"/>
              <a:gd name="T42" fmla="*/ 2147483647 w 63"/>
              <a:gd name="T43" fmla="*/ 2147483647 h 67"/>
              <a:gd name="T44" fmla="*/ 2147483647 w 63"/>
              <a:gd name="T45" fmla="*/ 2147483647 h 67"/>
              <a:gd name="T46" fmla="*/ 2147483647 w 63"/>
              <a:gd name="T47" fmla="*/ 2147483647 h 67"/>
              <a:gd name="T48" fmla="*/ 2147483647 w 63"/>
              <a:gd name="T49" fmla="*/ 2147483647 h 67"/>
              <a:gd name="T50" fmla="*/ 2147483647 w 63"/>
              <a:gd name="T51" fmla="*/ 2147483647 h 67"/>
              <a:gd name="T52" fmla="*/ 2147483647 w 63"/>
              <a:gd name="T53" fmla="*/ 2147483647 h 67"/>
              <a:gd name="T54" fmla="*/ 2147483647 w 63"/>
              <a:gd name="T55" fmla="*/ 2147483647 h 67"/>
              <a:gd name="T56" fmla="*/ 2147483647 w 63"/>
              <a:gd name="T57" fmla="*/ 2147483647 h 67"/>
              <a:gd name="T58" fmla="*/ 2147483647 w 63"/>
              <a:gd name="T59" fmla="*/ 2147483647 h 67"/>
              <a:gd name="T60" fmla="*/ 2147483647 w 63"/>
              <a:gd name="T61" fmla="*/ 2147483647 h 67"/>
              <a:gd name="T62" fmla="*/ 2147483647 w 63"/>
              <a:gd name="T63" fmla="*/ 2147483647 h 67"/>
              <a:gd name="T64" fmla="*/ 2147483647 w 63"/>
              <a:gd name="T65" fmla="*/ 2147483647 h 67"/>
              <a:gd name="T66" fmla="*/ 2147483647 w 63"/>
              <a:gd name="T67" fmla="*/ 2147483647 h 67"/>
              <a:gd name="T68" fmla="*/ 2147483647 w 63"/>
              <a:gd name="T69" fmla="*/ 2147483647 h 67"/>
              <a:gd name="T70" fmla="*/ 2147483647 w 63"/>
              <a:gd name="T71" fmla="*/ 2147483647 h 67"/>
              <a:gd name="T72" fmla="*/ 2147483647 w 63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3"/>
              <a:gd name="T112" fmla="*/ 0 h 67"/>
              <a:gd name="T113" fmla="*/ 63 w 63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3" h="67">
                <a:moveTo>
                  <a:pt x="37" y="56"/>
                </a:moveTo>
                <a:lnTo>
                  <a:pt x="30" y="64"/>
                </a:lnTo>
                <a:lnTo>
                  <a:pt x="26" y="67"/>
                </a:lnTo>
                <a:lnTo>
                  <a:pt x="22" y="67"/>
                </a:lnTo>
                <a:lnTo>
                  <a:pt x="18" y="67"/>
                </a:lnTo>
                <a:lnTo>
                  <a:pt x="11" y="67"/>
                </a:lnTo>
                <a:lnTo>
                  <a:pt x="7" y="64"/>
                </a:lnTo>
                <a:lnTo>
                  <a:pt x="3" y="60"/>
                </a:lnTo>
                <a:lnTo>
                  <a:pt x="0" y="52"/>
                </a:lnTo>
                <a:lnTo>
                  <a:pt x="0" y="49"/>
                </a:lnTo>
                <a:lnTo>
                  <a:pt x="3" y="45"/>
                </a:lnTo>
                <a:lnTo>
                  <a:pt x="7" y="37"/>
                </a:lnTo>
                <a:lnTo>
                  <a:pt x="15" y="34"/>
                </a:lnTo>
                <a:lnTo>
                  <a:pt x="22" y="30"/>
                </a:lnTo>
                <a:lnTo>
                  <a:pt x="37" y="22"/>
                </a:lnTo>
                <a:lnTo>
                  <a:pt x="37" y="11"/>
                </a:lnTo>
                <a:lnTo>
                  <a:pt x="33" y="7"/>
                </a:lnTo>
                <a:lnTo>
                  <a:pt x="30" y="3"/>
                </a:lnTo>
                <a:lnTo>
                  <a:pt x="26" y="3"/>
                </a:lnTo>
                <a:lnTo>
                  <a:pt x="22" y="3"/>
                </a:lnTo>
                <a:lnTo>
                  <a:pt x="18" y="7"/>
                </a:lnTo>
                <a:lnTo>
                  <a:pt x="15" y="11"/>
                </a:lnTo>
                <a:lnTo>
                  <a:pt x="15" y="15"/>
                </a:lnTo>
                <a:lnTo>
                  <a:pt x="15" y="18"/>
                </a:lnTo>
                <a:lnTo>
                  <a:pt x="15" y="22"/>
                </a:lnTo>
                <a:lnTo>
                  <a:pt x="11" y="22"/>
                </a:lnTo>
                <a:lnTo>
                  <a:pt x="7" y="22"/>
                </a:lnTo>
                <a:lnTo>
                  <a:pt x="3" y="18"/>
                </a:lnTo>
                <a:lnTo>
                  <a:pt x="3" y="15"/>
                </a:lnTo>
                <a:lnTo>
                  <a:pt x="7" y="11"/>
                </a:lnTo>
                <a:lnTo>
                  <a:pt x="11" y="3"/>
                </a:lnTo>
                <a:lnTo>
                  <a:pt x="18" y="0"/>
                </a:lnTo>
                <a:lnTo>
                  <a:pt x="30" y="0"/>
                </a:lnTo>
                <a:lnTo>
                  <a:pt x="37" y="0"/>
                </a:lnTo>
                <a:lnTo>
                  <a:pt x="45" y="0"/>
                </a:lnTo>
                <a:lnTo>
                  <a:pt x="48" y="3"/>
                </a:lnTo>
                <a:lnTo>
                  <a:pt x="48" y="7"/>
                </a:lnTo>
                <a:lnTo>
                  <a:pt x="52" y="15"/>
                </a:lnTo>
                <a:lnTo>
                  <a:pt x="52" y="22"/>
                </a:lnTo>
                <a:lnTo>
                  <a:pt x="52" y="45"/>
                </a:lnTo>
                <a:lnTo>
                  <a:pt x="52" y="52"/>
                </a:lnTo>
                <a:lnTo>
                  <a:pt x="52" y="56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3" y="56"/>
                </a:lnTo>
                <a:lnTo>
                  <a:pt x="52" y="67"/>
                </a:lnTo>
                <a:lnTo>
                  <a:pt x="45" y="67"/>
                </a:lnTo>
                <a:lnTo>
                  <a:pt x="41" y="67"/>
                </a:lnTo>
                <a:lnTo>
                  <a:pt x="37" y="64"/>
                </a:lnTo>
                <a:lnTo>
                  <a:pt x="37" y="56"/>
                </a:lnTo>
                <a:close/>
                <a:moveTo>
                  <a:pt x="37" y="52"/>
                </a:moveTo>
                <a:lnTo>
                  <a:pt x="37" y="30"/>
                </a:lnTo>
                <a:lnTo>
                  <a:pt x="30" y="30"/>
                </a:lnTo>
                <a:lnTo>
                  <a:pt x="26" y="34"/>
                </a:lnTo>
                <a:lnTo>
                  <a:pt x="18" y="37"/>
                </a:lnTo>
                <a:lnTo>
                  <a:pt x="15" y="41"/>
                </a:lnTo>
                <a:lnTo>
                  <a:pt x="15" y="45"/>
                </a:lnTo>
                <a:lnTo>
                  <a:pt x="15" y="49"/>
                </a:lnTo>
                <a:lnTo>
                  <a:pt x="15" y="52"/>
                </a:lnTo>
                <a:lnTo>
                  <a:pt x="15" y="56"/>
                </a:lnTo>
                <a:lnTo>
                  <a:pt x="18" y="60"/>
                </a:lnTo>
                <a:lnTo>
                  <a:pt x="22" y="60"/>
                </a:lnTo>
                <a:lnTo>
                  <a:pt x="30" y="56"/>
                </a:lnTo>
                <a:lnTo>
                  <a:pt x="37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69" name="Freeform 74"/>
          <p:cNvSpPr>
            <a:spLocks/>
          </p:cNvSpPr>
          <p:nvPr/>
        </p:nvSpPr>
        <p:spPr bwMode="auto">
          <a:xfrm>
            <a:off x="4486275" y="3959225"/>
            <a:ext cx="93663" cy="112713"/>
          </a:xfrm>
          <a:custGeom>
            <a:avLst/>
            <a:gdLst>
              <a:gd name="T0" fmla="*/ 2147483647 w 56"/>
              <a:gd name="T1" fmla="*/ 2147483647 h 67"/>
              <a:gd name="T2" fmla="*/ 2147483647 w 56"/>
              <a:gd name="T3" fmla="*/ 2147483647 h 67"/>
              <a:gd name="T4" fmla="*/ 2147483647 w 56"/>
              <a:gd name="T5" fmla="*/ 2147483647 h 67"/>
              <a:gd name="T6" fmla="*/ 2147483647 w 56"/>
              <a:gd name="T7" fmla="*/ 2147483647 h 67"/>
              <a:gd name="T8" fmla="*/ 2147483647 w 56"/>
              <a:gd name="T9" fmla="*/ 2147483647 h 67"/>
              <a:gd name="T10" fmla="*/ 2147483647 w 56"/>
              <a:gd name="T11" fmla="*/ 2147483647 h 67"/>
              <a:gd name="T12" fmla="*/ 2147483647 w 56"/>
              <a:gd name="T13" fmla="*/ 2147483647 h 67"/>
              <a:gd name="T14" fmla="*/ 2147483647 w 56"/>
              <a:gd name="T15" fmla="*/ 2147483647 h 67"/>
              <a:gd name="T16" fmla="*/ 0 w 56"/>
              <a:gd name="T17" fmla="*/ 2147483647 h 67"/>
              <a:gd name="T18" fmla="*/ 0 w 56"/>
              <a:gd name="T19" fmla="*/ 2147483647 h 67"/>
              <a:gd name="T20" fmla="*/ 2147483647 w 56"/>
              <a:gd name="T21" fmla="*/ 2147483647 h 67"/>
              <a:gd name="T22" fmla="*/ 2147483647 w 56"/>
              <a:gd name="T23" fmla="*/ 2147483647 h 67"/>
              <a:gd name="T24" fmla="*/ 2147483647 w 56"/>
              <a:gd name="T25" fmla="*/ 2147483647 h 67"/>
              <a:gd name="T26" fmla="*/ 2147483647 w 56"/>
              <a:gd name="T27" fmla="*/ 0 h 67"/>
              <a:gd name="T28" fmla="*/ 2147483647 w 56"/>
              <a:gd name="T29" fmla="*/ 0 h 67"/>
              <a:gd name="T30" fmla="*/ 2147483647 w 56"/>
              <a:gd name="T31" fmla="*/ 0 h 67"/>
              <a:gd name="T32" fmla="*/ 2147483647 w 56"/>
              <a:gd name="T33" fmla="*/ 2147483647 h 67"/>
              <a:gd name="T34" fmla="*/ 2147483647 w 56"/>
              <a:gd name="T35" fmla="*/ 2147483647 h 67"/>
              <a:gd name="T36" fmla="*/ 2147483647 w 56"/>
              <a:gd name="T37" fmla="*/ 2147483647 h 67"/>
              <a:gd name="T38" fmla="*/ 2147483647 w 56"/>
              <a:gd name="T39" fmla="*/ 2147483647 h 67"/>
              <a:gd name="T40" fmla="*/ 2147483647 w 56"/>
              <a:gd name="T41" fmla="*/ 2147483647 h 67"/>
              <a:gd name="T42" fmla="*/ 2147483647 w 56"/>
              <a:gd name="T43" fmla="*/ 2147483647 h 67"/>
              <a:gd name="T44" fmla="*/ 2147483647 w 56"/>
              <a:gd name="T45" fmla="*/ 2147483647 h 67"/>
              <a:gd name="T46" fmla="*/ 2147483647 w 56"/>
              <a:gd name="T47" fmla="*/ 2147483647 h 67"/>
              <a:gd name="T48" fmla="*/ 2147483647 w 56"/>
              <a:gd name="T49" fmla="*/ 2147483647 h 67"/>
              <a:gd name="T50" fmla="*/ 2147483647 w 56"/>
              <a:gd name="T51" fmla="*/ 2147483647 h 67"/>
              <a:gd name="T52" fmla="*/ 2147483647 w 56"/>
              <a:gd name="T53" fmla="*/ 2147483647 h 67"/>
              <a:gd name="T54" fmla="*/ 2147483647 w 56"/>
              <a:gd name="T55" fmla="*/ 2147483647 h 67"/>
              <a:gd name="T56" fmla="*/ 2147483647 w 56"/>
              <a:gd name="T57" fmla="*/ 2147483647 h 67"/>
              <a:gd name="T58" fmla="*/ 2147483647 w 56"/>
              <a:gd name="T59" fmla="*/ 2147483647 h 67"/>
              <a:gd name="T60" fmla="*/ 2147483647 w 56"/>
              <a:gd name="T61" fmla="*/ 2147483647 h 67"/>
              <a:gd name="T62" fmla="*/ 2147483647 w 56"/>
              <a:gd name="T63" fmla="*/ 2147483647 h 67"/>
              <a:gd name="T64" fmla="*/ 2147483647 w 56"/>
              <a:gd name="T65" fmla="*/ 2147483647 h 67"/>
              <a:gd name="T66" fmla="*/ 2147483647 w 56"/>
              <a:gd name="T67" fmla="*/ 2147483647 h 67"/>
              <a:gd name="T68" fmla="*/ 2147483647 w 56"/>
              <a:gd name="T69" fmla="*/ 2147483647 h 67"/>
              <a:gd name="T70" fmla="*/ 2147483647 w 56"/>
              <a:gd name="T71" fmla="*/ 2147483647 h 67"/>
              <a:gd name="T72" fmla="*/ 2147483647 w 56"/>
              <a:gd name="T73" fmla="*/ 2147483647 h 67"/>
              <a:gd name="T74" fmla="*/ 2147483647 w 56"/>
              <a:gd name="T75" fmla="*/ 2147483647 h 67"/>
              <a:gd name="T76" fmla="*/ 2147483647 w 56"/>
              <a:gd name="T77" fmla="*/ 2147483647 h 67"/>
              <a:gd name="T78" fmla="*/ 2147483647 w 56"/>
              <a:gd name="T79" fmla="*/ 2147483647 h 67"/>
              <a:gd name="T80" fmla="*/ 2147483647 w 56"/>
              <a:gd name="T81" fmla="*/ 2147483647 h 67"/>
              <a:gd name="T82" fmla="*/ 2147483647 w 56"/>
              <a:gd name="T83" fmla="*/ 2147483647 h 67"/>
              <a:gd name="T84" fmla="*/ 2147483647 w 56"/>
              <a:gd name="T85" fmla="*/ 2147483647 h 67"/>
              <a:gd name="T86" fmla="*/ 2147483647 w 56"/>
              <a:gd name="T87" fmla="*/ 2147483647 h 6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6"/>
              <a:gd name="T133" fmla="*/ 0 h 67"/>
              <a:gd name="T134" fmla="*/ 56 w 56"/>
              <a:gd name="T135" fmla="*/ 67 h 6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6" h="67">
                <a:moveTo>
                  <a:pt x="56" y="41"/>
                </a:moveTo>
                <a:lnTo>
                  <a:pt x="53" y="52"/>
                </a:lnTo>
                <a:lnTo>
                  <a:pt x="45" y="60"/>
                </a:lnTo>
                <a:lnTo>
                  <a:pt x="38" y="67"/>
                </a:lnTo>
                <a:lnTo>
                  <a:pt x="30" y="67"/>
                </a:lnTo>
                <a:lnTo>
                  <a:pt x="19" y="67"/>
                </a:lnTo>
                <a:lnTo>
                  <a:pt x="8" y="60"/>
                </a:lnTo>
                <a:lnTo>
                  <a:pt x="4" y="52"/>
                </a:lnTo>
                <a:lnTo>
                  <a:pt x="0" y="45"/>
                </a:lnTo>
                <a:lnTo>
                  <a:pt x="0" y="34"/>
                </a:lnTo>
                <a:lnTo>
                  <a:pt x="4" y="22"/>
                </a:lnTo>
                <a:lnTo>
                  <a:pt x="4" y="15"/>
                </a:lnTo>
                <a:lnTo>
                  <a:pt x="11" y="7"/>
                </a:lnTo>
                <a:lnTo>
                  <a:pt x="19" y="0"/>
                </a:lnTo>
                <a:lnTo>
                  <a:pt x="34" y="0"/>
                </a:lnTo>
                <a:lnTo>
                  <a:pt x="41" y="0"/>
                </a:lnTo>
                <a:lnTo>
                  <a:pt x="49" y="3"/>
                </a:lnTo>
                <a:lnTo>
                  <a:pt x="53" y="7"/>
                </a:lnTo>
                <a:lnTo>
                  <a:pt x="53" y="15"/>
                </a:lnTo>
                <a:lnTo>
                  <a:pt x="53" y="18"/>
                </a:lnTo>
                <a:lnTo>
                  <a:pt x="49" y="18"/>
                </a:lnTo>
                <a:lnTo>
                  <a:pt x="45" y="18"/>
                </a:lnTo>
                <a:lnTo>
                  <a:pt x="41" y="18"/>
                </a:lnTo>
                <a:lnTo>
                  <a:pt x="41" y="15"/>
                </a:lnTo>
                <a:lnTo>
                  <a:pt x="41" y="11"/>
                </a:lnTo>
                <a:lnTo>
                  <a:pt x="38" y="7"/>
                </a:lnTo>
                <a:lnTo>
                  <a:pt x="38" y="3"/>
                </a:lnTo>
                <a:lnTo>
                  <a:pt x="34" y="3"/>
                </a:lnTo>
                <a:lnTo>
                  <a:pt x="30" y="3"/>
                </a:lnTo>
                <a:lnTo>
                  <a:pt x="23" y="3"/>
                </a:lnTo>
                <a:lnTo>
                  <a:pt x="19" y="7"/>
                </a:lnTo>
                <a:lnTo>
                  <a:pt x="15" y="15"/>
                </a:lnTo>
                <a:lnTo>
                  <a:pt x="15" y="26"/>
                </a:lnTo>
                <a:lnTo>
                  <a:pt x="15" y="37"/>
                </a:lnTo>
                <a:lnTo>
                  <a:pt x="19" y="49"/>
                </a:lnTo>
                <a:lnTo>
                  <a:pt x="26" y="52"/>
                </a:lnTo>
                <a:lnTo>
                  <a:pt x="34" y="56"/>
                </a:lnTo>
                <a:lnTo>
                  <a:pt x="41" y="56"/>
                </a:lnTo>
                <a:lnTo>
                  <a:pt x="49" y="52"/>
                </a:lnTo>
                <a:lnTo>
                  <a:pt x="53" y="49"/>
                </a:lnTo>
                <a:lnTo>
                  <a:pt x="56" y="37"/>
                </a:lnTo>
                <a:lnTo>
                  <a:pt x="56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0" name="Freeform 75"/>
          <p:cNvSpPr>
            <a:spLocks/>
          </p:cNvSpPr>
          <p:nvPr/>
        </p:nvSpPr>
        <p:spPr bwMode="auto">
          <a:xfrm>
            <a:off x="4592638" y="3897313"/>
            <a:ext cx="125412" cy="174625"/>
          </a:xfrm>
          <a:custGeom>
            <a:avLst/>
            <a:gdLst>
              <a:gd name="T0" fmla="*/ 2147483647 w 75"/>
              <a:gd name="T1" fmla="*/ 2147483647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0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2147483647 w 75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5"/>
              <a:gd name="T98" fmla="*/ 75 w 75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5">
                <a:moveTo>
                  <a:pt x="23" y="0"/>
                </a:moveTo>
                <a:lnTo>
                  <a:pt x="23" y="68"/>
                </a:lnTo>
                <a:lnTo>
                  <a:pt x="41" y="53"/>
                </a:lnTo>
                <a:lnTo>
                  <a:pt x="45" y="49"/>
                </a:lnTo>
                <a:lnTo>
                  <a:pt x="49" y="45"/>
                </a:lnTo>
                <a:lnTo>
                  <a:pt x="49" y="41"/>
                </a:lnTo>
                <a:lnTo>
                  <a:pt x="45" y="41"/>
                </a:lnTo>
                <a:lnTo>
                  <a:pt x="41" y="38"/>
                </a:lnTo>
                <a:lnTo>
                  <a:pt x="71" y="38"/>
                </a:lnTo>
                <a:lnTo>
                  <a:pt x="68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7"/>
                </a:lnTo>
                <a:lnTo>
                  <a:pt x="60" y="94"/>
                </a:lnTo>
                <a:lnTo>
                  <a:pt x="64" y="98"/>
                </a:lnTo>
                <a:lnTo>
                  <a:pt x="68" y="102"/>
                </a:lnTo>
                <a:lnTo>
                  <a:pt x="71" y="102"/>
                </a:lnTo>
                <a:lnTo>
                  <a:pt x="75" y="102"/>
                </a:lnTo>
                <a:lnTo>
                  <a:pt x="75" y="105"/>
                </a:lnTo>
                <a:lnTo>
                  <a:pt x="41" y="105"/>
                </a:lnTo>
                <a:lnTo>
                  <a:pt x="45" y="102"/>
                </a:lnTo>
                <a:lnTo>
                  <a:pt x="49" y="102"/>
                </a:lnTo>
                <a:lnTo>
                  <a:pt x="49" y="98"/>
                </a:lnTo>
                <a:lnTo>
                  <a:pt x="45" y="94"/>
                </a:lnTo>
                <a:lnTo>
                  <a:pt x="23" y="68"/>
                </a:ln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6" y="102"/>
                </a:lnTo>
                <a:lnTo>
                  <a:pt x="30" y="102"/>
                </a:lnTo>
                <a:lnTo>
                  <a:pt x="34" y="105"/>
                </a:lnTo>
                <a:lnTo>
                  <a:pt x="0" y="105"/>
                </a:lnTo>
                <a:lnTo>
                  <a:pt x="4" y="102"/>
                </a:lnTo>
                <a:lnTo>
                  <a:pt x="7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30"/>
                </a:lnTo>
                <a:lnTo>
                  <a:pt x="11" y="19"/>
                </a:lnTo>
                <a:lnTo>
                  <a:pt x="11" y="11"/>
                </a:lnTo>
                <a:lnTo>
                  <a:pt x="7" y="8"/>
                </a:lnTo>
                <a:lnTo>
                  <a:pt x="4" y="8"/>
                </a:lnTo>
                <a:lnTo>
                  <a:pt x="4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1" name="Freeform 76"/>
          <p:cNvSpPr>
            <a:spLocks/>
          </p:cNvSpPr>
          <p:nvPr/>
        </p:nvSpPr>
        <p:spPr bwMode="auto">
          <a:xfrm>
            <a:off x="4730750" y="3959225"/>
            <a:ext cx="74613" cy="112713"/>
          </a:xfrm>
          <a:custGeom>
            <a:avLst/>
            <a:gdLst>
              <a:gd name="T0" fmla="*/ 2147483647 w 45"/>
              <a:gd name="T1" fmla="*/ 0 h 67"/>
              <a:gd name="T2" fmla="*/ 2147483647 w 45"/>
              <a:gd name="T3" fmla="*/ 2147483647 h 67"/>
              <a:gd name="T4" fmla="*/ 2147483647 w 45"/>
              <a:gd name="T5" fmla="*/ 2147483647 h 67"/>
              <a:gd name="T6" fmla="*/ 2147483647 w 45"/>
              <a:gd name="T7" fmla="*/ 2147483647 h 67"/>
              <a:gd name="T8" fmla="*/ 2147483647 w 45"/>
              <a:gd name="T9" fmla="*/ 2147483647 h 67"/>
              <a:gd name="T10" fmla="*/ 2147483647 w 45"/>
              <a:gd name="T11" fmla="*/ 2147483647 h 67"/>
              <a:gd name="T12" fmla="*/ 2147483647 w 45"/>
              <a:gd name="T13" fmla="*/ 2147483647 h 67"/>
              <a:gd name="T14" fmla="*/ 2147483647 w 45"/>
              <a:gd name="T15" fmla="*/ 2147483647 h 67"/>
              <a:gd name="T16" fmla="*/ 2147483647 w 45"/>
              <a:gd name="T17" fmla="*/ 2147483647 h 67"/>
              <a:gd name="T18" fmla="*/ 2147483647 w 45"/>
              <a:gd name="T19" fmla="*/ 2147483647 h 67"/>
              <a:gd name="T20" fmla="*/ 2147483647 w 45"/>
              <a:gd name="T21" fmla="*/ 2147483647 h 67"/>
              <a:gd name="T22" fmla="*/ 2147483647 w 45"/>
              <a:gd name="T23" fmla="*/ 2147483647 h 67"/>
              <a:gd name="T24" fmla="*/ 2147483647 w 45"/>
              <a:gd name="T25" fmla="*/ 2147483647 h 67"/>
              <a:gd name="T26" fmla="*/ 2147483647 w 45"/>
              <a:gd name="T27" fmla="*/ 2147483647 h 67"/>
              <a:gd name="T28" fmla="*/ 2147483647 w 45"/>
              <a:gd name="T29" fmla="*/ 2147483647 h 67"/>
              <a:gd name="T30" fmla="*/ 2147483647 w 45"/>
              <a:gd name="T31" fmla="*/ 2147483647 h 67"/>
              <a:gd name="T32" fmla="*/ 2147483647 w 45"/>
              <a:gd name="T33" fmla="*/ 2147483647 h 67"/>
              <a:gd name="T34" fmla="*/ 2147483647 w 45"/>
              <a:gd name="T35" fmla="*/ 2147483647 h 67"/>
              <a:gd name="T36" fmla="*/ 2147483647 w 45"/>
              <a:gd name="T37" fmla="*/ 2147483647 h 67"/>
              <a:gd name="T38" fmla="*/ 2147483647 w 45"/>
              <a:gd name="T39" fmla="*/ 2147483647 h 67"/>
              <a:gd name="T40" fmla="*/ 2147483647 w 45"/>
              <a:gd name="T41" fmla="*/ 2147483647 h 67"/>
              <a:gd name="T42" fmla="*/ 2147483647 w 45"/>
              <a:gd name="T43" fmla="*/ 2147483647 h 67"/>
              <a:gd name="T44" fmla="*/ 2147483647 w 45"/>
              <a:gd name="T45" fmla="*/ 2147483647 h 67"/>
              <a:gd name="T46" fmla="*/ 2147483647 w 45"/>
              <a:gd name="T47" fmla="*/ 2147483647 h 67"/>
              <a:gd name="T48" fmla="*/ 2147483647 w 45"/>
              <a:gd name="T49" fmla="*/ 2147483647 h 67"/>
              <a:gd name="T50" fmla="*/ 2147483647 w 45"/>
              <a:gd name="T51" fmla="*/ 2147483647 h 67"/>
              <a:gd name="T52" fmla="*/ 2147483647 w 45"/>
              <a:gd name="T53" fmla="*/ 2147483647 h 67"/>
              <a:gd name="T54" fmla="*/ 2147483647 w 45"/>
              <a:gd name="T55" fmla="*/ 2147483647 h 67"/>
              <a:gd name="T56" fmla="*/ 0 w 45"/>
              <a:gd name="T57" fmla="*/ 2147483647 h 67"/>
              <a:gd name="T58" fmla="*/ 0 w 45"/>
              <a:gd name="T59" fmla="*/ 2147483647 h 67"/>
              <a:gd name="T60" fmla="*/ 0 w 45"/>
              <a:gd name="T61" fmla="*/ 2147483647 h 67"/>
              <a:gd name="T62" fmla="*/ 0 w 45"/>
              <a:gd name="T63" fmla="*/ 2147483647 h 67"/>
              <a:gd name="T64" fmla="*/ 2147483647 w 45"/>
              <a:gd name="T65" fmla="*/ 2147483647 h 67"/>
              <a:gd name="T66" fmla="*/ 2147483647 w 45"/>
              <a:gd name="T67" fmla="*/ 2147483647 h 67"/>
              <a:gd name="T68" fmla="*/ 2147483647 w 45"/>
              <a:gd name="T69" fmla="*/ 2147483647 h 67"/>
              <a:gd name="T70" fmla="*/ 2147483647 w 45"/>
              <a:gd name="T71" fmla="*/ 2147483647 h 67"/>
              <a:gd name="T72" fmla="*/ 2147483647 w 45"/>
              <a:gd name="T73" fmla="*/ 2147483647 h 67"/>
              <a:gd name="T74" fmla="*/ 2147483647 w 45"/>
              <a:gd name="T75" fmla="*/ 2147483647 h 67"/>
              <a:gd name="T76" fmla="*/ 2147483647 w 45"/>
              <a:gd name="T77" fmla="*/ 2147483647 h 67"/>
              <a:gd name="T78" fmla="*/ 2147483647 w 45"/>
              <a:gd name="T79" fmla="*/ 2147483647 h 67"/>
              <a:gd name="T80" fmla="*/ 2147483647 w 45"/>
              <a:gd name="T81" fmla="*/ 2147483647 h 67"/>
              <a:gd name="T82" fmla="*/ 2147483647 w 45"/>
              <a:gd name="T83" fmla="*/ 2147483647 h 67"/>
              <a:gd name="T84" fmla="*/ 2147483647 w 45"/>
              <a:gd name="T85" fmla="*/ 2147483647 h 67"/>
              <a:gd name="T86" fmla="*/ 2147483647 w 45"/>
              <a:gd name="T87" fmla="*/ 2147483647 h 67"/>
              <a:gd name="T88" fmla="*/ 2147483647 w 45"/>
              <a:gd name="T89" fmla="*/ 2147483647 h 67"/>
              <a:gd name="T90" fmla="*/ 2147483647 w 45"/>
              <a:gd name="T91" fmla="*/ 2147483647 h 67"/>
              <a:gd name="T92" fmla="*/ 0 w 45"/>
              <a:gd name="T93" fmla="*/ 2147483647 h 67"/>
              <a:gd name="T94" fmla="*/ 0 w 45"/>
              <a:gd name="T95" fmla="*/ 2147483647 h 67"/>
              <a:gd name="T96" fmla="*/ 0 w 45"/>
              <a:gd name="T97" fmla="*/ 2147483647 h 67"/>
              <a:gd name="T98" fmla="*/ 2147483647 w 45"/>
              <a:gd name="T99" fmla="*/ 2147483647 h 67"/>
              <a:gd name="T100" fmla="*/ 2147483647 w 45"/>
              <a:gd name="T101" fmla="*/ 0 h 67"/>
              <a:gd name="T102" fmla="*/ 2147483647 w 45"/>
              <a:gd name="T103" fmla="*/ 0 h 67"/>
              <a:gd name="T104" fmla="*/ 2147483647 w 45"/>
              <a:gd name="T105" fmla="*/ 0 h 67"/>
              <a:gd name="T106" fmla="*/ 2147483647 w 45"/>
              <a:gd name="T107" fmla="*/ 0 h 67"/>
              <a:gd name="T108" fmla="*/ 2147483647 w 45"/>
              <a:gd name="T109" fmla="*/ 0 h 67"/>
              <a:gd name="T110" fmla="*/ 2147483647 w 45"/>
              <a:gd name="T111" fmla="*/ 0 h 67"/>
              <a:gd name="T112" fmla="*/ 2147483647 w 45"/>
              <a:gd name="T113" fmla="*/ 0 h 67"/>
              <a:gd name="T114" fmla="*/ 2147483647 w 45"/>
              <a:gd name="T115" fmla="*/ 0 h 67"/>
              <a:gd name="T116" fmla="*/ 2147483647 w 45"/>
              <a:gd name="T117" fmla="*/ 0 h 67"/>
              <a:gd name="T118" fmla="*/ 2147483647 w 45"/>
              <a:gd name="T119" fmla="*/ 0 h 67"/>
              <a:gd name="T120" fmla="*/ 2147483647 w 45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7"/>
              <a:gd name="T185" fmla="*/ 45 w 45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7">
                <a:moveTo>
                  <a:pt x="41" y="0"/>
                </a:moveTo>
                <a:lnTo>
                  <a:pt x="41" y="22"/>
                </a:lnTo>
                <a:lnTo>
                  <a:pt x="37" y="22"/>
                </a:lnTo>
                <a:lnTo>
                  <a:pt x="37" y="11"/>
                </a:lnTo>
                <a:lnTo>
                  <a:pt x="30" y="7"/>
                </a:lnTo>
                <a:lnTo>
                  <a:pt x="26" y="3"/>
                </a:lnTo>
                <a:lnTo>
                  <a:pt x="22" y="3"/>
                </a:lnTo>
                <a:lnTo>
                  <a:pt x="15" y="3"/>
                </a:lnTo>
                <a:lnTo>
                  <a:pt x="11" y="7"/>
                </a:lnTo>
                <a:lnTo>
                  <a:pt x="7" y="11"/>
                </a:lnTo>
                <a:lnTo>
                  <a:pt x="11" y="15"/>
                </a:lnTo>
                <a:lnTo>
                  <a:pt x="11" y="18"/>
                </a:lnTo>
                <a:lnTo>
                  <a:pt x="15" y="22"/>
                </a:lnTo>
                <a:lnTo>
                  <a:pt x="18" y="26"/>
                </a:lnTo>
                <a:lnTo>
                  <a:pt x="30" y="30"/>
                </a:lnTo>
                <a:lnTo>
                  <a:pt x="37" y="34"/>
                </a:lnTo>
                <a:lnTo>
                  <a:pt x="45" y="41"/>
                </a:lnTo>
                <a:lnTo>
                  <a:pt x="45" y="49"/>
                </a:lnTo>
                <a:lnTo>
                  <a:pt x="45" y="56"/>
                </a:lnTo>
                <a:lnTo>
                  <a:pt x="37" y="64"/>
                </a:lnTo>
                <a:lnTo>
                  <a:pt x="30" y="67"/>
                </a:lnTo>
                <a:lnTo>
                  <a:pt x="22" y="67"/>
                </a:lnTo>
                <a:lnTo>
                  <a:pt x="15" y="67"/>
                </a:lnTo>
                <a:lnTo>
                  <a:pt x="7" y="67"/>
                </a:lnTo>
                <a:lnTo>
                  <a:pt x="3" y="67"/>
                </a:lnTo>
                <a:lnTo>
                  <a:pt x="0" y="67"/>
                </a:lnTo>
                <a:lnTo>
                  <a:pt x="0" y="45"/>
                </a:lnTo>
                <a:lnTo>
                  <a:pt x="3" y="52"/>
                </a:lnTo>
                <a:lnTo>
                  <a:pt x="11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3" y="56"/>
                </a:lnTo>
                <a:lnTo>
                  <a:pt x="33" y="52"/>
                </a:lnTo>
                <a:lnTo>
                  <a:pt x="33" y="49"/>
                </a:lnTo>
                <a:lnTo>
                  <a:pt x="30" y="45"/>
                </a:lnTo>
                <a:lnTo>
                  <a:pt x="26" y="41"/>
                </a:lnTo>
                <a:lnTo>
                  <a:pt x="18" y="37"/>
                </a:lnTo>
                <a:lnTo>
                  <a:pt x="7" y="34"/>
                </a:lnTo>
                <a:lnTo>
                  <a:pt x="3" y="26"/>
                </a:lnTo>
                <a:lnTo>
                  <a:pt x="0" y="22"/>
                </a:lnTo>
                <a:lnTo>
                  <a:pt x="0" y="18"/>
                </a:lnTo>
                <a:lnTo>
                  <a:pt x="0" y="11"/>
                </a:lnTo>
                <a:lnTo>
                  <a:pt x="7" y="3"/>
                </a:lnTo>
                <a:lnTo>
                  <a:pt x="11" y="0"/>
                </a:lnTo>
                <a:lnTo>
                  <a:pt x="22" y="0"/>
                </a:lnTo>
                <a:lnTo>
                  <a:pt x="26" y="0"/>
                </a:lnTo>
                <a:lnTo>
                  <a:pt x="30" y="0"/>
                </a:lnTo>
                <a:lnTo>
                  <a:pt x="33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2" name="Freeform 77"/>
          <p:cNvSpPr>
            <a:spLocks/>
          </p:cNvSpPr>
          <p:nvPr/>
        </p:nvSpPr>
        <p:spPr bwMode="auto">
          <a:xfrm>
            <a:off x="4818063" y="3897313"/>
            <a:ext cx="66675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8"/>
                </a:lnTo>
                <a:lnTo>
                  <a:pt x="30" y="109"/>
                </a:lnTo>
                <a:lnTo>
                  <a:pt x="23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8" y="128"/>
                </a:lnTo>
                <a:lnTo>
                  <a:pt x="15" y="120"/>
                </a:lnTo>
                <a:lnTo>
                  <a:pt x="23" y="109"/>
                </a:lnTo>
                <a:lnTo>
                  <a:pt x="23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3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3" name="Freeform 78"/>
          <p:cNvSpPr>
            <a:spLocks noEditPoints="1"/>
          </p:cNvSpPr>
          <p:nvPr/>
        </p:nvSpPr>
        <p:spPr bwMode="auto">
          <a:xfrm>
            <a:off x="6307138" y="3903663"/>
            <a:ext cx="123825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3" y="98"/>
                </a:lnTo>
                <a:lnTo>
                  <a:pt x="37" y="101"/>
                </a:lnTo>
                <a:lnTo>
                  <a:pt x="41" y="101"/>
                </a:lnTo>
                <a:lnTo>
                  <a:pt x="0" y="101"/>
                </a:lnTo>
                <a:lnTo>
                  <a:pt x="3" y="101"/>
                </a:lnTo>
                <a:lnTo>
                  <a:pt x="7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lnTo>
                  <a:pt x="33" y="0"/>
                </a:lnTo>
                <a:lnTo>
                  <a:pt x="48" y="0"/>
                </a:lnTo>
                <a:lnTo>
                  <a:pt x="56" y="4"/>
                </a:lnTo>
                <a:lnTo>
                  <a:pt x="63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7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7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3" y="52"/>
                </a:lnTo>
                <a:lnTo>
                  <a:pt x="37" y="52"/>
                </a:lnTo>
                <a:lnTo>
                  <a:pt x="45" y="49"/>
                </a:lnTo>
                <a:lnTo>
                  <a:pt x="52" y="45"/>
                </a:lnTo>
                <a:lnTo>
                  <a:pt x="56" y="37"/>
                </a:lnTo>
                <a:lnTo>
                  <a:pt x="56" y="30"/>
                </a:lnTo>
                <a:lnTo>
                  <a:pt x="56" y="22"/>
                </a:lnTo>
                <a:lnTo>
                  <a:pt x="56" y="19"/>
                </a:lnTo>
                <a:lnTo>
                  <a:pt x="52" y="11"/>
                </a:lnTo>
                <a:lnTo>
                  <a:pt x="48" y="7"/>
                </a:lnTo>
                <a:lnTo>
                  <a:pt x="41" y="7"/>
                </a:lnTo>
                <a:lnTo>
                  <a:pt x="37" y="7"/>
                </a:lnTo>
                <a:lnTo>
                  <a:pt x="33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4" name="Freeform 79"/>
          <p:cNvSpPr>
            <a:spLocks noEditPoints="1"/>
          </p:cNvSpPr>
          <p:nvPr/>
        </p:nvSpPr>
        <p:spPr bwMode="auto">
          <a:xfrm>
            <a:off x="6442075" y="3903663"/>
            <a:ext cx="125413" cy="168275"/>
          </a:xfrm>
          <a:custGeom>
            <a:avLst/>
            <a:gdLst>
              <a:gd name="T0" fmla="*/ 2147483647 w 75"/>
              <a:gd name="T1" fmla="*/ 2147483647 h 101"/>
              <a:gd name="T2" fmla="*/ 2147483647 w 75"/>
              <a:gd name="T3" fmla="*/ 2147483647 h 101"/>
              <a:gd name="T4" fmla="*/ 2147483647 w 75"/>
              <a:gd name="T5" fmla="*/ 2147483647 h 101"/>
              <a:gd name="T6" fmla="*/ 2147483647 w 75"/>
              <a:gd name="T7" fmla="*/ 2147483647 h 101"/>
              <a:gd name="T8" fmla="*/ 2147483647 w 75"/>
              <a:gd name="T9" fmla="*/ 2147483647 h 101"/>
              <a:gd name="T10" fmla="*/ 2147483647 w 75"/>
              <a:gd name="T11" fmla="*/ 2147483647 h 101"/>
              <a:gd name="T12" fmla="*/ 2147483647 w 75"/>
              <a:gd name="T13" fmla="*/ 2147483647 h 101"/>
              <a:gd name="T14" fmla="*/ 2147483647 w 75"/>
              <a:gd name="T15" fmla="*/ 2147483647 h 101"/>
              <a:gd name="T16" fmla="*/ 0 w 75"/>
              <a:gd name="T17" fmla="*/ 2147483647 h 101"/>
              <a:gd name="T18" fmla="*/ 0 w 75"/>
              <a:gd name="T19" fmla="*/ 2147483647 h 101"/>
              <a:gd name="T20" fmla="*/ 2147483647 w 75"/>
              <a:gd name="T21" fmla="*/ 2147483647 h 101"/>
              <a:gd name="T22" fmla="*/ 2147483647 w 75"/>
              <a:gd name="T23" fmla="*/ 2147483647 h 101"/>
              <a:gd name="T24" fmla="*/ 2147483647 w 75"/>
              <a:gd name="T25" fmla="*/ 2147483647 h 101"/>
              <a:gd name="T26" fmla="*/ 2147483647 w 75"/>
              <a:gd name="T27" fmla="*/ 2147483647 h 101"/>
              <a:gd name="T28" fmla="*/ 2147483647 w 75"/>
              <a:gd name="T29" fmla="*/ 2147483647 h 101"/>
              <a:gd name="T30" fmla="*/ 2147483647 w 75"/>
              <a:gd name="T31" fmla="*/ 2147483647 h 101"/>
              <a:gd name="T32" fmla="*/ 2147483647 w 75"/>
              <a:gd name="T33" fmla="*/ 2147483647 h 101"/>
              <a:gd name="T34" fmla="*/ 2147483647 w 75"/>
              <a:gd name="T35" fmla="*/ 2147483647 h 101"/>
              <a:gd name="T36" fmla="*/ 2147483647 w 75"/>
              <a:gd name="T37" fmla="*/ 2147483647 h 101"/>
              <a:gd name="T38" fmla="*/ 2147483647 w 75"/>
              <a:gd name="T39" fmla="*/ 2147483647 h 101"/>
              <a:gd name="T40" fmla="*/ 0 w 75"/>
              <a:gd name="T41" fmla="*/ 2147483647 h 101"/>
              <a:gd name="T42" fmla="*/ 0 w 75"/>
              <a:gd name="T43" fmla="*/ 0 h 101"/>
              <a:gd name="T44" fmla="*/ 2147483647 w 75"/>
              <a:gd name="T45" fmla="*/ 0 h 101"/>
              <a:gd name="T46" fmla="*/ 2147483647 w 75"/>
              <a:gd name="T47" fmla="*/ 0 h 101"/>
              <a:gd name="T48" fmla="*/ 2147483647 w 75"/>
              <a:gd name="T49" fmla="*/ 2147483647 h 101"/>
              <a:gd name="T50" fmla="*/ 2147483647 w 75"/>
              <a:gd name="T51" fmla="*/ 2147483647 h 101"/>
              <a:gd name="T52" fmla="*/ 2147483647 w 75"/>
              <a:gd name="T53" fmla="*/ 2147483647 h 101"/>
              <a:gd name="T54" fmla="*/ 2147483647 w 75"/>
              <a:gd name="T55" fmla="*/ 2147483647 h 101"/>
              <a:gd name="T56" fmla="*/ 2147483647 w 75"/>
              <a:gd name="T57" fmla="*/ 2147483647 h 101"/>
              <a:gd name="T58" fmla="*/ 2147483647 w 75"/>
              <a:gd name="T59" fmla="*/ 2147483647 h 101"/>
              <a:gd name="T60" fmla="*/ 2147483647 w 75"/>
              <a:gd name="T61" fmla="*/ 2147483647 h 101"/>
              <a:gd name="T62" fmla="*/ 2147483647 w 75"/>
              <a:gd name="T63" fmla="*/ 2147483647 h 101"/>
              <a:gd name="T64" fmla="*/ 2147483647 w 75"/>
              <a:gd name="T65" fmla="*/ 2147483647 h 101"/>
              <a:gd name="T66" fmla="*/ 2147483647 w 75"/>
              <a:gd name="T67" fmla="*/ 2147483647 h 101"/>
              <a:gd name="T68" fmla="*/ 2147483647 w 75"/>
              <a:gd name="T69" fmla="*/ 2147483647 h 101"/>
              <a:gd name="T70" fmla="*/ 2147483647 w 75"/>
              <a:gd name="T71" fmla="*/ 2147483647 h 101"/>
              <a:gd name="T72" fmla="*/ 2147483647 w 75"/>
              <a:gd name="T73" fmla="*/ 2147483647 h 101"/>
              <a:gd name="T74" fmla="*/ 2147483647 w 75"/>
              <a:gd name="T75" fmla="*/ 2147483647 h 101"/>
              <a:gd name="T76" fmla="*/ 2147483647 w 75"/>
              <a:gd name="T77" fmla="*/ 2147483647 h 101"/>
              <a:gd name="T78" fmla="*/ 2147483647 w 75"/>
              <a:gd name="T79" fmla="*/ 2147483647 h 101"/>
              <a:gd name="T80" fmla="*/ 2147483647 w 75"/>
              <a:gd name="T81" fmla="*/ 2147483647 h 101"/>
              <a:gd name="T82" fmla="*/ 2147483647 w 75"/>
              <a:gd name="T83" fmla="*/ 2147483647 h 101"/>
              <a:gd name="T84" fmla="*/ 2147483647 w 75"/>
              <a:gd name="T85" fmla="*/ 2147483647 h 101"/>
              <a:gd name="T86" fmla="*/ 2147483647 w 75"/>
              <a:gd name="T87" fmla="*/ 2147483647 h 101"/>
              <a:gd name="T88" fmla="*/ 2147483647 w 75"/>
              <a:gd name="T89" fmla="*/ 2147483647 h 101"/>
              <a:gd name="T90" fmla="*/ 2147483647 w 75"/>
              <a:gd name="T91" fmla="*/ 2147483647 h 101"/>
              <a:gd name="T92" fmla="*/ 2147483647 w 75"/>
              <a:gd name="T93" fmla="*/ 2147483647 h 101"/>
              <a:gd name="T94" fmla="*/ 2147483647 w 75"/>
              <a:gd name="T95" fmla="*/ 2147483647 h 101"/>
              <a:gd name="T96" fmla="*/ 2147483647 w 75"/>
              <a:gd name="T97" fmla="*/ 2147483647 h 101"/>
              <a:gd name="T98" fmla="*/ 2147483647 w 75"/>
              <a:gd name="T99" fmla="*/ 2147483647 h 101"/>
              <a:gd name="T100" fmla="*/ 2147483647 w 75"/>
              <a:gd name="T101" fmla="*/ 2147483647 h 101"/>
              <a:gd name="T102" fmla="*/ 2147483647 w 75"/>
              <a:gd name="T103" fmla="*/ 2147483647 h 101"/>
              <a:gd name="T104" fmla="*/ 2147483647 w 75"/>
              <a:gd name="T105" fmla="*/ 2147483647 h 101"/>
              <a:gd name="T106" fmla="*/ 2147483647 w 75"/>
              <a:gd name="T107" fmla="*/ 2147483647 h 101"/>
              <a:gd name="T108" fmla="*/ 2147483647 w 75"/>
              <a:gd name="T109" fmla="*/ 2147483647 h 1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5"/>
              <a:gd name="T166" fmla="*/ 0 h 101"/>
              <a:gd name="T167" fmla="*/ 75 w 75"/>
              <a:gd name="T168" fmla="*/ 101 h 1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5" h="101">
                <a:moveTo>
                  <a:pt x="26" y="52"/>
                </a:moveTo>
                <a:lnTo>
                  <a:pt x="26" y="83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8" y="101"/>
                </a:lnTo>
                <a:lnTo>
                  <a:pt x="41" y="101"/>
                </a:lnTo>
                <a:lnTo>
                  <a:pt x="0" y="101"/>
                </a:lnTo>
                <a:lnTo>
                  <a:pt x="4" y="101"/>
                </a:lnTo>
                <a:lnTo>
                  <a:pt x="8" y="98"/>
                </a:lnTo>
                <a:lnTo>
                  <a:pt x="11" y="94"/>
                </a:lnTo>
                <a:lnTo>
                  <a:pt x="11" y="90"/>
                </a:lnTo>
                <a:lnTo>
                  <a:pt x="11" y="83"/>
                </a:lnTo>
                <a:lnTo>
                  <a:pt x="11" y="19"/>
                </a:lnTo>
                <a:lnTo>
                  <a:pt x="11" y="11"/>
                </a:lnTo>
                <a:lnTo>
                  <a:pt x="11" y="7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lnTo>
                  <a:pt x="38" y="0"/>
                </a:lnTo>
                <a:lnTo>
                  <a:pt x="49" y="0"/>
                </a:lnTo>
                <a:lnTo>
                  <a:pt x="56" y="4"/>
                </a:lnTo>
                <a:lnTo>
                  <a:pt x="64" y="7"/>
                </a:lnTo>
                <a:lnTo>
                  <a:pt x="71" y="11"/>
                </a:lnTo>
                <a:lnTo>
                  <a:pt x="75" y="19"/>
                </a:lnTo>
                <a:lnTo>
                  <a:pt x="75" y="30"/>
                </a:lnTo>
                <a:lnTo>
                  <a:pt x="75" y="41"/>
                </a:lnTo>
                <a:lnTo>
                  <a:pt x="68" y="49"/>
                </a:lnTo>
                <a:lnTo>
                  <a:pt x="56" y="52"/>
                </a:lnTo>
                <a:lnTo>
                  <a:pt x="45" y="56"/>
                </a:lnTo>
                <a:lnTo>
                  <a:pt x="41" y="56"/>
                </a:lnTo>
                <a:lnTo>
                  <a:pt x="38" y="56"/>
                </a:lnTo>
                <a:lnTo>
                  <a:pt x="30" y="56"/>
                </a:lnTo>
                <a:lnTo>
                  <a:pt x="26" y="52"/>
                </a:lnTo>
                <a:close/>
                <a:moveTo>
                  <a:pt x="26" y="49"/>
                </a:moveTo>
                <a:lnTo>
                  <a:pt x="30" y="49"/>
                </a:lnTo>
                <a:lnTo>
                  <a:pt x="34" y="52"/>
                </a:lnTo>
                <a:lnTo>
                  <a:pt x="38" y="52"/>
                </a:lnTo>
                <a:lnTo>
                  <a:pt x="41" y="52"/>
                </a:lnTo>
                <a:lnTo>
                  <a:pt x="45" y="49"/>
                </a:lnTo>
                <a:lnTo>
                  <a:pt x="53" y="45"/>
                </a:lnTo>
                <a:lnTo>
                  <a:pt x="56" y="37"/>
                </a:lnTo>
                <a:lnTo>
                  <a:pt x="60" y="30"/>
                </a:lnTo>
                <a:lnTo>
                  <a:pt x="56" y="22"/>
                </a:lnTo>
                <a:lnTo>
                  <a:pt x="56" y="19"/>
                </a:lnTo>
                <a:lnTo>
                  <a:pt x="53" y="11"/>
                </a:lnTo>
                <a:lnTo>
                  <a:pt x="49" y="7"/>
                </a:lnTo>
                <a:lnTo>
                  <a:pt x="41" y="7"/>
                </a:lnTo>
                <a:lnTo>
                  <a:pt x="38" y="7"/>
                </a:lnTo>
                <a:lnTo>
                  <a:pt x="34" y="7"/>
                </a:lnTo>
                <a:lnTo>
                  <a:pt x="26" y="7"/>
                </a:lnTo>
                <a:lnTo>
                  <a:pt x="26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5" name="Freeform 80"/>
          <p:cNvSpPr>
            <a:spLocks/>
          </p:cNvSpPr>
          <p:nvPr/>
        </p:nvSpPr>
        <p:spPr bwMode="auto">
          <a:xfrm>
            <a:off x="6584950" y="3897313"/>
            <a:ext cx="69850" cy="223837"/>
          </a:xfrm>
          <a:custGeom>
            <a:avLst/>
            <a:gdLst>
              <a:gd name="T0" fmla="*/ 2147483647 w 42"/>
              <a:gd name="T1" fmla="*/ 2147483647 h 135"/>
              <a:gd name="T2" fmla="*/ 2147483647 w 42"/>
              <a:gd name="T3" fmla="*/ 2147483647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0 w 42"/>
              <a:gd name="T13" fmla="*/ 2147483647 h 135"/>
              <a:gd name="T14" fmla="*/ 0 w 42"/>
              <a:gd name="T15" fmla="*/ 2147483647 h 135"/>
              <a:gd name="T16" fmla="*/ 0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2147483647 w 42"/>
              <a:gd name="T27" fmla="*/ 0 h 135"/>
              <a:gd name="T28" fmla="*/ 2147483647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2147483647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42" y="132"/>
                </a:moveTo>
                <a:lnTo>
                  <a:pt x="42" y="135"/>
                </a:lnTo>
                <a:lnTo>
                  <a:pt x="30" y="132"/>
                </a:lnTo>
                <a:lnTo>
                  <a:pt x="23" y="124"/>
                </a:lnTo>
                <a:lnTo>
                  <a:pt x="12" y="113"/>
                </a:lnTo>
                <a:lnTo>
                  <a:pt x="8" y="98"/>
                </a:lnTo>
                <a:lnTo>
                  <a:pt x="0" y="83"/>
                </a:lnTo>
                <a:lnTo>
                  <a:pt x="0" y="68"/>
                </a:lnTo>
                <a:lnTo>
                  <a:pt x="0" y="56"/>
                </a:lnTo>
                <a:lnTo>
                  <a:pt x="4" y="41"/>
                </a:lnTo>
                <a:lnTo>
                  <a:pt x="12" y="30"/>
                </a:lnTo>
                <a:lnTo>
                  <a:pt x="19" y="19"/>
                </a:lnTo>
                <a:lnTo>
                  <a:pt x="30" y="8"/>
                </a:lnTo>
                <a:lnTo>
                  <a:pt x="42" y="0"/>
                </a:lnTo>
                <a:lnTo>
                  <a:pt x="42" y="4"/>
                </a:lnTo>
                <a:lnTo>
                  <a:pt x="34" y="11"/>
                </a:lnTo>
                <a:lnTo>
                  <a:pt x="27" y="19"/>
                </a:lnTo>
                <a:lnTo>
                  <a:pt x="23" y="26"/>
                </a:lnTo>
                <a:lnTo>
                  <a:pt x="19" y="41"/>
                </a:lnTo>
                <a:lnTo>
                  <a:pt x="15" y="53"/>
                </a:lnTo>
                <a:lnTo>
                  <a:pt x="15" y="68"/>
                </a:lnTo>
                <a:lnTo>
                  <a:pt x="15" y="83"/>
                </a:lnTo>
                <a:lnTo>
                  <a:pt x="15" y="94"/>
                </a:lnTo>
                <a:lnTo>
                  <a:pt x="19" y="105"/>
                </a:lnTo>
                <a:lnTo>
                  <a:pt x="23" y="113"/>
                </a:lnTo>
                <a:lnTo>
                  <a:pt x="27" y="117"/>
                </a:lnTo>
                <a:lnTo>
                  <a:pt x="30" y="124"/>
                </a:lnTo>
                <a:lnTo>
                  <a:pt x="34" y="128"/>
                </a:lnTo>
                <a:lnTo>
                  <a:pt x="42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6" name="Freeform 81"/>
          <p:cNvSpPr>
            <a:spLocks noEditPoints="1"/>
          </p:cNvSpPr>
          <p:nvPr/>
        </p:nvSpPr>
        <p:spPr bwMode="auto">
          <a:xfrm>
            <a:off x="6667500" y="3897313"/>
            <a:ext cx="55563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2147483647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7" y="8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8" y="11"/>
                </a:lnTo>
                <a:lnTo>
                  <a:pt x="8" y="8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8"/>
                </a:moveTo>
                <a:lnTo>
                  <a:pt x="23" y="90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30" y="102"/>
                </a:lnTo>
                <a:lnTo>
                  <a:pt x="34" y="105"/>
                </a:lnTo>
                <a:lnTo>
                  <a:pt x="0" y="105"/>
                </a:lnTo>
                <a:lnTo>
                  <a:pt x="4" y="102"/>
                </a:lnTo>
                <a:lnTo>
                  <a:pt x="8" y="102"/>
                </a:lnTo>
                <a:lnTo>
                  <a:pt x="11" y="98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8"/>
                </a:lnTo>
                <a:lnTo>
                  <a:pt x="23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7" name="Freeform 82"/>
          <p:cNvSpPr>
            <a:spLocks/>
          </p:cNvSpPr>
          <p:nvPr/>
        </p:nvSpPr>
        <p:spPr bwMode="auto">
          <a:xfrm>
            <a:off x="6729413" y="3959225"/>
            <a:ext cx="125412" cy="112713"/>
          </a:xfrm>
          <a:custGeom>
            <a:avLst/>
            <a:gdLst>
              <a:gd name="T0" fmla="*/ 2147483647 w 75"/>
              <a:gd name="T1" fmla="*/ 2147483647 h 67"/>
              <a:gd name="T2" fmla="*/ 2147483647 w 75"/>
              <a:gd name="T3" fmla="*/ 2147483647 h 67"/>
              <a:gd name="T4" fmla="*/ 2147483647 w 75"/>
              <a:gd name="T5" fmla="*/ 0 h 67"/>
              <a:gd name="T6" fmla="*/ 2147483647 w 75"/>
              <a:gd name="T7" fmla="*/ 0 h 67"/>
              <a:gd name="T8" fmla="*/ 2147483647 w 75"/>
              <a:gd name="T9" fmla="*/ 0 h 67"/>
              <a:gd name="T10" fmla="*/ 2147483647 w 75"/>
              <a:gd name="T11" fmla="*/ 0 h 67"/>
              <a:gd name="T12" fmla="*/ 2147483647 w 75"/>
              <a:gd name="T13" fmla="*/ 2147483647 h 67"/>
              <a:gd name="T14" fmla="*/ 2147483647 w 75"/>
              <a:gd name="T15" fmla="*/ 2147483647 h 67"/>
              <a:gd name="T16" fmla="*/ 2147483647 w 75"/>
              <a:gd name="T17" fmla="*/ 2147483647 h 67"/>
              <a:gd name="T18" fmla="*/ 2147483647 w 75"/>
              <a:gd name="T19" fmla="*/ 2147483647 h 67"/>
              <a:gd name="T20" fmla="*/ 2147483647 w 75"/>
              <a:gd name="T21" fmla="*/ 2147483647 h 67"/>
              <a:gd name="T22" fmla="*/ 2147483647 w 75"/>
              <a:gd name="T23" fmla="*/ 2147483647 h 67"/>
              <a:gd name="T24" fmla="*/ 2147483647 w 75"/>
              <a:gd name="T25" fmla="*/ 2147483647 h 67"/>
              <a:gd name="T26" fmla="*/ 2147483647 w 75"/>
              <a:gd name="T27" fmla="*/ 2147483647 h 67"/>
              <a:gd name="T28" fmla="*/ 2147483647 w 75"/>
              <a:gd name="T29" fmla="*/ 2147483647 h 67"/>
              <a:gd name="T30" fmla="*/ 2147483647 w 75"/>
              <a:gd name="T31" fmla="*/ 2147483647 h 67"/>
              <a:gd name="T32" fmla="*/ 2147483647 w 75"/>
              <a:gd name="T33" fmla="*/ 2147483647 h 67"/>
              <a:gd name="T34" fmla="*/ 2147483647 w 75"/>
              <a:gd name="T35" fmla="*/ 2147483647 h 67"/>
              <a:gd name="T36" fmla="*/ 2147483647 w 75"/>
              <a:gd name="T37" fmla="*/ 2147483647 h 67"/>
              <a:gd name="T38" fmla="*/ 2147483647 w 75"/>
              <a:gd name="T39" fmla="*/ 2147483647 h 67"/>
              <a:gd name="T40" fmla="*/ 2147483647 w 75"/>
              <a:gd name="T41" fmla="*/ 2147483647 h 67"/>
              <a:gd name="T42" fmla="*/ 2147483647 w 75"/>
              <a:gd name="T43" fmla="*/ 2147483647 h 67"/>
              <a:gd name="T44" fmla="*/ 2147483647 w 75"/>
              <a:gd name="T45" fmla="*/ 2147483647 h 67"/>
              <a:gd name="T46" fmla="*/ 2147483647 w 75"/>
              <a:gd name="T47" fmla="*/ 2147483647 h 67"/>
              <a:gd name="T48" fmla="*/ 2147483647 w 75"/>
              <a:gd name="T49" fmla="*/ 2147483647 h 67"/>
              <a:gd name="T50" fmla="*/ 2147483647 w 75"/>
              <a:gd name="T51" fmla="*/ 2147483647 h 67"/>
              <a:gd name="T52" fmla="*/ 2147483647 w 75"/>
              <a:gd name="T53" fmla="*/ 2147483647 h 67"/>
              <a:gd name="T54" fmla="*/ 2147483647 w 75"/>
              <a:gd name="T55" fmla="*/ 2147483647 h 67"/>
              <a:gd name="T56" fmla="*/ 2147483647 w 75"/>
              <a:gd name="T57" fmla="*/ 2147483647 h 67"/>
              <a:gd name="T58" fmla="*/ 2147483647 w 75"/>
              <a:gd name="T59" fmla="*/ 2147483647 h 67"/>
              <a:gd name="T60" fmla="*/ 2147483647 w 75"/>
              <a:gd name="T61" fmla="*/ 2147483647 h 67"/>
              <a:gd name="T62" fmla="*/ 2147483647 w 75"/>
              <a:gd name="T63" fmla="*/ 2147483647 h 67"/>
              <a:gd name="T64" fmla="*/ 2147483647 w 75"/>
              <a:gd name="T65" fmla="*/ 2147483647 h 67"/>
              <a:gd name="T66" fmla="*/ 2147483647 w 75"/>
              <a:gd name="T67" fmla="*/ 2147483647 h 67"/>
              <a:gd name="T68" fmla="*/ 2147483647 w 75"/>
              <a:gd name="T69" fmla="*/ 2147483647 h 67"/>
              <a:gd name="T70" fmla="*/ 2147483647 w 75"/>
              <a:gd name="T71" fmla="*/ 2147483647 h 67"/>
              <a:gd name="T72" fmla="*/ 2147483647 w 75"/>
              <a:gd name="T73" fmla="*/ 2147483647 h 67"/>
              <a:gd name="T74" fmla="*/ 2147483647 w 75"/>
              <a:gd name="T75" fmla="*/ 2147483647 h 67"/>
              <a:gd name="T76" fmla="*/ 2147483647 w 75"/>
              <a:gd name="T77" fmla="*/ 2147483647 h 67"/>
              <a:gd name="T78" fmla="*/ 2147483647 w 75"/>
              <a:gd name="T79" fmla="*/ 2147483647 h 67"/>
              <a:gd name="T80" fmla="*/ 2147483647 w 75"/>
              <a:gd name="T81" fmla="*/ 2147483647 h 67"/>
              <a:gd name="T82" fmla="*/ 2147483647 w 75"/>
              <a:gd name="T83" fmla="*/ 2147483647 h 67"/>
              <a:gd name="T84" fmla="*/ 0 w 75"/>
              <a:gd name="T85" fmla="*/ 2147483647 h 67"/>
              <a:gd name="T86" fmla="*/ 0 w 75"/>
              <a:gd name="T87" fmla="*/ 2147483647 h 67"/>
              <a:gd name="T88" fmla="*/ 2147483647 w 75"/>
              <a:gd name="T89" fmla="*/ 2147483647 h 67"/>
              <a:gd name="T90" fmla="*/ 2147483647 w 75"/>
              <a:gd name="T91" fmla="*/ 2147483647 h 67"/>
              <a:gd name="T92" fmla="*/ 2147483647 w 75"/>
              <a:gd name="T93" fmla="*/ 2147483647 h 67"/>
              <a:gd name="T94" fmla="*/ 2147483647 w 75"/>
              <a:gd name="T95" fmla="*/ 2147483647 h 67"/>
              <a:gd name="T96" fmla="*/ 2147483647 w 75"/>
              <a:gd name="T97" fmla="*/ 2147483647 h 67"/>
              <a:gd name="T98" fmla="*/ 2147483647 w 75"/>
              <a:gd name="T99" fmla="*/ 2147483647 h 67"/>
              <a:gd name="T100" fmla="*/ 2147483647 w 75"/>
              <a:gd name="T101" fmla="*/ 2147483647 h 67"/>
              <a:gd name="T102" fmla="*/ 2147483647 w 75"/>
              <a:gd name="T103" fmla="*/ 2147483647 h 67"/>
              <a:gd name="T104" fmla="*/ 2147483647 w 75"/>
              <a:gd name="T105" fmla="*/ 2147483647 h 67"/>
              <a:gd name="T106" fmla="*/ 2147483647 w 75"/>
              <a:gd name="T107" fmla="*/ 2147483647 h 67"/>
              <a:gd name="T108" fmla="*/ 2147483647 w 75"/>
              <a:gd name="T109" fmla="*/ 2147483647 h 67"/>
              <a:gd name="T110" fmla="*/ 2147483647 w 75"/>
              <a:gd name="T111" fmla="*/ 2147483647 h 67"/>
              <a:gd name="T112" fmla="*/ 2147483647 w 75"/>
              <a:gd name="T113" fmla="*/ 2147483647 h 67"/>
              <a:gd name="T114" fmla="*/ 2147483647 w 75"/>
              <a:gd name="T115" fmla="*/ 2147483647 h 67"/>
              <a:gd name="T116" fmla="*/ 0 w 75"/>
              <a:gd name="T117" fmla="*/ 2147483647 h 67"/>
              <a:gd name="T118" fmla="*/ 2147483647 w 75"/>
              <a:gd name="T119" fmla="*/ 0 h 67"/>
              <a:gd name="T120" fmla="*/ 2147483647 w 75"/>
              <a:gd name="T121" fmla="*/ 0 h 67"/>
              <a:gd name="T122" fmla="*/ 2147483647 w 75"/>
              <a:gd name="T123" fmla="*/ 2147483647 h 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"/>
              <a:gd name="T187" fmla="*/ 0 h 67"/>
              <a:gd name="T188" fmla="*/ 75 w 75"/>
              <a:gd name="T189" fmla="*/ 67 h 6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" h="67">
                <a:moveTo>
                  <a:pt x="22" y="15"/>
                </a:moveTo>
                <a:lnTo>
                  <a:pt x="30" y="3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3"/>
                </a:lnTo>
                <a:lnTo>
                  <a:pt x="64" y="11"/>
                </a:lnTo>
                <a:lnTo>
                  <a:pt x="64" y="15"/>
                </a:lnTo>
                <a:lnTo>
                  <a:pt x="64" y="22"/>
                </a:lnTo>
                <a:lnTo>
                  <a:pt x="64" y="52"/>
                </a:lnTo>
                <a:lnTo>
                  <a:pt x="64" y="56"/>
                </a:lnTo>
                <a:lnTo>
                  <a:pt x="64" y="60"/>
                </a:lnTo>
                <a:lnTo>
                  <a:pt x="67" y="64"/>
                </a:lnTo>
                <a:lnTo>
                  <a:pt x="71" y="64"/>
                </a:lnTo>
                <a:lnTo>
                  <a:pt x="75" y="67"/>
                </a:lnTo>
                <a:lnTo>
                  <a:pt x="41" y="67"/>
                </a:lnTo>
                <a:lnTo>
                  <a:pt x="45" y="67"/>
                </a:lnTo>
                <a:lnTo>
                  <a:pt x="45" y="64"/>
                </a:lnTo>
                <a:lnTo>
                  <a:pt x="49" y="64"/>
                </a:lnTo>
                <a:lnTo>
                  <a:pt x="52" y="60"/>
                </a:lnTo>
                <a:lnTo>
                  <a:pt x="52" y="56"/>
                </a:lnTo>
                <a:lnTo>
                  <a:pt x="52" y="52"/>
                </a:lnTo>
                <a:lnTo>
                  <a:pt x="52" y="26"/>
                </a:lnTo>
                <a:lnTo>
                  <a:pt x="52" y="18"/>
                </a:lnTo>
                <a:lnTo>
                  <a:pt x="49" y="11"/>
                </a:lnTo>
                <a:lnTo>
                  <a:pt x="45" y="7"/>
                </a:lnTo>
                <a:lnTo>
                  <a:pt x="41" y="7"/>
                </a:lnTo>
                <a:lnTo>
                  <a:pt x="34" y="11"/>
                </a:lnTo>
                <a:lnTo>
                  <a:pt x="22" y="18"/>
                </a:lnTo>
                <a:lnTo>
                  <a:pt x="22" y="52"/>
                </a:lnTo>
                <a:lnTo>
                  <a:pt x="22" y="56"/>
                </a:lnTo>
                <a:lnTo>
                  <a:pt x="22" y="60"/>
                </a:lnTo>
                <a:lnTo>
                  <a:pt x="26" y="64"/>
                </a:lnTo>
                <a:lnTo>
                  <a:pt x="30" y="64"/>
                </a:lnTo>
                <a:lnTo>
                  <a:pt x="34" y="67"/>
                </a:lnTo>
                <a:lnTo>
                  <a:pt x="0" y="67"/>
                </a:lnTo>
                <a:lnTo>
                  <a:pt x="4" y="67"/>
                </a:lnTo>
                <a:lnTo>
                  <a:pt x="7" y="64"/>
                </a:lnTo>
                <a:lnTo>
                  <a:pt x="11" y="60"/>
                </a:lnTo>
                <a:lnTo>
                  <a:pt x="11" y="52"/>
                </a:lnTo>
                <a:lnTo>
                  <a:pt x="11" y="26"/>
                </a:lnTo>
                <a:lnTo>
                  <a:pt x="11" y="15"/>
                </a:lnTo>
                <a:lnTo>
                  <a:pt x="11" y="11"/>
                </a:lnTo>
                <a:lnTo>
                  <a:pt x="11" y="7"/>
                </a:lnTo>
                <a:lnTo>
                  <a:pt x="7" y="7"/>
                </a:lnTo>
                <a:lnTo>
                  <a:pt x="4" y="7"/>
                </a:lnTo>
                <a:lnTo>
                  <a:pt x="0" y="7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8" name="Freeform 83"/>
          <p:cNvSpPr>
            <a:spLocks/>
          </p:cNvSpPr>
          <p:nvPr/>
        </p:nvSpPr>
        <p:spPr bwMode="auto">
          <a:xfrm>
            <a:off x="6854825" y="3921125"/>
            <a:ext cx="68263" cy="150813"/>
          </a:xfrm>
          <a:custGeom>
            <a:avLst/>
            <a:gdLst>
              <a:gd name="T0" fmla="*/ 2147483647 w 41"/>
              <a:gd name="T1" fmla="*/ 0 h 90"/>
              <a:gd name="T2" fmla="*/ 2147483647 w 41"/>
              <a:gd name="T3" fmla="*/ 2147483647 h 90"/>
              <a:gd name="T4" fmla="*/ 2147483647 w 41"/>
              <a:gd name="T5" fmla="*/ 2147483647 h 90"/>
              <a:gd name="T6" fmla="*/ 2147483647 w 41"/>
              <a:gd name="T7" fmla="*/ 2147483647 h 90"/>
              <a:gd name="T8" fmla="*/ 2147483647 w 41"/>
              <a:gd name="T9" fmla="*/ 2147483647 h 90"/>
              <a:gd name="T10" fmla="*/ 2147483647 w 41"/>
              <a:gd name="T11" fmla="*/ 2147483647 h 90"/>
              <a:gd name="T12" fmla="*/ 2147483647 w 41"/>
              <a:gd name="T13" fmla="*/ 2147483647 h 90"/>
              <a:gd name="T14" fmla="*/ 2147483647 w 41"/>
              <a:gd name="T15" fmla="*/ 2147483647 h 90"/>
              <a:gd name="T16" fmla="*/ 2147483647 w 41"/>
              <a:gd name="T17" fmla="*/ 2147483647 h 90"/>
              <a:gd name="T18" fmla="*/ 2147483647 w 41"/>
              <a:gd name="T19" fmla="*/ 2147483647 h 90"/>
              <a:gd name="T20" fmla="*/ 2147483647 w 41"/>
              <a:gd name="T21" fmla="*/ 2147483647 h 90"/>
              <a:gd name="T22" fmla="*/ 2147483647 w 41"/>
              <a:gd name="T23" fmla="*/ 2147483647 h 90"/>
              <a:gd name="T24" fmla="*/ 2147483647 w 41"/>
              <a:gd name="T25" fmla="*/ 2147483647 h 90"/>
              <a:gd name="T26" fmla="*/ 2147483647 w 41"/>
              <a:gd name="T27" fmla="*/ 2147483647 h 90"/>
              <a:gd name="T28" fmla="*/ 2147483647 w 41"/>
              <a:gd name="T29" fmla="*/ 2147483647 h 90"/>
              <a:gd name="T30" fmla="*/ 2147483647 w 41"/>
              <a:gd name="T31" fmla="*/ 2147483647 h 90"/>
              <a:gd name="T32" fmla="*/ 2147483647 w 41"/>
              <a:gd name="T33" fmla="*/ 2147483647 h 90"/>
              <a:gd name="T34" fmla="*/ 2147483647 w 41"/>
              <a:gd name="T35" fmla="*/ 2147483647 h 90"/>
              <a:gd name="T36" fmla="*/ 2147483647 w 41"/>
              <a:gd name="T37" fmla="*/ 2147483647 h 90"/>
              <a:gd name="T38" fmla="*/ 2147483647 w 41"/>
              <a:gd name="T39" fmla="*/ 2147483647 h 90"/>
              <a:gd name="T40" fmla="*/ 2147483647 w 41"/>
              <a:gd name="T41" fmla="*/ 2147483647 h 90"/>
              <a:gd name="T42" fmla="*/ 2147483647 w 41"/>
              <a:gd name="T43" fmla="*/ 2147483647 h 90"/>
              <a:gd name="T44" fmla="*/ 2147483647 w 41"/>
              <a:gd name="T45" fmla="*/ 2147483647 h 90"/>
              <a:gd name="T46" fmla="*/ 2147483647 w 41"/>
              <a:gd name="T47" fmla="*/ 2147483647 h 90"/>
              <a:gd name="T48" fmla="*/ 2147483647 w 41"/>
              <a:gd name="T49" fmla="*/ 2147483647 h 90"/>
              <a:gd name="T50" fmla="*/ 2147483647 w 41"/>
              <a:gd name="T51" fmla="*/ 2147483647 h 90"/>
              <a:gd name="T52" fmla="*/ 0 w 41"/>
              <a:gd name="T53" fmla="*/ 2147483647 h 90"/>
              <a:gd name="T54" fmla="*/ 0 w 41"/>
              <a:gd name="T55" fmla="*/ 2147483647 h 90"/>
              <a:gd name="T56" fmla="*/ 2147483647 w 41"/>
              <a:gd name="T57" fmla="*/ 2147483647 h 90"/>
              <a:gd name="T58" fmla="*/ 2147483647 w 41"/>
              <a:gd name="T59" fmla="*/ 2147483647 h 90"/>
              <a:gd name="T60" fmla="*/ 2147483647 w 41"/>
              <a:gd name="T61" fmla="*/ 2147483647 h 90"/>
              <a:gd name="T62" fmla="*/ 2147483647 w 41"/>
              <a:gd name="T63" fmla="*/ 2147483647 h 90"/>
              <a:gd name="T64" fmla="*/ 2147483647 w 41"/>
              <a:gd name="T65" fmla="*/ 2147483647 h 90"/>
              <a:gd name="T66" fmla="*/ 2147483647 w 41"/>
              <a:gd name="T67" fmla="*/ 0 h 90"/>
              <a:gd name="T68" fmla="*/ 2147483647 w 41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"/>
              <a:gd name="T106" fmla="*/ 0 h 90"/>
              <a:gd name="T107" fmla="*/ 41 w 41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" h="90">
                <a:moveTo>
                  <a:pt x="22" y="0"/>
                </a:moveTo>
                <a:lnTo>
                  <a:pt x="22" y="23"/>
                </a:lnTo>
                <a:lnTo>
                  <a:pt x="37" y="23"/>
                </a:lnTo>
                <a:lnTo>
                  <a:pt x="37" y="26"/>
                </a:lnTo>
                <a:lnTo>
                  <a:pt x="22" y="26"/>
                </a:lnTo>
                <a:lnTo>
                  <a:pt x="22" y="72"/>
                </a:lnTo>
                <a:lnTo>
                  <a:pt x="22" y="75"/>
                </a:lnTo>
                <a:lnTo>
                  <a:pt x="26" y="79"/>
                </a:lnTo>
                <a:lnTo>
                  <a:pt x="26" y="83"/>
                </a:lnTo>
                <a:lnTo>
                  <a:pt x="30" y="83"/>
                </a:lnTo>
                <a:lnTo>
                  <a:pt x="34" y="83"/>
                </a:lnTo>
                <a:lnTo>
                  <a:pt x="37" y="79"/>
                </a:lnTo>
                <a:lnTo>
                  <a:pt x="41" y="79"/>
                </a:lnTo>
                <a:lnTo>
                  <a:pt x="37" y="83"/>
                </a:lnTo>
                <a:lnTo>
                  <a:pt x="34" y="87"/>
                </a:lnTo>
                <a:lnTo>
                  <a:pt x="30" y="90"/>
                </a:lnTo>
                <a:lnTo>
                  <a:pt x="26" y="90"/>
                </a:lnTo>
                <a:lnTo>
                  <a:pt x="22" y="90"/>
                </a:lnTo>
                <a:lnTo>
                  <a:pt x="19" y="90"/>
                </a:lnTo>
                <a:lnTo>
                  <a:pt x="15" y="87"/>
                </a:lnTo>
                <a:lnTo>
                  <a:pt x="11" y="83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4" y="23"/>
                </a:lnTo>
                <a:lnTo>
                  <a:pt x="7" y="19"/>
                </a:lnTo>
                <a:lnTo>
                  <a:pt x="11" y="15"/>
                </a:lnTo>
                <a:lnTo>
                  <a:pt x="15" y="11"/>
                </a:lnTo>
                <a:lnTo>
                  <a:pt x="19" y="8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79" name="Freeform 84"/>
          <p:cNvSpPr>
            <a:spLocks noEditPoints="1"/>
          </p:cNvSpPr>
          <p:nvPr/>
        </p:nvSpPr>
        <p:spPr bwMode="auto">
          <a:xfrm>
            <a:off x="6929438" y="3959225"/>
            <a:ext cx="111125" cy="112713"/>
          </a:xfrm>
          <a:custGeom>
            <a:avLst/>
            <a:gdLst>
              <a:gd name="T0" fmla="*/ 2147483647 w 67"/>
              <a:gd name="T1" fmla="*/ 0 h 67"/>
              <a:gd name="T2" fmla="*/ 2147483647 w 67"/>
              <a:gd name="T3" fmla="*/ 0 h 67"/>
              <a:gd name="T4" fmla="*/ 2147483647 w 67"/>
              <a:gd name="T5" fmla="*/ 2147483647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2147483647 h 67"/>
              <a:gd name="T12" fmla="*/ 2147483647 w 67"/>
              <a:gd name="T13" fmla="*/ 2147483647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2147483647 h 67"/>
              <a:gd name="T20" fmla="*/ 2147483647 w 67"/>
              <a:gd name="T21" fmla="*/ 2147483647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2147483647 w 67"/>
              <a:gd name="T27" fmla="*/ 2147483647 h 67"/>
              <a:gd name="T28" fmla="*/ 2147483647 w 67"/>
              <a:gd name="T29" fmla="*/ 2147483647 h 67"/>
              <a:gd name="T30" fmla="*/ 2147483647 w 67"/>
              <a:gd name="T31" fmla="*/ 2147483647 h 67"/>
              <a:gd name="T32" fmla="*/ 0 w 67"/>
              <a:gd name="T33" fmla="*/ 2147483647 h 67"/>
              <a:gd name="T34" fmla="*/ 2147483647 w 67"/>
              <a:gd name="T35" fmla="*/ 2147483647 h 67"/>
              <a:gd name="T36" fmla="*/ 2147483647 w 67"/>
              <a:gd name="T37" fmla="*/ 2147483647 h 67"/>
              <a:gd name="T38" fmla="*/ 2147483647 w 67"/>
              <a:gd name="T39" fmla="*/ 2147483647 h 67"/>
              <a:gd name="T40" fmla="*/ 2147483647 w 67"/>
              <a:gd name="T41" fmla="*/ 2147483647 h 67"/>
              <a:gd name="T42" fmla="*/ 2147483647 w 67"/>
              <a:gd name="T43" fmla="*/ 0 h 67"/>
              <a:gd name="T44" fmla="*/ 2147483647 w 67"/>
              <a:gd name="T45" fmla="*/ 0 h 67"/>
              <a:gd name="T46" fmla="*/ 2147483647 w 67"/>
              <a:gd name="T47" fmla="*/ 2147483647 h 67"/>
              <a:gd name="T48" fmla="*/ 2147483647 w 67"/>
              <a:gd name="T49" fmla="*/ 2147483647 h 67"/>
              <a:gd name="T50" fmla="*/ 2147483647 w 67"/>
              <a:gd name="T51" fmla="*/ 2147483647 h 67"/>
              <a:gd name="T52" fmla="*/ 2147483647 w 67"/>
              <a:gd name="T53" fmla="*/ 2147483647 h 67"/>
              <a:gd name="T54" fmla="*/ 2147483647 w 67"/>
              <a:gd name="T55" fmla="*/ 2147483647 h 67"/>
              <a:gd name="T56" fmla="*/ 2147483647 w 67"/>
              <a:gd name="T57" fmla="*/ 2147483647 h 67"/>
              <a:gd name="T58" fmla="*/ 2147483647 w 67"/>
              <a:gd name="T59" fmla="*/ 2147483647 h 67"/>
              <a:gd name="T60" fmla="*/ 2147483647 w 67"/>
              <a:gd name="T61" fmla="*/ 2147483647 h 67"/>
              <a:gd name="T62" fmla="*/ 2147483647 w 67"/>
              <a:gd name="T63" fmla="*/ 2147483647 h 67"/>
              <a:gd name="T64" fmla="*/ 2147483647 w 67"/>
              <a:gd name="T65" fmla="*/ 2147483647 h 67"/>
              <a:gd name="T66" fmla="*/ 2147483647 w 67"/>
              <a:gd name="T67" fmla="*/ 2147483647 h 67"/>
              <a:gd name="T68" fmla="*/ 2147483647 w 67"/>
              <a:gd name="T69" fmla="*/ 2147483647 h 67"/>
              <a:gd name="T70" fmla="*/ 2147483647 w 67"/>
              <a:gd name="T71" fmla="*/ 2147483647 h 67"/>
              <a:gd name="T72" fmla="*/ 2147483647 w 67"/>
              <a:gd name="T73" fmla="*/ 2147483647 h 67"/>
              <a:gd name="T74" fmla="*/ 2147483647 w 67"/>
              <a:gd name="T75" fmla="*/ 2147483647 h 67"/>
              <a:gd name="T76" fmla="*/ 2147483647 w 67"/>
              <a:gd name="T77" fmla="*/ 2147483647 h 67"/>
              <a:gd name="T78" fmla="*/ 2147483647 w 67"/>
              <a:gd name="T79" fmla="*/ 2147483647 h 67"/>
              <a:gd name="T80" fmla="*/ 2147483647 w 67"/>
              <a:gd name="T81" fmla="*/ 2147483647 h 67"/>
              <a:gd name="T82" fmla="*/ 2147483647 w 67"/>
              <a:gd name="T83" fmla="*/ 2147483647 h 67"/>
              <a:gd name="T84" fmla="*/ 2147483647 w 67"/>
              <a:gd name="T85" fmla="*/ 2147483647 h 6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"/>
              <a:gd name="T130" fmla="*/ 0 h 67"/>
              <a:gd name="T131" fmla="*/ 67 w 67"/>
              <a:gd name="T132" fmla="*/ 67 h 6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" h="67">
                <a:moveTo>
                  <a:pt x="34" y="0"/>
                </a:moveTo>
                <a:lnTo>
                  <a:pt x="45" y="0"/>
                </a:lnTo>
                <a:lnTo>
                  <a:pt x="52" y="3"/>
                </a:lnTo>
                <a:lnTo>
                  <a:pt x="60" y="11"/>
                </a:lnTo>
                <a:lnTo>
                  <a:pt x="64" y="18"/>
                </a:lnTo>
                <a:lnTo>
                  <a:pt x="67" y="34"/>
                </a:lnTo>
                <a:lnTo>
                  <a:pt x="64" y="41"/>
                </a:lnTo>
                <a:lnTo>
                  <a:pt x="60" y="49"/>
                </a:lnTo>
                <a:lnTo>
                  <a:pt x="56" y="60"/>
                </a:lnTo>
                <a:lnTo>
                  <a:pt x="49" y="64"/>
                </a:lnTo>
                <a:lnTo>
                  <a:pt x="41" y="67"/>
                </a:lnTo>
                <a:lnTo>
                  <a:pt x="34" y="67"/>
                </a:lnTo>
                <a:lnTo>
                  <a:pt x="22" y="67"/>
                </a:lnTo>
                <a:lnTo>
                  <a:pt x="15" y="64"/>
                </a:lnTo>
                <a:lnTo>
                  <a:pt x="7" y="56"/>
                </a:lnTo>
                <a:lnTo>
                  <a:pt x="4" y="45"/>
                </a:lnTo>
                <a:lnTo>
                  <a:pt x="0" y="34"/>
                </a:lnTo>
                <a:lnTo>
                  <a:pt x="4" y="26"/>
                </a:lnTo>
                <a:lnTo>
                  <a:pt x="7" y="15"/>
                </a:lnTo>
                <a:lnTo>
                  <a:pt x="11" y="7"/>
                </a:lnTo>
                <a:lnTo>
                  <a:pt x="19" y="3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3"/>
                </a:moveTo>
                <a:lnTo>
                  <a:pt x="26" y="3"/>
                </a:lnTo>
                <a:lnTo>
                  <a:pt x="22" y="3"/>
                </a:lnTo>
                <a:lnTo>
                  <a:pt x="19" y="7"/>
                </a:lnTo>
                <a:lnTo>
                  <a:pt x="15" y="15"/>
                </a:lnTo>
                <a:lnTo>
                  <a:pt x="15" y="18"/>
                </a:lnTo>
                <a:lnTo>
                  <a:pt x="15" y="30"/>
                </a:lnTo>
                <a:lnTo>
                  <a:pt x="15" y="41"/>
                </a:lnTo>
                <a:lnTo>
                  <a:pt x="19" y="52"/>
                </a:lnTo>
                <a:lnTo>
                  <a:pt x="26" y="60"/>
                </a:lnTo>
                <a:lnTo>
                  <a:pt x="37" y="64"/>
                </a:lnTo>
                <a:lnTo>
                  <a:pt x="45" y="64"/>
                </a:lnTo>
                <a:lnTo>
                  <a:pt x="49" y="60"/>
                </a:lnTo>
                <a:lnTo>
                  <a:pt x="52" y="49"/>
                </a:lnTo>
                <a:lnTo>
                  <a:pt x="52" y="37"/>
                </a:lnTo>
                <a:lnTo>
                  <a:pt x="52" y="26"/>
                </a:lnTo>
                <a:lnTo>
                  <a:pt x="49" y="18"/>
                </a:lnTo>
                <a:lnTo>
                  <a:pt x="45" y="11"/>
                </a:lnTo>
                <a:lnTo>
                  <a:pt x="37" y="3"/>
                </a:lnTo>
                <a:lnTo>
                  <a:pt x="30" y="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0" name="Freeform 85"/>
          <p:cNvSpPr>
            <a:spLocks/>
          </p:cNvSpPr>
          <p:nvPr/>
        </p:nvSpPr>
        <p:spPr bwMode="auto">
          <a:xfrm>
            <a:off x="7053263" y="3897313"/>
            <a:ext cx="68262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5"/>
                </a:lnTo>
                <a:lnTo>
                  <a:pt x="30" y="26"/>
                </a:lnTo>
                <a:lnTo>
                  <a:pt x="34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8"/>
                </a:lnTo>
                <a:lnTo>
                  <a:pt x="30" y="109"/>
                </a:lnTo>
                <a:lnTo>
                  <a:pt x="22" y="120"/>
                </a:lnTo>
                <a:lnTo>
                  <a:pt x="11" y="132"/>
                </a:lnTo>
                <a:lnTo>
                  <a:pt x="0" y="135"/>
                </a:lnTo>
                <a:lnTo>
                  <a:pt x="0" y="132"/>
                </a:lnTo>
                <a:lnTo>
                  <a:pt x="7" y="128"/>
                </a:lnTo>
                <a:lnTo>
                  <a:pt x="15" y="120"/>
                </a:lnTo>
                <a:lnTo>
                  <a:pt x="19" y="109"/>
                </a:lnTo>
                <a:lnTo>
                  <a:pt x="22" y="98"/>
                </a:lnTo>
                <a:lnTo>
                  <a:pt x="26" y="87"/>
                </a:lnTo>
                <a:lnTo>
                  <a:pt x="26" y="72"/>
                </a:lnTo>
                <a:lnTo>
                  <a:pt x="26" y="56"/>
                </a:lnTo>
                <a:lnTo>
                  <a:pt x="26" y="41"/>
                </a:lnTo>
                <a:lnTo>
                  <a:pt x="22" y="34"/>
                </a:lnTo>
                <a:lnTo>
                  <a:pt x="19" y="26"/>
                </a:lnTo>
                <a:lnTo>
                  <a:pt x="15" y="23"/>
                </a:lnTo>
                <a:lnTo>
                  <a:pt x="11" y="15"/>
                </a:lnTo>
                <a:lnTo>
                  <a:pt x="7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1" name="Freeform 86"/>
          <p:cNvSpPr>
            <a:spLocks/>
          </p:cNvSpPr>
          <p:nvPr/>
        </p:nvSpPr>
        <p:spPr bwMode="auto">
          <a:xfrm>
            <a:off x="3778250" y="4500563"/>
            <a:ext cx="179388" cy="168275"/>
          </a:xfrm>
          <a:custGeom>
            <a:avLst/>
            <a:gdLst>
              <a:gd name="T0" fmla="*/ 0 w 108"/>
              <a:gd name="T1" fmla="*/ 0 h 101"/>
              <a:gd name="T2" fmla="*/ 2147483647 w 108"/>
              <a:gd name="T3" fmla="*/ 0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0 h 101"/>
              <a:gd name="T14" fmla="*/ 2147483647 w 108"/>
              <a:gd name="T15" fmla="*/ 0 h 101"/>
              <a:gd name="T16" fmla="*/ 2147483647 w 108"/>
              <a:gd name="T17" fmla="*/ 0 h 101"/>
              <a:gd name="T18" fmla="*/ 2147483647 w 108"/>
              <a:gd name="T19" fmla="*/ 0 h 101"/>
              <a:gd name="T20" fmla="*/ 2147483647 w 108"/>
              <a:gd name="T21" fmla="*/ 0 h 101"/>
              <a:gd name="T22" fmla="*/ 2147483647 w 108"/>
              <a:gd name="T23" fmla="*/ 0 h 101"/>
              <a:gd name="T24" fmla="*/ 2147483647 w 108"/>
              <a:gd name="T25" fmla="*/ 0 h 101"/>
              <a:gd name="T26" fmla="*/ 2147483647 w 108"/>
              <a:gd name="T27" fmla="*/ 2147483647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2147483647 w 108"/>
              <a:gd name="T47" fmla="*/ 2147483647 h 101"/>
              <a:gd name="T48" fmla="*/ 2147483647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2147483647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0 w 108"/>
              <a:gd name="T81" fmla="*/ 2147483647 h 101"/>
              <a:gd name="T82" fmla="*/ 0 w 108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0" y="0"/>
                </a:moveTo>
                <a:lnTo>
                  <a:pt x="26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6" y="4"/>
                </a:lnTo>
                <a:lnTo>
                  <a:pt x="86" y="0"/>
                </a:lnTo>
                <a:lnTo>
                  <a:pt x="78" y="0"/>
                </a:lnTo>
                <a:lnTo>
                  <a:pt x="75" y="0"/>
                </a:lnTo>
                <a:lnTo>
                  <a:pt x="108" y="0"/>
                </a:lnTo>
                <a:lnTo>
                  <a:pt x="105" y="0"/>
                </a:lnTo>
                <a:lnTo>
                  <a:pt x="101" y="4"/>
                </a:lnTo>
                <a:lnTo>
                  <a:pt x="97" y="4"/>
                </a:lnTo>
                <a:lnTo>
                  <a:pt x="97" y="8"/>
                </a:lnTo>
                <a:lnTo>
                  <a:pt x="97" y="15"/>
                </a:lnTo>
                <a:lnTo>
                  <a:pt x="97" y="101"/>
                </a:lnTo>
                <a:lnTo>
                  <a:pt x="93" y="101"/>
                </a:lnTo>
                <a:lnTo>
                  <a:pt x="26" y="23"/>
                </a:lnTo>
                <a:lnTo>
                  <a:pt x="26" y="83"/>
                </a:lnTo>
                <a:lnTo>
                  <a:pt x="26" y="90"/>
                </a:lnTo>
                <a:lnTo>
                  <a:pt x="30" y="94"/>
                </a:lnTo>
                <a:lnTo>
                  <a:pt x="33" y="98"/>
                </a:lnTo>
                <a:lnTo>
                  <a:pt x="37" y="98"/>
                </a:lnTo>
                <a:lnTo>
                  <a:pt x="41" y="98"/>
                </a:lnTo>
                <a:lnTo>
                  <a:pt x="7" y="98"/>
                </a:lnTo>
                <a:lnTo>
                  <a:pt x="11" y="98"/>
                </a:lnTo>
                <a:lnTo>
                  <a:pt x="15" y="98"/>
                </a:lnTo>
                <a:lnTo>
                  <a:pt x="18" y="94"/>
                </a:lnTo>
                <a:lnTo>
                  <a:pt x="22" y="90"/>
                </a:lnTo>
                <a:lnTo>
                  <a:pt x="22" y="83"/>
                </a:lnTo>
                <a:lnTo>
                  <a:pt x="22" y="15"/>
                </a:lnTo>
                <a:lnTo>
                  <a:pt x="18" y="8"/>
                </a:lnTo>
                <a:lnTo>
                  <a:pt x="15" y="8"/>
                </a:lnTo>
                <a:lnTo>
                  <a:pt x="11" y="4"/>
                </a:lnTo>
                <a:lnTo>
                  <a:pt x="7" y="4"/>
                </a:lnTo>
                <a:lnTo>
                  <a:pt x="3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2" name="Freeform 87"/>
          <p:cNvSpPr>
            <a:spLocks/>
          </p:cNvSpPr>
          <p:nvPr/>
        </p:nvSpPr>
        <p:spPr bwMode="auto">
          <a:xfrm>
            <a:off x="3957638" y="45005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7" y="0"/>
                </a:lnTo>
                <a:lnTo>
                  <a:pt x="90" y="75"/>
                </a:lnTo>
                <a:lnTo>
                  <a:pt x="90" y="15"/>
                </a:lnTo>
                <a:lnTo>
                  <a:pt x="90" y="8"/>
                </a:lnTo>
                <a:lnTo>
                  <a:pt x="87" y="4"/>
                </a:lnTo>
                <a:lnTo>
                  <a:pt x="83" y="0"/>
                </a:lnTo>
                <a:lnTo>
                  <a:pt x="79" y="0"/>
                </a:lnTo>
                <a:lnTo>
                  <a:pt x="75" y="0"/>
                </a:lnTo>
                <a:lnTo>
                  <a:pt x="109" y="0"/>
                </a:lnTo>
                <a:lnTo>
                  <a:pt x="105" y="0"/>
                </a:lnTo>
                <a:lnTo>
                  <a:pt x="102" y="4"/>
                </a:lnTo>
                <a:lnTo>
                  <a:pt x="98" y="4"/>
                </a:lnTo>
                <a:lnTo>
                  <a:pt x="98" y="8"/>
                </a:lnTo>
                <a:lnTo>
                  <a:pt x="94" y="15"/>
                </a:lnTo>
                <a:lnTo>
                  <a:pt x="94" y="101"/>
                </a:lnTo>
                <a:lnTo>
                  <a:pt x="27" y="23"/>
                </a:lnTo>
                <a:lnTo>
                  <a:pt x="27" y="83"/>
                </a:lnTo>
                <a:lnTo>
                  <a:pt x="27" y="90"/>
                </a:lnTo>
                <a:lnTo>
                  <a:pt x="30" y="94"/>
                </a:lnTo>
                <a:lnTo>
                  <a:pt x="34" y="98"/>
                </a:lnTo>
                <a:lnTo>
                  <a:pt x="38" y="98"/>
                </a:lnTo>
                <a:lnTo>
                  <a:pt x="42" y="98"/>
                </a:lnTo>
                <a:lnTo>
                  <a:pt x="8" y="98"/>
                </a:lnTo>
                <a:lnTo>
                  <a:pt x="12" y="98"/>
                </a:lnTo>
                <a:lnTo>
                  <a:pt x="15" y="98"/>
                </a:lnTo>
                <a:lnTo>
                  <a:pt x="19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3" name="Freeform 88"/>
          <p:cNvSpPr>
            <a:spLocks/>
          </p:cNvSpPr>
          <p:nvPr/>
        </p:nvSpPr>
        <p:spPr bwMode="auto">
          <a:xfrm>
            <a:off x="4156075" y="4494213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0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2147483647 h 105"/>
              <a:gd name="T54" fmla="*/ 2147483647 w 68"/>
              <a:gd name="T55" fmla="*/ 2147483647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0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0 h 10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105"/>
              <a:gd name="T116" fmla="*/ 68 w 68"/>
              <a:gd name="T117" fmla="*/ 105 h 10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105">
                <a:moveTo>
                  <a:pt x="60" y="0"/>
                </a:moveTo>
                <a:lnTo>
                  <a:pt x="60" y="38"/>
                </a:lnTo>
                <a:lnTo>
                  <a:pt x="57" y="38"/>
                </a:lnTo>
                <a:lnTo>
                  <a:pt x="57" y="27"/>
                </a:lnTo>
                <a:lnTo>
                  <a:pt x="53" y="19"/>
                </a:lnTo>
                <a:lnTo>
                  <a:pt x="49" y="15"/>
                </a:lnTo>
                <a:lnTo>
                  <a:pt x="45" y="12"/>
                </a:lnTo>
                <a:lnTo>
                  <a:pt x="38" y="8"/>
                </a:lnTo>
                <a:lnTo>
                  <a:pt x="30" y="8"/>
                </a:lnTo>
                <a:lnTo>
                  <a:pt x="23" y="8"/>
                </a:lnTo>
                <a:lnTo>
                  <a:pt x="19" y="12"/>
                </a:lnTo>
                <a:lnTo>
                  <a:pt x="15" y="15"/>
                </a:lnTo>
                <a:lnTo>
                  <a:pt x="12" y="23"/>
                </a:lnTo>
                <a:lnTo>
                  <a:pt x="15" y="27"/>
                </a:lnTo>
                <a:lnTo>
                  <a:pt x="15" y="30"/>
                </a:lnTo>
                <a:lnTo>
                  <a:pt x="19" y="34"/>
                </a:lnTo>
                <a:lnTo>
                  <a:pt x="27" y="38"/>
                </a:lnTo>
                <a:lnTo>
                  <a:pt x="38" y="45"/>
                </a:lnTo>
                <a:lnTo>
                  <a:pt x="49" y="53"/>
                </a:lnTo>
                <a:lnTo>
                  <a:pt x="57" y="57"/>
                </a:lnTo>
                <a:lnTo>
                  <a:pt x="60" y="60"/>
                </a:lnTo>
                <a:lnTo>
                  <a:pt x="64" y="68"/>
                </a:lnTo>
                <a:lnTo>
                  <a:pt x="64" y="72"/>
                </a:lnTo>
                <a:lnTo>
                  <a:pt x="68" y="79"/>
                </a:lnTo>
                <a:lnTo>
                  <a:pt x="64" y="87"/>
                </a:lnTo>
                <a:lnTo>
                  <a:pt x="57" y="98"/>
                </a:lnTo>
                <a:lnTo>
                  <a:pt x="49" y="102"/>
                </a:lnTo>
                <a:lnTo>
                  <a:pt x="34" y="105"/>
                </a:lnTo>
                <a:lnTo>
                  <a:pt x="30" y="105"/>
                </a:lnTo>
                <a:lnTo>
                  <a:pt x="27" y="105"/>
                </a:lnTo>
                <a:lnTo>
                  <a:pt x="23" y="102"/>
                </a:lnTo>
                <a:lnTo>
                  <a:pt x="19" y="102"/>
                </a:lnTo>
                <a:lnTo>
                  <a:pt x="12" y="98"/>
                </a:lnTo>
                <a:lnTo>
                  <a:pt x="8" y="98"/>
                </a:lnTo>
                <a:lnTo>
                  <a:pt x="4" y="102"/>
                </a:lnTo>
                <a:lnTo>
                  <a:pt x="4" y="105"/>
                </a:lnTo>
                <a:lnTo>
                  <a:pt x="0" y="105"/>
                </a:lnTo>
                <a:lnTo>
                  <a:pt x="0" y="72"/>
                </a:lnTo>
                <a:lnTo>
                  <a:pt x="4" y="72"/>
                </a:lnTo>
                <a:lnTo>
                  <a:pt x="8" y="79"/>
                </a:lnTo>
                <a:lnTo>
                  <a:pt x="8" y="87"/>
                </a:lnTo>
                <a:lnTo>
                  <a:pt x="12" y="94"/>
                </a:lnTo>
                <a:lnTo>
                  <a:pt x="19" y="98"/>
                </a:lnTo>
                <a:lnTo>
                  <a:pt x="27" y="98"/>
                </a:lnTo>
                <a:lnTo>
                  <a:pt x="34" y="102"/>
                </a:lnTo>
                <a:lnTo>
                  <a:pt x="42" y="98"/>
                </a:lnTo>
                <a:lnTo>
                  <a:pt x="49" y="94"/>
                </a:lnTo>
                <a:lnTo>
                  <a:pt x="53" y="90"/>
                </a:lnTo>
                <a:lnTo>
                  <a:pt x="53" y="83"/>
                </a:lnTo>
                <a:lnTo>
                  <a:pt x="53" y="79"/>
                </a:lnTo>
                <a:lnTo>
                  <a:pt x="53" y="75"/>
                </a:lnTo>
                <a:lnTo>
                  <a:pt x="49" y="72"/>
                </a:lnTo>
                <a:lnTo>
                  <a:pt x="45" y="68"/>
                </a:lnTo>
                <a:lnTo>
                  <a:pt x="42" y="68"/>
                </a:lnTo>
                <a:lnTo>
                  <a:pt x="30" y="60"/>
                </a:lnTo>
                <a:lnTo>
                  <a:pt x="19" y="53"/>
                </a:lnTo>
                <a:lnTo>
                  <a:pt x="12" y="49"/>
                </a:lnTo>
                <a:lnTo>
                  <a:pt x="8" y="45"/>
                </a:lnTo>
                <a:lnTo>
                  <a:pt x="4" y="38"/>
                </a:lnTo>
                <a:lnTo>
                  <a:pt x="0" y="34"/>
                </a:lnTo>
                <a:lnTo>
                  <a:pt x="0" y="27"/>
                </a:lnTo>
                <a:lnTo>
                  <a:pt x="4" y="19"/>
                </a:lnTo>
                <a:lnTo>
                  <a:pt x="8" y="8"/>
                </a:lnTo>
                <a:lnTo>
                  <a:pt x="19" y="4"/>
                </a:lnTo>
                <a:lnTo>
                  <a:pt x="30" y="0"/>
                </a:lnTo>
                <a:lnTo>
                  <a:pt x="38" y="4"/>
                </a:lnTo>
                <a:lnTo>
                  <a:pt x="49" y="8"/>
                </a:lnTo>
                <a:lnTo>
                  <a:pt x="53" y="8"/>
                </a:lnTo>
                <a:lnTo>
                  <a:pt x="57" y="8"/>
                </a:lnTo>
                <a:lnTo>
                  <a:pt x="57" y="4"/>
                </a:lnTo>
                <a:lnTo>
                  <a:pt x="5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4" name="Freeform 89"/>
          <p:cNvSpPr>
            <a:spLocks/>
          </p:cNvSpPr>
          <p:nvPr/>
        </p:nvSpPr>
        <p:spPr bwMode="auto">
          <a:xfrm>
            <a:off x="4287838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0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3" y="120"/>
                </a:lnTo>
                <a:lnTo>
                  <a:pt x="15" y="109"/>
                </a:lnTo>
                <a:lnTo>
                  <a:pt x="8" y="98"/>
                </a:lnTo>
                <a:lnTo>
                  <a:pt x="4" y="83"/>
                </a:lnTo>
                <a:lnTo>
                  <a:pt x="0" y="68"/>
                </a:lnTo>
                <a:lnTo>
                  <a:pt x="4" y="53"/>
                </a:lnTo>
                <a:lnTo>
                  <a:pt x="8" y="38"/>
                </a:lnTo>
                <a:lnTo>
                  <a:pt x="11" y="27"/>
                </a:lnTo>
                <a:lnTo>
                  <a:pt x="23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4" y="8"/>
                </a:lnTo>
                <a:lnTo>
                  <a:pt x="26" y="15"/>
                </a:lnTo>
                <a:lnTo>
                  <a:pt x="23" y="27"/>
                </a:lnTo>
                <a:lnTo>
                  <a:pt x="19" y="38"/>
                </a:lnTo>
                <a:lnTo>
                  <a:pt x="15" y="53"/>
                </a:lnTo>
                <a:lnTo>
                  <a:pt x="15" y="64"/>
                </a:lnTo>
                <a:lnTo>
                  <a:pt x="15" y="79"/>
                </a:lnTo>
                <a:lnTo>
                  <a:pt x="19" y="94"/>
                </a:lnTo>
                <a:lnTo>
                  <a:pt x="19" y="102"/>
                </a:lnTo>
                <a:lnTo>
                  <a:pt x="23" y="109"/>
                </a:lnTo>
                <a:lnTo>
                  <a:pt x="26" y="117"/>
                </a:lnTo>
                <a:lnTo>
                  <a:pt x="30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5" name="Freeform 90"/>
          <p:cNvSpPr>
            <a:spLocks/>
          </p:cNvSpPr>
          <p:nvPr/>
        </p:nvSpPr>
        <p:spPr bwMode="auto">
          <a:xfrm>
            <a:off x="4375150" y="4551363"/>
            <a:ext cx="74613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0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0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0 w 45"/>
              <a:gd name="T93" fmla="*/ 2147483647 h 71"/>
              <a:gd name="T94" fmla="*/ 0 w 45"/>
              <a:gd name="T95" fmla="*/ 2147483647 h 71"/>
              <a:gd name="T96" fmla="*/ 0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2147483647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7" y="15"/>
                </a:lnTo>
                <a:lnTo>
                  <a:pt x="33" y="8"/>
                </a:lnTo>
                <a:lnTo>
                  <a:pt x="26" y="8"/>
                </a:lnTo>
                <a:lnTo>
                  <a:pt x="22" y="4"/>
                </a:lnTo>
                <a:lnTo>
                  <a:pt x="15" y="8"/>
                </a:lnTo>
                <a:lnTo>
                  <a:pt x="11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8" y="26"/>
                </a:lnTo>
                <a:lnTo>
                  <a:pt x="30" y="30"/>
                </a:lnTo>
                <a:lnTo>
                  <a:pt x="37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37" y="64"/>
                </a:lnTo>
                <a:lnTo>
                  <a:pt x="30" y="71"/>
                </a:lnTo>
                <a:lnTo>
                  <a:pt x="22" y="71"/>
                </a:lnTo>
                <a:lnTo>
                  <a:pt x="15" y="71"/>
                </a:lnTo>
                <a:lnTo>
                  <a:pt x="7" y="68"/>
                </a:lnTo>
                <a:lnTo>
                  <a:pt x="3" y="68"/>
                </a:lnTo>
                <a:lnTo>
                  <a:pt x="0" y="71"/>
                </a:lnTo>
                <a:lnTo>
                  <a:pt x="0" y="49"/>
                </a:lnTo>
                <a:lnTo>
                  <a:pt x="3" y="56"/>
                </a:lnTo>
                <a:lnTo>
                  <a:pt x="11" y="60"/>
                </a:lnTo>
                <a:lnTo>
                  <a:pt x="15" y="64"/>
                </a:lnTo>
                <a:lnTo>
                  <a:pt x="22" y="68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3" y="56"/>
                </a:lnTo>
                <a:lnTo>
                  <a:pt x="33" y="53"/>
                </a:lnTo>
                <a:lnTo>
                  <a:pt x="30" y="49"/>
                </a:lnTo>
                <a:lnTo>
                  <a:pt x="26" y="45"/>
                </a:lnTo>
                <a:lnTo>
                  <a:pt x="18" y="38"/>
                </a:lnTo>
                <a:lnTo>
                  <a:pt x="7" y="34"/>
                </a:lnTo>
                <a:lnTo>
                  <a:pt x="3" y="30"/>
                </a:lnTo>
                <a:lnTo>
                  <a:pt x="0" y="26"/>
                </a:lnTo>
                <a:lnTo>
                  <a:pt x="0" y="19"/>
                </a:lnTo>
                <a:lnTo>
                  <a:pt x="0" y="11"/>
                </a:lnTo>
                <a:lnTo>
                  <a:pt x="7" y="8"/>
                </a:lnTo>
                <a:lnTo>
                  <a:pt x="11" y="4"/>
                </a:lnTo>
                <a:lnTo>
                  <a:pt x="22" y="0"/>
                </a:lnTo>
                <a:lnTo>
                  <a:pt x="26" y="0"/>
                </a:lnTo>
                <a:lnTo>
                  <a:pt x="30" y="4"/>
                </a:lnTo>
                <a:lnTo>
                  <a:pt x="33" y="4"/>
                </a:lnTo>
                <a:lnTo>
                  <a:pt x="37" y="4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6" name="Freeform 91"/>
          <p:cNvSpPr>
            <a:spLocks noEditPoints="1"/>
          </p:cNvSpPr>
          <p:nvPr/>
        </p:nvSpPr>
        <p:spPr bwMode="auto">
          <a:xfrm>
            <a:off x="4468813" y="4551363"/>
            <a:ext cx="100012" cy="117475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0 w 60"/>
              <a:gd name="T7" fmla="*/ 2147483647 h 71"/>
              <a:gd name="T8" fmla="*/ 0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2147483647 w 60"/>
              <a:gd name="T15" fmla="*/ 2147483647 h 71"/>
              <a:gd name="T16" fmla="*/ 2147483647 w 60"/>
              <a:gd name="T17" fmla="*/ 2147483647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2147483647 w 60"/>
              <a:gd name="T35" fmla="*/ 2147483647 h 71"/>
              <a:gd name="T36" fmla="*/ 2147483647 w 60"/>
              <a:gd name="T37" fmla="*/ 0 h 71"/>
              <a:gd name="T38" fmla="*/ 2147483647 w 60"/>
              <a:gd name="T39" fmla="*/ 2147483647 h 71"/>
              <a:gd name="T40" fmla="*/ 2147483647 w 60"/>
              <a:gd name="T41" fmla="*/ 2147483647 h 71"/>
              <a:gd name="T42" fmla="*/ 2147483647 w 60"/>
              <a:gd name="T43" fmla="*/ 2147483647 h 71"/>
              <a:gd name="T44" fmla="*/ 2147483647 w 60"/>
              <a:gd name="T45" fmla="*/ 2147483647 h 71"/>
              <a:gd name="T46" fmla="*/ 2147483647 w 60"/>
              <a:gd name="T47" fmla="*/ 2147483647 h 71"/>
              <a:gd name="T48" fmla="*/ 2147483647 w 60"/>
              <a:gd name="T49" fmla="*/ 2147483647 h 71"/>
              <a:gd name="T50" fmla="*/ 2147483647 w 60"/>
              <a:gd name="T51" fmla="*/ 2147483647 h 71"/>
              <a:gd name="T52" fmla="*/ 2147483647 w 60"/>
              <a:gd name="T53" fmla="*/ 2147483647 h 71"/>
              <a:gd name="T54" fmla="*/ 2147483647 w 60"/>
              <a:gd name="T55" fmla="*/ 2147483647 h 71"/>
              <a:gd name="T56" fmla="*/ 2147483647 w 60"/>
              <a:gd name="T57" fmla="*/ 2147483647 h 71"/>
              <a:gd name="T58" fmla="*/ 2147483647 w 60"/>
              <a:gd name="T59" fmla="*/ 2147483647 h 71"/>
              <a:gd name="T60" fmla="*/ 2147483647 w 60"/>
              <a:gd name="T61" fmla="*/ 2147483647 h 71"/>
              <a:gd name="T62" fmla="*/ 2147483647 w 60"/>
              <a:gd name="T63" fmla="*/ 2147483647 h 71"/>
              <a:gd name="T64" fmla="*/ 2147483647 w 60"/>
              <a:gd name="T65" fmla="*/ 2147483647 h 71"/>
              <a:gd name="T66" fmla="*/ 2147483647 w 60"/>
              <a:gd name="T67" fmla="*/ 2147483647 h 71"/>
              <a:gd name="T68" fmla="*/ 2147483647 w 60"/>
              <a:gd name="T69" fmla="*/ 2147483647 h 71"/>
              <a:gd name="T70" fmla="*/ 2147483647 w 60"/>
              <a:gd name="T71" fmla="*/ 2147483647 h 71"/>
              <a:gd name="T72" fmla="*/ 2147483647 w 60"/>
              <a:gd name="T73" fmla="*/ 2147483647 h 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71"/>
              <a:gd name="T113" fmla="*/ 60 w 60"/>
              <a:gd name="T114" fmla="*/ 71 h 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71">
                <a:moveTo>
                  <a:pt x="37" y="60"/>
                </a:moveTo>
                <a:lnTo>
                  <a:pt x="26" y="68"/>
                </a:lnTo>
                <a:lnTo>
                  <a:pt x="22" y="68"/>
                </a:lnTo>
                <a:lnTo>
                  <a:pt x="19" y="71"/>
                </a:lnTo>
                <a:lnTo>
                  <a:pt x="15" y="71"/>
                </a:lnTo>
                <a:lnTo>
                  <a:pt x="7" y="71"/>
                </a:lnTo>
                <a:lnTo>
                  <a:pt x="4" y="68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0" y="45"/>
                </a:lnTo>
                <a:lnTo>
                  <a:pt x="4" y="41"/>
                </a:lnTo>
                <a:lnTo>
                  <a:pt x="11" y="38"/>
                </a:lnTo>
                <a:lnTo>
                  <a:pt x="22" y="30"/>
                </a:lnTo>
                <a:lnTo>
                  <a:pt x="37" y="26"/>
                </a:lnTo>
                <a:lnTo>
                  <a:pt x="37" y="23"/>
                </a:lnTo>
                <a:lnTo>
                  <a:pt x="34" y="15"/>
                </a:lnTo>
                <a:lnTo>
                  <a:pt x="34" y="8"/>
                </a:lnTo>
                <a:lnTo>
                  <a:pt x="30" y="8"/>
                </a:lnTo>
                <a:lnTo>
                  <a:pt x="22" y="4"/>
                </a:lnTo>
                <a:lnTo>
                  <a:pt x="19" y="8"/>
                </a:lnTo>
                <a:lnTo>
                  <a:pt x="15" y="11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11" y="26"/>
                </a:lnTo>
                <a:lnTo>
                  <a:pt x="7" y="26"/>
                </a:lnTo>
                <a:lnTo>
                  <a:pt x="4" y="26"/>
                </a:lnTo>
                <a:lnTo>
                  <a:pt x="4" y="23"/>
                </a:lnTo>
                <a:lnTo>
                  <a:pt x="0" y="19"/>
                </a:lnTo>
                <a:lnTo>
                  <a:pt x="4" y="11"/>
                </a:lnTo>
                <a:lnTo>
                  <a:pt x="7" y="8"/>
                </a:lnTo>
                <a:lnTo>
                  <a:pt x="15" y="4"/>
                </a:lnTo>
                <a:lnTo>
                  <a:pt x="26" y="0"/>
                </a:lnTo>
                <a:lnTo>
                  <a:pt x="34" y="0"/>
                </a:lnTo>
                <a:lnTo>
                  <a:pt x="41" y="4"/>
                </a:lnTo>
                <a:lnTo>
                  <a:pt x="45" y="8"/>
                </a:lnTo>
                <a:lnTo>
                  <a:pt x="49" y="11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6"/>
                </a:lnTo>
                <a:lnTo>
                  <a:pt x="49" y="60"/>
                </a:lnTo>
                <a:lnTo>
                  <a:pt x="52" y="60"/>
                </a:lnTo>
                <a:lnTo>
                  <a:pt x="56" y="60"/>
                </a:lnTo>
                <a:lnTo>
                  <a:pt x="60" y="56"/>
                </a:lnTo>
                <a:lnTo>
                  <a:pt x="60" y="60"/>
                </a:lnTo>
                <a:lnTo>
                  <a:pt x="52" y="68"/>
                </a:lnTo>
                <a:lnTo>
                  <a:pt x="45" y="71"/>
                </a:lnTo>
                <a:lnTo>
                  <a:pt x="41" y="71"/>
                </a:lnTo>
                <a:lnTo>
                  <a:pt x="37" y="68"/>
                </a:lnTo>
                <a:lnTo>
                  <a:pt x="37" y="64"/>
                </a:lnTo>
                <a:lnTo>
                  <a:pt x="37" y="60"/>
                </a:lnTo>
                <a:close/>
                <a:moveTo>
                  <a:pt x="37" y="56"/>
                </a:moveTo>
                <a:lnTo>
                  <a:pt x="37" y="30"/>
                </a:lnTo>
                <a:lnTo>
                  <a:pt x="26" y="34"/>
                </a:lnTo>
                <a:lnTo>
                  <a:pt x="22" y="38"/>
                </a:lnTo>
                <a:lnTo>
                  <a:pt x="19" y="38"/>
                </a:lnTo>
                <a:lnTo>
                  <a:pt x="15" y="41"/>
                </a:lnTo>
                <a:lnTo>
                  <a:pt x="11" y="45"/>
                </a:lnTo>
                <a:lnTo>
                  <a:pt x="11" y="49"/>
                </a:lnTo>
                <a:lnTo>
                  <a:pt x="11" y="56"/>
                </a:lnTo>
                <a:lnTo>
                  <a:pt x="15" y="60"/>
                </a:lnTo>
                <a:lnTo>
                  <a:pt x="19" y="60"/>
                </a:lnTo>
                <a:lnTo>
                  <a:pt x="22" y="60"/>
                </a:lnTo>
                <a:lnTo>
                  <a:pt x="26" y="60"/>
                </a:lnTo>
                <a:lnTo>
                  <a:pt x="37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7" name="Freeform 92"/>
          <p:cNvSpPr>
            <a:spLocks/>
          </p:cNvSpPr>
          <p:nvPr/>
        </p:nvSpPr>
        <p:spPr bwMode="auto">
          <a:xfrm>
            <a:off x="4579938" y="4551363"/>
            <a:ext cx="95250" cy="117475"/>
          </a:xfrm>
          <a:custGeom>
            <a:avLst/>
            <a:gdLst>
              <a:gd name="T0" fmla="*/ 2147483647 w 57"/>
              <a:gd name="T1" fmla="*/ 2147483647 h 71"/>
              <a:gd name="T2" fmla="*/ 2147483647 w 57"/>
              <a:gd name="T3" fmla="*/ 2147483647 h 71"/>
              <a:gd name="T4" fmla="*/ 2147483647 w 57"/>
              <a:gd name="T5" fmla="*/ 2147483647 h 71"/>
              <a:gd name="T6" fmla="*/ 2147483647 w 57"/>
              <a:gd name="T7" fmla="*/ 2147483647 h 71"/>
              <a:gd name="T8" fmla="*/ 2147483647 w 57"/>
              <a:gd name="T9" fmla="*/ 2147483647 h 71"/>
              <a:gd name="T10" fmla="*/ 2147483647 w 57"/>
              <a:gd name="T11" fmla="*/ 2147483647 h 71"/>
              <a:gd name="T12" fmla="*/ 2147483647 w 57"/>
              <a:gd name="T13" fmla="*/ 2147483647 h 71"/>
              <a:gd name="T14" fmla="*/ 2147483647 w 57"/>
              <a:gd name="T15" fmla="*/ 2147483647 h 71"/>
              <a:gd name="T16" fmla="*/ 0 w 57"/>
              <a:gd name="T17" fmla="*/ 2147483647 h 71"/>
              <a:gd name="T18" fmla="*/ 0 w 57"/>
              <a:gd name="T19" fmla="*/ 2147483647 h 71"/>
              <a:gd name="T20" fmla="*/ 0 w 57"/>
              <a:gd name="T21" fmla="*/ 2147483647 h 71"/>
              <a:gd name="T22" fmla="*/ 2147483647 w 57"/>
              <a:gd name="T23" fmla="*/ 2147483647 h 71"/>
              <a:gd name="T24" fmla="*/ 2147483647 w 57"/>
              <a:gd name="T25" fmla="*/ 2147483647 h 71"/>
              <a:gd name="T26" fmla="*/ 2147483647 w 57"/>
              <a:gd name="T27" fmla="*/ 2147483647 h 71"/>
              <a:gd name="T28" fmla="*/ 2147483647 w 57"/>
              <a:gd name="T29" fmla="*/ 0 h 71"/>
              <a:gd name="T30" fmla="*/ 2147483647 w 57"/>
              <a:gd name="T31" fmla="*/ 0 h 71"/>
              <a:gd name="T32" fmla="*/ 2147483647 w 57"/>
              <a:gd name="T33" fmla="*/ 2147483647 h 71"/>
              <a:gd name="T34" fmla="*/ 2147483647 w 57"/>
              <a:gd name="T35" fmla="*/ 2147483647 h 71"/>
              <a:gd name="T36" fmla="*/ 2147483647 w 57"/>
              <a:gd name="T37" fmla="*/ 2147483647 h 71"/>
              <a:gd name="T38" fmla="*/ 2147483647 w 57"/>
              <a:gd name="T39" fmla="*/ 2147483647 h 71"/>
              <a:gd name="T40" fmla="*/ 2147483647 w 57"/>
              <a:gd name="T41" fmla="*/ 2147483647 h 71"/>
              <a:gd name="T42" fmla="*/ 2147483647 w 57"/>
              <a:gd name="T43" fmla="*/ 2147483647 h 71"/>
              <a:gd name="T44" fmla="*/ 2147483647 w 57"/>
              <a:gd name="T45" fmla="*/ 2147483647 h 71"/>
              <a:gd name="T46" fmla="*/ 2147483647 w 57"/>
              <a:gd name="T47" fmla="*/ 2147483647 h 71"/>
              <a:gd name="T48" fmla="*/ 2147483647 w 57"/>
              <a:gd name="T49" fmla="*/ 2147483647 h 71"/>
              <a:gd name="T50" fmla="*/ 2147483647 w 57"/>
              <a:gd name="T51" fmla="*/ 2147483647 h 71"/>
              <a:gd name="T52" fmla="*/ 2147483647 w 57"/>
              <a:gd name="T53" fmla="*/ 2147483647 h 71"/>
              <a:gd name="T54" fmla="*/ 2147483647 w 57"/>
              <a:gd name="T55" fmla="*/ 2147483647 h 71"/>
              <a:gd name="T56" fmla="*/ 2147483647 w 57"/>
              <a:gd name="T57" fmla="*/ 2147483647 h 71"/>
              <a:gd name="T58" fmla="*/ 2147483647 w 57"/>
              <a:gd name="T59" fmla="*/ 2147483647 h 71"/>
              <a:gd name="T60" fmla="*/ 2147483647 w 57"/>
              <a:gd name="T61" fmla="*/ 2147483647 h 71"/>
              <a:gd name="T62" fmla="*/ 2147483647 w 57"/>
              <a:gd name="T63" fmla="*/ 2147483647 h 71"/>
              <a:gd name="T64" fmla="*/ 2147483647 w 57"/>
              <a:gd name="T65" fmla="*/ 2147483647 h 71"/>
              <a:gd name="T66" fmla="*/ 2147483647 w 57"/>
              <a:gd name="T67" fmla="*/ 2147483647 h 71"/>
              <a:gd name="T68" fmla="*/ 2147483647 w 57"/>
              <a:gd name="T69" fmla="*/ 2147483647 h 71"/>
              <a:gd name="T70" fmla="*/ 2147483647 w 57"/>
              <a:gd name="T71" fmla="*/ 2147483647 h 71"/>
              <a:gd name="T72" fmla="*/ 2147483647 w 57"/>
              <a:gd name="T73" fmla="*/ 2147483647 h 71"/>
              <a:gd name="T74" fmla="*/ 2147483647 w 57"/>
              <a:gd name="T75" fmla="*/ 2147483647 h 71"/>
              <a:gd name="T76" fmla="*/ 2147483647 w 57"/>
              <a:gd name="T77" fmla="*/ 2147483647 h 71"/>
              <a:gd name="T78" fmla="*/ 2147483647 w 57"/>
              <a:gd name="T79" fmla="*/ 2147483647 h 71"/>
              <a:gd name="T80" fmla="*/ 2147483647 w 57"/>
              <a:gd name="T81" fmla="*/ 2147483647 h 71"/>
              <a:gd name="T82" fmla="*/ 2147483647 w 57"/>
              <a:gd name="T83" fmla="*/ 2147483647 h 71"/>
              <a:gd name="T84" fmla="*/ 2147483647 w 57"/>
              <a:gd name="T85" fmla="*/ 2147483647 h 71"/>
              <a:gd name="T86" fmla="*/ 2147483647 w 57"/>
              <a:gd name="T87" fmla="*/ 2147483647 h 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71"/>
              <a:gd name="T134" fmla="*/ 57 w 57"/>
              <a:gd name="T135" fmla="*/ 71 h 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71">
                <a:moveTo>
                  <a:pt x="57" y="41"/>
                </a:moveTo>
                <a:lnTo>
                  <a:pt x="53" y="56"/>
                </a:lnTo>
                <a:lnTo>
                  <a:pt x="46" y="64"/>
                </a:lnTo>
                <a:lnTo>
                  <a:pt x="38" y="68"/>
                </a:lnTo>
                <a:lnTo>
                  <a:pt x="27" y="71"/>
                </a:lnTo>
                <a:lnTo>
                  <a:pt x="15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8" y="11"/>
                </a:lnTo>
                <a:lnTo>
                  <a:pt x="19" y="4"/>
                </a:lnTo>
                <a:lnTo>
                  <a:pt x="31" y="0"/>
                </a:lnTo>
                <a:lnTo>
                  <a:pt x="38" y="0"/>
                </a:lnTo>
                <a:lnTo>
                  <a:pt x="46" y="8"/>
                </a:lnTo>
                <a:lnTo>
                  <a:pt x="49" y="11"/>
                </a:lnTo>
                <a:lnTo>
                  <a:pt x="53" y="15"/>
                </a:lnTo>
                <a:lnTo>
                  <a:pt x="53" y="19"/>
                </a:lnTo>
                <a:lnTo>
                  <a:pt x="49" y="23"/>
                </a:lnTo>
                <a:lnTo>
                  <a:pt x="46" y="23"/>
                </a:lnTo>
                <a:lnTo>
                  <a:pt x="42" y="23"/>
                </a:lnTo>
                <a:lnTo>
                  <a:pt x="42" y="19"/>
                </a:lnTo>
                <a:lnTo>
                  <a:pt x="38" y="19"/>
                </a:lnTo>
                <a:lnTo>
                  <a:pt x="38" y="15"/>
                </a:lnTo>
                <a:lnTo>
                  <a:pt x="38" y="11"/>
                </a:lnTo>
                <a:lnTo>
                  <a:pt x="34" y="8"/>
                </a:lnTo>
                <a:lnTo>
                  <a:pt x="31" y="8"/>
                </a:lnTo>
                <a:lnTo>
                  <a:pt x="27" y="4"/>
                </a:lnTo>
                <a:lnTo>
                  <a:pt x="23" y="8"/>
                </a:lnTo>
                <a:lnTo>
                  <a:pt x="15" y="11"/>
                </a:lnTo>
                <a:lnTo>
                  <a:pt x="12" y="19"/>
                </a:lnTo>
                <a:lnTo>
                  <a:pt x="12" y="30"/>
                </a:lnTo>
                <a:lnTo>
                  <a:pt x="12" y="41"/>
                </a:lnTo>
                <a:lnTo>
                  <a:pt x="15" y="49"/>
                </a:lnTo>
                <a:lnTo>
                  <a:pt x="23" y="56"/>
                </a:lnTo>
                <a:lnTo>
                  <a:pt x="34" y="60"/>
                </a:lnTo>
                <a:lnTo>
                  <a:pt x="38" y="56"/>
                </a:lnTo>
                <a:lnTo>
                  <a:pt x="46" y="53"/>
                </a:lnTo>
                <a:lnTo>
                  <a:pt x="49" y="49"/>
                </a:lnTo>
                <a:lnTo>
                  <a:pt x="53" y="41"/>
                </a:lnTo>
                <a:lnTo>
                  <a:pt x="57" y="4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8" name="Freeform 93"/>
          <p:cNvSpPr>
            <a:spLocks/>
          </p:cNvSpPr>
          <p:nvPr/>
        </p:nvSpPr>
        <p:spPr bwMode="auto">
          <a:xfrm>
            <a:off x="4686300" y="4494213"/>
            <a:ext cx="119063" cy="169862"/>
          </a:xfrm>
          <a:custGeom>
            <a:avLst/>
            <a:gdLst>
              <a:gd name="T0" fmla="*/ 2147483647 w 72"/>
              <a:gd name="T1" fmla="*/ 2147483647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2147483647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2147483647 h 102"/>
              <a:gd name="T20" fmla="*/ 2147483647 w 72"/>
              <a:gd name="T21" fmla="*/ 2147483647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2147483647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0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0 w 72"/>
              <a:gd name="T61" fmla="*/ 2147483647 h 102"/>
              <a:gd name="T62" fmla="*/ 2147483647 w 72"/>
              <a:gd name="T63" fmla="*/ 0 h 10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102"/>
              <a:gd name="T98" fmla="*/ 72 w 72"/>
              <a:gd name="T99" fmla="*/ 102 h 10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102">
                <a:moveTo>
                  <a:pt x="19" y="0"/>
                </a:moveTo>
                <a:lnTo>
                  <a:pt x="19" y="64"/>
                </a:lnTo>
                <a:lnTo>
                  <a:pt x="38" y="49"/>
                </a:lnTo>
                <a:lnTo>
                  <a:pt x="42" y="45"/>
                </a:lnTo>
                <a:lnTo>
                  <a:pt x="45" y="45"/>
                </a:lnTo>
                <a:lnTo>
                  <a:pt x="45" y="42"/>
                </a:lnTo>
                <a:lnTo>
                  <a:pt x="45" y="38"/>
                </a:lnTo>
                <a:lnTo>
                  <a:pt x="42" y="38"/>
                </a:lnTo>
                <a:lnTo>
                  <a:pt x="68" y="38"/>
                </a:lnTo>
                <a:lnTo>
                  <a:pt x="64" y="38"/>
                </a:lnTo>
                <a:lnTo>
                  <a:pt x="60" y="38"/>
                </a:lnTo>
                <a:lnTo>
                  <a:pt x="57" y="42"/>
                </a:lnTo>
                <a:lnTo>
                  <a:pt x="49" y="45"/>
                </a:lnTo>
                <a:lnTo>
                  <a:pt x="34" y="60"/>
                </a:lnTo>
                <a:lnTo>
                  <a:pt x="53" y="83"/>
                </a:lnTo>
                <a:lnTo>
                  <a:pt x="57" y="90"/>
                </a:lnTo>
                <a:lnTo>
                  <a:pt x="60" y="94"/>
                </a:lnTo>
                <a:lnTo>
                  <a:pt x="64" y="98"/>
                </a:lnTo>
                <a:lnTo>
                  <a:pt x="68" y="98"/>
                </a:lnTo>
                <a:lnTo>
                  <a:pt x="68" y="102"/>
                </a:lnTo>
                <a:lnTo>
                  <a:pt x="72" y="102"/>
                </a:lnTo>
                <a:lnTo>
                  <a:pt x="42" y="102"/>
                </a:lnTo>
                <a:lnTo>
                  <a:pt x="45" y="102"/>
                </a:lnTo>
                <a:lnTo>
                  <a:pt x="45" y="98"/>
                </a:lnTo>
                <a:lnTo>
                  <a:pt x="45" y="94"/>
                </a:lnTo>
                <a:lnTo>
                  <a:pt x="42" y="94"/>
                </a:lnTo>
                <a:lnTo>
                  <a:pt x="19" y="64"/>
                </a:lnTo>
                <a:lnTo>
                  <a:pt x="19" y="87"/>
                </a:lnTo>
                <a:lnTo>
                  <a:pt x="23" y="94"/>
                </a:lnTo>
                <a:lnTo>
                  <a:pt x="23" y="98"/>
                </a:lnTo>
                <a:lnTo>
                  <a:pt x="23" y="102"/>
                </a:lnTo>
                <a:lnTo>
                  <a:pt x="27" y="102"/>
                </a:lnTo>
                <a:lnTo>
                  <a:pt x="30" y="102"/>
                </a:lnTo>
                <a:lnTo>
                  <a:pt x="0" y="102"/>
                </a:lnTo>
                <a:lnTo>
                  <a:pt x="4" y="102"/>
                </a:lnTo>
                <a:lnTo>
                  <a:pt x="8" y="98"/>
                </a:lnTo>
                <a:lnTo>
                  <a:pt x="8" y="94"/>
                </a:lnTo>
                <a:lnTo>
                  <a:pt x="8" y="87"/>
                </a:lnTo>
                <a:lnTo>
                  <a:pt x="8" y="27"/>
                </a:lnTo>
                <a:lnTo>
                  <a:pt x="8" y="15"/>
                </a:lnTo>
                <a:lnTo>
                  <a:pt x="8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89" name="Freeform 94"/>
          <p:cNvSpPr>
            <a:spLocks/>
          </p:cNvSpPr>
          <p:nvPr/>
        </p:nvSpPr>
        <p:spPr bwMode="auto">
          <a:xfrm>
            <a:off x="4818063" y="4551363"/>
            <a:ext cx="74612" cy="117475"/>
          </a:xfrm>
          <a:custGeom>
            <a:avLst/>
            <a:gdLst>
              <a:gd name="T0" fmla="*/ 2147483647 w 45"/>
              <a:gd name="T1" fmla="*/ 0 h 71"/>
              <a:gd name="T2" fmla="*/ 2147483647 w 45"/>
              <a:gd name="T3" fmla="*/ 2147483647 h 71"/>
              <a:gd name="T4" fmla="*/ 2147483647 w 45"/>
              <a:gd name="T5" fmla="*/ 2147483647 h 71"/>
              <a:gd name="T6" fmla="*/ 2147483647 w 45"/>
              <a:gd name="T7" fmla="*/ 2147483647 h 71"/>
              <a:gd name="T8" fmla="*/ 2147483647 w 45"/>
              <a:gd name="T9" fmla="*/ 2147483647 h 71"/>
              <a:gd name="T10" fmla="*/ 2147483647 w 45"/>
              <a:gd name="T11" fmla="*/ 2147483647 h 71"/>
              <a:gd name="T12" fmla="*/ 2147483647 w 45"/>
              <a:gd name="T13" fmla="*/ 2147483647 h 71"/>
              <a:gd name="T14" fmla="*/ 2147483647 w 45"/>
              <a:gd name="T15" fmla="*/ 2147483647 h 71"/>
              <a:gd name="T16" fmla="*/ 2147483647 w 45"/>
              <a:gd name="T17" fmla="*/ 2147483647 h 71"/>
              <a:gd name="T18" fmla="*/ 2147483647 w 45"/>
              <a:gd name="T19" fmla="*/ 2147483647 h 71"/>
              <a:gd name="T20" fmla="*/ 2147483647 w 45"/>
              <a:gd name="T21" fmla="*/ 2147483647 h 71"/>
              <a:gd name="T22" fmla="*/ 2147483647 w 45"/>
              <a:gd name="T23" fmla="*/ 2147483647 h 71"/>
              <a:gd name="T24" fmla="*/ 2147483647 w 45"/>
              <a:gd name="T25" fmla="*/ 2147483647 h 71"/>
              <a:gd name="T26" fmla="*/ 2147483647 w 45"/>
              <a:gd name="T27" fmla="*/ 2147483647 h 71"/>
              <a:gd name="T28" fmla="*/ 2147483647 w 45"/>
              <a:gd name="T29" fmla="*/ 2147483647 h 71"/>
              <a:gd name="T30" fmla="*/ 2147483647 w 45"/>
              <a:gd name="T31" fmla="*/ 2147483647 h 71"/>
              <a:gd name="T32" fmla="*/ 2147483647 w 45"/>
              <a:gd name="T33" fmla="*/ 2147483647 h 71"/>
              <a:gd name="T34" fmla="*/ 2147483647 w 45"/>
              <a:gd name="T35" fmla="*/ 2147483647 h 71"/>
              <a:gd name="T36" fmla="*/ 2147483647 w 45"/>
              <a:gd name="T37" fmla="*/ 2147483647 h 71"/>
              <a:gd name="T38" fmla="*/ 2147483647 w 45"/>
              <a:gd name="T39" fmla="*/ 2147483647 h 71"/>
              <a:gd name="T40" fmla="*/ 2147483647 w 45"/>
              <a:gd name="T41" fmla="*/ 2147483647 h 71"/>
              <a:gd name="T42" fmla="*/ 2147483647 w 45"/>
              <a:gd name="T43" fmla="*/ 2147483647 h 71"/>
              <a:gd name="T44" fmla="*/ 2147483647 w 45"/>
              <a:gd name="T45" fmla="*/ 2147483647 h 71"/>
              <a:gd name="T46" fmla="*/ 2147483647 w 45"/>
              <a:gd name="T47" fmla="*/ 2147483647 h 71"/>
              <a:gd name="T48" fmla="*/ 2147483647 w 45"/>
              <a:gd name="T49" fmla="*/ 2147483647 h 71"/>
              <a:gd name="T50" fmla="*/ 2147483647 w 45"/>
              <a:gd name="T51" fmla="*/ 2147483647 h 71"/>
              <a:gd name="T52" fmla="*/ 2147483647 w 45"/>
              <a:gd name="T53" fmla="*/ 2147483647 h 71"/>
              <a:gd name="T54" fmla="*/ 2147483647 w 45"/>
              <a:gd name="T55" fmla="*/ 2147483647 h 71"/>
              <a:gd name="T56" fmla="*/ 2147483647 w 45"/>
              <a:gd name="T57" fmla="*/ 2147483647 h 71"/>
              <a:gd name="T58" fmla="*/ 0 w 45"/>
              <a:gd name="T59" fmla="*/ 2147483647 h 71"/>
              <a:gd name="T60" fmla="*/ 0 w 45"/>
              <a:gd name="T61" fmla="*/ 2147483647 h 71"/>
              <a:gd name="T62" fmla="*/ 2147483647 w 45"/>
              <a:gd name="T63" fmla="*/ 2147483647 h 71"/>
              <a:gd name="T64" fmla="*/ 2147483647 w 45"/>
              <a:gd name="T65" fmla="*/ 2147483647 h 71"/>
              <a:gd name="T66" fmla="*/ 2147483647 w 45"/>
              <a:gd name="T67" fmla="*/ 2147483647 h 71"/>
              <a:gd name="T68" fmla="*/ 2147483647 w 45"/>
              <a:gd name="T69" fmla="*/ 2147483647 h 71"/>
              <a:gd name="T70" fmla="*/ 2147483647 w 45"/>
              <a:gd name="T71" fmla="*/ 2147483647 h 71"/>
              <a:gd name="T72" fmla="*/ 2147483647 w 45"/>
              <a:gd name="T73" fmla="*/ 2147483647 h 71"/>
              <a:gd name="T74" fmla="*/ 2147483647 w 45"/>
              <a:gd name="T75" fmla="*/ 2147483647 h 71"/>
              <a:gd name="T76" fmla="*/ 2147483647 w 45"/>
              <a:gd name="T77" fmla="*/ 2147483647 h 71"/>
              <a:gd name="T78" fmla="*/ 2147483647 w 45"/>
              <a:gd name="T79" fmla="*/ 2147483647 h 71"/>
              <a:gd name="T80" fmla="*/ 2147483647 w 45"/>
              <a:gd name="T81" fmla="*/ 2147483647 h 71"/>
              <a:gd name="T82" fmla="*/ 2147483647 w 45"/>
              <a:gd name="T83" fmla="*/ 2147483647 h 71"/>
              <a:gd name="T84" fmla="*/ 2147483647 w 45"/>
              <a:gd name="T85" fmla="*/ 2147483647 h 71"/>
              <a:gd name="T86" fmla="*/ 2147483647 w 45"/>
              <a:gd name="T87" fmla="*/ 2147483647 h 71"/>
              <a:gd name="T88" fmla="*/ 2147483647 w 45"/>
              <a:gd name="T89" fmla="*/ 2147483647 h 71"/>
              <a:gd name="T90" fmla="*/ 2147483647 w 45"/>
              <a:gd name="T91" fmla="*/ 2147483647 h 71"/>
              <a:gd name="T92" fmla="*/ 2147483647 w 45"/>
              <a:gd name="T93" fmla="*/ 2147483647 h 71"/>
              <a:gd name="T94" fmla="*/ 0 w 45"/>
              <a:gd name="T95" fmla="*/ 2147483647 h 71"/>
              <a:gd name="T96" fmla="*/ 2147483647 w 45"/>
              <a:gd name="T97" fmla="*/ 2147483647 h 71"/>
              <a:gd name="T98" fmla="*/ 2147483647 w 45"/>
              <a:gd name="T99" fmla="*/ 2147483647 h 71"/>
              <a:gd name="T100" fmla="*/ 2147483647 w 45"/>
              <a:gd name="T101" fmla="*/ 2147483647 h 71"/>
              <a:gd name="T102" fmla="*/ 2147483647 w 45"/>
              <a:gd name="T103" fmla="*/ 0 h 71"/>
              <a:gd name="T104" fmla="*/ 2147483647 w 45"/>
              <a:gd name="T105" fmla="*/ 0 h 71"/>
              <a:gd name="T106" fmla="*/ 2147483647 w 45"/>
              <a:gd name="T107" fmla="*/ 2147483647 h 71"/>
              <a:gd name="T108" fmla="*/ 2147483647 w 45"/>
              <a:gd name="T109" fmla="*/ 2147483647 h 71"/>
              <a:gd name="T110" fmla="*/ 2147483647 w 45"/>
              <a:gd name="T111" fmla="*/ 2147483647 h 71"/>
              <a:gd name="T112" fmla="*/ 2147483647 w 45"/>
              <a:gd name="T113" fmla="*/ 2147483647 h 71"/>
              <a:gd name="T114" fmla="*/ 2147483647 w 45"/>
              <a:gd name="T115" fmla="*/ 2147483647 h 71"/>
              <a:gd name="T116" fmla="*/ 2147483647 w 45"/>
              <a:gd name="T117" fmla="*/ 2147483647 h 71"/>
              <a:gd name="T118" fmla="*/ 2147483647 w 45"/>
              <a:gd name="T119" fmla="*/ 0 h 71"/>
              <a:gd name="T120" fmla="*/ 2147483647 w 45"/>
              <a:gd name="T121" fmla="*/ 0 h 7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71"/>
              <a:gd name="T185" fmla="*/ 45 w 45"/>
              <a:gd name="T186" fmla="*/ 71 h 7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71">
                <a:moveTo>
                  <a:pt x="41" y="0"/>
                </a:moveTo>
                <a:lnTo>
                  <a:pt x="41" y="23"/>
                </a:lnTo>
                <a:lnTo>
                  <a:pt x="38" y="15"/>
                </a:lnTo>
                <a:lnTo>
                  <a:pt x="34" y="8"/>
                </a:lnTo>
                <a:lnTo>
                  <a:pt x="30" y="8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1" y="11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3" y="26"/>
                </a:lnTo>
                <a:lnTo>
                  <a:pt x="30" y="30"/>
                </a:lnTo>
                <a:lnTo>
                  <a:pt x="41" y="38"/>
                </a:lnTo>
                <a:lnTo>
                  <a:pt x="45" y="45"/>
                </a:lnTo>
                <a:lnTo>
                  <a:pt x="45" y="53"/>
                </a:lnTo>
                <a:lnTo>
                  <a:pt x="45" y="60"/>
                </a:lnTo>
                <a:lnTo>
                  <a:pt x="41" y="64"/>
                </a:lnTo>
                <a:lnTo>
                  <a:pt x="34" y="71"/>
                </a:lnTo>
                <a:lnTo>
                  <a:pt x="23" y="71"/>
                </a:lnTo>
                <a:lnTo>
                  <a:pt x="19" y="71"/>
                </a:lnTo>
                <a:lnTo>
                  <a:pt x="11" y="68"/>
                </a:lnTo>
                <a:lnTo>
                  <a:pt x="8" y="68"/>
                </a:lnTo>
                <a:lnTo>
                  <a:pt x="4" y="68"/>
                </a:lnTo>
                <a:lnTo>
                  <a:pt x="4" y="71"/>
                </a:lnTo>
                <a:lnTo>
                  <a:pt x="0" y="71"/>
                </a:lnTo>
                <a:lnTo>
                  <a:pt x="0" y="49"/>
                </a:lnTo>
                <a:lnTo>
                  <a:pt x="4" y="49"/>
                </a:lnTo>
                <a:lnTo>
                  <a:pt x="8" y="56"/>
                </a:lnTo>
                <a:lnTo>
                  <a:pt x="11" y="60"/>
                </a:lnTo>
                <a:lnTo>
                  <a:pt x="19" y="64"/>
                </a:lnTo>
                <a:lnTo>
                  <a:pt x="23" y="68"/>
                </a:lnTo>
                <a:lnTo>
                  <a:pt x="30" y="64"/>
                </a:lnTo>
                <a:lnTo>
                  <a:pt x="34" y="64"/>
                </a:lnTo>
                <a:lnTo>
                  <a:pt x="34" y="60"/>
                </a:lnTo>
                <a:lnTo>
                  <a:pt x="34" y="56"/>
                </a:lnTo>
                <a:lnTo>
                  <a:pt x="34" y="53"/>
                </a:lnTo>
                <a:lnTo>
                  <a:pt x="34" y="49"/>
                </a:lnTo>
                <a:lnTo>
                  <a:pt x="26" y="45"/>
                </a:lnTo>
                <a:lnTo>
                  <a:pt x="19" y="38"/>
                </a:lnTo>
                <a:lnTo>
                  <a:pt x="11" y="34"/>
                </a:lnTo>
                <a:lnTo>
                  <a:pt x="4" y="30"/>
                </a:lnTo>
                <a:lnTo>
                  <a:pt x="4" y="26"/>
                </a:lnTo>
                <a:lnTo>
                  <a:pt x="0" y="19"/>
                </a:lnTo>
                <a:lnTo>
                  <a:pt x="4" y="11"/>
                </a:lnTo>
                <a:lnTo>
                  <a:pt x="8" y="8"/>
                </a:lnTo>
                <a:lnTo>
                  <a:pt x="15" y="4"/>
                </a:lnTo>
                <a:lnTo>
                  <a:pt x="23" y="0"/>
                </a:lnTo>
                <a:lnTo>
                  <a:pt x="26" y="0"/>
                </a:lnTo>
                <a:lnTo>
                  <a:pt x="30" y="4"/>
                </a:lnTo>
                <a:lnTo>
                  <a:pt x="34" y="4"/>
                </a:lnTo>
                <a:lnTo>
                  <a:pt x="38" y="4"/>
                </a:lnTo>
                <a:lnTo>
                  <a:pt x="41" y="4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0" name="Freeform 95"/>
          <p:cNvSpPr>
            <a:spLocks/>
          </p:cNvSpPr>
          <p:nvPr/>
        </p:nvSpPr>
        <p:spPr bwMode="auto">
          <a:xfrm>
            <a:off x="4905375" y="4494213"/>
            <a:ext cx="68263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8" y="12"/>
                </a:lnTo>
                <a:lnTo>
                  <a:pt x="30" y="23"/>
                </a:lnTo>
                <a:lnTo>
                  <a:pt x="37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7" y="94"/>
                </a:lnTo>
                <a:lnTo>
                  <a:pt x="30" y="109"/>
                </a:lnTo>
                <a:lnTo>
                  <a:pt x="22" y="120"/>
                </a:lnTo>
                <a:lnTo>
                  <a:pt x="15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2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2" y="34"/>
                </a:lnTo>
                <a:lnTo>
                  <a:pt x="22" y="27"/>
                </a:lnTo>
                <a:lnTo>
                  <a:pt x="18" y="19"/>
                </a:lnTo>
                <a:lnTo>
                  <a:pt x="15" y="15"/>
                </a:lnTo>
                <a:lnTo>
                  <a:pt x="7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1" name="Freeform 96"/>
          <p:cNvSpPr>
            <a:spLocks noEditPoints="1"/>
          </p:cNvSpPr>
          <p:nvPr/>
        </p:nvSpPr>
        <p:spPr bwMode="auto">
          <a:xfrm>
            <a:off x="5297488" y="4500563"/>
            <a:ext cx="130175" cy="163512"/>
          </a:xfrm>
          <a:custGeom>
            <a:avLst/>
            <a:gdLst>
              <a:gd name="T0" fmla="*/ 2147483647 w 79"/>
              <a:gd name="T1" fmla="*/ 2147483647 h 98"/>
              <a:gd name="T2" fmla="*/ 2147483647 w 79"/>
              <a:gd name="T3" fmla="*/ 2147483647 h 98"/>
              <a:gd name="T4" fmla="*/ 2147483647 w 79"/>
              <a:gd name="T5" fmla="*/ 2147483647 h 98"/>
              <a:gd name="T6" fmla="*/ 2147483647 w 79"/>
              <a:gd name="T7" fmla="*/ 2147483647 h 98"/>
              <a:gd name="T8" fmla="*/ 2147483647 w 79"/>
              <a:gd name="T9" fmla="*/ 2147483647 h 98"/>
              <a:gd name="T10" fmla="*/ 2147483647 w 79"/>
              <a:gd name="T11" fmla="*/ 2147483647 h 98"/>
              <a:gd name="T12" fmla="*/ 2147483647 w 79"/>
              <a:gd name="T13" fmla="*/ 2147483647 h 98"/>
              <a:gd name="T14" fmla="*/ 2147483647 w 79"/>
              <a:gd name="T15" fmla="*/ 2147483647 h 98"/>
              <a:gd name="T16" fmla="*/ 0 w 79"/>
              <a:gd name="T17" fmla="*/ 2147483647 h 98"/>
              <a:gd name="T18" fmla="*/ 0 w 79"/>
              <a:gd name="T19" fmla="*/ 2147483647 h 98"/>
              <a:gd name="T20" fmla="*/ 2147483647 w 79"/>
              <a:gd name="T21" fmla="*/ 2147483647 h 98"/>
              <a:gd name="T22" fmla="*/ 2147483647 w 79"/>
              <a:gd name="T23" fmla="*/ 2147483647 h 98"/>
              <a:gd name="T24" fmla="*/ 2147483647 w 79"/>
              <a:gd name="T25" fmla="*/ 2147483647 h 98"/>
              <a:gd name="T26" fmla="*/ 2147483647 w 79"/>
              <a:gd name="T27" fmla="*/ 2147483647 h 98"/>
              <a:gd name="T28" fmla="*/ 2147483647 w 79"/>
              <a:gd name="T29" fmla="*/ 2147483647 h 98"/>
              <a:gd name="T30" fmla="*/ 2147483647 w 79"/>
              <a:gd name="T31" fmla="*/ 2147483647 h 98"/>
              <a:gd name="T32" fmla="*/ 2147483647 w 79"/>
              <a:gd name="T33" fmla="*/ 2147483647 h 98"/>
              <a:gd name="T34" fmla="*/ 2147483647 w 79"/>
              <a:gd name="T35" fmla="*/ 2147483647 h 98"/>
              <a:gd name="T36" fmla="*/ 2147483647 w 79"/>
              <a:gd name="T37" fmla="*/ 0 h 98"/>
              <a:gd name="T38" fmla="*/ 2147483647 w 79"/>
              <a:gd name="T39" fmla="*/ 0 h 98"/>
              <a:gd name="T40" fmla="*/ 0 w 79"/>
              <a:gd name="T41" fmla="*/ 0 h 98"/>
              <a:gd name="T42" fmla="*/ 0 w 79"/>
              <a:gd name="T43" fmla="*/ 0 h 98"/>
              <a:gd name="T44" fmla="*/ 2147483647 w 79"/>
              <a:gd name="T45" fmla="*/ 0 h 98"/>
              <a:gd name="T46" fmla="*/ 2147483647 w 79"/>
              <a:gd name="T47" fmla="*/ 0 h 98"/>
              <a:gd name="T48" fmla="*/ 2147483647 w 79"/>
              <a:gd name="T49" fmla="*/ 2147483647 h 98"/>
              <a:gd name="T50" fmla="*/ 2147483647 w 79"/>
              <a:gd name="T51" fmla="*/ 2147483647 h 98"/>
              <a:gd name="T52" fmla="*/ 2147483647 w 79"/>
              <a:gd name="T53" fmla="*/ 2147483647 h 98"/>
              <a:gd name="T54" fmla="*/ 2147483647 w 79"/>
              <a:gd name="T55" fmla="*/ 2147483647 h 98"/>
              <a:gd name="T56" fmla="*/ 2147483647 w 79"/>
              <a:gd name="T57" fmla="*/ 2147483647 h 98"/>
              <a:gd name="T58" fmla="*/ 2147483647 w 79"/>
              <a:gd name="T59" fmla="*/ 2147483647 h 98"/>
              <a:gd name="T60" fmla="*/ 2147483647 w 79"/>
              <a:gd name="T61" fmla="*/ 2147483647 h 98"/>
              <a:gd name="T62" fmla="*/ 2147483647 w 79"/>
              <a:gd name="T63" fmla="*/ 2147483647 h 98"/>
              <a:gd name="T64" fmla="*/ 2147483647 w 79"/>
              <a:gd name="T65" fmla="*/ 2147483647 h 98"/>
              <a:gd name="T66" fmla="*/ 2147483647 w 79"/>
              <a:gd name="T67" fmla="*/ 2147483647 h 98"/>
              <a:gd name="T68" fmla="*/ 2147483647 w 79"/>
              <a:gd name="T69" fmla="*/ 2147483647 h 98"/>
              <a:gd name="T70" fmla="*/ 2147483647 w 79"/>
              <a:gd name="T71" fmla="*/ 2147483647 h 98"/>
              <a:gd name="T72" fmla="*/ 2147483647 w 79"/>
              <a:gd name="T73" fmla="*/ 2147483647 h 98"/>
              <a:gd name="T74" fmla="*/ 2147483647 w 79"/>
              <a:gd name="T75" fmla="*/ 2147483647 h 98"/>
              <a:gd name="T76" fmla="*/ 2147483647 w 79"/>
              <a:gd name="T77" fmla="*/ 2147483647 h 98"/>
              <a:gd name="T78" fmla="*/ 2147483647 w 79"/>
              <a:gd name="T79" fmla="*/ 2147483647 h 98"/>
              <a:gd name="T80" fmla="*/ 2147483647 w 79"/>
              <a:gd name="T81" fmla="*/ 2147483647 h 98"/>
              <a:gd name="T82" fmla="*/ 2147483647 w 79"/>
              <a:gd name="T83" fmla="*/ 2147483647 h 98"/>
              <a:gd name="T84" fmla="*/ 2147483647 w 79"/>
              <a:gd name="T85" fmla="*/ 2147483647 h 98"/>
              <a:gd name="T86" fmla="*/ 2147483647 w 79"/>
              <a:gd name="T87" fmla="*/ 2147483647 h 98"/>
              <a:gd name="T88" fmla="*/ 2147483647 w 79"/>
              <a:gd name="T89" fmla="*/ 2147483647 h 98"/>
              <a:gd name="T90" fmla="*/ 2147483647 w 79"/>
              <a:gd name="T91" fmla="*/ 2147483647 h 98"/>
              <a:gd name="T92" fmla="*/ 2147483647 w 79"/>
              <a:gd name="T93" fmla="*/ 2147483647 h 98"/>
              <a:gd name="T94" fmla="*/ 2147483647 w 79"/>
              <a:gd name="T95" fmla="*/ 2147483647 h 98"/>
              <a:gd name="T96" fmla="*/ 2147483647 w 79"/>
              <a:gd name="T97" fmla="*/ 2147483647 h 98"/>
              <a:gd name="T98" fmla="*/ 2147483647 w 79"/>
              <a:gd name="T99" fmla="*/ 2147483647 h 98"/>
              <a:gd name="T100" fmla="*/ 2147483647 w 79"/>
              <a:gd name="T101" fmla="*/ 2147483647 h 98"/>
              <a:gd name="T102" fmla="*/ 2147483647 w 79"/>
              <a:gd name="T103" fmla="*/ 2147483647 h 98"/>
              <a:gd name="T104" fmla="*/ 2147483647 w 79"/>
              <a:gd name="T105" fmla="*/ 2147483647 h 98"/>
              <a:gd name="T106" fmla="*/ 2147483647 w 79"/>
              <a:gd name="T107" fmla="*/ 2147483647 h 98"/>
              <a:gd name="T108" fmla="*/ 2147483647 w 79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9"/>
              <a:gd name="T166" fmla="*/ 0 h 98"/>
              <a:gd name="T167" fmla="*/ 79 w 79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9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4" y="98"/>
                </a:lnTo>
                <a:lnTo>
                  <a:pt x="41" y="98"/>
                </a:lnTo>
                <a:lnTo>
                  <a:pt x="45" y="98"/>
                </a:lnTo>
                <a:lnTo>
                  <a:pt x="0" y="98"/>
                </a:lnTo>
                <a:lnTo>
                  <a:pt x="4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4" y="0"/>
                </a:lnTo>
                <a:lnTo>
                  <a:pt x="0" y="0"/>
                </a:lnTo>
                <a:lnTo>
                  <a:pt x="37" y="0"/>
                </a:lnTo>
                <a:lnTo>
                  <a:pt x="49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9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4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4" y="49"/>
                </a:lnTo>
                <a:lnTo>
                  <a:pt x="37" y="49"/>
                </a:lnTo>
                <a:lnTo>
                  <a:pt x="41" y="49"/>
                </a:lnTo>
                <a:lnTo>
                  <a:pt x="49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9" y="8"/>
                </a:lnTo>
                <a:lnTo>
                  <a:pt x="45" y="4"/>
                </a:lnTo>
                <a:lnTo>
                  <a:pt x="37" y="4"/>
                </a:lnTo>
                <a:lnTo>
                  <a:pt x="34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2" name="Freeform 97"/>
          <p:cNvSpPr>
            <a:spLocks/>
          </p:cNvSpPr>
          <p:nvPr/>
        </p:nvSpPr>
        <p:spPr bwMode="auto">
          <a:xfrm>
            <a:off x="5446713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4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4" y="38"/>
                </a:lnTo>
                <a:lnTo>
                  <a:pt x="11" y="27"/>
                </a:lnTo>
                <a:lnTo>
                  <a:pt x="19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9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9" y="102"/>
                </a:lnTo>
                <a:lnTo>
                  <a:pt x="19" y="109"/>
                </a:lnTo>
                <a:lnTo>
                  <a:pt x="22" y="117"/>
                </a:lnTo>
                <a:lnTo>
                  <a:pt x="26" y="120"/>
                </a:lnTo>
                <a:lnTo>
                  <a:pt x="34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3" name="Freeform 98"/>
          <p:cNvSpPr>
            <a:spLocks noEditPoints="1"/>
          </p:cNvSpPr>
          <p:nvPr/>
        </p:nvSpPr>
        <p:spPr bwMode="auto">
          <a:xfrm>
            <a:off x="5527675" y="4494213"/>
            <a:ext cx="50800" cy="169862"/>
          </a:xfrm>
          <a:custGeom>
            <a:avLst/>
            <a:gdLst>
              <a:gd name="T0" fmla="*/ 2147483647 w 30"/>
              <a:gd name="T1" fmla="*/ 0 h 102"/>
              <a:gd name="T2" fmla="*/ 2147483647 w 30"/>
              <a:gd name="T3" fmla="*/ 0 h 102"/>
              <a:gd name="T4" fmla="*/ 2147483647 w 30"/>
              <a:gd name="T5" fmla="*/ 0 h 102"/>
              <a:gd name="T6" fmla="*/ 2147483647 w 30"/>
              <a:gd name="T7" fmla="*/ 2147483647 h 102"/>
              <a:gd name="T8" fmla="*/ 2147483647 w 30"/>
              <a:gd name="T9" fmla="*/ 2147483647 h 102"/>
              <a:gd name="T10" fmla="*/ 2147483647 w 30"/>
              <a:gd name="T11" fmla="*/ 2147483647 h 102"/>
              <a:gd name="T12" fmla="*/ 2147483647 w 30"/>
              <a:gd name="T13" fmla="*/ 2147483647 h 102"/>
              <a:gd name="T14" fmla="*/ 2147483647 w 30"/>
              <a:gd name="T15" fmla="*/ 2147483647 h 102"/>
              <a:gd name="T16" fmla="*/ 2147483647 w 30"/>
              <a:gd name="T17" fmla="*/ 2147483647 h 102"/>
              <a:gd name="T18" fmla="*/ 2147483647 w 30"/>
              <a:gd name="T19" fmla="*/ 2147483647 h 102"/>
              <a:gd name="T20" fmla="*/ 2147483647 w 30"/>
              <a:gd name="T21" fmla="*/ 2147483647 h 102"/>
              <a:gd name="T22" fmla="*/ 2147483647 w 30"/>
              <a:gd name="T23" fmla="*/ 2147483647 h 102"/>
              <a:gd name="T24" fmla="*/ 2147483647 w 30"/>
              <a:gd name="T25" fmla="*/ 2147483647 h 102"/>
              <a:gd name="T26" fmla="*/ 2147483647 w 30"/>
              <a:gd name="T27" fmla="*/ 2147483647 h 102"/>
              <a:gd name="T28" fmla="*/ 2147483647 w 30"/>
              <a:gd name="T29" fmla="*/ 0 h 102"/>
              <a:gd name="T30" fmla="*/ 2147483647 w 30"/>
              <a:gd name="T31" fmla="*/ 0 h 102"/>
              <a:gd name="T32" fmla="*/ 2147483647 w 30"/>
              <a:gd name="T33" fmla="*/ 0 h 102"/>
              <a:gd name="T34" fmla="*/ 2147483647 w 30"/>
              <a:gd name="T35" fmla="*/ 2147483647 h 102"/>
              <a:gd name="T36" fmla="*/ 2147483647 w 30"/>
              <a:gd name="T37" fmla="*/ 2147483647 h 102"/>
              <a:gd name="T38" fmla="*/ 2147483647 w 30"/>
              <a:gd name="T39" fmla="*/ 2147483647 h 102"/>
              <a:gd name="T40" fmla="*/ 2147483647 w 30"/>
              <a:gd name="T41" fmla="*/ 2147483647 h 102"/>
              <a:gd name="T42" fmla="*/ 2147483647 w 30"/>
              <a:gd name="T43" fmla="*/ 2147483647 h 102"/>
              <a:gd name="T44" fmla="*/ 2147483647 w 30"/>
              <a:gd name="T45" fmla="*/ 2147483647 h 102"/>
              <a:gd name="T46" fmla="*/ 2147483647 w 30"/>
              <a:gd name="T47" fmla="*/ 2147483647 h 102"/>
              <a:gd name="T48" fmla="*/ 2147483647 w 30"/>
              <a:gd name="T49" fmla="*/ 2147483647 h 102"/>
              <a:gd name="T50" fmla="*/ 2147483647 w 30"/>
              <a:gd name="T51" fmla="*/ 2147483647 h 102"/>
              <a:gd name="T52" fmla="*/ 0 w 30"/>
              <a:gd name="T53" fmla="*/ 2147483647 h 102"/>
              <a:gd name="T54" fmla="*/ 0 w 30"/>
              <a:gd name="T55" fmla="*/ 2147483647 h 102"/>
              <a:gd name="T56" fmla="*/ 2147483647 w 30"/>
              <a:gd name="T57" fmla="*/ 2147483647 h 102"/>
              <a:gd name="T58" fmla="*/ 2147483647 w 30"/>
              <a:gd name="T59" fmla="*/ 2147483647 h 102"/>
              <a:gd name="T60" fmla="*/ 2147483647 w 30"/>
              <a:gd name="T61" fmla="*/ 2147483647 h 102"/>
              <a:gd name="T62" fmla="*/ 2147483647 w 30"/>
              <a:gd name="T63" fmla="*/ 2147483647 h 102"/>
              <a:gd name="T64" fmla="*/ 2147483647 w 30"/>
              <a:gd name="T65" fmla="*/ 2147483647 h 102"/>
              <a:gd name="T66" fmla="*/ 2147483647 w 30"/>
              <a:gd name="T67" fmla="*/ 2147483647 h 102"/>
              <a:gd name="T68" fmla="*/ 2147483647 w 30"/>
              <a:gd name="T69" fmla="*/ 2147483647 h 102"/>
              <a:gd name="T70" fmla="*/ 2147483647 w 30"/>
              <a:gd name="T71" fmla="*/ 2147483647 h 102"/>
              <a:gd name="T72" fmla="*/ 2147483647 w 30"/>
              <a:gd name="T73" fmla="*/ 2147483647 h 102"/>
              <a:gd name="T74" fmla="*/ 2147483647 w 30"/>
              <a:gd name="T75" fmla="*/ 2147483647 h 102"/>
              <a:gd name="T76" fmla="*/ 2147483647 w 30"/>
              <a:gd name="T77" fmla="*/ 2147483647 h 102"/>
              <a:gd name="T78" fmla="*/ 2147483647 w 30"/>
              <a:gd name="T79" fmla="*/ 2147483647 h 102"/>
              <a:gd name="T80" fmla="*/ 2147483647 w 30"/>
              <a:gd name="T81" fmla="*/ 2147483647 h 102"/>
              <a:gd name="T82" fmla="*/ 2147483647 w 30"/>
              <a:gd name="T83" fmla="*/ 2147483647 h 102"/>
              <a:gd name="T84" fmla="*/ 0 w 30"/>
              <a:gd name="T85" fmla="*/ 2147483647 h 102"/>
              <a:gd name="T86" fmla="*/ 0 w 30"/>
              <a:gd name="T87" fmla="*/ 2147483647 h 102"/>
              <a:gd name="T88" fmla="*/ 2147483647 w 30"/>
              <a:gd name="T89" fmla="*/ 2147483647 h 102"/>
              <a:gd name="T90" fmla="*/ 2147483647 w 30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2"/>
              <a:gd name="T140" fmla="*/ 30 w 30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2">
                <a:moveTo>
                  <a:pt x="15" y="0"/>
                </a:moveTo>
                <a:lnTo>
                  <a:pt x="18" y="0"/>
                </a:lnTo>
                <a:lnTo>
                  <a:pt x="22" y="0"/>
                </a:lnTo>
                <a:lnTo>
                  <a:pt x="22" y="4"/>
                </a:lnTo>
                <a:lnTo>
                  <a:pt x="22" y="8"/>
                </a:lnTo>
                <a:lnTo>
                  <a:pt x="22" y="12"/>
                </a:lnTo>
                <a:lnTo>
                  <a:pt x="18" y="15"/>
                </a:lnTo>
                <a:lnTo>
                  <a:pt x="15" y="15"/>
                </a:lnTo>
                <a:lnTo>
                  <a:pt x="11" y="15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7" y="0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4"/>
                </a:moveTo>
                <a:lnTo>
                  <a:pt x="22" y="87"/>
                </a:lnTo>
                <a:lnTo>
                  <a:pt x="22" y="94"/>
                </a:lnTo>
                <a:lnTo>
                  <a:pt x="22" y="98"/>
                </a:lnTo>
                <a:lnTo>
                  <a:pt x="26" y="102"/>
                </a:lnTo>
                <a:lnTo>
                  <a:pt x="30" y="102"/>
                </a:lnTo>
                <a:lnTo>
                  <a:pt x="0" y="102"/>
                </a:lnTo>
                <a:lnTo>
                  <a:pt x="3" y="102"/>
                </a:lnTo>
                <a:lnTo>
                  <a:pt x="7" y="102"/>
                </a:lnTo>
                <a:lnTo>
                  <a:pt x="7" y="98"/>
                </a:lnTo>
                <a:lnTo>
                  <a:pt x="7" y="94"/>
                </a:lnTo>
                <a:lnTo>
                  <a:pt x="11" y="87"/>
                </a:lnTo>
                <a:lnTo>
                  <a:pt x="11" y="64"/>
                </a:lnTo>
                <a:lnTo>
                  <a:pt x="11" y="53"/>
                </a:lnTo>
                <a:lnTo>
                  <a:pt x="7" y="49"/>
                </a:lnTo>
                <a:lnTo>
                  <a:pt x="7" y="45"/>
                </a:lnTo>
                <a:lnTo>
                  <a:pt x="7" y="42"/>
                </a:lnTo>
                <a:lnTo>
                  <a:pt x="3" y="42"/>
                </a:lnTo>
                <a:lnTo>
                  <a:pt x="0" y="45"/>
                </a:lnTo>
                <a:lnTo>
                  <a:pt x="0" y="42"/>
                </a:lnTo>
                <a:lnTo>
                  <a:pt x="18" y="34"/>
                </a:lnTo>
                <a:lnTo>
                  <a:pt x="22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4" name="Freeform 99"/>
          <p:cNvSpPr>
            <a:spLocks/>
          </p:cNvSpPr>
          <p:nvPr/>
        </p:nvSpPr>
        <p:spPr bwMode="auto">
          <a:xfrm>
            <a:off x="5589588" y="4551363"/>
            <a:ext cx="119062" cy="112712"/>
          </a:xfrm>
          <a:custGeom>
            <a:avLst/>
            <a:gdLst>
              <a:gd name="T0" fmla="*/ 2147483647 w 72"/>
              <a:gd name="T1" fmla="*/ 2147483647 h 68"/>
              <a:gd name="T2" fmla="*/ 2147483647 w 72"/>
              <a:gd name="T3" fmla="*/ 2147483647 h 68"/>
              <a:gd name="T4" fmla="*/ 2147483647 w 72"/>
              <a:gd name="T5" fmla="*/ 2147483647 h 68"/>
              <a:gd name="T6" fmla="*/ 2147483647 w 72"/>
              <a:gd name="T7" fmla="*/ 0 h 68"/>
              <a:gd name="T8" fmla="*/ 2147483647 w 72"/>
              <a:gd name="T9" fmla="*/ 0 h 68"/>
              <a:gd name="T10" fmla="*/ 2147483647 w 72"/>
              <a:gd name="T11" fmla="*/ 2147483647 h 68"/>
              <a:gd name="T12" fmla="*/ 2147483647 w 72"/>
              <a:gd name="T13" fmla="*/ 2147483647 h 68"/>
              <a:gd name="T14" fmla="*/ 2147483647 w 72"/>
              <a:gd name="T15" fmla="*/ 2147483647 h 68"/>
              <a:gd name="T16" fmla="*/ 2147483647 w 72"/>
              <a:gd name="T17" fmla="*/ 2147483647 h 68"/>
              <a:gd name="T18" fmla="*/ 2147483647 w 72"/>
              <a:gd name="T19" fmla="*/ 2147483647 h 68"/>
              <a:gd name="T20" fmla="*/ 2147483647 w 72"/>
              <a:gd name="T21" fmla="*/ 2147483647 h 68"/>
              <a:gd name="T22" fmla="*/ 2147483647 w 72"/>
              <a:gd name="T23" fmla="*/ 2147483647 h 68"/>
              <a:gd name="T24" fmla="*/ 2147483647 w 72"/>
              <a:gd name="T25" fmla="*/ 2147483647 h 68"/>
              <a:gd name="T26" fmla="*/ 2147483647 w 72"/>
              <a:gd name="T27" fmla="*/ 2147483647 h 68"/>
              <a:gd name="T28" fmla="*/ 2147483647 w 72"/>
              <a:gd name="T29" fmla="*/ 2147483647 h 68"/>
              <a:gd name="T30" fmla="*/ 2147483647 w 72"/>
              <a:gd name="T31" fmla="*/ 2147483647 h 68"/>
              <a:gd name="T32" fmla="*/ 2147483647 w 72"/>
              <a:gd name="T33" fmla="*/ 2147483647 h 68"/>
              <a:gd name="T34" fmla="*/ 2147483647 w 72"/>
              <a:gd name="T35" fmla="*/ 2147483647 h 68"/>
              <a:gd name="T36" fmla="*/ 2147483647 w 72"/>
              <a:gd name="T37" fmla="*/ 2147483647 h 68"/>
              <a:gd name="T38" fmla="*/ 2147483647 w 72"/>
              <a:gd name="T39" fmla="*/ 2147483647 h 68"/>
              <a:gd name="T40" fmla="*/ 2147483647 w 72"/>
              <a:gd name="T41" fmla="*/ 2147483647 h 68"/>
              <a:gd name="T42" fmla="*/ 2147483647 w 72"/>
              <a:gd name="T43" fmla="*/ 2147483647 h 68"/>
              <a:gd name="T44" fmla="*/ 2147483647 w 72"/>
              <a:gd name="T45" fmla="*/ 2147483647 h 68"/>
              <a:gd name="T46" fmla="*/ 2147483647 w 72"/>
              <a:gd name="T47" fmla="*/ 2147483647 h 68"/>
              <a:gd name="T48" fmla="*/ 2147483647 w 72"/>
              <a:gd name="T49" fmla="*/ 2147483647 h 68"/>
              <a:gd name="T50" fmla="*/ 2147483647 w 72"/>
              <a:gd name="T51" fmla="*/ 2147483647 h 68"/>
              <a:gd name="T52" fmla="*/ 2147483647 w 72"/>
              <a:gd name="T53" fmla="*/ 2147483647 h 68"/>
              <a:gd name="T54" fmla="*/ 2147483647 w 72"/>
              <a:gd name="T55" fmla="*/ 2147483647 h 68"/>
              <a:gd name="T56" fmla="*/ 2147483647 w 72"/>
              <a:gd name="T57" fmla="*/ 2147483647 h 68"/>
              <a:gd name="T58" fmla="*/ 2147483647 w 72"/>
              <a:gd name="T59" fmla="*/ 2147483647 h 68"/>
              <a:gd name="T60" fmla="*/ 2147483647 w 72"/>
              <a:gd name="T61" fmla="*/ 2147483647 h 68"/>
              <a:gd name="T62" fmla="*/ 2147483647 w 72"/>
              <a:gd name="T63" fmla="*/ 2147483647 h 68"/>
              <a:gd name="T64" fmla="*/ 2147483647 w 72"/>
              <a:gd name="T65" fmla="*/ 2147483647 h 68"/>
              <a:gd name="T66" fmla="*/ 2147483647 w 72"/>
              <a:gd name="T67" fmla="*/ 2147483647 h 68"/>
              <a:gd name="T68" fmla="*/ 2147483647 w 72"/>
              <a:gd name="T69" fmla="*/ 2147483647 h 68"/>
              <a:gd name="T70" fmla="*/ 2147483647 w 72"/>
              <a:gd name="T71" fmla="*/ 2147483647 h 68"/>
              <a:gd name="T72" fmla="*/ 2147483647 w 72"/>
              <a:gd name="T73" fmla="*/ 2147483647 h 68"/>
              <a:gd name="T74" fmla="*/ 2147483647 w 72"/>
              <a:gd name="T75" fmla="*/ 2147483647 h 68"/>
              <a:gd name="T76" fmla="*/ 2147483647 w 72"/>
              <a:gd name="T77" fmla="*/ 2147483647 h 68"/>
              <a:gd name="T78" fmla="*/ 2147483647 w 72"/>
              <a:gd name="T79" fmla="*/ 2147483647 h 68"/>
              <a:gd name="T80" fmla="*/ 2147483647 w 72"/>
              <a:gd name="T81" fmla="*/ 2147483647 h 68"/>
              <a:gd name="T82" fmla="*/ 2147483647 w 72"/>
              <a:gd name="T83" fmla="*/ 2147483647 h 68"/>
              <a:gd name="T84" fmla="*/ 0 w 72"/>
              <a:gd name="T85" fmla="*/ 2147483647 h 68"/>
              <a:gd name="T86" fmla="*/ 0 w 72"/>
              <a:gd name="T87" fmla="*/ 2147483647 h 68"/>
              <a:gd name="T88" fmla="*/ 0 w 72"/>
              <a:gd name="T89" fmla="*/ 2147483647 h 68"/>
              <a:gd name="T90" fmla="*/ 2147483647 w 72"/>
              <a:gd name="T91" fmla="*/ 2147483647 h 68"/>
              <a:gd name="T92" fmla="*/ 2147483647 w 72"/>
              <a:gd name="T93" fmla="*/ 2147483647 h 68"/>
              <a:gd name="T94" fmla="*/ 2147483647 w 72"/>
              <a:gd name="T95" fmla="*/ 2147483647 h 68"/>
              <a:gd name="T96" fmla="*/ 2147483647 w 72"/>
              <a:gd name="T97" fmla="*/ 2147483647 h 68"/>
              <a:gd name="T98" fmla="*/ 2147483647 w 72"/>
              <a:gd name="T99" fmla="*/ 2147483647 h 68"/>
              <a:gd name="T100" fmla="*/ 2147483647 w 72"/>
              <a:gd name="T101" fmla="*/ 2147483647 h 68"/>
              <a:gd name="T102" fmla="*/ 2147483647 w 72"/>
              <a:gd name="T103" fmla="*/ 2147483647 h 68"/>
              <a:gd name="T104" fmla="*/ 2147483647 w 72"/>
              <a:gd name="T105" fmla="*/ 2147483647 h 68"/>
              <a:gd name="T106" fmla="*/ 2147483647 w 72"/>
              <a:gd name="T107" fmla="*/ 2147483647 h 68"/>
              <a:gd name="T108" fmla="*/ 2147483647 w 72"/>
              <a:gd name="T109" fmla="*/ 2147483647 h 68"/>
              <a:gd name="T110" fmla="*/ 2147483647 w 72"/>
              <a:gd name="T111" fmla="*/ 2147483647 h 68"/>
              <a:gd name="T112" fmla="*/ 2147483647 w 72"/>
              <a:gd name="T113" fmla="*/ 2147483647 h 68"/>
              <a:gd name="T114" fmla="*/ 0 w 72"/>
              <a:gd name="T115" fmla="*/ 2147483647 h 68"/>
              <a:gd name="T116" fmla="*/ 0 w 72"/>
              <a:gd name="T117" fmla="*/ 2147483647 h 68"/>
              <a:gd name="T118" fmla="*/ 2147483647 w 72"/>
              <a:gd name="T119" fmla="*/ 0 h 68"/>
              <a:gd name="T120" fmla="*/ 2147483647 w 72"/>
              <a:gd name="T121" fmla="*/ 0 h 68"/>
              <a:gd name="T122" fmla="*/ 2147483647 w 72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"/>
              <a:gd name="T187" fmla="*/ 0 h 68"/>
              <a:gd name="T188" fmla="*/ 72 w 72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" h="68">
                <a:moveTo>
                  <a:pt x="23" y="15"/>
                </a:moveTo>
                <a:lnTo>
                  <a:pt x="30" y="8"/>
                </a:lnTo>
                <a:lnTo>
                  <a:pt x="38" y="4"/>
                </a:lnTo>
                <a:lnTo>
                  <a:pt x="45" y="0"/>
                </a:lnTo>
                <a:lnTo>
                  <a:pt x="49" y="0"/>
                </a:lnTo>
                <a:lnTo>
                  <a:pt x="57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8" y="68"/>
                </a:lnTo>
                <a:lnTo>
                  <a:pt x="72" y="68"/>
                </a:lnTo>
                <a:lnTo>
                  <a:pt x="42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2" y="11"/>
                </a:lnTo>
                <a:lnTo>
                  <a:pt x="30" y="11"/>
                </a:lnTo>
                <a:lnTo>
                  <a:pt x="23" y="19"/>
                </a:lnTo>
                <a:lnTo>
                  <a:pt x="23" y="53"/>
                </a:lnTo>
                <a:lnTo>
                  <a:pt x="23" y="60"/>
                </a:lnTo>
                <a:lnTo>
                  <a:pt x="23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8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5" name="Freeform 100"/>
          <p:cNvSpPr>
            <a:spLocks/>
          </p:cNvSpPr>
          <p:nvPr/>
        </p:nvSpPr>
        <p:spPr bwMode="auto">
          <a:xfrm>
            <a:off x="5713413" y="4519613"/>
            <a:ext cx="69850" cy="149225"/>
          </a:xfrm>
          <a:custGeom>
            <a:avLst/>
            <a:gdLst>
              <a:gd name="T0" fmla="*/ 2147483647 w 42"/>
              <a:gd name="T1" fmla="*/ 0 h 90"/>
              <a:gd name="T2" fmla="*/ 2147483647 w 42"/>
              <a:gd name="T3" fmla="*/ 2147483647 h 90"/>
              <a:gd name="T4" fmla="*/ 2147483647 w 42"/>
              <a:gd name="T5" fmla="*/ 2147483647 h 90"/>
              <a:gd name="T6" fmla="*/ 2147483647 w 42"/>
              <a:gd name="T7" fmla="*/ 2147483647 h 90"/>
              <a:gd name="T8" fmla="*/ 2147483647 w 42"/>
              <a:gd name="T9" fmla="*/ 2147483647 h 90"/>
              <a:gd name="T10" fmla="*/ 2147483647 w 42"/>
              <a:gd name="T11" fmla="*/ 2147483647 h 90"/>
              <a:gd name="T12" fmla="*/ 2147483647 w 42"/>
              <a:gd name="T13" fmla="*/ 2147483647 h 90"/>
              <a:gd name="T14" fmla="*/ 2147483647 w 42"/>
              <a:gd name="T15" fmla="*/ 2147483647 h 90"/>
              <a:gd name="T16" fmla="*/ 2147483647 w 42"/>
              <a:gd name="T17" fmla="*/ 2147483647 h 90"/>
              <a:gd name="T18" fmla="*/ 2147483647 w 42"/>
              <a:gd name="T19" fmla="*/ 2147483647 h 90"/>
              <a:gd name="T20" fmla="*/ 2147483647 w 42"/>
              <a:gd name="T21" fmla="*/ 2147483647 h 90"/>
              <a:gd name="T22" fmla="*/ 2147483647 w 42"/>
              <a:gd name="T23" fmla="*/ 2147483647 h 90"/>
              <a:gd name="T24" fmla="*/ 2147483647 w 42"/>
              <a:gd name="T25" fmla="*/ 2147483647 h 90"/>
              <a:gd name="T26" fmla="*/ 2147483647 w 42"/>
              <a:gd name="T27" fmla="*/ 2147483647 h 90"/>
              <a:gd name="T28" fmla="*/ 2147483647 w 42"/>
              <a:gd name="T29" fmla="*/ 2147483647 h 90"/>
              <a:gd name="T30" fmla="*/ 2147483647 w 42"/>
              <a:gd name="T31" fmla="*/ 2147483647 h 90"/>
              <a:gd name="T32" fmla="*/ 2147483647 w 42"/>
              <a:gd name="T33" fmla="*/ 2147483647 h 90"/>
              <a:gd name="T34" fmla="*/ 2147483647 w 42"/>
              <a:gd name="T35" fmla="*/ 2147483647 h 90"/>
              <a:gd name="T36" fmla="*/ 2147483647 w 42"/>
              <a:gd name="T37" fmla="*/ 2147483647 h 90"/>
              <a:gd name="T38" fmla="*/ 2147483647 w 42"/>
              <a:gd name="T39" fmla="*/ 2147483647 h 90"/>
              <a:gd name="T40" fmla="*/ 2147483647 w 42"/>
              <a:gd name="T41" fmla="*/ 2147483647 h 90"/>
              <a:gd name="T42" fmla="*/ 2147483647 w 42"/>
              <a:gd name="T43" fmla="*/ 2147483647 h 90"/>
              <a:gd name="T44" fmla="*/ 2147483647 w 42"/>
              <a:gd name="T45" fmla="*/ 2147483647 h 90"/>
              <a:gd name="T46" fmla="*/ 2147483647 w 42"/>
              <a:gd name="T47" fmla="*/ 2147483647 h 90"/>
              <a:gd name="T48" fmla="*/ 2147483647 w 42"/>
              <a:gd name="T49" fmla="*/ 2147483647 h 90"/>
              <a:gd name="T50" fmla="*/ 2147483647 w 42"/>
              <a:gd name="T51" fmla="*/ 2147483647 h 90"/>
              <a:gd name="T52" fmla="*/ 0 w 42"/>
              <a:gd name="T53" fmla="*/ 2147483647 h 90"/>
              <a:gd name="T54" fmla="*/ 0 w 42"/>
              <a:gd name="T55" fmla="*/ 2147483647 h 90"/>
              <a:gd name="T56" fmla="*/ 2147483647 w 42"/>
              <a:gd name="T57" fmla="*/ 2147483647 h 90"/>
              <a:gd name="T58" fmla="*/ 2147483647 w 42"/>
              <a:gd name="T59" fmla="*/ 2147483647 h 90"/>
              <a:gd name="T60" fmla="*/ 2147483647 w 42"/>
              <a:gd name="T61" fmla="*/ 2147483647 h 90"/>
              <a:gd name="T62" fmla="*/ 2147483647 w 42"/>
              <a:gd name="T63" fmla="*/ 2147483647 h 90"/>
              <a:gd name="T64" fmla="*/ 2147483647 w 42"/>
              <a:gd name="T65" fmla="*/ 2147483647 h 90"/>
              <a:gd name="T66" fmla="*/ 2147483647 w 42"/>
              <a:gd name="T67" fmla="*/ 0 h 90"/>
              <a:gd name="T68" fmla="*/ 2147483647 w 42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2"/>
              <a:gd name="T106" fmla="*/ 0 h 90"/>
              <a:gd name="T107" fmla="*/ 42 w 42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2" h="90">
                <a:moveTo>
                  <a:pt x="23" y="0"/>
                </a:moveTo>
                <a:lnTo>
                  <a:pt x="23" y="23"/>
                </a:lnTo>
                <a:lnTo>
                  <a:pt x="38" y="23"/>
                </a:lnTo>
                <a:lnTo>
                  <a:pt x="38" y="27"/>
                </a:lnTo>
                <a:lnTo>
                  <a:pt x="23" y="27"/>
                </a:lnTo>
                <a:lnTo>
                  <a:pt x="23" y="68"/>
                </a:lnTo>
                <a:lnTo>
                  <a:pt x="23" y="75"/>
                </a:lnTo>
                <a:lnTo>
                  <a:pt x="23" y="79"/>
                </a:lnTo>
                <a:lnTo>
                  <a:pt x="27" y="79"/>
                </a:lnTo>
                <a:lnTo>
                  <a:pt x="30" y="79"/>
                </a:lnTo>
                <a:lnTo>
                  <a:pt x="34" y="79"/>
                </a:lnTo>
                <a:lnTo>
                  <a:pt x="38" y="79"/>
                </a:lnTo>
                <a:lnTo>
                  <a:pt x="38" y="75"/>
                </a:lnTo>
                <a:lnTo>
                  <a:pt x="42" y="75"/>
                </a:lnTo>
                <a:lnTo>
                  <a:pt x="38" y="83"/>
                </a:lnTo>
                <a:lnTo>
                  <a:pt x="34" y="87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87"/>
                </a:lnTo>
                <a:lnTo>
                  <a:pt x="12" y="83"/>
                </a:lnTo>
                <a:lnTo>
                  <a:pt x="12" y="79"/>
                </a:lnTo>
                <a:lnTo>
                  <a:pt x="12" y="72"/>
                </a:lnTo>
                <a:lnTo>
                  <a:pt x="12" y="27"/>
                </a:lnTo>
                <a:lnTo>
                  <a:pt x="0" y="27"/>
                </a:lnTo>
                <a:lnTo>
                  <a:pt x="0" y="23"/>
                </a:lnTo>
                <a:lnTo>
                  <a:pt x="4" y="23"/>
                </a:lnTo>
                <a:lnTo>
                  <a:pt x="8" y="19"/>
                </a:lnTo>
                <a:lnTo>
                  <a:pt x="12" y="15"/>
                </a:lnTo>
                <a:lnTo>
                  <a:pt x="15" y="8"/>
                </a:lnTo>
                <a:lnTo>
                  <a:pt x="19" y="4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6" name="Freeform 101"/>
          <p:cNvSpPr>
            <a:spLocks noEditPoints="1"/>
          </p:cNvSpPr>
          <p:nvPr/>
        </p:nvSpPr>
        <p:spPr bwMode="auto">
          <a:xfrm>
            <a:off x="5788025" y="4551363"/>
            <a:ext cx="106363" cy="117475"/>
          </a:xfrm>
          <a:custGeom>
            <a:avLst/>
            <a:gdLst>
              <a:gd name="T0" fmla="*/ 2147483647 w 64"/>
              <a:gd name="T1" fmla="*/ 0 h 71"/>
              <a:gd name="T2" fmla="*/ 2147483647 w 64"/>
              <a:gd name="T3" fmla="*/ 0 h 71"/>
              <a:gd name="T4" fmla="*/ 2147483647 w 64"/>
              <a:gd name="T5" fmla="*/ 2147483647 h 71"/>
              <a:gd name="T6" fmla="*/ 2147483647 w 64"/>
              <a:gd name="T7" fmla="*/ 2147483647 h 71"/>
              <a:gd name="T8" fmla="*/ 2147483647 w 64"/>
              <a:gd name="T9" fmla="*/ 2147483647 h 71"/>
              <a:gd name="T10" fmla="*/ 2147483647 w 64"/>
              <a:gd name="T11" fmla="*/ 2147483647 h 71"/>
              <a:gd name="T12" fmla="*/ 2147483647 w 64"/>
              <a:gd name="T13" fmla="*/ 2147483647 h 71"/>
              <a:gd name="T14" fmla="*/ 2147483647 w 64"/>
              <a:gd name="T15" fmla="*/ 2147483647 h 71"/>
              <a:gd name="T16" fmla="*/ 2147483647 w 64"/>
              <a:gd name="T17" fmla="*/ 2147483647 h 71"/>
              <a:gd name="T18" fmla="*/ 2147483647 w 64"/>
              <a:gd name="T19" fmla="*/ 2147483647 h 71"/>
              <a:gd name="T20" fmla="*/ 2147483647 w 64"/>
              <a:gd name="T21" fmla="*/ 2147483647 h 71"/>
              <a:gd name="T22" fmla="*/ 2147483647 w 64"/>
              <a:gd name="T23" fmla="*/ 2147483647 h 71"/>
              <a:gd name="T24" fmla="*/ 2147483647 w 64"/>
              <a:gd name="T25" fmla="*/ 2147483647 h 71"/>
              <a:gd name="T26" fmla="*/ 2147483647 w 64"/>
              <a:gd name="T27" fmla="*/ 2147483647 h 71"/>
              <a:gd name="T28" fmla="*/ 2147483647 w 64"/>
              <a:gd name="T29" fmla="*/ 2147483647 h 71"/>
              <a:gd name="T30" fmla="*/ 2147483647 w 64"/>
              <a:gd name="T31" fmla="*/ 2147483647 h 71"/>
              <a:gd name="T32" fmla="*/ 0 w 64"/>
              <a:gd name="T33" fmla="*/ 2147483647 h 71"/>
              <a:gd name="T34" fmla="*/ 0 w 64"/>
              <a:gd name="T35" fmla="*/ 2147483647 h 71"/>
              <a:gd name="T36" fmla="*/ 2147483647 w 64"/>
              <a:gd name="T37" fmla="*/ 2147483647 h 71"/>
              <a:gd name="T38" fmla="*/ 2147483647 w 64"/>
              <a:gd name="T39" fmla="*/ 2147483647 h 71"/>
              <a:gd name="T40" fmla="*/ 2147483647 w 64"/>
              <a:gd name="T41" fmla="*/ 2147483647 h 71"/>
              <a:gd name="T42" fmla="*/ 2147483647 w 64"/>
              <a:gd name="T43" fmla="*/ 0 h 71"/>
              <a:gd name="T44" fmla="*/ 2147483647 w 64"/>
              <a:gd name="T45" fmla="*/ 0 h 71"/>
              <a:gd name="T46" fmla="*/ 2147483647 w 64"/>
              <a:gd name="T47" fmla="*/ 2147483647 h 71"/>
              <a:gd name="T48" fmla="*/ 2147483647 w 64"/>
              <a:gd name="T49" fmla="*/ 2147483647 h 71"/>
              <a:gd name="T50" fmla="*/ 2147483647 w 64"/>
              <a:gd name="T51" fmla="*/ 2147483647 h 71"/>
              <a:gd name="T52" fmla="*/ 2147483647 w 64"/>
              <a:gd name="T53" fmla="*/ 2147483647 h 71"/>
              <a:gd name="T54" fmla="*/ 2147483647 w 64"/>
              <a:gd name="T55" fmla="*/ 2147483647 h 71"/>
              <a:gd name="T56" fmla="*/ 2147483647 w 64"/>
              <a:gd name="T57" fmla="*/ 2147483647 h 71"/>
              <a:gd name="T58" fmla="*/ 2147483647 w 64"/>
              <a:gd name="T59" fmla="*/ 2147483647 h 71"/>
              <a:gd name="T60" fmla="*/ 2147483647 w 64"/>
              <a:gd name="T61" fmla="*/ 2147483647 h 71"/>
              <a:gd name="T62" fmla="*/ 2147483647 w 64"/>
              <a:gd name="T63" fmla="*/ 2147483647 h 71"/>
              <a:gd name="T64" fmla="*/ 2147483647 w 64"/>
              <a:gd name="T65" fmla="*/ 2147483647 h 71"/>
              <a:gd name="T66" fmla="*/ 2147483647 w 64"/>
              <a:gd name="T67" fmla="*/ 2147483647 h 71"/>
              <a:gd name="T68" fmla="*/ 2147483647 w 64"/>
              <a:gd name="T69" fmla="*/ 2147483647 h 71"/>
              <a:gd name="T70" fmla="*/ 2147483647 w 64"/>
              <a:gd name="T71" fmla="*/ 2147483647 h 71"/>
              <a:gd name="T72" fmla="*/ 2147483647 w 64"/>
              <a:gd name="T73" fmla="*/ 2147483647 h 71"/>
              <a:gd name="T74" fmla="*/ 2147483647 w 64"/>
              <a:gd name="T75" fmla="*/ 2147483647 h 71"/>
              <a:gd name="T76" fmla="*/ 2147483647 w 64"/>
              <a:gd name="T77" fmla="*/ 2147483647 h 71"/>
              <a:gd name="T78" fmla="*/ 2147483647 w 64"/>
              <a:gd name="T79" fmla="*/ 2147483647 h 71"/>
              <a:gd name="T80" fmla="*/ 2147483647 w 64"/>
              <a:gd name="T81" fmla="*/ 2147483647 h 71"/>
              <a:gd name="T82" fmla="*/ 2147483647 w 64"/>
              <a:gd name="T83" fmla="*/ 2147483647 h 71"/>
              <a:gd name="T84" fmla="*/ 2147483647 w 64"/>
              <a:gd name="T85" fmla="*/ 2147483647 h 7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71"/>
              <a:gd name="T131" fmla="*/ 64 w 64"/>
              <a:gd name="T132" fmla="*/ 71 h 7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71">
                <a:moveTo>
                  <a:pt x="34" y="0"/>
                </a:moveTo>
                <a:lnTo>
                  <a:pt x="42" y="0"/>
                </a:lnTo>
                <a:lnTo>
                  <a:pt x="49" y="8"/>
                </a:lnTo>
                <a:lnTo>
                  <a:pt x="57" y="11"/>
                </a:lnTo>
                <a:lnTo>
                  <a:pt x="64" y="23"/>
                </a:lnTo>
                <a:lnTo>
                  <a:pt x="64" y="34"/>
                </a:lnTo>
                <a:lnTo>
                  <a:pt x="64" y="45"/>
                </a:lnTo>
                <a:lnTo>
                  <a:pt x="60" y="53"/>
                </a:lnTo>
                <a:lnTo>
                  <a:pt x="57" y="60"/>
                </a:lnTo>
                <a:lnTo>
                  <a:pt x="49" y="68"/>
                </a:lnTo>
                <a:lnTo>
                  <a:pt x="42" y="71"/>
                </a:lnTo>
                <a:lnTo>
                  <a:pt x="30" y="71"/>
                </a:lnTo>
                <a:lnTo>
                  <a:pt x="23" y="71"/>
                </a:lnTo>
                <a:lnTo>
                  <a:pt x="15" y="64"/>
                </a:lnTo>
                <a:lnTo>
                  <a:pt x="8" y="60"/>
                </a:lnTo>
                <a:lnTo>
                  <a:pt x="4" y="49"/>
                </a:lnTo>
                <a:lnTo>
                  <a:pt x="0" y="38"/>
                </a:lnTo>
                <a:lnTo>
                  <a:pt x="0" y="26"/>
                </a:lnTo>
                <a:lnTo>
                  <a:pt x="4" y="19"/>
                </a:lnTo>
                <a:lnTo>
                  <a:pt x="12" y="11"/>
                </a:lnTo>
                <a:lnTo>
                  <a:pt x="19" y="4"/>
                </a:lnTo>
                <a:lnTo>
                  <a:pt x="27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7" y="8"/>
                </a:lnTo>
                <a:lnTo>
                  <a:pt x="23" y="8"/>
                </a:lnTo>
                <a:lnTo>
                  <a:pt x="19" y="11"/>
                </a:lnTo>
                <a:lnTo>
                  <a:pt x="15" y="15"/>
                </a:lnTo>
                <a:lnTo>
                  <a:pt x="15" y="23"/>
                </a:lnTo>
                <a:lnTo>
                  <a:pt x="12" y="30"/>
                </a:lnTo>
                <a:lnTo>
                  <a:pt x="15" y="45"/>
                </a:lnTo>
                <a:lnTo>
                  <a:pt x="19" y="56"/>
                </a:lnTo>
                <a:lnTo>
                  <a:pt x="27" y="64"/>
                </a:lnTo>
                <a:lnTo>
                  <a:pt x="34" y="68"/>
                </a:lnTo>
                <a:lnTo>
                  <a:pt x="42" y="64"/>
                </a:lnTo>
                <a:lnTo>
                  <a:pt x="49" y="60"/>
                </a:lnTo>
                <a:lnTo>
                  <a:pt x="53" y="53"/>
                </a:lnTo>
                <a:lnTo>
                  <a:pt x="53" y="41"/>
                </a:lnTo>
                <a:lnTo>
                  <a:pt x="53" y="30"/>
                </a:lnTo>
                <a:lnTo>
                  <a:pt x="49" y="19"/>
                </a:lnTo>
                <a:lnTo>
                  <a:pt x="45" y="11"/>
                </a:lnTo>
                <a:lnTo>
                  <a:pt x="38" y="8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7" name="Freeform 102"/>
          <p:cNvSpPr>
            <a:spLocks/>
          </p:cNvSpPr>
          <p:nvPr/>
        </p:nvSpPr>
        <p:spPr bwMode="auto">
          <a:xfrm>
            <a:off x="5913438" y="4494213"/>
            <a:ext cx="69850" cy="223837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8" y="8"/>
                </a:lnTo>
                <a:lnTo>
                  <a:pt x="19" y="12"/>
                </a:lnTo>
                <a:lnTo>
                  <a:pt x="27" y="23"/>
                </a:lnTo>
                <a:lnTo>
                  <a:pt x="34" y="38"/>
                </a:lnTo>
                <a:lnTo>
                  <a:pt x="38" y="53"/>
                </a:lnTo>
                <a:lnTo>
                  <a:pt x="42" y="68"/>
                </a:lnTo>
                <a:lnTo>
                  <a:pt x="38" y="83"/>
                </a:lnTo>
                <a:lnTo>
                  <a:pt x="34" y="94"/>
                </a:lnTo>
                <a:lnTo>
                  <a:pt x="30" y="109"/>
                </a:lnTo>
                <a:lnTo>
                  <a:pt x="19" y="120"/>
                </a:lnTo>
                <a:lnTo>
                  <a:pt x="12" y="128"/>
                </a:lnTo>
                <a:lnTo>
                  <a:pt x="0" y="135"/>
                </a:lnTo>
                <a:lnTo>
                  <a:pt x="0" y="132"/>
                </a:lnTo>
                <a:lnTo>
                  <a:pt x="8" y="124"/>
                </a:lnTo>
                <a:lnTo>
                  <a:pt x="15" y="117"/>
                </a:lnTo>
                <a:lnTo>
                  <a:pt x="19" y="109"/>
                </a:lnTo>
                <a:lnTo>
                  <a:pt x="23" y="98"/>
                </a:lnTo>
                <a:lnTo>
                  <a:pt x="27" y="83"/>
                </a:lnTo>
                <a:lnTo>
                  <a:pt x="27" y="68"/>
                </a:lnTo>
                <a:lnTo>
                  <a:pt x="27" y="53"/>
                </a:lnTo>
                <a:lnTo>
                  <a:pt x="23" y="42"/>
                </a:lnTo>
                <a:lnTo>
                  <a:pt x="23" y="34"/>
                </a:lnTo>
                <a:lnTo>
                  <a:pt x="19" y="27"/>
                </a:lnTo>
                <a:lnTo>
                  <a:pt x="15" y="19"/>
                </a:lnTo>
                <a:lnTo>
                  <a:pt x="12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8" name="Freeform 103"/>
          <p:cNvSpPr>
            <a:spLocks/>
          </p:cNvSpPr>
          <p:nvPr/>
        </p:nvSpPr>
        <p:spPr bwMode="auto">
          <a:xfrm>
            <a:off x="7053263" y="4500563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0 h 101"/>
              <a:gd name="T14" fmla="*/ 2147483647 w 109"/>
              <a:gd name="T15" fmla="*/ 0 h 101"/>
              <a:gd name="T16" fmla="*/ 2147483647 w 109"/>
              <a:gd name="T17" fmla="*/ 0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0 h 101"/>
              <a:gd name="T24" fmla="*/ 2147483647 w 109"/>
              <a:gd name="T25" fmla="*/ 0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2" y="0"/>
                </a:lnTo>
                <a:lnTo>
                  <a:pt x="86" y="75"/>
                </a:lnTo>
                <a:lnTo>
                  <a:pt x="86" y="15"/>
                </a:lnTo>
                <a:lnTo>
                  <a:pt x="86" y="8"/>
                </a:lnTo>
                <a:lnTo>
                  <a:pt x="86" y="4"/>
                </a:lnTo>
                <a:lnTo>
                  <a:pt x="82" y="0"/>
                </a:lnTo>
                <a:lnTo>
                  <a:pt x="75" y="0"/>
                </a:lnTo>
                <a:lnTo>
                  <a:pt x="71" y="0"/>
                </a:lnTo>
                <a:lnTo>
                  <a:pt x="109" y="0"/>
                </a:lnTo>
                <a:lnTo>
                  <a:pt x="105" y="0"/>
                </a:lnTo>
                <a:lnTo>
                  <a:pt x="97" y="4"/>
                </a:lnTo>
                <a:lnTo>
                  <a:pt x="94" y="4"/>
                </a:lnTo>
                <a:lnTo>
                  <a:pt x="94" y="8"/>
                </a:lnTo>
                <a:lnTo>
                  <a:pt x="94" y="15"/>
                </a:lnTo>
                <a:lnTo>
                  <a:pt x="94" y="101"/>
                </a:lnTo>
                <a:lnTo>
                  <a:pt x="90" y="101"/>
                </a:lnTo>
                <a:lnTo>
                  <a:pt x="22" y="23"/>
                </a:lnTo>
                <a:lnTo>
                  <a:pt x="22" y="83"/>
                </a:lnTo>
                <a:lnTo>
                  <a:pt x="26" y="90"/>
                </a:lnTo>
                <a:lnTo>
                  <a:pt x="26" y="94"/>
                </a:lnTo>
                <a:lnTo>
                  <a:pt x="30" y="98"/>
                </a:lnTo>
                <a:lnTo>
                  <a:pt x="34" y="98"/>
                </a:lnTo>
                <a:lnTo>
                  <a:pt x="37" y="98"/>
                </a:lnTo>
                <a:lnTo>
                  <a:pt x="4" y="98"/>
                </a:lnTo>
                <a:lnTo>
                  <a:pt x="7" y="98"/>
                </a:lnTo>
                <a:lnTo>
                  <a:pt x="11" y="98"/>
                </a:lnTo>
                <a:lnTo>
                  <a:pt x="15" y="94"/>
                </a:lnTo>
                <a:lnTo>
                  <a:pt x="19" y="90"/>
                </a:lnTo>
                <a:lnTo>
                  <a:pt x="19" y="83"/>
                </a:lnTo>
                <a:lnTo>
                  <a:pt x="19" y="15"/>
                </a:lnTo>
                <a:lnTo>
                  <a:pt x="15" y="8"/>
                </a:lnTo>
                <a:lnTo>
                  <a:pt x="11" y="8"/>
                </a:lnTo>
                <a:lnTo>
                  <a:pt x="7" y="4"/>
                </a:lnTo>
                <a:lnTo>
                  <a:pt x="4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99" name="Freeform 104"/>
          <p:cNvSpPr>
            <a:spLocks noEditPoints="1"/>
          </p:cNvSpPr>
          <p:nvPr/>
        </p:nvSpPr>
        <p:spPr bwMode="auto">
          <a:xfrm>
            <a:off x="7234238" y="4500563"/>
            <a:ext cx="130175" cy="163512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2147483647 w 78"/>
              <a:gd name="T9" fmla="*/ 2147483647 h 98"/>
              <a:gd name="T10" fmla="*/ 2147483647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0 w 78"/>
              <a:gd name="T17" fmla="*/ 2147483647 h 98"/>
              <a:gd name="T18" fmla="*/ 0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0 h 98"/>
              <a:gd name="T38" fmla="*/ 2147483647 w 78"/>
              <a:gd name="T39" fmla="*/ 0 h 98"/>
              <a:gd name="T40" fmla="*/ 0 w 78"/>
              <a:gd name="T41" fmla="*/ 0 h 98"/>
              <a:gd name="T42" fmla="*/ 0 w 78"/>
              <a:gd name="T43" fmla="*/ 0 h 98"/>
              <a:gd name="T44" fmla="*/ 2147483647 w 78"/>
              <a:gd name="T45" fmla="*/ 0 h 98"/>
              <a:gd name="T46" fmla="*/ 2147483647 w 78"/>
              <a:gd name="T47" fmla="*/ 0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2147483647 h 98"/>
              <a:gd name="T64" fmla="*/ 2147483647 w 78"/>
              <a:gd name="T65" fmla="*/ 2147483647 h 98"/>
              <a:gd name="T66" fmla="*/ 2147483647 w 78"/>
              <a:gd name="T67" fmla="*/ 2147483647 h 98"/>
              <a:gd name="T68" fmla="*/ 2147483647 w 78"/>
              <a:gd name="T69" fmla="*/ 2147483647 h 98"/>
              <a:gd name="T70" fmla="*/ 2147483647 w 78"/>
              <a:gd name="T71" fmla="*/ 2147483647 h 98"/>
              <a:gd name="T72" fmla="*/ 2147483647 w 78"/>
              <a:gd name="T73" fmla="*/ 2147483647 h 98"/>
              <a:gd name="T74" fmla="*/ 2147483647 w 78"/>
              <a:gd name="T75" fmla="*/ 2147483647 h 98"/>
              <a:gd name="T76" fmla="*/ 2147483647 w 78"/>
              <a:gd name="T77" fmla="*/ 2147483647 h 98"/>
              <a:gd name="T78" fmla="*/ 2147483647 w 78"/>
              <a:gd name="T79" fmla="*/ 2147483647 h 98"/>
              <a:gd name="T80" fmla="*/ 2147483647 w 78"/>
              <a:gd name="T81" fmla="*/ 2147483647 h 98"/>
              <a:gd name="T82" fmla="*/ 2147483647 w 78"/>
              <a:gd name="T83" fmla="*/ 2147483647 h 98"/>
              <a:gd name="T84" fmla="*/ 2147483647 w 78"/>
              <a:gd name="T85" fmla="*/ 2147483647 h 98"/>
              <a:gd name="T86" fmla="*/ 2147483647 w 78"/>
              <a:gd name="T87" fmla="*/ 2147483647 h 98"/>
              <a:gd name="T88" fmla="*/ 2147483647 w 78"/>
              <a:gd name="T89" fmla="*/ 2147483647 h 98"/>
              <a:gd name="T90" fmla="*/ 2147483647 w 78"/>
              <a:gd name="T91" fmla="*/ 2147483647 h 98"/>
              <a:gd name="T92" fmla="*/ 2147483647 w 78"/>
              <a:gd name="T93" fmla="*/ 2147483647 h 98"/>
              <a:gd name="T94" fmla="*/ 2147483647 w 78"/>
              <a:gd name="T95" fmla="*/ 2147483647 h 98"/>
              <a:gd name="T96" fmla="*/ 2147483647 w 78"/>
              <a:gd name="T97" fmla="*/ 2147483647 h 98"/>
              <a:gd name="T98" fmla="*/ 2147483647 w 78"/>
              <a:gd name="T99" fmla="*/ 2147483647 h 98"/>
              <a:gd name="T100" fmla="*/ 2147483647 w 78"/>
              <a:gd name="T101" fmla="*/ 2147483647 h 98"/>
              <a:gd name="T102" fmla="*/ 2147483647 w 78"/>
              <a:gd name="T103" fmla="*/ 2147483647 h 98"/>
              <a:gd name="T104" fmla="*/ 2147483647 w 78"/>
              <a:gd name="T105" fmla="*/ 2147483647 h 98"/>
              <a:gd name="T106" fmla="*/ 2147483647 w 78"/>
              <a:gd name="T107" fmla="*/ 2147483647 h 98"/>
              <a:gd name="T108" fmla="*/ 2147483647 w 78"/>
              <a:gd name="T109" fmla="*/ 2147483647 h 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8"/>
              <a:gd name="T166" fmla="*/ 0 h 98"/>
              <a:gd name="T167" fmla="*/ 78 w 78"/>
              <a:gd name="T168" fmla="*/ 98 h 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8" h="98">
                <a:moveTo>
                  <a:pt x="30" y="53"/>
                </a:moveTo>
                <a:lnTo>
                  <a:pt x="30" y="83"/>
                </a:lnTo>
                <a:lnTo>
                  <a:pt x="30" y="90"/>
                </a:lnTo>
                <a:lnTo>
                  <a:pt x="30" y="94"/>
                </a:lnTo>
                <a:lnTo>
                  <a:pt x="33" y="98"/>
                </a:lnTo>
                <a:lnTo>
                  <a:pt x="41" y="98"/>
                </a:lnTo>
                <a:lnTo>
                  <a:pt x="45" y="98"/>
                </a:lnTo>
                <a:lnTo>
                  <a:pt x="0" y="98"/>
                </a:lnTo>
                <a:lnTo>
                  <a:pt x="3" y="98"/>
                </a:lnTo>
                <a:lnTo>
                  <a:pt x="11" y="98"/>
                </a:lnTo>
                <a:lnTo>
                  <a:pt x="15" y="94"/>
                </a:lnTo>
                <a:lnTo>
                  <a:pt x="15" y="90"/>
                </a:lnTo>
                <a:lnTo>
                  <a:pt x="15" y="83"/>
                </a:lnTo>
                <a:lnTo>
                  <a:pt x="15" y="15"/>
                </a:lnTo>
                <a:lnTo>
                  <a:pt x="15" y="8"/>
                </a:lnTo>
                <a:lnTo>
                  <a:pt x="15" y="4"/>
                </a:lnTo>
                <a:lnTo>
                  <a:pt x="11" y="0"/>
                </a:lnTo>
                <a:lnTo>
                  <a:pt x="3" y="0"/>
                </a:lnTo>
                <a:lnTo>
                  <a:pt x="0" y="0"/>
                </a:lnTo>
                <a:lnTo>
                  <a:pt x="37" y="0"/>
                </a:lnTo>
                <a:lnTo>
                  <a:pt x="48" y="0"/>
                </a:lnTo>
                <a:lnTo>
                  <a:pt x="60" y="4"/>
                </a:lnTo>
                <a:lnTo>
                  <a:pt x="67" y="8"/>
                </a:lnTo>
                <a:lnTo>
                  <a:pt x="71" y="11"/>
                </a:lnTo>
                <a:lnTo>
                  <a:pt x="75" y="19"/>
                </a:lnTo>
                <a:lnTo>
                  <a:pt x="78" y="26"/>
                </a:lnTo>
                <a:lnTo>
                  <a:pt x="75" y="38"/>
                </a:lnTo>
                <a:lnTo>
                  <a:pt x="71" y="45"/>
                </a:lnTo>
                <a:lnTo>
                  <a:pt x="60" y="53"/>
                </a:lnTo>
                <a:lnTo>
                  <a:pt x="45" y="53"/>
                </a:lnTo>
                <a:lnTo>
                  <a:pt x="41" y="53"/>
                </a:lnTo>
                <a:lnTo>
                  <a:pt x="37" y="53"/>
                </a:lnTo>
                <a:lnTo>
                  <a:pt x="33" y="53"/>
                </a:lnTo>
                <a:lnTo>
                  <a:pt x="30" y="53"/>
                </a:lnTo>
                <a:close/>
                <a:moveTo>
                  <a:pt x="30" y="49"/>
                </a:moveTo>
                <a:lnTo>
                  <a:pt x="33" y="49"/>
                </a:lnTo>
                <a:lnTo>
                  <a:pt x="37" y="49"/>
                </a:lnTo>
                <a:lnTo>
                  <a:pt x="41" y="49"/>
                </a:lnTo>
                <a:lnTo>
                  <a:pt x="48" y="49"/>
                </a:lnTo>
                <a:lnTo>
                  <a:pt x="56" y="45"/>
                </a:lnTo>
                <a:lnTo>
                  <a:pt x="60" y="38"/>
                </a:lnTo>
                <a:lnTo>
                  <a:pt x="60" y="26"/>
                </a:lnTo>
                <a:lnTo>
                  <a:pt x="60" y="23"/>
                </a:lnTo>
                <a:lnTo>
                  <a:pt x="56" y="15"/>
                </a:lnTo>
                <a:lnTo>
                  <a:pt x="56" y="11"/>
                </a:lnTo>
                <a:lnTo>
                  <a:pt x="48" y="8"/>
                </a:lnTo>
                <a:lnTo>
                  <a:pt x="45" y="4"/>
                </a:lnTo>
                <a:lnTo>
                  <a:pt x="37" y="4"/>
                </a:lnTo>
                <a:lnTo>
                  <a:pt x="33" y="4"/>
                </a:lnTo>
                <a:lnTo>
                  <a:pt x="30" y="4"/>
                </a:lnTo>
                <a:lnTo>
                  <a:pt x="30" y="4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0" name="Freeform 105"/>
          <p:cNvSpPr>
            <a:spLocks/>
          </p:cNvSpPr>
          <p:nvPr/>
        </p:nvSpPr>
        <p:spPr bwMode="auto">
          <a:xfrm>
            <a:off x="7383463" y="4494213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2"/>
                </a:moveTo>
                <a:lnTo>
                  <a:pt x="41" y="135"/>
                </a:lnTo>
                <a:lnTo>
                  <a:pt x="30" y="128"/>
                </a:lnTo>
                <a:lnTo>
                  <a:pt x="22" y="120"/>
                </a:lnTo>
                <a:lnTo>
                  <a:pt x="11" y="109"/>
                </a:lnTo>
                <a:lnTo>
                  <a:pt x="3" y="98"/>
                </a:lnTo>
                <a:lnTo>
                  <a:pt x="0" y="83"/>
                </a:lnTo>
                <a:lnTo>
                  <a:pt x="0" y="68"/>
                </a:lnTo>
                <a:lnTo>
                  <a:pt x="0" y="53"/>
                </a:lnTo>
                <a:lnTo>
                  <a:pt x="3" y="38"/>
                </a:lnTo>
                <a:lnTo>
                  <a:pt x="11" y="27"/>
                </a:lnTo>
                <a:lnTo>
                  <a:pt x="18" y="15"/>
                </a:lnTo>
                <a:lnTo>
                  <a:pt x="30" y="8"/>
                </a:lnTo>
                <a:lnTo>
                  <a:pt x="41" y="0"/>
                </a:lnTo>
                <a:lnTo>
                  <a:pt x="41" y="4"/>
                </a:lnTo>
                <a:lnTo>
                  <a:pt x="30" y="8"/>
                </a:lnTo>
                <a:lnTo>
                  <a:pt x="26" y="15"/>
                </a:lnTo>
                <a:lnTo>
                  <a:pt x="18" y="27"/>
                </a:lnTo>
                <a:lnTo>
                  <a:pt x="15" y="38"/>
                </a:lnTo>
                <a:lnTo>
                  <a:pt x="15" y="53"/>
                </a:lnTo>
                <a:lnTo>
                  <a:pt x="11" y="64"/>
                </a:lnTo>
                <a:lnTo>
                  <a:pt x="15" y="79"/>
                </a:lnTo>
                <a:lnTo>
                  <a:pt x="15" y="94"/>
                </a:lnTo>
                <a:lnTo>
                  <a:pt x="18" y="102"/>
                </a:lnTo>
                <a:lnTo>
                  <a:pt x="18" y="109"/>
                </a:lnTo>
                <a:lnTo>
                  <a:pt x="22" y="117"/>
                </a:lnTo>
                <a:lnTo>
                  <a:pt x="26" y="120"/>
                </a:lnTo>
                <a:lnTo>
                  <a:pt x="33" y="128"/>
                </a:lnTo>
                <a:lnTo>
                  <a:pt x="41" y="13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1" name="Freeform 106"/>
          <p:cNvSpPr>
            <a:spLocks noEditPoints="1"/>
          </p:cNvSpPr>
          <p:nvPr/>
        </p:nvSpPr>
        <p:spPr bwMode="auto">
          <a:xfrm>
            <a:off x="7459663" y="4494213"/>
            <a:ext cx="111125" cy="174625"/>
          </a:xfrm>
          <a:custGeom>
            <a:avLst/>
            <a:gdLst>
              <a:gd name="T0" fmla="*/ 2147483647 w 67"/>
              <a:gd name="T1" fmla="*/ 2147483647 h 105"/>
              <a:gd name="T2" fmla="*/ 2147483647 w 67"/>
              <a:gd name="T3" fmla="*/ 2147483647 h 105"/>
              <a:gd name="T4" fmla="*/ 2147483647 w 67"/>
              <a:gd name="T5" fmla="*/ 2147483647 h 105"/>
              <a:gd name="T6" fmla="*/ 2147483647 w 67"/>
              <a:gd name="T7" fmla="*/ 2147483647 h 105"/>
              <a:gd name="T8" fmla="*/ 2147483647 w 67"/>
              <a:gd name="T9" fmla="*/ 2147483647 h 105"/>
              <a:gd name="T10" fmla="*/ 2147483647 w 67"/>
              <a:gd name="T11" fmla="*/ 2147483647 h 105"/>
              <a:gd name="T12" fmla="*/ 2147483647 w 67"/>
              <a:gd name="T13" fmla="*/ 2147483647 h 105"/>
              <a:gd name="T14" fmla="*/ 2147483647 w 67"/>
              <a:gd name="T15" fmla="*/ 2147483647 h 105"/>
              <a:gd name="T16" fmla="*/ 2147483647 w 67"/>
              <a:gd name="T17" fmla="*/ 2147483647 h 105"/>
              <a:gd name="T18" fmla="*/ 2147483647 w 67"/>
              <a:gd name="T19" fmla="*/ 2147483647 h 105"/>
              <a:gd name="T20" fmla="*/ 2147483647 w 67"/>
              <a:gd name="T21" fmla="*/ 2147483647 h 105"/>
              <a:gd name="T22" fmla="*/ 2147483647 w 67"/>
              <a:gd name="T23" fmla="*/ 2147483647 h 105"/>
              <a:gd name="T24" fmla="*/ 2147483647 w 67"/>
              <a:gd name="T25" fmla="*/ 2147483647 h 105"/>
              <a:gd name="T26" fmla="*/ 2147483647 w 67"/>
              <a:gd name="T27" fmla="*/ 2147483647 h 105"/>
              <a:gd name="T28" fmla="*/ 2147483647 w 67"/>
              <a:gd name="T29" fmla="*/ 2147483647 h 105"/>
              <a:gd name="T30" fmla="*/ 2147483647 w 67"/>
              <a:gd name="T31" fmla="*/ 2147483647 h 105"/>
              <a:gd name="T32" fmla="*/ 2147483647 w 67"/>
              <a:gd name="T33" fmla="*/ 2147483647 h 105"/>
              <a:gd name="T34" fmla="*/ 2147483647 w 67"/>
              <a:gd name="T35" fmla="*/ 2147483647 h 105"/>
              <a:gd name="T36" fmla="*/ 2147483647 w 67"/>
              <a:gd name="T37" fmla="*/ 2147483647 h 105"/>
              <a:gd name="T38" fmla="*/ 2147483647 w 67"/>
              <a:gd name="T39" fmla="*/ 2147483647 h 105"/>
              <a:gd name="T40" fmla="*/ 2147483647 w 67"/>
              <a:gd name="T41" fmla="*/ 2147483647 h 105"/>
              <a:gd name="T42" fmla="*/ 2147483647 w 67"/>
              <a:gd name="T43" fmla="*/ 2147483647 h 105"/>
              <a:gd name="T44" fmla="*/ 2147483647 w 67"/>
              <a:gd name="T45" fmla="*/ 2147483647 h 105"/>
              <a:gd name="T46" fmla="*/ 2147483647 w 67"/>
              <a:gd name="T47" fmla="*/ 2147483647 h 105"/>
              <a:gd name="T48" fmla="*/ 2147483647 w 67"/>
              <a:gd name="T49" fmla="*/ 2147483647 h 105"/>
              <a:gd name="T50" fmla="*/ 0 w 67"/>
              <a:gd name="T51" fmla="*/ 2147483647 h 105"/>
              <a:gd name="T52" fmla="*/ 0 w 67"/>
              <a:gd name="T53" fmla="*/ 2147483647 h 105"/>
              <a:gd name="T54" fmla="*/ 2147483647 w 67"/>
              <a:gd name="T55" fmla="*/ 0 h 105"/>
              <a:gd name="T56" fmla="*/ 2147483647 w 67"/>
              <a:gd name="T57" fmla="*/ 0 h 105"/>
              <a:gd name="T58" fmla="*/ 2147483647 w 67"/>
              <a:gd name="T59" fmla="*/ 2147483647 h 105"/>
              <a:gd name="T60" fmla="*/ 2147483647 w 67"/>
              <a:gd name="T61" fmla="*/ 2147483647 h 105"/>
              <a:gd name="T62" fmla="*/ 2147483647 w 67"/>
              <a:gd name="T63" fmla="*/ 2147483647 h 105"/>
              <a:gd name="T64" fmla="*/ 2147483647 w 67"/>
              <a:gd name="T65" fmla="*/ 2147483647 h 105"/>
              <a:gd name="T66" fmla="*/ 2147483647 w 67"/>
              <a:gd name="T67" fmla="*/ 2147483647 h 105"/>
              <a:gd name="T68" fmla="*/ 2147483647 w 67"/>
              <a:gd name="T69" fmla="*/ 2147483647 h 105"/>
              <a:gd name="T70" fmla="*/ 2147483647 w 67"/>
              <a:gd name="T71" fmla="*/ 2147483647 h 105"/>
              <a:gd name="T72" fmla="*/ 2147483647 w 67"/>
              <a:gd name="T73" fmla="*/ 2147483647 h 105"/>
              <a:gd name="T74" fmla="*/ 2147483647 w 67"/>
              <a:gd name="T75" fmla="*/ 2147483647 h 105"/>
              <a:gd name="T76" fmla="*/ 2147483647 w 67"/>
              <a:gd name="T77" fmla="*/ 2147483647 h 105"/>
              <a:gd name="T78" fmla="*/ 2147483647 w 67"/>
              <a:gd name="T79" fmla="*/ 2147483647 h 105"/>
              <a:gd name="T80" fmla="*/ 2147483647 w 67"/>
              <a:gd name="T81" fmla="*/ 2147483647 h 105"/>
              <a:gd name="T82" fmla="*/ 2147483647 w 67"/>
              <a:gd name="T83" fmla="*/ 2147483647 h 105"/>
              <a:gd name="T84" fmla="*/ 2147483647 w 67"/>
              <a:gd name="T85" fmla="*/ 2147483647 h 105"/>
              <a:gd name="T86" fmla="*/ 2147483647 w 67"/>
              <a:gd name="T87" fmla="*/ 2147483647 h 105"/>
              <a:gd name="T88" fmla="*/ 2147483647 w 67"/>
              <a:gd name="T89" fmla="*/ 2147483647 h 105"/>
              <a:gd name="T90" fmla="*/ 2147483647 w 67"/>
              <a:gd name="T91" fmla="*/ 2147483647 h 105"/>
              <a:gd name="T92" fmla="*/ 2147483647 w 67"/>
              <a:gd name="T93" fmla="*/ 2147483647 h 105"/>
              <a:gd name="T94" fmla="*/ 2147483647 w 67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7"/>
              <a:gd name="T145" fmla="*/ 0 h 105"/>
              <a:gd name="T146" fmla="*/ 67 w 67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7" h="105">
                <a:moveTo>
                  <a:pt x="22" y="49"/>
                </a:moveTo>
                <a:lnTo>
                  <a:pt x="26" y="42"/>
                </a:lnTo>
                <a:lnTo>
                  <a:pt x="33" y="38"/>
                </a:lnTo>
                <a:lnTo>
                  <a:pt x="41" y="34"/>
                </a:lnTo>
                <a:lnTo>
                  <a:pt x="52" y="38"/>
                </a:lnTo>
                <a:lnTo>
                  <a:pt x="60" y="42"/>
                </a:lnTo>
                <a:lnTo>
                  <a:pt x="67" y="53"/>
                </a:lnTo>
                <a:lnTo>
                  <a:pt x="67" y="68"/>
                </a:lnTo>
                <a:lnTo>
                  <a:pt x="67" y="79"/>
                </a:lnTo>
                <a:lnTo>
                  <a:pt x="63" y="87"/>
                </a:lnTo>
                <a:lnTo>
                  <a:pt x="56" y="94"/>
                </a:lnTo>
                <a:lnTo>
                  <a:pt x="45" y="102"/>
                </a:lnTo>
                <a:lnTo>
                  <a:pt x="33" y="105"/>
                </a:lnTo>
                <a:lnTo>
                  <a:pt x="26" y="105"/>
                </a:lnTo>
                <a:lnTo>
                  <a:pt x="22" y="102"/>
                </a:lnTo>
                <a:lnTo>
                  <a:pt x="15" y="102"/>
                </a:lnTo>
                <a:lnTo>
                  <a:pt x="7" y="98"/>
                </a:lnTo>
                <a:lnTo>
                  <a:pt x="7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49"/>
                </a:lnTo>
                <a:close/>
                <a:moveTo>
                  <a:pt x="22" y="53"/>
                </a:moveTo>
                <a:lnTo>
                  <a:pt x="22" y="94"/>
                </a:lnTo>
                <a:lnTo>
                  <a:pt x="26" y="98"/>
                </a:lnTo>
                <a:lnTo>
                  <a:pt x="30" y="98"/>
                </a:lnTo>
                <a:lnTo>
                  <a:pt x="33" y="102"/>
                </a:lnTo>
                <a:lnTo>
                  <a:pt x="37" y="102"/>
                </a:lnTo>
                <a:lnTo>
                  <a:pt x="45" y="98"/>
                </a:lnTo>
                <a:lnTo>
                  <a:pt x="48" y="94"/>
                </a:lnTo>
                <a:lnTo>
                  <a:pt x="52" y="83"/>
                </a:lnTo>
                <a:lnTo>
                  <a:pt x="56" y="72"/>
                </a:lnTo>
                <a:lnTo>
                  <a:pt x="52" y="60"/>
                </a:lnTo>
                <a:lnTo>
                  <a:pt x="48" y="53"/>
                </a:lnTo>
                <a:lnTo>
                  <a:pt x="45" y="49"/>
                </a:lnTo>
                <a:lnTo>
                  <a:pt x="37" y="45"/>
                </a:lnTo>
                <a:lnTo>
                  <a:pt x="33" y="45"/>
                </a:lnTo>
                <a:lnTo>
                  <a:pt x="30" y="49"/>
                </a:lnTo>
                <a:lnTo>
                  <a:pt x="26" y="49"/>
                </a:lnTo>
                <a:lnTo>
                  <a:pt x="2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2" name="Freeform 107"/>
          <p:cNvSpPr>
            <a:spLocks noEditPoints="1"/>
          </p:cNvSpPr>
          <p:nvPr/>
        </p:nvSpPr>
        <p:spPr bwMode="auto">
          <a:xfrm>
            <a:off x="7588250" y="4494213"/>
            <a:ext cx="49213" cy="169862"/>
          </a:xfrm>
          <a:custGeom>
            <a:avLst/>
            <a:gdLst>
              <a:gd name="T0" fmla="*/ 2147483647 w 30"/>
              <a:gd name="T1" fmla="*/ 0 h 102"/>
              <a:gd name="T2" fmla="*/ 2147483647 w 30"/>
              <a:gd name="T3" fmla="*/ 0 h 102"/>
              <a:gd name="T4" fmla="*/ 2147483647 w 30"/>
              <a:gd name="T5" fmla="*/ 0 h 102"/>
              <a:gd name="T6" fmla="*/ 2147483647 w 30"/>
              <a:gd name="T7" fmla="*/ 2147483647 h 102"/>
              <a:gd name="T8" fmla="*/ 2147483647 w 30"/>
              <a:gd name="T9" fmla="*/ 2147483647 h 102"/>
              <a:gd name="T10" fmla="*/ 2147483647 w 30"/>
              <a:gd name="T11" fmla="*/ 2147483647 h 102"/>
              <a:gd name="T12" fmla="*/ 2147483647 w 30"/>
              <a:gd name="T13" fmla="*/ 2147483647 h 102"/>
              <a:gd name="T14" fmla="*/ 2147483647 w 30"/>
              <a:gd name="T15" fmla="*/ 2147483647 h 102"/>
              <a:gd name="T16" fmla="*/ 2147483647 w 30"/>
              <a:gd name="T17" fmla="*/ 2147483647 h 102"/>
              <a:gd name="T18" fmla="*/ 2147483647 w 30"/>
              <a:gd name="T19" fmla="*/ 2147483647 h 102"/>
              <a:gd name="T20" fmla="*/ 2147483647 w 30"/>
              <a:gd name="T21" fmla="*/ 2147483647 h 102"/>
              <a:gd name="T22" fmla="*/ 2147483647 w 30"/>
              <a:gd name="T23" fmla="*/ 2147483647 h 102"/>
              <a:gd name="T24" fmla="*/ 2147483647 w 30"/>
              <a:gd name="T25" fmla="*/ 2147483647 h 102"/>
              <a:gd name="T26" fmla="*/ 2147483647 w 30"/>
              <a:gd name="T27" fmla="*/ 2147483647 h 102"/>
              <a:gd name="T28" fmla="*/ 2147483647 w 30"/>
              <a:gd name="T29" fmla="*/ 0 h 102"/>
              <a:gd name="T30" fmla="*/ 2147483647 w 30"/>
              <a:gd name="T31" fmla="*/ 0 h 102"/>
              <a:gd name="T32" fmla="*/ 2147483647 w 30"/>
              <a:gd name="T33" fmla="*/ 0 h 102"/>
              <a:gd name="T34" fmla="*/ 2147483647 w 30"/>
              <a:gd name="T35" fmla="*/ 2147483647 h 102"/>
              <a:gd name="T36" fmla="*/ 2147483647 w 30"/>
              <a:gd name="T37" fmla="*/ 2147483647 h 102"/>
              <a:gd name="T38" fmla="*/ 2147483647 w 30"/>
              <a:gd name="T39" fmla="*/ 2147483647 h 102"/>
              <a:gd name="T40" fmla="*/ 2147483647 w 30"/>
              <a:gd name="T41" fmla="*/ 2147483647 h 102"/>
              <a:gd name="T42" fmla="*/ 2147483647 w 30"/>
              <a:gd name="T43" fmla="*/ 2147483647 h 102"/>
              <a:gd name="T44" fmla="*/ 2147483647 w 30"/>
              <a:gd name="T45" fmla="*/ 2147483647 h 102"/>
              <a:gd name="T46" fmla="*/ 2147483647 w 30"/>
              <a:gd name="T47" fmla="*/ 2147483647 h 102"/>
              <a:gd name="T48" fmla="*/ 2147483647 w 30"/>
              <a:gd name="T49" fmla="*/ 2147483647 h 102"/>
              <a:gd name="T50" fmla="*/ 2147483647 w 30"/>
              <a:gd name="T51" fmla="*/ 2147483647 h 102"/>
              <a:gd name="T52" fmla="*/ 0 w 30"/>
              <a:gd name="T53" fmla="*/ 2147483647 h 102"/>
              <a:gd name="T54" fmla="*/ 0 w 30"/>
              <a:gd name="T55" fmla="*/ 2147483647 h 102"/>
              <a:gd name="T56" fmla="*/ 2147483647 w 30"/>
              <a:gd name="T57" fmla="*/ 2147483647 h 102"/>
              <a:gd name="T58" fmla="*/ 2147483647 w 30"/>
              <a:gd name="T59" fmla="*/ 2147483647 h 102"/>
              <a:gd name="T60" fmla="*/ 2147483647 w 30"/>
              <a:gd name="T61" fmla="*/ 2147483647 h 102"/>
              <a:gd name="T62" fmla="*/ 2147483647 w 30"/>
              <a:gd name="T63" fmla="*/ 2147483647 h 102"/>
              <a:gd name="T64" fmla="*/ 2147483647 w 30"/>
              <a:gd name="T65" fmla="*/ 2147483647 h 102"/>
              <a:gd name="T66" fmla="*/ 2147483647 w 30"/>
              <a:gd name="T67" fmla="*/ 2147483647 h 102"/>
              <a:gd name="T68" fmla="*/ 2147483647 w 30"/>
              <a:gd name="T69" fmla="*/ 2147483647 h 102"/>
              <a:gd name="T70" fmla="*/ 2147483647 w 30"/>
              <a:gd name="T71" fmla="*/ 2147483647 h 102"/>
              <a:gd name="T72" fmla="*/ 2147483647 w 30"/>
              <a:gd name="T73" fmla="*/ 2147483647 h 102"/>
              <a:gd name="T74" fmla="*/ 2147483647 w 30"/>
              <a:gd name="T75" fmla="*/ 2147483647 h 102"/>
              <a:gd name="T76" fmla="*/ 2147483647 w 30"/>
              <a:gd name="T77" fmla="*/ 2147483647 h 102"/>
              <a:gd name="T78" fmla="*/ 2147483647 w 30"/>
              <a:gd name="T79" fmla="*/ 2147483647 h 102"/>
              <a:gd name="T80" fmla="*/ 2147483647 w 30"/>
              <a:gd name="T81" fmla="*/ 2147483647 h 102"/>
              <a:gd name="T82" fmla="*/ 2147483647 w 30"/>
              <a:gd name="T83" fmla="*/ 2147483647 h 102"/>
              <a:gd name="T84" fmla="*/ 0 w 30"/>
              <a:gd name="T85" fmla="*/ 2147483647 h 102"/>
              <a:gd name="T86" fmla="*/ 0 w 30"/>
              <a:gd name="T87" fmla="*/ 2147483647 h 102"/>
              <a:gd name="T88" fmla="*/ 2147483647 w 30"/>
              <a:gd name="T89" fmla="*/ 2147483647 h 102"/>
              <a:gd name="T90" fmla="*/ 2147483647 w 30"/>
              <a:gd name="T91" fmla="*/ 2147483647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2"/>
              <a:gd name="T140" fmla="*/ 30 w 30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2">
                <a:moveTo>
                  <a:pt x="15" y="0"/>
                </a:moveTo>
                <a:lnTo>
                  <a:pt x="19" y="0"/>
                </a:lnTo>
                <a:lnTo>
                  <a:pt x="23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19" y="15"/>
                </a:lnTo>
                <a:lnTo>
                  <a:pt x="15" y="15"/>
                </a:lnTo>
                <a:lnTo>
                  <a:pt x="12" y="15"/>
                </a:lnTo>
                <a:lnTo>
                  <a:pt x="8" y="12"/>
                </a:lnTo>
                <a:lnTo>
                  <a:pt x="8" y="8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4"/>
                </a:moveTo>
                <a:lnTo>
                  <a:pt x="23" y="87"/>
                </a:lnTo>
                <a:lnTo>
                  <a:pt x="23" y="94"/>
                </a:lnTo>
                <a:lnTo>
                  <a:pt x="23" y="98"/>
                </a:lnTo>
                <a:lnTo>
                  <a:pt x="27" y="102"/>
                </a:lnTo>
                <a:lnTo>
                  <a:pt x="30" y="102"/>
                </a:lnTo>
                <a:lnTo>
                  <a:pt x="0" y="102"/>
                </a:lnTo>
                <a:lnTo>
                  <a:pt x="4" y="102"/>
                </a:lnTo>
                <a:lnTo>
                  <a:pt x="8" y="102"/>
                </a:lnTo>
                <a:lnTo>
                  <a:pt x="8" y="98"/>
                </a:lnTo>
                <a:lnTo>
                  <a:pt x="8" y="94"/>
                </a:lnTo>
                <a:lnTo>
                  <a:pt x="12" y="87"/>
                </a:lnTo>
                <a:lnTo>
                  <a:pt x="12" y="64"/>
                </a:lnTo>
                <a:lnTo>
                  <a:pt x="8" y="53"/>
                </a:lnTo>
                <a:lnTo>
                  <a:pt x="8" y="49"/>
                </a:lnTo>
                <a:lnTo>
                  <a:pt x="8" y="45"/>
                </a:lnTo>
                <a:lnTo>
                  <a:pt x="8" y="42"/>
                </a:lnTo>
                <a:lnTo>
                  <a:pt x="4" y="42"/>
                </a:lnTo>
                <a:lnTo>
                  <a:pt x="0" y="45"/>
                </a:lnTo>
                <a:lnTo>
                  <a:pt x="0" y="42"/>
                </a:lnTo>
                <a:lnTo>
                  <a:pt x="19" y="34"/>
                </a:lnTo>
                <a:lnTo>
                  <a:pt x="23" y="3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3" name="Freeform 108"/>
          <p:cNvSpPr>
            <a:spLocks/>
          </p:cNvSpPr>
          <p:nvPr/>
        </p:nvSpPr>
        <p:spPr bwMode="auto">
          <a:xfrm>
            <a:off x="7651750" y="4551363"/>
            <a:ext cx="117475" cy="112712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0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0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8"/>
                </a:lnTo>
                <a:lnTo>
                  <a:pt x="37" y="4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1"/>
                </a:lnTo>
                <a:lnTo>
                  <a:pt x="64" y="19"/>
                </a:lnTo>
                <a:lnTo>
                  <a:pt x="64" y="26"/>
                </a:lnTo>
                <a:lnTo>
                  <a:pt x="64" y="53"/>
                </a:lnTo>
                <a:lnTo>
                  <a:pt x="64" y="60"/>
                </a:lnTo>
                <a:lnTo>
                  <a:pt x="64" y="64"/>
                </a:lnTo>
                <a:lnTo>
                  <a:pt x="68" y="68"/>
                </a:lnTo>
                <a:lnTo>
                  <a:pt x="71" y="68"/>
                </a:lnTo>
                <a:lnTo>
                  <a:pt x="41" y="68"/>
                </a:lnTo>
                <a:lnTo>
                  <a:pt x="45" y="68"/>
                </a:lnTo>
                <a:lnTo>
                  <a:pt x="49" y="68"/>
                </a:lnTo>
                <a:lnTo>
                  <a:pt x="49" y="64"/>
                </a:lnTo>
                <a:lnTo>
                  <a:pt x="49" y="60"/>
                </a:lnTo>
                <a:lnTo>
                  <a:pt x="49" y="53"/>
                </a:lnTo>
                <a:lnTo>
                  <a:pt x="49" y="26"/>
                </a:lnTo>
                <a:lnTo>
                  <a:pt x="49" y="19"/>
                </a:lnTo>
                <a:lnTo>
                  <a:pt x="49" y="15"/>
                </a:lnTo>
                <a:lnTo>
                  <a:pt x="45" y="11"/>
                </a:lnTo>
                <a:lnTo>
                  <a:pt x="41" y="11"/>
                </a:lnTo>
                <a:lnTo>
                  <a:pt x="30" y="11"/>
                </a:lnTo>
                <a:lnTo>
                  <a:pt x="22" y="19"/>
                </a:lnTo>
                <a:lnTo>
                  <a:pt x="22" y="53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30"/>
                </a:lnTo>
                <a:lnTo>
                  <a:pt x="11" y="19"/>
                </a:lnTo>
                <a:lnTo>
                  <a:pt x="7" y="15"/>
                </a:lnTo>
                <a:lnTo>
                  <a:pt x="7" y="11"/>
                </a:lnTo>
                <a:lnTo>
                  <a:pt x="7" y="8"/>
                </a:lnTo>
                <a:lnTo>
                  <a:pt x="4" y="8"/>
                </a:lnTo>
                <a:lnTo>
                  <a:pt x="0" y="11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4" name="Freeform 109"/>
          <p:cNvSpPr>
            <a:spLocks/>
          </p:cNvSpPr>
          <p:nvPr/>
        </p:nvSpPr>
        <p:spPr bwMode="auto">
          <a:xfrm>
            <a:off x="7775575" y="4494213"/>
            <a:ext cx="68263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11" y="8"/>
                </a:lnTo>
                <a:lnTo>
                  <a:pt x="19" y="12"/>
                </a:lnTo>
                <a:lnTo>
                  <a:pt x="30" y="23"/>
                </a:lnTo>
                <a:lnTo>
                  <a:pt x="38" y="38"/>
                </a:lnTo>
                <a:lnTo>
                  <a:pt x="41" y="53"/>
                </a:lnTo>
                <a:lnTo>
                  <a:pt x="41" y="68"/>
                </a:lnTo>
                <a:lnTo>
                  <a:pt x="41" y="83"/>
                </a:lnTo>
                <a:lnTo>
                  <a:pt x="38" y="94"/>
                </a:lnTo>
                <a:lnTo>
                  <a:pt x="30" y="109"/>
                </a:lnTo>
                <a:lnTo>
                  <a:pt x="23" y="120"/>
                </a:lnTo>
                <a:lnTo>
                  <a:pt x="11" y="128"/>
                </a:lnTo>
                <a:lnTo>
                  <a:pt x="0" y="135"/>
                </a:lnTo>
                <a:lnTo>
                  <a:pt x="0" y="132"/>
                </a:lnTo>
                <a:lnTo>
                  <a:pt x="11" y="124"/>
                </a:lnTo>
                <a:lnTo>
                  <a:pt x="15" y="117"/>
                </a:lnTo>
                <a:lnTo>
                  <a:pt x="23" y="109"/>
                </a:lnTo>
                <a:lnTo>
                  <a:pt x="26" y="98"/>
                </a:lnTo>
                <a:lnTo>
                  <a:pt x="26" y="83"/>
                </a:lnTo>
                <a:lnTo>
                  <a:pt x="30" y="68"/>
                </a:lnTo>
                <a:lnTo>
                  <a:pt x="26" y="53"/>
                </a:lnTo>
                <a:lnTo>
                  <a:pt x="26" y="42"/>
                </a:lnTo>
                <a:lnTo>
                  <a:pt x="23" y="34"/>
                </a:lnTo>
                <a:lnTo>
                  <a:pt x="23" y="27"/>
                </a:lnTo>
                <a:lnTo>
                  <a:pt x="19" y="19"/>
                </a:lnTo>
                <a:lnTo>
                  <a:pt x="15" y="15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5" name="Freeform 110"/>
          <p:cNvSpPr>
            <a:spLocks noEditPoints="1"/>
          </p:cNvSpPr>
          <p:nvPr/>
        </p:nvSpPr>
        <p:spPr bwMode="auto">
          <a:xfrm>
            <a:off x="6411913" y="5094288"/>
            <a:ext cx="168275" cy="168275"/>
          </a:xfrm>
          <a:custGeom>
            <a:avLst/>
            <a:gdLst>
              <a:gd name="T0" fmla="*/ 0 w 102"/>
              <a:gd name="T1" fmla="*/ 2147483647 h 101"/>
              <a:gd name="T2" fmla="*/ 0 w 102"/>
              <a:gd name="T3" fmla="*/ 2147483647 h 101"/>
              <a:gd name="T4" fmla="*/ 2147483647 w 102"/>
              <a:gd name="T5" fmla="*/ 2147483647 h 101"/>
              <a:gd name="T6" fmla="*/ 2147483647 w 102"/>
              <a:gd name="T7" fmla="*/ 2147483647 h 101"/>
              <a:gd name="T8" fmla="*/ 2147483647 w 102"/>
              <a:gd name="T9" fmla="*/ 2147483647 h 101"/>
              <a:gd name="T10" fmla="*/ 2147483647 w 102"/>
              <a:gd name="T11" fmla="*/ 2147483647 h 101"/>
              <a:gd name="T12" fmla="*/ 2147483647 w 102"/>
              <a:gd name="T13" fmla="*/ 2147483647 h 101"/>
              <a:gd name="T14" fmla="*/ 2147483647 w 102"/>
              <a:gd name="T15" fmla="*/ 2147483647 h 101"/>
              <a:gd name="T16" fmla="*/ 2147483647 w 102"/>
              <a:gd name="T17" fmla="*/ 2147483647 h 101"/>
              <a:gd name="T18" fmla="*/ 2147483647 w 102"/>
              <a:gd name="T19" fmla="*/ 2147483647 h 101"/>
              <a:gd name="T20" fmla="*/ 2147483647 w 102"/>
              <a:gd name="T21" fmla="*/ 2147483647 h 101"/>
              <a:gd name="T22" fmla="*/ 2147483647 w 102"/>
              <a:gd name="T23" fmla="*/ 2147483647 h 101"/>
              <a:gd name="T24" fmla="*/ 0 w 102"/>
              <a:gd name="T25" fmla="*/ 2147483647 h 101"/>
              <a:gd name="T26" fmla="*/ 0 w 102"/>
              <a:gd name="T27" fmla="*/ 0 h 101"/>
              <a:gd name="T28" fmla="*/ 2147483647 w 102"/>
              <a:gd name="T29" fmla="*/ 0 h 101"/>
              <a:gd name="T30" fmla="*/ 2147483647 w 102"/>
              <a:gd name="T31" fmla="*/ 0 h 101"/>
              <a:gd name="T32" fmla="*/ 2147483647 w 102"/>
              <a:gd name="T33" fmla="*/ 2147483647 h 101"/>
              <a:gd name="T34" fmla="*/ 2147483647 w 102"/>
              <a:gd name="T35" fmla="*/ 2147483647 h 101"/>
              <a:gd name="T36" fmla="*/ 2147483647 w 102"/>
              <a:gd name="T37" fmla="*/ 2147483647 h 101"/>
              <a:gd name="T38" fmla="*/ 2147483647 w 102"/>
              <a:gd name="T39" fmla="*/ 2147483647 h 101"/>
              <a:gd name="T40" fmla="*/ 2147483647 w 102"/>
              <a:gd name="T41" fmla="*/ 2147483647 h 101"/>
              <a:gd name="T42" fmla="*/ 2147483647 w 102"/>
              <a:gd name="T43" fmla="*/ 2147483647 h 101"/>
              <a:gd name="T44" fmla="*/ 2147483647 w 102"/>
              <a:gd name="T45" fmla="*/ 2147483647 h 101"/>
              <a:gd name="T46" fmla="*/ 2147483647 w 102"/>
              <a:gd name="T47" fmla="*/ 2147483647 h 101"/>
              <a:gd name="T48" fmla="*/ 2147483647 w 102"/>
              <a:gd name="T49" fmla="*/ 2147483647 h 101"/>
              <a:gd name="T50" fmla="*/ 2147483647 w 102"/>
              <a:gd name="T51" fmla="*/ 2147483647 h 101"/>
              <a:gd name="T52" fmla="*/ 2147483647 w 102"/>
              <a:gd name="T53" fmla="*/ 2147483647 h 101"/>
              <a:gd name="T54" fmla="*/ 2147483647 w 102"/>
              <a:gd name="T55" fmla="*/ 2147483647 h 101"/>
              <a:gd name="T56" fmla="*/ 0 w 102"/>
              <a:gd name="T57" fmla="*/ 2147483647 h 101"/>
              <a:gd name="T58" fmla="*/ 2147483647 w 102"/>
              <a:gd name="T59" fmla="*/ 2147483647 h 101"/>
              <a:gd name="T60" fmla="*/ 2147483647 w 102"/>
              <a:gd name="T61" fmla="*/ 2147483647 h 101"/>
              <a:gd name="T62" fmla="*/ 2147483647 w 102"/>
              <a:gd name="T63" fmla="*/ 2147483647 h 101"/>
              <a:gd name="T64" fmla="*/ 2147483647 w 102"/>
              <a:gd name="T65" fmla="*/ 2147483647 h 101"/>
              <a:gd name="T66" fmla="*/ 2147483647 w 102"/>
              <a:gd name="T67" fmla="*/ 2147483647 h 101"/>
              <a:gd name="T68" fmla="*/ 2147483647 w 102"/>
              <a:gd name="T69" fmla="*/ 2147483647 h 101"/>
              <a:gd name="T70" fmla="*/ 2147483647 w 102"/>
              <a:gd name="T71" fmla="*/ 2147483647 h 101"/>
              <a:gd name="T72" fmla="*/ 2147483647 w 102"/>
              <a:gd name="T73" fmla="*/ 2147483647 h 101"/>
              <a:gd name="T74" fmla="*/ 2147483647 w 102"/>
              <a:gd name="T75" fmla="*/ 2147483647 h 101"/>
              <a:gd name="T76" fmla="*/ 2147483647 w 102"/>
              <a:gd name="T77" fmla="*/ 2147483647 h 101"/>
              <a:gd name="T78" fmla="*/ 2147483647 w 102"/>
              <a:gd name="T79" fmla="*/ 2147483647 h 101"/>
              <a:gd name="T80" fmla="*/ 2147483647 w 102"/>
              <a:gd name="T81" fmla="*/ 2147483647 h 101"/>
              <a:gd name="T82" fmla="*/ 2147483647 w 102"/>
              <a:gd name="T83" fmla="*/ 2147483647 h 101"/>
              <a:gd name="T84" fmla="*/ 2147483647 w 102"/>
              <a:gd name="T85" fmla="*/ 2147483647 h 101"/>
              <a:gd name="T86" fmla="*/ 2147483647 w 102"/>
              <a:gd name="T87" fmla="*/ 2147483647 h 101"/>
              <a:gd name="T88" fmla="*/ 2147483647 w 102"/>
              <a:gd name="T89" fmla="*/ 2147483647 h 101"/>
              <a:gd name="T90" fmla="*/ 2147483647 w 102"/>
              <a:gd name="T91" fmla="*/ 2147483647 h 101"/>
              <a:gd name="T92" fmla="*/ 2147483647 w 102"/>
              <a:gd name="T93" fmla="*/ 2147483647 h 1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2"/>
              <a:gd name="T142" fmla="*/ 0 h 101"/>
              <a:gd name="T143" fmla="*/ 102 w 102"/>
              <a:gd name="T144" fmla="*/ 101 h 1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2" h="101">
                <a:moveTo>
                  <a:pt x="0" y="101"/>
                </a:moveTo>
                <a:lnTo>
                  <a:pt x="0" y="101"/>
                </a:lnTo>
                <a:lnTo>
                  <a:pt x="4" y="101"/>
                </a:lnTo>
                <a:lnTo>
                  <a:pt x="12" y="97"/>
                </a:lnTo>
                <a:lnTo>
                  <a:pt x="15" y="93"/>
                </a:lnTo>
                <a:lnTo>
                  <a:pt x="15" y="90"/>
                </a:lnTo>
                <a:lnTo>
                  <a:pt x="15" y="82"/>
                </a:lnTo>
                <a:lnTo>
                  <a:pt x="15" y="18"/>
                </a:lnTo>
                <a:lnTo>
                  <a:pt x="15" y="11"/>
                </a:lnTo>
                <a:lnTo>
                  <a:pt x="15" y="7"/>
                </a:lnTo>
                <a:lnTo>
                  <a:pt x="12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lnTo>
                  <a:pt x="42" y="0"/>
                </a:lnTo>
                <a:lnTo>
                  <a:pt x="57" y="0"/>
                </a:lnTo>
                <a:lnTo>
                  <a:pt x="68" y="3"/>
                </a:lnTo>
                <a:lnTo>
                  <a:pt x="75" y="7"/>
                </a:lnTo>
                <a:lnTo>
                  <a:pt x="87" y="11"/>
                </a:lnTo>
                <a:lnTo>
                  <a:pt x="94" y="22"/>
                </a:lnTo>
                <a:lnTo>
                  <a:pt x="102" y="37"/>
                </a:lnTo>
                <a:lnTo>
                  <a:pt x="102" y="52"/>
                </a:lnTo>
                <a:lnTo>
                  <a:pt x="102" y="63"/>
                </a:lnTo>
                <a:lnTo>
                  <a:pt x="98" y="75"/>
                </a:lnTo>
                <a:lnTo>
                  <a:pt x="90" y="86"/>
                </a:lnTo>
                <a:lnTo>
                  <a:pt x="79" y="93"/>
                </a:lnTo>
                <a:lnTo>
                  <a:pt x="64" y="101"/>
                </a:lnTo>
                <a:lnTo>
                  <a:pt x="45" y="101"/>
                </a:lnTo>
                <a:lnTo>
                  <a:pt x="0" y="101"/>
                </a:lnTo>
                <a:close/>
                <a:moveTo>
                  <a:pt x="30" y="93"/>
                </a:moveTo>
                <a:lnTo>
                  <a:pt x="38" y="97"/>
                </a:lnTo>
                <a:lnTo>
                  <a:pt x="45" y="97"/>
                </a:lnTo>
                <a:lnTo>
                  <a:pt x="57" y="93"/>
                </a:lnTo>
                <a:lnTo>
                  <a:pt x="64" y="90"/>
                </a:lnTo>
                <a:lnTo>
                  <a:pt x="75" y="82"/>
                </a:lnTo>
                <a:lnTo>
                  <a:pt x="79" y="75"/>
                </a:lnTo>
                <a:lnTo>
                  <a:pt x="83" y="63"/>
                </a:lnTo>
                <a:lnTo>
                  <a:pt x="87" y="52"/>
                </a:lnTo>
                <a:lnTo>
                  <a:pt x="83" y="37"/>
                </a:lnTo>
                <a:lnTo>
                  <a:pt x="79" y="26"/>
                </a:lnTo>
                <a:lnTo>
                  <a:pt x="75" y="18"/>
                </a:lnTo>
                <a:lnTo>
                  <a:pt x="64" y="11"/>
                </a:lnTo>
                <a:lnTo>
                  <a:pt x="57" y="7"/>
                </a:lnTo>
                <a:lnTo>
                  <a:pt x="45" y="7"/>
                </a:lnTo>
                <a:lnTo>
                  <a:pt x="38" y="7"/>
                </a:lnTo>
                <a:lnTo>
                  <a:pt x="30" y="7"/>
                </a:lnTo>
                <a:lnTo>
                  <a:pt x="30" y="9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6" name="Freeform 111"/>
          <p:cNvSpPr>
            <a:spLocks/>
          </p:cNvSpPr>
          <p:nvPr/>
        </p:nvSpPr>
        <p:spPr bwMode="auto">
          <a:xfrm>
            <a:off x="6599238" y="5094288"/>
            <a:ext cx="142875" cy="168275"/>
          </a:xfrm>
          <a:custGeom>
            <a:avLst/>
            <a:gdLst>
              <a:gd name="T0" fmla="*/ 2147483647 w 86"/>
              <a:gd name="T1" fmla="*/ 0 h 101"/>
              <a:gd name="T2" fmla="*/ 2147483647 w 86"/>
              <a:gd name="T3" fmla="*/ 2147483647 h 101"/>
              <a:gd name="T4" fmla="*/ 2147483647 w 86"/>
              <a:gd name="T5" fmla="*/ 2147483647 h 101"/>
              <a:gd name="T6" fmla="*/ 2147483647 w 86"/>
              <a:gd name="T7" fmla="*/ 2147483647 h 101"/>
              <a:gd name="T8" fmla="*/ 2147483647 w 86"/>
              <a:gd name="T9" fmla="*/ 2147483647 h 101"/>
              <a:gd name="T10" fmla="*/ 2147483647 w 86"/>
              <a:gd name="T11" fmla="*/ 2147483647 h 101"/>
              <a:gd name="T12" fmla="*/ 2147483647 w 86"/>
              <a:gd name="T13" fmla="*/ 2147483647 h 101"/>
              <a:gd name="T14" fmla="*/ 2147483647 w 86"/>
              <a:gd name="T15" fmla="*/ 2147483647 h 101"/>
              <a:gd name="T16" fmla="*/ 2147483647 w 86"/>
              <a:gd name="T17" fmla="*/ 2147483647 h 101"/>
              <a:gd name="T18" fmla="*/ 2147483647 w 86"/>
              <a:gd name="T19" fmla="*/ 2147483647 h 101"/>
              <a:gd name="T20" fmla="*/ 2147483647 w 86"/>
              <a:gd name="T21" fmla="*/ 2147483647 h 101"/>
              <a:gd name="T22" fmla="*/ 2147483647 w 86"/>
              <a:gd name="T23" fmla="*/ 2147483647 h 101"/>
              <a:gd name="T24" fmla="*/ 2147483647 w 86"/>
              <a:gd name="T25" fmla="*/ 2147483647 h 101"/>
              <a:gd name="T26" fmla="*/ 2147483647 w 86"/>
              <a:gd name="T27" fmla="*/ 2147483647 h 101"/>
              <a:gd name="T28" fmla="*/ 2147483647 w 86"/>
              <a:gd name="T29" fmla="*/ 2147483647 h 101"/>
              <a:gd name="T30" fmla="*/ 2147483647 w 86"/>
              <a:gd name="T31" fmla="*/ 2147483647 h 101"/>
              <a:gd name="T32" fmla="*/ 2147483647 w 86"/>
              <a:gd name="T33" fmla="*/ 2147483647 h 101"/>
              <a:gd name="T34" fmla="*/ 2147483647 w 86"/>
              <a:gd name="T35" fmla="*/ 2147483647 h 101"/>
              <a:gd name="T36" fmla="*/ 2147483647 w 86"/>
              <a:gd name="T37" fmla="*/ 2147483647 h 101"/>
              <a:gd name="T38" fmla="*/ 2147483647 w 86"/>
              <a:gd name="T39" fmla="*/ 2147483647 h 101"/>
              <a:gd name="T40" fmla="*/ 2147483647 w 86"/>
              <a:gd name="T41" fmla="*/ 2147483647 h 101"/>
              <a:gd name="T42" fmla="*/ 2147483647 w 86"/>
              <a:gd name="T43" fmla="*/ 2147483647 h 101"/>
              <a:gd name="T44" fmla="*/ 2147483647 w 86"/>
              <a:gd name="T45" fmla="*/ 2147483647 h 101"/>
              <a:gd name="T46" fmla="*/ 2147483647 w 86"/>
              <a:gd name="T47" fmla="*/ 2147483647 h 101"/>
              <a:gd name="T48" fmla="*/ 2147483647 w 86"/>
              <a:gd name="T49" fmla="*/ 2147483647 h 101"/>
              <a:gd name="T50" fmla="*/ 2147483647 w 86"/>
              <a:gd name="T51" fmla="*/ 2147483647 h 101"/>
              <a:gd name="T52" fmla="*/ 2147483647 w 86"/>
              <a:gd name="T53" fmla="*/ 2147483647 h 101"/>
              <a:gd name="T54" fmla="*/ 2147483647 w 86"/>
              <a:gd name="T55" fmla="*/ 2147483647 h 101"/>
              <a:gd name="T56" fmla="*/ 2147483647 w 86"/>
              <a:gd name="T57" fmla="*/ 2147483647 h 101"/>
              <a:gd name="T58" fmla="*/ 2147483647 w 86"/>
              <a:gd name="T59" fmla="*/ 2147483647 h 101"/>
              <a:gd name="T60" fmla="*/ 2147483647 w 86"/>
              <a:gd name="T61" fmla="*/ 2147483647 h 101"/>
              <a:gd name="T62" fmla="*/ 2147483647 w 86"/>
              <a:gd name="T63" fmla="*/ 2147483647 h 101"/>
              <a:gd name="T64" fmla="*/ 0 w 86"/>
              <a:gd name="T65" fmla="*/ 2147483647 h 101"/>
              <a:gd name="T66" fmla="*/ 0 w 86"/>
              <a:gd name="T67" fmla="*/ 0 h 101"/>
              <a:gd name="T68" fmla="*/ 2147483647 w 86"/>
              <a:gd name="T69" fmla="*/ 0 h 10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101"/>
              <a:gd name="T107" fmla="*/ 86 w 86"/>
              <a:gd name="T108" fmla="*/ 101 h 10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101">
                <a:moveTo>
                  <a:pt x="83" y="0"/>
                </a:moveTo>
                <a:lnTo>
                  <a:pt x="86" y="22"/>
                </a:lnTo>
                <a:lnTo>
                  <a:pt x="83" y="22"/>
                </a:lnTo>
                <a:lnTo>
                  <a:pt x="79" y="18"/>
                </a:lnTo>
                <a:lnTo>
                  <a:pt x="79" y="15"/>
                </a:lnTo>
                <a:lnTo>
                  <a:pt x="75" y="11"/>
                </a:lnTo>
                <a:lnTo>
                  <a:pt x="71" y="7"/>
                </a:lnTo>
                <a:lnTo>
                  <a:pt x="68" y="7"/>
                </a:lnTo>
                <a:lnTo>
                  <a:pt x="64" y="7"/>
                </a:lnTo>
                <a:lnTo>
                  <a:pt x="49" y="7"/>
                </a:lnTo>
                <a:lnTo>
                  <a:pt x="49" y="82"/>
                </a:lnTo>
                <a:lnTo>
                  <a:pt x="49" y="93"/>
                </a:lnTo>
                <a:lnTo>
                  <a:pt x="49" y="97"/>
                </a:lnTo>
                <a:lnTo>
                  <a:pt x="52" y="97"/>
                </a:lnTo>
                <a:lnTo>
                  <a:pt x="60" y="101"/>
                </a:lnTo>
                <a:lnTo>
                  <a:pt x="64" y="101"/>
                </a:lnTo>
                <a:lnTo>
                  <a:pt x="19" y="101"/>
                </a:lnTo>
                <a:lnTo>
                  <a:pt x="22" y="101"/>
                </a:lnTo>
                <a:lnTo>
                  <a:pt x="30" y="97"/>
                </a:lnTo>
                <a:lnTo>
                  <a:pt x="34" y="93"/>
                </a:lnTo>
                <a:lnTo>
                  <a:pt x="34" y="90"/>
                </a:lnTo>
                <a:lnTo>
                  <a:pt x="34" y="82"/>
                </a:lnTo>
                <a:lnTo>
                  <a:pt x="34" y="7"/>
                </a:lnTo>
                <a:lnTo>
                  <a:pt x="22" y="7"/>
                </a:lnTo>
                <a:lnTo>
                  <a:pt x="15" y="7"/>
                </a:lnTo>
                <a:lnTo>
                  <a:pt x="11" y="7"/>
                </a:lnTo>
                <a:lnTo>
                  <a:pt x="7" y="7"/>
                </a:lnTo>
                <a:lnTo>
                  <a:pt x="7" y="11"/>
                </a:lnTo>
                <a:lnTo>
                  <a:pt x="4" y="18"/>
                </a:lnTo>
                <a:lnTo>
                  <a:pt x="4" y="22"/>
                </a:lnTo>
                <a:lnTo>
                  <a:pt x="0" y="22"/>
                </a:lnTo>
                <a:lnTo>
                  <a:pt x="0" y="0"/>
                </a:lnTo>
                <a:lnTo>
                  <a:pt x="8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7" name="Freeform 112"/>
          <p:cNvSpPr>
            <a:spLocks/>
          </p:cNvSpPr>
          <p:nvPr/>
        </p:nvSpPr>
        <p:spPr bwMode="auto">
          <a:xfrm>
            <a:off x="6754813" y="5087938"/>
            <a:ext cx="68262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2" y="124"/>
                </a:lnTo>
                <a:lnTo>
                  <a:pt x="11" y="112"/>
                </a:lnTo>
                <a:lnTo>
                  <a:pt x="7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2" y="112"/>
                </a:lnTo>
                <a:lnTo>
                  <a:pt x="22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8" name="Freeform 113"/>
          <p:cNvSpPr>
            <a:spLocks noEditPoints="1"/>
          </p:cNvSpPr>
          <p:nvPr/>
        </p:nvSpPr>
        <p:spPr bwMode="auto">
          <a:xfrm>
            <a:off x="6835775" y="5148263"/>
            <a:ext cx="100013" cy="114300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2" y="68"/>
                </a:lnTo>
                <a:lnTo>
                  <a:pt x="18" y="68"/>
                </a:lnTo>
                <a:lnTo>
                  <a:pt x="15" y="68"/>
                </a:lnTo>
                <a:lnTo>
                  <a:pt x="7" y="68"/>
                </a:lnTo>
                <a:lnTo>
                  <a:pt x="3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3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8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3" y="23"/>
                </a:lnTo>
                <a:lnTo>
                  <a:pt x="3" y="19"/>
                </a:lnTo>
                <a:lnTo>
                  <a:pt x="3" y="15"/>
                </a:lnTo>
                <a:lnTo>
                  <a:pt x="3" y="12"/>
                </a:lnTo>
                <a:lnTo>
                  <a:pt x="7" y="4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41" y="0"/>
                </a:lnTo>
                <a:lnTo>
                  <a:pt x="45" y="4"/>
                </a:lnTo>
                <a:lnTo>
                  <a:pt x="48" y="8"/>
                </a:lnTo>
                <a:lnTo>
                  <a:pt x="48" y="15"/>
                </a:lnTo>
                <a:lnTo>
                  <a:pt x="48" y="23"/>
                </a:lnTo>
                <a:lnTo>
                  <a:pt x="48" y="45"/>
                </a:lnTo>
                <a:lnTo>
                  <a:pt x="48" y="53"/>
                </a:lnTo>
                <a:lnTo>
                  <a:pt x="48" y="57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26" y="34"/>
                </a:lnTo>
                <a:lnTo>
                  <a:pt x="22" y="34"/>
                </a:lnTo>
                <a:lnTo>
                  <a:pt x="18" y="38"/>
                </a:lnTo>
                <a:lnTo>
                  <a:pt x="15" y="42"/>
                </a:lnTo>
                <a:lnTo>
                  <a:pt x="11" y="45"/>
                </a:lnTo>
                <a:lnTo>
                  <a:pt x="11" y="49"/>
                </a:lnTo>
                <a:lnTo>
                  <a:pt x="11" y="53"/>
                </a:lnTo>
                <a:lnTo>
                  <a:pt x="15" y="57"/>
                </a:lnTo>
                <a:lnTo>
                  <a:pt x="18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09" name="Freeform 114"/>
          <p:cNvSpPr>
            <a:spLocks/>
          </p:cNvSpPr>
          <p:nvPr/>
        </p:nvSpPr>
        <p:spPr bwMode="auto">
          <a:xfrm>
            <a:off x="6940550" y="5087938"/>
            <a:ext cx="69850" cy="223837"/>
          </a:xfrm>
          <a:custGeom>
            <a:avLst/>
            <a:gdLst>
              <a:gd name="T0" fmla="*/ 0 w 42"/>
              <a:gd name="T1" fmla="*/ 2147483647 h 135"/>
              <a:gd name="T2" fmla="*/ 0 w 42"/>
              <a:gd name="T3" fmla="*/ 0 h 135"/>
              <a:gd name="T4" fmla="*/ 2147483647 w 42"/>
              <a:gd name="T5" fmla="*/ 2147483647 h 135"/>
              <a:gd name="T6" fmla="*/ 2147483647 w 42"/>
              <a:gd name="T7" fmla="*/ 2147483647 h 135"/>
              <a:gd name="T8" fmla="*/ 2147483647 w 42"/>
              <a:gd name="T9" fmla="*/ 2147483647 h 135"/>
              <a:gd name="T10" fmla="*/ 2147483647 w 42"/>
              <a:gd name="T11" fmla="*/ 2147483647 h 135"/>
              <a:gd name="T12" fmla="*/ 2147483647 w 42"/>
              <a:gd name="T13" fmla="*/ 2147483647 h 135"/>
              <a:gd name="T14" fmla="*/ 2147483647 w 42"/>
              <a:gd name="T15" fmla="*/ 2147483647 h 135"/>
              <a:gd name="T16" fmla="*/ 2147483647 w 42"/>
              <a:gd name="T17" fmla="*/ 2147483647 h 135"/>
              <a:gd name="T18" fmla="*/ 2147483647 w 42"/>
              <a:gd name="T19" fmla="*/ 2147483647 h 135"/>
              <a:gd name="T20" fmla="*/ 2147483647 w 42"/>
              <a:gd name="T21" fmla="*/ 2147483647 h 135"/>
              <a:gd name="T22" fmla="*/ 2147483647 w 42"/>
              <a:gd name="T23" fmla="*/ 2147483647 h 135"/>
              <a:gd name="T24" fmla="*/ 2147483647 w 42"/>
              <a:gd name="T25" fmla="*/ 2147483647 h 135"/>
              <a:gd name="T26" fmla="*/ 0 w 42"/>
              <a:gd name="T27" fmla="*/ 2147483647 h 135"/>
              <a:gd name="T28" fmla="*/ 0 w 42"/>
              <a:gd name="T29" fmla="*/ 2147483647 h 135"/>
              <a:gd name="T30" fmla="*/ 2147483647 w 42"/>
              <a:gd name="T31" fmla="*/ 2147483647 h 135"/>
              <a:gd name="T32" fmla="*/ 2147483647 w 42"/>
              <a:gd name="T33" fmla="*/ 2147483647 h 135"/>
              <a:gd name="T34" fmla="*/ 2147483647 w 42"/>
              <a:gd name="T35" fmla="*/ 2147483647 h 135"/>
              <a:gd name="T36" fmla="*/ 2147483647 w 42"/>
              <a:gd name="T37" fmla="*/ 2147483647 h 135"/>
              <a:gd name="T38" fmla="*/ 2147483647 w 42"/>
              <a:gd name="T39" fmla="*/ 2147483647 h 135"/>
              <a:gd name="T40" fmla="*/ 2147483647 w 42"/>
              <a:gd name="T41" fmla="*/ 2147483647 h 135"/>
              <a:gd name="T42" fmla="*/ 2147483647 w 42"/>
              <a:gd name="T43" fmla="*/ 2147483647 h 135"/>
              <a:gd name="T44" fmla="*/ 2147483647 w 42"/>
              <a:gd name="T45" fmla="*/ 2147483647 h 135"/>
              <a:gd name="T46" fmla="*/ 2147483647 w 42"/>
              <a:gd name="T47" fmla="*/ 2147483647 h 135"/>
              <a:gd name="T48" fmla="*/ 2147483647 w 42"/>
              <a:gd name="T49" fmla="*/ 2147483647 h 135"/>
              <a:gd name="T50" fmla="*/ 2147483647 w 42"/>
              <a:gd name="T51" fmla="*/ 2147483647 h 135"/>
              <a:gd name="T52" fmla="*/ 2147483647 w 42"/>
              <a:gd name="T53" fmla="*/ 2147483647 h 135"/>
              <a:gd name="T54" fmla="*/ 2147483647 w 42"/>
              <a:gd name="T55" fmla="*/ 2147483647 h 135"/>
              <a:gd name="T56" fmla="*/ 0 w 42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2"/>
              <a:gd name="T88" fmla="*/ 0 h 135"/>
              <a:gd name="T89" fmla="*/ 42 w 42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2" h="135">
                <a:moveTo>
                  <a:pt x="0" y="4"/>
                </a:moveTo>
                <a:lnTo>
                  <a:pt x="0" y="0"/>
                </a:lnTo>
                <a:lnTo>
                  <a:pt x="12" y="7"/>
                </a:lnTo>
                <a:lnTo>
                  <a:pt x="19" y="15"/>
                </a:lnTo>
                <a:lnTo>
                  <a:pt x="30" y="26"/>
                </a:lnTo>
                <a:lnTo>
                  <a:pt x="38" y="41"/>
                </a:lnTo>
                <a:lnTo>
                  <a:pt x="42" y="52"/>
                </a:lnTo>
                <a:lnTo>
                  <a:pt x="42" y="67"/>
                </a:lnTo>
                <a:lnTo>
                  <a:pt x="42" y="82"/>
                </a:lnTo>
                <a:lnTo>
                  <a:pt x="38" y="97"/>
                </a:lnTo>
                <a:lnTo>
                  <a:pt x="30" y="109"/>
                </a:lnTo>
                <a:lnTo>
                  <a:pt x="23" y="120"/>
                </a:lnTo>
                <a:lnTo>
                  <a:pt x="12" y="131"/>
                </a:lnTo>
                <a:lnTo>
                  <a:pt x="0" y="135"/>
                </a:lnTo>
                <a:lnTo>
                  <a:pt x="0" y="131"/>
                </a:lnTo>
                <a:lnTo>
                  <a:pt x="12" y="127"/>
                </a:lnTo>
                <a:lnTo>
                  <a:pt x="15" y="120"/>
                </a:lnTo>
                <a:lnTo>
                  <a:pt x="23" y="109"/>
                </a:lnTo>
                <a:lnTo>
                  <a:pt x="27" y="97"/>
                </a:lnTo>
                <a:lnTo>
                  <a:pt x="27" y="86"/>
                </a:lnTo>
                <a:lnTo>
                  <a:pt x="30" y="71"/>
                </a:lnTo>
                <a:lnTo>
                  <a:pt x="27" y="56"/>
                </a:lnTo>
                <a:lnTo>
                  <a:pt x="27" y="41"/>
                </a:lnTo>
                <a:lnTo>
                  <a:pt x="23" y="34"/>
                </a:lnTo>
                <a:lnTo>
                  <a:pt x="23" y="26"/>
                </a:lnTo>
                <a:lnTo>
                  <a:pt x="19" y="22"/>
                </a:lnTo>
                <a:lnTo>
                  <a:pt x="15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0" name="Freeform 115"/>
          <p:cNvSpPr>
            <a:spLocks/>
          </p:cNvSpPr>
          <p:nvPr/>
        </p:nvSpPr>
        <p:spPr bwMode="auto">
          <a:xfrm>
            <a:off x="7775575" y="5094288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90" y="11"/>
                </a:lnTo>
                <a:lnTo>
                  <a:pt x="86" y="7"/>
                </a:lnTo>
                <a:lnTo>
                  <a:pt x="83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8" y="7"/>
                </a:lnTo>
                <a:lnTo>
                  <a:pt x="98" y="11"/>
                </a:lnTo>
                <a:lnTo>
                  <a:pt x="94" y="18"/>
                </a:lnTo>
                <a:lnTo>
                  <a:pt x="94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30" y="97"/>
                </a:lnTo>
                <a:lnTo>
                  <a:pt x="34" y="97"/>
                </a:lnTo>
                <a:lnTo>
                  <a:pt x="38" y="101"/>
                </a:lnTo>
                <a:lnTo>
                  <a:pt x="41" y="101"/>
                </a:lnTo>
                <a:lnTo>
                  <a:pt x="8" y="101"/>
                </a:lnTo>
                <a:lnTo>
                  <a:pt x="11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5" y="7"/>
                </a:lnTo>
                <a:lnTo>
                  <a:pt x="11" y="7"/>
                </a:lnTo>
                <a:lnTo>
                  <a:pt x="8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1" name="Freeform 116"/>
          <p:cNvSpPr>
            <a:spLocks/>
          </p:cNvSpPr>
          <p:nvPr/>
        </p:nvSpPr>
        <p:spPr bwMode="auto">
          <a:xfrm>
            <a:off x="7956550" y="5094288"/>
            <a:ext cx="180975" cy="168275"/>
          </a:xfrm>
          <a:custGeom>
            <a:avLst/>
            <a:gdLst>
              <a:gd name="T0" fmla="*/ 0 w 109"/>
              <a:gd name="T1" fmla="*/ 0 h 101"/>
              <a:gd name="T2" fmla="*/ 2147483647 w 109"/>
              <a:gd name="T3" fmla="*/ 0 h 101"/>
              <a:gd name="T4" fmla="*/ 2147483647 w 109"/>
              <a:gd name="T5" fmla="*/ 2147483647 h 101"/>
              <a:gd name="T6" fmla="*/ 2147483647 w 109"/>
              <a:gd name="T7" fmla="*/ 2147483647 h 101"/>
              <a:gd name="T8" fmla="*/ 2147483647 w 109"/>
              <a:gd name="T9" fmla="*/ 2147483647 h 101"/>
              <a:gd name="T10" fmla="*/ 2147483647 w 109"/>
              <a:gd name="T11" fmla="*/ 2147483647 h 101"/>
              <a:gd name="T12" fmla="*/ 2147483647 w 109"/>
              <a:gd name="T13" fmla="*/ 2147483647 h 101"/>
              <a:gd name="T14" fmla="*/ 2147483647 w 109"/>
              <a:gd name="T15" fmla="*/ 2147483647 h 101"/>
              <a:gd name="T16" fmla="*/ 2147483647 w 109"/>
              <a:gd name="T17" fmla="*/ 2147483647 h 101"/>
              <a:gd name="T18" fmla="*/ 2147483647 w 109"/>
              <a:gd name="T19" fmla="*/ 0 h 101"/>
              <a:gd name="T20" fmla="*/ 2147483647 w 109"/>
              <a:gd name="T21" fmla="*/ 0 h 101"/>
              <a:gd name="T22" fmla="*/ 2147483647 w 109"/>
              <a:gd name="T23" fmla="*/ 2147483647 h 101"/>
              <a:gd name="T24" fmla="*/ 2147483647 w 109"/>
              <a:gd name="T25" fmla="*/ 2147483647 h 101"/>
              <a:gd name="T26" fmla="*/ 2147483647 w 109"/>
              <a:gd name="T27" fmla="*/ 2147483647 h 101"/>
              <a:gd name="T28" fmla="*/ 2147483647 w 109"/>
              <a:gd name="T29" fmla="*/ 2147483647 h 101"/>
              <a:gd name="T30" fmla="*/ 2147483647 w 109"/>
              <a:gd name="T31" fmla="*/ 2147483647 h 101"/>
              <a:gd name="T32" fmla="*/ 2147483647 w 109"/>
              <a:gd name="T33" fmla="*/ 2147483647 h 101"/>
              <a:gd name="T34" fmla="*/ 2147483647 w 109"/>
              <a:gd name="T35" fmla="*/ 2147483647 h 101"/>
              <a:gd name="T36" fmla="*/ 2147483647 w 109"/>
              <a:gd name="T37" fmla="*/ 2147483647 h 101"/>
              <a:gd name="T38" fmla="*/ 2147483647 w 109"/>
              <a:gd name="T39" fmla="*/ 2147483647 h 101"/>
              <a:gd name="T40" fmla="*/ 2147483647 w 109"/>
              <a:gd name="T41" fmla="*/ 2147483647 h 101"/>
              <a:gd name="T42" fmla="*/ 2147483647 w 109"/>
              <a:gd name="T43" fmla="*/ 2147483647 h 101"/>
              <a:gd name="T44" fmla="*/ 2147483647 w 109"/>
              <a:gd name="T45" fmla="*/ 2147483647 h 101"/>
              <a:gd name="T46" fmla="*/ 2147483647 w 109"/>
              <a:gd name="T47" fmla="*/ 2147483647 h 101"/>
              <a:gd name="T48" fmla="*/ 2147483647 w 109"/>
              <a:gd name="T49" fmla="*/ 2147483647 h 101"/>
              <a:gd name="T50" fmla="*/ 2147483647 w 109"/>
              <a:gd name="T51" fmla="*/ 2147483647 h 101"/>
              <a:gd name="T52" fmla="*/ 2147483647 w 109"/>
              <a:gd name="T53" fmla="*/ 2147483647 h 101"/>
              <a:gd name="T54" fmla="*/ 2147483647 w 109"/>
              <a:gd name="T55" fmla="*/ 2147483647 h 101"/>
              <a:gd name="T56" fmla="*/ 2147483647 w 109"/>
              <a:gd name="T57" fmla="*/ 2147483647 h 101"/>
              <a:gd name="T58" fmla="*/ 2147483647 w 109"/>
              <a:gd name="T59" fmla="*/ 2147483647 h 101"/>
              <a:gd name="T60" fmla="*/ 2147483647 w 109"/>
              <a:gd name="T61" fmla="*/ 2147483647 h 101"/>
              <a:gd name="T62" fmla="*/ 2147483647 w 109"/>
              <a:gd name="T63" fmla="*/ 2147483647 h 101"/>
              <a:gd name="T64" fmla="*/ 2147483647 w 109"/>
              <a:gd name="T65" fmla="*/ 2147483647 h 101"/>
              <a:gd name="T66" fmla="*/ 2147483647 w 109"/>
              <a:gd name="T67" fmla="*/ 2147483647 h 101"/>
              <a:gd name="T68" fmla="*/ 2147483647 w 109"/>
              <a:gd name="T69" fmla="*/ 2147483647 h 101"/>
              <a:gd name="T70" fmla="*/ 2147483647 w 109"/>
              <a:gd name="T71" fmla="*/ 2147483647 h 101"/>
              <a:gd name="T72" fmla="*/ 2147483647 w 109"/>
              <a:gd name="T73" fmla="*/ 2147483647 h 101"/>
              <a:gd name="T74" fmla="*/ 2147483647 w 109"/>
              <a:gd name="T75" fmla="*/ 2147483647 h 101"/>
              <a:gd name="T76" fmla="*/ 2147483647 w 109"/>
              <a:gd name="T77" fmla="*/ 2147483647 h 101"/>
              <a:gd name="T78" fmla="*/ 2147483647 w 109"/>
              <a:gd name="T79" fmla="*/ 2147483647 h 101"/>
              <a:gd name="T80" fmla="*/ 0 w 109"/>
              <a:gd name="T81" fmla="*/ 2147483647 h 101"/>
              <a:gd name="T82" fmla="*/ 0 w 109"/>
              <a:gd name="T83" fmla="*/ 0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9"/>
              <a:gd name="T127" fmla="*/ 0 h 101"/>
              <a:gd name="T128" fmla="*/ 109 w 109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9" h="101">
                <a:moveTo>
                  <a:pt x="0" y="0"/>
                </a:moveTo>
                <a:lnTo>
                  <a:pt x="26" y="0"/>
                </a:lnTo>
                <a:lnTo>
                  <a:pt x="90" y="78"/>
                </a:lnTo>
                <a:lnTo>
                  <a:pt x="90" y="18"/>
                </a:lnTo>
                <a:lnTo>
                  <a:pt x="86" y="11"/>
                </a:lnTo>
                <a:lnTo>
                  <a:pt x="86" y="7"/>
                </a:lnTo>
                <a:lnTo>
                  <a:pt x="82" y="3"/>
                </a:lnTo>
                <a:lnTo>
                  <a:pt x="79" y="3"/>
                </a:lnTo>
                <a:lnTo>
                  <a:pt x="75" y="3"/>
                </a:lnTo>
                <a:lnTo>
                  <a:pt x="75" y="0"/>
                </a:lnTo>
                <a:lnTo>
                  <a:pt x="109" y="0"/>
                </a:lnTo>
                <a:lnTo>
                  <a:pt x="109" y="3"/>
                </a:lnTo>
                <a:lnTo>
                  <a:pt x="105" y="3"/>
                </a:lnTo>
                <a:lnTo>
                  <a:pt x="101" y="3"/>
                </a:lnTo>
                <a:lnTo>
                  <a:pt x="97" y="7"/>
                </a:lnTo>
                <a:lnTo>
                  <a:pt x="94" y="11"/>
                </a:lnTo>
                <a:lnTo>
                  <a:pt x="94" y="18"/>
                </a:lnTo>
                <a:lnTo>
                  <a:pt x="94" y="101"/>
                </a:lnTo>
                <a:lnTo>
                  <a:pt x="90" y="101"/>
                </a:lnTo>
                <a:lnTo>
                  <a:pt x="26" y="22"/>
                </a:lnTo>
                <a:lnTo>
                  <a:pt x="26" y="82"/>
                </a:lnTo>
                <a:lnTo>
                  <a:pt x="26" y="93"/>
                </a:lnTo>
                <a:lnTo>
                  <a:pt x="26" y="97"/>
                </a:lnTo>
                <a:lnTo>
                  <a:pt x="30" y="97"/>
                </a:lnTo>
                <a:lnTo>
                  <a:pt x="37" y="101"/>
                </a:lnTo>
                <a:lnTo>
                  <a:pt x="41" y="101"/>
                </a:lnTo>
                <a:lnTo>
                  <a:pt x="4" y="101"/>
                </a:lnTo>
                <a:lnTo>
                  <a:pt x="7" y="101"/>
                </a:lnTo>
                <a:lnTo>
                  <a:pt x="15" y="97"/>
                </a:lnTo>
                <a:lnTo>
                  <a:pt x="19" y="93"/>
                </a:lnTo>
                <a:lnTo>
                  <a:pt x="19" y="90"/>
                </a:lnTo>
                <a:lnTo>
                  <a:pt x="19" y="82"/>
                </a:lnTo>
                <a:lnTo>
                  <a:pt x="19" y="15"/>
                </a:lnTo>
                <a:lnTo>
                  <a:pt x="15" y="11"/>
                </a:lnTo>
                <a:lnTo>
                  <a:pt x="11" y="7"/>
                </a:lnTo>
                <a:lnTo>
                  <a:pt x="7" y="3"/>
                </a:lnTo>
                <a:lnTo>
                  <a:pt x="4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2" name="Freeform 117"/>
          <p:cNvSpPr>
            <a:spLocks/>
          </p:cNvSpPr>
          <p:nvPr/>
        </p:nvSpPr>
        <p:spPr bwMode="auto">
          <a:xfrm>
            <a:off x="8150225" y="5087938"/>
            <a:ext cx="66675" cy="223837"/>
          </a:xfrm>
          <a:custGeom>
            <a:avLst/>
            <a:gdLst>
              <a:gd name="T0" fmla="*/ 2147483647 w 41"/>
              <a:gd name="T1" fmla="*/ 2147483647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0 w 41"/>
              <a:gd name="T13" fmla="*/ 2147483647 h 135"/>
              <a:gd name="T14" fmla="*/ 0 w 41"/>
              <a:gd name="T15" fmla="*/ 2147483647 h 135"/>
              <a:gd name="T16" fmla="*/ 0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0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2147483647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41" y="131"/>
                </a:moveTo>
                <a:lnTo>
                  <a:pt x="41" y="135"/>
                </a:lnTo>
                <a:lnTo>
                  <a:pt x="30" y="131"/>
                </a:lnTo>
                <a:lnTo>
                  <a:pt x="23" y="124"/>
                </a:lnTo>
                <a:lnTo>
                  <a:pt x="11" y="112"/>
                </a:lnTo>
                <a:lnTo>
                  <a:pt x="8" y="97"/>
                </a:lnTo>
                <a:lnTo>
                  <a:pt x="0" y="82"/>
                </a:lnTo>
                <a:lnTo>
                  <a:pt x="0" y="67"/>
                </a:lnTo>
                <a:lnTo>
                  <a:pt x="0" y="56"/>
                </a:lnTo>
                <a:lnTo>
                  <a:pt x="4" y="41"/>
                </a:lnTo>
                <a:lnTo>
                  <a:pt x="11" y="30"/>
                </a:lnTo>
                <a:lnTo>
                  <a:pt x="19" y="19"/>
                </a:lnTo>
                <a:lnTo>
                  <a:pt x="30" y="7"/>
                </a:lnTo>
                <a:lnTo>
                  <a:pt x="41" y="0"/>
                </a:lnTo>
                <a:lnTo>
                  <a:pt x="41" y="4"/>
                </a:lnTo>
                <a:lnTo>
                  <a:pt x="34" y="11"/>
                </a:lnTo>
                <a:lnTo>
                  <a:pt x="26" y="19"/>
                </a:lnTo>
                <a:lnTo>
                  <a:pt x="19" y="26"/>
                </a:lnTo>
                <a:lnTo>
                  <a:pt x="19" y="41"/>
                </a:lnTo>
                <a:lnTo>
                  <a:pt x="15" y="52"/>
                </a:lnTo>
                <a:lnTo>
                  <a:pt x="15" y="67"/>
                </a:lnTo>
                <a:lnTo>
                  <a:pt x="15" y="82"/>
                </a:lnTo>
                <a:lnTo>
                  <a:pt x="15" y="94"/>
                </a:lnTo>
                <a:lnTo>
                  <a:pt x="19" y="105"/>
                </a:lnTo>
                <a:lnTo>
                  <a:pt x="23" y="112"/>
                </a:lnTo>
                <a:lnTo>
                  <a:pt x="26" y="116"/>
                </a:lnTo>
                <a:lnTo>
                  <a:pt x="30" y="124"/>
                </a:lnTo>
                <a:lnTo>
                  <a:pt x="34" y="127"/>
                </a:lnTo>
                <a:lnTo>
                  <a:pt x="41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3" name="Freeform 118"/>
          <p:cNvSpPr>
            <a:spLocks noEditPoints="1"/>
          </p:cNvSpPr>
          <p:nvPr/>
        </p:nvSpPr>
        <p:spPr bwMode="auto">
          <a:xfrm>
            <a:off x="8224838" y="5087938"/>
            <a:ext cx="112712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0 w 68"/>
              <a:gd name="T51" fmla="*/ 2147483647 h 105"/>
              <a:gd name="T52" fmla="*/ 0 w 68"/>
              <a:gd name="T53" fmla="*/ 2147483647 h 105"/>
              <a:gd name="T54" fmla="*/ 2147483647 w 68"/>
              <a:gd name="T55" fmla="*/ 0 h 105"/>
              <a:gd name="T56" fmla="*/ 2147483647 w 68"/>
              <a:gd name="T57" fmla="*/ 0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"/>
              <a:gd name="T145" fmla="*/ 0 h 105"/>
              <a:gd name="T146" fmla="*/ 68 w 68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5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6" y="97"/>
                </a:lnTo>
                <a:lnTo>
                  <a:pt x="45" y="105"/>
                </a:lnTo>
                <a:lnTo>
                  <a:pt x="34" y="105"/>
                </a:lnTo>
                <a:lnTo>
                  <a:pt x="30" y="105"/>
                </a:lnTo>
                <a:lnTo>
                  <a:pt x="23" y="105"/>
                </a:lnTo>
                <a:lnTo>
                  <a:pt x="15" y="101"/>
                </a:lnTo>
                <a:lnTo>
                  <a:pt x="11" y="97"/>
                </a:lnTo>
                <a:lnTo>
                  <a:pt x="11" y="30"/>
                </a:lnTo>
                <a:lnTo>
                  <a:pt x="11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6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53" y="94"/>
                </a:lnTo>
                <a:lnTo>
                  <a:pt x="56" y="86"/>
                </a:lnTo>
                <a:lnTo>
                  <a:pt x="56" y="75"/>
                </a:lnTo>
                <a:lnTo>
                  <a:pt x="56" y="64"/>
                </a:lnTo>
                <a:lnTo>
                  <a:pt x="53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6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4" name="Freeform 119"/>
          <p:cNvSpPr>
            <a:spLocks noEditPoints="1"/>
          </p:cNvSpPr>
          <p:nvPr/>
        </p:nvSpPr>
        <p:spPr bwMode="auto">
          <a:xfrm>
            <a:off x="8355013" y="5087938"/>
            <a:ext cx="57150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2147483647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2" y="4"/>
                </a:lnTo>
                <a:lnTo>
                  <a:pt x="26" y="7"/>
                </a:lnTo>
                <a:lnTo>
                  <a:pt x="22" y="11"/>
                </a:lnTo>
                <a:lnTo>
                  <a:pt x="22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7" y="11"/>
                </a:lnTo>
                <a:lnTo>
                  <a:pt x="7" y="7"/>
                </a:lnTo>
                <a:lnTo>
                  <a:pt x="7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2" y="37"/>
                </a:moveTo>
                <a:lnTo>
                  <a:pt x="22" y="90"/>
                </a:lnTo>
                <a:lnTo>
                  <a:pt x="22" y="94"/>
                </a:lnTo>
                <a:lnTo>
                  <a:pt x="22" y="97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0" y="105"/>
                </a:lnTo>
                <a:lnTo>
                  <a:pt x="4" y="105"/>
                </a:lnTo>
                <a:lnTo>
                  <a:pt x="7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11" y="45"/>
                </a:lnTo>
                <a:lnTo>
                  <a:pt x="7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2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5" name="Freeform 120"/>
          <p:cNvSpPr>
            <a:spLocks/>
          </p:cNvSpPr>
          <p:nvPr/>
        </p:nvSpPr>
        <p:spPr bwMode="auto">
          <a:xfrm>
            <a:off x="8416925" y="5148263"/>
            <a:ext cx="123825" cy="114300"/>
          </a:xfrm>
          <a:custGeom>
            <a:avLst/>
            <a:gdLst>
              <a:gd name="T0" fmla="*/ 2147483647 w 75"/>
              <a:gd name="T1" fmla="*/ 2147483647 h 68"/>
              <a:gd name="T2" fmla="*/ 2147483647 w 75"/>
              <a:gd name="T3" fmla="*/ 2147483647 h 68"/>
              <a:gd name="T4" fmla="*/ 2147483647 w 75"/>
              <a:gd name="T5" fmla="*/ 0 h 68"/>
              <a:gd name="T6" fmla="*/ 2147483647 w 75"/>
              <a:gd name="T7" fmla="*/ 0 h 68"/>
              <a:gd name="T8" fmla="*/ 2147483647 w 75"/>
              <a:gd name="T9" fmla="*/ 0 h 68"/>
              <a:gd name="T10" fmla="*/ 2147483647 w 75"/>
              <a:gd name="T11" fmla="*/ 0 h 68"/>
              <a:gd name="T12" fmla="*/ 2147483647 w 75"/>
              <a:gd name="T13" fmla="*/ 2147483647 h 68"/>
              <a:gd name="T14" fmla="*/ 2147483647 w 75"/>
              <a:gd name="T15" fmla="*/ 2147483647 h 68"/>
              <a:gd name="T16" fmla="*/ 2147483647 w 75"/>
              <a:gd name="T17" fmla="*/ 2147483647 h 68"/>
              <a:gd name="T18" fmla="*/ 2147483647 w 75"/>
              <a:gd name="T19" fmla="*/ 2147483647 h 68"/>
              <a:gd name="T20" fmla="*/ 2147483647 w 75"/>
              <a:gd name="T21" fmla="*/ 2147483647 h 68"/>
              <a:gd name="T22" fmla="*/ 2147483647 w 75"/>
              <a:gd name="T23" fmla="*/ 2147483647 h 68"/>
              <a:gd name="T24" fmla="*/ 2147483647 w 75"/>
              <a:gd name="T25" fmla="*/ 2147483647 h 68"/>
              <a:gd name="T26" fmla="*/ 2147483647 w 75"/>
              <a:gd name="T27" fmla="*/ 2147483647 h 68"/>
              <a:gd name="T28" fmla="*/ 2147483647 w 75"/>
              <a:gd name="T29" fmla="*/ 2147483647 h 68"/>
              <a:gd name="T30" fmla="*/ 2147483647 w 75"/>
              <a:gd name="T31" fmla="*/ 2147483647 h 68"/>
              <a:gd name="T32" fmla="*/ 2147483647 w 75"/>
              <a:gd name="T33" fmla="*/ 2147483647 h 68"/>
              <a:gd name="T34" fmla="*/ 2147483647 w 75"/>
              <a:gd name="T35" fmla="*/ 2147483647 h 68"/>
              <a:gd name="T36" fmla="*/ 2147483647 w 75"/>
              <a:gd name="T37" fmla="*/ 2147483647 h 68"/>
              <a:gd name="T38" fmla="*/ 2147483647 w 75"/>
              <a:gd name="T39" fmla="*/ 2147483647 h 68"/>
              <a:gd name="T40" fmla="*/ 2147483647 w 75"/>
              <a:gd name="T41" fmla="*/ 2147483647 h 68"/>
              <a:gd name="T42" fmla="*/ 2147483647 w 75"/>
              <a:gd name="T43" fmla="*/ 2147483647 h 68"/>
              <a:gd name="T44" fmla="*/ 2147483647 w 75"/>
              <a:gd name="T45" fmla="*/ 2147483647 h 68"/>
              <a:gd name="T46" fmla="*/ 2147483647 w 75"/>
              <a:gd name="T47" fmla="*/ 2147483647 h 68"/>
              <a:gd name="T48" fmla="*/ 2147483647 w 75"/>
              <a:gd name="T49" fmla="*/ 2147483647 h 68"/>
              <a:gd name="T50" fmla="*/ 2147483647 w 75"/>
              <a:gd name="T51" fmla="*/ 2147483647 h 68"/>
              <a:gd name="T52" fmla="*/ 2147483647 w 75"/>
              <a:gd name="T53" fmla="*/ 2147483647 h 68"/>
              <a:gd name="T54" fmla="*/ 2147483647 w 75"/>
              <a:gd name="T55" fmla="*/ 2147483647 h 68"/>
              <a:gd name="T56" fmla="*/ 2147483647 w 75"/>
              <a:gd name="T57" fmla="*/ 2147483647 h 68"/>
              <a:gd name="T58" fmla="*/ 2147483647 w 75"/>
              <a:gd name="T59" fmla="*/ 2147483647 h 68"/>
              <a:gd name="T60" fmla="*/ 2147483647 w 75"/>
              <a:gd name="T61" fmla="*/ 2147483647 h 68"/>
              <a:gd name="T62" fmla="*/ 2147483647 w 75"/>
              <a:gd name="T63" fmla="*/ 2147483647 h 68"/>
              <a:gd name="T64" fmla="*/ 2147483647 w 75"/>
              <a:gd name="T65" fmla="*/ 2147483647 h 68"/>
              <a:gd name="T66" fmla="*/ 2147483647 w 75"/>
              <a:gd name="T67" fmla="*/ 2147483647 h 68"/>
              <a:gd name="T68" fmla="*/ 2147483647 w 75"/>
              <a:gd name="T69" fmla="*/ 2147483647 h 68"/>
              <a:gd name="T70" fmla="*/ 2147483647 w 75"/>
              <a:gd name="T71" fmla="*/ 2147483647 h 68"/>
              <a:gd name="T72" fmla="*/ 2147483647 w 75"/>
              <a:gd name="T73" fmla="*/ 2147483647 h 68"/>
              <a:gd name="T74" fmla="*/ 2147483647 w 75"/>
              <a:gd name="T75" fmla="*/ 2147483647 h 68"/>
              <a:gd name="T76" fmla="*/ 2147483647 w 75"/>
              <a:gd name="T77" fmla="*/ 2147483647 h 68"/>
              <a:gd name="T78" fmla="*/ 2147483647 w 75"/>
              <a:gd name="T79" fmla="*/ 2147483647 h 68"/>
              <a:gd name="T80" fmla="*/ 2147483647 w 75"/>
              <a:gd name="T81" fmla="*/ 2147483647 h 68"/>
              <a:gd name="T82" fmla="*/ 2147483647 w 75"/>
              <a:gd name="T83" fmla="*/ 2147483647 h 68"/>
              <a:gd name="T84" fmla="*/ 0 w 75"/>
              <a:gd name="T85" fmla="*/ 2147483647 h 68"/>
              <a:gd name="T86" fmla="*/ 0 w 75"/>
              <a:gd name="T87" fmla="*/ 2147483647 h 68"/>
              <a:gd name="T88" fmla="*/ 2147483647 w 75"/>
              <a:gd name="T89" fmla="*/ 2147483647 h 68"/>
              <a:gd name="T90" fmla="*/ 2147483647 w 75"/>
              <a:gd name="T91" fmla="*/ 2147483647 h 68"/>
              <a:gd name="T92" fmla="*/ 2147483647 w 75"/>
              <a:gd name="T93" fmla="*/ 2147483647 h 68"/>
              <a:gd name="T94" fmla="*/ 2147483647 w 75"/>
              <a:gd name="T95" fmla="*/ 2147483647 h 68"/>
              <a:gd name="T96" fmla="*/ 2147483647 w 75"/>
              <a:gd name="T97" fmla="*/ 2147483647 h 68"/>
              <a:gd name="T98" fmla="*/ 2147483647 w 75"/>
              <a:gd name="T99" fmla="*/ 2147483647 h 68"/>
              <a:gd name="T100" fmla="*/ 2147483647 w 75"/>
              <a:gd name="T101" fmla="*/ 2147483647 h 68"/>
              <a:gd name="T102" fmla="*/ 2147483647 w 75"/>
              <a:gd name="T103" fmla="*/ 2147483647 h 68"/>
              <a:gd name="T104" fmla="*/ 2147483647 w 75"/>
              <a:gd name="T105" fmla="*/ 2147483647 h 68"/>
              <a:gd name="T106" fmla="*/ 2147483647 w 75"/>
              <a:gd name="T107" fmla="*/ 2147483647 h 68"/>
              <a:gd name="T108" fmla="*/ 2147483647 w 75"/>
              <a:gd name="T109" fmla="*/ 2147483647 h 68"/>
              <a:gd name="T110" fmla="*/ 2147483647 w 75"/>
              <a:gd name="T111" fmla="*/ 2147483647 h 68"/>
              <a:gd name="T112" fmla="*/ 2147483647 w 75"/>
              <a:gd name="T113" fmla="*/ 2147483647 h 68"/>
              <a:gd name="T114" fmla="*/ 2147483647 w 75"/>
              <a:gd name="T115" fmla="*/ 2147483647 h 68"/>
              <a:gd name="T116" fmla="*/ 0 w 75"/>
              <a:gd name="T117" fmla="*/ 2147483647 h 68"/>
              <a:gd name="T118" fmla="*/ 2147483647 w 75"/>
              <a:gd name="T119" fmla="*/ 0 h 68"/>
              <a:gd name="T120" fmla="*/ 2147483647 w 75"/>
              <a:gd name="T121" fmla="*/ 0 h 68"/>
              <a:gd name="T122" fmla="*/ 2147483647 w 75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5"/>
              <a:gd name="T187" fmla="*/ 0 h 68"/>
              <a:gd name="T188" fmla="*/ 75 w 75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5" h="68">
                <a:moveTo>
                  <a:pt x="23" y="15"/>
                </a:moveTo>
                <a:lnTo>
                  <a:pt x="30" y="4"/>
                </a:lnTo>
                <a:lnTo>
                  <a:pt x="38" y="0"/>
                </a:lnTo>
                <a:lnTo>
                  <a:pt x="45" y="0"/>
                </a:lnTo>
                <a:lnTo>
                  <a:pt x="53" y="0"/>
                </a:lnTo>
                <a:lnTo>
                  <a:pt x="57" y="0"/>
                </a:lnTo>
                <a:lnTo>
                  <a:pt x="60" y="4"/>
                </a:lnTo>
                <a:lnTo>
                  <a:pt x="64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8" y="64"/>
                </a:lnTo>
                <a:lnTo>
                  <a:pt x="72" y="68"/>
                </a:lnTo>
                <a:lnTo>
                  <a:pt x="75" y="68"/>
                </a:lnTo>
                <a:lnTo>
                  <a:pt x="42" y="68"/>
                </a:lnTo>
                <a:lnTo>
                  <a:pt x="45" y="64"/>
                </a:lnTo>
                <a:lnTo>
                  <a:pt x="49" y="64"/>
                </a:lnTo>
                <a:lnTo>
                  <a:pt x="53" y="60"/>
                </a:lnTo>
                <a:lnTo>
                  <a:pt x="53" y="57"/>
                </a:lnTo>
                <a:lnTo>
                  <a:pt x="53" y="53"/>
                </a:lnTo>
                <a:lnTo>
                  <a:pt x="53" y="27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2" y="8"/>
                </a:lnTo>
                <a:lnTo>
                  <a:pt x="34" y="12"/>
                </a:lnTo>
                <a:lnTo>
                  <a:pt x="23" y="19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30" y="68"/>
                </a:lnTo>
                <a:lnTo>
                  <a:pt x="34" y="68"/>
                </a:lnTo>
                <a:lnTo>
                  <a:pt x="0" y="68"/>
                </a:lnTo>
                <a:lnTo>
                  <a:pt x="4" y="68"/>
                </a:lnTo>
                <a:lnTo>
                  <a:pt x="8" y="64"/>
                </a:lnTo>
                <a:lnTo>
                  <a:pt x="12" y="60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lnTo>
                  <a:pt x="23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6" name="Freeform 121"/>
          <p:cNvSpPr>
            <a:spLocks/>
          </p:cNvSpPr>
          <p:nvPr/>
        </p:nvSpPr>
        <p:spPr bwMode="auto">
          <a:xfrm>
            <a:off x="8548688" y="5087938"/>
            <a:ext cx="68262" cy="223837"/>
          </a:xfrm>
          <a:custGeom>
            <a:avLst/>
            <a:gdLst>
              <a:gd name="T0" fmla="*/ 0 w 41"/>
              <a:gd name="T1" fmla="*/ 2147483647 h 135"/>
              <a:gd name="T2" fmla="*/ 0 w 41"/>
              <a:gd name="T3" fmla="*/ 0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0 w 41"/>
              <a:gd name="T27" fmla="*/ 2147483647 h 135"/>
              <a:gd name="T28" fmla="*/ 0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2147483647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2147483647 w 41"/>
              <a:gd name="T49" fmla="*/ 2147483647 h 135"/>
              <a:gd name="T50" fmla="*/ 2147483647 w 41"/>
              <a:gd name="T51" fmla="*/ 2147483647 h 135"/>
              <a:gd name="T52" fmla="*/ 2147483647 w 41"/>
              <a:gd name="T53" fmla="*/ 2147483647 h 135"/>
              <a:gd name="T54" fmla="*/ 2147483647 w 41"/>
              <a:gd name="T55" fmla="*/ 2147483647 h 135"/>
              <a:gd name="T56" fmla="*/ 0 w 41"/>
              <a:gd name="T57" fmla="*/ 2147483647 h 1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135"/>
              <a:gd name="T89" fmla="*/ 41 w 41"/>
              <a:gd name="T90" fmla="*/ 135 h 1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135">
                <a:moveTo>
                  <a:pt x="0" y="4"/>
                </a:moveTo>
                <a:lnTo>
                  <a:pt x="0" y="0"/>
                </a:lnTo>
                <a:lnTo>
                  <a:pt x="8" y="7"/>
                </a:lnTo>
                <a:lnTo>
                  <a:pt x="19" y="15"/>
                </a:lnTo>
                <a:lnTo>
                  <a:pt x="26" y="26"/>
                </a:lnTo>
                <a:lnTo>
                  <a:pt x="34" y="41"/>
                </a:lnTo>
                <a:lnTo>
                  <a:pt x="38" y="52"/>
                </a:lnTo>
                <a:lnTo>
                  <a:pt x="41" y="67"/>
                </a:lnTo>
                <a:lnTo>
                  <a:pt x="38" y="82"/>
                </a:lnTo>
                <a:lnTo>
                  <a:pt x="34" y="97"/>
                </a:lnTo>
                <a:lnTo>
                  <a:pt x="30" y="109"/>
                </a:lnTo>
                <a:lnTo>
                  <a:pt x="19" y="120"/>
                </a:lnTo>
                <a:lnTo>
                  <a:pt x="11" y="131"/>
                </a:lnTo>
                <a:lnTo>
                  <a:pt x="0" y="135"/>
                </a:lnTo>
                <a:lnTo>
                  <a:pt x="0" y="131"/>
                </a:lnTo>
                <a:lnTo>
                  <a:pt x="8" y="127"/>
                </a:lnTo>
                <a:lnTo>
                  <a:pt x="15" y="120"/>
                </a:lnTo>
                <a:lnTo>
                  <a:pt x="19" y="109"/>
                </a:lnTo>
                <a:lnTo>
                  <a:pt x="23" y="97"/>
                </a:lnTo>
                <a:lnTo>
                  <a:pt x="26" y="86"/>
                </a:lnTo>
                <a:lnTo>
                  <a:pt x="26" y="71"/>
                </a:lnTo>
                <a:lnTo>
                  <a:pt x="26" y="56"/>
                </a:lnTo>
                <a:lnTo>
                  <a:pt x="23" y="41"/>
                </a:lnTo>
                <a:lnTo>
                  <a:pt x="23" y="34"/>
                </a:lnTo>
                <a:lnTo>
                  <a:pt x="19" y="26"/>
                </a:lnTo>
                <a:lnTo>
                  <a:pt x="15" y="22"/>
                </a:lnTo>
                <a:lnTo>
                  <a:pt x="11" y="15"/>
                </a:lnTo>
                <a:lnTo>
                  <a:pt x="8" y="11"/>
                </a:lnTo>
                <a:lnTo>
                  <a:pt x="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7" name="Freeform 122"/>
          <p:cNvSpPr>
            <a:spLocks/>
          </p:cNvSpPr>
          <p:nvPr/>
        </p:nvSpPr>
        <p:spPr bwMode="auto">
          <a:xfrm>
            <a:off x="874713" y="5746750"/>
            <a:ext cx="173037" cy="112713"/>
          </a:xfrm>
          <a:custGeom>
            <a:avLst/>
            <a:gdLst>
              <a:gd name="T0" fmla="*/ 0 w 105"/>
              <a:gd name="T1" fmla="*/ 0 h 68"/>
              <a:gd name="T2" fmla="*/ 2147483647 w 105"/>
              <a:gd name="T3" fmla="*/ 0 h 68"/>
              <a:gd name="T4" fmla="*/ 2147483647 w 105"/>
              <a:gd name="T5" fmla="*/ 0 h 68"/>
              <a:gd name="T6" fmla="*/ 2147483647 w 105"/>
              <a:gd name="T7" fmla="*/ 2147483647 h 68"/>
              <a:gd name="T8" fmla="*/ 2147483647 w 105"/>
              <a:gd name="T9" fmla="*/ 2147483647 h 68"/>
              <a:gd name="T10" fmla="*/ 2147483647 w 105"/>
              <a:gd name="T11" fmla="*/ 2147483647 h 68"/>
              <a:gd name="T12" fmla="*/ 2147483647 w 105"/>
              <a:gd name="T13" fmla="*/ 2147483647 h 68"/>
              <a:gd name="T14" fmla="*/ 2147483647 w 105"/>
              <a:gd name="T15" fmla="*/ 2147483647 h 68"/>
              <a:gd name="T16" fmla="*/ 2147483647 w 105"/>
              <a:gd name="T17" fmla="*/ 2147483647 h 68"/>
              <a:gd name="T18" fmla="*/ 2147483647 w 105"/>
              <a:gd name="T19" fmla="*/ 2147483647 h 68"/>
              <a:gd name="T20" fmla="*/ 2147483647 w 105"/>
              <a:gd name="T21" fmla="*/ 2147483647 h 68"/>
              <a:gd name="T22" fmla="*/ 2147483647 w 105"/>
              <a:gd name="T23" fmla="*/ 2147483647 h 68"/>
              <a:gd name="T24" fmla="*/ 2147483647 w 105"/>
              <a:gd name="T25" fmla="*/ 2147483647 h 68"/>
              <a:gd name="T26" fmla="*/ 2147483647 w 105"/>
              <a:gd name="T27" fmla="*/ 2147483647 h 68"/>
              <a:gd name="T28" fmla="*/ 2147483647 w 105"/>
              <a:gd name="T29" fmla="*/ 2147483647 h 68"/>
              <a:gd name="T30" fmla="*/ 2147483647 w 105"/>
              <a:gd name="T31" fmla="*/ 0 h 68"/>
              <a:gd name="T32" fmla="*/ 2147483647 w 105"/>
              <a:gd name="T33" fmla="*/ 0 h 68"/>
              <a:gd name="T34" fmla="*/ 2147483647 w 105"/>
              <a:gd name="T35" fmla="*/ 0 h 68"/>
              <a:gd name="T36" fmla="*/ 2147483647 w 105"/>
              <a:gd name="T37" fmla="*/ 0 h 68"/>
              <a:gd name="T38" fmla="*/ 2147483647 w 105"/>
              <a:gd name="T39" fmla="*/ 2147483647 h 68"/>
              <a:gd name="T40" fmla="*/ 2147483647 w 105"/>
              <a:gd name="T41" fmla="*/ 2147483647 h 68"/>
              <a:gd name="T42" fmla="*/ 2147483647 w 105"/>
              <a:gd name="T43" fmla="*/ 2147483647 h 68"/>
              <a:gd name="T44" fmla="*/ 2147483647 w 105"/>
              <a:gd name="T45" fmla="*/ 2147483647 h 68"/>
              <a:gd name="T46" fmla="*/ 2147483647 w 105"/>
              <a:gd name="T47" fmla="*/ 2147483647 h 68"/>
              <a:gd name="T48" fmla="*/ 2147483647 w 105"/>
              <a:gd name="T49" fmla="*/ 2147483647 h 68"/>
              <a:gd name="T50" fmla="*/ 2147483647 w 105"/>
              <a:gd name="T51" fmla="*/ 2147483647 h 68"/>
              <a:gd name="T52" fmla="*/ 2147483647 w 105"/>
              <a:gd name="T53" fmla="*/ 2147483647 h 68"/>
              <a:gd name="T54" fmla="*/ 2147483647 w 105"/>
              <a:gd name="T55" fmla="*/ 2147483647 h 68"/>
              <a:gd name="T56" fmla="*/ 2147483647 w 105"/>
              <a:gd name="T57" fmla="*/ 2147483647 h 68"/>
              <a:gd name="T58" fmla="*/ 2147483647 w 105"/>
              <a:gd name="T59" fmla="*/ 2147483647 h 68"/>
              <a:gd name="T60" fmla="*/ 2147483647 w 105"/>
              <a:gd name="T61" fmla="*/ 2147483647 h 68"/>
              <a:gd name="T62" fmla="*/ 2147483647 w 105"/>
              <a:gd name="T63" fmla="*/ 2147483647 h 68"/>
              <a:gd name="T64" fmla="*/ 2147483647 w 105"/>
              <a:gd name="T65" fmla="*/ 0 h 68"/>
              <a:gd name="T66" fmla="*/ 2147483647 w 105"/>
              <a:gd name="T67" fmla="*/ 0 h 68"/>
              <a:gd name="T68" fmla="*/ 2147483647 w 105"/>
              <a:gd name="T69" fmla="*/ 0 h 68"/>
              <a:gd name="T70" fmla="*/ 2147483647 w 105"/>
              <a:gd name="T71" fmla="*/ 0 h 68"/>
              <a:gd name="T72" fmla="*/ 2147483647 w 105"/>
              <a:gd name="T73" fmla="*/ 2147483647 h 68"/>
              <a:gd name="T74" fmla="*/ 2147483647 w 105"/>
              <a:gd name="T75" fmla="*/ 2147483647 h 68"/>
              <a:gd name="T76" fmla="*/ 2147483647 w 105"/>
              <a:gd name="T77" fmla="*/ 2147483647 h 68"/>
              <a:gd name="T78" fmla="*/ 2147483647 w 105"/>
              <a:gd name="T79" fmla="*/ 2147483647 h 68"/>
              <a:gd name="T80" fmla="*/ 2147483647 w 105"/>
              <a:gd name="T81" fmla="*/ 2147483647 h 68"/>
              <a:gd name="T82" fmla="*/ 2147483647 w 105"/>
              <a:gd name="T83" fmla="*/ 2147483647 h 68"/>
              <a:gd name="T84" fmla="*/ 2147483647 w 105"/>
              <a:gd name="T85" fmla="*/ 2147483647 h 68"/>
              <a:gd name="T86" fmla="*/ 2147483647 w 105"/>
              <a:gd name="T87" fmla="*/ 2147483647 h 68"/>
              <a:gd name="T88" fmla="*/ 2147483647 w 105"/>
              <a:gd name="T89" fmla="*/ 2147483647 h 68"/>
              <a:gd name="T90" fmla="*/ 2147483647 w 105"/>
              <a:gd name="T91" fmla="*/ 2147483647 h 68"/>
              <a:gd name="T92" fmla="*/ 2147483647 w 105"/>
              <a:gd name="T93" fmla="*/ 2147483647 h 68"/>
              <a:gd name="T94" fmla="*/ 0 w 105"/>
              <a:gd name="T95" fmla="*/ 0 h 68"/>
              <a:gd name="T96" fmla="*/ 0 w 105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5"/>
              <a:gd name="T148" fmla="*/ 0 h 68"/>
              <a:gd name="T149" fmla="*/ 105 w 105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5" h="68">
                <a:moveTo>
                  <a:pt x="0" y="0"/>
                </a:moveTo>
                <a:lnTo>
                  <a:pt x="27" y="0"/>
                </a:lnTo>
                <a:lnTo>
                  <a:pt x="23" y="4"/>
                </a:lnTo>
                <a:lnTo>
                  <a:pt x="23" y="8"/>
                </a:lnTo>
                <a:lnTo>
                  <a:pt x="23" y="12"/>
                </a:lnTo>
                <a:lnTo>
                  <a:pt x="38" y="49"/>
                </a:lnTo>
                <a:lnTo>
                  <a:pt x="53" y="19"/>
                </a:lnTo>
                <a:lnTo>
                  <a:pt x="49" y="12"/>
                </a:lnTo>
                <a:lnTo>
                  <a:pt x="45" y="8"/>
                </a:lnTo>
                <a:lnTo>
                  <a:pt x="45" y="4"/>
                </a:lnTo>
                <a:lnTo>
                  <a:pt x="42" y="4"/>
                </a:lnTo>
                <a:lnTo>
                  <a:pt x="38" y="0"/>
                </a:lnTo>
                <a:lnTo>
                  <a:pt x="68" y="0"/>
                </a:lnTo>
                <a:lnTo>
                  <a:pt x="64" y="4"/>
                </a:lnTo>
                <a:lnTo>
                  <a:pt x="60" y="8"/>
                </a:lnTo>
                <a:lnTo>
                  <a:pt x="60" y="12"/>
                </a:lnTo>
                <a:lnTo>
                  <a:pt x="79" y="49"/>
                </a:lnTo>
                <a:lnTo>
                  <a:pt x="94" y="12"/>
                </a:lnTo>
                <a:lnTo>
                  <a:pt x="94" y="8"/>
                </a:lnTo>
                <a:lnTo>
                  <a:pt x="94" y="4"/>
                </a:lnTo>
                <a:lnTo>
                  <a:pt x="90" y="4"/>
                </a:lnTo>
                <a:lnTo>
                  <a:pt x="87" y="0"/>
                </a:lnTo>
                <a:lnTo>
                  <a:pt x="105" y="0"/>
                </a:lnTo>
                <a:lnTo>
                  <a:pt x="102" y="4"/>
                </a:lnTo>
                <a:lnTo>
                  <a:pt x="98" y="12"/>
                </a:lnTo>
                <a:lnTo>
                  <a:pt x="75" y="68"/>
                </a:lnTo>
                <a:lnTo>
                  <a:pt x="57" y="27"/>
                </a:lnTo>
                <a:lnTo>
                  <a:pt x="34" y="68"/>
                </a:lnTo>
                <a:lnTo>
                  <a:pt x="30" y="68"/>
                </a:lnTo>
                <a:lnTo>
                  <a:pt x="8" y="12"/>
                </a:lnTo>
                <a:lnTo>
                  <a:pt x="8" y="8"/>
                </a:lnTo>
                <a:lnTo>
                  <a:pt x="4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8" name="Freeform 123"/>
          <p:cNvSpPr>
            <a:spLocks noEditPoints="1"/>
          </p:cNvSpPr>
          <p:nvPr/>
        </p:nvSpPr>
        <p:spPr bwMode="auto">
          <a:xfrm>
            <a:off x="1055688" y="5746750"/>
            <a:ext cx="104775" cy="112713"/>
          </a:xfrm>
          <a:custGeom>
            <a:avLst/>
            <a:gdLst>
              <a:gd name="T0" fmla="*/ 2147483647 w 64"/>
              <a:gd name="T1" fmla="*/ 0 h 68"/>
              <a:gd name="T2" fmla="*/ 2147483647 w 64"/>
              <a:gd name="T3" fmla="*/ 0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2147483647 h 68"/>
              <a:gd name="T32" fmla="*/ 0 w 64"/>
              <a:gd name="T33" fmla="*/ 2147483647 h 68"/>
              <a:gd name="T34" fmla="*/ 0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0 h 68"/>
              <a:gd name="T44" fmla="*/ 2147483647 w 64"/>
              <a:gd name="T45" fmla="*/ 0 h 68"/>
              <a:gd name="T46" fmla="*/ 2147483647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68"/>
              <a:gd name="T131" fmla="*/ 64 w 64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0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5" y="4"/>
                </a:lnTo>
                <a:lnTo>
                  <a:pt x="23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1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19" name="Freeform 124"/>
          <p:cNvSpPr>
            <a:spLocks/>
          </p:cNvSpPr>
          <p:nvPr/>
        </p:nvSpPr>
        <p:spPr bwMode="auto">
          <a:xfrm>
            <a:off x="1173163" y="5746750"/>
            <a:ext cx="80962" cy="112713"/>
          </a:xfrm>
          <a:custGeom>
            <a:avLst/>
            <a:gdLst>
              <a:gd name="T0" fmla="*/ 2147483647 w 49"/>
              <a:gd name="T1" fmla="*/ 0 h 68"/>
              <a:gd name="T2" fmla="*/ 2147483647 w 49"/>
              <a:gd name="T3" fmla="*/ 2147483647 h 68"/>
              <a:gd name="T4" fmla="*/ 2147483647 w 49"/>
              <a:gd name="T5" fmla="*/ 2147483647 h 68"/>
              <a:gd name="T6" fmla="*/ 2147483647 w 49"/>
              <a:gd name="T7" fmla="*/ 0 h 68"/>
              <a:gd name="T8" fmla="*/ 2147483647 w 49"/>
              <a:gd name="T9" fmla="*/ 0 h 68"/>
              <a:gd name="T10" fmla="*/ 2147483647 w 49"/>
              <a:gd name="T11" fmla="*/ 0 h 68"/>
              <a:gd name="T12" fmla="*/ 2147483647 w 49"/>
              <a:gd name="T13" fmla="*/ 0 h 68"/>
              <a:gd name="T14" fmla="*/ 2147483647 w 49"/>
              <a:gd name="T15" fmla="*/ 2147483647 h 68"/>
              <a:gd name="T16" fmla="*/ 2147483647 w 49"/>
              <a:gd name="T17" fmla="*/ 2147483647 h 68"/>
              <a:gd name="T18" fmla="*/ 2147483647 w 49"/>
              <a:gd name="T19" fmla="*/ 2147483647 h 68"/>
              <a:gd name="T20" fmla="*/ 2147483647 w 49"/>
              <a:gd name="T21" fmla="*/ 2147483647 h 68"/>
              <a:gd name="T22" fmla="*/ 2147483647 w 49"/>
              <a:gd name="T23" fmla="*/ 2147483647 h 68"/>
              <a:gd name="T24" fmla="*/ 2147483647 w 49"/>
              <a:gd name="T25" fmla="*/ 2147483647 h 68"/>
              <a:gd name="T26" fmla="*/ 2147483647 w 49"/>
              <a:gd name="T27" fmla="*/ 2147483647 h 68"/>
              <a:gd name="T28" fmla="*/ 2147483647 w 49"/>
              <a:gd name="T29" fmla="*/ 2147483647 h 68"/>
              <a:gd name="T30" fmla="*/ 2147483647 w 49"/>
              <a:gd name="T31" fmla="*/ 2147483647 h 68"/>
              <a:gd name="T32" fmla="*/ 2147483647 w 49"/>
              <a:gd name="T33" fmla="*/ 2147483647 h 68"/>
              <a:gd name="T34" fmla="*/ 2147483647 w 49"/>
              <a:gd name="T35" fmla="*/ 2147483647 h 68"/>
              <a:gd name="T36" fmla="*/ 2147483647 w 49"/>
              <a:gd name="T37" fmla="*/ 2147483647 h 68"/>
              <a:gd name="T38" fmla="*/ 2147483647 w 49"/>
              <a:gd name="T39" fmla="*/ 2147483647 h 68"/>
              <a:gd name="T40" fmla="*/ 2147483647 w 49"/>
              <a:gd name="T41" fmla="*/ 2147483647 h 68"/>
              <a:gd name="T42" fmla="*/ 2147483647 w 49"/>
              <a:gd name="T43" fmla="*/ 2147483647 h 68"/>
              <a:gd name="T44" fmla="*/ 2147483647 w 49"/>
              <a:gd name="T45" fmla="*/ 2147483647 h 68"/>
              <a:gd name="T46" fmla="*/ 2147483647 w 49"/>
              <a:gd name="T47" fmla="*/ 2147483647 h 68"/>
              <a:gd name="T48" fmla="*/ 2147483647 w 49"/>
              <a:gd name="T49" fmla="*/ 2147483647 h 68"/>
              <a:gd name="T50" fmla="*/ 2147483647 w 49"/>
              <a:gd name="T51" fmla="*/ 2147483647 h 68"/>
              <a:gd name="T52" fmla="*/ 2147483647 w 49"/>
              <a:gd name="T53" fmla="*/ 2147483647 h 68"/>
              <a:gd name="T54" fmla="*/ 2147483647 w 49"/>
              <a:gd name="T55" fmla="*/ 2147483647 h 68"/>
              <a:gd name="T56" fmla="*/ 2147483647 w 49"/>
              <a:gd name="T57" fmla="*/ 2147483647 h 68"/>
              <a:gd name="T58" fmla="*/ 0 w 49"/>
              <a:gd name="T59" fmla="*/ 2147483647 h 68"/>
              <a:gd name="T60" fmla="*/ 0 w 49"/>
              <a:gd name="T61" fmla="*/ 2147483647 h 68"/>
              <a:gd name="T62" fmla="*/ 2147483647 w 49"/>
              <a:gd name="T63" fmla="*/ 2147483647 h 68"/>
              <a:gd name="T64" fmla="*/ 2147483647 w 49"/>
              <a:gd name="T65" fmla="*/ 2147483647 h 68"/>
              <a:gd name="T66" fmla="*/ 2147483647 w 49"/>
              <a:gd name="T67" fmla="*/ 2147483647 h 68"/>
              <a:gd name="T68" fmla="*/ 2147483647 w 49"/>
              <a:gd name="T69" fmla="*/ 2147483647 h 68"/>
              <a:gd name="T70" fmla="*/ 2147483647 w 49"/>
              <a:gd name="T71" fmla="*/ 2147483647 h 68"/>
              <a:gd name="T72" fmla="*/ 2147483647 w 49"/>
              <a:gd name="T73" fmla="*/ 2147483647 h 68"/>
              <a:gd name="T74" fmla="*/ 2147483647 w 49"/>
              <a:gd name="T75" fmla="*/ 2147483647 h 68"/>
              <a:gd name="T76" fmla="*/ 2147483647 w 49"/>
              <a:gd name="T77" fmla="*/ 2147483647 h 68"/>
              <a:gd name="T78" fmla="*/ 2147483647 w 49"/>
              <a:gd name="T79" fmla="*/ 2147483647 h 68"/>
              <a:gd name="T80" fmla="*/ 2147483647 w 49"/>
              <a:gd name="T81" fmla="*/ 2147483647 h 68"/>
              <a:gd name="T82" fmla="*/ 2147483647 w 49"/>
              <a:gd name="T83" fmla="*/ 2147483647 h 68"/>
              <a:gd name="T84" fmla="*/ 2147483647 w 49"/>
              <a:gd name="T85" fmla="*/ 2147483647 h 68"/>
              <a:gd name="T86" fmla="*/ 2147483647 w 49"/>
              <a:gd name="T87" fmla="*/ 2147483647 h 68"/>
              <a:gd name="T88" fmla="*/ 2147483647 w 49"/>
              <a:gd name="T89" fmla="*/ 2147483647 h 68"/>
              <a:gd name="T90" fmla="*/ 0 w 49"/>
              <a:gd name="T91" fmla="*/ 2147483647 h 68"/>
              <a:gd name="T92" fmla="*/ 0 w 49"/>
              <a:gd name="T93" fmla="*/ 2147483647 h 68"/>
              <a:gd name="T94" fmla="*/ 2147483647 w 49"/>
              <a:gd name="T95" fmla="*/ 0 h 68"/>
              <a:gd name="T96" fmla="*/ 2147483647 w 4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8"/>
              <a:gd name="T149" fmla="*/ 49 w 4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8">
                <a:moveTo>
                  <a:pt x="23" y="0"/>
                </a:moveTo>
                <a:lnTo>
                  <a:pt x="23" y="15"/>
                </a:lnTo>
                <a:lnTo>
                  <a:pt x="30" y="8"/>
                </a:lnTo>
                <a:lnTo>
                  <a:pt x="34" y="0"/>
                </a:lnTo>
                <a:lnTo>
                  <a:pt x="42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9" y="15"/>
                </a:lnTo>
                <a:lnTo>
                  <a:pt x="45" y="15"/>
                </a:lnTo>
                <a:lnTo>
                  <a:pt x="42" y="15"/>
                </a:lnTo>
                <a:lnTo>
                  <a:pt x="38" y="12"/>
                </a:lnTo>
                <a:lnTo>
                  <a:pt x="34" y="12"/>
                </a:lnTo>
                <a:lnTo>
                  <a:pt x="30" y="12"/>
                </a:lnTo>
                <a:lnTo>
                  <a:pt x="27" y="15"/>
                </a:lnTo>
                <a:lnTo>
                  <a:pt x="23" y="23"/>
                </a:lnTo>
                <a:lnTo>
                  <a:pt x="23" y="53"/>
                </a:lnTo>
                <a:lnTo>
                  <a:pt x="23" y="57"/>
                </a:lnTo>
                <a:lnTo>
                  <a:pt x="23" y="60"/>
                </a:lnTo>
                <a:lnTo>
                  <a:pt x="27" y="64"/>
                </a:lnTo>
                <a:lnTo>
                  <a:pt x="30" y="64"/>
                </a:lnTo>
                <a:lnTo>
                  <a:pt x="34" y="68"/>
                </a:lnTo>
                <a:lnTo>
                  <a:pt x="0" y="68"/>
                </a:lnTo>
                <a:lnTo>
                  <a:pt x="4" y="64"/>
                </a:lnTo>
                <a:lnTo>
                  <a:pt x="8" y="64"/>
                </a:lnTo>
                <a:lnTo>
                  <a:pt x="12" y="60"/>
                </a:lnTo>
                <a:lnTo>
                  <a:pt x="12" y="57"/>
                </a:lnTo>
                <a:lnTo>
                  <a:pt x="12" y="53"/>
                </a:lnTo>
                <a:lnTo>
                  <a:pt x="12" y="27"/>
                </a:lnTo>
                <a:lnTo>
                  <a:pt x="12" y="15"/>
                </a:lnTo>
                <a:lnTo>
                  <a:pt x="12" y="12"/>
                </a:lnTo>
                <a:lnTo>
                  <a:pt x="8" y="12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0" name="Freeform 125"/>
          <p:cNvSpPr>
            <a:spLocks/>
          </p:cNvSpPr>
          <p:nvPr/>
        </p:nvSpPr>
        <p:spPr bwMode="auto">
          <a:xfrm>
            <a:off x="1260475" y="5684838"/>
            <a:ext cx="117475" cy="174625"/>
          </a:xfrm>
          <a:custGeom>
            <a:avLst/>
            <a:gdLst>
              <a:gd name="T0" fmla="*/ 2147483647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2147483647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2147483647 w 71"/>
              <a:gd name="T13" fmla="*/ 2147483647 h 105"/>
              <a:gd name="T14" fmla="*/ 2147483647 w 71"/>
              <a:gd name="T15" fmla="*/ 2147483647 h 105"/>
              <a:gd name="T16" fmla="*/ 2147483647 w 71"/>
              <a:gd name="T17" fmla="*/ 2147483647 h 105"/>
              <a:gd name="T18" fmla="*/ 2147483647 w 71"/>
              <a:gd name="T19" fmla="*/ 2147483647 h 105"/>
              <a:gd name="T20" fmla="*/ 2147483647 w 71"/>
              <a:gd name="T21" fmla="*/ 2147483647 h 105"/>
              <a:gd name="T22" fmla="*/ 2147483647 w 71"/>
              <a:gd name="T23" fmla="*/ 2147483647 h 105"/>
              <a:gd name="T24" fmla="*/ 2147483647 w 71"/>
              <a:gd name="T25" fmla="*/ 2147483647 h 105"/>
              <a:gd name="T26" fmla="*/ 2147483647 w 71"/>
              <a:gd name="T27" fmla="*/ 2147483647 h 105"/>
              <a:gd name="T28" fmla="*/ 2147483647 w 71"/>
              <a:gd name="T29" fmla="*/ 2147483647 h 105"/>
              <a:gd name="T30" fmla="*/ 2147483647 w 71"/>
              <a:gd name="T31" fmla="*/ 2147483647 h 105"/>
              <a:gd name="T32" fmla="*/ 2147483647 w 71"/>
              <a:gd name="T33" fmla="*/ 2147483647 h 105"/>
              <a:gd name="T34" fmla="*/ 2147483647 w 71"/>
              <a:gd name="T35" fmla="*/ 2147483647 h 105"/>
              <a:gd name="T36" fmla="*/ 2147483647 w 71"/>
              <a:gd name="T37" fmla="*/ 2147483647 h 105"/>
              <a:gd name="T38" fmla="*/ 2147483647 w 71"/>
              <a:gd name="T39" fmla="*/ 2147483647 h 105"/>
              <a:gd name="T40" fmla="*/ 2147483647 w 71"/>
              <a:gd name="T41" fmla="*/ 2147483647 h 105"/>
              <a:gd name="T42" fmla="*/ 2147483647 w 71"/>
              <a:gd name="T43" fmla="*/ 2147483647 h 105"/>
              <a:gd name="T44" fmla="*/ 0 w 71"/>
              <a:gd name="T45" fmla="*/ 2147483647 h 105"/>
              <a:gd name="T46" fmla="*/ 2147483647 w 71"/>
              <a:gd name="T47" fmla="*/ 2147483647 h 105"/>
              <a:gd name="T48" fmla="*/ 2147483647 w 71"/>
              <a:gd name="T49" fmla="*/ 2147483647 h 105"/>
              <a:gd name="T50" fmla="*/ 2147483647 w 71"/>
              <a:gd name="T51" fmla="*/ 2147483647 h 105"/>
              <a:gd name="T52" fmla="*/ 2147483647 w 71"/>
              <a:gd name="T53" fmla="*/ 2147483647 h 105"/>
              <a:gd name="T54" fmla="*/ 2147483647 w 71"/>
              <a:gd name="T55" fmla="*/ 2147483647 h 105"/>
              <a:gd name="T56" fmla="*/ 2147483647 w 71"/>
              <a:gd name="T57" fmla="*/ 2147483647 h 105"/>
              <a:gd name="T58" fmla="*/ 0 w 71"/>
              <a:gd name="T59" fmla="*/ 2147483647 h 105"/>
              <a:gd name="T60" fmla="*/ 0 w 71"/>
              <a:gd name="T61" fmla="*/ 2147483647 h 105"/>
              <a:gd name="T62" fmla="*/ 2147483647 w 71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1"/>
              <a:gd name="T97" fmla="*/ 0 h 105"/>
              <a:gd name="T98" fmla="*/ 71 w 71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1" h="105">
                <a:moveTo>
                  <a:pt x="19" y="0"/>
                </a:moveTo>
                <a:lnTo>
                  <a:pt x="19" y="67"/>
                </a:lnTo>
                <a:lnTo>
                  <a:pt x="37" y="52"/>
                </a:lnTo>
                <a:lnTo>
                  <a:pt x="41" y="49"/>
                </a:lnTo>
                <a:lnTo>
                  <a:pt x="45" y="45"/>
                </a:lnTo>
                <a:lnTo>
                  <a:pt x="45" y="41"/>
                </a:lnTo>
                <a:lnTo>
                  <a:pt x="41" y="41"/>
                </a:lnTo>
                <a:lnTo>
                  <a:pt x="41" y="37"/>
                </a:lnTo>
                <a:lnTo>
                  <a:pt x="67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49" y="49"/>
                </a:lnTo>
                <a:lnTo>
                  <a:pt x="34" y="64"/>
                </a:lnTo>
                <a:lnTo>
                  <a:pt x="52" y="86"/>
                </a:lnTo>
                <a:lnTo>
                  <a:pt x="56" y="94"/>
                </a:lnTo>
                <a:lnTo>
                  <a:pt x="60" y="97"/>
                </a:lnTo>
                <a:lnTo>
                  <a:pt x="64" y="101"/>
                </a:lnTo>
                <a:lnTo>
                  <a:pt x="67" y="101"/>
                </a:lnTo>
                <a:lnTo>
                  <a:pt x="71" y="101"/>
                </a:lnTo>
                <a:lnTo>
                  <a:pt x="71" y="105"/>
                </a:lnTo>
                <a:lnTo>
                  <a:pt x="41" y="105"/>
                </a:lnTo>
                <a:lnTo>
                  <a:pt x="45" y="101"/>
                </a:lnTo>
                <a:lnTo>
                  <a:pt x="45" y="97"/>
                </a:lnTo>
                <a:lnTo>
                  <a:pt x="41" y="94"/>
                </a:lnTo>
                <a:lnTo>
                  <a:pt x="19" y="67"/>
                </a:lnTo>
                <a:lnTo>
                  <a:pt x="19" y="90"/>
                </a:lnTo>
                <a:lnTo>
                  <a:pt x="19" y="94"/>
                </a:lnTo>
                <a:lnTo>
                  <a:pt x="22" y="97"/>
                </a:lnTo>
                <a:lnTo>
                  <a:pt x="22" y="101"/>
                </a:lnTo>
                <a:lnTo>
                  <a:pt x="26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1"/>
                </a:lnTo>
                <a:lnTo>
                  <a:pt x="7" y="101"/>
                </a:lnTo>
                <a:lnTo>
                  <a:pt x="7" y="97"/>
                </a:lnTo>
                <a:lnTo>
                  <a:pt x="7" y="94"/>
                </a:lnTo>
                <a:lnTo>
                  <a:pt x="7" y="90"/>
                </a:lnTo>
                <a:lnTo>
                  <a:pt x="7" y="30"/>
                </a:lnTo>
                <a:lnTo>
                  <a:pt x="7" y="19"/>
                </a:lnTo>
                <a:lnTo>
                  <a:pt x="7" y="15"/>
                </a:lnTo>
                <a:lnTo>
                  <a:pt x="7" y="11"/>
                </a:lnTo>
                <a:lnTo>
                  <a:pt x="4" y="7"/>
                </a:lnTo>
                <a:lnTo>
                  <a:pt x="0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1" name="Freeform 126"/>
          <p:cNvSpPr>
            <a:spLocks noEditPoints="1"/>
          </p:cNvSpPr>
          <p:nvPr/>
        </p:nvSpPr>
        <p:spPr bwMode="auto">
          <a:xfrm>
            <a:off x="1385888" y="5746750"/>
            <a:ext cx="92075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52" y="49"/>
                </a:lnTo>
                <a:lnTo>
                  <a:pt x="56" y="42"/>
                </a:lnTo>
                <a:lnTo>
                  <a:pt x="52" y="53"/>
                </a:lnTo>
                <a:lnTo>
                  <a:pt x="49" y="60"/>
                </a:lnTo>
                <a:lnTo>
                  <a:pt x="37" y="68"/>
                </a:lnTo>
                <a:lnTo>
                  <a:pt x="30" y="68"/>
                </a:lnTo>
                <a:lnTo>
                  <a:pt x="19" y="68"/>
                </a:lnTo>
                <a:lnTo>
                  <a:pt x="7" y="60"/>
                </a:lnTo>
                <a:lnTo>
                  <a:pt x="4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41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2" name="Freeform 127"/>
          <p:cNvSpPr>
            <a:spLocks/>
          </p:cNvSpPr>
          <p:nvPr/>
        </p:nvSpPr>
        <p:spPr bwMode="auto">
          <a:xfrm>
            <a:off x="1492250" y="5746750"/>
            <a:ext cx="80963" cy="112713"/>
          </a:xfrm>
          <a:custGeom>
            <a:avLst/>
            <a:gdLst>
              <a:gd name="T0" fmla="*/ 2147483647 w 49"/>
              <a:gd name="T1" fmla="*/ 0 h 68"/>
              <a:gd name="T2" fmla="*/ 2147483647 w 49"/>
              <a:gd name="T3" fmla="*/ 2147483647 h 68"/>
              <a:gd name="T4" fmla="*/ 2147483647 w 49"/>
              <a:gd name="T5" fmla="*/ 2147483647 h 68"/>
              <a:gd name="T6" fmla="*/ 2147483647 w 49"/>
              <a:gd name="T7" fmla="*/ 0 h 68"/>
              <a:gd name="T8" fmla="*/ 2147483647 w 49"/>
              <a:gd name="T9" fmla="*/ 0 h 68"/>
              <a:gd name="T10" fmla="*/ 2147483647 w 49"/>
              <a:gd name="T11" fmla="*/ 0 h 68"/>
              <a:gd name="T12" fmla="*/ 2147483647 w 49"/>
              <a:gd name="T13" fmla="*/ 0 h 68"/>
              <a:gd name="T14" fmla="*/ 2147483647 w 49"/>
              <a:gd name="T15" fmla="*/ 2147483647 h 68"/>
              <a:gd name="T16" fmla="*/ 2147483647 w 49"/>
              <a:gd name="T17" fmla="*/ 2147483647 h 68"/>
              <a:gd name="T18" fmla="*/ 2147483647 w 49"/>
              <a:gd name="T19" fmla="*/ 2147483647 h 68"/>
              <a:gd name="T20" fmla="*/ 2147483647 w 49"/>
              <a:gd name="T21" fmla="*/ 2147483647 h 68"/>
              <a:gd name="T22" fmla="*/ 2147483647 w 49"/>
              <a:gd name="T23" fmla="*/ 2147483647 h 68"/>
              <a:gd name="T24" fmla="*/ 2147483647 w 49"/>
              <a:gd name="T25" fmla="*/ 2147483647 h 68"/>
              <a:gd name="T26" fmla="*/ 2147483647 w 49"/>
              <a:gd name="T27" fmla="*/ 2147483647 h 68"/>
              <a:gd name="T28" fmla="*/ 2147483647 w 49"/>
              <a:gd name="T29" fmla="*/ 2147483647 h 68"/>
              <a:gd name="T30" fmla="*/ 2147483647 w 49"/>
              <a:gd name="T31" fmla="*/ 2147483647 h 68"/>
              <a:gd name="T32" fmla="*/ 2147483647 w 49"/>
              <a:gd name="T33" fmla="*/ 2147483647 h 68"/>
              <a:gd name="T34" fmla="*/ 2147483647 w 49"/>
              <a:gd name="T35" fmla="*/ 2147483647 h 68"/>
              <a:gd name="T36" fmla="*/ 2147483647 w 49"/>
              <a:gd name="T37" fmla="*/ 2147483647 h 68"/>
              <a:gd name="T38" fmla="*/ 2147483647 w 49"/>
              <a:gd name="T39" fmla="*/ 2147483647 h 68"/>
              <a:gd name="T40" fmla="*/ 2147483647 w 49"/>
              <a:gd name="T41" fmla="*/ 2147483647 h 68"/>
              <a:gd name="T42" fmla="*/ 2147483647 w 49"/>
              <a:gd name="T43" fmla="*/ 2147483647 h 68"/>
              <a:gd name="T44" fmla="*/ 2147483647 w 49"/>
              <a:gd name="T45" fmla="*/ 2147483647 h 68"/>
              <a:gd name="T46" fmla="*/ 2147483647 w 49"/>
              <a:gd name="T47" fmla="*/ 2147483647 h 68"/>
              <a:gd name="T48" fmla="*/ 2147483647 w 49"/>
              <a:gd name="T49" fmla="*/ 2147483647 h 68"/>
              <a:gd name="T50" fmla="*/ 2147483647 w 49"/>
              <a:gd name="T51" fmla="*/ 2147483647 h 68"/>
              <a:gd name="T52" fmla="*/ 2147483647 w 49"/>
              <a:gd name="T53" fmla="*/ 2147483647 h 68"/>
              <a:gd name="T54" fmla="*/ 2147483647 w 49"/>
              <a:gd name="T55" fmla="*/ 2147483647 h 68"/>
              <a:gd name="T56" fmla="*/ 2147483647 w 49"/>
              <a:gd name="T57" fmla="*/ 2147483647 h 68"/>
              <a:gd name="T58" fmla="*/ 0 w 49"/>
              <a:gd name="T59" fmla="*/ 2147483647 h 68"/>
              <a:gd name="T60" fmla="*/ 0 w 49"/>
              <a:gd name="T61" fmla="*/ 2147483647 h 68"/>
              <a:gd name="T62" fmla="*/ 2147483647 w 49"/>
              <a:gd name="T63" fmla="*/ 2147483647 h 68"/>
              <a:gd name="T64" fmla="*/ 2147483647 w 49"/>
              <a:gd name="T65" fmla="*/ 2147483647 h 68"/>
              <a:gd name="T66" fmla="*/ 2147483647 w 49"/>
              <a:gd name="T67" fmla="*/ 2147483647 h 68"/>
              <a:gd name="T68" fmla="*/ 2147483647 w 49"/>
              <a:gd name="T69" fmla="*/ 2147483647 h 68"/>
              <a:gd name="T70" fmla="*/ 2147483647 w 49"/>
              <a:gd name="T71" fmla="*/ 2147483647 h 68"/>
              <a:gd name="T72" fmla="*/ 2147483647 w 49"/>
              <a:gd name="T73" fmla="*/ 2147483647 h 68"/>
              <a:gd name="T74" fmla="*/ 2147483647 w 49"/>
              <a:gd name="T75" fmla="*/ 2147483647 h 68"/>
              <a:gd name="T76" fmla="*/ 2147483647 w 49"/>
              <a:gd name="T77" fmla="*/ 2147483647 h 68"/>
              <a:gd name="T78" fmla="*/ 2147483647 w 49"/>
              <a:gd name="T79" fmla="*/ 2147483647 h 68"/>
              <a:gd name="T80" fmla="*/ 2147483647 w 49"/>
              <a:gd name="T81" fmla="*/ 2147483647 h 68"/>
              <a:gd name="T82" fmla="*/ 2147483647 w 49"/>
              <a:gd name="T83" fmla="*/ 2147483647 h 68"/>
              <a:gd name="T84" fmla="*/ 2147483647 w 49"/>
              <a:gd name="T85" fmla="*/ 2147483647 h 68"/>
              <a:gd name="T86" fmla="*/ 2147483647 w 49"/>
              <a:gd name="T87" fmla="*/ 2147483647 h 68"/>
              <a:gd name="T88" fmla="*/ 2147483647 w 49"/>
              <a:gd name="T89" fmla="*/ 2147483647 h 68"/>
              <a:gd name="T90" fmla="*/ 0 w 49"/>
              <a:gd name="T91" fmla="*/ 2147483647 h 68"/>
              <a:gd name="T92" fmla="*/ 0 w 49"/>
              <a:gd name="T93" fmla="*/ 2147483647 h 68"/>
              <a:gd name="T94" fmla="*/ 2147483647 w 49"/>
              <a:gd name="T95" fmla="*/ 0 h 68"/>
              <a:gd name="T96" fmla="*/ 2147483647 w 49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9"/>
              <a:gd name="T148" fmla="*/ 0 h 68"/>
              <a:gd name="T149" fmla="*/ 49 w 49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9" h="68">
                <a:moveTo>
                  <a:pt x="22" y="0"/>
                </a:moveTo>
                <a:lnTo>
                  <a:pt x="22" y="15"/>
                </a:lnTo>
                <a:lnTo>
                  <a:pt x="26" y="8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4"/>
                </a:lnTo>
                <a:lnTo>
                  <a:pt x="49" y="8"/>
                </a:lnTo>
                <a:lnTo>
                  <a:pt x="49" y="12"/>
                </a:lnTo>
                <a:lnTo>
                  <a:pt x="45" y="15"/>
                </a:lnTo>
                <a:lnTo>
                  <a:pt x="41" y="15"/>
                </a:lnTo>
                <a:lnTo>
                  <a:pt x="37" y="12"/>
                </a:lnTo>
                <a:lnTo>
                  <a:pt x="34" y="12"/>
                </a:lnTo>
                <a:lnTo>
                  <a:pt x="30" y="12"/>
                </a:lnTo>
                <a:lnTo>
                  <a:pt x="26" y="15"/>
                </a:lnTo>
                <a:lnTo>
                  <a:pt x="22" y="23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30" y="64"/>
                </a:lnTo>
                <a:lnTo>
                  <a:pt x="34" y="68"/>
                </a:lnTo>
                <a:lnTo>
                  <a:pt x="0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11" y="53"/>
                </a:lnTo>
                <a:lnTo>
                  <a:pt x="11" y="27"/>
                </a:lnTo>
                <a:lnTo>
                  <a:pt x="7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3" name="Freeform 128"/>
          <p:cNvSpPr>
            <a:spLocks/>
          </p:cNvSpPr>
          <p:nvPr/>
        </p:nvSpPr>
        <p:spPr bwMode="auto">
          <a:xfrm>
            <a:off x="1584325" y="5746750"/>
            <a:ext cx="74613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2147483647 h 68"/>
              <a:gd name="T10" fmla="*/ 2147483647 w 45"/>
              <a:gd name="T11" fmla="*/ 2147483647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2147483647 w 45"/>
              <a:gd name="T55" fmla="*/ 2147483647 h 68"/>
              <a:gd name="T56" fmla="*/ 0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0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2147483647 w 45"/>
              <a:gd name="T89" fmla="*/ 2147483647 h 68"/>
              <a:gd name="T90" fmla="*/ 2147483647 w 45"/>
              <a:gd name="T91" fmla="*/ 2147483647 h 68"/>
              <a:gd name="T92" fmla="*/ 0 w 45"/>
              <a:gd name="T93" fmla="*/ 2147483647 h 68"/>
              <a:gd name="T94" fmla="*/ 0 w 45"/>
              <a:gd name="T95" fmla="*/ 2147483647 h 68"/>
              <a:gd name="T96" fmla="*/ 0 w 45"/>
              <a:gd name="T97" fmla="*/ 2147483647 h 68"/>
              <a:gd name="T98" fmla="*/ 2147483647 w 45"/>
              <a:gd name="T99" fmla="*/ 2147483647 h 68"/>
              <a:gd name="T100" fmla="*/ 2147483647 w 45"/>
              <a:gd name="T101" fmla="*/ 0 h 68"/>
              <a:gd name="T102" fmla="*/ 2147483647 w 45"/>
              <a:gd name="T103" fmla="*/ 0 h 68"/>
              <a:gd name="T104" fmla="*/ 2147483647 w 45"/>
              <a:gd name="T105" fmla="*/ 0 h 68"/>
              <a:gd name="T106" fmla="*/ 2147483647 w 45"/>
              <a:gd name="T107" fmla="*/ 0 h 68"/>
              <a:gd name="T108" fmla="*/ 2147483647 w 45"/>
              <a:gd name="T109" fmla="*/ 0 h 68"/>
              <a:gd name="T110" fmla="*/ 2147483647 w 45"/>
              <a:gd name="T111" fmla="*/ 0 h 68"/>
              <a:gd name="T112" fmla="*/ 2147483647 w 45"/>
              <a:gd name="T113" fmla="*/ 0 h 68"/>
              <a:gd name="T114" fmla="*/ 2147483647 w 45"/>
              <a:gd name="T115" fmla="*/ 0 h 68"/>
              <a:gd name="T116" fmla="*/ 2147483647 w 45"/>
              <a:gd name="T117" fmla="*/ 0 h 68"/>
              <a:gd name="T118" fmla="*/ 2147483647 w 45"/>
              <a:gd name="T119" fmla="*/ 0 h 68"/>
              <a:gd name="T120" fmla="*/ 2147483647 w 45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8"/>
              <a:gd name="T185" fmla="*/ 45 w 45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26" y="4"/>
                </a:lnTo>
                <a:lnTo>
                  <a:pt x="23" y="4"/>
                </a:lnTo>
                <a:lnTo>
                  <a:pt x="15" y="4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19" y="27"/>
                </a:lnTo>
                <a:lnTo>
                  <a:pt x="30" y="30"/>
                </a:lnTo>
                <a:lnTo>
                  <a:pt x="38" y="34"/>
                </a:lnTo>
                <a:lnTo>
                  <a:pt x="45" y="42"/>
                </a:lnTo>
                <a:lnTo>
                  <a:pt x="45" y="49"/>
                </a:lnTo>
                <a:lnTo>
                  <a:pt x="45" y="57"/>
                </a:lnTo>
                <a:lnTo>
                  <a:pt x="38" y="64"/>
                </a:lnTo>
                <a:lnTo>
                  <a:pt x="30" y="68"/>
                </a:lnTo>
                <a:lnTo>
                  <a:pt x="23" y="68"/>
                </a:lnTo>
                <a:lnTo>
                  <a:pt x="15" y="68"/>
                </a:lnTo>
                <a:lnTo>
                  <a:pt x="8" y="68"/>
                </a:lnTo>
                <a:lnTo>
                  <a:pt x="4" y="68"/>
                </a:lnTo>
                <a:lnTo>
                  <a:pt x="0" y="68"/>
                </a:lnTo>
                <a:lnTo>
                  <a:pt x="0" y="45"/>
                </a:lnTo>
                <a:lnTo>
                  <a:pt x="4" y="53"/>
                </a:lnTo>
                <a:lnTo>
                  <a:pt x="11" y="60"/>
                </a:lnTo>
                <a:lnTo>
                  <a:pt x="15" y="64"/>
                </a:lnTo>
                <a:lnTo>
                  <a:pt x="23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9" y="38"/>
                </a:lnTo>
                <a:lnTo>
                  <a:pt x="8" y="34"/>
                </a:lnTo>
                <a:lnTo>
                  <a:pt x="4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8" y="4"/>
                </a:lnTo>
                <a:lnTo>
                  <a:pt x="11" y="0"/>
                </a:lnTo>
                <a:lnTo>
                  <a:pt x="23" y="0"/>
                </a:lnTo>
                <a:lnTo>
                  <a:pt x="26" y="0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4" name="Freeform 129"/>
          <p:cNvSpPr>
            <a:spLocks noEditPoints="1"/>
          </p:cNvSpPr>
          <p:nvPr/>
        </p:nvSpPr>
        <p:spPr bwMode="auto">
          <a:xfrm>
            <a:off x="2493963" y="5684838"/>
            <a:ext cx="119062" cy="174625"/>
          </a:xfrm>
          <a:custGeom>
            <a:avLst/>
            <a:gdLst>
              <a:gd name="T0" fmla="*/ 2147483647 w 71"/>
              <a:gd name="T1" fmla="*/ 2147483647 h 105"/>
              <a:gd name="T2" fmla="*/ 2147483647 w 71"/>
              <a:gd name="T3" fmla="*/ 2147483647 h 105"/>
              <a:gd name="T4" fmla="*/ 2147483647 w 71"/>
              <a:gd name="T5" fmla="*/ 2147483647 h 105"/>
              <a:gd name="T6" fmla="*/ 2147483647 w 71"/>
              <a:gd name="T7" fmla="*/ 2147483647 h 105"/>
              <a:gd name="T8" fmla="*/ 2147483647 w 71"/>
              <a:gd name="T9" fmla="*/ 2147483647 h 105"/>
              <a:gd name="T10" fmla="*/ 2147483647 w 71"/>
              <a:gd name="T11" fmla="*/ 2147483647 h 105"/>
              <a:gd name="T12" fmla="*/ 2147483647 w 71"/>
              <a:gd name="T13" fmla="*/ 2147483647 h 105"/>
              <a:gd name="T14" fmla="*/ 2147483647 w 71"/>
              <a:gd name="T15" fmla="*/ 2147483647 h 105"/>
              <a:gd name="T16" fmla="*/ 0 w 71"/>
              <a:gd name="T17" fmla="*/ 2147483647 h 105"/>
              <a:gd name="T18" fmla="*/ 2147483647 w 71"/>
              <a:gd name="T19" fmla="*/ 2147483647 h 105"/>
              <a:gd name="T20" fmla="*/ 2147483647 w 71"/>
              <a:gd name="T21" fmla="*/ 2147483647 h 105"/>
              <a:gd name="T22" fmla="*/ 2147483647 w 71"/>
              <a:gd name="T23" fmla="*/ 2147483647 h 105"/>
              <a:gd name="T24" fmla="*/ 2147483647 w 71"/>
              <a:gd name="T25" fmla="*/ 2147483647 h 105"/>
              <a:gd name="T26" fmla="*/ 2147483647 w 71"/>
              <a:gd name="T27" fmla="*/ 2147483647 h 105"/>
              <a:gd name="T28" fmla="*/ 2147483647 w 71"/>
              <a:gd name="T29" fmla="*/ 2147483647 h 105"/>
              <a:gd name="T30" fmla="*/ 2147483647 w 71"/>
              <a:gd name="T31" fmla="*/ 2147483647 h 105"/>
              <a:gd name="T32" fmla="*/ 2147483647 w 71"/>
              <a:gd name="T33" fmla="*/ 2147483647 h 105"/>
              <a:gd name="T34" fmla="*/ 2147483647 w 71"/>
              <a:gd name="T35" fmla="*/ 2147483647 h 105"/>
              <a:gd name="T36" fmla="*/ 2147483647 w 71"/>
              <a:gd name="T37" fmla="*/ 2147483647 h 105"/>
              <a:gd name="T38" fmla="*/ 2147483647 w 71"/>
              <a:gd name="T39" fmla="*/ 2147483647 h 105"/>
              <a:gd name="T40" fmla="*/ 2147483647 w 71"/>
              <a:gd name="T41" fmla="*/ 2147483647 h 105"/>
              <a:gd name="T42" fmla="*/ 2147483647 w 71"/>
              <a:gd name="T43" fmla="*/ 2147483647 h 105"/>
              <a:gd name="T44" fmla="*/ 2147483647 w 71"/>
              <a:gd name="T45" fmla="*/ 2147483647 h 105"/>
              <a:gd name="T46" fmla="*/ 2147483647 w 71"/>
              <a:gd name="T47" fmla="*/ 2147483647 h 105"/>
              <a:gd name="T48" fmla="*/ 2147483647 w 71"/>
              <a:gd name="T49" fmla="*/ 2147483647 h 105"/>
              <a:gd name="T50" fmla="*/ 2147483647 w 71"/>
              <a:gd name="T51" fmla="*/ 2147483647 h 105"/>
              <a:gd name="T52" fmla="*/ 2147483647 w 71"/>
              <a:gd name="T53" fmla="*/ 0 h 105"/>
              <a:gd name="T54" fmla="*/ 2147483647 w 71"/>
              <a:gd name="T55" fmla="*/ 0 h 105"/>
              <a:gd name="T56" fmla="*/ 2147483647 w 71"/>
              <a:gd name="T57" fmla="*/ 2147483647 h 105"/>
              <a:gd name="T58" fmla="*/ 2147483647 w 71"/>
              <a:gd name="T59" fmla="*/ 2147483647 h 105"/>
              <a:gd name="T60" fmla="*/ 2147483647 w 71"/>
              <a:gd name="T61" fmla="*/ 2147483647 h 105"/>
              <a:gd name="T62" fmla="*/ 2147483647 w 71"/>
              <a:gd name="T63" fmla="*/ 2147483647 h 105"/>
              <a:gd name="T64" fmla="*/ 2147483647 w 71"/>
              <a:gd name="T65" fmla="*/ 2147483647 h 105"/>
              <a:gd name="T66" fmla="*/ 2147483647 w 71"/>
              <a:gd name="T67" fmla="*/ 2147483647 h 105"/>
              <a:gd name="T68" fmla="*/ 2147483647 w 71"/>
              <a:gd name="T69" fmla="*/ 2147483647 h 105"/>
              <a:gd name="T70" fmla="*/ 2147483647 w 71"/>
              <a:gd name="T71" fmla="*/ 2147483647 h 105"/>
              <a:gd name="T72" fmla="*/ 2147483647 w 71"/>
              <a:gd name="T73" fmla="*/ 2147483647 h 105"/>
              <a:gd name="T74" fmla="*/ 2147483647 w 71"/>
              <a:gd name="T75" fmla="*/ 2147483647 h 105"/>
              <a:gd name="T76" fmla="*/ 2147483647 w 71"/>
              <a:gd name="T77" fmla="*/ 2147483647 h 105"/>
              <a:gd name="T78" fmla="*/ 2147483647 w 71"/>
              <a:gd name="T79" fmla="*/ 2147483647 h 105"/>
              <a:gd name="T80" fmla="*/ 2147483647 w 71"/>
              <a:gd name="T81" fmla="*/ 2147483647 h 105"/>
              <a:gd name="T82" fmla="*/ 2147483647 w 71"/>
              <a:gd name="T83" fmla="*/ 2147483647 h 105"/>
              <a:gd name="T84" fmla="*/ 2147483647 w 71"/>
              <a:gd name="T85" fmla="*/ 2147483647 h 105"/>
              <a:gd name="T86" fmla="*/ 2147483647 w 71"/>
              <a:gd name="T87" fmla="*/ 2147483647 h 105"/>
              <a:gd name="T88" fmla="*/ 2147483647 w 71"/>
              <a:gd name="T89" fmla="*/ 2147483647 h 105"/>
              <a:gd name="T90" fmla="*/ 2147483647 w 71"/>
              <a:gd name="T91" fmla="*/ 2147483647 h 105"/>
              <a:gd name="T92" fmla="*/ 2147483647 w 71"/>
              <a:gd name="T93" fmla="*/ 2147483647 h 105"/>
              <a:gd name="T94" fmla="*/ 2147483647 w 71"/>
              <a:gd name="T95" fmla="*/ 2147483647 h 105"/>
              <a:gd name="T96" fmla="*/ 2147483647 w 71"/>
              <a:gd name="T97" fmla="*/ 2147483647 h 105"/>
              <a:gd name="T98" fmla="*/ 2147483647 w 71"/>
              <a:gd name="T99" fmla="*/ 2147483647 h 105"/>
              <a:gd name="T100" fmla="*/ 2147483647 w 71"/>
              <a:gd name="T101" fmla="*/ 2147483647 h 105"/>
              <a:gd name="T102" fmla="*/ 2147483647 w 71"/>
              <a:gd name="T103" fmla="*/ 2147483647 h 105"/>
              <a:gd name="T104" fmla="*/ 2147483647 w 71"/>
              <a:gd name="T105" fmla="*/ 2147483647 h 105"/>
              <a:gd name="T106" fmla="*/ 2147483647 w 71"/>
              <a:gd name="T107" fmla="*/ 2147483647 h 105"/>
              <a:gd name="T108" fmla="*/ 2147483647 w 71"/>
              <a:gd name="T109" fmla="*/ 2147483647 h 105"/>
              <a:gd name="T110" fmla="*/ 2147483647 w 71"/>
              <a:gd name="T111" fmla="*/ 2147483647 h 105"/>
              <a:gd name="T112" fmla="*/ 2147483647 w 71"/>
              <a:gd name="T113" fmla="*/ 2147483647 h 105"/>
              <a:gd name="T114" fmla="*/ 2147483647 w 71"/>
              <a:gd name="T115" fmla="*/ 2147483647 h 105"/>
              <a:gd name="T116" fmla="*/ 2147483647 w 71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1"/>
              <a:gd name="T178" fmla="*/ 0 h 105"/>
              <a:gd name="T179" fmla="*/ 71 w 71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1" h="105">
                <a:moveTo>
                  <a:pt x="49" y="94"/>
                </a:moveTo>
                <a:lnTo>
                  <a:pt x="45" y="101"/>
                </a:lnTo>
                <a:lnTo>
                  <a:pt x="37" y="105"/>
                </a:lnTo>
                <a:lnTo>
                  <a:pt x="34" y="105"/>
                </a:lnTo>
                <a:lnTo>
                  <a:pt x="30" y="105"/>
                </a:lnTo>
                <a:lnTo>
                  <a:pt x="18" y="105"/>
                </a:lnTo>
                <a:lnTo>
                  <a:pt x="11" y="97"/>
                </a:lnTo>
                <a:lnTo>
                  <a:pt x="3" y="86"/>
                </a:lnTo>
                <a:lnTo>
                  <a:pt x="0" y="75"/>
                </a:lnTo>
                <a:lnTo>
                  <a:pt x="3" y="60"/>
                </a:lnTo>
                <a:lnTo>
                  <a:pt x="11" y="49"/>
                </a:lnTo>
                <a:lnTo>
                  <a:pt x="18" y="41"/>
                </a:lnTo>
                <a:lnTo>
                  <a:pt x="26" y="37"/>
                </a:lnTo>
                <a:lnTo>
                  <a:pt x="34" y="37"/>
                </a:lnTo>
                <a:lnTo>
                  <a:pt x="41" y="37"/>
                </a:lnTo>
                <a:lnTo>
                  <a:pt x="49" y="41"/>
                </a:lnTo>
                <a:lnTo>
                  <a:pt x="49" y="30"/>
                </a:lnTo>
                <a:lnTo>
                  <a:pt x="49" y="19"/>
                </a:lnTo>
                <a:lnTo>
                  <a:pt x="49" y="15"/>
                </a:lnTo>
                <a:lnTo>
                  <a:pt x="49" y="11"/>
                </a:lnTo>
                <a:lnTo>
                  <a:pt x="45" y="11"/>
                </a:lnTo>
                <a:lnTo>
                  <a:pt x="45" y="7"/>
                </a:lnTo>
                <a:lnTo>
                  <a:pt x="41" y="7"/>
                </a:lnTo>
                <a:lnTo>
                  <a:pt x="41" y="11"/>
                </a:lnTo>
                <a:lnTo>
                  <a:pt x="37" y="7"/>
                </a:lnTo>
                <a:lnTo>
                  <a:pt x="56" y="0"/>
                </a:lnTo>
                <a:lnTo>
                  <a:pt x="60" y="0"/>
                </a:lnTo>
                <a:lnTo>
                  <a:pt x="60" y="79"/>
                </a:lnTo>
                <a:lnTo>
                  <a:pt x="60" y="90"/>
                </a:lnTo>
                <a:lnTo>
                  <a:pt x="60" y="94"/>
                </a:lnTo>
                <a:lnTo>
                  <a:pt x="64" y="97"/>
                </a:lnTo>
                <a:lnTo>
                  <a:pt x="67" y="97"/>
                </a:lnTo>
                <a:lnTo>
                  <a:pt x="71" y="97"/>
                </a:lnTo>
                <a:lnTo>
                  <a:pt x="52" y="105"/>
                </a:lnTo>
                <a:lnTo>
                  <a:pt x="49" y="105"/>
                </a:lnTo>
                <a:lnTo>
                  <a:pt x="49" y="94"/>
                </a:lnTo>
                <a:close/>
                <a:moveTo>
                  <a:pt x="49" y="90"/>
                </a:moveTo>
                <a:lnTo>
                  <a:pt x="49" y="60"/>
                </a:lnTo>
                <a:lnTo>
                  <a:pt x="49" y="52"/>
                </a:lnTo>
                <a:lnTo>
                  <a:pt x="45" y="49"/>
                </a:lnTo>
                <a:lnTo>
                  <a:pt x="45" y="45"/>
                </a:lnTo>
                <a:lnTo>
                  <a:pt x="41" y="41"/>
                </a:lnTo>
                <a:lnTo>
                  <a:pt x="37" y="41"/>
                </a:lnTo>
                <a:lnTo>
                  <a:pt x="34" y="41"/>
                </a:lnTo>
                <a:lnTo>
                  <a:pt x="26" y="41"/>
                </a:lnTo>
                <a:lnTo>
                  <a:pt x="22" y="45"/>
                </a:lnTo>
                <a:lnTo>
                  <a:pt x="15" y="56"/>
                </a:lnTo>
                <a:lnTo>
                  <a:pt x="15" y="67"/>
                </a:lnTo>
                <a:lnTo>
                  <a:pt x="15" y="79"/>
                </a:lnTo>
                <a:lnTo>
                  <a:pt x="22" y="90"/>
                </a:lnTo>
                <a:lnTo>
                  <a:pt x="26" y="94"/>
                </a:lnTo>
                <a:lnTo>
                  <a:pt x="34" y="97"/>
                </a:lnTo>
                <a:lnTo>
                  <a:pt x="41" y="94"/>
                </a:lnTo>
                <a:lnTo>
                  <a:pt x="49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5" name="Freeform 130"/>
          <p:cNvSpPr>
            <a:spLocks/>
          </p:cNvSpPr>
          <p:nvPr/>
        </p:nvSpPr>
        <p:spPr bwMode="auto">
          <a:xfrm>
            <a:off x="2619375" y="5746750"/>
            <a:ext cx="117475" cy="112713"/>
          </a:xfrm>
          <a:custGeom>
            <a:avLst/>
            <a:gdLst>
              <a:gd name="T0" fmla="*/ 2147483647 w 71"/>
              <a:gd name="T1" fmla="*/ 0 h 68"/>
              <a:gd name="T2" fmla="*/ 2147483647 w 71"/>
              <a:gd name="T3" fmla="*/ 2147483647 h 68"/>
              <a:gd name="T4" fmla="*/ 2147483647 w 71"/>
              <a:gd name="T5" fmla="*/ 2147483647 h 68"/>
              <a:gd name="T6" fmla="*/ 2147483647 w 71"/>
              <a:gd name="T7" fmla="*/ 2147483647 h 68"/>
              <a:gd name="T8" fmla="*/ 2147483647 w 71"/>
              <a:gd name="T9" fmla="*/ 2147483647 h 68"/>
              <a:gd name="T10" fmla="*/ 2147483647 w 71"/>
              <a:gd name="T11" fmla="*/ 2147483647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0 w 71"/>
              <a:gd name="T61" fmla="*/ 0 h 68"/>
              <a:gd name="T62" fmla="*/ 0 w 71"/>
              <a:gd name="T63" fmla="*/ 0 h 68"/>
              <a:gd name="T64" fmla="*/ 2147483647 w 71"/>
              <a:gd name="T65" fmla="*/ 0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2147483647 w 71"/>
              <a:gd name="T85" fmla="*/ 2147483647 h 68"/>
              <a:gd name="T86" fmla="*/ 2147483647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0 h 68"/>
              <a:gd name="T94" fmla="*/ 2147483647 w 71"/>
              <a:gd name="T95" fmla="*/ 0 h 68"/>
              <a:gd name="T96" fmla="*/ 2147483647 w 71"/>
              <a:gd name="T97" fmla="*/ 0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1"/>
              <a:gd name="T148" fmla="*/ 0 h 68"/>
              <a:gd name="T149" fmla="*/ 71 w 71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1" h="68">
                <a:moveTo>
                  <a:pt x="60" y="0"/>
                </a:moveTo>
                <a:lnTo>
                  <a:pt x="60" y="42"/>
                </a:lnTo>
                <a:lnTo>
                  <a:pt x="60" y="53"/>
                </a:lnTo>
                <a:lnTo>
                  <a:pt x="60" y="57"/>
                </a:lnTo>
                <a:lnTo>
                  <a:pt x="64" y="60"/>
                </a:lnTo>
                <a:lnTo>
                  <a:pt x="67" y="60"/>
                </a:lnTo>
                <a:lnTo>
                  <a:pt x="71" y="60"/>
                </a:lnTo>
                <a:lnTo>
                  <a:pt x="52" y="68"/>
                </a:lnTo>
                <a:lnTo>
                  <a:pt x="49" y="68"/>
                </a:lnTo>
                <a:lnTo>
                  <a:pt x="49" y="57"/>
                </a:lnTo>
                <a:lnTo>
                  <a:pt x="41" y="64"/>
                </a:lnTo>
                <a:lnTo>
                  <a:pt x="34" y="68"/>
                </a:lnTo>
                <a:lnTo>
                  <a:pt x="30" y="68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4"/>
                </a:lnTo>
                <a:lnTo>
                  <a:pt x="11" y="57"/>
                </a:lnTo>
                <a:lnTo>
                  <a:pt x="7" y="53"/>
                </a:lnTo>
                <a:lnTo>
                  <a:pt x="7" y="42"/>
                </a:lnTo>
                <a:lnTo>
                  <a:pt x="7" y="12"/>
                </a:lnTo>
                <a:lnTo>
                  <a:pt x="7" y="8"/>
                </a:lnTo>
                <a:lnTo>
                  <a:pt x="7" y="4"/>
                </a:lnTo>
                <a:lnTo>
                  <a:pt x="4" y="4"/>
                </a:lnTo>
                <a:lnTo>
                  <a:pt x="0" y="0"/>
                </a:lnTo>
                <a:lnTo>
                  <a:pt x="19" y="0"/>
                </a:lnTo>
                <a:lnTo>
                  <a:pt x="19" y="45"/>
                </a:lnTo>
                <a:lnTo>
                  <a:pt x="22" y="53"/>
                </a:lnTo>
                <a:lnTo>
                  <a:pt x="22" y="57"/>
                </a:lnTo>
                <a:lnTo>
                  <a:pt x="26" y="60"/>
                </a:lnTo>
                <a:lnTo>
                  <a:pt x="30" y="60"/>
                </a:lnTo>
                <a:lnTo>
                  <a:pt x="34" y="60"/>
                </a:lnTo>
                <a:lnTo>
                  <a:pt x="37" y="57"/>
                </a:lnTo>
                <a:lnTo>
                  <a:pt x="45" y="57"/>
                </a:lnTo>
                <a:lnTo>
                  <a:pt x="49" y="49"/>
                </a:lnTo>
                <a:lnTo>
                  <a:pt x="49" y="12"/>
                </a:lnTo>
                <a:lnTo>
                  <a:pt x="49" y="8"/>
                </a:lnTo>
                <a:lnTo>
                  <a:pt x="49" y="4"/>
                </a:lnTo>
                <a:lnTo>
                  <a:pt x="45" y="4"/>
                </a:lnTo>
                <a:lnTo>
                  <a:pt x="37" y="0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6" name="Freeform 131"/>
          <p:cNvSpPr>
            <a:spLocks/>
          </p:cNvSpPr>
          <p:nvPr/>
        </p:nvSpPr>
        <p:spPr bwMode="auto">
          <a:xfrm>
            <a:off x="2743200" y="5746750"/>
            <a:ext cx="185738" cy="112713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0 h 68"/>
              <a:gd name="T6" fmla="*/ 2147483647 w 112"/>
              <a:gd name="T7" fmla="*/ 0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0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0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2147483647 w 112"/>
              <a:gd name="T93" fmla="*/ 2147483647 h 68"/>
              <a:gd name="T94" fmla="*/ 2147483647 w 112"/>
              <a:gd name="T95" fmla="*/ 2147483647 h 68"/>
              <a:gd name="T96" fmla="*/ 0 w 112"/>
              <a:gd name="T97" fmla="*/ 2147483647 h 68"/>
              <a:gd name="T98" fmla="*/ 0 w 112"/>
              <a:gd name="T99" fmla="*/ 2147483647 h 68"/>
              <a:gd name="T100" fmla="*/ 2147483647 w 112"/>
              <a:gd name="T101" fmla="*/ 0 h 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68"/>
              <a:gd name="T155" fmla="*/ 112 w 112"/>
              <a:gd name="T156" fmla="*/ 68 h 68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68">
                <a:moveTo>
                  <a:pt x="19" y="15"/>
                </a:moveTo>
                <a:lnTo>
                  <a:pt x="26" y="8"/>
                </a:lnTo>
                <a:lnTo>
                  <a:pt x="30" y="4"/>
                </a:lnTo>
                <a:lnTo>
                  <a:pt x="34" y="4"/>
                </a:lnTo>
                <a:lnTo>
                  <a:pt x="37" y="0"/>
                </a:lnTo>
                <a:lnTo>
                  <a:pt x="41" y="0"/>
                </a:lnTo>
                <a:lnTo>
                  <a:pt x="45" y="0"/>
                </a:lnTo>
                <a:lnTo>
                  <a:pt x="49" y="0"/>
                </a:lnTo>
                <a:lnTo>
                  <a:pt x="56" y="4"/>
                </a:lnTo>
                <a:lnTo>
                  <a:pt x="60" y="8"/>
                </a:lnTo>
                <a:lnTo>
                  <a:pt x="60" y="15"/>
                </a:lnTo>
                <a:lnTo>
                  <a:pt x="67" y="8"/>
                </a:lnTo>
                <a:lnTo>
                  <a:pt x="75" y="0"/>
                </a:lnTo>
                <a:lnTo>
                  <a:pt x="79" y="0"/>
                </a:lnTo>
                <a:lnTo>
                  <a:pt x="82" y="0"/>
                </a:lnTo>
                <a:lnTo>
                  <a:pt x="90" y="0"/>
                </a:lnTo>
                <a:lnTo>
                  <a:pt x="94" y="0"/>
                </a:lnTo>
                <a:lnTo>
                  <a:pt x="97" y="4"/>
                </a:lnTo>
                <a:lnTo>
                  <a:pt x="101" y="12"/>
                </a:lnTo>
                <a:lnTo>
                  <a:pt x="101" y="15"/>
                </a:lnTo>
                <a:lnTo>
                  <a:pt x="101" y="23"/>
                </a:lnTo>
                <a:lnTo>
                  <a:pt x="101" y="53"/>
                </a:lnTo>
                <a:lnTo>
                  <a:pt x="101" y="57"/>
                </a:lnTo>
                <a:lnTo>
                  <a:pt x="101" y="60"/>
                </a:lnTo>
                <a:lnTo>
                  <a:pt x="105" y="64"/>
                </a:lnTo>
                <a:lnTo>
                  <a:pt x="109" y="64"/>
                </a:lnTo>
                <a:lnTo>
                  <a:pt x="112" y="68"/>
                </a:lnTo>
                <a:lnTo>
                  <a:pt x="79" y="68"/>
                </a:lnTo>
                <a:lnTo>
                  <a:pt x="82" y="68"/>
                </a:lnTo>
                <a:lnTo>
                  <a:pt x="86" y="64"/>
                </a:lnTo>
                <a:lnTo>
                  <a:pt x="90" y="64"/>
                </a:lnTo>
                <a:lnTo>
                  <a:pt x="90" y="60"/>
                </a:lnTo>
                <a:lnTo>
                  <a:pt x="90" y="57"/>
                </a:lnTo>
                <a:lnTo>
                  <a:pt x="90" y="53"/>
                </a:lnTo>
                <a:lnTo>
                  <a:pt x="90" y="23"/>
                </a:lnTo>
                <a:lnTo>
                  <a:pt x="90" y="19"/>
                </a:lnTo>
                <a:lnTo>
                  <a:pt x="86" y="12"/>
                </a:lnTo>
                <a:lnTo>
                  <a:pt x="82" y="8"/>
                </a:lnTo>
                <a:lnTo>
                  <a:pt x="79" y="8"/>
                </a:lnTo>
                <a:lnTo>
                  <a:pt x="75" y="8"/>
                </a:lnTo>
                <a:lnTo>
                  <a:pt x="71" y="12"/>
                </a:lnTo>
                <a:lnTo>
                  <a:pt x="67" y="12"/>
                </a:lnTo>
                <a:lnTo>
                  <a:pt x="60" y="19"/>
                </a:lnTo>
                <a:lnTo>
                  <a:pt x="60" y="23"/>
                </a:lnTo>
                <a:lnTo>
                  <a:pt x="60" y="53"/>
                </a:lnTo>
                <a:lnTo>
                  <a:pt x="60" y="60"/>
                </a:lnTo>
                <a:lnTo>
                  <a:pt x="64" y="64"/>
                </a:lnTo>
                <a:lnTo>
                  <a:pt x="67" y="64"/>
                </a:lnTo>
                <a:lnTo>
                  <a:pt x="71" y="68"/>
                </a:lnTo>
                <a:lnTo>
                  <a:pt x="37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3"/>
                </a:lnTo>
                <a:lnTo>
                  <a:pt x="49" y="19"/>
                </a:lnTo>
                <a:lnTo>
                  <a:pt x="45" y="12"/>
                </a:lnTo>
                <a:lnTo>
                  <a:pt x="41" y="8"/>
                </a:lnTo>
                <a:lnTo>
                  <a:pt x="37" y="8"/>
                </a:lnTo>
                <a:lnTo>
                  <a:pt x="34" y="8"/>
                </a:lnTo>
                <a:lnTo>
                  <a:pt x="30" y="12"/>
                </a:lnTo>
                <a:lnTo>
                  <a:pt x="26" y="15"/>
                </a:lnTo>
                <a:lnTo>
                  <a:pt x="19" y="19"/>
                </a:lnTo>
                <a:lnTo>
                  <a:pt x="19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4" y="68"/>
                </a:lnTo>
                <a:lnTo>
                  <a:pt x="4" y="64"/>
                </a:lnTo>
                <a:lnTo>
                  <a:pt x="7" y="64"/>
                </a:lnTo>
                <a:lnTo>
                  <a:pt x="7" y="60"/>
                </a:lnTo>
                <a:lnTo>
                  <a:pt x="7" y="57"/>
                </a:lnTo>
                <a:lnTo>
                  <a:pt x="7" y="53"/>
                </a:lnTo>
                <a:lnTo>
                  <a:pt x="7" y="27"/>
                </a:lnTo>
                <a:lnTo>
                  <a:pt x="7" y="19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1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7" name="Freeform 132"/>
          <p:cNvSpPr>
            <a:spLocks noEditPoints="1"/>
          </p:cNvSpPr>
          <p:nvPr/>
        </p:nvSpPr>
        <p:spPr bwMode="auto">
          <a:xfrm>
            <a:off x="2928938" y="5746750"/>
            <a:ext cx="120650" cy="169863"/>
          </a:xfrm>
          <a:custGeom>
            <a:avLst/>
            <a:gdLst>
              <a:gd name="T0" fmla="*/ 2147483647 w 72"/>
              <a:gd name="T1" fmla="*/ 0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0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2147483647 h 102"/>
              <a:gd name="T20" fmla="*/ 2147483647 w 72"/>
              <a:gd name="T21" fmla="*/ 2147483647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0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2147483647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2147483647 w 72"/>
              <a:gd name="T61" fmla="*/ 2147483647 h 102"/>
              <a:gd name="T62" fmla="*/ 2147483647 w 72"/>
              <a:gd name="T63" fmla="*/ 2147483647 h 102"/>
              <a:gd name="T64" fmla="*/ 2147483647 w 72"/>
              <a:gd name="T65" fmla="*/ 2147483647 h 102"/>
              <a:gd name="T66" fmla="*/ 2147483647 w 7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02"/>
              <a:gd name="T104" fmla="*/ 72 w 7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02">
                <a:moveTo>
                  <a:pt x="4" y="8"/>
                </a:moveTo>
                <a:lnTo>
                  <a:pt x="23" y="0"/>
                </a:lnTo>
                <a:lnTo>
                  <a:pt x="27" y="0"/>
                </a:lnTo>
                <a:lnTo>
                  <a:pt x="27" y="15"/>
                </a:lnTo>
                <a:lnTo>
                  <a:pt x="30" y="8"/>
                </a:lnTo>
                <a:lnTo>
                  <a:pt x="38" y="4"/>
                </a:lnTo>
                <a:lnTo>
                  <a:pt x="42" y="0"/>
                </a:lnTo>
                <a:lnTo>
                  <a:pt x="49" y="0"/>
                </a:lnTo>
                <a:lnTo>
                  <a:pt x="57" y="0"/>
                </a:lnTo>
                <a:lnTo>
                  <a:pt x="64" y="8"/>
                </a:lnTo>
                <a:lnTo>
                  <a:pt x="72" y="19"/>
                </a:lnTo>
                <a:lnTo>
                  <a:pt x="72" y="30"/>
                </a:lnTo>
                <a:lnTo>
                  <a:pt x="72" y="42"/>
                </a:lnTo>
                <a:lnTo>
                  <a:pt x="68" y="53"/>
                </a:lnTo>
                <a:lnTo>
                  <a:pt x="64" y="60"/>
                </a:lnTo>
                <a:lnTo>
                  <a:pt x="53" y="68"/>
                </a:lnTo>
                <a:lnTo>
                  <a:pt x="42" y="68"/>
                </a:lnTo>
                <a:lnTo>
                  <a:pt x="38" y="68"/>
                </a:lnTo>
                <a:lnTo>
                  <a:pt x="34" y="68"/>
                </a:lnTo>
                <a:lnTo>
                  <a:pt x="30" y="68"/>
                </a:lnTo>
                <a:lnTo>
                  <a:pt x="27" y="64"/>
                </a:lnTo>
                <a:lnTo>
                  <a:pt x="27" y="87"/>
                </a:lnTo>
                <a:lnTo>
                  <a:pt x="27" y="90"/>
                </a:lnTo>
                <a:lnTo>
                  <a:pt x="27" y="94"/>
                </a:lnTo>
                <a:lnTo>
                  <a:pt x="27" y="98"/>
                </a:lnTo>
                <a:lnTo>
                  <a:pt x="30" y="98"/>
                </a:lnTo>
                <a:lnTo>
                  <a:pt x="34" y="98"/>
                </a:lnTo>
                <a:lnTo>
                  <a:pt x="34" y="102"/>
                </a:lnTo>
                <a:lnTo>
                  <a:pt x="0" y="102"/>
                </a:lnTo>
                <a:lnTo>
                  <a:pt x="0" y="98"/>
                </a:lnTo>
                <a:lnTo>
                  <a:pt x="4" y="98"/>
                </a:lnTo>
                <a:lnTo>
                  <a:pt x="8" y="98"/>
                </a:lnTo>
                <a:lnTo>
                  <a:pt x="12" y="98"/>
                </a:lnTo>
                <a:lnTo>
                  <a:pt x="12" y="94"/>
                </a:lnTo>
                <a:lnTo>
                  <a:pt x="12" y="90"/>
                </a:lnTo>
                <a:lnTo>
                  <a:pt x="12" y="87"/>
                </a:lnTo>
                <a:lnTo>
                  <a:pt x="12" y="19"/>
                </a:lnTo>
                <a:lnTo>
                  <a:pt x="12" y="15"/>
                </a:lnTo>
                <a:lnTo>
                  <a:pt x="12" y="12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close/>
                <a:moveTo>
                  <a:pt x="27" y="19"/>
                </a:moveTo>
                <a:lnTo>
                  <a:pt x="27" y="45"/>
                </a:lnTo>
                <a:lnTo>
                  <a:pt x="27" y="49"/>
                </a:lnTo>
                <a:lnTo>
                  <a:pt x="27" y="53"/>
                </a:lnTo>
                <a:lnTo>
                  <a:pt x="27" y="57"/>
                </a:lnTo>
                <a:lnTo>
                  <a:pt x="30" y="60"/>
                </a:lnTo>
                <a:lnTo>
                  <a:pt x="38" y="64"/>
                </a:lnTo>
                <a:lnTo>
                  <a:pt x="42" y="64"/>
                </a:lnTo>
                <a:lnTo>
                  <a:pt x="49" y="64"/>
                </a:lnTo>
                <a:lnTo>
                  <a:pt x="53" y="60"/>
                </a:lnTo>
                <a:lnTo>
                  <a:pt x="60" y="49"/>
                </a:lnTo>
                <a:lnTo>
                  <a:pt x="60" y="38"/>
                </a:lnTo>
                <a:lnTo>
                  <a:pt x="57" y="27"/>
                </a:lnTo>
                <a:lnTo>
                  <a:pt x="53" y="15"/>
                </a:lnTo>
                <a:lnTo>
                  <a:pt x="49" y="12"/>
                </a:lnTo>
                <a:lnTo>
                  <a:pt x="42" y="12"/>
                </a:lnTo>
                <a:lnTo>
                  <a:pt x="38" y="12"/>
                </a:lnTo>
                <a:lnTo>
                  <a:pt x="34" y="12"/>
                </a:lnTo>
                <a:lnTo>
                  <a:pt x="30" y="15"/>
                </a:lnTo>
                <a:lnTo>
                  <a:pt x="27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8" name="Freeform 133"/>
          <p:cNvSpPr>
            <a:spLocks noEditPoints="1"/>
          </p:cNvSpPr>
          <p:nvPr/>
        </p:nvSpPr>
        <p:spPr bwMode="auto">
          <a:xfrm>
            <a:off x="3067050" y="5746750"/>
            <a:ext cx="93663" cy="112713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2147483647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0 w 56"/>
              <a:gd name="T33" fmla="*/ 2147483647 h 68"/>
              <a:gd name="T34" fmla="*/ 0 w 56"/>
              <a:gd name="T35" fmla="*/ 2147483647 h 68"/>
              <a:gd name="T36" fmla="*/ 0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2147483647 h 68"/>
              <a:gd name="T42" fmla="*/ 2147483647 w 56"/>
              <a:gd name="T43" fmla="*/ 0 h 68"/>
              <a:gd name="T44" fmla="*/ 2147483647 w 56"/>
              <a:gd name="T45" fmla="*/ 0 h 68"/>
              <a:gd name="T46" fmla="*/ 2147483647 w 56"/>
              <a:gd name="T47" fmla="*/ 0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2147483647 w 56"/>
              <a:gd name="T53" fmla="*/ 2147483647 h 68"/>
              <a:gd name="T54" fmla="*/ 2147483647 w 56"/>
              <a:gd name="T55" fmla="*/ 2147483647 h 68"/>
              <a:gd name="T56" fmla="*/ 2147483647 w 56"/>
              <a:gd name="T57" fmla="*/ 2147483647 h 68"/>
              <a:gd name="T58" fmla="*/ 2147483647 w 56"/>
              <a:gd name="T59" fmla="*/ 2147483647 h 68"/>
              <a:gd name="T60" fmla="*/ 2147483647 w 56"/>
              <a:gd name="T61" fmla="*/ 2147483647 h 68"/>
              <a:gd name="T62" fmla="*/ 2147483647 w 56"/>
              <a:gd name="T63" fmla="*/ 2147483647 h 68"/>
              <a:gd name="T64" fmla="*/ 2147483647 w 56"/>
              <a:gd name="T65" fmla="*/ 2147483647 h 68"/>
              <a:gd name="T66" fmla="*/ 2147483647 w 56"/>
              <a:gd name="T67" fmla="*/ 2147483647 h 68"/>
              <a:gd name="T68" fmla="*/ 2147483647 w 56"/>
              <a:gd name="T69" fmla="*/ 2147483647 h 68"/>
              <a:gd name="T70" fmla="*/ 2147483647 w 56"/>
              <a:gd name="T71" fmla="*/ 2147483647 h 68"/>
              <a:gd name="T72" fmla="*/ 2147483647 w 56"/>
              <a:gd name="T73" fmla="*/ 2147483647 h 68"/>
              <a:gd name="T74" fmla="*/ 2147483647 w 56"/>
              <a:gd name="T75" fmla="*/ 2147483647 h 68"/>
              <a:gd name="T76" fmla="*/ 2147483647 w 56"/>
              <a:gd name="T77" fmla="*/ 2147483647 h 68"/>
              <a:gd name="T78" fmla="*/ 2147483647 w 56"/>
              <a:gd name="T79" fmla="*/ 2147483647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6"/>
              <a:gd name="T121" fmla="*/ 0 h 68"/>
              <a:gd name="T122" fmla="*/ 56 w 56"/>
              <a:gd name="T123" fmla="*/ 68 h 6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6" h="68">
                <a:moveTo>
                  <a:pt x="11" y="27"/>
                </a:moveTo>
                <a:lnTo>
                  <a:pt x="11" y="38"/>
                </a:lnTo>
                <a:lnTo>
                  <a:pt x="19" y="49"/>
                </a:lnTo>
                <a:lnTo>
                  <a:pt x="26" y="57"/>
                </a:lnTo>
                <a:lnTo>
                  <a:pt x="34" y="57"/>
                </a:lnTo>
                <a:lnTo>
                  <a:pt x="41" y="57"/>
                </a:lnTo>
                <a:lnTo>
                  <a:pt x="45" y="53"/>
                </a:lnTo>
                <a:lnTo>
                  <a:pt x="49" y="49"/>
                </a:lnTo>
                <a:lnTo>
                  <a:pt x="52" y="42"/>
                </a:lnTo>
                <a:lnTo>
                  <a:pt x="56" y="42"/>
                </a:lnTo>
                <a:lnTo>
                  <a:pt x="52" y="53"/>
                </a:lnTo>
                <a:lnTo>
                  <a:pt x="45" y="60"/>
                </a:lnTo>
                <a:lnTo>
                  <a:pt x="37" y="68"/>
                </a:lnTo>
                <a:lnTo>
                  <a:pt x="26" y="68"/>
                </a:lnTo>
                <a:lnTo>
                  <a:pt x="19" y="68"/>
                </a:lnTo>
                <a:lnTo>
                  <a:pt x="7" y="60"/>
                </a:lnTo>
                <a:lnTo>
                  <a:pt x="0" y="49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7" y="8"/>
                </a:lnTo>
                <a:lnTo>
                  <a:pt x="19" y="0"/>
                </a:lnTo>
                <a:lnTo>
                  <a:pt x="30" y="0"/>
                </a:lnTo>
                <a:lnTo>
                  <a:pt x="41" y="0"/>
                </a:lnTo>
                <a:lnTo>
                  <a:pt x="49" y="8"/>
                </a:lnTo>
                <a:lnTo>
                  <a:pt x="52" y="15"/>
                </a:lnTo>
                <a:lnTo>
                  <a:pt x="56" y="27"/>
                </a:lnTo>
                <a:lnTo>
                  <a:pt x="11" y="27"/>
                </a:lnTo>
                <a:close/>
                <a:moveTo>
                  <a:pt x="11" y="19"/>
                </a:moveTo>
                <a:lnTo>
                  <a:pt x="41" y="19"/>
                </a:lnTo>
                <a:lnTo>
                  <a:pt x="37" y="15"/>
                </a:lnTo>
                <a:lnTo>
                  <a:pt x="37" y="12"/>
                </a:lnTo>
                <a:lnTo>
                  <a:pt x="37" y="8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19" y="4"/>
                </a:lnTo>
                <a:lnTo>
                  <a:pt x="15" y="8"/>
                </a:lnTo>
                <a:lnTo>
                  <a:pt x="11" y="15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29" name="Freeform 134"/>
          <p:cNvSpPr>
            <a:spLocks noEditPoints="1"/>
          </p:cNvSpPr>
          <p:nvPr/>
        </p:nvSpPr>
        <p:spPr bwMode="auto">
          <a:xfrm>
            <a:off x="3178175" y="5684838"/>
            <a:ext cx="112713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0 w 68"/>
              <a:gd name="T15" fmla="*/ 2147483647 h 105"/>
              <a:gd name="T16" fmla="*/ 0 w 68"/>
              <a:gd name="T17" fmla="*/ 2147483647 h 105"/>
              <a:gd name="T18" fmla="*/ 0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2147483647 w 68"/>
              <a:gd name="T51" fmla="*/ 2147483647 h 105"/>
              <a:gd name="T52" fmla="*/ 2147483647 w 68"/>
              <a:gd name="T53" fmla="*/ 0 h 105"/>
              <a:gd name="T54" fmla="*/ 2147483647 w 68"/>
              <a:gd name="T55" fmla="*/ 0 h 105"/>
              <a:gd name="T56" fmla="*/ 2147483647 w 68"/>
              <a:gd name="T57" fmla="*/ 2147483647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2147483647 w 68"/>
              <a:gd name="T97" fmla="*/ 2147483647 h 105"/>
              <a:gd name="T98" fmla="*/ 2147483647 w 68"/>
              <a:gd name="T99" fmla="*/ 2147483647 h 105"/>
              <a:gd name="T100" fmla="*/ 2147483647 w 68"/>
              <a:gd name="T101" fmla="*/ 2147483647 h 105"/>
              <a:gd name="T102" fmla="*/ 2147483647 w 68"/>
              <a:gd name="T103" fmla="*/ 2147483647 h 105"/>
              <a:gd name="T104" fmla="*/ 2147483647 w 68"/>
              <a:gd name="T105" fmla="*/ 2147483647 h 105"/>
              <a:gd name="T106" fmla="*/ 2147483647 w 68"/>
              <a:gd name="T107" fmla="*/ 2147483647 h 105"/>
              <a:gd name="T108" fmla="*/ 2147483647 w 68"/>
              <a:gd name="T109" fmla="*/ 2147483647 h 105"/>
              <a:gd name="T110" fmla="*/ 2147483647 w 68"/>
              <a:gd name="T111" fmla="*/ 2147483647 h 105"/>
              <a:gd name="T112" fmla="*/ 2147483647 w 68"/>
              <a:gd name="T113" fmla="*/ 2147483647 h 105"/>
              <a:gd name="T114" fmla="*/ 2147483647 w 68"/>
              <a:gd name="T115" fmla="*/ 2147483647 h 105"/>
              <a:gd name="T116" fmla="*/ 2147483647 w 68"/>
              <a:gd name="T117" fmla="*/ 2147483647 h 1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105"/>
              <a:gd name="T179" fmla="*/ 68 w 68"/>
              <a:gd name="T180" fmla="*/ 105 h 1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105">
                <a:moveTo>
                  <a:pt x="45" y="94"/>
                </a:moveTo>
                <a:lnTo>
                  <a:pt x="42" y="101"/>
                </a:lnTo>
                <a:lnTo>
                  <a:pt x="38" y="105"/>
                </a:lnTo>
                <a:lnTo>
                  <a:pt x="30" y="105"/>
                </a:lnTo>
                <a:lnTo>
                  <a:pt x="27" y="105"/>
                </a:lnTo>
                <a:lnTo>
                  <a:pt x="15" y="105"/>
                </a:lnTo>
                <a:lnTo>
                  <a:pt x="8" y="97"/>
                </a:lnTo>
                <a:lnTo>
                  <a:pt x="0" y="86"/>
                </a:lnTo>
                <a:lnTo>
                  <a:pt x="0" y="75"/>
                </a:lnTo>
                <a:lnTo>
                  <a:pt x="0" y="60"/>
                </a:lnTo>
                <a:lnTo>
                  <a:pt x="8" y="49"/>
                </a:lnTo>
                <a:lnTo>
                  <a:pt x="15" y="41"/>
                </a:lnTo>
                <a:lnTo>
                  <a:pt x="23" y="37"/>
                </a:lnTo>
                <a:lnTo>
                  <a:pt x="30" y="37"/>
                </a:lnTo>
                <a:lnTo>
                  <a:pt x="38" y="37"/>
                </a:lnTo>
                <a:lnTo>
                  <a:pt x="45" y="41"/>
                </a:lnTo>
                <a:lnTo>
                  <a:pt x="45" y="30"/>
                </a:lnTo>
                <a:lnTo>
                  <a:pt x="45" y="19"/>
                </a:lnTo>
                <a:lnTo>
                  <a:pt x="45" y="15"/>
                </a:lnTo>
                <a:lnTo>
                  <a:pt x="45" y="11"/>
                </a:lnTo>
                <a:lnTo>
                  <a:pt x="42" y="7"/>
                </a:lnTo>
                <a:lnTo>
                  <a:pt x="38" y="11"/>
                </a:lnTo>
                <a:lnTo>
                  <a:pt x="38" y="7"/>
                </a:lnTo>
                <a:lnTo>
                  <a:pt x="57" y="0"/>
                </a:lnTo>
                <a:lnTo>
                  <a:pt x="57" y="79"/>
                </a:lnTo>
                <a:lnTo>
                  <a:pt x="60" y="90"/>
                </a:lnTo>
                <a:lnTo>
                  <a:pt x="60" y="94"/>
                </a:lnTo>
                <a:lnTo>
                  <a:pt x="60" y="97"/>
                </a:lnTo>
                <a:lnTo>
                  <a:pt x="64" y="97"/>
                </a:lnTo>
                <a:lnTo>
                  <a:pt x="68" y="97"/>
                </a:lnTo>
                <a:lnTo>
                  <a:pt x="49" y="105"/>
                </a:lnTo>
                <a:lnTo>
                  <a:pt x="45" y="105"/>
                </a:lnTo>
                <a:lnTo>
                  <a:pt x="45" y="94"/>
                </a:lnTo>
                <a:close/>
                <a:moveTo>
                  <a:pt x="45" y="90"/>
                </a:moveTo>
                <a:lnTo>
                  <a:pt x="45" y="60"/>
                </a:lnTo>
                <a:lnTo>
                  <a:pt x="45" y="52"/>
                </a:lnTo>
                <a:lnTo>
                  <a:pt x="42" y="49"/>
                </a:lnTo>
                <a:lnTo>
                  <a:pt x="42" y="45"/>
                </a:lnTo>
                <a:lnTo>
                  <a:pt x="38" y="41"/>
                </a:lnTo>
                <a:lnTo>
                  <a:pt x="34" y="41"/>
                </a:lnTo>
                <a:lnTo>
                  <a:pt x="30" y="41"/>
                </a:lnTo>
                <a:lnTo>
                  <a:pt x="23" y="41"/>
                </a:lnTo>
                <a:lnTo>
                  <a:pt x="19" y="45"/>
                </a:lnTo>
                <a:lnTo>
                  <a:pt x="12" y="56"/>
                </a:lnTo>
                <a:lnTo>
                  <a:pt x="12" y="67"/>
                </a:lnTo>
                <a:lnTo>
                  <a:pt x="12" y="79"/>
                </a:lnTo>
                <a:lnTo>
                  <a:pt x="19" y="90"/>
                </a:lnTo>
                <a:lnTo>
                  <a:pt x="27" y="94"/>
                </a:lnTo>
                <a:lnTo>
                  <a:pt x="34" y="97"/>
                </a:lnTo>
                <a:lnTo>
                  <a:pt x="38" y="94"/>
                </a:lnTo>
                <a:lnTo>
                  <a:pt x="45" y="9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0" name="Freeform 135"/>
          <p:cNvSpPr>
            <a:spLocks/>
          </p:cNvSpPr>
          <p:nvPr/>
        </p:nvSpPr>
        <p:spPr bwMode="auto">
          <a:xfrm>
            <a:off x="4125913" y="5746750"/>
            <a:ext cx="80962" cy="112713"/>
          </a:xfrm>
          <a:custGeom>
            <a:avLst/>
            <a:gdLst>
              <a:gd name="T0" fmla="*/ 2147483647 w 48"/>
              <a:gd name="T1" fmla="*/ 0 h 68"/>
              <a:gd name="T2" fmla="*/ 2147483647 w 48"/>
              <a:gd name="T3" fmla="*/ 2147483647 h 68"/>
              <a:gd name="T4" fmla="*/ 2147483647 w 48"/>
              <a:gd name="T5" fmla="*/ 2147483647 h 68"/>
              <a:gd name="T6" fmla="*/ 2147483647 w 48"/>
              <a:gd name="T7" fmla="*/ 2147483647 h 68"/>
              <a:gd name="T8" fmla="*/ 2147483647 w 48"/>
              <a:gd name="T9" fmla="*/ 2147483647 h 68"/>
              <a:gd name="T10" fmla="*/ 2147483647 w 48"/>
              <a:gd name="T11" fmla="*/ 2147483647 h 68"/>
              <a:gd name="T12" fmla="*/ 2147483647 w 48"/>
              <a:gd name="T13" fmla="*/ 2147483647 h 68"/>
              <a:gd name="T14" fmla="*/ 2147483647 w 48"/>
              <a:gd name="T15" fmla="*/ 2147483647 h 68"/>
              <a:gd name="T16" fmla="*/ 2147483647 w 48"/>
              <a:gd name="T17" fmla="*/ 2147483647 h 68"/>
              <a:gd name="T18" fmla="*/ 2147483647 w 48"/>
              <a:gd name="T19" fmla="*/ 2147483647 h 68"/>
              <a:gd name="T20" fmla="*/ 2147483647 w 48"/>
              <a:gd name="T21" fmla="*/ 2147483647 h 68"/>
              <a:gd name="T22" fmla="*/ 2147483647 w 48"/>
              <a:gd name="T23" fmla="*/ 2147483647 h 68"/>
              <a:gd name="T24" fmla="*/ 2147483647 w 48"/>
              <a:gd name="T25" fmla="*/ 2147483647 h 68"/>
              <a:gd name="T26" fmla="*/ 2147483647 w 48"/>
              <a:gd name="T27" fmla="*/ 2147483647 h 68"/>
              <a:gd name="T28" fmla="*/ 2147483647 w 48"/>
              <a:gd name="T29" fmla="*/ 2147483647 h 68"/>
              <a:gd name="T30" fmla="*/ 2147483647 w 48"/>
              <a:gd name="T31" fmla="*/ 2147483647 h 68"/>
              <a:gd name="T32" fmla="*/ 2147483647 w 48"/>
              <a:gd name="T33" fmla="*/ 2147483647 h 68"/>
              <a:gd name="T34" fmla="*/ 2147483647 w 48"/>
              <a:gd name="T35" fmla="*/ 2147483647 h 68"/>
              <a:gd name="T36" fmla="*/ 2147483647 w 48"/>
              <a:gd name="T37" fmla="*/ 2147483647 h 68"/>
              <a:gd name="T38" fmla="*/ 2147483647 w 48"/>
              <a:gd name="T39" fmla="*/ 2147483647 h 68"/>
              <a:gd name="T40" fmla="*/ 2147483647 w 48"/>
              <a:gd name="T41" fmla="*/ 2147483647 h 68"/>
              <a:gd name="T42" fmla="*/ 2147483647 w 48"/>
              <a:gd name="T43" fmla="*/ 2147483647 h 68"/>
              <a:gd name="T44" fmla="*/ 2147483647 w 48"/>
              <a:gd name="T45" fmla="*/ 2147483647 h 68"/>
              <a:gd name="T46" fmla="*/ 2147483647 w 48"/>
              <a:gd name="T47" fmla="*/ 2147483647 h 68"/>
              <a:gd name="T48" fmla="*/ 2147483647 w 48"/>
              <a:gd name="T49" fmla="*/ 2147483647 h 68"/>
              <a:gd name="T50" fmla="*/ 2147483647 w 48"/>
              <a:gd name="T51" fmla="*/ 2147483647 h 68"/>
              <a:gd name="T52" fmla="*/ 2147483647 w 48"/>
              <a:gd name="T53" fmla="*/ 2147483647 h 68"/>
              <a:gd name="T54" fmla="*/ 2147483647 w 48"/>
              <a:gd name="T55" fmla="*/ 2147483647 h 68"/>
              <a:gd name="T56" fmla="*/ 2147483647 w 48"/>
              <a:gd name="T57" fmla="*/ 2147483647 h 68"/>
              <a:gd name="T58" fmla="*/ 0 w 48"/>
              <a:gd name="T59" fmla="*/ 2147483647 h 68"/>
              <a:gd name="T60" fmla="*/ 0 w 48"/>
              <a:gd name="T61" fmla="*/ 2147483647 h 68"/>
              <a:gd name="T62" fmla="*/ 2147483647 w 48"/>
              <a:gd name="T63" fmla="*/ 2147483647 h 68"/>
              <a:gd name="T64" fmla="*/ 2147483647 w 48"/>
              <a:gd name="T65" fmla="*/ 2147483647 h 68"/>
              <a:gd name="T66" fmla="*/ 2147483647 w 48"/>
              <a:gd name="T67" fmla="*/ 2147483647 h 68"/>
              <a:gd name="T68" fmla="*/ 2147483647 w 48"/>
              <a:gd name="T69" fmla="*/ 2147483647 h 68"/>
              <a:gd name="T70" fmla="*/ 2147483647 w 48"/>
              <a:gd name="T71" fmla="*/ 2147483647 h 68"/>
              <a:gd name="T72" fmla="*/ 2147483647 w 48"/>
              <a:gd name="T73" fmla="*/ 2147483647 h 68"/>
              <a:gd name="T74" fmla="*/ 2147483647 w 48"/>
              <a:gd name="T75" fmla="*/ 2147483647 h 68"/>
              <a:gd name="T76" fmla="*/ 2147483647 w 48"/>
              <a:gd name="T77" fmla="*/ 2147483647 h 68"/>
              <a:gd name="T78" fmla="*/ 2147483647 w 48"/>
              <a:gd name="T79" fmla="*/ 2147483647 h 68"/>
              <a:gd name="T80" fmla="*/ 2147483647 w 48"/>
              <a:gd name="T81" fmla="*/ 2147483647 h 68"/>
              <a:gd name="T82" fmla="*/ 2147483647 w 48"/>
              <a:gd name="T83" fmla="*/ 2147483647 h 68"/>
              <a:gd name="T84" fmla="*/ 2147483647 w 48"/>
              <a:gd name="T85" fmla="*/ 2147483647 h 68"/>
              <a:gd name="T86" fmla="*/ 2147483647 w 48"/>
              <a:gd name="T87" fmla="*/ 2147483647 h 68"/>
              <a:gd name="T88" fmla="*/ 2147483647 w 48"/>
              <a:gd name="T89" fmla="*/ 2147483647 h 68"/>
              <a:gd name="T90" fmla="*/ 2147483647 w 48"/>
              <a:gd name="T91" fmla="*/ 2147483647 h 68"/>
              <a:gd name="T92" fmla="*/ 2147483647 w 48"/>
              <a:gd name="T93" fmla="*/ 2147483647 h 68"/>
              <a:gd name="T94" fmla="*/ 0 w 48"/>
              <a:gd name="T95" fmla="*/ 2147483647 h 68"/>
              <a:gd name="T96" fmla="*/ 2147483647 w 48"/>
              <a:gd name="T97" fmla="*/ 2147483647 h 68"/>
              <a:gd name="T98" fmla="*/ 2147483647 w 48"/>
              <a:gd name="T99" fmla="*/ 2147483647 h 68"/>
              <a:gd name="T100" fmla="*/ 2147483647 w 48"/>
              <a:gd name="T101" fmla="*/ 0 h 68"/>
              <a:gd name="T102" fmla="*/ 2147483647 w 48"/>
              <a:gd name="T103" fmla="*/ 0 h 68"/>
              <a:gd name="T104" fmla="*/ 2147483647 w 48"/>
              <a:gd name="T105" fmla="*/ 0 h 68"/>
              <a:gd name="T106" fmla="*/ 2147483647 w 48"/>
              <a:gd name="T107" fmla="*/ 0 h 68"/>
              <a:gd name="T108" fmla="*/ 2147483647 w 48"/>
              <a:gd name="T109" fmla="*/ 0 h 68"/>
              <a:gd name="T110" fmla="*/ 2147483647 w 48"/>
              <a:gd name="T111" fmla="*/ 0 h 68"/>
              <a:gd name="T112" fmla="*/ 2147483647 w 48"/>
              <a:gd name="T113" fmla="*/ 0 h 68"/>
              <a:gd name="T114" fmla="*/ 2147483647 w 48"/>
              <a:gd name="T115" fmla="*/ 0 h 68"/>
              <a:gd name="T116" fmla="*/ 2147483647 w 48"/>
              <a:gd name="T117" fmla="*/ 0 h 68"/>
              <a:gd name="T118" fmla="*/ 2147483647 w 48"/>
              <a:gd name="T119" fmla="*/ 0 h 68"/>
              <a:gd name="T120" fmla="*/ 2147483647 w 48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"/>
              <a:gd name="T184" fmla="*/ 0 h 68"/>
              <a:gd name="T185" fmla="*/ 48 w 48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" h="68">
                <a:moveTo>
                  <a:pt x="41" y="0"/>
                </a:moveTo>
                <a:lnTo>
                  <a:pt x="41" y="23"/>
                </a:lnTo>
                <a:lnTo>
                  <a:pt x="37" y="12"/>
                </a:lnTo>
                <a:lnTo>
                  <a:pt x="33" y="8"/>
                </a:lnTo>
                <a:lnTo>
                  <a:pt x="30" y="4"/>
                </a:lnTo>
                <a:lnTo>
                  <a:pt x="22" y="4"/>
                </a:lnTo>
                <a:lnTo>
                  <a:pt x="18" y="4"/>
                </a:lnTo>
                <a:lnTo>
                  <a:pt x="15" y="8"/>
                </a:lnTo>
                <a:lnTo>
                  <a:pt x="11" y="8"/>
                </a:lnTo>
                <a:lnTo>
                  <a:pt x="11" y="12"/>
                </a:lnTo>
                <a:lnTo>
                  <a:pt x="11" y="15"/>
                </a:lnTo>
                <a:lnTo>
                  <a:pt x="11" y="19"/>
                </a:lnTo>
                <a:lnTo>
                  <a:pt x="15" y="23"/>
                </a:lnTo>
                <a:lnTo>
                  <a:pt x="22" y="27"/>
                </a:lnTo>
                <a:lnTo>
                  <a:pt x="33" y="30"/>
                </a:lnTo>
                <a:lnTo>
                  <a:pt x="41" y="34"/>
                </a:lnTo>
                <a:lnTo>
                  <a:pt x="45" y="42"/>
                </a:lnTo>
                <a:lnTo>
                  <a:pt x="48" y="49"/>
                </a:lnTo>
                <a:lnTo>
                  <a:pt x="45" y="57"/>
                </a:lnTo>
                <a:lnTo>
                  <a:pt x="41" y="64"/>
                </a:lnTo>
                <a:lnTo>
                  <a:pt x="33" y="68"/>
                </a:lnTo>
                <a:lnTo>
                  <a:pt x="22" y="68"/>
                </a:lnTo>
                <a:lnTo>
                  <a:pt x="18" y="68"/>
                </a:lnTo>
                <a:lnTo>
                  <a:pt x="11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45"/>
                </a:lnTo>
                <a:lnTo>
                  <a:pt x="7" y="53"/>
                </a:lnTo>
                <a:lnTo>
                  <a:pt x="11" y="60"/>
                </a:lnTo>
                <a:lnTo>
                  <a:pt x="18" y="64"/>
                </a:lnTo>
                <a:lnTo>
                  <a:pt x="26" y="64"/>
                </a:lnTo>
                <a:lnTo>
                  <a:pt x="30" y="64"/>
                </a:lnTo>
                <a:lnTo>
                  <a:pt x="33" y="60"/>
                </a:lnTo>
                <a:lnTo>
                  <a:pt x="37" y="53"/>
                </a:lnTo>
                <a:lnTo>
                  <a:pt x="33" y="49"/>
                </a:lnTo>
                <a:lnTo>
                  <a:pt x="33" y="45"/>
                </a:lnTo>
                <a:lnTo>
                  <a:pt x="26" y="42"/>
                </a:lnTo>
                <a:lnTo>
                  <a:pt x="18" y="38"/>
                </a:lnTo>
                <a:lnTo>
                  <a:pt x="11" y="34"/>
                </a:lnTo>
                <a:lnTo>
                  <a:pt x="3" y="27"/>
                </a:lnTo>
                <a:lnTo>
                  <a:pt x="3" y="23"/>
                </a:lnTo>
                <a:lnTo>
                  <a:pt x="0" y="19"/>
                </a:lnTo>
                <a:lnTo>
                  <a:pt x="3" y="12"/>
                </a:lnTo>
                <a:lnTo>
                  <a:pt x="7" y="4"/>
                </a:lnTo>
                <a:lnTo>
                  <a:pt x="15" y="0"/>
                </a:lnTo>
                <a:lnTo>
                  <a:pt x="22" y="0"/>
                </a:lnTo>
                <a:lnTo>
                  <a:pt x="26" y="0"/>
                </a:lnTo>
                <a:lnTo>
                  <a:pt x="33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1" name="Freeform 136"/>
          <p:cNvSpPr>
            <a:spLocks noEditPoints="1"/>
          </p:cNvSpPr>
          <p:nvPr/>
        </p:nvSpPr>
        <p:spPr bwMode="auto">
          <a:xfrm>
            <a:off x="4219575" y="5746750"/>
            <a:ext cx="100013" cy="112713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7" y="57"/>
                </a:moveTo>
                <a:lnTo>
                  <a:pt x="30" y="64"/>
                </a:lnTo>
                <a:lnTo>
                  <a:pt x="26" y="68"/>
                </a:lnTo>
                <a:lnTo>
                  <a:pt x="19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7" y="38"/>
                </a:lnTo>
                <a:lnTo>
                  <a:pt x="11" y="34"/>
                </a:lnTo>
                <a:lnTo>
                  <a:pt x="22" y="30"/>
                </a:lnTo>
                <a:lnTo>
                  <a:pt x="37" y="23"/>
                </a:lnTo>
                <a:lnTo>
                  <a:pt x="37" y="12"/>
                </a:lnTo>
                <a:lnTo>
                  <a:pt x="34" y="8"/>
                </a:lnTo>
                <a:lnTo>
                  <a:pt x="30" y="4"/>
                </a:lnTo>
                <a:lnTo>
                  <a:pt x="26" y="4"/>
                </a:lnTo>
                <a:lnTo>
                  <a:pt x="22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7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6" y="0"/>
                </a:lnTo>
                <a:lnTo>
                  <a:pt x="37" y="0"/>
                </a:lnTo>
                <a:lnTo>
                  <a:pt x="41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49" y="57"/>
                </a:lnTo>
                <a:lnTo>
                  <a:pt x="52" y="57"/>
                </a:lnTo>
                <a:lnTo>
                  <a:pt x="52" y="60"/>
                </a:lnTo>
                <a:lnTo>
                  <a:pt x="56" y="60"/>
                </a:lnTo>
                <a:lnTo>
                  <a:pt x="56" y="57"/>
                </a:lnTo>
                <a:lnTo>
                  <a:pt x="60" y="57"/>
                </a:lnTo>
                <a:lnTo>
                  <a:pt x="60" y="60"/>
                </a:lnTo>
                <a:lnTo>
                  <a:pt x="52" y="68"/>
                </a:lnTo>
                <a:lnTo>
                  <a:pt x="45" y="68"/>
                </a:lnTo>
                <a:lnTo>
                  <a:pt x="41" y="68"/>
                </a:lnTo>
                <a:lnTo>
                  <a:pt x="37" y="64"/>
                </a:lnTo>
                <a:lnTo>
                  <a:pt x="37" y="57"/>
                </a:lnTo>
                <a:close/>
                <a:moveTo>
                  <a:pt x="37" y="53"/>
                </a:moveTo>
                <a:lnTo>
                  <a:pt x="37" y="30"/>
                </a:lnTo>
                <a:lnTo>
                  <a:pt x="30" y="34"/>
                </a:lnTo>
                <a:lnTo>
                  <a:pt x="22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2" y="60"/>
                </a:lnTo>
                <a:lnTo>
                  <a:pt x="30" y="57"/>
                </a:lnTo>
                <a:lnTo>
                  <a:pt x="37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2" name="Freeform 137"/>
          <p:cNvSpPr>
            <a:spLocks/>
          </p:cNvSpPr>
          <p:nvPr/>
        </p:nvSpPr>
        <p:spPr bwMode="auto">
          <a:xfrm>
            <a:off x="4330700" y="5746750"/>
            <a:ext cx="95250" cy="112713"/>
          </a:xfrm>
          <a:custGeom>
            <a:avLst/>
            <a:gdLst>
              <a:gd name="T0" fmla="*/ 2147483647 w 57"/>
              <a:gd name="T1" fmla="*/ 2147483647 h 68"/>
              <a:gd name="T2" fmla="*/ 2147483647 w 57"/>
              <a:gd name="T3" fmla="*/ 2147483647 h 68"/>
              <a:gd name="T4" fmla="*/ 2147483647 w 57"/>
              <a:gd name="T5" fmla="*/ 2147483647 h 68"/>
              <a:gd name="T6" fmla="*/ 2147483647 w 57"/>
              <a:gd name="T7" fmla="*/ 2147483647 h 68"/>
              <a:gd name="T8" fmla="*/ 2147483647 w 57"/>
              <a:gd name="T9" fmla="*/ 2147483647 h 68"/>
              <a:gd name="T10" fmla="*/ 2147483647 w 57"/>
              <a:gd name="T11" fmla="*/ 2147483647 h 68"/>
              <a:gd name="T12" fmla="*/ 2147483647 w 57"/>
              <a:gd name="T13" fmla="*/ 2147483647 h 68"/>
              <a:gd name="T14" fmla="*/ 2147483647 w 57"/>
              <a:gd name="T15" fmla="*/ 2147483647 h 68"/>
              <a:gd name="T16" fmla="*/ 0 w 57"/>
              <a:gd name="T17" fmla="*/ 2147483647 h 68"/>
              <a:gd name="T18" fmla="*/ 0 w 57"/>
              <a:gd name="T19" fmla="*/ 2147483647 h 68"/>
              <a:gd name="T20" fmla="*/ 0 w 57"/>
              <a:gd name="T21" fmla="*/ 2147483647 h 68"/>
              <a:gd name="T22" fmla="*/ 2147483647 w 57"/>
              <a:gd name="T23" fmla="*/ 2147483647 h 68"/>
              <a:gd name="T24" fmla="*/ 2147483647 w 57"/>
              <a:gd name="T25" fmla="*/ 2147483647 h 68"/>
              <a:gd name="T26" fmla="*/ 2147483647 w 57"/>
              <a:gd name="T27" fmla="*/ 0 h 68"/>
              <a:gd name="T28" fmla="*/ 2147483647 w 57"/>
              <a:gd name="T29" fmla="*/ 0 h 68"/>
              <a:gd name="T30" fmla="*/ 2147483647 w 57"/>
              <a:gd name="T31" fmla="*/ 0 h 68"/>
              <a:gd name="T32" fmla="*/ 2147483647 w 57"/>
              <a:gd name="T33" fmla="*/ 2147483647 h 68"/>
              <a:gd name="T34" fmla="*/ 2147483647 w 57"/>
              <a:gd name="T35" fmla="*/ 2147483647 h 68"/>
              <a:gd name="T36" fmla="*/ 2147483647 w 57"/>
              <a:gd name="T37" fmla="*/ 2147483647 h 68"/>
              <a:gd name="T38" fmla="*/ 2147483647 w 57"/>
              <a:gd name="T39" fmla="*/ 2147483647 h 68"/>
              <a:gd name="T40" fmla="*/ 2147483647 w 57"/>
              <a:gd name="T41" fmla="*/ 2147483647 h 68"/>
              <a:gd name="T42" fmla="*/ 2147483647 w 57"/>
              <a:gd name="T43" fmla="*/ 2147483647 h 68"/>
              <a:gd name="T44" fmla="*/ 2147483647 w 57"/>
              <a:gd name="T45" fmla="*/ 2147483647 h 68"/>
              <a:gd name="T46" fmla="*/ 2147483647 w 57"/>
              <a:gd name="T47" fmla="*/ 2147483647 h 68"/>
              <a:gd name="T48" fmla="*/ 2147483647 w 57"/>
              <a:gd name="T49" fmla="*/ 2147483647 h 68"/>
              <a:gd name="T50" fmla="*/ 2147483647 w 57"/>
              <a:gd name="T51" fmla="*/ 2147483647 h 68"/>
              <a:gd name="T52" fmla="*/ 2147483647 w 57"/>
              <a:gd name="T53" fmla="*/ 2147483647 h 68"/>
              <a:gd name="T54" fmla="*/ 2147483647 w 57"/>
              <a:gd name="T55" fmla="*/ 2147483647 h 68"/>
              <a:gd name="T56" fmla="*/ 2147483647 w 57"/>
              <a:gd name="T57" fmla="*/ 2147483647 h 68"/>
              <a:gd name="T58" fmla="*/ 2147483647 w 57"/>
              <a:gd name="T59" fmla="*/ 2147483647 h 68"/>
              <a:gd name="T60" fmla="*/ 2147483647 w 57"/>
              <a:gd name="T61" fmla="*/ 2147483647 h 68"/>
              <a:gd name="T62" fmla="*/ 2147483647 w 57"/>
              <a:gd name="T63" fmla="*/ 2147483647 h 68"/>
              <a:gd name="T64" fmla="*/ 2147483647 w 57"/>
              <a:gd name="T65" fmla="*/ 2147483647 h 68"/>
              <a:gd name="T66" fmla="*/ 2147483647 w 57"/>
              <a:gd name="T67" fmla="*/ 2147483647 h 68"/>
              <a:gd name="T68" fmla="*/ 2147483647 w 57"/>
              <a:gd name="T69" fmla="*/ 2147483647 h 68"/>
              <a:gd name="T70" fmla="*/ 2147483647 w 57"/>
              <a:gd name="T71" fmla="*/ 2147483647 h 68"/>
              <a:gd name="T72" fmla="*/ 2147483647 w 57"/>
              <a:gd name="T73" fmla="*/ 2147483647 h 68"/>
              <a:gd name="T74" fmla="*/ 2147483647 w 57"/>
              <a:gd name="T75" fmla="*/ 2147483647 h 68"/>
              <a:gd name="T76" fmla="*/ 2147483647 w 57"/>
              <a:gd name="T77" fmla="*/ 2147483647 h 68"/>
              <a:gd name="T78" fmla="*/ 2147483647 w 57"/>
              <a:gd name="T79" fmla="*/ 2147483647 h 68"/>
              <a:gd name="T80" fmla="*/ 2147483647 w 57"/>
              <a:gd name="T81" fmla="*/ 2147483647 h 68"/>
              <a:gd name="T82" fmla="*/ 2147483647 w 57"/>
              <a:gd name="T83" fmla="*/ 2147483647 h 68"/>
              <a:gd name="T84" fmla="*/ 2147483647 w 57"/>
              <a:gd name="T85" fmla="*/ 2147483647 h 68"/>
              <a:gd name="T86" fmla="*/ 2147483647 w 57"/>
              <a:gd name="T87" fmla="*/ 2147483647 h 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7"/>
              <a:gd name="T133" fmla="*/ 0 h 68"/>
              <a:gd name="T134" fmla="*/ 57 w 57"/>
              <a:gd name="T135" fmla="*/ 68 h 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7" h="68">
                <a:moveTo>
                  <a:pt x="57" y="42"/>
                </a:moveTo>
                <a:lnTo>
                  <a:pt x="53" y="53"/>
                </a:lnTo>
                <a:lnTo>
                  <a:pt x="45" y="64"/>
                </a:lnTo>
                <a:lnTo>
                  <a:pt x="38" y="68"/>
                </a:lnTo>
                <a:lnTo>
                  <a:pt x="27" y="68"/>
                </a:lnTo>
                <a:lnTo>
                  <a:pt x="19" y="68"/>
                </a:lnTo>
                <a:lnTo>
                  <a:pt x="8" y="60"/>
                </a:lnTo>
                <a:lnTo>
                  <a:pt x="4" y="53"/>
                </a:lnTo>
                <a:lnTo>
                  <a:pt x="0" y="45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8" y="8"/>
                </a:lnTo>
                <a:lnTo>
                  <a:pt x="19" y="0"/>
                </a:lnTo>
                <a:lnTo>
                  <a:pt x="30" y="0"/>
                </a:lnTo>
                <a:lnTo>
                  <a:pt x="42" y="0"/>
                </a:lnTo>
                <a:lnTo>
                  <a:pt x="45" y="4"/>
                </a:lnTo>
                <a:lnTo>
                  <a:pt x="53" y="8"/>
                </a:lnTo>
                <a:lnTo>
                  <a:pt x="53" y="15"/>
                </a:lnTo>
                <a:lnTo>
                  <a:pt x="53" y="19"/>
                </a:lnTo>
                <a:lnTo>
                  <a:pt x="49" y="19"/>
                </a:lnTo>
                <a:lnTo>
                  <a:pt x="45" y="19"/>
                </a:lnTo>
                <a:lnTo>
                  <a:pt x="42" y="19"/>
                </a:lnTo>
                <a:lnTo>
                  <a:pt x="42" y="15"/>
                </a:lnTo>
                <a:lnTo>
                  <a:pt x="38" y="12"/>
                </a:lnTo>
                <a:lnTo>
                  <a:pt x="38" y="8"/>
                </a:lnTo>
                <a:lnTo>
                  <a:pt x="38" y="4"/>
                </a:lnTo>
                <a:lnTo>
                  <a:pt x="34" y="4"/>
                </a:lnTo>
                <a:lnTo>
                  <a:pt x="30" y="4"/>
                </a:lnTo>
                <a:lnTo>
                  <a:pt x="23" y="4"/>
                </a:lnTo>
                <a:lnTo>
                  <a:pt x="19" y="8"/>
                </a:lnTo>
                <a:lnTo>
                  <a:pt x="15" y="15"/>
                </a:lnTo>
                <a:lnTo>
                  <a:pt x="12" y="27"/>
                </a:lnTo>
                <a:lnTo>
                  <a:pt x="15" y="38"/>
                </a:lnTo>
                <a:lnTo>
                  <a:pt x="19" y="49"/>
                </a:lnTo>
                <a:lnTo>
                  <a:pt x="27" y="53"/>
                </a:lnTo>
                <a:lnTo>
                  <a:pt x="34" y="57"/>
                </a:lnTo>
                <a:lnTo>
                  <a:pt x="42" y="57"/>
                </a:lnTo>
                <a:lnTo>
                  <a:pt x="45" y="53"/>
                </a:lnTo>
                <a:lnTo>
                  <a:pt x="53" y="49"/>
                </a:lnTo>
                <a:lnTo>
                  <a:pt x="57" y="38"/>
                </a:lnTo>
                <a:lnTo>
                  <a:pt x="57" y="4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3" name="Freeform 138"/>
          <p:cNvSpPr>
            <a:spLocks/>
          </p:cNvSpPr>
          <p:nvPr/>
        </p:nvSpPr>
        <p:spPr bwMode="auto">
          <a:xfrm>
            <a:off x="4437063" y="5684838"/>
            <a:ext cx="123825" cy="174625"/>
          </a:xfrm>
          <a:custGeom>
            <a:avLst/>
            <a:gdLst>
              <a:gd name="T0" fmla="*/ 2147483647 w 75"/>
              <a:gd name="T1" fmla="*/ 2147483647 h 105"/>
              <a:gd name="T2" fmla="*/ 2147483647 w 75"/>
              <a:gd name="T3" fmla="*/ 2147483647 h 105"/>
              <a:gd name="T4" fmla="*/ 2147483647 w 75"/>
              <a:gd name="T5" fmla="*/ 2147483647 h 105"/>
              <a:gd name="T6" fmla="*/ 2147483647 w 75"/>
              <a:gd name="T7" fmla="*/ 2147483647 h 105"/>
              <a:gd name="T8" fmla="*/ 2147483647 w 75"/>
              <a:gd name="T9" fmla="*/ 2147483647 h 105"/>
              <a:gd name="T10" fmla="*/ 2147483647 w 75"/>
              <a:gd name="T11" fmla="*/ 2147483647 h 105"/>
              <a:gd name="T12" fmla="*/ 2147483647 w 75"/>
              <a:gd name="T13" fmla="*/ 2147483647 h 105"/>
              <a:gd name="T14" fmla="*/ 2147483647 w 75"/>
              <a:gd name="T15" fmla="*/ 2147483647 h 105"/>
              <a:gd name="T16" fmla="*/ 2147483647 w 75"/>
              <a:gd name="T17" fmla="*/ 2147483647 h 105"/>
              <a:gd name="T18" fmla="*/ 2147483647 w 75"/>
              <a:gd name="T19" fmla="*/ 2147483647 h 105"/>
              <a:gd name="T20" fmla="*/ 2147483647 w 75"/>
              <a:gd name="T21" fmla="*/ 2147483647 h 105"/>
              <a:gd name="T22" fmla="*/ 2147483647 w 75"/>
              <a:gd name="T23" fmla="*/ 2147483647 h 105"/>
              <a:gd name="T24" fmla="*/ 2147483647 w 75"/>
              <a:gd name="T25" fmla="*/ 2147483647 h 105"/>
              <a:gd name="T26" fmla="*/ 2147483647 w 75"/>
              <a:gd name="T27" fmla="*/ 2147483647 h 105"/>
              <a:gd name="T28" fmla="*/ 2147483647 w 75"/>
              <a:gd name="T29" fmla="*/ 2147483647 h 105"/>
              <a:gd name="T30" fmla="*/ 2147483647 w 75"/>
              <a:gd name="T31" fmla="*/ 2147483647 h 105"/>
              <a:gd name="T32" fmla="*/ 2147483647 w 75"/>
              <a:gd name="T33" fmla="*/ 2147483647 h 105"/>
              <a:gd name="T34" fmla="*/ 2147483647 w 75"/>
              <a:gd name="T35" fmla="*/ 2147483647 h 105"/>
              <a:gd name="T36" fmla="*/ 2147483647 w 75"/>
              <a:gd name="T37" fmla="*/ 2147483647 h 105"/>
              <a:gd name="T38" fmla="*/ 2147483647 w 75"/>
              <a:gd name="T39" fmla="*/ 2147483647 h 105"/>
              <a:gd name="T40" fmla="*/ 2147483647 w 75"/>
              <a:gd name="T41" fmla="*/ 2147483647 h 105"/>
              <a:gd name="T42" fmla="*/ 2147483647 w 75"/>
              <a:gd name="T43" fmla="*/ 2147483647 h 105"/>
              <a:gd name="T44" fmla="*/ 0 w 75"/>
              <a:gd name="T45" fmla="*/ 2147483647 h 105"/>
              <a:gd name="T46" fmla="*/ 2147483647 w 75"/>
              <a:gd name="T47" fmla="*/ 2147483647 h 105"/>
              <a:gd name="T48" fmla="*/ 2147483647 w 75"/>
              <a:gd name="T49" fmla="*/ 2147483647 h 105"/>
              <a:gd name="T50" fmla="*/ 2147483647 w 75"/>
              <a:gd name="T51" fmla="*/ 2147483647 h 105"/>
              <a:gd name="T52" fmla="*/ 2147483647 w 75"/>
              <a:gd name="T53" fmla="*/ 2147483647 h 105"/>
              <a:gd name="T54" fmla="*/ 2147483647 w 75"/>
              <a:gd name="T55" fmla="*/ 2147483647 h 105"/>
              <a:gd name="T56" fmla="*/ 2147483647 w 75"/>
              <a:gd name="T57" fmla="*/ 2147483647 h 105"/>
              <a:gd name="T58" fmla="*/ 2147483647 w 75"/>
              <a:gd name="T59" fmla="*/ 2147483647 h 105"/>
              <a:gd name="T60" fmla="*/ 0 w 75"/>
              <a:gd name="T61" fmla="*/ 2147483647 h 105"/>
              <a:gd name="T62" fmla="*/ 2147483647 w 75"/>
              <a:gd name="T63" fmla="*/ 0 h 1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5"/>
              <a:gd name="T97" fmla="*/ 0 h 105"/>
              <a:gd name="T98" fmla="*/ 75 w 75"/>
              <a:gd name="T99" fmla="*/ 105 h 1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5" h="105">
                <a:moveTo>
                  <a:pt x="23" y="0"/>
                </a:moveTo>
                <a:lnTo>
                  <a:pt x="23" y="67"/>
                </a:lnTo>
                <a:lnTo>
                  <a:pt x="41" y="52"/>
                </a:lnTo>
                <a:lnTo>
                  <a:pt x="45" y="49"/>
                </a:lnTo>
                <a:lnTo>
                  <a:pt x="45" y="45"/>
                </a:lnTo>
                <a:lnTo>
                  <a:pt x="49" y="45"/>
                </a:lnTo>
                <a:lnTo>
                  <a:pt x="45" y="41"/>
                </a:lnTo>
                <a:lnTo>
                  <a:pt x="41" y="37"/>
                </a:lnTo>
                <a:lnTo>
                  <a:pt x="71" y="37"/>
                </a:lnTo>
                <a:lnTo>
                  <a:pt x="64" y="41"/>
                </a:lnTo>
                <a:lnTo>
                  <a:pt x="60" y="41"/>
                </a:lnTo>
                <a:lnTo>
                  <a:pt x="56" y="45"/>
                </a:lnTo>
                <a:lnTo>
                  <a:pt x="53" y="49"/>
                </a:lnTo>
                <a:lnTo>
                  <a:pt x="34" y="64"/>
                </a:lnTo>
                <a:lnTo>
                  <a:pt x="53" y="86"/>
                </a:lnTo>
                <a:lnTo>
                  <a:pt x="60" y="94"/>
                </a:lnTo>
                <a:lnTo>
                  <a:pt x="64" y="97"/>
                </a:lnTo>
                <a:lnTo>
                  <a:pt x="64" y="101"/>
                </a:lnTo>
                <a:lnTo>
                  <a:pt x="68" y="101"/>
                </a:lnTo>
                <a:lnTo>
                  <a:pt x="71" y="101"/>
                </a:lnTo>
                <a:lnTo>
                  <a:pt x="75" y="101"/>
                </a:lnTo>
                <a:lnTo>
                  <a:pt x="75" y="105"/>
                </a:lnTo>
                <a:lnTo>
                  <a:pt x="41" y="105"/>
                </a:lnTo>
                <a:lnTo>
                  <a:pt x="45" y="105"/>
                </a:lnTo>
                <a:lnTo>
                  <a:pt x="45" y="101"/>
                </a:lnTo>
                <a:lnTo>
                  <a:pt x="45" y="97"/>
                </a:lnTo>
                <a:lnTo>
                  <a:pt x="45" y="94"/>
                </a:lnTo>
                <a:lnTo>
                  <a:pt x="23" y="67"/>
                </a:ln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6" y="101"/>
                </a:lnTo>
                <a:lnTo>
                  <a:pt x="26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1"/>
                </a:lnTo>
                <a:lnTo>
                  <a:pt x="8" y="101"/>
                </a:lnTo>
                <a:lnTo>
                  <a:pt x="8" y="97"/>
                </a:lnTo>
                <a:lnTo>
                  <a:pt x="8" y="94"/>
                </a:lnTo>
                <a:lnTo>
                  <a:pt x="11" y="90"/>
                </a:lnTo>
                <a:lnTo>
                  <a:pt x="11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4" name="Freeform 139"/>
          <p:cNvSpPr>
            <a:spLocks/>
          </p:cNvSpPr>
          <p:nvPr/>
        </p:nvSpPr>
        <p:spPr bwMode="auto">
          <a:xfrm>
            <a:off x="4575175" y="5746750"/>
            <a:ext cx="74613" cy="112713"/>
          </a:xfrm>
          <a:custGeom>
            <a:avLst/>
            <a:gdLst>
              <a:gd name="T0" fmla="*/ 2147483647 w 45"/>
              <a:gd name="T1" fmla="*/ 0 h 68"/>
              <a:gd name="T2" fmla="*/ 2147483647 w 45"/>
              <a:gd name="T3" fmla="*/ 2147483647 h 68"/>
              <a:gd name="T4" fmla="*/ 2147483647 w 45"/>
              <a:gd name="T5" fmla="*/ 2147483647 h 68"/>
              <a:gd name="T6" fmla="*/ 2147483647 w 45"/>
              <a:gd name="T7" fmla="*/ 2147483647 h 68"/>
              <a:gd name="T8" fmla="*/ 2147483647 w 45"/>
              <a:gd name="T9" fmla="*/ 2147483647 h 68"/>
              <a:gd name="T10" fmla="*/ 2147483647 w 45"/>
              <a:gd name="T11" fmla="*/ 2147483647 h 68"/>
              <a:gd name="T12" fmla="*/ 2147483647 w 45"/>
              <a:gd name="T13" fmla="*/ 2147483647 h 68"/>
              <a:gd name="T14" fmla="*/ 2147483647 w 45"/>
              <a:gd name="T15" fmla="*/ 2147483647 h 68"/>
              <a:gd name="T16" fmla="*/ 2147483647 w 45"/>
              <a:gd name="T17" fmla="*/ 2147483647 h 68"/>
              <a:gd name="T18" fmla="*/ 2147483647 w 45"/>
              <a:gd name="T19" fmla="*/ 2147483647 h 68"/>
              <a:gd name="T20" fmla="*/ 2147483647 w 45"/>
              <a:gd name="T21" fmla="*/ 2147483647 h 68"/>
              <a:gd name="T22" fmla="*/ 2147483647 w 45"/>
              <a:gd name="T23" fmla="*/ 2147483647 h 68"/>
              <a:gd name="T24" fmla="*/ 2147483647 w 45"/>
              <a:gd name="T25" fmla="*/ 2147483647 h 68"/>
              <a:gd name="T26" fmla="*/ 2147483647 w 45"/>
              <a:gd name="T27" fmla="*/ 2147483647 h 68"/>
              <a:gd name="T28" fmla="*/ 2147483647 w 45"/>
              <a:gd name="T29" fmla="*/ 2147483647 h 68"/>
              <a:gd name="T30" fmla="*/ 2147483647 w 45"/>
              <a:gd name="T31" fmla="*/ 2147483647 h 68"/>
              <a:gd name="T32" fmla="*/ 2147483647 w 45"/>
              <a:gd name="T33" fmla="*/ 2147483647 h 68"/>
              <a:gd name="T34" fmla="*/ 2147483647 w 45"/>
              <a:gd name="T35" fmla="*/ 2147483647 h 68"/>
              <a:gd name="T36" fmla="*/ 2147483647 w 45"/>
              <a:gd name="T37" fmla="*/ 2147483647 h 68"/>
              <a:gd name="T38" fmla="*/ 2147483647 w 45"/>
              <a:gd name="T39" fmla="*/ 2147483647 h 68"/>
              <a:gd name="T40" fmla="*/ 2147483647 w 45"/>
              <a:gd name="T41" fmla="*/ 2147483647 h 68"/>
              <a:gd name="T42" fmla="*/ 2147483647 w 45"/>
              <a:gd name="T43" fmla="*/ 2147483647 h 68"/>
              <a:gd name="T44" fmla="*/ 2147483647 w 45"/>
              <a:gd name="T45" fmla="*/ 2147483647 h 68"/>
              <a:gd name="T46" fmla="*/ 2147483647 w 45"/>
              <a:gd name="T47" fmla="*/ 2147483647 h 68"/>
              <a:gd name="T48" fmla="*/ 2147483647 w 45"/>
              <a:gd name="T49" fmla="*/ 2147483647 h 68"/>
              <a:gd name="T50" fmla="*/ 2147483647 w 45"/>
              <a:gd name="T51" fmla="*/ 2147483647 h 68"/>
              <a:gd name="T52" fmla="*/ 2147483647 w 45"/>
              <a:gd name="T53" fmla="*/ 2147483647 h 68"/>
              <a:gd name="T54" fmla="*/ 0 w 45"/>
              <a:gd name="T55" fmla="*/ 2147483647 h 68"/>
              <a:gd name="T56" fmla="*/ 0 w 45"/>
              <a:gd name="T57" fmla="*/ 2147483647 h 68"/>
              <a:gd name="T58" fmla="*/ 0 w 45"/>
              <a:gd name="T59" fmla="*/ 2147483647 h 68"/>
              <a:gd name="T60" fmla="*/ 0 w 45"/>
              <a:gd name="T61" fmla="*/ 2147483647 h 68"/>
              <a:gd name="T62" fmla="*/ 0 w 45"/>
              <a:gd name="T63" fmla="*/ 2147483647 h 68"/>
              <a:gd name="T64" fmla="*/ 2147483647 w 45"/>
              <a:gd name="T65" fmla="*/ 2147483647 h 68"/>
              <a:gd name="T66" fmla="*/ 2147483647 w 45"/>
              <a:gd name="T67" fmla="*/ 2147483647 h 68"/>
              <a:gd name="T68" fmla="*/ 2147483647 w 45"/>
              <a:gd name="T69" fmla="*/ 2147483647 h 68"/>
              <a:gd name="T70" fmla="*/ 2147483647 w 45"/>
              <a:gd name="T71" fmla="*/ 2147483647 h 68"/>
              <a:gd name="T72" fmla="*/ 2147483647 w 45"/>
              <a:gd name="T73" fmla="*/ 2147483647 h 68"/>
              <a:gd name="T74" fmla="*/ 2147483647 w 45"/>
              <a:gd name="T75" fmla="*/ 2147483647 h 68"/>
              <a:gd name="T76" fmla="*/ 2147483647 w 45"/>
              <a:gd name="T77" fmla="*/ 2147483647 h 68"/>
              <a:gd name="T78" fmla="*/ 2147483647 w 45"/>
              <a:gd name="T79" fmla="*/ 2147483647 h 68"/>
              <a:gd name="T80" fmla="*/ 2147483647 w 45"/>
              <a:gd name="T81" fmla="*/ 2147483647 h 68"/>
              <a:gd name="T82" fmla="*/ 2147483647 w 45"/>
              <a:gd name="T83" fmla="*/ 2147483647 h 68"/>
              <a:gd name="T84" fmla="*/ 2147483647 w 45"/>
              <a:gd name="T85" fmla="*/ 2147483647 h 68"/>
              <a:gd name="T86" fmla="*/ 2147483647 w 45"/>
              <a:gd name="T87" fmla="*/ 2147483647 h 68"/>
              <a:gd name="T88" fmla="*/ 2147483647 w 45"/>
              <a:gd name="T89" fmla="*/ 2147483647 h 68"/>
              <a:gd name="T90" fmla="*/ 2147483647 w 45"/>
              <a:gd name="T91" fmla="*/ 2147483647 h 68"/>
              <a:gd name="T92" fmla="*/ 0 w 45"/>
              <a:gd name="T93" fmla="*/ 2147483647 h 68"/>
              <a:gd name="T94" fmla="*/ 0 w 45"/>
              <a:gd name="T95" fmla="*/ 2147483647 h 68"/>
              <a:gd name="T96" fmla="*/ 0 w 45"/>
              <a:gd name="T97" fmla="*/ 2147483647 h 68"/>
              <a:gd name="T98" fmla="*/ 2147483647 w 45"/>
              <a:gd name="T99" fmla="*/ 2147483647 h 68"/>
              <a:gd name="T100" fmla="*/ 2147483647 w 45"/>
              <a:gd name="T101" fmla="*/ 0 h 68"/>
              <a:gd name="T102" fmla="*/ 2147483647 w 45"/>
              <a:gd name="T103" fmla="*/ 0 h 68"/>
              <a:gd name="T104" fmla="*/ 2147483647 w 45"/>
              <a:gd name="T105" fmla="*/ 0 h 68"/>
              <a:gd name="T106" fmla="*/ 2147483647 w 45"/>
              <a:gd name="T107" fmla="*/ 0 h 68"/>
              <a:gd name="T108" fmla="*/ 2147483647 w 45"/>
              <a:gd name="T109" fmla="*/ 0 h 68"/>
              <a:gd name="T110" fmla="*/ 2147483647 w 45"/>
              <a:gd name="T111" fmla="*/ 0 h 68"/>
              <a:gd name="T112" fmla="*/ 2147483647 w 45"/>
              <a:gd name="T113" fmla="*/ 0 h 68"/>
              <a:gd name="T114" fmla="*/ 2147483647 w 45"/>
              <a:gd name="T115" fmla="*/ 0 h 68"/>
              <a:gd name="T116" fmla="*/ 2147483647 w 45"/>
              <a:gd name="T117" fmla="*/ 0 h 68"/>
              <a:gd name="T118" fmla="*/ 2147483647 w 45"/>
              <a:gd name="T119" fmla="*/ 0 h 68"/>
              <a:gd name="T120" fmla="*/ 2147483647 w 45"/>
              <a:gd name="T121" fmla="*/ 0 h 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"/>
              <a:gd name="T184" fmla="*/ 0 h 68"/>
              <a:gd name="T185" fmla="*/ 45 w 45"/>
              <a:gd name="T186" fmla="*/ 68 h 6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" h="68">
                <a:moveTo>
                  <a:pt x="41" y="0"/>
                </a:moveTo>
                <a:lnTo>
                  <a:pt x="41" y="23"/>
                </a:lnTo>
                <a:lnTo>
                  <a:pt x="37" y="23"/>
                </a:lnTo>
                <a:lnTo>
                  <a:pt x="34" y="12"/>
                </a:lnTo>
                <a:lnTo>
                  <a:pt x="30" y="8"/>
                </a:lnTo>
                <a:lnTo>
                  <a:pt x="26" y="4"/>
                </a:lnTo>
                <a:lnTo>
                  <a:pt x="18" y="4"/>
                </a:lnTo>
                <a:lnTo>
                  <a:pt x="15" y="4"/>
                </a:lnTo>
                <a:lnTo>
                  <a:pt x="11" y="8"/>
                </a:lnTo>
                <a:lnTo>
                  <a:pt x="7" y="8"/>
                </a:lnTo>
                <a:lnTo>
                  <a:pt x="7" y="12"/>
                </a:lnTo>
                <a:lnTo>
                  <a:pt x="7" y="15"/>
                </a:lnTo>
                <a:lnTo>
                  <a:pt x="11" y="19"/>
                </a:lnTo>
                <a:lnTo>
                  <a:pt x="15" y="23"/>
                </a:lnTo>
                <a:lnTo>
                  <a:pt x="18" y="27"/>
                </a:lnTo>
                <a:lnTo>
                  <a:pt x="30" y="30"/>
                </a:lnTo>
                <a:lnTo>
                  <a:pt x="37" y="34"/>
                </a:lnTo>
                <a:lnTo>
                  <a:pt x="41" y="42"/>
                </a:lnTo>
                <a:lnTo>
                  <a:pt x="45" y="49"/>
                </a:lnTo>
                <a:lnTo>
                  <a:pt x="41" y="57"/>
                </a:lnTo>
                <a:lnTo>
                  <a:pt x="37" y="64"/>
                </a:lnTo>
                <a:lnTo>
                  <a:pt x="30" y="68"/>
                </a:lnTo>
                <a:lnTo>
                  <a:pt x="22" y="68"/>
                </a:lnTo>
                <a:lnTo>
                  <a:pt x="15" y="68"/>
                </a:lnTo>
                <a:lnTo>
                  <a:pt x="7" y="68"/>
                </a:lnTo>
                <a:lnTo>
                  <a:pt x="3" y="68"/>
                </a:lnTo>
                <a:lnTo>
                  <a:pt x="0" y="68"/>
                </a:lnTo>
                <a:lnTo>
                  <a:pt x="0" y="45"/>
                </a:lnTo>
                <a:lnTo>
                  <a:pt x="3" y="53"/>
                </a:lnTo>
                <a:lnTo>
                  <a:pt x="7" y="60"/>
                </a:lnTo>
                <a:lnTo>
                  <a:pt x="15" y="64"/>
                </a:lnTo>
                <a:lnTo>
                  <a:pt x="22" y="64"/>
                </a:lnTo>
                <a:lnTo>
                  <a:pt x="26" y="64"/>
                </a:lnTo>
                <a:lnTo>
                  <a:pt x="30" y="60"/>
                </a:lnTo>
                <a:lnTo>
                  <a:pt x="34" y="60"/>
                </a:lnTo>
                <a:lnTo>
                  <a:pt x="34" y="53"/>
                </a:lnTo>
                <a:lnTo>
                  <a:pt x="34" y="49"/>
                </a:lnTo>
                <a:lnTo>
                  <a:pt x="30" y="45"/>
                </a:lnTo>
                <a:lnTo>
                  <a:pt x="26" y="42"/>
                </a:lnTo>
                <a:lnTo>
                  <a:pt x="15" y="38"/>
                </a:lnTo>
                <a:lnTo>
                  <a:pt x="7" y="34"/>
                </a:lnTo>
                <a:lnTo>
                  <a:pt x="3" y="27"/>
                </a:lnTo>
                <a:lnTo>
                  <a:pt x="0" y="23"/>
                </a:lnTo>
                <a:lnTo>
                  <a:pt x="0" y="19"/>
                </a:lnTo>
                <a:lnTo>
                  <a:pt x="0" y="12"/>
                </a:lnTo>
                <a:lnTo>
                  <a:pt x="3" y="4"/>
                </a:lnTo>
                <a:lnTo>
                  <a:pt x="11" y="0"/>
                </a:lnTo>
                <a:lnTo>
                  <a:pt x="18" y="0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5" name="Freeform 140"/>
          <p:cNvSpPr>
            <a:spLocks noEditPoints="1"/>
          </p:cNvSpPr>
          <p:nvPr/>
        </p:nvSpPr>
        <p:spPr bwMode="auto">
          <a:xfrm>
            <a:off x="5457825" y="5684838"/>
            <a:ext cx="50800" cy="174625"/>
          </a:xfrm>
          <a:custGeom>
            <a:avLst/>
            <a:gdLst>
              <a:gd name="T0" fmla="*/ 2147483647 w 30"/>
              <a:gd name="T1" fmla="*/ 0 h 105"/>
              <a:gd name="T2" fmla="*/ 2147483647 w 30"/>
              <a:gd name="T3" fmla="*/ 0 h 105"/>
              <a:gd name="T4" fmla="*/ 2147483647 w 30"/>
              <a:gd name="T5" fmla="*/ 2147483647 h 105"/>
              <a:gd name="T6" fmla="*/ 2147483647 w 30"/>
              <a:gd name="T7" fmla="*/ 2147483647 h 105"/>
              <a:gd name="T8" fmla="*/ 2147483647 w 30"/>
              <a:gd name="T9" fmla="*/ 2147483647 h 105"/>
              <a:gd name="T10" fmla="*/ 2147483647 w 30"/>
              <a:gd name="T11" fmla="*/ 2147483647 h 105"/>
              <a:gd name="T12" fmla="*/ 2147483647 w 30"/>
              <a:gd name="T13" fmla="*/ 2147483647 h 105"/>
              <a:gd name="T14" fmla="*/ 2147483647 w 30"/>
              <a:gd name="T15" fmla="*/ 2147483647 h 105"/>
              <a:gd name="T16" fmla="*/ 2147483647 w 30"/>
              <a:gd name="T17" fmla="*/ 2147483647 h 105"/>
              <a:gd name="T18" fmla="*/ 2147483647 w 30"/>
              <a:gd name="T19" fmla="*/ 2147483647 h 105"/>
              <a:gd name="T20" fmla="*/ 2147483647 w 30"/>
              <a:gd name="T21" fmla="*/ 2147483647 h 105"/>
              <a:gd name="T22" fmla="*/ 2147483647 w 30"/>
              <a:gd name="T23" fmla="*/ 2147483647 h 105"/>
              <a:gd name="T24" fmla="*/ 2147483647 w 30"/>
              <a:gd name="T25" fmla="*/ 2147483647 h 105"/>
              <a:gd name="T26" fmla="*/ 2147483647 w 30"/>
              <a:gd name="T27" fmla="*/ 2147483647 h 105"/>
              <a:gd name="T28" fmla="*/ 2147483647 w 30"/>
              <a:gd name="T29" fmla="*/ 2147483647 h 105"/>
              <a:gd name="T30" fmla="*/ 2147483647 w 30"/>
              <a:gd name="T31" fmla="*/ 0 h 105"/>
              <a:gd name="T32" fmla="*/ 2147483647 w 30"/>
              <a:gd name="T33" fmla="*/ 0 h 105"/>
              <a:gd name="T34" fmla="*/ 2147483647 w 30"/>
              <a:gd name="T35" fmla="*/ 2147483647 h 105"/>
              <a:gd name="T36" fmla="*/ 2147483647 w 30"/>
              <a:gd name="T37" fmla="*/ 2147483647 h 105"/>
              <a:gd name="T38" fmla="*/ 2147483647 w 30"/>
              <a:gd name="T39" fmla="*/ 2147483647 h 105"/>
              <a:gd name="T40" fmla="*/ 2147483647 w 30"/>
              <a:gd name="T41" fmla="*/ 2147483647 h 105"/>
              <a:gd name="T42" fmla="*/ 2147483647 w 30"/>
              <a:gd name="T43" fmla="*/ 2147483647 h 105"/>
              <a:gd name="T44" fmla="*/ 2147483647 w 30"/>
              <a:gd name="T45" fmla="*/ 2147483647 h 105"/>
              <a:gd name="T46" fmla="*/ 2147483647 w 30"/>
              <a:gd name="T47" fmla="*/ 2147483647 h 105"/>
              <a:gd name="T48" fmla="*/ 2147483647 w 30"/>
              <a:gd name="T49" fmla="*/ 2147483647 h 105"/>
              <a:gd name="T50" fmla="*/ 2147483647 w 30"/>
              <a:gd name="T51" fmla="*/ 2147483647 h 105"/>
              <a:gd name="T52" fmla="*/ 0 w 30"/>
              <a:gd name="T53" fmla="*/ 2147483647 h 105"/>
              <a:gd name="T54" fmla="*/ 0 w 30"/>
              <a:gd name="T55" fmla="*/ 2147483647 h 105"/>
              <a:gd name="T56" fmla="*/ 2147483647 w 30"/>
              <a:gd name="T57" fmla="*/ 2147483647 h 105"/>
              <a:gd name="T58" fmla="*/ 2147483647 w 30"/>
              <a:gd name="T59" fmla="*/ 2147483647 h 105"/>
              <a:gd name="T60" fmla="*/ 2147483647 w 30"/>
              <a:gd name="T61" fmla="*/ 2147483647 h 105"/>
              <a:gd name="T62" fmla="*/ 2147483647 w 30"/>
              <a:gd name="T63" fmla="*/ 2147483647 h 105"/>
              <a:gd name="T64" fmla="*/ 2147483647 w 30"/>
              <a:gd name="T65" fmla="*/ 2147483647 h 105"/>
              <a:gd name="T66" fmla="*/ 2147483647 w 30"/>
              <a:gd name="T67" fmla="*/ 2147483647 h 105"/>
              <a:gd name="T68" fmla="*/ 2147483647 w 30"/>
              <a:gd name="T69" fmla="*/ 2147483647 h 105"/>
              <a:gd name="T70" fmla="*/ 2147483647 w 30"/>
              <a:gd name="T71" fmla="*/ 2147483647 h 105"/>
              <a:gd name="T72" fmla="*/ 2147483647 w 30"/>
              <a:gd name="T73" fmla="*/ 2147483647 h 105"/>
              <a:gd name="T74" fmla="*/ 2147483647 w 30"/>
              <a:gd name="T75" fmla="*/ 2147483647 h 105"/>
              <a:gd name="T76" fmla="*/ 2147483647 w 30"/>
              <a:gd name="T77" fmla="*/ 2147483647 h 105"/>
              <a:gd name="T78" fmla="*/ 2147483647 w 30"/>
              <a:gd name="T79" fmla="*/ 2147483647 h 105"/>
              <a:gd name="T80" fmla="*/ 2147483647 w 30"/>
              <a:gd name="T81" fmla="*/ 2147483647 h 105"/>
              <a:gd name="T82" fmla="*/ 2147483647 w 30"/>
              <a:gd name="T83" fmla="*/ 2147483647 h 105"/>
              <a:gd name="T84" fmla="*/ 0 w 30"/>
              <a:gd name="T85" fmla="*/ 2147483647 h 105"/>
              <a:gd name="T86" fmla="*/ 0 w 30"/>
              <a:gd name="T87" fmla="*/ 2147483647 h 105"/>
              <a:gd name="T88" fmla="*/ 2147483647 w 30"/>
              <a:gd name="T89" fmla="*/ 2147483647 h 105"/>
              <a:gd name="T90" fmla="*/ 2147483647 w 30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0"/>
              <a:gd name="T139" fmla="*/ 0 h 105"/>
              <a:gd name="T140" fmla="*/ 30 w 30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0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3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2" y="15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2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3" y="101"/>
                </a:lnTo>
                <a:lnTo>
                  <a:pt x="27" y="101"/>
                </a:lnTo>
                <a:lnTo>
                  <a:pt x="27" y="105"/>
                </a:lnTo>
                <a:lnTo>
                  <a:pt x="30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8" y="97"/>
                </a:lnTo>
                <a:lnTo>
                  <a:pt x="12" y="94"/>
                </a:lnTo>
                <a:lnTo>
                  <a:pt x="12" y="90"/>
                </a:lnTo>
                <a:lnTo>
                  <a:pt x="12" y="64"/>
                </a:lnTo>
                <a:lnTo>
                  <a:pt x="12" y="56"/>
                </a:lnTo>
                <a:lnTo>
                  <a:pt x="8" y="49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6" name="Freeform 141"/>
          <p:cNvSpPr>
            <a:spLocks/>
          </p:cNvSpPr>
          <p:nvPr/>
        </p:nvSpPr>
        <p:spPr bwMode="auto">
          <a:xfrm>
            <a:off x="5521325" y="5746750"/>
            <a:ext cx="117475" cy="112713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0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0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0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0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49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4" y="15"/>
                </a:lnTo>
                <a:lnTo>
                  <a:pt x="64" y="23"/>
                </a:lnTo>
                <a:lnTo>
                  <a:pt x="64" y="53"/>
                </a:lnTo>
                <a:lnTo>
                  <a:pt x="64" y="57"/>
                </a:lnTo>
                <a:lnTo>
                  <a:pt x="64" y="60"/>
                </a:lnTo>
                <a:lnTo>
                  <a:pt x="64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9" y="64"/>
                </a:lnTo>
                <a:lnTo>
                  <a:pt x="49" y="60"/>
                </a:lnTo>
                <a:lnTo>
                  <a:pt x="49" y="57"/>
                </a:lnTo>
                <a:lnTo>
                  <a:pt x="49" y="53"/>
                </a:lnTo>
                <a:lnTo>
                  <a:pt x="49" y="27"/>
                </a:lnTo>
                <a:lnTo>
                  <a:pt x="49" y="19"/>
                </a:lnTo>
                <a:lnTo>
                  <a:pt x="49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2" y="64"/>
                </a:lnTo>
                <a:lnTo>
                  <a:pt x="26" y="64"/>
                </a:lnTo>
                <a:lnTo>
                  <a:pt x="26" y="68"/>
                </a:lnTo>
                <a:lnTo>
                  <a:pt x="30" y="68"/>
                </a:lnTo>
                <a:lnTo>
                  <a:pt x="0" y="68"/>
                </a:lnTo>
                <a:lnTo>
                  <a:pt x="7" y="64"/>
                </a:lnTo>
                <a:lnTo>
                  <a:pt x="7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7" y="12"/>
                </a:lnTo>
                <a:lnTo>
                  <a:pt x="7" y="8"/>
                </a:lnTo>
                <a:lnTo>
                  <a:pt x="4" y="8"/>
                </a:lnTo>
                <a:lnTo>
                  <a:pt x="0" y="8"/>
                </a:lnTo>
                <a:lnTo>
                  <a:pt x="19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7" name="Freeform 142"/>
          <p:cNvSpPr>
            <a:spLocks/>
          </p:cNvSpPr>
          <p:nvPr/>
        </p:nvSpPr>
        <p:spPr bwMode="auto">
          <a:xfrm>
            <a:off x="5645150" y="5710238"/>
            <a:ext cx="68263" cy="149225"/>
          </a:xfrm>
          <a:custGeom>
            <a:avLst/>
            <a:gdLst>
              <a:gd name="T0" fmla="*/ 2147483647 w 41"/>
              <a:gd name="T1" fmla="*/ 0 h 90"/>
              <a:gd name="T2" fmla="*/ 2147483647 w 41"/>
              <a:gd name="T3" fmla="*/ 2147483647 h 90"/>
              <a:gd name="T4" fmla="*/ 2147483647 w 41"/>
              <a:gd name="T5" fmla="*/ 2147483647 h 90"/>
              <a:gd name="T6" fmla="*/ 2147483647 w 41"/>
              <a:gd name="T7" fmla="*/ 2147483647 h 90"/>
              <a:gd name="T8" fmla="*/ 2147483647 w 41"/>
              <a:gd name="T9" fmla="*/ 2147483647 h 90"/>
              <a:gd name="T10" fmla="*/ 2147483647 w 41"/>
              <a:gd name="T11" fmla="*/ 2147483647 h 90"/>
              <a:gd name="T12" fmla="*/ 2147483647 w 41"/>
              <a:gd name="T13" fmla="*/ 2147483647 h 90"/>
              <a:gd name="T14" fmla="*/ 2147483647 w 41"/>
              <a:gd name="T15" fmla="*/ 2147483647 h 90"/>
              <a:gd name="T16" fmla="*/ 2147483647 w 41"/>
              <a:gd name="T17" fmla="*/ 2147483647 h 90"/>
              <a:gd name="T18" fmla="*/ 2147483647 w 41"/>
              <a:gd name="T19" fmla="*/ 2147483647 h 90"/>
              <a:gd name="T20" fmla="*/ 2147483647 w 41"/>
              <a:gd name="T21" fmla="*/ 2147483647 h 90"/>
              <a:gd name="T22" fmla="*/ 2147483647 w 41"/>
              <a:gd name="T23" fmla="*/ 2147483647 h 90"/>
              <a:gd name="T24" fmla="*/ 2147483647 w 41"/>
              <a:gd name="T25" fmla="*/ 2147483647 h 90"/>
              <a:gd name="T26" fmla="*/ 2147483647 w 41"/>
              <a:gd name="T27" fmla="*/ 2147483647 h 90"/>
              <a:gd name="T28" fmla="*/ 2147483647 w 41"/>
              <a:gd name="T29" fmla="*/ 2147483647 h 90"/>
              <a:gd name="T30" fmla="*/ 2147483647 w 41"/>
              <a:gd name="T31" fmla="*/ 2147483647 h 90"/>
              <a:gd name="T32" fmla="*/ 2147483647 w 41"/>
              <a:gd name="T33" fmla="*/ 2147483647 h 90"/>
              <a:gd name="T34" fmla="*/ 2147483647 w 41"/>
              <a:gd name="T35" fmla="*/ 2147483647 h 90"/>
              <a:gd name="T36" fmla="*/ 2147483647 w 41"/>
              <a:gd name="T37" fmla="*/ 2147483647 h 90"/>
              <a:gd name="T38" fmla="*/ 2147483647 w 41"/>
              <a:gd name="T39" fmla="*/ 2147483647 h 90"/>
              <a:gd name="T40" fmla="*/ 2147483647 w 41"/>
              <a:gd name="T41" fmla="*/ 2147483647 h 90"/>
              <a:gd name="T42" fmla="*/ 2147483647 w 41"/>
              <a:gd name="T43" fmla="*/ 2147483647 h 90"/>
              <a:gd name="T44" fmla="*/ 2147483647 w 41"/>
              <a:gd name="T45" fmla="*/ 2147483647 h 90"/>
              <a:gd name="T46" fmla="*/ 2147483647 w 41"/>
              <a:gd name="T47" fmla="*/ 2147483647 h 90"/>
              <a:gd name="T48" fmla="*/ 2147483647 w 41"/>
              <a:gd name="T49" fmla="*/ 2147483647 h 90"/>
              <a:gd name="T50" fmla="*/ 2147483647 w 41"/>
              <a:gd name="T51" fmla="*/ 2147483647 h 90"/>
              <a:gd name="T52" fmla="*/ 0 w 41"/>
              <a:gd name="T53" fmla="*/ 2147483647 h 90"/>
              <a:gd name="T54" fmla="*/ 0 w 41"/>
              <a:gd name="T55" fmla="*/ 2147483647 h 90"/>
              <a:gd name="T56" fmla="*/ 2147483647 w 41"/>
              <a:gd name="T57" fmla="*/ 2147483647 h 90"/>
              <a:gd name="T58" fmla="*/ 2147483647 w 41"/>
              <a:gd name="T59" fmla="*/ 2147483647 h 90"/>
              <a:gd name="T60" fmla="*/ 2147483647 w 41"/>
              <a:gd name="T61" fmla="*/ 2147483647 h 90"/>
              <a:gd name="T62" fmla="*/ 2147483647 w 41"/>
              <a:gd name="T63" fmla="*/ 2147483647 h 90"/>
              <a:gd name="T64" fmla="*/ 2147483647 w 41"/>
              <a:gd name="T65" fmla="*/ 2147483647 h 90"/>
              <a:gd name="T66" fmla="*/ 2147483647 w 41"/>
              <a:gd name="T67" fmla="*/ 0 h 90"/>
              <a:gd name="T68" fmla="*/ 2147483647 w 41"/>
              <a:gd name="T69" fmla="*/ 0 h 9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"/>
              <a:gd name="T106" fmla="*/ 0 h 90"/>
              <a:gd name="T107" fmla="*/ 41 w 41"/>
              <a:gd name="T108" fmla="*/ 90 h 9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" h="90">
                <a:moveTo>
                  <a:pt x="23" y="0"/>
                </a:moveTo>
                <a:lnTo>
                  <a:pt x="23" y="22"/>
                </a:lnTo>
                <a:lnTo>
                  <a:pt x="38" y="22"/>
                </a:lnTo>
                <a:lnTo>
                  <a:pt x="38" y="26"/>
                </a:lnTo>
                <a:lnTo>
                  <a:pt x="23" y="26"/>
                </a:lnTo>
                <a:lnTo>
                  <a:pt x="23" y="71"/>
                </a:lnTo>
                <a:lnTo>
                  <a:pt x="23" y="75"/>
                </a:lnTo>
                <a:lnTo>
                  <a:pt x="23" y="79"/>
                </a:lnTo>
                <a:lnTo>
                  <a:pt x="26" y="82"/>
                </a:lnTo>
                <a:lnTo>
                  <a:pt x="30" y="82"/>
                </a:lnTo>
                <a:lnTo>
                  <a:pt x="34" y="82"/>
                </a:lnTo>
                <a:lnTo>
                  <a:pt x="38" y="79"/>
                </a:lnTo>
                <a:lnTo>
                  <a:pt x="41" y="79"/>
                </a:lnTo>
                <a:lnTo>
                  <a:pt x="38" y="82"/>
                </a:lnTo>
                <a:lnTo>
                  <a:pt x="34" y="86"/>
                </a:lnTo>
                <a:lnTo>
                  <a:pt x="30" y="90"/>
                </a:lnTo>
                <a:lnTo>
                  <a:pt x="23" y="90"/>
                </a:lnTo>
                <a:lnTo>
                  <a:pt x="19" y="90"/>
                </a:lnTo>
                <a:lnTo>
                  <a:pt x="15" y="90"/>
                </a:lnTo>
                <a:lnTo>
                  <a:pt x="15" y="86"/>
                </a:lnTo>
                <a:lnTo>
                  <a:pt x="11" y="82"/>
                </a:lnTo>
                <a:lnTo>
                  <a:pt x="11" y="79"/>
                </a:lnTo>
                <a:lnTo>
                  <a:pt x="11" y="75"/>
                </a:lnTo>
                <a:lnTo>
                  <a:pt x="11" y="26"/>
                </a:lnTo>
                <a:lnTo>
                  <a:pt x="0" y="26"/>
                </a:lnTo>
                <a:lnTo>
                  <a:pt x="4" y="22"/>
                </a:lnTo>
                <a:lnTo>
                  <a:pt x="8" y="19"/>
                </a:lnTo>
                <a:lnTo>
                  <a:pt x="11" y="15"/>
                </a:lnTo>
                <a:lnTo>
                  <a:pt x="15" y="11"/>
                </a:lnTo>
                <a:lnTo>
                  <a:pt x="19" y="7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8" name="Freeform 143"/>
          <p:cNvSpPr>
            <a:spLocks noEditPoints="1"/>
          </p:cNvSpPr>
          <p:nvPr/>
        </p:nvSpPr>
        <p:spPr bwMode="auto">
          <a:xfrm>
            <a:off x="5719763" y="5746750"/>
            <a:ext cx="106362" cy="112713"/>
          </a:xfrm>
          <a:custGeom>
            <a:avLst/>
            <a:gdLst>
              <a:gd name="T0" fmla="*/ 2147483647 w 64"/>
              <a:gd name="T1" fmla="*/ 0 h 68"/>
              <a:gd name="T2" fmla="*/ 2147483647 w 64"/>
              <a:gd name="T3" fmla="*/ 0 h 68"/>
              <a:gd name="T4" fmla="*/ 2147483647 w 64"/>
              <a:gd name="T5" fmla="*/ 2147483647 h 68"/>
              <a:gd name="T6" fmla="*/ 2147483647 w 64"/>
              <a:gd name="T7" fmla="*/ 2147483647 h 68"/>
              <a:gd name="T8" fmla="*/ 2147483647 w 64"/>
              <a:gd name="T9" fmla="*/ 2147483647 h 68"/>
              <a:gd name="T10" fmla="*/ 2147483647 w 64"/>
              <a:gd name="T11" fmla="*/ 2147483647 h 68"/>
              <a:gd name="T12" fmla="*/ 2147483647 w 64"/>
              <a:gd name="T13" fmla="*/ 2147483647 h 68"/>
              <a:gd name="T14" fmla="*/ 2147483647 w 64"/>
              <a:gd name="T15" fmla="*/ 2147483647 h 68"/>
              <a:gd name="T16" fmla="*/ 2147483647 w 64"/>
              <a:gd name="T17" fmla="*/ 2147483647 h 68"/>
              <a:gd name="T18" fmla="*/ 2147483647 w 64"/>
              <a:gd name="T19" fmla="*/ 2147483647 h 68"/>
              <a:gd name="T20" fmla="*/ 2147483647 w 64"/>
              <a:gd name="T21" fmla="*/ 2147483647 h 68"/>
              <a:gd name="T22" fmla="*/ 2147483647 w 64"/>
              <a:gd name="T23" fmla="*/ 2147483647 h 68"/>
              <a:gd name="T24" fmla="*/ 2147483647 w 64"/>
              <a:gd name="T25" fmla="*/ 2147483647 h 68"/>
              <a:gd name="T26" fmla="*/ 2147483647 w 64"/>
              <a:gd name="T27" fmla="*/ 2147483647 h 68"/>
              <a:gd name="T28" fmla="*/ 2147483647 w 64"/>
              <a:gd name="T29" fmla="*/ 2147483647 h 68"/>
              <a:gd name="T30" fmla="*/ 2147483647 w 64"/>
              <a:gd name="T31" fmla="*/ 2147483647 h 68"/>
              <a:gd name="T32" fmla="*/ 0 w 64"/>
              <a:gd name="T33" fmla="*/ 2147483647 h 68"/>
              <a:gd name="T34" fmla="*/ 0 w 64"/>
              <a:gd name="T35" fmla="*/ 2147483647 h 68"/>
              <a:gd name="T36" fmla="*/ 2147483647 w 64"/>
              <a:gd name="T37" fmla="*/ 2147483647 h 68"/>
              <a:gd name="T38" fmla="*/ 2147483647 w 64"/>
              <a:gd name="T39" fmla="*/ 2147483647 h 68"/>
              <a:gd name="T40" fmla="*/ 2147483647 w 64"/>
              <a:gd name="T41" fmla="*/ 2147483647 h 68"/>
              <a:gd name="T42" fmla="*/ 2147483647 w 64"/>
              <a:gd name="T43" fmla="*/ 0 h 68"/>
              <a:gd name="T44" fmla="*/ 2147483647 w 64"/>
              <a:gd name="T45" fmla="*/ 0 h 68"/>
              <a:gd name="T46" fmla="*/ 2147483647 w 64"/>
              <a:gd name="T47" fmla="*/ 2147483647 h 68"/>
              <a:gd name="T48" fmla="*/ 2147483647 w 64"/>
              <a:gd name="T49" fmla="*/ 2147483647 h 68"/>
              <a:gd name="T50" fmla="*/ 2147483647 w 64"/>
              <a:gd name="T51" fmla="*/ 2147483647 h 68"/>
              <a:gd name="T52" fmla="*/ 2147483647 w 64"/>
              <a:gd name="T53" fmla="*/ 2147483647 h 68"/>
              <a:gd name="T54" fmla="*/ 2147483647 w 64"/>
              <a:gd name="T55" fmla="*/ 2147483647 h 68"/>
              <a:gd name="T56" fmla="*/ 2147483647 w 64"/>
              <a:gd name="T57" fmla="*/ 2147483647 h 68"/>
              <a:gd name="T58" fmla="*/ 2147483647 w 64"/>
              <a:gd name="T59" fmla="*/ 2147483647 h 68"/>
              <a:gd name="T60" fmla="*/ 2147483647 w 64"/>
              <a:gd name="T61" fmla="*/ 2147483647 h 68"/>
              <a:gd name="T62" fmla="*/ 2147483647 w 64"/>
              <a:gd name="T63" fmla="*/ 2147483647 h 68"/>
              <a:gd name="T64" fmla="*/ 2147483647 w 64"/>
              <a:gd name="T65" fmla="*/ 2147483647 h 68"/>
              <a:gd name="T66" fmla="*/ 2147483647 w 64"/>
              <a:gd name="T67" fmla="*/ 2147483647 h 68"/>
              <a:gd name="T68" fmla="*/ 2147483647 w 64"/>
              <a:gd name="T69" fmla="*/ 2147483647 h 68"/>
              <a:gd name="T70" fmla="*/ 2147483647 w 64"/>
              <a:gd name="T71" fmla="*/ 2147483647 h 68"/>
              <a:gd name="T72" fmla="*/ 2147483647 w 64"/>
              <a:gd name="T73" fmla="*/ 2147483647 h 68"/>
              <a:gd name="T74" fmla="*/ 2147483647 w 64"/>
              <a:gd name="T75" fmla="*/ 2147483647 h 68"/>
              <a:gd name="T76" fmla="*/ 2147483647 w 64"/>
              <a:gd name="T77" fmla="*/ 2147483647 h 68"/>
              <a:gd name="T78" fmla="*/ 2147483647 w 64"/>
              <a:gd name="T79" fmla="*/ 2147483647 h 68"/>
              <a:gd name="T80" fmla="*/ 2147483647 w 64"/>
              <a:gd name="T81" fmla="*/ 2147483647 h 68"/>
              <a:gd name="T82" fmla="*/ 2147483647 w 64"/>
              <a:gd name="T83" fmla="*/ 2147483647 h 68"/>
              <a:gd name="T84" fmla="*/ 2147483647 w 64"/>
              <a:gd name="T85" fmla="*/ 2147483647 h 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"/>
              <a:gd name="T130" fmla="*/ 0 h 68"/>
              <a:gd name="T131" fmla="*/ 64 w 64"/>
              <a:gd name="T132" fmla="*/ 68 h 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" h="68">
                <a:moveTo>
                  <a:pt x="34" y="0"/>
                </a:moveTo>
                <a:lnTo>
                  <a:pt x="41" y="0"/>
                </a:lnTo>
                <a:lnTo>
                  <a:pt x="49" y="4"/>
                </a:lnTo>
                <a:lnTo>
                  <a:pt x="56" y="12"/>
                </a:lnTo>
                <a:lnTo>
                  <a:pt x="64" y="23"/>
                </a:lnTo>
                <a:lnTo>
                  <a:pt x="64" y="34"/>
                </a:lnTo>
                <a:lnTo>
                  <a:pt x="64" y="42"/>
                </a:lnTo>
                <a:lnTo>
                  <a:pt x="60" y="53"/>
                </a:lnTo>
                <a:lnTo>
                  <a:pt x="56" y="60"/>
                </a:lnTo>
                <a:lnTo>
                  <a:pt x="49" y="64"/>
                </a:lnTo>
                <a:lnTo>
                  <a:pt x="41" y="68"/>
                </a:lnTo>
                <a:lnTo>
                  <a:pt x="34" y="68"/>
                </a:lnTo>
                <a:lnTo>
                  <a:pt x="23" y="68"/>
                </a:lnTo>
                <a:lnTo>
                  <a:pt x="15" y="64"/>
                </a:lnTo>
                <a:lnTo>
                  <a:pt x="8" y="57"/>
                </a:lnTo>
                <a:lnTo>
                  <a:pt x="4" y="45"/>
                </a:lnTo>
                <a:lnTo>
                  <a:pt x="0" y="34"/>
                </a:lnTo>
                <a:lnTo>
                  <a:pt x="0" y="27"/>
                </a:lnTo>
                <a:lnTo>
                  <a:pt x="4" y="15"/>
                </a:lnTo>
                <a:lnTo>
                  <a:pt x="11" y="8"/>
                </a:lnTo>
                <a:lnTo>
                  <a:pt x="19" y="4"/>
                </a:lnTo>
                <a:lnTo>
                  <a:pt x="26" y="0"/>
                </a:lnTo>
                <a:lnTo>
                  <a:pt x="34" y="0"/>
                </a:lnTo>
                <a:close/>
                <a:moveTo>
                  <a:pt x="30" y="4"/>
                </a:moveTo>
                <a:lnTo>
                  <a:pt x="26" y="4"/>
                </a:lnTo>
                <a:lnTo>
                  <a:pt x="23" y="8"/>
                </a:lnTo>
                <a:lnTo>
                  <a:pt x="19" y="8"/>
                </a:lnTo>
                <a:lnTo>
                  <a:pt x="15" y="15"/>
                </a:lnTo>
                <a:lnTo>
                  <a:pt x="15" y="19"/>
                </a:lnTo>
                <a:lnTo>
                  <a:pt x="15" y="30"/>
                </a:lnTo>
                <a:lnTo>
                  <a:pt x="15" y="42"/>
                </a:lnTo>
                <a:lnTo>
                  <a:pt x="19" y="53"/>
                </a:lnTo>
                <a:lnTo>
                  <a:pt x="26" y="60"/>
                </a:lnTo>
                <a:lnTo>
                  <a:pt x="34" y="64"/>
                </a:lnTo>
                <a:lnTo>
                  <a:pt x="41" y="64"/>
                </a:lnTo>
                <a:lnTo>
                  <a:pt x="49" y="60"/>
                </a:lnTo>
                <a:lnTo>
                  <a:pt x="53" y="49"/>
                </a:lnTo>
                <a:lnTo>
                  <a:pt x="53" y="38"/>
                </a:lnTo>
                <a:lnTo>
                  <a:pt x="53" y="27"/>
                </a:lnTo>
                <a:lnTo>
                  <a:pt x="49" y="19"/>
                </a:lnTo>
                <a:lnTo>
                  <a:pt x="45" y="12"/>
                </a:lnTo>
                <a:lnTo>
                  <a:pt x="38" y="4"/>
                </a:lnTo>
                <a:lnTo>
                  <a:pt x="30" y="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39" name="Freeform 144"/>
          <p:cNvSpPr>
            <a:spLocks noEditPoints="1"/>
          </p:cNvSpPr>
          <p:nvPr/>
        </p:nvSpPr>
        <p:spPr bwMode="auto">
          <a:xfrm>
            <a:off x="6667500" y="5746750"/>
            <a:ext cx="98425" cy="112713"/>
          </a:xfrm>
          <a:custGeom>
            <a:avLst/>
            <a:gdLst>
              <a:gd name="T0" fmla="*/ 2147483647 w 60"/>
              <a:gd name="T1" fmla="*/ 2147483647 h 68"/>
              <a:gd name="T2" fmla="*/ 2147483647 w 60"/>
              <a:gd name="T3" fmla="*/ 2147483647 h 68"/>
              <a:gd name="T4" fmla="*/ 2147483647 w 60"/>
              <a:gd name="T5" fmla="*/ 2147483647 h 68"/>
              <a:gd name="T6" fmla="*/ 0 w 60"/>
              <a:gd name="T7" fmla="*/ 2147483647 h 68"/>
              <a:gd name="T8" fmla="*/ 0 w 60"/>
              <a:gd name="T9" fmla="*/ 2147483647 h 68"/>
              <a:gd name="T10" fmla="*/ 2147483647 w 60"/>
              <a:gd name="T11" fmla="*/ 2147483647 h 68"/>
              <a:gd name="T12" fmla="*/ 2147483647 w 60"/>
              <a:gd name="T13" fmla="*/ 2147483647 h 68"/>
              <a:gd name="T14" fmla="*/ 2147483647 w 60"/>
              <a:gd name="T15" fmla="*/ 2147483647 h 68"/>
              <a:gd name="T16" fmla="*/ 2147483647 w 60"/>
              <a:gd name="T17" fmla="*/ 2147483647 h 68"/>
              <a:gd name="T18" fmla="*/ 2147483647 w 60"/>
              <a:gd name="T19" fmla="*/ 2147483647 h 68"/>
              <a:gd name="T20" fmla="*/ 2147483647 w 60"/>
              <a:gd name="T21" fmla="*/ 2147483647 h 68"/>
              <a:gd name="T22" fmla="*/ 2147483647 w 60"/>
              <a:gd name="T23" fmla="*/ 2147483647 h 68"/>
              <a:gd name="T24" fmla="*/ 2147483647 w 60"/>
              <a:gd name="T25" fmla="*/ 2147483647 h 68"/>
              <a:gd name="T26" fmla="*/ 2147483647 w 60"/>
              <a:gd name="T27" fmla="*/ 2147483647 h 68"/>
              <a:gd name="T28" fmla="*/ 2147483647 w 60"/>
              <a:gd name="T29" fmla="*/ 2147483647 h 68"/>
              <a:gd name="T30" fmla="*/ 2147483647 w 60"/>
              <a:gd name="T31" fmla="*/ 2147483647 h 68"/>
              <a:gd name="T32" fmla="*/ 2147483647 w 60"/>
              <a:gd name="T33" fmla="*/ 2147483647 h 68"/>
              <a:gd name="T34" fmla="*/ 2147483647 w 60"/>
              <a:gd name="T35" fmla="*/ 0 h 68"/>
              <a:gd name="T36" fmla="*/ 2147483647 w 60"/>
              <a:gd name="T37" fmla="*/ 0 h 68"/>
              <a:gd name="T38" fmla="*/ 2147483647 w 60"/>
              <a:gd name="T39" fmla="*/ 2147483647 h 68"/>
              <a:gd name="T40" fmla="*/ 2147483647 w 60"/>
              <a:gd name="T41" fmla="*/ 2147483647 h 68"/>
              <a:gd name="T42" fmla="*/ 2147483647 w 60"/>
              <a:gd name="T43" fmla="*/ 2147483647 h 68"/>
              <a:gd name="T44" fmla="*/ 2147483647 w 60"/>
              <a:gd name="T45" fmla="*/ 2147483647 h 68"/>
              <a:gd name="T46" fmla="*/ 2147483647 w 60"/>
              <a:gd name="T47" fmla="*/ 2147483647 h 68"/>
              <a:gd name="T48" fmla="*/ 2147483647 w 60"/>
              <a:gd name="T49" fmla="*/ 2147483647 h 68"/>
              <a:gd name="T50" fmla="*/ 2147483647 w 60"/>
              <a:gd name="T51" fmla="*/ 2147483647 h 68"/>
              <a:gd name="T52" fmla="*/ 2147483647 w 60"/>
              <a:gd name="T53" fmla="*/ 2147483647 h 68"/>
              <a:gd name="T54" fmla="*/ 2147483647 w 60"/>
              <a:gd name="T55" fmla="*/ 2147483647 h 68"/>
              <a:gd name="T56" fmla="*/ 2147483647 w 60"/>
              <a:gd name="T57" fmla="*/ 2147483647 h 68"/>
              <a:gd name="T58" fmla="*/ 2147483647 w 60"/>
              <a:gd name="T59" fmla="*/ 2147483647 h 68"/>
              <a:gd name="T60" fmla="*/ 2147483647 w 60"/>
              <a:gd name="T61" fmla="*/ 2147483647 h 68"/>
              <a:gd name="T62" fmla="*/ 2147483647 w 60"/>
              <a:gd name="T63" fmla="*/ 2147483647 h 68"/>
              <a:gd name="T64" fmla="*/ 2147483647 w 60"/>
              <a:gd name="T65" fmla="*/ 2147483647 h 68"/>
              <a:gd name="T66" fmla="*/ 2147483647 w 60"/>
              <a:gd name="T67" fmla="*/ 2147483647 h 68"/>
              <a:gd name="T68" fmla="*/ 2147483647 w 60"/>
              <a:gd name="T69" fmla="*/ 2147483647 h 68"/>
              <a:gd name="T70" fmla="*/ 2147483647 w 60"/>
              <a:gd name="T71" fmla="*/ 2147483647 h 68"/>
              <a:gd name="T72" fmla="*/ 2147483647 w 60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"/>
              <a:gd name="T112" fmla="*/ 0 h 68"/>
              <a:gd name="T113" fmla="*/ 60 w 60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" h="68">
                <a:moveTo>
                  <a:pt x="38" y="57"/>
                </a:moveTo>
                <a:lnTo>
                  <a:pt x="30" y="64"/>
                </a:lnTo>
                <a:lnTo>
                  <a:pt x="27" y="68"/>
                </a:lnTo>
                <a:lnTo>
                  <a:pt x="23" y="68"/>
                </a:lnTo>
                <a:lnTo>
                  <a:pt x="15" y="68"/>
                </a:lnTo>
                <a:lnTo>
                  <a:pt x="11" y="68"/>
                </a:lnTo>
                <a:lnTo>
                  <a:pt x="4" y="64"/>
                </a:lnTo>
                <a:lnTo>
                  <a:pt x="0" y="60"/>
                </a:lnTo>
                <a:lnTo>
                  <a:pt x="0" y="53"/>
                </a:lnTo>
                <a:lnTo>
                  <a:pt x="0" y="49"/>
                </a:lnTo>
                <a:lnTo>
                  <a:pt x="4" y="45"/>
                </a:lnTo>
                <a:lnTo>
                  <a:pt x="8" y="38"/>
                </a:lnTo>
                <a:lnTo>
                  <a:pt x="11" y="34"/>
                </a:lnTo>
                <a:lnTo>
                  <a:pt x="23" y="30"/>
                </a:lnTo>
                <a:lnTo>
                  <a:pt x="38" y="23"/>
                </a:lnTo>
                <a:lnTo>
                  <a:pt x="38" y="12"/>
                </a:lnTo>
                <a:lnTo>
                  <a:pt x="34" y="8"/>
                </a:lnTo>
                <a:lnTo>
                  <a:pt x="30" y="4"/>
                </a:lnTo>
                <a:lnTo>
                  <a:pt x="27" y="4"/>
                </a:lnTo>
                <a:lnTo>
                  <a:pt x="23" y="4"/>
                </a:lnTo>
                <a:lnTo>
                  <a:pt x="19" y="8"/>
                </a:lnTo>
                <a:lnTo>
                  <a:pt x="15" y="8"/>
                </a:lnTo>
                <a:lnTo>
                  <a:pt x="15" y="12"/>
                </a:lnTo>
                <a:lnTo>
                  <a:pt x="15" y="15"/>
                </a:lnTo>
                <a:lnTo>
                  <a:pt x="15" y="19"/>
                </a:lnTo>
                <a:lnTo>
                  <a:pt x="15" y="23"/>
                </a:lnTo>
                <a:lnTo>
                  <a:pt x="11" y="23"/>
                </a:lnTo>
                <a:lnTo>
                  <a:pt x="8" y="23"/>
                </a:lnTo>
                <a:lnTo>
                  <a:pt x="4" y="23"/>
                </a:lnTo>
                <a:lnTo>
                  <a:pt x="4" y="19"/>
                </a:lnTo>
                <a:lnTo>
                  <a:pt x="4" y="15"/>
                </a:lnTo>
                <a:lnTo>
                  <a:pt x="4" y="12"/>
                </a:lnTo>
                <a:lnTo>
                  <a:pt x="11" y="4"/>
                </a:lnTo>
                <a:lnTo>
                  <a:pt x="19" y="0"/>
                </a:lnTo>
                <a:lnTo>
                  <a:pt x="27" y="0"/>
                </a:lnTo>
                <a:lnTo>
                  <a:pt x="38" y="0"/>
                </a:lnTo>
                <a:lnTo>
                  <a:pt x="42" y="0"/>
                </a:lnTo>
                <a:lnTo>
                  <a:pt x="45" y="4"/>
                </a:lnTo>
                <a:lnTo>
                  <a:pt x="49" y="8"/>
                </a:lnTo>
                <a:lnTo>
                  <a:pt x="49" y="15"/>
                </a:lnTo>
                <a:lnTo>
                  <a:pt x="49" y="23"/>
                </a:lnTo>
                <a:lnTo>
                  <a:pt x="49" y="45"/>
                </a:lnTo>
                <a:lnTo>
                  <a:pt x="49" y="53"/>
                </a:lnTo>
                <a:lnTo>
                  <a:pt x="53" y="57"/>
                </a:lnTo>
                <a:lnTo>
                  <a:pt x="53" y="60"/>
                </a:lnTo>
                <a:lnTo>
                  <a:pt x="57" y="60"/>
                </a:lnTo>
                <a:lnTo>
                  <a:pt x="57" y="57"/>
                </a:lnTo>
                <a:lnTo>
                  <a:pt x="60" y="57"/>
                </a:lnTo>
                <a:lnTo>
                  <a:pt x="60" y="60"/>
                </a:lnTo>
                <a:lnTo>
                  <a:pt x="53" y="68"/>
                </a:lnTo>
                <a:lnTo>
                  <a:pt x="45" y="68"/>
                </a:lnTo>
                <a:lnTo>
                  <a:pt x="42" y="68"/>
                </a:lnTo>
                <a:lnTo>
                  <a:pt x="38" y="64"/>
                </a:lnTo>
                <a:lnTo>
                  <a:pt x="38" y="57"/>
                </a:lnTo>
                <a:close/>
                <a:moveTo>
                  <a:pt x="38" y="53"/>
                </a:moveTo>
                <a:lnTo>
                  <a:pt x="38" y="30"/>
                </a:lnTo>
                <a:lnTo>
                  <a:pt x="30" y="34"/>
                </a:lnTo>
                <a:lnTo>
                  <a:pt x="23" y="34"/>
                </a:lnTo>
                <a:lnTo>
                  <a:pt x="19" y="38"/>
                </a:lnTo>
                <a:lnTo>
                  <a:pt x="15" y="42"/>
                </a:lnTo>
                <a:lnTo>
                  <a:pt x="15" y="45"/>
                </a:lnTo>
                <a:lnTo>
                  <a:pt x="11" y="49"/>
                </a:lnTo>
                <a:lnTo>
                  <a:pt x="15" y="53"/>
                </a:lnTo>
                <a:lnTo>
                  <a:pt x="15" y="57"/>
                </a:lnTo>
                <a:lnTo>
                  <a:pt x="19" y="60"/>
                </a:lnTo>
                <a:lnTo>
                  <a:pt x="23" y="60"/>
                </a:lnTo>
                <a:lnTo>
                  <a:pt x="30" y="57"/>
                </a:lnTo>
                <a:lnTo>
                  <a:pt x="38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0" name="Freeform 145"/>
          <p:cNvSpPr>
            <a:spLocks noEditPoints="1"/>
          </p:cNvSpPr>
          <p:nvPr/>
        </p:nvSpPr>
        <p:spPr bwMode="auto">
          <a:xfrm>
            <a:off x="8043863" y="5684838"/>
            <a:ext cx="112712" cy="174625"/>
          </a:xfrm>
          <a:custGeom>
            <a:avLst/>
            <a:gdLst>
              <a:gd name="T0" fmla="*/ 2147483647 w 68"/>
              <a:gd name="T1" fmla="*/ 2147483647 h 105"/>
              <a:gd name="T2" fmla="*/ 2147483647 w 68"/>
              <a:gd name="T3" fmla="*/ 2147483647 h 105"/>
              <a:gd name="T4" fmla="*/ 2147483647 w 68"/>
              <a:gd name="T5" fmla="*/ 2147483647 h 105"/>
              <a:gd name="T6" fmla="*/ 2147483647 w 68"/>
              <a:gd name="T7" fmla="*/ 2147483647 h 105"/>
              <a:gd name="T8" fmla="*/ 2147483647 w 68"/>
              <a:gd name="T9" fmla="*/ 2147483647 h 105"/>
              <a:gd name="T10" fmla="*/ 2147483647 w 68"/>
              <a:gd name="T11" fmla="*/ 2147483647 h 105"/>
              <a:gd name="T12" fmla="*/ 2147483647 w 68"/>
              <a:gd name="T13" fmla="*/ 2147483647 h 105"/>
              <a:gd name="T14" fmla="*/ 2147483647 w 68"/>
              <a:gd name="T15" fmla="*/ 2147483647 h 105"/>
              <a:gd name="T16" fmla="*/ 2147483647 w 68"/>
              <a:gd name="T17" fmla="*/ 2147483647 h 105"/>
              <a:gd name="T18" fmla="*/ 2147483647 w 68"/>
              <a:gd name="T19" fmla="*/ 2147483647 h 105"/>
              <a:gd name="T20" fmla="*/ 2147483647 w 68"/>
              <a:gd name="T21" fmla="*/ 2147483647 h 105"/>
              <a:gd name="T22" fmla="*/ 2147483647 w 68"/>
              <a:gd name="T23" fmla="*/ 2147483647 h 105"/>
              <a:gd name="T24" fmla="*/ 2147483647 w 68"/>
              <a:gd name="T25" fmla="*/ 2147483647 h 105"/>
              <a:gd name="T26" fmla="*/ 2147483647 w 68"/>
              <a:gd name="T27" fmla="*/ 2147483647 h 105"/>
              <a:gd name="T28" fmla="*/ 2147483647 w 68"/>
              <a:gd name="T29" fmla="*/ 2147483647 h 105"/>
              <a:gd name="T30" fmla="*/ 2147483647 w 68"/>
              <a:gd name="T31" fmla="*/ 2147483647 h 105"/>
              <a:gd name="T32" fmla="*/ 2147483647 w 68"/>
              <a:gd name="T33" fmla="*/ 2147483647 h 105"/>
              <a:gd name="T34" fmla="*/ 2147483647 w 68"/>
              <a:gd name="T35" fmla="*/ 2147483647 h 105"/>
              <a:gd name="T36" fmla="*/ 2147483647 w 68"/>
              <a:gd name="T37" fmla="*/ 2147483647 h 105"/>
              <a:gd name="T38" fmla="*/ 2147483647 w 68"/>
              <a:gd name="T39" fmla="*/ 2147483647 h 105"/>
              <a:gd name="T40" fmla="*/ 2147483647 w 68"/>
              <a:gd name="T41" fmla="*/ 2147483647 h 105"/>
              <a:gd name="T42" fmla="*/ 2147483647 w 68"/>
              <a:gd name="T43" fmla="*/ 2147483647 h 105"/>
              <a:gd name="T44" fmla="*/ 2147483647 w 68"/>
              <a:gd name="T45" fmla="*/ 2147483647 h 105"/>
              <a:gd name="T46" fmla="*/ 2147483647 w 68"/>
              <a:gd name="T47" fmla="*/ 2147483647 h 105"/>
              <a:gd name="T48" fmla="*/ 2147483647 w 68"/>
              <a:gd name="T49" fmla="*/ 2147483647 h 105"/>
              <a:gd name="T50" fmla="*/ 0 w 68"/>
              <a:gd name="T51" fmla="*/ 2147483647 h 105"/>
              <a:gd name="T52" fmla="*/ 0 w 68"/>
              <a:gd name="T53" fmla="*/ 2147483647 h 105"/>
              <a:gd name="T54" fmla="*/ 2147483647 w 68"/>
              <a:gd name="T55" fmla="*/ 0 h 105"/>
              <a:gd name="T56" fmla="*/ 2147483647 w 68"/>
              <a:gd name="T57" fmla="*/ 0 h 105"/>
              <a:gd name="T58" fmla="*/ 2147483647 w 68"/>
              <a:gd name="T59" fmla="*/ 2147483647 h 105"/>
              <a:gd name="T60" fmla="*/ 2147483647 w 68"/>
              <a:gd name="T61" fmla="*/ 2147483647 h 105"/>
              <a:gd name="T62" fmla="*/ 2147483647 w 68"/>
              <a:gd name="T63" fmla="*/ 2147483647 h 105"/>
              <a:gd name="T64" fmla="*/ 2147483647 w 68"/>
              <a:gd name="T65" fmla="*/ 2147483647 h 105"/>
              <a:gd name="T66" fmla="*/ 2147483647 w 68"/>
              <a:gd name="T67" fmla="*/ 2147483647 h 105"/>
              <a:gd name="T68" fmla="*/ 2147483647 w 68"/>
              <a:gd name="T69" fmla="*/ 2147483647 h 105"/>
              <a:gd name="T70" fmla="*/ 2147483647 w 68"/>
              <a:gd name="T71" fmla="*/ 2147483647 h 105"/>
              <a:gd name="T72" fmla="*/ 2147483647 w 68"/>
              <a:gd name="T73" fmla="*/ 2147483647 h 105"/>
              <a:gd name="T74" fmla="*/ 2147483647 w 68"/>
              <a:gd name="T75" fmla="*/ 2147483647 h 105"/>
              <a:gd name="T76" fmla="*/ 2147483647 w 68"/>
              <a:gd name="T77" fmla="*/ 2147483647 h 105"/>
              <a:gd name="T78" fmla="*/ 2147483647 w 68"/>
              <a:gd name="T79" fmla="*/ 2147483647 h 105"/>
              <a:gd name="T80" fmla="*/ 2147483647 w 68"/>
              <a:gd name="T81" fmla="*/ 2147483647 h 105"/>
              <a:gd name="T82" fmla="*/ 2147483647 w 68"/>
              <a:gd name="T83" fmla="*/ 2147483647 h 105"/>
              <a:gd name="T84" fmla="*/ 2147483647 w 68"/>
              <a:gd name="T85" fmla="*/ 2147483647 h 105"/>
              <a:gd name="T86" fmla="*/ 2147483647 w 68"/>
              <a:gd name="T87" fmla="*/ 2147483647 h 105"/>
              <a:gd name="T88" fmla="*/ 2147483647 w 68"/>
              <a:gd name="T89" fmla="*/ 2147483647 h 105"/>
              <a:gd name="T90" fmla="*/ 2147483647 w 68"/>
              <a:gd name="T91" fmla="*/ 2147483647 h 105"/>
              <a:gd name="T92" fmla="*/ 2147483647 w 68"/>
              <a:gd name="T93" fmla="*/ 2147483647 h 105"/>
              <a:gd name="T94" fmla="*/ 2147483647 w 68"/>
              <a:gd name="T95" fmla="*/ 2147483647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8"/>
              <a:gd name="T145" fmla="*/ 0 h 105"/>
              <a:gd name="T146" fmla="*/ 68 w 68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8" h="105">
                <a:moveTo>
                  <a:pt x="23" y="49"/>
                </a:moveTo>
                <a:lnTo>
                  <a:pt x="30" y="41"/>
                </a:lnTo>
                <a:lnTo>
                  <a:pt x="38" y="37"/>
                </a:lnTo>
                <a:lnTo>
                  <a:pt x="42" y="37"/>
                </a:lnTo>
                <a:lnTo>
                  <a:pt x="53" y="37"/>
                </a:lnTo>
                <a:lnTo>
                  <a:pt x="60" y="45"/>
                </a:lnTo>
                <a:lnTo>
                  <a:pt x="68" y="56"/>
                </a:lnTo>
                <a:lnTo>
                  <a:pt x="68" y="67"/>
                </a:lnTo>
                <a:lnTo>
                  <a:pt x="68" y="79"/>
                </a:lnTo>
                <a:lnTo>
                  <a:pt x="64" y="90"/>
                </a:lnTo>
                <a:lnTo>
                  <a:pt x="57" y="97"/>
                </a:lnTo>
                <a:lnTo>
                  <a:pt x="45" y="105"/>
                </a:lnTo>
                <a:lnTo>
                  <a:pt x="34" y="105"/>
                </a:lnTo>
                <a:lnTo>
                  <a:pt x="27" y="105"/>
                </a:lnTo>
                <a:lnTo>
                  <a:pt x="23" y="105"/>
                </a:lnTo>
                <a:lnTo>
                  <a:pt x="15" y="101"/>
                </a:lnTo>
                <a:lnTo>
                  <a:pt x="12" y="97"/>
                </a:lnTo>
                <a:lnTo>
                  <a:pt x="12" y="30"/>
                </a:lnTo>
                <a:lnTo>
                  <a:pt x="8" y="19"/>
                </a:lnTo>
                <a:lnTo>
                  <a:pt x="8" y="15"/>
                </a:lnTo>
                <a:lnTo>
                  <a:pt x="8" y="11"/>
                </a:lnTo>
                <a:lnTo>
                  <a:pt x="8" y="7"/>
                </a:lnTo>
                <a:lnTo>
                  <a:pt x="4" y="7"/>
                </a:lnTo>
                <a:lnTo>
                  <a:pt x="0" y="11"/>
                </a:lnTo>
                <a:lnTo>
                  <a:pt x="0" y="7"/>
                </a:lnTo>
                <a:lnTo>
                  <a:pt x="19" y="0"/>
                </a:lnTo>
                <a:lnTo>
                  <a:pt x="23" y="0"/>
                </a:lnTo>
                <a:lnTo>
                  <a:pt x="23" y="49"/>
                </a:lnTo>
                <a:close/>
                <a:moveTo>
                  <a:pt x="23" y="56"/>
                </a:moveTo>
                <a:lnTo>
                  <a:pt x="23" y="94"/>
                </a:lnTo>
                <a:lnTo>
                  <a:pt x="27" y="97"/>
                </a:lnTo>
                <a:lnTo>
                  <a:pt x="30" y="101"/>
                </a:lnTo>
                <a:lnTo>
                  <a:pt x="34" y="101"/>
                </a:lnTo>
                <a:lnTo>
                  <a:pt x="38" y="101"/>
                </a:lnTo>
                <a:lnTo>
                  <a:pt x="45" y="101"/>
                </a:lnTo>
                <a:lnTo>
                  <a:pt x="49" y="94"/>
                </a:lnTo>
                <a:lnTo>
                  <a:pt x="57" y="86"/>
                </a:lnTo>
                <a:lnTo>
                  <a:pt x="57" y="75"/>
                </a:lnTo>
                <a:lnTo>
                  <a:pt x="57" y="64"/>
                </a:lnTo>
                <a:lnTo>
                  <a:pt x="49" y="52"/>
                </a:lnTo>
                <a:lnTo>
                  <a:pt x="45" y="49"/>
                </a:lnTo>
                <a:lnTo>
                  <a:pt x="38" y="49"/>
                </a:lnTo>
                <a:lnTo>
                  <a:pt x="34" y="49"/>
                </a:lnTo>
                <a:lnTo>
                  <a:pt x="30" y="49"/>
                </a:lnTo>
                <a:lnTo>
                  <a:pt x="27" y="52"/>
                </a:lnTo>
                <a:lnTo>
                  <a:pt x="23" y="5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1" name="Freeform 146"/>
          <p:cNvSpPr>
            <a:spLocks noEditPoints="1"/>
          </p:cNvSpPr>
          <p:nvPr/>
        </p:nvSpPr>
        <p:spPr bwMode="auto">
          <a:xfrm>
            <a:off x="8174038" y="5684838"/>
            <a:ext cx="57150" cy="174625"/>
          </a:xfrm>
          <a:custGeom>
            <a:avLst/>
            <a:gdLst>
              <a:gd name="T0" fmla="*/ 2147483647 w 34"/>
              <a:gd name="T1" fmla="*/ 0 h 105"/>
              <a:gd name="T2" fmla="*/ 2147483647 w 34"/>
              <a:gd name="T3" fmla="*/ 0 h 105"/>
              <a:gd name="T4" fmla="*/ 2147483647 w 34"/>
              <a:gd name="T5" fmla="*/ 2147483647 h 105"/>
              <a:gd name="T6" fmla="*/ 2147483647 w 34"/>
              <a:gd name="T7" fmla="*/ 2147483647 h 105"/>
              <a:gd name="T8" fmla="*/ 2147483647 w 34"/>
              <a:gd name="T9" fmla="*/ 2147483647 h 105"/>
              <a:gd name="T10" fmla="*/ 2147483647 w 34"/>
              <a:gd name="T11" fmla="*/ 2147483647 h 105"/>
              <a:gd name="T12" fmla="*/ 2147483647 w 34"/>
              <a:gd name="T13" fmla="*/ 2147483647 h 105"/>
              <a:gd name="T14" fmla="*/ 2147483647 w 34"/>
              <a:gd name="T15" fmla="*/ 2147483647 h 105"/>
              <a:gd name="T16" fmla="*/ 2147483647 w 34"/>
              <a:gd name="T17" fmla="*/ 2147483647 h 105"/>
              <a:gd name="T18" fmla="*/ 2147483647 w 34"/>
              <a:gd name="T19" fmla="*/ 2147483647 h 105"/>
              <a:gd name="T20" fmla="*/ 2147483647 w 34"/>
              <a:gd name="T21" fmla="*/ 2147483647 h 105"/>
              <a:gd name="T22" fmla="*/ 2147483647 w 34"/>
              <a:gd name="T23" fmla="*/ 2147483647 h 105"/>
              <a:gd name="T24" fmla="*/ 2147483647 w 34"/>
              <a:gd name="T25" fmla="*/ 2147483647 h 105"/>
              <a:gd name="T26" fmla="*/ 2147483647 w 34"/>
              <a:gd name="T27" fmla="*/ 2147483647 h 105"/>
              <a:gd name="T28" fmla="*/ 2147483647 w 34"/>
              <a:gd name="T29" fmla="*/ 2147483647 h 105"/>
              <a:gd name="T30" fmla="*/ 2147483647 w 34"/>
              <a:gd name="T31" fmla="*/ 0 h 105"/>
              <a:gd name="T32" fmla="*/ 2147483647 w 34"/>
              <a:gd name="T33" fmla="*/ 0 h 105"/>
              <a:gd name="T34" fmla="*/ 2147483647 w 34"/>
              <a:gd name="T35" fmla="*/ 2147483647 h 105"/>
              <a:gd name="T36" fmla="*/ 2147483647 w 34"/>
              <a:gd name="T37" fmla="*/ 2147483647 h 105"/>
              <a:gd name="T38" fmla="*/ 2147483647 w 34"/>
              <a:gd name="T39" fmla="*/ 2147483647 h 105"/>
              <a:gd name="T40" fmla="*/ 2147483647 w 34"/>
              <a:gd name="T41" fmla="*/ 2147483647 h 105"/>
              <a:gd name="T42" fmla="*/ 2147483647 w 34"/>
              <a:gd name="T43" fmla="*/ 2147483647 h 105"/>
              <a:gd name="T44" fmla="*/ 2147483647 w 34"/>
              <a:gd name="T45" fmla="*/ 2147483647 h 105"/>
              <a:gd name="T46" fmla="*/ 2147483647 w 34"/>
              <a:gd name="T47" fmla="*/ 2147483647 h 105"/>
              <a:gd name="T48" fmla="*/ 2147483647 w 34"/>
              <a:gd name="T49" fmla="*/ 2147483647 h 105"/>
              <a:gd name="T50" fmla="*/ 2147483647 w 34"/>
              <a:gd name="T51" fmla="*/ 2147483647 h 105"/>
              <a:gd name="T52" fmla="*/ 0 w 34"/>
              <a:gd name="T53" fmla="*/ 2147483647 h 105"/>
              <a:gd name="T54" fmla="*/ 0 w 34"/>
              <a:gd name="T55" fmla="*/ 2147483647 h 105"/>
              <a:gd name="T56" fmla="*/ 2147483647 w 34"/>
              <a:gd name="T57" fmla="*/ 2147483647 h 105"/>
              <a:gd name="T58" fmla="*/ 2147483647 w 34"/>
              <a:gd name="T59" fmla="*/ 2147483647 h 105"/>
              <a:gd name="T60" fmla="*/ 2147483647 w 34"/>
              <a:gd name="T61" fmla="*/ 2147483647 h 105"/>
              <a:gd name="T62" fmla="*/ 2147483647 w 34"/>
              <a:gd name="T63" fmla="*/ 2147483647 h 105"/>
              <a:gd name="T64" fmla="*/ 2147483647 w 34"/>
              <a:gd name="T65" fmla="*/ 2147483647 h 105"/>
              <a:gd name="T66" fmla="*/ 2147483647 w 34"/>
              <a:gd name="T67" fmla="*/ 2147483647 h 105"/>
              <a:gd name="T68" fmla="*/ 2147483647 w 34"/>
              <a:gd name="T69" fmla="*/ 2147483647 h 105"/>
              <a:gd name="T70" fmla="*/ 2147483647 w 34"/>
              <a:gd name="T71" fmla="*/ 2147483647 h 105"/>
              <a:gd name="T72" fmla="*/ 2147483647 w 34"/>
              <a:gd name="T73" fmla="*/ 2147483647 h 105"/>
              <a:gd name="T74" fmla="*/ 2147483647 w 34"/>
              <a:gd name="T75" fmla="*/ 2147483647 h 105"/>
              <a:gd name="T76" fmla="*/ 2147483647 w 34"/>
              <a:gd name="T77" fmla="*/ 2147483647 h 105"/>
              <a:gd name="T78" fmla="*/ 2147483647 w 34"/>
              <a:gd name="T79" fmla="*/ 2147483647 h 105"/>
              <a:gd name="T80" fmla="*/ 2147483647 w 34"/>
              <a:gd name="T81" fmla="*/ 2147483647 h 105"/>
              <a:gd name="T82" fmla="*/ 2147483647 w 34"/>
              <a:gd name="T83" fmla="*/ 2147483647 h 105"/>
              <a:gd name="T84" fmla="*/ 0 w 34"/>
              <a:gd name="T85" fmla="*/ 2147483647 h 105"/>
              <a:gd name="T86" fmla="*/ 0 w 34"/>
              <a:gd name="T87" fmla="*/ 2147483647 h 105"/>
              <a:gd name="T88" fmla="*/ 2147483647 w 34"/>
              <a:gd name="T89" fmla="*/ 2147483647 h 105"/>
              <a:gd name="T90" fmla="*/ 2147483647 w 34"/>
              <a:gd name="T91" fmla="*/ 2147483647 h 1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"/>
              <a:gd name="T139" fmla="*/ 0 h 105"/>
              <a:gd name="T140" fmla="*/ 34 w 34"/>
              <a:gd name="T141" fmla="*/ 105 h 10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" h="105">
                <a:moveTo>
                  <a:pt x="15" y="0"/>
                </a:moveTo>
                <a:lnTo>
                  <a:pt x="19" y="0"/>
                </a:lnTo>
                <a:lnTo>
                  <a:pt x="23" y="4"/>
                </a:lnTo>
                <a:lnTo>
                  <a:pt x="26" y="7"/>
                </a:lnTo>
                <a:lnTo>
                  <a:pt x="23" y="11"/>
                </a:lnTo>
                <a:lnTo>
                  <a:pt x="23" y="15"/>
                </a:lnTo>
                <a:lnTo>
                  <a:pt x="19" y="15"/>
                </a:lnTo>
                <a:lnTo>
                  <a:pt x="15" y="19"/>
                </a:lnTo>
                <a:lnTo>
                  <a:pt x="11" y="15"/>
                </a:lnTo>
                <a:lnTo>
                  <a:pt x="8" y="11"/>
                </a:lnTo>
                <a:lnTo>
                  <a:pt x="8" y="7"/>
                </a:lnTo>
                <a:lnTo>
                  <a:pt x="8" y="4"/>
                </a:lnTo>
                <a:lnTo>
                  <a:pt x="11" y="4"/>
                </a:lnTo>
                <a:lnTo>
                  <a:pt x="11" y="0"/>
                </a:lnTo>
                <a:lnTo>
                  <a:pt x="15" y="0"/>
                </a:lnTo>
                <a:close/>
                <a:moveTo>
                  <a:pt x="23" y="37"/>
                </a:moveTo>
                <a:lnTo>
                  <a:pt x="23" y="90"/>
                </a:lnTo>
                <a:lnTo>
                  <a:pt x="23" y="94"/>
                </a:lnTo>
                <a:lnTo>
                  <a:pt x="23" y="97"/>
                </a:lnTo>
                <a:lnTo>
                  <a:pt x="26" y="101"/>
                </a:lnTo>
                <a:lnTo>
                  <a:pt x="30" y="105"/>
                </a:lnTo>
                <a:lnTo>
                  <a:pt x="34" y="105"/>
                </a:lnTo>
                <a:lnTo>
                  <a:pt x="0" y="105"/>
                </a:lnTo>
                <a:lnTo>
                  <a:pt x="4" y="105"/>
                </a:lnTo>
                <a:lnTo>
                  <a:pt x="8" y="101"/>
                </a:lnTo>
                <a:lnTo>
                  <a:pt x="11" y="97"/>
                </a:lnTo>
                <a:lnTo>
                  <a:pt x="11" y="94"/>
                </a:lnTo>
                <a:lnTo>
                  <a:pt x="11" y="90"/>
                </a:lnTo>
                <a:lnTo>
                  <a:pt x="11" y="64"/>
                </a:lnTo>
                <a:lnTo>
                  <a:pt x="11" y="56"/>
                </a:lnTo>
                <a:lnTo>
                  <a:pt x="11" y="49"/>
                </a:lnTo>
                <a:lnTo>
                  <a:pt x="8" y="45"/>
                </a:lnTo>
                <a:lnTo>
                  <a:pt x="4" y="45"/>
                </a:lnTo>
                <a:lnTo>
                  <a:pt x="0" y="45"/>
                </a:lnTo>
                <a:lnTo>
                  <a:pt x="19" y="37"/>
                </a:lnTo>
                <a:lnTo>
                  <a:pt x="23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2" name="Freeform 147"/>
          <p:cNvSpPr>
            <a:spLocks/>
          </p:cNvSpPr>
          <p:nvPr/>
        </p:nvSpPr>
        <p:spPr bwMode="auto">
          <a:xfrm>
            <a:off x="8237538" y="5746750"/>
            <a:ext cx="117475" cy="112713"/>
          </a:xfrm>
          <a:custGeom>
            <a:avLst/>
            <a:gdLst>
              <a:gd name="T0" fmla="*/ 2147483647 w 71"/>
              <a:gd name="T1" fmla="*/ 2147483647 h 68"/>
              <a:gd name="T2" fmla="*/ 2147483647 w 71"/>
              <a:gd name="T3" fmla="*/ 2147483647 h 68"/>
              <a:gd name="T4" fmla="*/ 2147483647 w 71"/>
              <a:gd name="T5" fmla="*/ 0 h 68"/>
              <a:gd name="T6" fmla="*/ 2147483647 w 71"/>
              <a:gd name="T7" fmla="*/ 0 h 68"/>
              <a:gd name="T8" fmla="*/ 2147483647 w 71"/>
              <a:gd name="T9" fmla="*/ 0 h 68"/>
              <a:gd name="T10" fmla="*/ 2147483647 w 71"/>
              <a:gd name="T11" fmla="*/ 0 h 68"/>
              <a:gd name="T12" fmla="*/ 2147483647 w 71"/>
              <a:gd name="T13" fmla="*/ 2147483647 h 68"/>
              <a:gd name="T14" fmla="*/ 2147483647 w 71"/>
              <a:gd name="T15" fmla="*/ 2147483647 h 68"/>
              <a:gd name="T16" fmla="*/ 2147483647 w 71"/>
              <a:gd name="T17" fmla="*/ 2147483647 h 68"/>
              <a:gd name="T18" fmla="*/ 2147483647 w 71"/>
              <a:gd name="T19" fmla="*/ 2147483647 h 68"/>
              <a:gd name="T20" fmla="*/ 2147483647 w 71"/>
              <a:gd name="T21" fmla="*/ 2147483647 h 68"/>
              <a:gd name="T22" fmla="*/ 2147483647 w 71"/>
              <a:gd name="T23" fmla="*/ 2147483647 h 68"/>
              <a:gd name="T24" fmla="*/ 2147483647 w 71"/>
              <a:gd name="T25" fmla="*/ 2147483647 h 68"/>
              <a:gd name="T26" fmla="*/ 2147483647 w 71"/>
              <a:gd name="T27" fmla="*/ 2147483647 h 68"/>
              <a:gd name="T28" fmla="*/ 2147483647 w 71"/>
              <a:gd name="T29" fmla="*/ 2147483647 h 68"/>
              <a:gd name="T30" fmla="*/ 2147483647 w 71"/>
              <a:gd name="T31" fmla="*/ 2147483647 h 68"/>
              <a:gd name="T32" fmla="*/ 2147483647 w 71"/>
              <a:gd name="T33" fmla="*/ 2147483647 h 68"/>
              <a:gd name="T34" fmla="*/ 2147483647 w 71"/>
              <a:gd name="T35" fmla="*/ 2147483647 h 68"/>
              <a:gd name="T36" fmla="*/ 2147483647 w 71"/>
              <a:gd name="T37" fmla="*/ 2147483647 h 68"/>
              <a:gd name="T38" fmla="*/ 2147483647 w 71"/>
              <a:gd name="T39" fmla="*/ 2147483647 h 68"/>
              <a:gd name="T40" fmla="*/ 2147483647 w 71"/>
              <a:gd name="T41" fmla="*/ 2147483647 h 68"/>
              <a:gd name="T42" fmla="*/ 2147483647 w 71"/>
              <a:gd name="T43" fmla="*/ 2147483647 h 68"/>
              <a:gd name="T44" fmla="*/ 2147483647 w 71"/>
              <a:gd name="T45" fmla="*/ 2147483647 h 68"/>
              <a:gd name="T46" fmla="*/ 2147483647 w 71"/>
              <a:gd name="T47" fmla="*/ 2147483647 h 68"/>
              <a:gd name="T48" fmla="*/ 2147483647 w 71"/>
              <a:gd name="T49" fmla="*/ 2147483647 h 68"/>
              <a:gd name="T50" fmla="*/ 2147483647 w 71"/>
              <a:gd name="T51" fmla="*/ 2147483647 h 68"/>
              <a:gd name="T52" fmla="*/ 2147483647 w 71"/>
              <a:gd name="T53" fmla="*/ 2147483647 h 68"/>
              <a:gd name="T54" fmla="*/ 2147483647 w 71"/>
              <a:gd name="T55" fmla="*/ 2147483647 h 68"/>
              <a:gd name="T56" fmla="*/ 2147483647 w 71"/>
              <a:gd name="T57" fmla="*/ 2147483647 h 68"/>
              <a:gd name="T58" fmla="*/ 2147483647 w 71"/>
              <a:gd name="T59" fmla="*/ 2147483647 h 68"/>
              <a:gd name="T60" fmla="*/ 2147483647 w 71"/>
              <a:gd name="T61" fmla="*/ 2147483647 h 68"/>
              <a:gd name="T62" fmla="*/ 2147483647 w 71"/>
              <a:gd name="T63" fmla="*/ 2147483647 h 68"/>
              <a:gd name="T64" fmla="*/ 2147483647 w 71"/>
              <a:gd name="T65" fmla="*/ 2147483647 h 68"/>
              <a:gd name="T66" fmla="*/ 2147483647 w 71"/>
              <a:gd name="T67" fmla="*/ 2147483647 h 68"/>
              <a:gd name="T68" fmla="*/ 2147483647 w 71"/>
              <a:gd name="T69" fmla="*/ 2147483647 h 68"/>
              <a:gd name="T70" fmla="*/ 2147483647 w 71"/>
              <a:gd name="T71" fmla="*/ 2147483647 h 68"/>
              <a:gd name="T72" fmla="*/ 2147483647 w 71"/>
              <a:gd name="T73" fmla="*/ 2147483647 h 68"/>
              <a:gd name="T74" fmla="*/ 2147483647 w 71"/>
              <a:gd name="T75" fmla="*/ 2147483647 h 68"/>
              <a:gd name="T76" fmla="*/ 2147483647 w 71"/>
              <a:gd name="T77" fmla="*/ 2147483647 h 68"/>
              <a:gd name="T78" fmla="*/ 2147483647 w 71"/>
              <a:gd name="T79" fmla="*/ 2147483647 h 68"/>
              <a:gd name="T80" fmla="*/ 2147483647 w 71"/>
              <a:gd name="T81" fmla="*/ 2147483647 h 68"/>
              <a:gd name="T82" fmla="*/ 2147483647 w 71"/>
              <a:gd name="T83" fmla="*/ 2147483647 h 68"/>
              <a:gd name="T84" fmla="*/ 0 w 71"/>
              <a:gd name="T85" fmla="*/ 2147483647 h 68"/>
              <a:gd name="T86" fmla="*/ 0 w 71"/>
              <a:gd name="T87" fmla="*/ 2147483647 h 68"/>
              <a:gd name="T88" fmla="*/ 2147483647 w 71"/>
              <a:gd name="T89" fmla="*/ 2147483647 h 68"/>
              <a:gd name="T90" fmla="*/ 2147483647 w 71"/>
              <a:gd name="T91" fmla="*/ 2147483647 h 68"/>
              <a:gd name="T92" fmla="*/ 2147483647 w 71"/>
              <a:gd name="T93" fmla="*/ 2147483647 h 68"/>
              <a:gd name="T94" fmla="*/ 2147483647 w 71"/>
              <a:gd name="T95" fmla="*/ 2147483647 h 68"/>
              <a:gd name="T96" fmla="*/ 2147483647 w 71"/>
              <a:gd name="T97" fmla="*/ 2147483647 h 68"/>
              <a:gd name="T98" fmla="*/ 2147483647 w 71"/>
              <a:gd name="T99" fmla="*/ 2147483647 h 68"/>
              <a:gd name="T100" fmla="*/ 2147483647 w 71"/>
              <a:gd name="T101" fmla="*/ 2147483647 h 68"/>
              <a:gd name="T102" fmla="*/ 2147483647 w 71"/>
              <a:gd name="T103" fmla="*/ 2147483647 h 68"/>
              <a:gd name="T104" fmla="*/ 2147483647 w 71"/>
              <a:gd name="T105" fmla="*/ 2147483647 h 68"/>
              <a:gd name="T106" fmla="*/ 2147483647 w 71"/>
              <a:gd name="T107" fmla="*/ 2147483647 h 68"/>
              <a:gd name="T108" fmla="*/ 2147483647 w 71"/>
              <a:gd name="T109" fmla="*/ 2147483647 h 68"/>
              <a:gd name="T110" fmla="*/ 2147483647 w 71"/>
              <a:gd name="T111" fmla="*/ 2147483647 h 68"/>
              <a:gd name="T112" fmla="*/ 2147483647 w 71"/>
              <a:gd name="T113" fmla="*/ 2147483647 h 68"/>
              <a:gd name="T114" fmla="*/ 2147483647 w 71"/>
              <a:gd name="T115" fmla="*/ 2147483647 h 68"/>
              <a:gd name="T116" fmla="*/ 0 w 71"/>
              <a:gd name="T117" fmla="*/ 2147483647 h 68"/>
              <a:gd name="T118" fmla="*/ 2147483647 w 71"/>
              <a:gd name="T119" fmla="*/ 0 h 68"/>
              <a:gd name="T120" fmla="*/ 2147483647 w 71"/>
              <a:gd name="T121" fmla="*/ 0 h 68"/>
              <a:gd name="T122" fmla="*/ 2147483647 w 71"/>
              <a:gd name="T123" fmla="*/ 2147483647 h 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"/>
              <a:gd name="T187" fmla="*/ 0 h 68"/>
              <a:gd name="T188" fmla="*/ 71 w 71"/>
              <a:gd name="T189" fmla="*/ 68 h 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" h="68">
                <a:moveTo>
                  <a:pt x="22" y="15"/>
                </a:moveTo>
                <a:lnTo>
                  <a:pt x="30" y="4"/>
                </a:lnTo>
                <a:lnTo>
                  <a:pt x="37" y="0"/>
                </a:lnTo>
                <a:lnTo>
                  <a:pt x="45" y="0"/>
                </a:lnTo>
                <a:lnTo>
                  <a:pt x="52" y="0"/>
                </a:lnTo>
                <a:lnTo>
                  <a:pt x="56" y="0"/>
                </a:lnTo>
                <a:lnTo>
                  <a:pt x="60" y="4"/>
                </a:lnTo>
                <a:lnTo>
                  <a:pt x="60" y="12"/>
                </a:lnTo>
                <a:lnTo>
                  <a:pt x="63" y="15"/>
                </a:lnTo>
                <a:lnTo>
                  <a:pt x="63" y="23"/>
                </a:lnTo>
                <a:lnTo>
                  <a:pt x="63" y="53"/>
                </a:lnTo>
                <a:lnTo>
                  <a:pt x="63" y="57"/>
                </a:lnTo>
                <a:lnTo>
                  <a:pt x="63" y="60"/>
                </a:lnTo>
                <a:lnTo>
                  <a:pt x="63" y="64"/>
                </a:lnTo>
                <a:lnTo>
                  <a:pt x="67" y="64"/>
                </a:lnTo>
                <a:lnTo>
                  <a:pt x="67" y="68"/>
                </a:lnTo>
                <a:lnTo>
                  <a:pt x="71" y="68"/>
                </a:lnTo>
                <a:lnTo>
                  <a:pt x="41" y="68"/>
                </a:lnTo>
                <a:lnTo>
                  <a:pt x="45" y="64"/>
                </a:lnTo>
                <a:lnTo>
                  <a:pt x="48" y="64"/>
                </a:lnTo>
                <a:lnTo>
                  <a:pt x="52" y="60"/>
                </a:lnTo>
                <a:lnTo>
                  <a:pt x="52" y="57"/>
                </a:lnTo>
                <a:lnTo>
                  <a:pt x="52" y="53"/>
                </a:lnTo>
                <a:lnTo>
                  <a:pt x="52" y="27"/>
                </a:lnTo>
                <a:lnTo>
                  <a:pt x="48" y="19"/>
                </a:lnTo>
                <a:lnTo>
                  <a:pt x="48" y="12"/>
                </a:lnTo>
                <a:lnTo>
                  <a:pt x="45" y="8"/>
                </a:lnTo>
                <a:lnTo>
                  <a:pt x="41" y="8"/>
                </a:lnTo>
                <a:lnTo>
                  <a:pt x="30" y="12"/>
                </a:lnTo>
                <a:lnTo>
                  <a:pt x="22" y="19"/>
                </a:lnTo>
                <a:lnTo>
                  <a:pt x="22" y="53"/>
                </a:lnTo>
                <a:lnTo>
                  <a:pt x="22" y="57"/>
                </a:lnTo>
                <a:lnTo>
                  <a:pt x="22" y="60"/>
                </a:lnTo>
                <a:lnTo>
                  <a:pt x="26" y="64"/>
                </a:lnTo>
                <a:lnTo>
                  <a:pt x="30" y="68"/>
                </a:lnTo>
                <a:lnTo>
                  <a:pt x="33" y="68"/>
                </a:lnTo>
                <a:lnTo>
                  <a:pt x="0" y="68"/>
                </a:lnTo>
                <a:lnTo>
                  <a:pt x="3" y="68"/>
                </a:lnTo>
                <a:lnTo>
                  <a:pt x="7" y="64"/>
                </a:lnTo>
                <a:lnTo>
                  <a:pt x="11" y="60"/>
                </a:lnTo>
                <a:lnTo>
                  <a:pt x="11" y="53"/>
                </a:lnTo>
                <a:lnTo>
                  <a:pt x="11" y="27"/>
                </a:lnTo>
                <a:lnTo>
                  <a:pt x="11" y="15"/>
                </a:lnTo>
                <a:lnTo>
                  <a:pt x="11" y="12"/>
                </a:lnTo>
                <a:lnTo>
                  <a:pt x="7" y="12"/>
                </a:lnTo>
                <a:lnTo>
                  <a:pt x="7" y="8"/>
                </a:lnTo>
                <a:lnTo>
                  <a:pt x="3" y="8"/>
                </a:lnTo>
                <a:lnTo>
                  <a:pt x="0" y="8"/>
                </a:lnTo>
                <a:lnTo>
                  <a:pt x="18" y="0"/>
                </a:lnTo>
                <a:lnTo>
                  <a:pt x="22" y="0"/>
                </a:lnTo>
                <a:lnTo>
                  <a:pt x="22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3" name="Rectangle 148"/>
          <p:cNvSpPr>
            <a:spLocks noChangeArrowheads="1"/>
          </p:cNvSpPr>
          <p:nvPr/>
        </p:nvSpPr>
        <p:spPr bwMode="auto">
          <a:xfrm>
            <a:off x="8729663" y="1960563"/>
            <a:ext cx="11112" cy="4122737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4" name="Rectangle 149"/>
          <p:cNvSpPr>
            <a:spLocks noChangeArrowheads="1"/>
          </p:cNvSpPr>
          <p:nvPr/>
        </p:nvSpPr>
        <p:spPr bwMode="auto">
          <a:xfrm>
            <a:off x="482600" y="6070600"/>
            <a:ext cx="8253413" cy="127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5" name="Line 150"/>
          <p:cNvSpPr>
            <a:spLocks noChangeShapeType="1"/>
          </p:cNvSpPr>
          <p:nvPr/>
        </p:nvSpPr>
        <p:spPr bwMode="auto">
          <a:xfrm flipH="1">
            <a:off x="1266825" y="2389188"/>
            <a:ext cx="1625600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6" name="Line 151"/>
          <p:cNvSpPr>
            <a:spLocks noChangeShapeType="1"/>
          </p:cNvSpPr>
          <p:nvPr/>
        </p:nvSpPr>
        <p:spPr bwMode="auto">
          <a:xfrm>
            <a:off x="2892425" y="2389188"/>
            <a:ext cx="1495425" cy="2682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7" name="Line 152"/>
          <p:cNvSpPr>
            <a:spLocks noChangeShapeType="1"/>
          </p:cNvSpPr>
          <p:nvPr/>
        </p:nvSpPr>
        <p:spPr bwMode="auto">
          <a:xfrm>
            <a:off x="1279525" y="2974975"/>
            <a:ext cx="1588" cy="2809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8" name="Line 153"/>
          <p:cNvSpPr>
            <a:spLocks noChangeShapeType="1"/>
          </p:cNvSpPr>
          <p:nvPr/>
        </p:nvSpPr>
        <p:spPr bwMode="auto">
          <a:xfrm>
            <a:off x="1279525" y="3573463"/>
            <a:ext cx="1588" cy="20685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49" name="Line 154"/>
          <p:cNvSpPr>
            <a:spLocks noChangeShapeType="1"/>
          </p:cNvSpPr>
          <p:nvPr/>
        </p:nvSpPr>
        <p:spPr bwMode="auto">
          <a:xfrm flipH="1">
            <a:off x="2892425" y="2981325"/>
            <a:ext cx="1495425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0" name="Line 155"/>
          <p:cNvSpPr>
            <a:spLocks noChangeShapeType="1"/>
          </p:cNvSpPr>
          <p:nvPr/>
        </p:nvSpPr>
        <p:spPr bwMode="auto">
          <a:xfrm>
            <a:off x="4387850" y="2981325"/>
            <a:ext cx="1257300" cy="274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1" name="Line 156"/>
          <p:cNvSpPr>
            <a:spLocks noChangeShapeType="1"/>
          </p:cNvSpPr>
          <p:nvPr/>
        </p:nvSpPr>
        <p:spPr bwMode="auto">
          <a:xfrm>
            <a:off x="5645150" y="3573463"/>
            <a:ext cx="1071563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2" name="Line 157"/>
          <p:cNvSpPr>
            <a:spLocks noChangeShapeType="1"/>
          </p:cNvSpPr>
          <p:nvPr/>
        </p:nvSpPr>
        <p:spPr bwMode="auto">
          <a:xfrm flipH="1">
            <a:off x="4387850" y="3573463"/>
            <a:ext cx="1257300" cy="280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3" name="Line 158"/>
          <p:cNvSpPr>
            <a:spLocks noChangeShapeType="1"/>
          </p:cNvSpPr>
          <p:nvPr/>
        </p:nvSpPr>
        <p:spPr bwMode="auto">
          <a:xfrm>
            <a:off x="2900363" y="3579813"/>
            <a:ext cx="1587" cy="20621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4" name="Line 159"/>
          <p:cNvSpPr>
            <a:spLocks noChangeShapeType="1"/>
          </p:cNvSpPr>
          <p:nvPr/>
        </p:nvSpPr>
        <p:spPr bwMode="auto">
          <a:xfrm>
            <a:off x="4394200" y="4165600"/>
            <a:ext cx="1588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5" name="Line 160"/>
          <p:cNvSpPr>
            <a:spLocks noChangeShapeType="1"/>
          </p:cNvSpPr>
          <p:nvPr/>
        </p:nvSpPr>
        <p:spPr bwMode="auto">
          <a:xfrm>
            <a:off x="43942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6" name="Line 161"/>
          <p:cNvSpPr>
            <a:spLocks noChangeShapeType="1"/>
          </p:cNvSpPr>
          <p:nvPr/>
        </p:nvSpPr>
        <p:spPr bwMode="auto">
          <a:xfrm flipH="1">
            <a:off x="5638800" y="4165600"/>
            <a:ext cx="1077913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7" name="Line 162"/>
          <p:cNvSpPr>
            <a:spLocks noChangeShapeType="1"/>
          </p:cNvSpPr>
          <p:nvPr/>
        </p:nvSpPr>
        <p:spPr bwMode="auto">
          <a:xfrm>
            <a:off x="6716713" y="4165600"/>
            <a:ext cx="742950" cy="2794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8" name="Line 163"/>
          <p:cNvSpPr>
            <a:spLocks noChangeShapeType="1"/>
          </p:cNvSpPr>
          <p:nvPr/>
        </p:nvSpPr>
        <p:spPr bwMode="auto">
          <a:xfrm>
            <a:off x="5638800" y="4764088"/>
            <a:ext cx="1588" cy="8778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59" name="Line 164"/>
          <p:cNvSpPr>
            <a:spLocks noChangeShapeType="1"/>
          </p:cNvSpPr>
          <p:nvPr/>
        </p:nvSpPr>
        <p:spPr bwMode="auto">
          <a:xfrm flipH="1">
            <a:off x="6716713" y="4764088"/>
            <a:ext cx="742950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0" name="Line 165"/>
          <p:cNvSpPr>
            <a:spLocks noChangeShapeType="1"/>
          </p:cNvSpPr>
          <p:nvPr/>
        </p:nvSpPr>
        <p:spPr bwMode="auto">
          <a:xfrm>
            <a:off x="7459663" y="4764088"/>
            <a:ext cx="746125" cy="277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1" name="Line 166"/>
          <p:cNvSpPr>
            <a:spLocks noChangeShapeType="1"/>
          </p:cNvSpPr>
          <p:nvPr/>
        </p:nvSpPr>
        <p:spPr bwMode="auto">
          <a:xfrm>
            <a:off x="6711950" y="5354638"/>
            <a:ext cx="1588" cy="3429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962" name="Line 167"/>
          <p:cNvSpPr>
            <a:spLocks noChangeShapeType="1"/>
          </p:cNvSpPr>
          <p:nvPr/>
        </p:nvSpPr>
        <p:spPr bwMode="auto">
          <a:xfrm>
            <a:off x="8205788" y="5354638"/>
            <a:ext cx="1587" cy="2873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1976" name="Rectangle 168"/>
          <p:cNvSpPr>
            <a:spLocks noChangeArrowheads="1"/>
          </p:cNvSpPr>
          <p:nvPr/>
        </p:nvSpPr>
        <p:spPr bwMode="auto">
          <a:xfrm>
            <a:off x="4038600" y="19050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(VP -&gt; V NP | VP, dumped)=..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31977" name="Rectangle 169"/>
          <p:cNvSpPr>
            <a:spLocks noChangeArrowheads="1"/>
          </p:cNvSpPr>
          <p:nvPr/>
        </p:nvSpPr>
        <p:spPr bwMode="auto">
          <a:xfrm>
            <a:off x="5867400" y="2895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P</a:t>
            </a:r>
            <a:r>
              <a:rPr lang="en-US" sz="2000" b="1">
                <a:solidFill>
                  <a:schemeClr val="accent2"/>
                </a:solidFill>
                <a:latin typeface="Comic Sans MS" pitchFamily="66" charset="0"/>
              </a:rPr>
              <a:t>(into | PP, sacks)=..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965" name="Ink 1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7563" y="2247900"/>
              <a:ext cx="176212" cy="127000"/>
            </p14:xfrm>
          </p:contentPart>
        </mc:Choice>
        <mc:Fallback xmlns="">
          <p:pic>
            <p:nvPicPr>
              <p:cNvPr id="33965" name="Ink 1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3967" y="2236747"/>
                <a:ext cx="190237" cy="147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966" name="Ink 1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7838" y="3405188"/>
              <a:ext cx="414337" cy="527050"/>
            </p14:xfrm>
          </p:contentPart>
        </mc:Choice>
        <mc:Fallback xmlns="">
          <p:pic>
            <p:nvPicPr>
              <p:cNvPr id="33966" name="Ink 1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6319" y="3397628"/>
                <a:ext cx="438816" cy="546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967" name="Ink 1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5500" y="2557463"/>
              <a:ext cx="4194175" cy="1231900"/>
            </p14:xfrm>
          </p:contentPart>
        </mc:Choice>
        <mc:Fallback xmlns="">
          <p:pic>
            <p:nvPicPr>
              <p:cNvPr id="33967" name="Ink 1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88300" y="2554583"/>
                <a:ext cx="4210736" cy="12427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976" grpId="0" autoUpdateAnimBg="0"/>
      <p:bldP spid="63197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066A4D-2A75-4743-9188-637C271264B2}" type="datetime1">
              <a:rPr lang="en-US" smtClean="0"/>
              <a:t>10/2/2014</a:t>
            </a:fld>
            <a:endParaRPr lang="en-US"/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522BA-7C4F-4FFA-A945-DD3CAFA06B1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Time</a:t>
            </a:r>
          </a:p>
        </p:txBody>
      </p:sp>
      <p:sp>
        <p:nvSpPr>
          <p:cNvPr id="20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2971800"/>
          </a:xfrm>
        </p:spPr>
        <p:txBody>
          <a:bodyPr/>
          <a:lstStyle/>
          <a:p>
            <a:pPr eaLnBrk="1" hangingPunct="1"/>
            <a:r>
              <a:rPr lang="en-US" dirty="0" smtClean="0"/>
              <a:t>Assignment-2 due!</a:t>
            </a:r>
          </a:p>
          <a:p>
            <a:pPr eaLnBrk="1" hangingPunct="1"/>
            <a:r>
              <a:rPr lang="en-US" dirty="0" smtClean="0"/>
              <a:t>You need to have some ideas about your project topic. Check Slides from last week. Look at the course Webpage</a:t>
            </a:r>
          </a:p>
          <a:p>
            <a:pPr eaLnBrk="1" hangingPunct="1"/>
            <a:r>
              <a:rPr lang="en-US" dirty="0" smtClean="0"/>
              <a:t>More Semantics</a:t>
            </a:r>
          </a:p>
          <a:p>
            <a:pPr lvl="1" eaLnBrk="1" hangingPunct="1"/>
            <a:r>
              <a:rPr lang="en-US" dirty="0" smtClean="0"/>
              <a:t>Assuming you know First Order Logics (FOL)</a:t>
            </a:r>
          </a:p>
          <a:p>
            <a:pPr lvl="1" eaLnBrk="1" hangingPunct="1"/>
            <a:r>
              <a:rPr lang="en-US" dirty="0" smtClean="0"/>
              <a:t>Read </a:t>
            </a:r>
            <a:r>
              <a:rPr lang="en-US" dirty="0" err="1" smtClean="0"/>
              <a:t>Chp</a:t>
            </a:r>
            <a:r>
              <a:rPr lang="en-US" dirty="0" smtClean="0"/>
              <a:t>. 17 (17.4 – 17.5)</a:t>
            </a:r>
          </a:p>
          <a:p>
            <a:pPr lvl="1" eaLnBrk="1" hangingPunct="1"/>
            <a:r>
              <a:rPr lang="en-US" dirty="0" smtClean="0"/>
              <a:t>Read </a:t>
            </a:r>
            <a:r>
              <a:rPr lang="en-US" dirty="0" err="1" smtClean="0"/>
              <a:t>Chp</a:t>
            </a:r>
            <a:r>
              <a:rPr lang="en-US" dirty="0" smtClean="0"/>
              <a:t>. 18.1-2-3 and 18.5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end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FE00CD-BF76-484F-96DE-399098EBB160}" type="datetime1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66222-366E-4C6E-B591-71E0EC78239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5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dirty="0" smtClean="0"/>
              <a:t>(Restricted) Task is to find the max probability tree for an input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382128"/>
              </p:ext>
            </p:extLst>
          </p:nvPr>
        </p:nvGraphicFramePr>
        <p:xfrm>
          <a:off x="1066800" y="3352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52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28F6C5-7902-4D54-82EA-7B684877600F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1416" y="6107113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 dirty="0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CKY Algorithm</a:t>
            </a:r>
            <a:r>
              <a:rPr lang="en-US" b="1" dirty="0" smtClean="0"/>
              <a:t>	</a:t>
            </a:r>
            <a:endParaRPr lang="en-US" b="1" dirty="0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CYK (</a:t>
            </a:r>
            <a:r>
              <a:rPr lang="en-US" b="0" dirty="0" err="1" smtClean="0"/>
              <a:t>Cocke</a:t>
            </a:r>
            <a:r>
              <a:rPr lang="en-US" b="0" dirty="0" smtClean="0"/>
              <a:t>-</a:t>
            </a:r>
            <a:r>
              <a:rPr lang="en-US" b="0" dirty="0" err="1" smtClean="0"/>
              <a:t>Kasami</a:t>
            </a:r>
            <a:r>
              <a:rPr lang="en-US" b="0" dirty="0" smtClean="0"/>
              <a:t>-Younger</a:t>
            </a:r>
            <a:r>
              <a:rPr lang="en-US" b="0" dirty="0"/>
              <a:t>) </a:t>
            </a:r>
            <a:r>
              <a:rPr lang="en-US" b="0" dirty="0" smtClean="0"/>
              <a:t>algorithm</a:t>
            </a:r>
          </a:p>
          <a:p>
            <a:pPr lvl="1" eaLnBrk="1" hangingPunct="1"/>
            <a:r>
              <a:rPr lang="en-US" b="0" dirty="0" smtClean="0"/>
              <a:t>A </a:t>
            </a:r>
            <a:r>
              <a:rPr lang="en-US" dirty="0" smtClean="0"/>
              <a:t>bottom-up </a:t>
            </a:r>
            <a:r>
              <a:rPr lang="en-US" b="0" dirty="0" smtClean="0"/>
              <a:t>parser using dynamic programming</a:t>
            </a:r>
          </a:p>
          <a:p>
            <a:pPr lvl="1" eaLnBrk="1" hangingPunct="1"/>
            <a:r>
              <a:rPr lang="en-US" b="0" dirty="0" smtClean="0"/>
              <a:t>Assume the PCFG is in Chomsky normal form (CNF)</a:t>
            </a:r>
            <a:endParaRPr lang="en-US" dirty="0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 dirty="0">
                    <a:latin typeface="Comic Sans MS" pitchFamily="66" charset="0"/>
                  </a:rPr>
                  <a:t> an input string composed of </a:t>
                </a:r>
                <a:r>
                  <a:rPr lang="en-US" sz="2400" i="1" dirty="0">
                    <a:latin typeface="Comic Sans MS" pitchFamily="66" charset="0"/>
                  </a:rPr>
                  <a:t>n </a:t>
                </a:r>
                <a:r>
                  <a:rPr lang="en-US" sz="2400" dirty="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 dirty="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a string of words from word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dirty="0">
                    <a:latin typeface="Comic Sans MS" pitchFamily="66" charset="0"/>
                  </a:rPr>
                  <a:t> to word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, j, A</a:t>
                </a:r>
                <a:r>
                  <a:rPr lang="en-US" sz="2400" dirty="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 dirty="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 dirty="0">
                    <a:latin typeface="Comic Sans MS" pitchFamily="66" charset="0"/>
                  </a:rPr>
                  <a:t> </a:t>
                </a:r>
                <a:r>
                  <a:rPr lang="en-US" sz="2400" dirty="0">
                    <a:latin typeface="Comic Sans MS" pitchFamily="66" charset="0"/>
                  </a:rPr>
                  <a:t>spanning words 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 dirty="0" err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 dirty="0">
                    <a:solidFill>
                      <a:schemeClr val="accent2"/>
                    </a:solidFill>
                    <a:latin typeface="Comic Sans MS" pitchFamily="66" charset="0"/>
                  </a:rPr>
                  <a:t>…</a:t>
                </a:r>
                <a:r>
                  <a:rPr lang="en-US" sz="2400" i="1" dirty="0" err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 dirty="0" err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 dirty="0">
                    <a:latin typeface="Comic Sans MS" pitchFamily="66" charset="0"/>
                  </a:rPr>
                  <a:t> </a:t>
                </a:r>
                <a:r>
                  <a:rPr lang="en-US" sz="2400" i="1" dirty="0">
                    <a:latin typeface="Comic Sans MS" pitchFamily="66" charset="0"/>
                  </a:rPr>
                  <a:t>	</a:t>
                </a:r>
                <a:r>
                  <a:rPr lang="en-US" sz="2400" dirty="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 dirty="0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B3CF9-4D05-429B-A7DD-2786A43055A5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9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41B908-04CF-46BE-98BD-ADB2A33E68F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Base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9230" name="Rectangle 6"/>
          <p:cNvSpPr>
            <a:spLocks noChangeArrowheads="1"/>
          </p:cNvSpPr>
          <p:nvPr/>
        </p:nvSpPr>
        <p:spPr bwMode="auto">
          <a:xfrm>
            <a:off x="228600" y="838200"/>
            <a:ext cx="891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omic Sans MS" pitchFamily="66" charset="0"/>
              </a:rPr>
              <a:t>Fill out the table entries by induction: </a:t>
            </a:r>
            <a:r>
              <a:rPr lang="en-US" sz="2800" b="1" dirty="0">
                <a:latin typeface="Comic Sans MS" pitchFamily="66" charset="0"/>
              </a:rPr>
              <a:t>Base case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Consider the input 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</a:rPr>
              <a:t>strings of length one</a:t>
            </a:r>
            <a:r>
              <a:rPr lang="en-US" sz="2400" dirty="0">
                <a:latin typeface="Comic Sans MS" pitchFamily="66" charset="0"/>
              </a:rPr>
              <a:t> (i.e., each individual word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Comic Sans MS" pitchFamily="66" charset="0"/>
              </a:rPr>
              <a:t>Since </a:t>
            </a:r>
            <a:r>
              <a:rPr lang="en-US" sz="2400" dirty="0">
                <a:latin typeface="Comic Sans MS" pitchFamily="66" charset="0"/>
              </a:rPr>
              <a:t>the grammar is in CNF: A </a:t>
            </a:r>
            <a:r>
              <a:rPr lang="en-US" sz="24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iff</a:t>
            </a:r>
            <a:r>
              <a:rPr lang="en-US" sz="2400" dirty="0">
                <a:latin typeface="Comic Sans MS" pitchFamily="66" charset="0"/>
              </a:rPr>
              <a:t>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endParaRPr lang="en-US" sz="2400" i="1" baseline="-10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Comic Sans MS" pitchFamily="66" charset="0"/>
              </a:rPr>
              <a:t>So µ[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</a:t>
            </a:r>
            <a:r>
              <a:rPr lang="en-US" sz="2400" i="1" dirty="0" err="1">
                <a:latin typeface="Comic Sans MS" pitchFamily="66" charset="0"/>
              </a:rPr>
              <a:t>i</a:t>
            </a:r>
            <a:r>
              <a:rPr lang="en-US" sz="2400" i="1" dirty="0">
                <a:latin typeface="Comic Sans MS" pitchFamily="66" charset="0"/>
              </a:rPr>
              <a:t>, A</a:t>
            </a:r>
            <a:r>
              <a:rPr lang="en-US" sz="2400" dirty="0">
                <a:latin typeface="Comic Sans MS" pitchFamily="66" charset="0"/>
              </a:rPr>
              <a:t>] = P(A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400" dirty="0" err="1">
                <a:latin typeface="Comic Sans MS" pitchFamily="66" charset="0"/>
              </a:rPr>
              <a:t>w</a:t>
            </a:r>
            <a:r>
              <a:rPr lang="en-US" sz="2400" i="1" baseline="-100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676872" name="Rectangle 8"/>
          <p:cNvSpPr>
            <a:spLocks noChangeArrowheads="1"/>
          </p:cNvSpPr>
          <p:nvPr/>
        </p:nvSpPr>
        <p:spPr bwMode="auto">
          <a:xfrm>
            <a:off x="228600" y="32766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“Can</a:t>
            </a:r>
            <a:r>
              <a:rPr lang="en-US" sz="2400" baseline="-26000">
                <a:latin typeface="Comic Sans MS" pitchFamily="66" charset="0"/>
              </a:rPr>
              <a:t>1</a:t>
            </a:r>
            <a:r>
              <a:rPr lang="en-US" sz="2400" b="1">
                <a:latin typeface="Comic Sans MS" pitchFamily="66" charset="0"/>
              </a:rPr>
              <a:t> you</a:t>
            </a:r>
            <a:r>
              <a:rPr lang="en-US" sz="2400" baseline="-26000">
                <a:latin typeface="Comic Sans MS" pitchFamily="66" charset="0"/>
              </a:rPr>
              <a:t>2</a:t>
            </a:r>
            <a:r>
              <a:rPr lang="en-US" sz="2400" b="1">
                <a:latin typeface="Comic Sans MS" pitchFamily="66" charset="0"/>
              </a:rPr>
              <a:t> book</a:t>
            </a:r>
            <a:r>
              <a:rPr lang="en-US" sz="2400" baseline="-26000">
                <a:latin typeface="Comic Sans MS" pitchFamily="66" charset="0"/>
              </a:rPr>
              <a:t>3</a:t>
            </a:r>
            <a:r>
              <a:rPr lang="en-US" sz="2400" b="1">
                <a:latin typeface="Comic Sans MS" pitchFamily="66" charset="0"/>
              </a:rPr>
              <a:t> TWA</a:t>
            </a:r>
            <a:r>
              <a:rPr lang="en-US" sz="2400" baseline="-26000">
                <a:latin typeface="Comic Sans MS" pitchFamily="66" charset="0"/>
              </a:rPr>
              <a:t>4</a:t>
            </a:r>
            <a:r>
              <a:rPr lang="en-US" sz="2400" b="1">
                <a:latin typeface="Comic Sans MS" pitchFamily="66" charset="0"/>
              </a:rPr>
              <a:t> flights</a:t>
            </a:r>
            <a:r>
              <a:rPr lang="en-US" sz="2400" baseline="-26000">
                <a:latin typeface="Comic Sans MS" pitchFamily="66" charset="0"/>
              </a:rPr>
              <a:t>5</a:t>
            </a:r>
            <a:r>
              <a:rPr lang="en-US" sz="2400" b="1">
                <a:latin typeface="Comic Sans MS" pitchFamily="66" charset="0"/>
              </a:rPr>
              <a:t> ?”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3733800"/>
            <a:ext cx="4267200" cy="2971800"/>
            <a:chOff x="288" y="2352"/>
            <a:chExt cx="2688" cy="1872"/>
          </a:xfrm>
        </p:grpSpPr>
        <p:sp>
          <p:nvSpPr>
            <p:cNvPr id="9242" name="Rectangle 11"/>
            <p:cNvSpPr>
              <a:spLocks noChangeArrowheads="1"/>
            </p:cNvSpPr>
            <p:nvPr/>
          </p:nvSpPr>
          <p:spPr bwMode="auto">
            <a:xfrm>
              <a:off x="624" y="2544"/>
              <a:ext cx="1776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Rectangle 13"/>
            <p:cNvSpPr>
              <a:spLocks noChangeArrowheads="1"/>
            </p:cNvSpPr>
            <p:nvPr/>
          </p:nvSpPr>
          <p:spPr bwMode="auto">
            <a:xfrm>
              <a:off x="2352" y="2352"/>
              <a:ext cx="6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Aux</a:t>
              </a:r>
            </a:p>
          </p:txBody>
        </p:sp>
        <p:sp>
          <p:nvSpPr>
            <p:cNvPr id="9244" name="Line 15"/>
            <p:cNvSpPr>
              <a:spLocks noChangeShapeType="1"/>
            </p:cNvSpPr>
            <p:nvPr/>
          </p:nvSpPr>
          <p:spPr bwMode="auto">
            <a:xfrm>
              <a:off x="1008" y="254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624" y="2928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288" y="2592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768" y="3888"/>
              <a:ext cx="28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9248" name="Rectangle 24"/>
            <p:cNvSpPr>
              <a:spLocks noChangeArrowheads="1"/>
            </p:cNvSpPr>
            <p:nvPr/>
          </p:nvSpPr>
          <p:spPr bwMode="auto">
            <a:xfrm>
              <a:off x="672" y="259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.4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00600" y="3733800"/>
            <a:ext cx="3505200" cy="3124200"/>
            <a:chOff x="3024" y="2352"/>
            <a:chExt cx="2208" cy="1968"/>
          </a:xfrm>
        </p:grpSpPr>
        <p:sp>
          <p:nvSpPr>
            <p:cNvPr id="9235" name="Rectangle 12"/>
            <p:cNvSpPr>
              <a:spLocks noChangeArrowheads="1"/>
            </p:cNvSpPr>
            <p:nvPr/>
          </p:nvSpPr>
          <p:spPr bwMode="auto">
            <a:xfrm>
              <a:off x="3024" y="2592"/>
              <a:ext cx="1680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Rectangle 14"/>
            <p:cNvSpPr>
              <a:spLocks noChangeArrowheads="1"/>
            </p:cNvSpPr>
            <p:nvPr/>
          </p:nvSpPr>
          <p:spPr bwMode="auto">
            <a:xfrm>
              <a:off x="4560" y="2352"/>
              <a:ext cx="67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Noun</a:t>
              </a:r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4368" y="2592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19"/>
            <p:cNvSpPr>
              <a:spLocks noChangeShapeType="1"/>
            </p:cNvSpPr>
            <p:nvPr/>
          </p:nvSpPr>
          <p:spPr bwMode="auto">
            <a:xfrm>
              <a:off x="3024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4416" y="3984"/>
              <a:ext cx="28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0" name="Rectangle 21"/>
            <p:cNvSpPr>
              <a:spLocks noChangeArrowheads="1"/>
            </p:cNvSpPr>
            <p:nvPr/>
          </p:nvSpPr>
          <p:spPr bwMode="auto">
            <a:xfrm>
              <a:off x="4752" y="3648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 i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4368" y="364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mic Sans MS" pitchFamily="66" charset="0"/>
                </a:rPr>
                <a:t>.5</a:t>
              </a:r>
            </a:p>
          </p:txBody>
        </p:sp>
      </p:grpSp>
      <p:sp>
        <p:nvSpPr>
          <p:cNvPr id="676890" name="Rectangle 26"/>
          <p:cNvSpPr>
            <a:spLocks noChangeArrowheads="1"/>
          </p:cNvSpPr>
          <p:nvPr/>
        </p:nvSpPr>
        <p:spPr bwMode="auto">
          <a:xfrm>
            <a:off x="7620000" y="47244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chemeClr val="accent2"/>
                </a:solidFill>
                <a:latin typeface="Comic Sans MS" pitchFamily="66" charset="0"/>
              </a:rPr>
              <a:t>……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3938" y="4938713"/>
              <a:ext cx="15875" cy="158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1412" y="4935539"/>
                <a:ext cx="21287" cy="7538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1A6DB-9F03-4655-B7F6-96DB7B6F2075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2" grpId="0" autoUpdateAnimBg="0"/>
      <p:bldP spid="67689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0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ACE99-855C-4217-8EC5-9C0BEB1CBCE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CKY: Recursive Case</a:t>
            </a:r>
            <a:endParaRPr lang="en-US" dirty="0" smtClean="0">
              <a:latin typeface="Arial" charset="0"/>
            </a:endParaRPr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0" y="1066800"/>
            <a:ext cx="8763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Recursive case </a:t>
            </a:r>
          </a:p>
          <a:p>
            <a:pPr marL="742950" lvl="1" indent="-285750">
              <a:buFontTx/>
              <a:buChar char="–"/>
            </a:pPr>
            <a:r>
              <a:rPr lang="en-US" sz="2800" dirty="0">
                <a:latin typeface="Comic Sans MS" pitchFamily="66" charset="0"/>
              </a:rPr>
              <a:t>For strings of words of length </a:t>
            </a:r>
            <a:r>
              <a:rPr lang="en-US" sz="2800" dirty="0" smtClean="0">
                <a:latin typeface="Comic Sans MS" pitchFamily="66" charset="0"/>
              </a:rPr>
              <a:t>= 2,</a:t>
            </a:r>
            <a:endParaRPr lang="en-US" sz="2800" dirty="0">
              <a:latin typeface="Comic Sans MS" pitchFamily="66" charset="0"/>
            </a:endParaRP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 A </a:t>
            </a:r>
            <a:r>
              <a:rPr lang="en-US" sz="2800" baseline="16000" dirty="0">
                <a:latin typeface="Comic Sans MS" pitchFamily="66" charset="0"/>
              </a:rPr>
              <a:t>*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 </a:t>
            </a:r>
            <a:r>
              <a:rPr lang="en-US" sz="2800" dirty="0" err="1">
                <a:latin typeface="Comic Sans MS" pitchFamily="66" charset="0"/>
              </a:rPr>
              <a:t>w</a:t>
            </a:r>
            <a:r>
              <a:rPr lang="en-US" sz="2800" i="1" baseline="-10000" dirty="0" err="1">
                <a:latin typeface="Comic Sans MS" pitchFamily="66" charset="0"/>
              </a:rPr>
              <a:t>ij</a:t>
            </a:r>
            <a:r>
              <a:rPr lang="en-US" sz="2800" baseline="-10000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iff</a:t>
            </a:r>
            <a:r>
              <a:rPr lang="en-US" sz="2800" dirty="0">
                <a:latin typeface="Comic Sans MS" pitchFamily="66" charset="0"/>
              </a:rPr>
              <a:t> there is at least one rule A </a:t>
            </a:r>
            <a:r>
              <a:rPr lang="en-US" sz="2800" b="1" dirty="0"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z="2800" dirty="0">
                <a:latin typeface="Comic Sans MS" pitchFamily="66" charset="0"/>
              </a:rPr>
              <a:t>BC</a:t>
            </a:r>
          </a:p>
          <a:p>
            <a:pPr marL="742950" lvl="1" indent="-285750"/>
            <a:r>
              <a:rPr lang="en-US" sz="2800" dirty="0">
                <a:latin typeface="Comic Sans MS" pitchFamily="66" charset="0"/>
              </a:rPr>
              <a:t>where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B derives the first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k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words (between </a:t>
            </a:r>
            <a:r>
              <a:rPr lang="en-US" sz="2800" dirty="0" err="1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 and </a:t>
            </a:r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i+k-1 </a:t>
            </a:r>
            <a:r>
              <a:rPr lang="en-US" sz="2800" i="1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C derives the remaining ones (between </a:t>
            </a:r>
            <a:r>
              <a:rPr lang="en-US" sz="2800" dirty="0" err="1">
                <a:solidFill>
                  <a:srgbClr val="66CCFF"/>
                </a:solidFill>
                <a:latin typeface="Comic Sans MS" pitchFamily="66" charset="0"/>
              </a:rPr>
              <a:t>i+k</a:t>
            </a:r>
            <a:r>
              <a:rPr lang="en-US" sz="2800" dirty="0">
                <a:solidFill>
                  <a:srgbClr val="66CCFF"/>
                </a:solidFill>
                <a:latin typeface="Comic Sans MS" pitchFamily="66" charset="0"/>
              </a:rPr>
              <a:t> and  </a:t>
            </a:r>
            <a:r>
              <a:rPr lang="en-US" sz="2800" i="1" dirty="0">
                <a:solidFill>
                  <a:srgbClr val="66CCFF"/>
                </a:solidFill>
                <a:latin typeface="Comic Sans MS" pitchFamily="66" charset="0"/>
              </a:rPr>
              <a:t>j)</a:t>
            </a:r>
            <a:endParaRPr lang="en-US" sz="2800" dirty="0">
              <a:solidFill>
                <a:srgbClr val="66CCFF"/>
              </a:solidFill>
              <a:latin typeface="Comic Sans MS" pitchFamily="66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3810000"/>
            <a:ext cx="8229600" cy="2286000"/>
            <a:chOff x="0" y="2256"/>
            <a:chExt cx="5184" cy="1440"/>
          </a:xfrm>
        </p:grpSpPr>
        <p:sp>
          <p:nvSpPr>
            <p:cNvPr id="10266" name="Rectangle 5"/>
            <p:cNvSpPr>
              <a:spLocks noChangeArrowheads="1"/>
            </p:cNvSpPr>
            <p:nvPr/>
          </p:nvSpPr>
          <p:spPr bwMode="auto">
            <a:xfrm>
              <a:off x="0" y="2256"/>
              <a:ext cx="33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400" dirty="0">
                  <a:latin typeface="Comic Sans MS" pitchFamily="66" charset="0"/>
                </a:rPr>
                <a:t>µ</a:t>
              </a:r>
              <a:r>
                <a:rPr lang="en-US" sz="2800" dirty="0">
                  <a:latin typeface="Comic Sans MS" pitchFamily="66" charset="0"/>
                </a:rPr>
                <a:t>[</a:t>
              </a:r>
              <a:r>
                <a:rPr lang="en-US" sz="2800" i="1" dirty="0" err="1">
                  <a:latin typeface="Comic Sans MS" pitchFamily="66" charset="0"/>
                </a:rPr>
                <a:t>i</a:t>
              </a:r>
              <a:r>
                <a:rPr lang="en-US" sz="2800" i="1" dirty="0">
                  <a:latin typeface="Comic Sans MS" pitchFamily="66" charset="0"/>
                </a:rPr>
                <a:t>, j, A</a:t>
              </a:r>
              <a:r>
                <a:rPr lang="en-US" sz="2800" dirty="0">
                  <a:latin typeface="Comic Sans MS" pitchFamily="66" charset="0"/>
                </a:rPr>
                <a:t>] = </a:t>
              </a:r>
              <a:r>
                <a:rPr lang="en-US" sz="2400" dirty="0">
                  <a:solidFill>
                    <a:srgbClr val="00B050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, i+k-1, </a:t>
              </a:r>
              <a:r>
                <a:rPr lang="en-US" sz="2800" b="1" dirty="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r>
                <a:rPr lang="en-US" sz="2800" dirty="0">
                  <a:solidFill>
                    <a:srgbClr val="00B050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</a:t>
              </a:r>
              <a:r>
                <a:rPr lang="en-US" sz="2400" dirty="0">
                  <a:solidFill>
                    <a:srgbClr val="66CCFF"/>
                  </a:solidFill>
                  <a:latin typeface="Comic Sans MS" pitchFamily="66" charset="0"/>
                </a:rPr>
                <a:t>µ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 [</a:t>
              </a:r>
              <a:r>
                <a:rPr lang="en-US" sz="2800" i="1" dirty="0" err="1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r>
                <a:rPr lang="en-US" sz="2800" i="1" dirty="0">
                  <a:solidFill>
                    <a:srgbClr val="66CCFF"/>
                  </a:solidFill>
                  <a:latin typeface="Comic Sans MS" pitchFamily="66" charset="0"/>
                </a:rPr>
                <a:t>, j, </a:t>
              </a:r>
              <a:r>
                <a:rPr lang="en-US" sz="2800" b="1" dirty="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r>
                <a:rPr lang="en-US" sz="2800" b="1" i="1" dirty="0">
                  <a:solidFill>
                    <a:srgbClr val="66CCFF"/>
                  </a:solidFill>
                  <a:latin typeface="Comic Sans MS" pitchFamily="66" charset="0"/>
                </a:rPr>
                <a:t> </a:t>
              </a:r>
              <a:r>
                <a:rPr lang="en-US" sz="2800" dirty="0">
                  <a:solidFill>
                    <a:srgbClr val="66CCFF"/>
                  </a:solidFill>
                  <a:latin typeface="Comic Sans MS" pitchFamily="66" charset="0"/>
                </a:rPr>
                <a:t>] </a:t>
              </a:r>
              <a:r>
                <a:rPr lang="en-US" sz="2800" baseline="-2000" dirty="0">
                  <a:latin typeface="Comic Sans MS" pitchFamily="66" charset="0"/>
                </a:rPr>
                <a:t>*</a:t>
              </a:r>
              <a:r>
                <a:rPr lang="en-US" sz="2800" dirty="0">
                  <a:latin typeface="Comic Sans MS" pitchFamily="66" charset="0"/>
                </a:rPr>
                <a:t> 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2800" dirty="0">
                  <a:latin typeface="Comic Sans MS" pitchFamily="66" charset="0"/>
                </a:rPr>
                <a:t>			      P(A </a:t>
              </a:r>
              <a:r>
                <a:rPr lang="en-US" sz="2800" b="1" dirty="0">
                  <a:latin typeface="Comic Sans MS" pitchFamily="66" charset="0"/>
                  <a:sym typeface="Symbol" pitchFamily="18" charset="2"/>
                </a:rPr>
                <a:t> </a:t>
              </a:r>
              <a:r>
                <a:rPr lang="en-US" sz="2800" dirty="0">
                  <a:latin typeface="Comic Sans MS" pitchFamily="66" charset="0"/>
                </a:rPr>
                <a:t>BC)</a:t>
              </a:r>
            </a:p>
          </p:txBody>
        </p:sp>
        <p:sp>
          <p:nvSpPr>
            <p:cNvPr id="10267" name="Rectangle 7"/>
            <p:cNvSpPr>
              <a:spLocks noChangeArrowheads="1"/>
            </p:cNvSpPr>
            <p:nvPr/>
          </p:nvSpPr>
          <p:spPr bwMode="auto">
            <a:xfrm>
              <a:off x="0" y="3264"/>
              <a:ext cx="51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>
                  <a:solidFill>
                    <a:srgbClr val="000000"/>
                  </a:solidFill>
                  <a:latin typeface="Comic Sans MS" pitchFamily="66" charset="0"/>
                </a:rPr>
                <a:t>(for each non-terminal</a:t>
              </a:r>
              <a:r>
                <a:rPr lang="en-US" sz="2800" dirty="0" smtClean="0">
                  <a:solidFill>
                    <a:srgbClr val="000000"/>
                  </a:solidFill>
                  <a:latin typeface="Comic Sans MS" pitchFamily="66" charset="0"/>
                </a:rPr>
                <a:t>) Choose </a:t>
              </a:r>
              <a:r>
                <a:rPr lang="en-US" sz="2800" dirty="0">
                  <a:solidFill>
                    <a:srgbClr val="000000"/>
                  </a:solidFill>
                  <a:latin typeface="Comic Sans MS" pitchFamily="66" charset="0"/>
                </a:rPr>
                <a:t>the max among all possibilities</a:t>
              </a:r>
              <a:endParaRPr lang="en-US" sz="2400" dirty="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410200" y="3048000"/>
            <a:ext cx="3451225" cy="2166938"/>
            <a:chOff x="3408" y="1920"/>
            <a:chExt cx="2174" cy="1365"/>
          </a:xfrm>
        </p:grpSpPr>
        <p:sp>
          <p:nvSpPr>
            <p:cNvPr id="10255" name="Text Box 9"/>
            <p:cNvSpPr txBox="1">
              <a:spLocks noChangeArrowheads="1"/>
            </p:cNvSpPr>
            <p:nvPr/>
          </p:nvSpPr>
          <p:spPr bwMode="auto">
            <a:xfrm>
              <a:off x="4224" y="1920"/>
              <a:ext cx="30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2"/>
                  </a:solidFill>
                  <a:latin typeface="Comic Sans MS" pitchFamily="66" charset="0"/>
                </a:rPr>
                <a:t>A</a:t>
              </a:r>
              <a:endParaRPr lang="en-US" sz="3200"/>
            </a:p>
          </p:txBody>
        </p:sp>
        <p:sp>
          <p:nvSpPr>
            <p:cNvPr id="10256" name="Text Box 10"/>
            <p:cNvSpPr txBox="1">
              <a:spLocks noChangeArrowheads="1"/>
            </p:cNvSpPr>
            <p:nvPr/>
          </p:nvSpPr>
          <p:spPr bwMode="auto">
            <a:xfrm>
              <a:off x="4848" y="2352"/>
              <a:ext cx="2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66CCFF"/>
                  </a:solidFill>
                  <a:latin typeface="Comic Sans MS" pitchFamily="66" charset="0"/>
                </a:rPr>
                <a:t>C</a:t>
              </a:r>
              <a:endParaRPr lang="en-US" sz="3200">
                <a:solidFill>
                  <a:srgbClr val="66CCFF"/>
                </a:solidFill>
              </a:endParaRPr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>
              <a:off x="3744" y="2352"/>
              <a:ext cx="27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B050"/>
                  </a:solidFill>
                  <a:latin typeface="Comic Sans MS" pitchFamily="66" charset="0"/>
                </a:rPr>
                <a:t>B</a:t>
              </a:r>
              <a:endParaRPr lang="en-US" sz="3200">
                <a:solidFill>
                  <a:srgbClr val="00B050"/>
                </a:solidFill>
              </a:endParaRPr>
            </a:p>
          </p:txBody>
        </p:sp>
        <p:sp>
          <p:nvSpPr>
            <p:cNvPr id="10258" name="Text Box 12"/>
            <p:cNvSpPr txBox="1">
              <a:spLocks noChangeArrowheads="1"/>
            </p:cNvSpPr>
            <p:nvPr/>
          </p:nvSpPr>
          <p:spPr bwMode="auto">
            <a:xfrm>
              <a:off x="3408" y="2958"/>
              <a:ext cx="1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B050"/>
                  </a:solidFill>
                  <a:latin typeface="Comic Sans MS" pitchFamily="66" charset="0"/>
                </a:rPr>
                <a:t>i</a:t>
              </a:r>
              <a:endParaRPr lang="en-US" sz="2800">
                <a:solidFill>
                  <a:srgbClr val="00B050"/>
                </a:solidFill>
              </a:endParaRPr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>
              <a:off x="3888" y="2958"/>
              <a:ext cx="6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srgbClr val="00B050"/>
                  </a:solidFill>
                  <a:latin typeface="Comic Sans MS" pitchFamily="66" charset="0"/>
                </a:rPr>
                <a:t>i+k-1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0260" name="Text Box 14"/>
            <p:cNvSpPr txBox="1">
              <a:spLocks noChangeArrowheads="1"/>
            </p:cNvSpPr>
            <p:nvPr/>
          </p:nvSpPr>
          <p:spPr bwMode="auto">
            <a:xfrm>
              <a:off x="4704" y="2958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i+k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5376" y="2958"/>
              <a:ext cx="2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66CCFF"/>
                  </a:solidFill>
                  <a:latin typeface="Comic Sans MS" pitchFamily="66" charset="0"/>
                </a:rPr>
                <a:t>j</a:t>
              </a:r>
              <a:endParaRPr lang="en-US" sz="2800">
                <a:solidFill>
                  <a:srgbClr val="66CCFF"/>
                </a:solidFill>
              </a:endParaRPr>
            </a:p>
          </p:txBody>
        </p:sp>
        <p:sp>
          <p:nvSpPr>
            <p:cNvPr id="10262" name="Line 16"/>
            <p:cNvSpPr>
              <a:spLocks noChangeShapeType="1"/>
            </p:cNvSpPr>
            <p:nvPr/>
          </p:nvSpPr>
          <p:spPr bwMode="auto">
            <a:xfrm flipH="1">
              <a:off x="4032" y="230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17"/>
            <p:cNvSpPr>
              <a:spLocks noChangeShapeType="1"/>
            </p:cNvSpPr>
            <p:nvPr/>
          </p:nvSpPr>
          <p:spPr bwMode="auto">
            <a:xfrm>
              <a:off x="4560" y="230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AutoShape 20"/>
            <p:cNvSpPr>
              <a:spLocks noChangeArrowheads="1"/>
            </p:cNvSpPr>
            <p:nvPr/>
          </p:nvSpPr>
          <p:spPr bwMode="auto">
            <a:xfrm>
              <a:off x="3504" y="2688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AutoShape 21"/>
            <p:cNvSpPr>
              <a:spLocks noChangeArrowheads="1"/>
            </p:cNvSpPr>
            <p:nvPr/>
          </p:nvSpPr>
          <p:spPr bwMode="auto">
            <a:xfrm>
              <a:off x="4800" y="2640"/>
              <a:ext cx="624" cy="28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4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3597275"/>
              <a:ext cx="374650" cy="430213"/>
            </p14:xfrm>
          </p:contentPart>
        </mc:Choice>
        <mc:Fallback xmlns="">
          <p:pic>
            <p:nvPicPr>
              <p:cNvPr id="1024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5716" y="3593675"/>
                <a:ext cx="388686" cy="443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4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3582988"/>
              <a:ext cx="527050" cy="428625"/>
            </p14:xfrm>
          </p:contentPart>
        </mc:Choice>
        <mc:Fallback xmlns="">
          <p:pic>
            <p:nvPicPr>
              <p:cNvPr id="1024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610" y="3580109"/>
                <a:ext cx="538570" cy="44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4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5751513"/>
              <a:ext cx="26988" cy="31750"/>
            </p14:xfrm>
          </p:contentPart>
        </mc:Choice>
        <mc:Fallback xmlns="">
          <p:pic>
            <p:nvPicPr>
              <p:cNvPr id="1024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77070" y="5744658"/>
                <a:ext cx="42461" cy="4329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01CBB-787F-43D8-82A3-1B94666835E1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CPSC503 Winter 2014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CKY parsing for PCFG (only key steps)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800" b="1" kern="0" dirty="0">
                <a:latin typeface="Arial Unicode MS"/>
              </a:rPr>
              <a:t>PCFG in practice: Modeling Structural and Lexical Dependencies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0" kern="0" dirty="0" smtClean="0">
              <a:latin typeface="Arial Unicode MS"/>
            </a:endParaRP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50264C-218E-4572-BC2A-EDD353123AF1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69D6AD-F8DD-4CB5-8834-F743498ED9C3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Problems with PCFGs</a:t>
            </a:r>
            <a:endParaRPr lang="en-GB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3886200"/>
          </a:xfrm>
        </p:spPr>
        <p:txBody>
          <a:bodyPr/>
          <a:lstStyle/>
          <a:p>
            <a:pPr eaLnBrk="1" hangingPunct="1"/>
            <a:r>
              <a:rPr lang="en-US" smtClean="0"/>
              <a:t>Most current PCFG models are not vanilla PCFGs </a:t>
            </a:r>
          </a:p>
          <a:p>
            <a:pPr lvl="1" eaLnBrk="1" hangingPunct="1"/>
            <a:r>
              <a:rPr lang="en-US" smtClean="0"/>
              <a:t>Usually augmented in some way</a:t>
            </a:r>
            <a:r>
              <a:rPr lang="en-US" sz="2800" smtClean="0"/>
              <a:t> </a:t>
            </a:r>
          </a:p>
          <a:p>
            <a:pPr eaLnBrk="1" hangingPunct="1"/>
            <a:r>
              <a:rPr lang="en-US" smtClean="0"/>
              <a:t>Vanilla PCFGs  </a:t>
            </a:r>
            <a:r>
              <a:rPr lang="en-US" smtClean="0">
                <a:solidFill>
                  <a:schemeClr val="accent2"/>
                </a:solidFill>
              </a:rPr>
              <a:t>assume independence of non-terminal expansions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But statistical analysis shows </a:t>
            </a:r>
            <a:r>
              <a:rPr lang="en-US" u="sng" smtClean="0"/>
              <a:t>this is not a valid assumption 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Structural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lexical</a:t>
            </a:r>
            <a:r>
              <a:rPr lang="en-US" smtClean="0"/>
              <a:t> dependencies</a:t>
            </a:r>
            <a:endParaRPr lang="en-US" sz="28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4B4CAB-5E72-43B4-AE25-11CBE345F447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BE702D-F4C3-4293-B16F-F5A34A662497}" type="datetime1">
              <a:rPr lang="en-US" smtClean="0"/>
              <a:t>10/2/2014</a:t>
            </a:fld>
            <a:endParaRPr lang="en-US"/>
          </a:p>
        </p:txBody>
      </p:sp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Estimate Prob. of parse tree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48038"/>
              <a:ext cx="1374775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5399088"/>
              <a:ext cx="3016250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9" y="5390434"/>
                <a:ext cx="3036049" cy="794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5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53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CB44-CA96-49BE-ADAE-73D40A84E8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64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dirty="0" smtClean="0"/>
              <a:t>Structural Dependencies: Problem</a:t>
            </a:r>
            <a:endParaRPr lang="en-GB" sz="3600" dirty="0" smtClean="0"/>
          </a:p>
        </p:txBody>
      </p:sp>
      <p:sp>
        <p:nvSpPr>
          <p:cNvPr id="1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37" y="1295400"/>
            <a:ext cx="91440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E.g. Syntactic </a:t>
            </a:r>
            <a:r>
              <a:rPr lang="en-US" sz="3200" dirty="0" smtClean="0">
                <a:solidFill>
                  <a:schemeClr val="accent2"/>
                </a:solidFill>
              </a:rPr>
              <a:t>subject</a:t>
            </a:r>
            <a:r>
              <a:rPr lang="en-US" sz="3200" dirty="0" smtClean="0"/>
              <a:t> of a sentence tends to be a </a:t>
            </a:r>
            <a:r>
              <a:rPr lang="en-US" sz="3200" dirty="0" smtClean="0">
                <a:solidFill>
                  <a:schemeClr val="accent2"/>
                </a:solidFill>
              </a:rPr>
              <a:t>pronoun</a:t>
            </a:r>
            <a:r>
              <a:rPr lang="en-US" sz="2400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696324" name="Rectangle 4"/>
          <p:cNvSpPr>
            <a:spLocks noChangeArrowheads="1"/>
          </p:cNvSpPr>
          <p:nvPr/>
        </p:nvSpPr>
        <p:spPr bwMode="auto">
          <a:xfrm>
            <a:off x="152400" y="23622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Subject tends to realize “old information”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 smtClean="0">
                <a:latin typeface="Comic Sans MS" pitchFamily="66" charset="0"/>
              </a:rPr>
              <a:t>Mary bought a new book for her trip. She didn’t like the first chapter. So she decided to watch a movie.</a:t>
            </a: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 smtClean="0">
                <a:latin typeface="Comic Sans MS" pitchFamily="66" charset="0"/>
              </a:rPr>
              <a:t>In </a:t>
            </a:r>
            <a:r>
              <a:rPr lang="en-US" sz="2400" b="1" i="1" dirty="0">
                <a:latin typeface="Comic Sans MS" pitchFamily="66" charset="0"/>
              </a:rPr>
              <a:t>Switchboard corpus</a:t>
            </a:r>
            <a:r>
              <a:rPr lang="en-US" sz="2400" b="1" dirty="0">
                <a:latin typeface="Comic Sans MS" pitchFamily="66" charset="0"/>
              </a:rPr>
              <a:t>: 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15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48200"/>
            <a:ext cx="4724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08645" y="4942942"/>
              <a:ext cx="3552480" cy="102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0005" y="4940062"/>
                <a:ext cx="3573360" cy="1033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584CE-9EB4-4B65-856B-72BC564475BC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ig 14.8.jpg" descr="fig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95" y="1450075"/>
            <a:ext cx="6202152" cy="190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CEF53-10CE-4DAA-8C1D-9D2D357C353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IE" sz="3600" smtClean="0"/>
              <a:t>Structural Dependencies: Solution</a:t>
            </a:r>
            <a:endParaRPr lang="en-GB" sz="3600" smtClean="0"/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Split non-terminal. E.g., NP</a:t>
            </a:r>
            <a:r>
              <a:rPr lang="en-GB" sz="2400" smtClean="0"/>
              <a:t>subject</a:t>
            </a:r>
            <a:r>
              <a:rPr lang="en-GB" smtClean="0"/>
              <a:t> and NP</a:t>
            </a:r>
            <a:r>
              <a:rPr lang="en-GB" sz="2400" smtClean="0"/>
              <a:t>object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457200" y="5181600"/>
            <a:ext cx="8229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>
                <a:latin typeface="Comic Sans MS" pitchFamily="66" charset="0"/>
              </a:rPr>
              <a:t>Automatic/Optimal split – Split and Merge algorithm [Petrov et al. 2006- COLING/ACL]</a:t>
            </a:r>
            <a:endParaRPr lang="en-GB" sz="2800" b="1">
              <a:latin typeface="Comic Sans MS" pitchFamily="66" charset="0"/>
            </a:endParaRPr>
          </a:p>
        </p:txBody>
      </p:sp>
      <p:sp>
        <p:nvSpPr>
          <p:cNvPr id="16394" name="Rectangle 5"/>
          <p:cNvSpPr>
            <a:spLocks noChangeArrowheads="1"/>
          </p:cNvSpPr>
          <p:nvPr/>
        </p:nvSpPr>
        <p:spPr bwMode="auto">
          <a:xfrm>
            <a:off x="0" y="14478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Parent Annotation: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96" name="Rectangle 7"/>
          <p:cNvSpPr>
            <a:spLocks noChangeArrowheads="1"/>
          </p:cNvSpPr>
          <p:nvPr/>
        </p:nvSpPr>
        <p:spPr bwMode="auto">
          <a:xfrm>
            <a:off x="228600" y="36576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>
                <a:latin typeface="Comic Sans MS" pitchFamily="66" charset="0"/>
              </a:rPr>
              <a:t>Hand-write rules for more complex struct. dependencies</a:t>
            </a:r>
            <a:endParaRPr lang="en-GB" sz="2000" b="1">
              <a:latin typeface="Comic Sans MS" pitchFamily="66" charset="0"/>
            </a:endParaRPr>
          </a:p>
        </p:txBody>
      </p:sp>
      <p:sp>
        <p:nvSpPr>
          <p:cNvPr id="16397" name="Rectangle 5"/>
          <p:cNvSpPr>
            <a:spLocks noChangeArrowheads="1"/>
          </p:cNvSpPr>
          <p:nvPr/>
        </p:nvSpPr>
        <p:spPr bwMode="auto">
          <a:xfrm>
            <a:off x="304800" y="41148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pitchFamily="66" charset="0"/>
              </a:rPr>
              <a:t>Splitting problems?</a:t>
            </a:r>
            <a:endParaRPr lang="en-GB" sz="2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AB0DE-9A43-4097-ABA1-0721908844E8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32550"/>
            <a:ext cx="8960497" cy="508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1336E-6BA0-477E-B238-AE64D3EF2091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28332-6D69-4FD2-A688-C920FB01F859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7420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5702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>
                <a:latin typeface="Comic Sans MS" pitchFamily="66" charset="0"/>
              </a:rPr>
              <a:t>Two parse trees for the sentence </a:t>
            </a:r>
          </a:p>
          <a:p>
            <a:r>
              <a:rPr lang="en-IE" sz="2400" i="1" dirty="0">
                <a:latin typeface="Comic Sans MS" pitchFamily="66" charset="0"/>
              </a:rPr>
              <a:t>“Moscow sent troops into Afghanistan”</a:t>
            </a:r>
            <a:endParaRPr lang="en-GB" sz="2400" i="1" dirty="0">
              <a:latin typeface="Comic Sans MS" pitchFamily="66" charset="0"/>
            </a:endParaRPr>
          </a:p>
        </p:txBody>
      </p:sp>
      <p:pic>
        <p:nvPicPr>
          <p:cNvPr id="17421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382963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4" descr="moscow_tre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828800"/>
            <a:ext cx="339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7"/>
          <p:cNvSpPr txBox="1">
            <a:spLocks noChangeArrowheads="1"/>
          </p:cNvSpPr>
          <p:nvPr/>
        </p:nvSpPr>
        <p:spPr bwMode="auto">
          <a:xfrm>
            <a:off x="762000" y="228600"/>
            <a:ext cx="742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4000">
                <a:solidFill>
                  <a:schemeClr val="accent2"/>
                </a:solidFill>
                <a:latin typeface="Comic Sans MS" pitchFamily="66" charset="0"/>
              </a:rPr>
              <a:t>Lexical Dependencies: Problem</a:t>
            </a:r>
            <a:endParaRPr lang="en-GB" sz="4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43000" y="4800600"/>
            <a:ext cx="6997700" cy="1441450"/>
            <a:chOff x="720" y="3024"/>
            <a:chExt cx="4408" cy="908"/>
          </a:xfrm>
        </p:grpSpPr>
        <p:sp>
          <p:nvSpPr>
            <p:cNvPr id="17425" name="Text Box 5"/>
            <p:cNvSpPr txBox="1">
              <a:spLocks noChangeArrowheads="1"/>
            </p:cNvSpPr>
            <p:nvPr/>
          </p:nvSpPr>
          <p:spPr bwMode="auto">
            <a:xfrm>
              <a:off x="720" y="3024"/>
              <a:ext cx="14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VP-attachment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3648" y="3072"/>
              <a:ext cx="1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 i="1">
                  <a:solidFill>
                    <a:schemeClr val="accent2"/>
                  </a:solidFill>
                  <a:latin typeface="Comic Sans MS" pitchFamily="66" charset="0"/>
                </a:rPr>
                <a:t>NP-attachment</a:t>
              </a:r>
              <a:endParaRPr lang="en-GB" sz="2400" i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7427" name="Text Box 9"/>
            <p:cNvSpPr txBox="1">
              <a:spLocks noChangeArrowheads="1"/>
            </p:cNvSpPr>
            <p:nvPr/>
          </p:nvSpPr>
          <p:spPr bwMode="auto">
            <a:xfrm>
              <a:off x="1536" y="3408"/>
              <a:ext cx="3024" cy="5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IE" sz="2400">
                  <a:latin typeface="Comic Sans MS" pitchFamily="66" charset="0"/>
                </a:rPr>
                <a:t>Typically NP-attachment more frequent than VP-attachment</a:t>
              </a:r>
              <a:endParaRPr lang="en-GB" sz="2400">
                <a:latin typeface="Comic Sans MS" pitchFamily="66" charset="0"/>
              </a:endParaRPr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(a)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495800" y="1981200"/>
            <a:ext cx="59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 smtClean="0">
                <a:solidFill>
                  <a:schemeClr val="accent2"/>
                </a:solidFill>
                <a:latin typeface="Comic Sans MS" pitchFamily="66" charset="0"/>
              </a:rPr>
              <a:t>(b)</a:t>
            </a:r>
            <a:endParaRPr lang="en-GB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305B20-E508-4C83-AEAD-AF1E0B55397D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384878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 dirty="0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D95B54-F5B9-4D85-97B0-C0DE4C00FC3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only the Heads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3657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To do that we’re going to make use of the notion of the </a:t>
            </a:r>
            <a:r>
              <a:rPr lang="en-US" sz="3200" dirty="0" smtClean="0">
                <a:solidFill>
                  <a:schemeClr val="accent2"/>
                </a:solidFill>
              </a:rPr>
              <a:t>head</a:t>
            </a:r>
            <a:r>
              <a:rPr lang="en-US" sz="3200" dirty="0" smtClean="0"/>
              <a:t> of a phrase</a:t>
            </a:r>
          </a:p>
          <a:p>
            <a:pPr lvl="1" eaLnBrk="1" hangingPunct="1"/>
            <a:r>
              <a:rPr lang="en-US" sz="2800" dirty="0" smtClean="0"/>
              <a:t>The head of an </a:t>
            </a:r>
            <a:r>
              <a:rPr lang="en-US" sz="2800" dirty="0" smtClean="0">
                <a:solidFill>
                  <a:schemeClr val="accent2"/>
                </a:solidFill>
              </a:rPr>
              <a:t>NP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noun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VP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verb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The head of a </a:t>
            </a:r>
            <a:r>
              <a:rPr lang="en-US" sz="2800" dirty="0" smtClean="0">
                <a:solidFill>
                  <a:schemeClr val="accent2"/>
                </a:solidFill>
              </a:rPr>
              <a:t>PP</a:t>
            </a:r>
            <a:r>
              <a:rPr lang="en-US" sz="2800" dirty="0" smtClean="0"/>
              <a:t> is its </a:t>
            </a:r>
            <a:r>
              <a:rPr lang="en-US" sz="2800" dirty="0" smtClean="0">
                <a:solidFill>
                  <a:schemeClr val="accent2"/>
                </a:solidFill>
              </a:rPr>
              <a:t>preposition</a:t>
            </a:r>
          </a:p>
          <a:p>
            <a:pPr lvl="1" eaLnBrk="1" hangingPunct="1">
              <a:buFontTx/>
              <a:buNone/>
            </a:pP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609600" y="4267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9" name="Picture 3" descr="moscow_tre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326" y="3505200"/>
            <a:ext cx="4011304" cy="310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67960-9039-40F1-ACD5-9DC7CC13D5D1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ABD52D-8BAC-4A7C-BEF0-52E4D510F87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94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specific rules</a:t>
            </a:r>
          </a:p>
        </p:txBody>
      </p:sp>
      <p:sp>
        <p:nvSpPr>
          <p:cNvPr id="19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7724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We used to have rule 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VP -&gt; V NP PP 		P(</a:t>
            </a:r>
            <a:r>
              <a:rPr lang="en-US" dirty="0" err="1" smtClean="0"/>
              <a:t>r|VP</a:t>
            </a:r>
            <a:r>
              <a:rPr lang="en-US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That’s the count of this rule divided by the number of VPs in a </a:t>
            </a:r>
            <a:r>
              <a:rPr lang="en-US" sz="2400" dirty="0" err="1" smtClean="0"/>
              <a:t>treebank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Now we have rule 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VP(h(VP))-&gt; V(h(VP)) </a:t>
            </a:r>
            <a:r>
              <a:rPr lang="en-US" dirty="0" smtClean="0">
                <a:latin typeface="Comic Sans MS" pitchFamily="66" charset="0"/>
              </a:rPr>
              <a:t>NP PP</a:t>
            </a:r>
            <a:endParaRPr lang="en-US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P(r </a:t>
            </a:r>
            <a:r>
              <a:rPr lang="en-US" dirty="0"/>
              <a:t>| VP, h(VP)) 	e.g., P(r | VP, </a:t>
            </a:r>
            <a:r>
              <a:rPr lang="en-US" dirty="0" smtClean="0"/>
              <a:t>sent) </a:t>
            </a: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What’s the count?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How many times was this rule used with </a:t>
            </a:r>
            <a:r>
              <a:rPr lang="en-US" dirty="0" smtClean="0"/>
              <a:t>sent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>
                <a:solidFill>
                  <a:schemeClr val="accent2"/>
                </a:solidFill>
              </a:rPr>
              <a:t>divided by the number of VPs that </a:t>
            </a:r>
            <a:r>
              <a:rPr lang="en-US" dirty="0" smtClean="0"/>
              <a:t>sent </a:t>
            </a:r>
            <a:r>
              <a:rPr lang="en-US" dirty="0" smtClean="0">
                <a:solidFill>
                  <a:schemeClr val="accent2"/>
                </a:solidFill>
              </a:rPr>
              <a:t>appears </a:t>
            </a:r>
            <a:r>
              <a:rPr lang="en-US" dirty="0">
                <a:solidFill>
                  <a:schemeClr val="accent2"/>
                </a:solidFill>
              </a:rPr>
              <a:t>in total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533400" y="49530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b="1" dirty="0"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457200" y="2514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8AED1-DA42-480F-AE13-3727B1328DA9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2" grpId="0" autoUpdateAnimBg="0"/>
      <p:bldP spid="62669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6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001516"/>
              </p:ext>
            </p:extLst>
          </p:nvPr>
        </p:nvGraphicFramePr>
        <p:xfrm>
          <a:off x="609600" y="3495675"/>
          <a:ext cx="62484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Equation" r:id="rId6" imgW="2933640" imgH="660240" progId="Equation.3">
                  <p:embed/>
                </p:oleObj>
              </mc:Choice>
              <mc:Fallback>
                <p:oleObj name="Equation" r:id="rId6" imgW="2933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95675"/>
                        <a:ext cx="6248400" cy="140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585423"/>
              <a:ext cx="2978288" cy="132642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application: Practical Goal for FOL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/>
              <p14:cNvContentPartPr/>
              <p14:nvPr/>
            </p14:nvContentPartPr>
            <p14:xfrm>
              <a:off x="1062000" y="4486320"/>
              <a:ext cx="1503000" cy="155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42920" y="4415400"/>
                <a:ext cx="1544400" cy="17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6246360" y="5649840"/>
              <a:ext cx="916920" cy="386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34480" y="5639040"/>
                <a:ext cx="938880" cy="408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8E432-404A-4053-8A74-810A1AC964B2}" type="datetime1">
              <a:rPr lang="en-US" smtClean="0"/>
              <a:t>10/2/2014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8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CA4702C-11A5-4C00-8C1A-6A36A9DF6ABE}" type="datetime1">
              <a:rPr lang="en-US" smtClean="0"/>
              <a:t>10/2/2014</a:t>
            </a:fld>
            <a:endParaRPr lang="en-US"/>
          </a:p>
        </p:txBody>
      </p:sp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00"/>
            <a:ext cx="2671763" cy="1295400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16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17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818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1695450"/>
              <a:ext cx="2506663" cy="776288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730" y="1686813"/>
                <a:ext cx="2517823" cy="79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1454150"/>
              <a:ext cx="1509712" cy="958850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9182" y="1444428"/>
                <a:ext cx="1524114" cy="97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204913"/>
              <a:ext cx="425450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416425"/>
              <a:ext cx="331787" cy="214313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7930" y="4413183"/>
                <a:ext cx="344382" cy="22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25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3025775"/>
              <a:ext cx="1011237" cy="1076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547" y="3020735"/>
                <a:ext cx="1026013" cy="108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098800"/>
              <a:ext cx="887413" cy="825500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175" y="3094120"/>
                <a:ext cx="902533" cy="83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1763713"/>
              <a:ext cx="501650" cy="185420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0719" y="1756152"/>
                <a:ext cx="519579" cy="187112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9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747E89F-EF3C-4216-8983-ABE6B8FB574C}" type="datetime1">
              <a:rPr lang="en-US" smtClean="0"/>
              <a:t>10/2/2014</a:t>
            </a:fld>
            <a:endParaRPr lang="en-US"/>
          </a:p>
        </p:txBody>
      </p:sp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-76200" y="5029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Comic Sans MS" pitchFamily="66" charset="0"/>
              </a:rPr>
              <a:t>	</a:t>
            </a:r>
            <a:r>
              <a:rPr lang="en-US" sz="2400" b="1">
                <a:latin typeface="Comic Sans MS" pitchFamily="66" charset="0"/>
              </a:rPr>
              <a:t>Ex: if the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36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124200"/>
              <a:ext cx="1204913" cy="303213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240" y="3120599"/>
                <a:ext cx="1223993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57600"/>
              <a:ext cx="2965450" cy="569913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77" y="3651829"/>
                <a:ext cx="2984175" cy="58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797300"/>
              <a:ext cx="2222500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0"/>
              <a:ext cx="722313" cy="8429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572000"/>
              <a:ext cx="2544763" cy="61436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3" y="4566241"/>
                <a:ext cx="2563117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389438"/>
              <a:ext cx="1487488" cy="623887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2438" y="5843588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255237" y="5833862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267200"/>
              <a:ext cx="3384550" cy="130175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0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7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846FF73-280A-4238-98EC-FB79B79A0885}" type="datetime1">
              <a:rPr lang="en-US" smtClean="0"/>
              <a:t>10/2/2014</a:t>
            </a:fld>
            <a:endParaRPr lang="en-US"/>
          </a:p>
        </p:txBody>
      </p:sp>
      <p:sp>
        <p:nvSpPr>
          <p:cNvPr id="71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71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CB1EE2-5CD3-48B7-96EC-E3D64468AA6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Probabilistic Parsing: </a:t>
            </a:r>
          </a:p>
        </p:txBody>
      </p:sp>
      <p:sp>
        <p:nvSpPr>
          <p:cNvPr id="7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686800" cy="2209800"/>
          </a:xfrm>
        </p:spPr>
        <p:txBody>
          <a:bodyPr/>
          <a:lstStyle/>
          <a:p>
            <a:pPr lvl="1" eaLnBrk="1" hangingPunct="1"/>
            <a:r>
              <a:rPr lang="en-US" sz="2800" smtClean="0"/>
              <a:t>Slight modification to dynamic programming approach</a:t>
            </a:r>
          </a:p>
          <a:p>
            <a:pPr lvl="1" eaLnBrk="1" hangingPunct="1"/>
            <a:r>
              <a:rPr lang="en-US" sz="2800" smtClean="0"/>
              <a:t>(Restricted) Task is to find the max probability tree for an input</a:t>
            </a:r>
          </a:p>
          <a:p>
            <a:pPr lvl="1" eaLnBrk="1" hangingPunct="1"/>
            <a:endParaRPr lang="en-US" smtClean="0"/>
          </a:p>
        </p:txBody>
      </p:sp>
      <p:graphicFrame>
        <p:nvGraphicFramePr>
          <p:cNvPr id="589829" name="Object 5"/>
          <p:cNvGraphicFramePr>
            <a:graphicFrameLocks noChangeAspect="1"/>
          </p:cNvGraphicFramePr>
          <p:nvPr/>
        </p:nvGraphicFramePr>
        <p:xfrm>
          <a:off x="1219200" y="4114800"/>
          <a:ext cx="711358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2705040" imgH="419040" progId="Equation.3">
                  <p:embed/>
                </p:oleObj>
              </mc:Choice>
              <mc:Fallback>
                <p:oleObj name="Equation" r:id="rId4" imgW="270504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14800"/>
                        <a:ext cx="7113588" cy="1106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8469146-17F5-4320-9B32-FDAAC6BB6E7F}" type="datetime1">
              <a:rPr lang="en-US" smtClean="0"/>
              <a:t>10/2/2014</a:t>
            </a:fld>
            <a:endParaRPr lang="en-US"/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82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10276D-3A58-4D11-B52F-719E08E26BA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Probabilistic CYK Algorithm</a:t>
            </a:r>
            <a:r>
              <a:rPr lang="en-US" b="1" smtClean="0"/>
              <a:t>	</a:t>
            </a:r>
            <a:endParaRPr lang="en-US" b="1" smtClean="0">
              <a:latin typeface="Arial" charset="0"/>
            </a:endParaRP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smtClean="0"/>
              <a:t>CYK (Cocke-Younger-Kasami) algorithm</a:t>
            </a:r>
          </a:p>
          <a:p>
            <a:pPr lvl="1" eaLnBrk="1" hangingPunct="1"/>
            <a:r>
              <a:rPr lang="en-US" b="0" smtClean="0"/>
              <a:t>A </a:t>
            </a:r>
            <a:r>
              <a:rPr lang="en-US" smtClean="0"/>
              <a:t>bottom-up </a:t>
            </a:r>
            <a:r>
              <a:rPr lang="en-US" b="0" smtClean="0"/>
              <a:t>parser using dynamic programming</a:t>
            </a:r>
          </a:p>
          <a:p>
            <a:pPr lvl="1" eaLnBrk="1" hangingPunct="1"/>
            <a:r>
              <a:rPr lang="en-US" b="0" smtClean="0"/>
              <a:t>Assume the PCFG is in Chomsky normal form (CNF)</a:t>
            </a:r>
            <a:endParaRPr lang="en-US" smtClean="0"/>
          </a:p>
        </p:txBody>
      </p:sp>
      <p:sp>
        <p:nvSpPr>
          <p:cNvPr id="8204" name="Text Box 6"/>
          <p:cNvSpPr txBox="1">
            <a:spLocks noChangeArrowheads="1"/>
          </p:cNvSpPr>
          <p:nvPr/>
        </p:nvSpPr>
        <p:spPr bwMode="auto">
          <a:xfrm>
            <a:off x="7010400" y="304800"/>
            <a:ext cx="228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itchFamily="66" charset="0"/>
              </a:rPr>
              <a:t>Ney, 1991 Collins, 1999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2743200"/>
            <a:ext cx="8458200" cy="4114800"/>
            <a:chOff x="192" y="1728"/>
            <a:chExt cx="5328" cy="2592"/>
          </a:xfrm>
        </p:grpSpPr>
        <p:grpSp>
          <p:nvGrpSpPr>
            <p:cNvPr id="8206" name="Group 11"/>
            <p:cNvGrpSpPr>
              <a:grpSpLocks/>
            </p:cNvGrpSpPr>
            <p:nvPr/>
          </p:nvGrpSpPr>
          <p:grpSpPr bwMode="auto">
            <a:xfrm>
              <a:off x="192" y="1728"/>
              <a:ext cx="5328" cy="2592"/>
              <a:chOff x="192" y="1824"/>
              <a:chExt cx="5328" cy="2592"/>
            </a:xfrm>
          </p:grpSpPr>
          <p:sp>
            <p:nvSpPr>
              <p:cNvPr id="8208" name="Rectangle 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4944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>
                    <a:latin typeface="Comic Sans MS" pitchFamily="66" charset="0"/>
                  </a:rPr>
                  <a:t>Definitions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1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… 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n</a:t>
                </a:r>
                <a:r>
                  <a:rPr lang="en-US" sz="2400">
                    <a:latin typeface="Comic Sans MS" pitchFamily="66" charset="0"/>
                  </a:rPr>
                  <a:t> an input string composed of </a:t>
                </a:r>
                <a:r>
                  <a:rPr lang="en-US" sz="2400" i="1">
                    <a:latin typeface="Comic Sans MS" pitchFamily="66" charset="0"/>
                  </a:rPr>
                  <a:t>n </a:t>
                </a:r>
                <a:r>
                  <a:rPr lang="en-US" sz="2400">
                    <a:latin typeface="Comic Sans MS" pitchFamily="66" charset="0"/>
                  </a:rPr>
                  <a:t>words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ij</a:t>
                </a:r>
                <a:r>
                  <a:rPr lang="en-US" sz="2400" baseline="-10000">
                    <a:solidFill>
                      <a:schemeClr val="accent2"/>
                    </a:solidFill>
                    <a:latin typeface="Comic Sans MS" pitchFamily="66" charset="0"/>
                  </a:rPr>
                  <a:t> </a:t>
                </a:r>
                <a:r>
                  <a:rPr lang="en-US" sz="2400">
                    <a:latin typeface="Comic Sans MS" pitchFamily="66" charset="0"/>
                  </a:rPr>
                  <a:t>a string of words from word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>
                    <a:latin typeface="Comic Sans MS" pitchFamily="66" charset="0"/>
                  </a:rPr>
                  <a:t> to word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µ[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i, j, A</a:t>
                </a:r>
                <a:r>
                  <a:rPr lang="en-US" sz="2400">
                    <a:solidFill>
                      <a:schemeClr val="accent2"/>
                    </a:solidFill>
                    <a:latin typeface="Comic Sans MS" pitchFamily="66" charset="0"/>
                  </a:rPr>
                  <a:t>]</a:t>
                </a:r>
                <a:r>
                  <a:rPr lang="en-US" sz="2400">
                    <a:latin typeface="Comic Sans MS" pitchFamily="66" charset="0"/>
                  </a:rPr>
                  <a:t> : a table entry holds the maximum probability for a constituent with non-terminal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A</a:t>
                </a:r>
                <a:r>
                  <a:rPr lang="en-US" sz="2400" i="1">
                    <a:latin typeface="Comic Sans MS" pitchFamily="66" charset="0"/>
                  </a:rPr>
                  <a:t> </a:t>
                </a:r>
                <a:r>
                  <a:rPr lang="en-US" sz="2400">
                    <a:latin typeface="Comic Sans MS" pitchFamily="66" charset="0"/>
                  </a:rPr>
                  <a:t>spanning words 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w</a:t>
                </a:r>
                <a:r>
                  <a:rPr lang="en-US" sz="2400" i="1" baseline="-25000">
                    <a:solidFill>
                      <a:schemeClr val="accent2"/>
                    </a:solidFill>
                    <a:latin typeface="Comic Sans MS" pitchFamily="66" charset="0"/>
                  </a:rPr>
                  <a:t>i</a:t>
                </a:r>
                <a:r>
                  <a:rPr lang="en-US" sz="2400" i="1">
                    <a:solidFill>
                      <a:schemeClr val="accent2"/>
                    </a:solidFill>
                    <a:latin typeface="Comic Sans MS" pitchFamily="66" charset="0"/>
                  </a:rPr>
                  <a:t>…w</a:t>
                </a:r>
                <a:r>
                  <a:rPr lang="en-US" sz="2400" i="1" baseline="-10000">
                    <a:solidFill>
                      <a:schemeClr val="accent2"/>
                    </a:solidFill>
                    <a:latin typeface="Comic Sans MS" pitchFamily="66" charset="0"/>
                  </a:rPr>
                  <a:t>j</a:t>
                </a:r>
                <a:r>
                  <a:rPr lang="en-US" sz="2400">
                    <a:latin typeface="Comic Sans MS" pitchFamily="66" charset="0"/>
                  </a:rPr>
                  <a:t> </a:t>
                </a:r>
                <a:r>
                  <a:rPr lang="en-US" sz="2400" i="1">
                    <a:latin typeface="Comic Sans MS" pitchFamily="66" charset="0"/>
                  </a:rPr>
                  <a:t>	</a:t>
                </a:r>
                <a:r>
                  <a:rPr lang="en-US" sz="2400">
                    <a:latin typeface="Arial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2800" b="1">
                  <a:latin typeface="Comic Sans MS" pitchFamily="66" charset="0"/>
                </a:endParaRPr>
              </a:p>
            </p:txBody>
          </p:sp>
          <p:grpSp>
            <p:nvGrpSpPr>
              <p:cNvPr id="8209" name="Group 10"/>
              <p:cNvGrpSpPr>
                <a:grpSpLocks/>
              </p:cNvGrpSpPr>
              <p:nvPr/>
            </p:nvGrpSpPr>
            <p:grpSpPr bwMode="auto">
              <a:xfrm>
                <a:off x="3456" y="3216"/>
                <a:ext cx="2064" cy="1200"/>
                <a:chOff x="432" y="240"/>
                <a:chExt cx="2544" cy="1194"/>
              </a:xfrm>
            </p:grpSpPr>
            <p:pic>
              <p:nvPicPr>
                <p:cNvPr id="8210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32" y="240"/>
                  <a:ext cx="2520" cy="1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11" name="Rectangle 9"/>
                <p:cNvSpPr>
                  <a:spLocks noChangeArrowheads="1"/>
                </p:cNvSpPr>
                <p:nvPr/>
              </p:nvSpPr>
              <p:spPr bwMode="auto">
                <a:xfrm>
                  <a:off x="2304" y="240"/>
                  <a:ext cx="672" cy="3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4272" y="321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A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65763" y="2767013"/>
              <a:ext cx="1458912" cy="385762"/>
            </p14:xfrm>
          </p:contentPart>
        </mc:Choice>
        <mc:Fallback xmlns=""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9284" y="2756928"/>
                <a:ext cx="1469711" cy="407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29500" y="2847975"/>
              <a:ext cx="1204913" cy="369888"/>
            </p14:xfrm>
          </p:contentPart>
        </mc:Choice>
        <mc:Fallback xmlns=""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0500" y="2837890"/>
                <a:ext cx="1225433" cy="390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" y="3560763"/>
              <a:ext cx="463550" cy="196850"/>
            </p14:xfrm>
          </p:contentPart>
        </mc:Choice>
        <mc:Fallback xmlns=""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487" y="3551766"/>
                <a:ext cx="481545" cy="214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3978275"/>
              <a:ext cx="1628775" cy="188913"/>
            </p14:xfrm>
          </p:contentPart>
        </mc:Choice>
        <mc:Fallback xmlns=""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27544" y="3972518"/>
                <a:ext cx="1646056" cy="203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663" y="4462463"/>
              <a:ext cx="1993900" cy="441325"/>
            </p14:xfrm>
          </p:contentPart>
        </mc:Choice>
        <mc:Fallback xmlns=""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423" y="4453817"/>
                <a:ext cx="2009019" cy="46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5535613"/>
              <a:ext cx="1408113" cy="1143000"/>
            </p14:xfrm>
          </p:contentPart>
        </mc:Choice>
        <mc:Fallback xmlns=""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5779" y="5524086"/>
                <a:ext cx="1425395" cy="116497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47382</TotalTime>
  <Words>2993</Words>
  <Application>Microsoft Office PowerPoint</Application>
  <PresentationFormat>On-screen Show (4:3)</PresentationFormat>
  <Paragraphs>557</Paragraphs>
  <Slides>46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5832 Template</vt:lpstr>
      <vt:lpstr>Equation</vt:lpstr>
      <vt:lpstr>CPSC 503 Computational Linguistics</vt:lpstr>
      <vt:lpstr>Today Oct 2</vt:lpstr>
      <vt:lpstr>Sample PCFG</vt:lpstr>
      <vt:lpstr>PCFGs are used to….</vt:lpstr>
      <vt:lpstr>Example</vt:lpstr>
      <vt:lpstr>Acquiring Grammars and Probabilities </vt:lpstr>
      <vt:lpstr>PowerPoint Presentation</vt:lpstr>
      <vt:lpstr>Probabilistic Parsing: </vt:lpstr>
      <vt:lpstr>Probabilistic CYK Algorithm </vt:lpstr>
      <vt:lpstr>CYK: Base Case</vt:lpstr>
      <vt:lpstr>CYK: Recursive Case</vt:lpstr>
      <vt:lpstr>CYK: Termination</vt:lpstr>
      <vt:lpstr>Un-supervised PCFG Learning </vt:lpstr>
      <vt:lpstr>Non-supervised PCFG Learning </vt:lpstr>
      <vt:lpstr>Problems with PCFGs</vt:lpstr>
      <vt:lpstr>Structural Dependencies: Problem</vt:lpstr>
      <vt:lpstr>How would you address this problem?</vt:lpstr>
      <vt:lpstr>Structural Dependencies: Solution</vt:lpstr>
      <vt:lpstr>PowerPoint Presentation</vt:lpstr>
      <vt:lpstr>PowerPoint Presentation</vt:lpstr>
      <vt:lpstr>Lexical Dependencies: Solution</vt:lpstr>
      <vt:lpstr>Heads</vt:lpstr>
      <vt:lpstr>More specific rules</vt:lpstr>
      <vt:lpstr>Example (right)</vt:lpstr>
      <vt:lpstr>Example (wrong)</vt:lpstr>
      <vt:lpstr>Problem with more specific rules</vt:lpstr>
      <vt:lpstr>Usual trick: Assume Independence</vt:lpstr>
      <vt:lpstr>Subcategorization</vt:lpstr>
      <vt:lpstr>Phrase/heads affinities for their Predicates</vt:lpstr>
      <vt:lpstr>Example (right)</vt:lpstr>
      <vt:lpstr>Example (wrong)</vt:lpstr>
      <vt:lpstr>Next Time</vt:lpstr>
      <vt:lpstr>The end</vt:lpstr>
      <vt:lpstr>Probabilistic Parsing: </vt:lpstr>
      <vt:lpstr>Probabilistic CKY Algorithm </vt:lpstr>
      <vt:lpstr>CKY: Base Case</vt:lpstr>
      <vt:lpstr>CKY: Recursive Case</vt:lpstr>
      <vt:lpstr>Lecture Overview</vt:lpstr>
      <vt:lpstr>Problems with PCFGs</vt:lpstr>
      <vt:lpstr>Structural Dependencies: Problem</vt:lpstr>
      <vt:lpstr>Structural Dependencies: Solution</vt:lpstr>
      <vt:lpstr>PowerPoint Presentation</vt:lpstr>
      <vt:lpstr>PowerPoint Presentation</vt:lpstr>
      <vt:lpstr>Use only the Heads</vt:lpstr>
      <vt:lpstr>More specific rules</vt:lpstr>
      <vt:lpstr>NLP application: Practical Goal for FOL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637</cp:revision>
  <dcterms:created xsi:type="dcterms:W3CDTF">2003-01-21T20:11:16Z</dcterms:created>
  <dcterms:modified xsi:type="dcterms:W3CDTF">2014-10-02T23:41:03Z</dcterms:modified>
</cp:coreProperties>
</file>